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jpeg" ContentType="image/jpe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DEPARTMENT OF COMPUTER SCIENCE AND ENGINEERING,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DELHI TECHNOLOGICAL UNIVERSITY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Coordinator:-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Anil Singh Parihar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CONTENTS OF THE COURSE(8)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360" y="25920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Bucket 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Overfitting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Mitigation Strategies for Overfitting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Additional :- Other Topics to be covered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76000" y="2664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INTELLIGENCE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IS IT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76000" y="21600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Machine learning is a subfield of artificial intelligence (AI) concerned with algorithms that allow computers to learn. What this means, in most cases, is that an algorithm is given a set of data and infers information about the properties of the data—and that information allows it to make predictions about other data that it might see in the future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WHY THE HYPE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20160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Every minute up to 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300 hours of video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are uploaded to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YouTube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Average of 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31.25 million messages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and view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2.77 million videos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 every minute on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Facebook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 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More data has been created in the past two years than in the entire previous history of the human race.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 the moment less than 0.5% of all data is ever analyzed and used, just imagine the potential here.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INDUSTRY IS USING IT..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64360" y="2383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Google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Page Ranking.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Netflix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Suggestions.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Tinder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for you to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“chill”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Tesla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Self Driving Cars.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76360" y="2825280"/>
            <a:ext cx="9071280" cy="14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POTENTIAL: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FEW INTERESTING APPLICATIONS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Demystifying Prisma: Neural Art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Content Placeholder 3" descr=""/>
          <p:cNvPicPr/>
          <p:nvPr/>
        </p:nvPicPr>
        <p:blipFill>
          <a:blip r:embed="rId1"/>
          <a:stretch/>
        </p:blipFill>
        <p:spPr>
          <a:xfrm>
            <a:off x="1042920" y="1840320"/>
            <a:ext cx="8127000" cy="406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Pacman Champ: The Gamer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Content Placeholder 3" descr=""/>
          <p:cNvPicPr/>
          <p:nvPr/>
        </p:nvPicPr>
        <p:blipFill>
          <a:blip r:embed="rId1"/>
          <a:stretch/>
        </p:blipFill>
        <p:spPr>
          <a:xfrm>
            <a:off x="3024000" y="1634400"/>
            <a:ext cx="3374640" cy="477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360" y="3057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Mathematical Mozart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Colorizing the World: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Content Placeholder 3" descr=""/>
          <p:cNvPicPr/>
          <p:nvPr/>
        </p:nvPicPr>
        <p:blipFill>
          <a:blip r:embed="rId1"/>
          <a:stretch/>
        </p:blipFill>
        <p:spPr>
          <a:xfrm>
            <a:off x="1500120" y="1769040"/>
            <a:ext cx="6440760" cy="2146320"/>
          </a:xfrm>
          <a:prstGeom prst="rect">
            <a:avLst/>
          </a:prstGeom>
          <a:ln>
            <a:noFill/>
          </a:ln>
        </p:spPr>
      </p:pic>
      <p:pic>
        <p:nvPicPr>
          <p:cNvPr id="110" name="Picture 4" descr=""/>
          <p:cNvPicPr/>
          <p:nvPr/>
        </p:nvPicPr>
        <p:blipFill>
          <a:blip r:embed="rId2"/>
          <a:stretch/>
        </p:blipFill>
        <p:spPr>
          <a:xfrm>
            <a:off x="1455120" y="4104000"/>
            <a:ext cx="6464520" cy="215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 ME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Ayush Chopra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IN" sz="32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rd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Computer Engineering, DTU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Experience:-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Assistant Instructor ML, Coding Blocks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Visiting Researcher, Computer Vision, CVML-IIIT-D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Technical Consultant, Cyclops USA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More:- www.ayushchopra.me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DEVELOPER CHECKLIST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PROGRAMMING INTERFACE AND IDE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2.7, Jupyter-Notebooks, iPython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SCIENTIFIC COMPUTATION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Pandas, Numpy, Scipy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PROCESSING AND VISUALISATION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OpenCV, Matplotlib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DEVELOPER CHECKLIST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23760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IMPLEMENTATION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ScikitLearn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LEARNING IMPLEMENTATION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Keras, TensorFlow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.............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32360" y="2501640"/>
            <a:ext cx="9071280" cy="18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PATIENCE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OPTIMISM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!!!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MATHEMATICAL BACKGROUND RESOURCES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223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Algebra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MIT OCW :- Prof. Gilbert Strang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and Statistics Background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 to Statistical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Elements of Statistical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2664000"/>
            <a:ext cx="9071280" cy="19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 TO PYTHON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SCIENTIFIC COMPUTATION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CODE SOURCE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576000" y="288792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github.com/ayushchopra96/MLCOE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 TO MACHINE INTELLIGENCE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CONTENTS OF THE COURSE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143640" cy="52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Bucket 1:-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 to Machine Learning  Concepts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 on with Python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Statistical Computation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Bucket 2:-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 to Supervised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K-Nearest Neighbors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K-Means Clustering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CONTENTS OF THE COURSE(2)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Bucket 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Concept of Feature Vector Spaces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Principal Component Analysis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Bucket 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Concepts of Ensemble 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Decision Trees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Forests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CONTENTS OF THE COURSE(3)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2376000"/>
            <a:ext cx="9071280" cy="37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Bucket 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Regression vs Classification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Logistic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vs Non-Linear Decision Boundary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CONTENTS OF THE COURSE(6)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20880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Bucket 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 to Deep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Intuition for Neural Networks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Logistic Regression as Neural Net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Manifolds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Backpropogation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CONTENTS OF THE COURSE(7)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2167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Bucket 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Multi-Layer Perceptrons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Building Neural Networks in Python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Convolutions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Convolutional Neural Networks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2017-04-04T22:01:45Z</dcterms:created>
  <dc:creator/>
  <dc:description/>
  <dc:language>en-IN</dc:language>
  <cp:lastModifiedBy/>
  <dcterms:modified xsi:type="dcterms:W3CDTF">2017-04-05T16:46:19Z</dcterms:modified>
  <cp:revision>25</cp:revision>
  <dc:subject/>
  <dc:title/>
</cp:coreProperties>
</file>