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rrero, David G" userId="S::dguer5@unh.newhaven.edu::4ae01d78-67ab-45b1-bd20-c75381e99dd0" providerId="AD" clId="Web-{F49EAE3F-6AF7-453B-8241-CF680CF25545}"/>
    <pc:docChg chg="addSld modSld">
      <pc:chgData name="Guerrero, David G" userId="S::dguer5@unh.newhaven.edu::4ae01d78-67ab-45b1-bd20-c75381e99dd0" providerId="AD" clId="Web-{F49EAE3F-6AF7-453B-8241-CF680CF25545}" dt="2018-11-29T22:36:28.799" v="223" actId="1076"/>
      <pc:docMkLst>
        <pc:docMk/>
      </pc:docMkLst>
      <pc:sldChg chg="modSp">
        <pc:chgData name="Guerrero, David G" userId="S::dguer5@unh.newhaven.edu::4ae01d78-67ab-45b1-bd20-c75381e99dd0" providerId="AD" clId="Web-{F49EAE3F-6AF7-453B-8241-CF680CF25545}" dt="2018-11-29T22:32:39.939" v="173" actId="1076"/>
        <pc:sldMkLst>
          <pc:docMk/>
          <pc:sldMk cId="2767804989" sldId="256"/>
        </pc:sldMkLst>
        <pc:spChg chg="mod">
          <ac:chgData name="Guerrero, David G" userId="S::dguer5@unh.newhaven.edu::4ae01d78-67ab-45b1-bd20-c75381e99dd0" providerId="AD" clId="Web-{F49EAE3F-6AF7-453B-8241-CF680CF25545}" dt="2018-11-29T22:32:39.939" v="173" actId="1076"/>
          <ac:spMkLst>
            <pc:docMk/>
            <pc:sldMk cId="2767804989" sldId="256"/>
            <ac:spMk id="2" creationId="{00000000-0000-0000-0000-000000000000}"/>
          </ac:spMkLst>
        </pc:spChg>
      </pc:sldChg>
      <pc:sldChg chg="modSp">
        <pc:chgData name="Guerrero, David G" userId="S::dguer5@unh.newhaven.edu::4ae01d78-67ab-45b1-bd20-c75381e99dd0" providerId="AD" clId="Web-{F49EAE3F-6AF7-453B-8241-CF680CF25545}" dt="2018-11-29T22:27:29.173" v="44" actId="20577"/>
        <pc:sldMkLst>
          <pc:docMk/>
          <pc:sldMk cId="3935300842" sldId="257"/>
        </pc:sldMkLst>
        <pc:spChg chg="mod">
          <ac:chgData name="Guerrero, David G" userId="S::dguer5@unh.newhaven.edu::4ae01d78-67ab-45b1-bd20-c75381e99dd0" providerId="AD" clId="Web-{F49EAE3F-6AF7-453B-8241-CF680CF25545}" dt="2018-11-29T22:27:29.173" v="44" actId="20577"/>
          <ac:spMkLst>
            <pc:docMk/>
            <pc:sldMk cId="3935300842" sldId="257"/>
            <ac:spMk id="2" creationId="{00000000-0000-0000-0000-000000000000}"/>
          </ac:spMkLst>
        </pc:spChg>
      </pc:sldChg>
      <pc:sldChg chg="modSp">
        <pc:chgData name="Guerrero, David G" userId="S::dguer5@unh.newhaven.edu::4ae01d78-67ab-45b1-bd20-c75381e99dd0" providerId="AD" clId="Web-{F49EAE3F-6AF7-453B-8241-CF680CF25545}" dt="2018-11-29T22:28:15.251" v="61" actId="20577"/>
        <pc:sldMkLst>
          <pc:docMk/>
          <pc:sldMk cId="2046153096" sldId="258"/>
        </pc:sldMkLst>
        <pc:spChg chg="mod">
          <ac:chgData name="Guerrero, David G" userId="S::dguer5@unh.newhaven.edu::4ae01d78-67ab-45b1-bd20-c75381e99dd0" providerId="AD" clId="Web-{F49EAE3F-6AF7-453B-8241-CF680CF25545}" dt="2018-11-29T22:28:15.251" v="61" actId="20577"/>
          <ac:spMkLst>
            <pc:docMk/>
            <pc:sldMk cId="2046153096" sldId="258"/>
            <ac:spMk id="3" creationId="{00000000-0000-0000-0000-000000000000}"/>
          </ac:spMkLst>
        </pc:spChg>
      </pc:sldChg>
      <pc:sldChg chg="modSp">
        <pc:chgData name="Guerrero, David G" userId="S::dguer5@unh.newhaven.edu::4ae01d78-67ab-45b1-bd20-c75381e99dd0" providerId="AD" clId="Web-{F49EAE3F-6AF7-453B-8241-CF680CF25545}" dt="2018-11-29T22:27:20.907" v="34" actId="20577"/>
        <pc:sldMkLst>
          <pc:docMk/>
          <pc:sldMk cId="2393905944" sldId="261"/>
        </pc:sldMkLst>
        <pc:spChg chg="mod">
          <ac:chgData name="Guerrero, David G" userId="S::dguer5@unh.newhaven.edu::4ae01d78-67ab-45b1-bd20-c75381e99dd0" providerId="AD" clId="Web-{F49EAE3F-6AF7-453B-8241-CF680CF25545}" dt="2018-11-29T22:27:20.907" v="34" actId="20577"/>
          <ac:spMkLst>
            <pc:docMk/>
            <pc:sldMk cId="2393905944" sldId="261"/>
            <ac:spMk id="2" creationId="{00000000-0000-0000-0000-000000000000}"/>
          </ac:spMkLst>
        </pc:spChg>
      </pc:sldChg>
      <pc:sldChg chg="modSp">
        <pc:chgData name="Guerrero, David G" userId="S::dguer5@unh.newhaven.edu::4ae01d78-67ab-45b1-bd20-c75381e99dd0" providerId="AD" clId="Web-{F49EAE3F-6AF7-453B-8241-CF680CF25545}" dt="2018-11-29T22:28:59.501" v="81" actId="20577"/>
        <pc:sldMkLst>
          <pc:docMk/>
          <pc:sldMk cId="3691346787" sldId="262"/>
        </pc:sldMkLst>
        <pc:spChg chg="mod">
          <ac:chgData name="Guerrero, David G" userId="S::dguer5@unh.newhaven.edu::4ae01d78-67ab-45b1-bd20-c75381e99dd0" providerId="AD" clId="Web-{F49EAE3F-6AF7-453B-8241-CF680CF25545}" dt="2018-11-29T22:28:59.501" v="81" actId="20577"/>
          <ac:spMkLst>
            <pc:docMk/>
            <pc:sldMk cId="3691346787" sldId="262"/>
            <ac:spMk id="3" creationId="{00000000-0000-0000-0000-000000000000}"/>
          </ac:spMkLst>
        </pc:spChg>
      </pc:sldChg>
      <pc:sldChg chg="modSp">
        <pc:chgData name="Guerrero, David G" userId="S::dguer5@unh.newhaven.edu::4ae01d78-67ab-45b1-bd20-c75381e99dd0" providerId="AD" clId="Web-{F49EAE3F-6AF7-453B-8241-CF680CF25545}" dt="2018-11-29T22:30:20.626" v="153" actId="20577"/>
        <pc:sldMkLst>
          <pc:docMk/>
          <pc:sldMk cId="3231536497" sldId="263"/>
        </pc:sldMkLst>
        <pc:spChg chg="mod">
          <ac:chgData name="Guerrero, David G" userId="S::dguer5@unh.newhaven.edu::4ae01d78-67ab-45b1-bd20-c75381e99dd0" providerId="AD" clId="Web-{F49EAE3F-6AF7-453B-8241-CF680CF25545}" dt="2018-11-29T22:29:12.189" v="85" actId="20577"/>
          <ac:spMkLst>
            <pc:docMk/>
            <pc:sldMk cId="3231536497" sldId="263"/>
            <ac:spMk id="2" creationId="{00000000-0000-0000-0000-000000000000}"/>
          </ac:spMkLst>
        </pc:spChg>
        <pc:spChg chg="mod">
          <ac:chgData name="Guerrero, David G" userId="S::dguer5@unh.newhaven.edu::4ae01d78-67ab-45b1-bd20-c75381e99dd0" providerId="AD" clId="Web-{F49EAE3F-6AF7-453B-8241-CF680CF25545}" dt="2018-11-29T22:30:20.626" v="153" actId="20577"/>
          <ac:spMkLst>
            <pc:docMk/>
            <pc:sldMk cId="3231536497" sldId="263"/>
            <ac:spMk id="3" creationId="{00000000-0000-0000-0000-000000000000}"/>
          </ac:spMkLst>
        </pc:spChg>
      </pc:sldChg>
      <pc:sldChg chg="modSp new">
        <pc:chgData name="Guerrero, David G" userId="S::dguer5@unh.newhaven.edu::4ae01d78-67ab-45b1-bd20-c75381e99dd0" providerId="AD" clId="Web-{F49EAE3F-6AF7-453B-8241-CF680CF25545}" dt="2018-11-29T22:35:38.861" v="210" actId="20577"/>
        <pc:sldMkLst>
          <pc:docMk/>
          <pc:sldMk cId="1712574580" sldId="265"/>
        </pc:sldMkLst>
        <pc:spChg chg="mod">
          <ac:chgData name="Guerrero, David G" userId="S::dguer5@unh.newhaven.edu::4ae01d78-67ab-45b1-bd20-c75381e99dd0" providerId="AD" clId="Web-{F49EAE3F-6AF7-453B-8241-CF680CF25545}" dt="2018-11-29T22:34:45.283" v="189" actId="20577"/>
          <ac:spMkLst>
            <pc:docMk/>
            <pc:sldMk cId="1712574580" sldId="265"/>
            <ac:spMk id="2" creationId="{3DBEEC95-5519-49C4-9114-49BA229C3232}"/>
          </ac:spMkLst>
        </pc:spChg>
        <pc:spChg chg="mod">
          <ac:chgData name="Guerrero, David G" userId="S::dguer5@unh.newhaven.edu::4ae01d78-67ab-45b1-bd20-c75381e99dd0" providerId="AD" clId="Web-{F49EAE3F-6AF7-453B-8241-CF680CF25545}" dt="2018-11-29T22:35:38.861" v="210" actId="20577"/>
          <ac:spMkLst>
            <pc:docMk/>
            <pc:sldMk cId="1712574580" sldId="265"/>
            <ac:spMk id="3" creationId="{CBD9FC38-ADEC-43ED-953B-E47E13C2B196}"/>
          </ac:spMkLst>
        </pc:spChg>
      </pc:sldChg>
      <pc:sldChg chg="delSp modSp new">
        <pc:chgData name="Guerrero, David G" userId="S::dguer5@unh.newhaven.edu::4ae01d78-67ab-45b1-bd20-c75381e99dd0" providerId="AD" clId="Web-{F49EAE3F-6AF7-453B-8241-CF680CF25545}" dt="2018-11-29T22:36:28.799" v="223" actId="1076"/>
        <pc:sldMkLst>
          <pc:docMk/>
          <pc:sldMk cId="3024911413" sldId="266"/>
        </pc:sldMkLst>
        <pc:spChg chg="mod">
          <ac:chgData name="Guerrero, David G" userId="S::dguer5@unh.newhaven.edu::4ae01d78-67ab-45b1-bd20-c75381e99dd0" providerId="AD" clId="Web-{F49EAE3F-6AF7-453B-8241-CF680CF25545}" dt="2018-11-29T22:36:28.799" v="223" actId="1076"/>
          <ac:spMkLst>
            <pc:docMk/>
            <pc:sldMk cId="3024911413" sldId="266"/>
            <ac:spMk id="2" creationId="{8E2B47A7-F1B7-44BE-97A6-FF8AACADB5EE}"/>
          </ac:spMkLst>
        </pc:spChg>
        <pc:spChg chg="del mod">
          <ac:chgData name="Guerrero, David G" userId="S::dguer5@unh.newhaven.edu::4ae01d78-67ab-45b1-bd20-c75381e99dd0" providerId="AD" clId="Web-{F49EAE3F-6AF7-453B-8241-CF680CF25545}" dt="2018-11-29T22:36:23.580" v="222"/>
          <ac:spMkLst>
            <pc:docMk/>
            <pc:sldMk cId="3024911413" sldId="266"/>
            <ac:spMk id="3" creationId="{E8129022-AED3-4A48-AAD1-A5CFC01A8C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045" y="1176069"/>
            <a:ext cx="7772400" cy="1142999"/>
          </a:xfrm>
        </p:spPr>
        <p:txBody>
          <a:bodyPr>
            <a:normAutofit fontScale="90000"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TradingWiz 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ML Trading Algorithm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648200"/>
            <a:ext cx="8382000" cy="1981200"/>
          </a:xfrm>
        </p:spPr>
        <p:txBody>
          <a:bodyPr>
            <a:normAutofit fontScale="925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Guerrero &amp;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Shubham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Jaiswal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CSCI-6551	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Breitinger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0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EC95-5519-49C4-9114-49BA229C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Difficulties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9FC38-ADEC-43ED-953B-E47E13C2B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IN" dirty="0">
                <a:cs typeface="Calibri"/>
              </a:rPr>
              <a:t>Learning to work with GitHub. Watched video tutorials.</a:t>
            </a:r>
            <a:endParaRPr lang="en-US" dirty="0">
              <a:cs typeface="Calibri"/>
            </a:endParaRPr>
          </a:p>
          <a:p>
            <a:r>
              <a:rPr lang="en-IN" dirty="0">
                <a:cs typeface="Calibri"/>
              </a:rPr>
              <a:t>Issues with installing the python libraries like </a:t>
            </a:r>
            <a:r>
              <a:rPr lang="en-IN" dirty="0" err="1">
                <a:cs typeface="Calibri"/>
              </a:rPr>
              <a:t>Numpy</a:t>
            </a:r>
            <a:r>
              <a:rPr lang="en-IN" dirty="0">
                <a:cs typeface="Calibri"/>
              </a:rPr>
              <a:t> and Pandas but later we downloaded Anaconda which comes with the inbuilt libraries.</a:t>
            </a:r>
            <a:endParaRPr lang="en-US" dirty="0">
              <a:cs typeface="Calibri"/>
            </a:endParaRPr>
          </a:p>
          <a:p>
            <a:r>
              <a:rPr lang="en-IN" dirty="0">
                <a:cs typeface="Calibri"/>
              </a:rPr>
              <a:t>Modularizing the code. Established the required classes to deploy a working application. Organized functions that work together and depend on each other and keep them within the same class. Develop a main module that runs the application.</a:t>
            </a:r>
            <a:endParaRPr lang="en-US" dirty="0">
              <a:cs typeface="Calibri"/>
            </a:endParaRPr>
          </a:p>
          <a:p>
            <a:r>
              <a:rPr lang="en-IN" dirty="0">
                <a:cs typeface="Calibri"/>
              </a:rPr>
              <a:t>Finding an algorithm that was accurate enough for the application while having an easy to understand mathematical expression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257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47A7-F1B7-44BE-97A6-FF8AACAD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81" y="1367317"/>
            <a:ext cx="8229600" cy="1143000"/>
          </a:xfrm>
        </p:spPr>
        <p:txBody>
          <a:bodyPr/>
          <a:lstStyle/>
          <a:p>
            <a:r>
              <a:rPr lang="en-US" dirty="0">
                <a:cs typeface="Calibri"/>
              </a:rPr>
              <a:t>Demo and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1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Running the Linear Regression algorithm  on the stocks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Trading algorithms are an efficient method of automating transactions and computing technical analysis of financial stock data within a time series. </a:t>
            </a:r>
          </a:p>
          <a:p>
            <a:r>
              <a:rPr lang="en-IN" dirty="0"/>
              <a:t>The purpose of Trading Wiz is to implement a Machine Learning (ML) trading algorithm that trains and tests a probabilistic mathematical model using historical stock data.</a:t>
            </a:r>
          </a:p>
        </p:txBody>
      </p:sp>
    </p:spTree>
    <p:extLst>
      <p:ext uri="{BB962C8B-B14F-4D97-AF65-F5344CB8AC3E}">
        <p14:creationId xmlns:p14="http://schemas.microsoft.com/office/powerpoint/2010/main" val="97890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c0O-LlPeNMA7vh4pC-O1fsG637azYo6K5tu2u49dDX9YT_btITHD_72dcXdpgUQIMQ-mzdjk1gcQgi3COyuqU0C6R-thY4XEaTmTElCluqWxWJYDwmVv5yVw1iSa4uw_mlWdpuJ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7620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8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Calibri"/>
              </a:rPr>
              <a:t>General Trading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The overall application takes a set of historical stock data </a:t>
            </a:r>
            <a:r>
              <a:rPr lang="en-IN" dirty="0" err="1"/>
              <a:t>xtrain</a:t>
            </a:r>
            <a:r>
              <a:rPr lang="en-IN" dirty="0"/>
              <a:t> and </a:t>
            </a:r>
            <a:r>
              <a:rPr lang="en-IN" dirty="0" err="1"/>
              <a:t>ytrain</a:t>
            </a:r>
            <a:r>
              <a:rPr lang="en-IN" dirty="0"/>
              <a:t> ,runs it through a Linear Regression ML algorithm, this will generate a model. </a:t>
            </a:r>
          </a:p>
          <a:p>
            <a:r>
              <a:rPr lang="en-IN" dirty="0"/>
              <a:t>Variable </a:t>
            </a:r>
            <a:r>
              <a:rPr lang="en-IN" dirty="0" err="1"/>
              <a:t>xtrain</a:t>
            </a:r>
            <a:r>
              <a:rPr lang="en-IN" dirty="0"/>
              <a:t> is a multi-dimensional representation of different features of certain ticker symbols (AAPL, GOOG, AMZN). </a:t>
            </a:r>
          </a:p>
          <a:p>
            <a:r>
              <a:rPr lang="en-IN" dirty="0"/>
              <a:t>These features can be price change, momentum, or </a:t>
            </a:r>
            <a:r>
              <a:rPr lang="en-IN" dirty="0" err="1"/>
              <a:t>bollinger</a:t>
            </a:r>
            <a:r>
              <a:rPr lang="en-IN" dirty="0"/>
              <a:t> bands EXPLAIN THESE BELOW. </a:t>
            </a:r>
            <a:r>
              <a:rPr lang="en-IN" dirty="0" err="1"/>
              <a:t>ytrain</a:t>
            </a:r>
            <a:r>
              <a:rPr lang="en-IN" dirty="0"/>
              <a:t> is a set of stock price data for a given point of time. </a:t>
            </a:r>
          </a:p>
          <a:p>
            <a:r>
              <a:rPr lang="en-IN" dirty="0"/>
              <a:t>The accuracy of the model can be tested by inputting a set of </a:t>
            </a:r>
            <a:r>
              <a:rPr lang="en-IN" dirty="0" err="1"/>
              <a:t>xtest</a:t>
            </a:r>
            <a:r>
              <a:rPr lang="en-IN" dirty="0"/>
              <a:t> data that produces a </a:t>
            </a:r>
            <a:r>
              <a:rPr lang="en-IN" dirty="0" err="1"/>
              <a:t>ymodel</a:t>
            </a:r>
            <a:r>
              <a:rPr lang="en-IN" dirty="0"/>
              <a:t>. </a:t>
            </a:r>
          </a:p>
          <a:p>
            <a:r>
              <a:rPr lang="en-IN" dirty="0"/>
              <a:t>The closer this </a:t>
            </a:r>
            <a:r>
              <a:rPr lang="en-IN" dirty="0" err="1"/>
              <a:t>ymodel</a:t>
            </a:r>
            <a:r>
              <a:rPr lang="en-IN" dirty="0"/>
              <a:t> is to </a:t>
            </a:r>
            <a:r>
              <a:rPr lang="en-IN" dirty="0" err="1"/>
              <a:t>ytest</a:t>
            </a:r>
            <a:r>
              <a:rPr lang="en-IN" dirty="0"/>
              <a:t> the more accurate the model is. The data being used is based on linear time. </a:t>
            </a:r>
          </a:p>
          <a:p>
            <a:r>
              <a:rPr lang="en-IN" dirty="0"/>
              <a:t>The older data is utilized to train and generate a model, the more recent data is used to test the model.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90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of </a:t>
            </a:r>
            <a:r>
              <a:rPr lang="en-IN" dirty="0" err="1"/>
              <a:t>TradingWiz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</a:t>
            </a:r>
            <a:r>
              <a:rPr lang="en-IN" dirty="0" err="1"/>
              <a:t>TradingWiz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2. </a:t>
            </a:r>
            <a:r>
              <a:rPr lang="en-IN" dirty="0" err="1"/>
              <a:t>DataImport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3. </a:t>
            </a:r>
            <a:r>
              <a:rPr lang="en-IN" dirty="0" err="1"/>
              <a:t>LinRegLeaner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4. </a:t>
            </a:r>
            <a:r>
              <a:rPr lang="en-IN" dirty="0" err="1"/>
              <a:t>PlotResults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30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TradingWiz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IN" dirty="0"/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TradingWiz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main module.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calls the Learning module to predict prices of stocks using a Standard Average algorithm and an Exponential Moving Average.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feeds data to Plotting module to display the graphs for each of the training algorithms overlaid with the median price data</a:t>
            </a:r>
          </a:p>
        </p:txBody>
      </p:sp>
    </p:spTree>
    <p:extLst>
      <p:ext uri="{BB962C8B-B14F-4D97-AF65-F5344CB8AC3E}">
        <p14:creationId xmlns:p14="http://schemas.microsoft.com/office/powerpoint/2010/main" val="204615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DataImport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used for importing stock data using the Pandas Data Reader which utilizes Yahoo Finance database for historical stock data. 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feature can be Open Price, High Price, Low Price, Closing Price, Adj. Close Price, and Volume. Returns a Pandas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all defined in the main application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TradingWiz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134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dirty="0" err="1"/>
              <a:t>LinRegLearner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IN" dirty="0"/>
              <a:t>This module computes the </a:t>
            </a:r>
            <a:r>
              <a:rPr lang="en-IN" dirty="0" err="1"/>
              <a:t>mid_price</a:t>
            </a:r>
            <a:endParaRPr lang="en-US"/>
          </a:p>
          <a:p>
            <a:r>
              <a:rPr lang="en-IN" dirty="0"/>
              <a:t>Sub-divides it into training and testing data</a:t>
            </a:r>
            <a:endParaRPr lang="en-IN">
              <a:cs typeface="Calibri"/>
            </a:endParaRPr>
          </a:p>
          <a:p>
            <a:r>
              <a:rPr lang="en-IN" dirty="0"/>
              <a:t>Scales and fits the train and test data accordingly</a:t>
            </a:r>
            <a:endParaRPr lang="en-IN">
              <a:cs typeface="Calibri"/>
            </a:endParaRPr>
          </a:p>
          <a:p>
            <a:r>
              <a:rPr lang="en-IN" dirty="0"/>
              <a:t>Smooths out train data to remove noise</a:t>
            </a:r>
            <a:endParaRPr lang="en-IN">
              <a:cs typeface="Calibri"/>
            </a:endParaRPr>
          </a:p>
          <a:p>
            <a:r>
              <a:rPr lang="en-IN" dirty="0"/>
              <a:t>This returns a tuple of scaled/smoothed </a:t>
            </a:r>
            <a:r>
              <a:rPr lang="en-IN" dirty="0" err="1"/>
              <a:t>trainData</a:t>
            </a:r>
            <a:r>
              <a:rPr lang="en-IN" dirty="0"/>
              <a:t> &amp; scaled </a:t>
            </a:r>
            <a:r>
              <a:rPr lang="en-IN" dirty="0" err="1"/>
              <a:t>testData</a:t>
            </a:r>
            <a:endParaRPr lang="en-IN">
              <a:cs typeface="Calibri"/>
            </a:endParaRPr>
          </a:p>
          <a:p>
            <a:r>
              <a:rPr lang="en-IN" dirty="0"/>
              <a:t>This </a:t>
            </a:r>
            <a:r>
              <a:rPr lang="en-IN" dirty="0" err="1"/>
              <a:t>trainData</a:t>
            </a:r>
            <a:r>
              <a:rPr lang="en-IN" dirty="0"/>
              <a:t> and </a:t>
            </a:r>
            <a:r>
              <a:rPr lang="en-IN" dirty="0" err="1"/>
              <a:t>testData</a:t>
            </a:r>
            <a:r>
              <a:rPr lang="en-IN" dirty="0"/>
              <a:t> is combined</a:t>
            </a:r>
            <a:endParaRPr lang="en-IN">
              <a:cs typeface="Calibri"/>
            </a:endParaRPr>
          </a:p>
          <a:p>
            <a:r>
              <a:rPr lang="en-IN" dirty="0"/>
              <a:t> Dates are extracted from a </a:t>
            </a:r>
            <a:r>
              <a:rPr lang="en-IN" dirty="0" err="1"/>
              <a:t>dataFrame</a:t>
            </a:r>
            <a:r>
              <a:rPr lang="en-IN" dirty="0"/>
              <a:t> of stock data, it is used to compute a Standard Average and an Exponential Moving Average</a:t>
            </a:r>
            <a:r>
              <a:rPr lang="en-IN" dirty="0">
                <a:cs typeface="Calibri"/>
              </a:rPr>
              <a:t> (EMA)</a:t>
            </a:r>
          </a:p>
        </p:txBody>
      </p:sp>
    </p:spTree>
    <p:extLst>
      <p:ext uri="{BB962C8B-B14F-4D97-AF65-F5344CB8AC3E}">
        <p14:creationId xmlns:p14="http://schemas.microsoft.com/office/powerpoint/2010/main" val="323153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PlotResults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This module generates 3 plots. The first plot is the raw stock medium price for the full range of start to end. </a:t>
            </a:r>
          </a:p>
          <a:p>
            <a:r>
              <a:rPr lang="en-IN" dirty="0"/>
              <a:t>The second generated plot overlays the actual stock price and the predicted stock price using a standard mean algorithm. </a:t>
            </a:r>
          </a:p>
          <a:p>
            <a:r>
              <a:rPr lang="en-IN" dirty="0"/>
              <a:t>The third plot overlays the actual stock price and the predicted stock price when calculating the exponential moving average</a:t>
            </a:r>
          </a:p>
        </p:txBody>
      </p:sp>
    </p:spTree>
    <p:extLst>
      <p:ext uri="{BB962C8B-B14F-4D97-AF65-F5344CB8AC3E}">
        <p14:creationId xmlns:p14="http://schemas.microsoft.com/office/powerpoint/2010/main" val="144269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481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TradingWiz   A ML Trading Algorithm Implementation</vt:lpstr>
      <vt:lpstr>Running the Linear Regression algorithm  on the stocks</vt:lpstr>
      <vt:lpstr>PowerPoint Presentation</vt:lpstr>
      <vt:lpstr>General Trading Algorithm</vt:lpstr>
      <vt:lpstr>Architecture of TradingWiz</vt:lpstr>
      <vt:lpstr>TradingWiz </vt:lpstr>
      <vt:lpstr>DataImport</vt:lpstr>
      <vt:lpstr>LinRegLearner</vt:lpstr>
      <vt:lpstr>PlotResults </vt:lpstr>
      <vt:lpstr>Difficulties and Solutions</vt:lpstr>
      <vt:lpstr>Demo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</dc:title>
  <dc:creator>Sonu Jaiswal</dc:creator>
  <cp:lastModifiedBy>Sonu Jaiswal</cp:lastModifiedBy>
  <cp:revision>71</cp:revision>
  <dcterms:created xsi:type="dcterms:W3CDTF">2006-08-16T00:00:00Z</dcterms:created>
  <dcterms:modified xsi:type="dcterms:W3CDTF">2018-11-29T22:36:29Z</dcterms:modified>
</cp:coreProperties>
</file>