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Stock Analysis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David </a:t>
            </a:r>
            <a:r>
              <a:rPr lang="en-IN" dirty="0" err="1" smtClean="0"/>
              <a:t>Guerro</a:t>
            </a:r>
            <a:endParaRPr lang="en-IN" dirty="0" smtClean="0"/>
          </a:p>
          <a:p>
            <a:r>
              <a:rPr lang="en-IN" dirty="0" err="1" smtClean="0"/>
              <a:t>Shubham</a:t>
            </a:r>
            <a:r>
              <a:rPr lang="en-IN" dirty="0" smtClean="0"/>
              <a:t> </a:t>
            </a:r>
            <a:r>
              <a:rPr lang="en-IN" dirty="0" err="1" smtClean="0"/>
              <a:t>Jaiswal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80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has three part</a:t>
            </a:r>
          </a:p>
          <a:p>
            <a:r>
              <a:rPr lang="en-IN" dirty="0" smtClean="0"/>
              <a:t>1. Extracting Data from the Yahoo Stocks</a:t>
            </a:r>
          </a:p>
          <a:p>
            <a:r>
              <a:rPr lang="en-IN" dirty="0" smtClean="0"/>
              <a:t>2. Running the Linear Regression algorithm  on the stocks </a:t>
            </a:r>
          </a:p>
          <a:p>
            <a:r>
              <a:rPr lang="en-IN" dirty="0" smtClean="0"/>
              <a:t>3. End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30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. Extracting Data from the Yahoo Stocks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Creating the Data Generator 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3608" y="2765901"/>
          <a:ext cx="7796784" cy="2468880"/>
        </p:xfrm>
        <a:graphic>
          <a:graphicData uri="http://schemas.openxmlformats.org/drawingml/2006/table">
            <a:tbl>
              <a:tblPr/>
              <a:tblGrid>
                <a:gridCol w="1299464"/>
                <a:gridCol w="1299464"/>
                <a:gridCol w="1299464"/>
                <a:gridCol w="1299464"/>
                <a:gridCol w="1299464"/>
                <a:gridCol w="1299464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  <a:latin typeface="Lato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effectLst/>
                          <a:latin typeface="Lato"/>
                        </a:rPr>
                        <a:t>Date</a:t>
                      </a:r>
                    </a:p>
                    <a:p>
                      <a:pPr algn="r" fontAlgn="ctr"/>
                      <a:endParaRPr lang="en-IN" dirty="0">
                        <a:effectLst/>
                        <a:latin typeface="Lato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effectLst/>
                          <a:latin typeface="Lato"/>
                        </a:rPr>
                        <a:t>Open</a:t>
                      </a:r>
                    </a:p>
                    <a:p>
                      <a:pPr algn="r" fontAlgn="ctr"/>
                      <a:endParaRPr lang="en-IN" dirty="0">
                        <a:effectLst/>
                        <a:latin typeface="Lato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effectLst/>
                          <a:latin typeface="Lato"/>
                        </a:rPr>
                        <a:t>High</a:t>
                      </a:r>
                    </a:p>
                    <a:p>
                      <a:pPr algn="r" fontAlgn="ctr"/>
                      <a:endParaRPr lang="en-IN" dirty="0">
                        <a:effectLst/>
                        <a:latin typeface="Lato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effectLst/>
                          <a:latin typeface="Lato"/>
                        </a:rPr>
                        <a:t>Low</a:t>
                      </a:r>
                    </a:p>
                    <a:p>
                      <a:pPr algn="r" fontAlgn="ctr"/>
                      <a:endParaRPr lang="en-IN" dirty="0">
                        <a:effectLst/>
                        <a:latin typeface="Lato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effectLst/>
                          <a:latin typeface="Lato"/>
                        </a:rPr>
                        <a:t>Close</a:t>
                      </a:r>
                    </a:p>
                    <a:p>
                      <a:endParaRPr lang="en-IN" dirty="0"/>
                    </a:p>
                  </a:txBody>
                  <a:tcPr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1970-01-02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0.30627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0.30627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0.30627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0.30627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1970-01-05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0.30627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0.31768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0.30627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1970-01-06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0.30996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0.30996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1970-01-07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1970-01-08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0.31768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dirty="0">
                          <a:effectLst/>
                        </a:rPr>
                        <a:t>0.31385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15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Running the Linear Regression algorithm  on the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Trading algorithms are an efficient method of automating transactions and computing technical analysis of financial stock data within a time series. The purpose of Trading Wiz is to implement a Machine Learning (ML) trading algorithm that trains and tests a probabilistic mathematical model using historical stock data for a one year period (253 trading days).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c0O-LlPeNMA7vh4pC-O1fsG637azYo6K5tu2u49dDX9YT_btITHD_72dcXdpgUQIMQ-mzdjk1gcQgi3COyuqU0C6R-thY4XEaTmTElCluqWxWJYDwmVv5yVw1iSa4uw_mlWdpuJ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62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8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The overall application takes a set of historical stock data </a:t>
            </a:r>
            <a:r>
              <a:rPr lang="en-IN" dirty="0" err="1"/>
              <a:t>xtrain</a:t>
            </a:r>
            <a:r>
              <a:rPr lang="en-IN" dirty="0"/>
              <a:t> and </a:t>
            </a:r>
            <a:r>
              <a:rPr lang="en-IN" dirty="0" err="1"/>
              <a:t>ytrain</a:t>
            </a:r>
            <a:r>
              <a:rPr lang="en-IN" dirty="0"/>
              <a:t> ,runs it through a Linear Regression ML algorithm, this will generate a model. Variable </a:t>
            </a:r>
            <a:r>
              <a:rPr lang="en-IN" dirty="0" err="1"/>
              <a:t>xtrain</a:t>
            </a:r>
            <a:r>
              <a:rPr lang="en-IN" dirty="0"/>
              <a:t> is a multi-dimensional representation of different features of certain ticker symbols (AAPL, GOOG, AMZN). These features can be price change, momentum, or </a:t>
            </a:r>
            <a:r>
              <a:rPr lang="en-IN" dirty="0" err="1"/>
              <a:t>bollinger</a:t>
            </a:r>
            <a:r>
              <a:rPr lang="en-IN" dirty="0"/>
              <a:t> bands EXPLAIN THESE BELOW. </a:t>
            </a:r>
            <a:r>
              <a:rPr lang="en-IN" dirty="0" err="1"/>
              <a:t>ytrain</a:t>
            </a:r>
            <a:r>
              <a:rPr lang="en-IN" dirty="0"/>
              <a:t> is a set of stock price data for a given point of time. </a:t>
            </a:r>
          </a:p>
          <a:p>
            <a:endParaRPr lang="en-IN" dirty="0"/>
          </a:p>
          <a:p>
            <a:r>
              <a:rPr lang="en-IN" dirty="0"/>
              <a:t>The accuracy of the model can be tested by inputting a set of </a:t>
            </a:r>
            <a:r>
              <a:rPr lang="en-IN" dirty="0" err="1"/>
              <a:t>xtest</a:t>
            </a:r>
            <a:r>
              <a:rPr lang="en-IN" dirty="0"/>
              <a:t> data that produces a </a:t>
            </a:r>
            <a:r>
              <a:rPr lang="en-IN" dirty="0" err="1"/>
              <a:t>ymodel</a:t>
            </a:r>
            <a:r>
              <a:rPr lang="en-IN" dirty="0"/>
              <a:t>. The closer this </a:t>
            </a:r>
            <a:r>
              <a:rPr lang="en-IN" dirty="0" err="1"/>
              <a:t>ymodel</a:t>
            </a:r>
            <a:r>
              <a:rPr lang="en-IN" dirty="0"/>
              <a:t> is to </a:t>
            </a:r>
            <a:r>
              <a:rPr lang="en-IN" dirty="0" err="1"/>
              <a:t>ytest</a:t>
            </a:r>
            <a:r>
              <a:rPr lang="en-IN" dirty="0"/>
              <a:t> the more accurate the model is. The data being used is based on linear time. The older data is utilized to train and generate a model, the more recent data is used to test the model.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90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297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Stock Analysis </vt:lpstr>
      <vt:lpstr>Introduction </vt:lpstr>
      <vt:lpstr>. Extracting Data from the Yahoo Stocks </vt:lpstr>
      <vt:lpstr>Running the Linear Regression algorithm  on the stocks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</dc:title>
  <dc:creator>Sonu Jaiswal</dc:creator>
  <cp:lastModifiedBy>Sonu Jaiswal</cp:lastModifiedBy>
  <cp:revision>3</cp:revision>
  <dcterms:created xsi:type="dcterms:W3CDTF">2006-08-16T00:00:00Z</dcterms:created>
  <dcterms:modified xsi:type="dcterms:W3CDTF">2018-11-29T08:54:03Z</dcterms:modified>
</cp:coreProperties>
</file>