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6D22-9317-4DEC-8B39-84BCD5744C4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90C9-D804-4BAA-8046-3E6A24FA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7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Smart-Pdf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the ultimate free pdf editor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Harika</a:t>
            </a:r>
            <a:r>
              <a:rPr lang="en-US" dirty="0" smtClean="0"/>
              <a:t> | Pretty | </a:t>
            </a:r>
            <a:r>
              <a:rPr lang="en-US" dirty="0" err="1" smtClean="0"/>
              <a:t>Shubham</a:t>
            </a:r>
            <a:r>
              <a:rPr lang="en-US" dirty="0" smtClean="0"/>
              <a:t> | Sai </a:t>
            </a:r>
            <a:r>
              <a:rPr lang="en-US" dirty="0" err="1" smtClean="0"/>
              <a:t>Nikhila</a:t>
            </a:r>
            <a:r>
              <a:rPr lang="en-US" dirty="0" smtClean="0"/>
              <a:t> |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Pdf tools?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Costly (or) limited functionality</a:t>
            </a:r>
          </a:p>
          <a:p>
            <a:r>
              <a:rPr lang="en-US" dirty="0" smtClean="0"/>
              <a:t>Compromise on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163069"/>
            <a:ext cx="47625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1"/>
            <a:ext cx="735632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230"/>
            <a:ext cx="10515600" cy="2284666"/>
          </a:xfrm>
        </p:spPr>
        <p:txBody>
          <a:bodyPr>
            <a:normAutofit/>
          </a:bodyPr>
          <a:lstStyle/>
          <a:p>
            <a:r>
              <a:rPr lang="en-US" dirty="0" smtClean="0"/>
              <a:t>Merge multiple pdf/doc with all/selected page to one pdf-file</a:t>
            </a:r>
          </a:p>
          <a:p>
            <a:r>
              <a:rPr lang="en-US" dirty="0" smtClean="0"/>
              <a:t>Convert all/selected page  from pdf/doc to pdf file</a:t>
            </a:r>
          </a:p>
          <a:p>
            <a:r>
              <a:rPr lang="en-US" dirty="0" smtClean="0"/>
              <a:t>Add watermark to a pdf/doc file and store it as pdf-file</a:t>
            </a:r>
          </a:p>
          <a:p>
            <a:r>
              <a:rPr lang="en-US" dirty="0" smtClean="0"/>
              <a:t>Insert all/selected pages from doc/pdf into pdf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3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Smart-Pdf  the ultimate free pdf editor</vt:lpstr>
      <vt:lpstr>Pdf tools?</vt:lpstr>
      <vt:lpstr>Features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Smart-Pdf  the ultimate free pdf editor</dc:title>
  <dc:creator>Venkata Krishnan Anantha Raman</dc:creator>
  <cp:lastModifiedBy>Venkata Krishnan Anantha Raman</cp:lastModifiedBy>
  <cp:revision>4</cp:revision>
  <dcterms:created xsi:type="dcterms:W3CDTF">2018-11-04T06:12:08Z</dcterms:created>
  <dcterms:modified xsi:type="dcterms:W3CDTF">2018-11-04T08:34:22Z</dcterms:modified>
</cp:coreProperties>
</file>