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yush kumar" userId="35f53701870e3e2e" providerId="LiveId" clId="{AD605BB2-7463-4233-AF78-4416F33F76A8}"/>
    <pc:docChg chg="modSld">
      <pc:chgData name="piyush kumar" userId="35f53701870e3e2e" providerId="LiveId" clId="{AD605BB2-7463-4233-AF78-4416F33F76A8}" dt="2023-02-09T09:09:21.604" v="58" actId="20577"/>
      <pc:docMkLst>
        <pc:docMk/>
      </pc:docMkLst>
      <pc:sldChg chg="modSp mod">
        <pc:chgData name="piyush kumar" userId="35f53701870e3e2e" providerId="LiveId" clId="{AD605BB2-7463-4233-AF78-4416F33F76A8}" dt="2023-02-09T09:09:21.604" v="58" actId="20577"/>
        <pc:sldMkLst>
          <pc:docMk/>
          <pc:sldMk cId="1642425379" sldId="256"/>
        </pc:sldMkLst>
        <pc:spChg chg="mod">
          <ac:chgData name="piyush kumar" userId="35f53701870e3e2e" providerId="LiveId" clId="{AD605BB2-7463-4233-AF78-4416F33F76A8}" dt="2023-02-09T09:08:29.990" v="36" actId="20577"/>
          <ac:spMkLst>
            <pc:docMk/>
            <pc:sldMk cId="1642425379" sldId="256"/>
            <ac:spMk id="5" creationId="{6BE9736E-F41C-4559-3D66-684C7FD4436A}"/>
          </ac:spMkLst>
        </pc:spChg>
        <pc:spChg chg="mod">
          <ac:chgData name="piyush kumar" userId="35f53701870e3e2e" providerId="LiveId" clId="{AD605BB2-7463-4233-AF78-4416F33F76A8}" dt="2023-02-09T09:09:21.604" v="58" actId="20577"/>
          <ac:spMkLst>
            <pc:docMk/>
            <pc:sldMk cId="1642425379" sldId="256"/>
            <ac:spMk id="6" creationId="{55439E30-D7E9-7603-3AA2-F20F4499E019}"/>
          </ac:spMkLst>
        </pc:spChg>
      </pc:sldChg>
      <pc:sldChg chg="modSp mod">
        <pc:chgData name="piyush kumar" userId="35f53701870e3e2e" providerId="LiveId" clId="{AD605BB2-7463-4233-AF78-4416F33F76A8}" dt="2023-02-09T09:07:45.386" v="35" actId="20577"/>
        <pc:sldMkLst>
          <pc:docMk/>
          <pc:sldMk cId="1593920805" sldId="262"/>
        </pc:sldMkLst>
        <pc:spChg chg="mod">
          <ac:chgData name="piyush kumar" userId="35f53701870e3e2e" providerId="LiveId" clId="{AD605BB2-7463-4233-AF78-4416F33F76A8}" dt="2023-02-09T09:07:45.386" v="35" actId="20577"/>
          <ac:spMkLst>
            <pc:docMk/>
            <pc:sldMk cId="1593920805" sldId="262"/>
            <ac:spMk id="4" creationId="{AC1C80FB-53F9-42EE-B1E6-D0F998EC5DFA}"/>
          </ac:spMkLst>
        </pc:spChg>
      </pc:sldChg>
      <pc:sldChg chg="modSp mod">
        <pc:chgData name="piyush kumar" userId="35f53701870e3e2e" providerId="LiveId" clId="{AD605BB2-7463-4233-AF78-4416F33F76A8}" dt="2023-02-09T09:07:25.750" v="8" actId="20577"/>
        <pc:sldMkLst>
          <pc:docMk/>
          <pc:sldMk cId="1844941827" sldId="289"/>
        </pc:sldMkLst>
        <pc:spChg chg="mod">
          <ac:chgData name="piyush kumar" userId="35f53701870e3e2e" providerId="LiveId" clId="{AD605BB2-7463-4233-AF78-4416F33F76A8}" dt="2023-02-09T09:07:25.750" v="8" actId="20577"/>
          <ac:spMkLst>
            <pc:docMk/>
            <pc:sldMk cId="1844941827" sldId="289"/>
            <ac:spMk id="31" creationId="{1C7030D2-BF56-1EE6-B10F-AF8EC86A74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955" y="2732469"/>
            <a:ext cx="4646645" cy="696531"/>
          </a:xfrm>
        </p:spPr>
        <p:txBody>
          <a:bodyPr/>
          <a:lstStyle/>
          <a:p>
            <a:pPr algn="ctr"/>
            <a:r>
              <a:rPr lang="en-US" dirty="0"/>
              <a:t>MINI PROJECT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CONTENT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458" y="4315220"/>
            <a:ext cx="4941770" cy="973989"/>
          </a:xfrm>
        </p:spPr>
        <p:txBody>
          <a:bodyPr>
            <a:normAutofit/>
          </a:bodyPr>
          <a:lstStyle/>
          <a:p>
            <a:r>
              <a:rPr lang="en-US" sz="1800" dirty="0"/>
              <a:t>Submitted to :-</a:t>
            </a:r>
          </a:p>
          <a:p>
            <a:r>
              <a:rPr lang="en-US" sz="1800" dirty="0"/>
              <a:t>Mr. Ashish Kumar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104BF-E433-7E22-98C9-8A97C408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475" y="0"/>
            <a:ext cx="22955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9736E-F41C-4559-3D66-684C7FD4436A}"/>
              </a:ext>
            </a:extLst>
          </p:cNvPr>
          <p:cNvSpPr txBox="1"/>
          <p:nvPr/>
        </p:nvSpPr>
        <p:spPr>
          <a:xfrm>
            <a:off x="8640147" y="4225133"/>
            <a:ext cx="3135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By:-</a:t>
            </a:r>
          </a:p>
          <a:p>
            <a:r>
              <a:rPr lang="en-US" dirty="0"/>
              <a:t>Tanmay Teotia</a:t>
            </a:r>
          </a:p>
          <a:p>
            <a:r>
              <a:rPr lang="en-US" dirty="0"/>
              <a:t>Shubham Anand</a:t>
            </a:r>
          </a:p>
          <a:p>
            <a:r>
              <a:rPr lang="en-US" dirty="0"/>
              <a:t>Saurabh Kumar Yadav</a:t>
            </a:r>
          </a:p>
          <a:p>
            <a:r>
              <a:rPr lang="en-US" dirty="0"/>
              <a:t>Shivansh Maurya</a:t>
            </a:r>
          </a:p>
          <a:p>
            <a:endParaRPr lang="en-US" dirty="0"/>
          </a:p>
          <a:p>
            <a:r>
              <a:rPr lang="en-US" dirty="0"/>
              <a:t>GROUP NUMBER -39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39E30-D7E9-7603-3AA2-F20F4499E019}"/>
              </a:ext>
            </a:extLst>
          </p:cNvPr>
          <p:cNvSpPr txBox="1"/>
          <p:nvPr/>
        </p:nvSpPr>
        <p:spPr>
          <a:xfrm>
            <a:off x="2657669" y="6175429"/>
            <a:ext cx="687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Computer Science &amp; Engineering</a:t>
            </a:r>
          </a:p>
          <a:p>
            <a:pPr algn="ctr"/>
            <a:r>
              <a:rPr lang="en-US" dirty="0"/>
              <a:t>IMS Engineering College, Ghaziabad, U.P, India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73" y="320649"/>
            <a:ext cx="3171825" cy="1325563"/>
          </a:xfrm>
        </p:spPr>
        <p:txBody>
          <a:bodyPr>
            <a:normAutofit/>
          </a:bodyPr>
          <a:lstStyle/>
          <a:p>
            <a:r>
              <a:rPr lang="en-ZA" sz="4000" dirty="0"/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2006083"/>
            <a:ext cx="4889240" cy="291494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INTRODUCTION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DESCRIPTION ABOUT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RESULTS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854" y="762793"/>
            <a:ext cx="3647909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/>
              <a:t>INTRODUCTION:-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149" y="1229339"/>
            <a:ext cx="11413701" cy="513352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WEB 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 refers to the creating, building, and maintaining of websites.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dirty="0">
                <a:effectLst/>
                <a:latin typeface="urw-din"/>
              </a:rPr>
              <a:t>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aspects such as web design, web publishing, web programming, and database management.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Development can be classified into two ways: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914" y="-83912"/>
            <a:ext cx="8421688" cy="1325563"/>
          </a:xfrm>
        </p:spPr>
        <p:txBody>
          <a:bodyPr/>
          <a:lstStyle/>
          <a:p>
            <a:r>
              <a:rPr lang="en-US" dirty="0"/>
              <a:t>BRIEF DESCRIPTION ABOUT MINI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7575" y="988980"/>
            <a:ext cx="11558326" cy="438538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Content Master Project is a website based on Web development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motive of our project is to provide a quality material for the technical courses students and faculty as well.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inspired from W3school, GeeksforGeeks.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adding Notes for every subject and year wise as well as Video Tutorials,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Ebooks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Assignments and Programming Quizzes.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also provide Premium E-books like Introduction to Algorithms, Big Data etc. Which is not easily available over the internet for free of cost.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6" name="Picture 25" descr="Text&#10;&#10;Description automatically generated with low confidence">
            <a:extLst>
              <a:ext uri="{FF2B5EF4-FFF2-40B4-BE49-F238E27FC236}">
                <a16:creationId xmlns:a16="http://schemas.microsoft.com/office/drawing/2014/main" id="{147D2233-37B0-E902-ECAA-CA734E60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1" y="4903532"/>
            <a:ext cx="1288888" cy="1817943"/>
          </a:xfrm>
          <a:prstGeom prst="rect">
            <a:avLst/>
          </a:prstGeom>
        </p:spPr>
      </p:pic>
      <p:pic>
        <p:nvPicPr>
          <p:cNvPr id="32" name="Picture 31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0E5B9679-8696-C76C-1D48-1DDFB9F5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992" y="4617156"/>
            <a:ext cx="1539259" cy="2135796"/>
          </a:xfrm>
          <a:prstGeom prst="rect">
            <a:avLst/>
          </a:prstGeom>
        </p:spPr>
      </p:pic>
      <p:pic>
        <p:nvPicPr>
          <p:cNvPr id="34" name="Picture 3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EB1199C-9312-D287-8AC7-F9E51F6F7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759" y="4912508"/>
            <a:ext cx="1539260" cy="19454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5B30587-041A-59CF-C4B7-03C6139CA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695" y="4856824"/>
            <a:ext cx="1743076" cy="19454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EAD3870-5822-65EF-BBDF-BF12F8F04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359" y="4617156"/>
            <a:ext cx="1473740" cy="21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563" y="541590"/>
            <a:ext cx="8409567" cy="643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METHODOLOGY &amp; IMPLEMENTATION:-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2EB22-C503-AA0E-FF16-B91DCC8673A9}"/>
              </a:ext>
            </a:extLst>
          </p:cNvPr>
          <p:cNvSpPr txBox="1"/>
          <p:nvPr/>
        </p:nvSpPr>
        <p:spPr>
          <a:xfrm>
            <a:off x="1240971" y="2585514"/>
            <a:ext cx="627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7030D2-BF56-1EE6-B10F-AF8EC86A74CB}"/>
              </a:ext>
            </a:extLst>
          </p:cNvPr>
          <p:cNvSpPr txBox="1"/>
          <p:nvPr/>
        </p:nvSpPr>
        <p:spPr>
          <a:xfrm>
            <a:off x="410547" y="1331253"/>
            <a:ext cx="11364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uses HTML for web page formatting.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for Designing and making attractive UI.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still working for better Data Management part of our Website.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Sources of our Data Will be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Forcoder.su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and Udemy for Video tutorials.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some sources of our website is ‘Confidential’.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90" y="-91847"/>
            <a:ext cx="5111750" cy="1204912"/>
          </a:xfrm>
        </p:spPr>
        <p:txBody>
          <a:bodyPr/>
          <a:lstStyle/>
          <a:p>
            <a:r>
              <a:rPr lang="en-US" dirty="0"/>
              <a:t>ReSULT:-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picture containing text, electronics, display, computer">
            <a:extLst>
              <a:ext uri="{FF2B5EF4-FFF2-40B4-BE49-F238E27FC236}">
                <a16:creationId xmlns:a16="http://schemas.microsoft.com/office/drawing/2014/main" id="{9B63EA85-8417-3761-FE67-760FE3F04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6" t="7933" r="396" b="20714"/>
          <a:stretch/>
        </p:blipFill>
        <p:spPr>
          <a:xfrm>
            <a:off x="86387" y="1113065"/>
            <a:ext cx="6370396" cy="3411301"/>
          </a:xfrm>
          <a:prstGeom prst="rect">
            <a:avLst/>
          </a:prstGeom>
        </p:spPr>
      </p:pic>
      <p:pic>
        <p:nvPicPr>
          <p:cNvPr id="10" name="Picture 9" descr="A computer screen capture">
            <a:extLst>
              <a:ext uri="{FF2B5EF4-FFF2-40B4-BE49-F238E27FC236}">
                <a16:creationId xmlns:a16="http://schemas.microsoft.com/office/drawing/2014/main" id="{13B212FB-4B38-E4FC-69E0-79AB12AEE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7" b="15112"/>
          <a:stretch/>
        </p:blipFill>
        <p:spPr>
          <a:xfrm>
            <a:off x="6456783" y="3153746"/>
            <a:ext cx="5812971" cy="37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325" y="-69327"/>
            <a:ext cx="4179570" cy="1468920"/>
          </a:xfrm>
        </p:spPr>
        <p:txBody>
          <a:bodyPr/>
          <a:lstStyle/>
          <a:p>
            <a:r>
              <a:rPr lang="en-US" dirty="0"/>
              <a:t>CONCLUSION:-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837FA-6A4E-9EFB-4A77-5083507FBC36}"/>
              </a:ext>
            </a:extLst>
          </p:cNvPr>
          <p:cNvSpPr txBox="1"/>
          <p:nvPr/>
        </p:nvSpPr>
        <p:spPr>
          <a:xfrm>
            <a:off x="401216" y="1502229"/>
            <a:ext cx="11569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 is available 24*7 and free of charges.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to Collaborate with institutions for adding courses regarding Coding and Placement Guidance.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improving our UI for future to make it easy to use and ads , distraction free.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6061788" cy="1524735"/>
          </a:xfrm>
        </p:spPr>
        <p:txBody>
          <a:bodyPr/>
          <a:lstStyle/>
          <a:p>
            <a:r>
              <a:rPr lang="en-US" dirty="0"/>
              <a:t>THANK YOU EVERYONE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115</TotalTime>
  <Words>344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Tenorite</vt:lpstr>
      <vt:lpstr>Times New Roman</vt:lpstr>
      <vt:lpstr>urw-din</vt:lpstr>
      <vt:lpstr>Wingdings</vt:lpstr>
      <vt:lpstr>Monoline</vt:lpstr>
      <vt:lpstr>MINI PROJECT PRESENTATION   CONTENT MASTER</vt:lpstr>
      <vt:lpstr>CONTENT</vt:lpstr>
      <vt:lpstr>PowerPoint Presentation</vt:lpstr>
      <vt:lpstr>BRIEF DESCRIPTION ABOUT MINI PROJECT</vt:lpstr>
      <vt:lpstr>PowerPoint Presentation</vt:lpstr>
      <vt:lpstr>ReSULT:- </vt:lpstr>
      <vt:lpstr>CONCLUSION:-</vt:lpstr>
      <vt:lpstr>THANK YOU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PRESENTATION   CONTENT MASTER</dc:title>
  <dc:creator>TANMAY TEOTIA</dc:creator>
  <cp:lastModifiedBy>piyush kumar</cp:lastModifiedBy>
  <cp:revision>3</cp:revision>
  <dcterms:created xsi:type="dcterms:W3CDTF">2023-02-08T04:51:54Z</dcterms:created>
  <dcterms:modified xsi:type="dcterms:W3CDTF">2023-02-09T09:09:26Z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