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03A3C-876B-C446-8148-71EE4F2AAF3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03C04-C98E-4D4A-B975-11FCD02B120D}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“Write” survey in Excel</a:t>
          </a:r>
          <a:endParaRPr lang="en-US" dirty="0">
            <a:solidFill>
              <a:srgbClr val="000000"/>
            </a:solidFill>
          </a:endParaRPr>
        </a:p>
      </dgm:t>
    </dgm:pt>
    <dgm:pt modelId="{63135978-06B8-C34E-BDD3-F8441870C84A}" type="parTrans" cxnId="{8CE3F4B8-6486-E440-A23C-5837B9357825}">
      <dgm:prSet/>
      <dgm:spPr/>
      <dgm:t>
        <a:bodyPr/>
        <a:lstStyle/>
        <a:p>
          <a:endParaRPr lang="en-US"/>
        </a:p>
      </dgm:t>
    </dgm:pt>
    <dgm:pt modelId="{11AE7C4D-33F5-F745-89D5-45A392362F1B}" type="sibTrans" cxnId="{8CE3F4B8-6486-E440-A23C-5837B9357825}">
      <dgm:prSet/>
      <dgm:spPr/>
      <dgm:t>
        <a:bodyPr/>
        <a:lstStyle/>
        <a:p>
          <a:endParaRPr lang="en-US"/>
        </a:p>
      </dgm:t>
    </dgm:pt>
    <dgm:pt modelId="{962DA951-9306-4649-865E-2845F9FE3C4C}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Use App Designer + </a:t>
          </a:r>
          <a:r>
            <a:rPr lang="en-US" dirty="0" err="1" smtClean="0">
              <a:solidFill>
                <a:srgbClr val="000000"/>
              </a:solidFill>
            </a:rPr>
            <a:t>XLSXConverter</a:t>
          </a:r>
          <a:r>
            <a:rPr lang="en-US" dirty="0" smtClean="0">
              <a:solidFill>
                <a:srgbClr val="000000"/>
              </a:solidFill>
            </a:rPr>
            <a:t> to structure &amp; convert files</a:t>
          </a:r>
          <a:endParaRPr lang="en-US" dirty="0">
            <a:solidFill>
              <a:srgbClr val="000000"/>
            </a:solidFill>
          </a:endParaRPr>
        </a:p>
      </dgm:t>
    </dgm:pt>
    <dgm:pt modelId="{3EA2479E-4B9B-5346-B30D-D2188F8BB5C2}" type="parTrans" cxnId="{6DB54BC7-EECB-E34E-9186-24E5D3777193}">
      <dgm:prSet/>
      <dgm:spPr/>
      <dgm:t>
        <a:bodyPr/>
        <a:lstStyle/>
        <a:p>
          <a:endParaRPr lang="en-US"/>
        </a:p>
      </dgm:t>
    </dgm:pt>
    <dgm:pt modelId="{A633E1FF-2C69-6A46-A170-3F1FC53C2F4F}" type="sibTrans" cxnId="{6DB54BC7-EECB-E34E-9186-24E5D3777193}">
      <dgm:prSet/>
      <dgm:spPr/>
      <dgm:t>
        <a:bodyPr/>
        <a:lstStyle/>
        <a:p>
          <a:endParaRPr lang="en-US"/>
        </a:p>
      </dgm:t>
    </dgm:pt>
    <dgm:pt modelId="{E4D79F00-DF2D-D249-A66C-B936AE47CAEF}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Push ODK underlying files on to a tablet (into Survey and Tables)</a:t>
          </a:r>
          <a:endParaRPr lang="en-US" dirty="0">
            <a:solidFill>
              <a:srgbClr val="000000"/>
            </a:solidFill>
          </a:endParaRPr>
        </a:p>
      </dgm:t>
    </dgm:pt>
    <dgm:pt modelId="{AFF05CA3-A6D2-0B4E-AE96-731F2F9D806A}" type="parTrans" cxnId="{39889701-1D9F-4641-9CAF-AD1DD2ADADCF}">
      <dgm:prSet/>
      <dgm:spPr/>
      <dgm:t>
        <a:bodyPr/>
        <a:lstStyle/>
        <a:p>
          <a:endParaRPr lang="en-US"/>
        </a:p>
      </dgm:t>
    </dgm:pt>
    <dgm:pt modelId="{CFD75256-DBC8-9840-B9DC-55FAC0A1BD54}" type="sibTrans" cxnId="{39889701-1D9F-4641-9CAF-AD1DD2ADADCF}">
      <dgm:prSet/>
      <dgm:spPr/>
      <dgm:t>
        <a:bodyPr/>
        <a:lstStyle/>
        <a:p>
          <a:endParaRPr lang="en-US"/>
        </a:p>
      </dgm:t>
    </dgm:pt>
    <dgm:pt modelId="{BF3CA3BF-7EDE-5744-B179-A3F750C87595}">
      <dgm:prSet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Push ODK underlying files from tablet on to Aggregate Server</a:t>
          </a:r>
          <a:endParaRPr lang="en-US" dirty="0">
            <a:solidFill>
              <a:srgbClr val="000000"/>
            </a:solidFill>
          </a:endParaRPr>
        </a:p>
      </dgm:t>
    </dgm:pt>
    <dgm:pt modelId="{907351F6-FA31-A348-9C5B-5A08BAD744D1}" type="parTrans" cxnId="{43EF95F3-10BC-6349-AED8-F8C45CF3472C}">
      <dgm:prSet/>
      <dgm:spPr/>
      <dgm:t>
        <a:bodyPr/>
        <a:lstStyle/>
        <a:p>
          <a:endParaRPr lang="en-US"/>
        </a:p>
      </dgm:t>
    </dgm:pt>
    <dgm:pt modelId="{DED32EB2-E137-1B48-AC60-EE000FB1CF8A}" type="sibTrans" cxnId="{43EF95F3-10BC-6349-AED8-F8C45CF3472C}">
      <dgm:prSet/>
      <dgm:spPr/>
      <dgm:t>
        <a:bodyPr/>
        <a:lstStyle/>
        <a:p>
          <a:endParaRPr lang="en-US"/>
        </a:p>
      </dgm:t>
    </dgm:pt>
    <dgm:pt modelId="{E1D7A58B-4D12-5D4D-BC00-45BC65C21353}">
      <dgm:prSet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Send fieldworkers out to collect data (using Survey, Tables, syncing)</a:t>
          </a:r>
          <a:endParaRPr lang="en-US" dirty="0">
            <a:solidFill>
              <a:srgbClr val="000000"/>
            </a:solidFill>
          </a:endParaRPr>
        </a:p>
      </dgm:t>
    </dgm:pt>
    <dgm:pt modelId="{5428CC4A-97C2-8649-8462-F46D903AC781}" type="parTrans" cxnId="{1DC659B3-8336-3443-908D-7623674F1008}">
      <dgm:prSet/>
      <dgm:spPr/>
      <dgm:t>
        <a:bodyPr/>
        <a:lstStyle/>
        <a:p>
          <a:endParaRPr lang="en-US"/>
        </a:p>
      </dgm:t>
    </dgm:pt>
    <dgm:pt modelId="{EB3F19C5-DCA0-B442-8CC7-E69030523F8A}" type="sibTrans" cxnId="{1DC659B3-8336-3443-908D-7623674F1008}">
      <dgm:prSet/>
      <dgm:spPr/>
      <dgm:t>
        <a:bodyPr/>
        <a:lstStyle/>
        <a:p>
          <a:endParaRPr lang="en-US"/>
        </a:p>
      </dgm:t>
    </dgm:pt>
    <dgm:pt modelId="{731DAF74-156F-E14B-9CE4-289F72522B0A}">
      <dgm:prSet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Download synced data from Aggregate using Suitcase</a:t>
          </a:r>
          <a:endParaRPr lang="en-US" dirty="0">
            <a:solidFill>
              <a:srgbClr val="000000"/>
            </a:solidFill>
          </a:endParaRPr>
        </a:p>
      </dgm:t>
    </dgm:pt>
    <dgm:pt modelId="{6230CA98-FC47-5C46-B681-BE83FEAAE04F}" type="parTrans" cxnId="{9D5B565D-269F-3646-A110-41A9EF48586C}">
      <dgm:prSet/>
      <dgm:spPr/>
      <dgm:t>
        <a:bodyPr/>
        <a:lstStyle/>
        <a:p>
          <a:endParaRPr lang="en-US"/>
        </a:p>
      </dgm:t>
    </dgm:pt>
    <dgm:pt modelId="{0788E411-8304-0B46-BFF2-183D67E688FC}" type="sibTrans" cxnId="{9D5B565D-269F-3646-A110-41A9EF48586C}">
      <dgm:prSet/>
      <dgm:spPr/>
      <dgm:t>
        <a:bodyPr/>
        <a:lstStyle/>
        <a:p>
          <a:endParaRPr lang="en-US"/>
        </a:p>
      </dgm:t>
    </dgm:pt>
    <dgm:pt modelId="{BD0AC960-B524-474B-A0AD-D91E5291EF53}" type="pres">
      <dgm:prSet presAssocID="{9FA03A3C-876B-C446-8148-71EE4F2AAF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9985C3-1F86-DA45-9DCA-40B4923FD8F0}" type="pres">
      <dgm:prSet presAssocID="{731DAF74-156F-E14B-9CE4-289F72522B0A}" presName="boxAndChildren" presStyleCnt="0"/>
      <dgm:spPr/>
    </dgm:pt>
    <dgm:pt modelId="{1BEA120C-A049-1049-9D29-31818762E815}" type="pres">
      <dgm:prSet presAssocID="{731DAF74-156F-E14B-9CE4-289F72522B0A}" presName="parentTextBox" presStyleLbl="node1" presStyleIdx="0" presStyleCnt="6"/>
      <dgm:spPr/>
      <dgm:t>
        <a:bodyPr/>
        <a:lstStyle/>
        <a:p>
          <a:endParaRPr lang="en-US"/>
        </a:p>
      </dgm:t>
    </dgm:pt>
    <dgm:pt modelId="{35331A75-C065-F341-BA6B-1F7FC201BA09}" type="pres">
      <dgm:prSet presAssocID="{EB3F19C5-DCA0-B442-8CC7-E69030523F8A}" presName="sp" presStyleCnt="0"/>
      <dgm:spPr/>
    </dgm:pt>
    <dgm:pt modelId="{BF3B199F-491A-2347-BC15-EAEBAB46E8EA}" type="pres">
      <dgm:prSet presAssocID="{E1D7A58B-4D12-5D4D-BC00-45BC65C21353}" presName="arrowAndChildren" presStyleCnt="0"/>
      <dgm:spPr/>
    </dgm:pt>
    <dgm:pt modelId="{FD826A2C-BC31-BE44-B514-4A3F599BAE87}" type="pres">
      <dgm:prSet presAssocID="{E1D7A58B-4D12-5D4D-BC00-45BC65C21353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97E074E2-7A9A-B549-9345-0A2872F4F3D6}" type="pres">
      <dgm:prSet presAssocID="{DED32EB2-E137-1B48-AC60-EE000FB1CF8A}" presName="sp" presStyleCnt="0"/>
      <dgm:spPr/>
    </dgm:pt>
    <dgm:pt modelId="{4F272798-40FB-9F4B-AB43-37D28C87E62E}" type="pres">
      <dgm:prSet presAssocID="{BF3CA3BF-7EDE-5744-B179-A3F750C87595}" presName="arrowAndChildren" presStyleCnt="0"/>
      <dgm:spPr/>
    </dgm:pt>
    <dgm:pt modelId="{3AC65EB9-0827-F740-8E97-9E7FFA5ECF20}" type="pres">
      <dgm:prSet presAssocID="{BF3CA3BF-7EDE-5744-B179-A3F750C87595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39B4FA51-D244-4845-B203-B7DF645D7EE0}" type="pres">
      <dgm:prSet presAssocID="{CFD75256-DBC8-9840-B9DC-55FAC0A1BD54}" presName="sp" presStyleCnt="0"/>
      <dgm:spPr/>
    </dgm:pt>
    <dgm:pt modelId="{5CA8BA56-C67F-6041-9A09-582E5465E4D3}" type="pres">
      <dgm:prSet presAssocID="{E4D79F00-DF2D-D249-A66C-B936AE47CAEF}" presName="arrowAndChildren" presStyleCnt="0"/>
      <dgm:spPr/>
    </dgm:pt>
    <dgm:pt modelId="{F558CE66-BD4F-0547-898E-975883DA2BB1}" type="pres">
      <dgm:prSet presAssocID="{E4D79F00-DF2D-D249-A66C-B936AE47CAEF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0DAFCC8E-8928-6C4D-A5A8-444374C85D5A}" type="pres">
      <dgm:prSet presAssocID="{A633E1FF-2C69-6A46-A170-3F1FC53C2F4F}" presName="sp" presStyleCnt="0"/>
      <dgm:spPr/>
    </dgm:pt>
    <dgm:pt modelId="{2FF9E90B-24E2-7043-BB74-89DE4CCD9B9A}" type="pres">
      <dgm:prSet presAssocID="{962DA951-9306-4649-865E-2845F9FE3C4C}" presName="arrowAndChildren" presStyleCnt="0"/>
      <dgm:spPr/>
    </dgm:pt>
    <dgm:pt modelId="{A6DEC18A-2972-654E-9A12-65AB54ED6D1C}" type="pres">
      <dgm:prSet presAssocID="{962DA951-9306-4649-865E-2845F9FE3C4C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941DF4FA-F603-1144-8A15-CE19C2827F85}" type="pres">
      <dgm:prSet presAssocID="{11AE7C4D-33F5-F745-89D5-45A392362F1B}" presName="sp" presStyleCnt="0"/>
      <dgm:spPr/>
    </dgm:pt>
    <dgm:pt modelId="{F1C23B0C-8258-5A42-AA21-D1492D4495F2}" type="pres">
      <dgm:prSet presAssocID="{71303C04-C98E-4D4A-B975-11FCD02B120D}" presName="arrowAndChildren" presStyleCnt="0"/>
      <dgm:spPr/>
    </dgm:pt>
    <dgm:pt modelId="{5B1500AE-3B9F-DD4C-9692-A71F6A48882C}" type="pres">
      <dgm:prSet presAssocID="{71303C04-C98E-4D4A-B975-11FCD02B120D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8CE3F4B8-6486-E440-A23C-5837B9357825}" srcId="{9FA03A3C-876B-C446-8148-71EE4F2AAF31}" destId="{71303C04-C98E-4D4A-B975-11FCD02B120D}" srcOrd="0" destOrd="0" parTransId="{63135978-06B8-C34E-BDD3-F8441870C84A}" sibTransId="{11AE7C4D-33F5-F745-89D5-45A392362F1B}"/>
    <dgm:cxn modelId="{1DC659B3-8336-3443-908D-7623674F1008}" srcId="{9FA03A3C-876B-C446-8148-71EE4F2AAF31}" destId="{E1D7A58B-4D12-5D4D-BC00-45BC65C21353}" srcOrd="4" destOrd="0" parTransId="{5428CC4A-97C2-8649-8462-F46D903AC781}" sibTransId="{EB3F19C5-DCA0-B442-8CC7-E69030523F8A}"/>
    <dgm:cxn modelId="{39889701-1D9F-4641-9CAF-AD1DD2ADADCF}" srcId="{9FA03A3C-876B-C446-8148-71EE4F2AAF31}" destId="{E4D79F00-DF2D-D249-A66C-B936AE47CAEF}" srcOrd="2" destOrd="0" parTransId="{AFF05CA3-A6D2-0B4E-AE96-731F2F9D806A}" sibTransId="{CFD75256-DBC8-9840-B9DC-55FAC0A1BD54}"/>
    <dgm:cxn modelId="{9BA2E5C5-639A-DB4F-891F-5070B3845BA1}" type="presOf" srcId="{9FA03A3C-876B-C446-8148-71EE4F2AAF31}" destId="{BD0AC960-B524-474B-A0AD-D91E5291EF53}" srcOrd="0" destOrd="0" presId="urn:microsoft.com/office/officeart/2005/8/layout/process4"/>
    <dgm:cxn modelId="{AC907FD1-3B28-8B49-BE1D-DFC9A28157EF}" type="presOf" srcId="{962DA951-9306-4649-865E-2845F9FE3C4C}" destId="{A6DEC18A-2972-654E-9A12-65AB54ED6D1C}" srcOrd="0" destOrd="0" presId="urn:microsoft.com/office/officeart/2005/8/layout/process4"/>
    <dgm:cxn modelId="{9D5B565D-269F-3646-A110-41A9EF48586C}" srcId="{9FA03A3C-876B-C446-8148-71EE4F2AAF31}" destId="{731DAF74-156F-E14B-9CE4-289F72522B0A}" srcOrd="5" destOrd="0" parTransId="{6230CA98-FC47-5C46-B681-BE83FEAAE04F}" sibTransId="{0788E411-8304-0B46-BFF2-183D67E688FC}"/>
    <dgm:cxn modelId="{7F91D310-F493-4948-8527-415AD9987D46}" type="presOf" srcId="{731DAF74-156F-E14B-9CE4-289F72522B0A}" destId="{1BEA120C-A049-1049-9D29-31818762E815}" srcOrd="0" destOrd="0" presId="urn:microsoft.com/office/officeart/2005/8/layout/process4"/>
    <dgm:cxn modelId="{59E31045-5889-034E-869A-1D62A17DED32}" type="presOf" srcId="{E1D7A58B-4D12-5D4D-BC00-45BC65C21353}" destId="{FD826A2C-BC31-BE44-B514-4A3F599BAE87}" srcOrd="0" destOrd="0" presId="urn:microsoft.com/office/officeart/2005/8/layout/process4"/>
    <dgm:cxn modelId="{43EF95F3-10BC-6349-AED8-F8C45CF3472C}" srcId="{9FA03A3C-876B-C446-8148-71EE4F2AAF31}" destId="{BF3CA3BF-7EDE-5744-B179-A3F750C87595}" srcOrd="3" destOrd="0" parTransId="{907351F6-FA31-A348-9C5B-5A08BAD744D1}" sibTransId="{DED32EB2-E137-1B48-AC60-EE000FB1CF8A}"/>
    <dgm:cxn modelId="{0848081E-C45F-BF49-A180-3F79E32E9B58}" type="presOf" srcId="{BF3CA3BF-7EDE-5744-B179-A3F750C87595}" destId="{3AC65EB9-0827-F740-8E97-9E7FFA5ECF20}" srcOrd="0" destOrd="0" presId="urn:microsoft.com/office/officeart/2005/8/layout/process4"/>
    <dgm:cxn modelId="{6DB54BC7-EECB-E34E-9186-24E5D3777193}" srcId="{9FA03A3C-876B-C446-8148-71EE4F2AAF31}" destId="{962DA951-9306-4649-865E-2845F9FE3C4C}" srcOrd="1" destOrd="0" parTransId="{3EA2479E-4B9B-5346-B30D-D2188F8BB5C2}" sibTransId="{A633E1FF-2C69-6A46-A170-3F1FC53C2F4F}"/>
    <dgm:cxn modelId="{F1B94214-230D-7A4E-970F-077A53C0F721}" type="presOf" srcId="{E4D79F00-DF2D-D249-A66C-B936AE47CAEF}" destId="{F558CE66-BD4F-0547-898E-975883DA2BB1}" srcOrd="0" destOrd="0" presId="urn:microsoft.com/office/officeart/2005/8/layout/process4"/>
    <dgm:cxn modelId="{8C9CAEEC-8678-A04C-9E51-EF35DBCAB67B}" type="presOf" srcId="{71303C04-C98E-4D4A-B975-11FCD02B120D}" destId="{5B1500AE-3B9F-DD4C-9692-A71F6A48882C}" srcOrd="0" destOrd="0" presId="urn:microsoft.com/office/officeart/2005/8/layout/process4"/>
    <dgm:cxn modelId="{39F44DC9-B364-FE48-A054-8B42424A556E}" type="presParOf" srcId="{BD0AC960-B524-474B-A0AD-D91E5291EF53}" destId="{949985C3-1F86-DA45-9DCA-40B4923FD8F0}" srcOrd="0" destOrd="0" presId="urn:microsoft.com/office/officeart/2005/8/layout/process4"/>
    <dgm:cxn modelId="{E23E7FF9-5DD7-374E-9FC6-0818AD00D8AA}" type="presParOf" srcId="{949985C3-1F86-DA45-9DCA-40B4923FD8F0}" destId="{1BEA120C-A049-1049-9D29-31818762E815}" srcOrd="0" destOrd="0" presId="urn:microsoft.com/office/officeart/2005/8/layout/process4"/>
    <dgm:cxn modelId="{007ED6B9-5E2D-5948-BCB3-16F8B5826079}" type="presParOf" srcId="{BD0AC960-B524-474B-A0AD-D91E5291EF53}" destId="{35331A75-C065-F341-BA6B-1F7FC201BA09}" srcOrd="1" destOrd="0" presId="urn:microsoft.com/office/officeart/2005/8/layout/process4"/>
    <dgm:cxn modelId="{322F2F39-4ACB-E142-B818-8F59DF237FBA}" type="presParOf" srcId="{BD0AC960-B524-474B-A0AD-D91E5291EF53}" destId="{BF3B199F-491A-2347-BC15-EAEBAB46E8EA}" srcOrd="2" destOrd="0" presId="urn:microsoft.com/office/officeart/2005/8/layout/process4"/>
    <dgm:cxn modelId="{29D886B5-C155-2746-8445-AE5A02B959A5}" type="presParOf" srcId="{BF3B199F-491A-2347-BC15-EAEBAB46E8EA}" destId="{FD826A2C-BC31-BE44-B514-4A3F599BAE87}" srcOrd="0" destOrd="0" presId="urn:microsoft.com/office/officeart/2005/8/layout/process4"/>
    <dgm:cxn modelId="{53126BF2-53FB-CB4C-A8E6-ACE89A0C37CB}" type="presParOf" srcId="{BD0AC960-B524-474B-A0AD-D91E5291EF53}" destId="{97E074E2-7A9A-B549-9345-0A2872F4F3D6}" srcOrd="3" destOrd="0" presId="urn:microsoft.com/office/officeart/2005/8/layout/process4"/>
    <dgm:cxn modelId="{7C2E94DA-80E9-314F-9E2E-57CCCB8A775C}" type="presParOf" srcId="{BD0AC960-B524-474B-A0AD-D91E5291EF53}" destId="{4F272798-40FB-9F4B-AB43-37D28C87E62E}" srcOrd="4" destOrd="0" presId="urn:microsoft.com/office/officeart/2005/8/layout/process4"/>
    <dgm:cxn modelId="{A0E05837-3125-794D-84DE-E401FED4A633}" type="presParOf" srcId="{4F272798-40FB-9F4B-AB43-37D28C87E62E}" destId="{3AC65EB9-0827-F740-8E97-9E7FFA5ECF20}" srcOrd="0" destOrd="0" presId="urn:microsoft.com/office/officeart/2005/8/layout/process4"/>
    <dgm:cxn modelId="{002E50B8-99C5-DE45-8001-AB7FA5142493}" type="presParOf" srcId="{BD0AC960-B524-474B-A0AD-D91E5291EF53}" destId="{39B4FA51-D244-4845-B203-B7DF645D7EE0}" srcOrd="5" destOrd="0" presId="urn:microsoft.com/office/officeart/2005/8/layout/process4"/>
    <dgm:cxn modelId="{5407CF83-7E2C-4F4C-B35B-54C5CAFCCA09}" type="presParOf" srcId="{BD0AC960-B524-474B-A0AD-D91E5291EF53}" destId="{5CA8BA56-C67F-6041-9A09-582E5465E4D3}" srcOrd="6" destOrd="0" presId="urn:microsoft.com/office/officeart/2005/8/layout/process4"/>
    <dgm:cxn modelId="{B7B5E8DF-6D1B-9D4B-8E82-A125D4D0149A}" type="presParOf" srcId="{5CA8BA56-C67F-6041-9A09-582E5465E4D3}" destId="{F558CE66-BD4F-0547-898E-975883DA2BB1}" srcOrd="0" destOrd="0" presId="urn:microsoft.com/office/officeart/2005/8/layout/process4"/>
    <dgm:cxn modelId="{3B2A9A57-8CF0-394A-A94F-A98B963D5FD8}" type="presParOf" srcId="{BD0AC960-B524-474B-A0AD-D91E5291EF53}" destId="{0DAFCC8E-8928-6C4D-A5A8-444374C85D5A}" srcOrd="7" destOrd="0" presId="urn:microsoft.com/office/officeart/2005/8/layout/process4"/>
    <dgm:cxn modelId="{57D4E58C-F6D0-844D-98DD-ABDB10763EAE}" type="presParOf" srcId="{BD0AC960-B524-474B-A0AD-D91E5291EF53}" destId="{2FF9E90B-24E2-7043-BB74-89DE4CCD9B9A}" srcOrd="8" destOrd="0" presId="urn:microsoft.com/office/officeart/2005/8/layout/process4"/>
    <dgm:cxn modelId="{64821518-1EA5-9B4C-8421-89BD8B44227F}" type="presParOf" srcId="{2FF9E90B-24E2-7043-BB74-89DE4CCD9B9A}" destId="{A6DEC18A-2972-654E-9A12-65AB54ED6D1C}" srcOrd="0" destOrd="0" presId="urn:microsoft.com/office/officeart/2005/8/layout/process4"/>
    <dgm:cxn modelId="{B8003047-51F6-E148-9A3B-C38E3ACAC2E7}" type="presParOf" srcId="{BD0AC960-B524-474B-A0AD-D91E5291EF53}" destId="{941DF4FA-F603-1144-8A15-CE19C2827F85}" srcOrd="9" destOrd="0" presId="urn:microsoft.com/office/officeart/2005/8/layout/process4"/>
    <dgm:cxn modelId="{E0604EC3-AE27-8547-8161-8D1AB03EBD18}" type="presParOf" srcId="{BD0AC960-B524-474B-A0AD-D91E5291EF53}" destId="{F1C23B0C-8258-5A42-AA21-D1492D4495F2}" srcOrd="10" destOrd="0" presId="urn:microsoft.com/office/officeart/2005/8/layout/process4"/>
    <dgm:cxn modelId="{F930365C-2D9F-8141-AB62-D91295A51A28}" type="presParOf" srcId="{F1C23B0C-8258-5A42-AA21-D1492D4495F2}" destId="{5B1500AE-3B9F-DD4C-9692-A71F6A48882C}" srcOrd="0" destOrd="0" presId="urn:microsoft.com/office/officeart/2005/8/layout/process4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A120C-A049-1049-9D29-31818762E815}">
      <dsp:nvSpPr>
        <dsp:cNvPr id="0" name=""/>
        <dsp:cNvSpPr/>
      </dsp:nvSpPr>
      <dsp:spPr>
        <a:xfrm>
          <a:off x="0" y="4308946"/>
          <a:ext cx="8229600" cy="565546"/>
        </a:xfrm>
        <a:prstGeom prst="rec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Download synced data from Aggregate using Suitcase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4308946"/>
        <a:ext cx="8229600" cy="565546"/>
      </dsp:txXfrm>
    </dsp:sp>
    <dsp:sp modelId="{FD826A2C-BC31-BE44-B514-4A3F599BAE87}">
      <dsp:nvSpPr>
        <dsp:cNvPr id="0" name=""/>
        <dsp:cNvSpPr/>
      </dsp:nvSpPr>
      <dsp:spPr>
        <a:xfrm rot="10800000">
          <a:off x="0" y="3447618"/>
          <a:ext cx="8229600" cy="869811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Send fieldworkers out to collect data (using Survey, Tables, syncing)</a:t>
          </a:r>
          <a:endParaRPr lang="en-US" sz="2000" kern="1200" dirty="0">
            <a:solidFill>
              <a:srgbClr val="000000"/>
            </a:solidFill>
          </a:endParaRPr>
        </a:p>
      </dsp:txBody>
      <dsp:txXfrm rot="10800000">
        <a:off x="0" y="3447618"/>
        <a:ext cx="8229600" cy="565177"/>
      </dsp:txXfrm>
    </dsp:sp>
    <dsp:sp modelId="{3AC65EB9-0827-F740-8E97-9E7FFA5ECF20}">
      <dsp:nvSpPr>
        <dsp:cNvPr id="0" name=""/>
        <dsp:cNvSpPr/>
      </dsp:nvSpPr>
      <dsp:spPr>
        <a:xfrm rot="10800000">
          <a:off x="0" y="2586290"/>
          <a:ext cx="8229600" cy="869811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Push ODK underlying files from tablet on to Aggregate Server</a:t>
          </a:r>
          <a:endParaRPr lang="en-US" sz="2000" kern="1200" dirty="0">
            <a:solidFill>
              <a:srgbClr val="000000"/>
            </a:solidFill>
          </a:endParaRPr>
        </a:p>
      </dsp:txBody>
      <dsp:txXfrm rot="10800000">
        <a:off x="0" y="2586290"/>
        <a:ext cx="8229600" cy="565177"/>
      </dsp:txXfrm>
    </dsp:sp>
    <dsp:sp modelId="{F558CE66-BD4F-0547-898E-975883DA2BB1}">
      <dsp:nvSpPr>
        <dsp:cNvPr id="0" name=""/>
        <dsp:cNvSpPr/>
      </dsp:nvSpPr>
      <dsp:spPr>
        <a:xfrm rot="10800000">
          <a:off x="0" y="1724962"/>
          <a:ext cx="8229600" cy="869811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Push ODK underlying files on to a tablet (into Survey and Tables)</a:t>
          </a:r>
          <a:endParaRPr lang="en-US" sz="2000" kern="1200" dirty="0">
            <a:solidFill>
              <a:srgbClr val="000000"/>
            </a:solidFill>
          </a:endParaRPr>
        </a:p>
      </dsp:txBody>
      <dsp:txXfrm rot="10800000">
        <a:off x="0" y="1724962"/>
        <a:ext cx="8229600" cy="565177"/>
      </dsp:txXfrm>
    </dsp:sp>
    <dsp:sp modelId="{A6DEC18A-2972-654E-9A12-65AB54ED6D1C}">
      <dsp:nvSpPr>
        <dsp:cNvPr id="0" name=""/>
        <dsp:cNvSpPr/>
      </dsp:nvSpPr>
      <dsp:spPr>
        <a:xfrm rot="10800000">
          <a:off x="0" y="863634"/>
          <a:ext cx="8229600" cy="869811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Use App Designer + </a:t>
          </a:r>
          <a:r>
            <a:rPr lang="en-US" sz="2000" kern="1200" dirty="0" err="1" smtClean="0">
              <a:solidFill>
                <a:srgbClr val="000000"/>
              </a:solidFill>
            </a:rPr>
            <a:t>XLSXConverter</a:t>
          </a:r>
          <a:r>
            <a:rPr lang="en-US" sz="2000" kern="1200" dirty="0" smtClean="0">
              <a:solidFill>
                <a:srgbClr val="000000"/>
              </a:solidFill>
            </a:rPr>
            <a:t> to structure &amp; convert files</a:t>
          </a:r>
          <a:endParaRPr lang="en-US" sz="2000" kern="1200" dirty="0">
            <a:solidFill>
              <a:srgbClr val="000000"/>
            </a:solidFill>
          </a:endParaRPr>
        </a:p>
      </dsp:txBody>
      <dsp:txXfrm rot="10800000">
        <a:off x="0" y="863634"/>
        <a:ext cx="8229600" cy="565177"/>
      </dsp:txXfrm>
    </dsp:sp>
    <dsp:sp modelId="{5B1500AE-3B9F-DD4C-9692-A71F6A48882C}">
      <dsp:nvSpPr>
        <dsp:cNvPr id="0" name=""/>
        <dsp:cNvSpPr/>
      </dsp:nvSpPr>
      <dsp:spPr>
        <a:xfrm rot="10800000">
          <a:off x="0" y="2306"/>
          <a:ext cx="8229600" cy="869811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“Write” survey in Excel</a:t>
          </a:r>
          <a:endParaRPr lang="en-US" sz="2000" kern="1200" dirty="0">
            <a:solidFill>
              <a:srgbClr val="000000"/>
            </a:solidFill>
          </a:endParaRPr>
        </a:p>
      </dsp:txBody>
      <dsp:txXfrm rot="10800000">
        <a:off x="0" y="2306"/>
        <a:ext cx="8229600" cy="565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D243-72F8-2A42-8B02-AC183D4C58F1}" type="datetime1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631-1EE8-6042-B205-6C38A68CE948}" type="datetime1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7D26-C26D-5D49-97C3-A49F7C3D3059}" type="datetime1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461-D880-D54D-91EF-DC7FDEF139D7}" type="datetime1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698E-4450-604C-8989-C3FD33747682}" type="datetime1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0F50-FA54-4D45-8F92-5DF5A43AF47D}" type="datetime1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155-8E54-1D4D-A577-D4838BA44F6E}" type="datetime1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934A-5F61-1049-91B3-18DE7AAF2D9F}" type="datetime1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CA04-A03A-1242-BA98-1E7A49480376}" type="datetime1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C9D2-4048-0847-A6FE-BF839AF3AF32}" type="datetime1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7CAA-95E5-674D-8B36-A4D54FDF291C}" type="datetime1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EACFDD-0BD1-9141-B758-BCF6F97578E9}" type="datetime1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ODK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Dr. Caroline </a:t>
            </a:r>
            <a:r>
              <a:rPr lang="en-US" dirty="0" smtClean="0"/>
              <a:t>Krafft</a:t>
            </a:r>
          </a:p>
          <a:p>
            <a:r>
              <a:rPr lang="en-US" dirty="0" smtClean="0"/>
              <a:t>St. Catherine University</a:t>
            </a:r>
          </a:p>
          <a:p>
            <a:r>
              <a:rPr lang="en-US" dirty="0" smtClean="0">
                <a:hlinkClick r:id="rId2"/>
              </a:rPr>
              <a:t>cgkrafft@stkate.edu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Version: January 14, 2018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solidFill>
                  <a:srgbClr val="FFFFFF"/>
                </a:solidFill>
                <a:latin typeface="Corbel"/>
              </a:rPr>
              <a:pPr/>
              <a:t>1</a:t>
            </a:fld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371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ODK stands for Open Data Kit</a:t>
            </a:r>
          </a:p>
          <a:p>
            <a:pPr lvl="1"/>
            <a:r>
              <a:rPr lang="en-US" dirty="0" smtClean="0"/>
              <a:t>Free, Open Source</a:t>
            </a:r>
          </a:p>
          <a:p>
            <a:pPr lvl="1"/>
            <a:endParaRPr lang="en-US" dirty="0"/>
          </a:p>
          <a:p>
            <a:r>
              <a:rPr lang="en-US" dirty="0" smtClean="0"/>
              <a:t>Whole workflow: Allows you to design surveys, field them, and collect the data</a:t>
            </a:r>
          </a:p>
          <a:p>
            <a:endParaRPr lang="en-US" dirty="0"/>
          </a:p>
          <a:p>
            <a:r>
              <a:rPr lang="en-US" dirty="0" smtClean="0"/>
              <a:t>Main Pros: </a:t>
            </a:r>
          </a:p>
          <a:p>
            <a:pPr lvl="1"/>
            <a:r>
              <a:rPr lang="en-US" dirty="0" smtClean="0"/>
              <a:t>Rich features</a:t>
            </a:r>
          </a:p>
          <a:p>
            <a:pPr lvl="1"/>
            <a:r>
              <a:rPr lang="en-US" dirty="0" smtClean="0"/>
              <a:t>Can program yourself, save the back-and-forth with outside firms</a:t>
            </a:r>
          </a:p>
          <a:p>
            <a:endParaRPr lang="en-US" dirty="0"/>
          </a:p>
          <a:p>
            <a:r>
              <a:rPr lang="en-US" dirty="0" smtClean="0"/>
              <a:t>Main Cons:</a:t>
            </a:r>
          </a:p>
          <a:p>
            <a:pPr lvl="1"/>
            <a:r>
              <a:rPr lang="en-US" dirty="0" smtClean="0"/>
              <a:t>Spotty/cryptic documentation (although a good forum)</a:t>
            </a:r>
          </a:p>
          <a:p>
            <a:pPr lvl="1"/>
            <a:r>
              <a:rPr lang="en-US" dirty="0" smtClean="0"/>
              <a:t>Steep learning curve to master all the features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1.0 versus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ODK is not just one program, it is a suite of tools</a:t>
            </a:r>
          </a:p>
          <a:p>
            <a:pPr lvl="1"/>
            <a:r>
              <a:rPr lang="en-US" dirty="0" smtClean="0"/>
              <a:t>Deploys to Android tablets</a:t>
            </a:r>
          </a:p>
          <a:p>
            <a:pPr lvl="1"/>
            <a:r>
              <a:rPr lang="en-US" dirty="0" smtClean="0"/>
              <a:t>Regularly updated to new versions</a:t>
            </a:r>
          </a:p>
          <a:p>
            <a:pPr lvl="1"/>
            <a:endParaRPr lang="en-US" dirty="0"/>
          </a:p>
          <a:p>
            <a:r>
              <a:rPr lang="en-US" dirty="0" smtClean="0"/>
              <a:t>Original 1.0 suite (still being updated):</a:t>
            </a:r>
          </a:p>
          <a:p>
            <a:pPr lvl="1"/>
            <a:r>
              <a:rPr lang="en-US" dirty="0" smtClean="0"/>
              <a:t>ODK Build or </a:t>
            </a:r>
            <a:r>
              <a:rPr lang="en-US" dirty="0" err="1" smtClean="0"/>
              <a:t>XLSForm</a:t>
            </a:r>
            <a:r>
              <a:rPr lang="en-US" dirty="0" smtClean="0"/>
              <a:t> (converter from Excel) builds survey</a:t>
            </a:r>
          </a:p>
          <a:p>
            <a:pPr lvl="1"/>
            <a:r>
              <a:rPr lang="en-US" dirty="0" smtClean="0"/>
              <a:t>ODK Collect gathers data</a:t>
            </a:r>
          </a:p>
          <a:p>
            <a:pPr lvl="1"/>
            <a:r>
              <a:rPr lang="en-US" dirty="0" smtClean="0"/>
              <a:t>ODK Aggregate collects and exports the data</a:t>
            </a:r>
          </a:p>
          <a:p>
            <a:pPr lvl="1"/>
            <a:r>
              <a:rPr lang="en-US" dirty="0" smtClean="0"/>
              <a:t>Some limitations in functionality, especially in navigation and linking data (mother to child, household to members)</a:t>
            </a:r>
          </a:p>
          <a:p>
            <a:pPr lvl="1"/>
            <a:endParaRPr lang="en-US" dirty="0"/>
          </a:p>
          <a:p>
            <a:r>
              <a:rPr lang="en-US" dirty="0" smtClean="0"/>
              <a:t>ODK 2.0 suite (development ongoing):</a:t>
            </a:r>
          </a:p>
          <a:p>
            <a:pPr lvl="1"/>
            <a:r>
              <a:rPr lang="en-US" dirty="0" smtClean="0"/>
              <a:t>Better navigation, linking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ODK 2.0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ODK Application Designer: For designing the survey</a:t>
            </a:r>
          </a:p>
          <a:p>
            <a:pPr lvl="1"/>
            <a:r>
              <a:rPr lang="en-US" dirty="0" err="1" smtClean="0"/>
              <a:t>XLSXConverter</a:t>
            </a:r>
            <a:r>
              <a:rPr lang="en-US" dirty="0" smtClean="0"/>
              <a:t> lets you “write” the survey in Excel, convert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ODK Survey: How the data is collected on the tablet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ODK Tables: How the data is stored and managed on the tablet</a:t>
            </a:r>
          </a:p>
          <a:p>
            <a:pPr lvl="1"/>
            <a:r>
              <a:rPr lang="en-US" dirty="0" smtClean="0"/>
              <a:t>Data Access Filters can control fieldwork v. supervisor v. administrator access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ODK Services: Moves data from tablet to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ODK Aggregate: Server and database management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Aggregate extensions allows bidirectional sync w/tablets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assign different “roles” to enumerator, supervisor,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ODK Suitcase: Syncs/downloads data from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ODK Scan: Digitizes paper forms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workflow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8260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397</TotalTime>
  <Words>361</Words>
  <Application>Microsoft Macintosh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Blue bar theme</vt:lpstr>
      <vt:lpstr>Introduction to ODK</vt:lpstr>
      <vt:lpstr>What is ODK?</vt:lpstr>
      <vt:lpstr>ODK 1.0 versus 2.0</vt:lpstr>
      <vt:lpstr>What’s in ODK 2.0 Suite</vt:lpstr>
      <vt:lpstr>ODK workflow</vt:lpstr>
    </vt:vector>
  </TitlesOfParts>
  <Company>University of 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Krafft</dc:creator>
  <cp:lastModifiedBy>Caroline Krafft</cp:lastModifiedBy>
  <cp:revision>41</cp:revision>
  <dcterms:created xsi:type="dcterms:W3CDTF">2017-06-29T11:31:16Z</dcterms:created>
  <dcterms:modified xsi:type="dcterms:W3CDTF">2018-01-14T18:26:12Z</dcterms:modified>
</cp:coreProperties>
</file>