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0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6" r:id="rId13"/>
    <p:sldId id="267" r:id="rId14"/>
    <p:sldId id="271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2" y="-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6F053-4C3D-8241-BAE5-45898748758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B3CEB-CF32-7D48-A841-1CD29A01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9588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240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7F69-8501-8444-B819-ECAA80FDEB4C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6D7B-8EEC-8B4F-BE70-4E01F4A51BEE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1B9B-E6EB-A942-AF72-904162A17F3D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78AF-732A-C04E-B6BA-6B80C0AA2E64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2A8E-A7EC-484D-90EE-843756C292B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B3FB-CEC0-A24F-8FD5-10C55F837697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9B16-6160-2C4E-9FC7-9E9FBCCDF09D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553-B02F-4D4C-AEAA-2A843D457474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C7F1-5677-D84B-B931-380647C9FF4E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300E-43BE-B645-B968-9CB41F33FA14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13DA-05DC-9F41-9969-9A8EDBCD192F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62F0A83C-E0AE-9140-84ED-E4976BD7061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ODK: </a:t>
            </a:r>
            <a:br>
              <a:rPr lang="en-US" sz="4400" dirty="0" smtClean="0"/>
            </a:br>
            <a:r>
              <a:rPr lang="en-US" sz="4400" dirty="0" smtClean="0"/>
              <a:t>From App-Designer to Tablet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Dr. Caroline Krafft</a:t>
            </a:r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/>
              <a:t>Version: January 14,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650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path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/>
              <a:t>Now in the command window, try the </a:t>
            </a:r>
            <a:r>
              <a:rPr lang="en" sz="2000" dirty="0" smtClean="0"/>
              <a:t>command</a:t>
            </a:r>
            <a:r>
              <a:rPr lang="en-US" sz="2000" dirty="0"/>
              <a:t>:</a:t>
            </a:r>
            <a:endParaRPr lang="en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" sz="2000" dirty="0" smtClean="0">
                <a:solidFill>
                  <a:srgbClr val="FF0000"/>
                </a:solidFill>
              </a:rPr>
              <a:t>adb </a:t>
            </a:r>
            <a:r>
              <a:rPr lang="en" sz="2000" dirty="0">
                <a:solidFill>
                  <a:srgbClr val="FF0000"/>
                </a:solidFill>
              </a:rPr>
              <a:t>--version</a:t>
            </a:r>
          </a:p>
          <a:p>
            <a:r>
              <a:rPr lang="en" sz="2000" dirty="0">
                <a:solidFill>
                  <a:srgbClr val="000000"/>
                </a:solidFill>
              </a:rPr>
              <a:t>It should </a:t>
            </a:r>
            <a:r>
              <a:rPr lang="en" sz="2000" dirty="0">
                <a:solidFill>
                  <a:srgbClr val="008000"/>
                </a:solidFill>
              </a:rPr>
              <a:t>now show the adb version</a:t>
            </a:r>
          </a:p>
          <a:p>
            <a:r>
              <a:rPr lang="en" sz="2000" dirty="0">
                <a:solidFill>
                  <a:srgbClr val="000000"/>
                </a:solidFill>
              </a:rPr>
              <a:t>If not restart your computer and try again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10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Pushing Survey </a:t>
            </a:r>
            <a:r>
              <a:rPr lang="en" dirty="0" smtClean="0"/>
              <a:t>to </a:t>
            </a:r>
            <a:r>
              <a:rPr lang="en" dirty="0"/>
              <a:t>Tablet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11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11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6528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Prepping for </a:t>
            </a:r>
            <a:r>
              <a:rPr lang="en" dirty="0" smtClean="0"/>
              <a:t>Survey</a:t>
            </a:r>
            <a:endParaRPr lang="en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Before pushing your survey onto your tablet you need to force close all of you ODK 2.0 apps including OI File Manager</a:t>
            </a:r>
            <a:r>
              <a:rPr lang="en" sz="2000" dirty="0" smtClean="0"/>
              <a:t>.</a:t>
            </a:r>
          </a:p>
          <a:p>
            <a:pPr lvl="0">
              <a:spcBef>
                <a:spcPts val="0"/>
              </a:spcBef>
              <a:buNone/>
            </a:pPr>
            <a:endParaRPr lang="en" sz="2000" dirty="0"/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To do this: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/>
              <a:t>Go to settings and click on apps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/>
              <a:t>Click on each of the ODK 2.0 </a:t>
            </a:r>
            <a:r>
              <a:rPr lang="en" sz="2000" dirty="0" smtClean="0"/>
              <a:t>apps </a:t>
            </a:r>
            <a:r>
              <a:rPr lang="en" sz="2000" dirty="0" smtClean="0"/>
              <a:t>and </a:t>
            </a:r>
            <a:r>
              <a:rPr lang="en" sz="2000" dirty="0"/>
              <a:t>click force close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/>
              <a:t>CLOSE ODK SERVICES LAST-- if not it will not close because the other apps are still </a:t>
            </a:r>
            <a:r>
              <a:rPr lang="en" sz="2000" dirty="0" smtClean="0"/>
              <a:t>open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In OI File Manager delete the folder default (if present) in </a:t>
            </a:r>
            <a:r>
              <a:rPr lang="en-US" sz="2000" dirty="0" err="1" smtClean="0"/>
              <a:t>sdcard</a:t>
            </a:r>
            <a:r>
              <a:rPr lang="en-US" sz="2000" dirty="0" smtClean="0"/>
              <a:t>/</a:t>
            </a:r>
            <a:r>
              <a:rPr lang="en-US" sz="2000" dirty="0" err="1" smtClean="0"/>
              <a:t>opendatakit</a:t>
            </a:r>
            <a:endParaRPr lang="e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Pushing Survey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77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/>
              <a:t>Once your device is setup correctly and all of the apps are closed, plug in your device with a USB cord.</a:t>
            </a:r>
          </a:p>
          <a:p>
            <a:endParaRPr lang="en" sz="2000" i="1" dirty="0"/>
          </a:p>
          <a:p>
            <a:r>
              <a:rPr lang="en" sz="2000" dirty="0"/>
              <a:t>Next, go to the command window on your computer and make sure your directory is </a:t>
            </a:r>
            <a:r>
              <a:rPr lang="en-US" sz="2000" dirty="0" smtClean="0">
                <a:solidFill>
                  <a:srgbClr val="3366FF"/>
                </a:solidFill>
              </a:rPr>
              <a:t>..</a:t>
            </a:r>
            <a:r>
              <a:rPr lang="en" sz="2000" dirty="0" smtClean="0">
                <a:solidFill>
                  <a:srgbClr val="3366FF"/>
                </a:solidFill>
              </a:rPr>
              <a:t>\</a:t>
            </a:r>
            <a:r>
              <a:rPr lang="en" sz="2000" dirty="0">
                <a:solidFill>
                  <a:srgbClr val="3366FF"/>
                </a:solidFill>
              </a:rPr>
              <a:t>app-designer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The following command 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FF0000"/>
                </a:solidFill>
              </a:rPr>
              <a:t>grunt adbpush-default-app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will push your survey onto your tablet -- you will know it was successful if, after a few seconds of thinking, the command window will say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008000"/>
                </a:solidFill>
              </a:rPr>
              <a:t> Done, without errors</a:t>
            </a:r>
            <a:r>
              <a:rPr lang="en" sz="2000" dirty="0" smtClean="0">
                <a:solidFill>
                  <a:srgbClr val="008000"/>
                </a:solidFill>
              </a:rPr>
              <a:t>.</a:t>
            </a:r>
            <a:endParaRPr lang="en-US" sz="2000" dirty="0" smtClean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13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that can cause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34074"/>
            <a:ext cx="8832301" cy="3772061"/>
          </a:xfrm>
        </p:spPr>
        <p:txBody>
          <a:bodyPr>
            <a:normAutofit fontScale="92500" lnSpcReduction="10000"/>
          </a:bodyPr>
          <a:lstStyle/>
          <a:p>
            <a:r>
              <a:rPr lang="en" sz="2200" dirty="0" smtClean="0"/>
              <a:t>Your </a:t>
            </a:r>
            <a:r>
              <a:rPr lang="en" sz="2200" dirty="0"/>
              <a:t>app-designer should only have necessary working files. </a:t>
            </a:r>
            <a:endParaRPr lang="en-US" sz="2200" dirty="0" smtClean="0"/>
          </a:p>
          <a:p>
            <a:pPr lvl="1"/>
            <a:r>
              <a:rPr lang="en" sz="1900" dirty="0" smtClean="0"/>
              <a:t>If </a:t>
            </a:r>
            <a:r>
              <a:rPr lang="en" sz="1900" dirty="0"/>
              <a:t>you are holding onto any older versions of your survey, make sure they are saved outside of your app-designer directory.  </a:t>
            </a:r>
            <a:endParaRPr lang="en-US" sz="1900" dirty="0" smtClean="0"/>
          </a:p>
          <a:p>
            <a:r>
              <a:rPr lang="en" sz="2200" dirty="0" smtClean="0"/>
              <a:t>Do </a:t>
            </a:r>
            <a:r>
              <a:rPr lang="en" sz="2200" dirty="0"/>
              <a:t>not have any Excel forms open on your </a:t>
            </a:r>
            <a:r>
              <a:rPr lang="en" sz="2200" dirty="0" smtClean="0"/>
              <a:t>computer</a:t>
            </a:r>
            <a:endParaRPr lang="en-US" sz="2200" dirty="0" smtClean="0"/>
          </a:p>
          <a:p>
            <a:pPr lvl="2"/>
            <a:r>
              <a:rPr lang="en-US" sz="1900" dirty="0" smtClean="0"/>
              <a:t>This will cause errors with $filename or ~$filename in the </a:t>
            </a:r>
            <a:r>
              <a:rPr lang="en-US" sz="1900" dirty="0" err="1" smtClean="0"/>
              <a:t>filepath</a:t>
            </a:r>
            <a:r>
              <a:rPr lang="en-US" sz="1900" dirty="0" smtClean="0"/>
              <a:t> when pushing</a:t>
            </a:r>
          </a:p>
          <a:p>
            <a:r>
              <a:rPr lang="en-US" sz="2200" dirty="0" smtClean="0"/>
              <a:t>Double check Android SDK has all the USB and SDK pieces checked</a:t>
            </a:r>
          </a:p>
          <a:p>
            <a:r>
              <a:rPr lang="en-US" sz="2200" dirty="0" smtClean="0"/>
              <a:t>Check that your computer sees the tablet</a:t>
            </a:r>
          </a:p>
          <a:p>
            <a:pPr lvl="1"/>
            <a:r>
              <a:rPr lang="en-US" dirty="0" smtClean="0"/>
              <a:t>Enter </a:t>
            </a:r>
            <a:r>
              <a:rPr lang="en-US" dirty="0" err="1" smtClean="0">
                <a:solidFill>
                  <a:srgbClr val="FF0000"/>
                </a:solidFill>
              </a:rPr>
              <a:t>adb</a:t>
            </a:r>
            <a:r>
              <a:rPr lang="en-US" dirty="0" smtClean="0">
                <a:solidFill>
                  <a:srgbClr val="FF0000"/>
                </a:solidFill>
              </a:rPr>
              <a:t> devices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command line</a:t>
            </a:r>
          </a:p>
          <a:p>
            <a:pPr lvl="2"/>
            <a:r>
              <a:rPr lang="en-US" dirty="0" smtClean="0"/>
              <a:t>Should show a </a:t>
            </a:r>
            <a:r>
              <a:rPr lang="en-US" dirty="0" smtClean="0">
                <a:solidFill>
                  <a:srgbClr val="008000"/>
                </a:solidFill>
              </a:rPr>
              <a:t>device detected</a:t>
            </a:r>
          </a:p>
          <a:p>
            <a:r>
              <a:rPr lang="en-US" sz="2200" dirty="0" smtClean="0"/>
              <a:t>Add Android </a:t>
            </a:r>
            <a:r>
              <a:rPr lang="en-US" sz="2200" dirty="0"/>
              <a:t>USB manager on the </a:t>
            </a:r>
            <a:r>
              <a:rPr lang="en-US" sz="2200" dirty="0" smtClean="0"/>
              <a:t>tablet -- Google </a:t>
            </a:r>
            <a:r>
              <a:rPr lang="en-US" sz="2200" dirty="0"/>
              <a:t>Play </a:t>
            </a:r>
            <a:r>
              <a:rPr lang="en-US" sz="2200" dirty="0" smtClean="0"/>
              <a:t>store</a:t>
            </a:r>
          </a:p>
          <a:p>
            <a:r>
              <a:rPr lang="en-US" sz="2200" dirty="0" smtClean="0"/>
              <a:t>Need to authorize device (check tablet to see if it has a message about authorizing the computer)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3319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Initializing Tables &amp; Survey</a:t>
            </a:r>
            <a:endParaRPr lang="en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 ODK Tables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Should get messages about configuring and (hopefully) initialization completed successfully</a:t>
            </a: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ODK </a:t>
            </a:r>
            <a:r>
              <a:rPr lang="en-US" sz="2000" dirty="0" smtClean="0"/>
              <a:t>Survey</a:t>
            </a:r>
            <a:endParaRPr lang="en-US" sz="2000" dirty="0"/>
          </a:p>
          <a:p>
            <a:pPr lvl="1"/>
            <a:r>
              <a:rPr lang="en-US" dirty="0">
                <a:solidFill>
                  <a:srgbClr val="008000"/>
                </a:solidFill>
              </a:rPr>
              <a:t>Should get messages about configuring and (hopefully) initialization completed </a:t>
            </a:r>
            <a:r>
              <a:rPr lang="en-US" dirty="0" smtClean="0">
                <a:solidFill>
                  <a:srgbClr val="008000"/>
                </a:solidFill>
              </a:rPr>
              <a:t>successfully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" dirty="0" smtClean="0">
                <a:solidFill>
                  <a:srgbClr val="008000"/>
                </a:solidFill>
              </a:rPr>
              <a:t>our </a:t>
            </a:r>
            <a:r>
              <a:rPr lang="en" dirty="0">
                <a:solidFill>
                  <a:srgbClr val="008000"/>
                </a:solidFill>
              </a:rPr>
              <a:t>survey should appear and you will be able to start to complete </a:t>
            </a:r>
            <a:r>
              <a:rPr lang="en" dirty="0" smtClean="0">
                <a:solidFill>
                  <a:srgbClr val="008000"/>
                </a:solidFill>
              </a:rPr>
              <a:t>instances</a:t>
            </a:r>
            <a:endParaRPr lang="en" dirty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</a:t>
            </a:r>
            <a:r>
              <a:rPr lang="en" sz="2000" dirty="0" smtClean="0"/>
              <a:t>f </a:t>
            </a:r>
            <a:r>
              <a:rPr lang="en" sz="2000" dirty="0"/>
              <a:t>you look in OI file manager under </a:t>
            </a:r>
            <a:r>
              <a:rPr lang="en-US" sz="2000" dirty="0" err="1" smtClean="0"/>
              <a:t>sdcard</a:t>
            </a:r>
            <a:r>
              <a:rPr lang="en-US" sz="2000" dirty="0" smtClean="0"/>
              <a:t>/</a:t>
            </a:r>
            <a:r>
              <a:rPr lang="en" sz="2000" dirty="0" smtClean="0"/>
              <a:t>opendatakit</a:t>
            </a:r>
            <a:r>
              <a:rPr lang="en-US" sz="2000" dirty="0" smtClean="0"/>
              <a:t>/default</a:t>
            </a:r>
            <a:r>
              <a:rPr lang="en" sz="2000" dirty="0" smtClean="0"/>
              <a:t> </a:t>
            </a:r>
            <a:r>
              <a:rPr lang="en" sz="2000" dirty="0"/>
              <a:t>your </a:t>
            </a:r>
            <a:r>
              <a:rPr lang="en" sz="2000" dirty="0" smtClean="0"/>
              <a:t>app-designer files </a:t>
            </a:r>
            <a:r>
              <a:rPr lang="en" sz="2000" dirty="0"/>
              <a:t>should be </a:t>
            </a:r>
            <a:r>
              <a:rPr lang="en" sz="2000" dirty="0" smtClean="0"/>
              <a:t>there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15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from Survey to Tablet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Design survey in </a:t>
            </a:r>
            <a:r>
              <a:rPr lang="en" dirty="0" smtClean="0"/>
              <a:t>Excel</a:t>
            </a:r>
            <a:r>
              <a:rPr lang="en-US" dirty="0" smtClean="0"/>
              <a:t> (for now can use examples that come with </a:t>
            </a:r>
            <a:r>
              <a:rPr lang="en-US" smtClean="0"/>
              <a:t>app designer)</a:t>
            </a:r>
            <a:endParaRPr lang="en" dirty="0"/>
          </a:p>
          <a:p>
            <a:pPr marL="571500" lvl="0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Convert Excel with App Designer and XLSXconverter</a:t>
            </a:r>
          </a:p>
          <a:p>
            <a:pPr marL="1028700" lvl="1" indent="-342900" rtl="0">
              <a:spcBef>
                <a:spcPts val="0"/>
              </a:spcBef>
              <a:buFont typeface="Wingdings" charset="2"/>
              <a:buChar char="ü"/>
            </a:pPr>
            <a:r>
              <a:rPr lang="en" dirty="0"/>
              <a:t>Can check out test versions in preview</a:t>
            </a:r>
          </a:p>
          <a:p>
            <a:pPr marL="571500" lvl="0" indent="-342900" rtl="0">
              <a:spcBef>
                <a:spcPts val="0"/>
              </a:spcBef>
              <a:buFont typeface="Wingdings" charset="2"/>
              <a:buChar char="q"/>
            </a:pPr>
            <a:r>
              <a:rPr lang="en" dirty="0"/>
              <a:t>Now you want to “push” your survey on to tablets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Have to do this BEFORE pushing to ODK Aggregate Server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/>
              <a:t>Done </a:t>
            </a:r>
            <a:r>
              <a:rPr lang="en" dirty="0" smtClean="0"/>
              <a:t>by the administrator, then other tablets can sync</a:t>
            </a:r>
            <a:r>
              <a:rPr lang="en-US" dirty="0" smtClean="0"/>
              <a:t> from server</a:t>
            </a:r>
            <a:endParaRPr lang="en-US" dirty="0"/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dirty="0" smtClean="0"/>
              <a:t>“Push</a:t>
            </a:r>
            <a:r>
              <a:rPr lang="en" dirty="0"/>
              <a:t>” with command window and Android SDK </a:t>
            </a:r>
            <a:r>
              <a:rPr lang="en" dirty="0" smtClean="0"/>
              <a:t>tools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Tech for Pushing Survey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chemeClr val="lt1"/>
                </a:solidFill>
              </a:rPr>
              <a:t>3</a:t>
            </a:fld>
            <a:endParaRPr lang="en">
              <a:solidFill>
                <a:schemeClr val="lt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3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84725" y="498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Debug Bridge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84725" y="1213850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Android Debug Bridge (adb) is a command that allows you to communicate with a device that is connected via USB.</a:t>
            </a:r>
          </a:p>
          <a:p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To check if adb is installed so it runs from your app designer, </a:t>
            </a:r>
            <a:r>
              <a:rPr lang="en" dirty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 in the command window to app-designer</a:t>
            </a: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 and type the following command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adb version</a:t>
            </a:r>
          </a:p>
          <a:p>
            <a:r>
              <a:rPr lang="en" dirty="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Should display the installed version of adb</a:t>
            </a:r>
            <a:r>
              <a:rPr lang="en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;if not continue to the next slide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2667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adb Path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213850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rebuchet MS"/>
                <a:ea typeface="Trebuchet MS"/>
                <a:cs typeface="Trebuchet MS"/>
                <a:sym typeface="Trebuchet MS"/>
              </a:rPr>
              <a:t>If you installed </a:t>
            </a:r>
            <a:r>
              <a:rPr lang="en" sz="2000" b="1" dirty="0">
                <a:latin typeface="Trebuchet MS"/>
                <a:ea typeface="Trebuchet MS"/>
                <a:cs typeface="Trebuchet MS"/>
                <a:sym typeface="Trebuchet MS"/>
              </a:rPr>
              <a:t>Nodejs </a:t>
            </a:r>
            <a:r>
              <a:rPr lang="en" sz="2000" dirty="0">
                <a:latin typeface="Trebuchet MS"/>
                <a:ea typeface="Trebuchet MS"/>
                <a:cs typeface="Trebuchet MS"/>
                <a:sym typeface="Trebuchet MS"/>
              </a:rPr>
              <a:t>on your computer correctly adb should be saved on your computer somewhere, it might just be hidden.</a:t>
            </a:r>
          </a:p>
          <a:p>
            <a:r>
              <a:rPr lang="en" sz="2000" dirty="0">
                <a:latin typeface="Trebuchet MS"/>
                <a:ea typeface="Trebuchet MS"/>
                <a:cs typeface="Trebuchet MS"/>
                <a:sym typeface="Trebuchet MS"/>
              </a:rPr>
              <a:t>In your command window go </a:t>
            </a:r>
            <a:r>
              <a:rPr lang="en" sz="2000" dirty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to the directory C:\</a:t>
            </a:r>
            <a:r>
              <a:rPr lang="en" sz="2000" dirty="0" smtClean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Users\</a:t>
            </a:r>
            <a:r>
              <a:rPr lang="en-US" sz="2000" dirty="0" smtClean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[you]</a:t>
            </a:r>
            <a:r>
              <a:rPr lang="en" sz="2000" dirty="0" smtClean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\AppData\Local\Android\sdk\platform-tools </a:t>
            </a:r>
            <a:endParaRPr lang="en" sz="2000" dirty="0">
              <a:solidFill>
                <a:srgbClr val="3366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" sz="2000" dirty="0">
                <a:latin typeface="Trebuchet MS"/>
                <a:ea typeface="Trebuchet MS"/>
                <a:cs typeface="Trebuchet MS"/>
                <a:sym typeface="Trebuchet MS"/>
              </a:rPr>
              <a:t>Now try the command</a:t>
            </a:r>
          </a:p>
          <a:p>
            <a:r>
              <a:rPr lang="en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adb version</a:t>
            </a:r>
          </a:p>
          <a:p>
            <a:r>
              <a:rPr lang="en" sz="2000" dirty="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installed version of adb should now display.</a:t>
            </a:r>
          </a:p>
          <a:p>
            <a:r>
              <a:rPr lang="en" sz="20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this is where adb is located on your computer, the path needs to be changed so adb can be accessed by your user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5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234021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Changing path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904402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First go to files and right click on This PC and choose </a:t>
            </a:r>
            <a:r>
              <a:rPr lang="en" sz="2000" dirty="0" smtClean="0"/>
              <a:t>Properties </a:t>
            </a:r>
            <a:endParaRPr lang="en" sz="2000" dirty="0"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l="1990" t="31005" r="77538" b="35165"/>
          <a:stretch/>
        </p:blipFill>
        <p:spPr>
          <a:xfrm>
            <a:off x="2679405" y="1775637"/>
            <a:ext cx="3434316" cy="2994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flipH="1">
            <a:off x="3513405" y="1816975"/>
            <a:ext cx="539400" cy="24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/>
          <p:nvPr/>
        </p:nvSpPr>
        <p:spPr>
          <a:xfrm>
            <a:off x="3597405" y="4362285"/>
            <a:ext cx="910800" cy="2106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6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path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click on Advanced System Settings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Then, click on Environmental Variables 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31773" t="3968" r="28269" b="43603"/>
          <a:stretch/>
        </p:blipFill>
        <p:spPr>
          <a:xfrm>
            <a:off x="505574" y="1772925"/>
            <a:ext cx="4326825" cy="30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409881" y="2661424"/>
            <a:ext cx="1174370" cy="2577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l="1742" t="2543" r="76748" b="54206"/>
          <a:stretch/>
        </p:blipFill>
        <p:spPr>
          <a:xfrm>
            <a:off x="5556325" y="1872375"/>
            <a:ext cx="2384016" cy="26964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6940725" y="3986475"/>
            <a:ext cx="903300" cy="2577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7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path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600100" cy="357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Once here, you will need to create two new user variable and edit the path variable that already exists. 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Create </a:t>
            </a:r>
            <a:r>
              <a:rPr lang="en" sz="1600" b="1" dirty="0">
                <a:solidFill>
                  <a:srgbClr val="FF0000"/>
                </a:solidFill>
              </a:rPr>
              <a:t>ANDROID_PLATFORM_TOOLS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  <a:r>
              <a:rPr lang="en" sz="1600" dirty="0"/>
              <a:t>with the value being the place your adb is located (in my case </a:t>
            </a:r>
            <a:r>
              <a:rPr lang="en" sz="1600" b="1" dirty="0"/>
              <a:t>C:\</a:t>
            </a:r>
            <a:r>
              <a:rPr lang="en" sz="1600" b="1" dirty="0">
                <a:solidFill>
                  <a:srgbClr val="FF0000"/>
                </a:solidFill>
              </a:rPr>
              <a:t>Users</a:t>
            </a:r>
            <a:r>
              <a:rPr lang="en" sz="1600" b="1" dirty="0" smtClean="0">
                <a:solidFill>
                  <a:srgbClr val="FF0000"/>
                </a:solidFill>
              </a:rPr>
              <a:t>\[username]\AppData\Local\Android\sdk\platform-tools</a:t>
            </a:r>
            <a:r>
              <a:rPr lang="en" sz="1600" b="1" dirty="0"/>
              <a:t>) </a:t>
            </a:r>
            <a:r>
              <a:rPr lang="en" sz="1600" dirty="0"/>
              <a:t> 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 Create </a:t>
            </a:r>
            <a:r>
              <a:rPr lang="en" sz="1600" b="1" dirty="0">
                <a:solidFill>
                  <a:srgbClr val="FF0000"/>
                </a:solidFill>
              </a:rPr>
              <a:t>ANDROID_TOOLS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  <a:r>
              <a:rPr lang="en" sz="1600" dirty="0"/>
              <a:t>with the value </a:t>
            </a:r>
            <a:r>
              <a:rPr lang="en" sz="1600" b="1" dirty="0"/>
              <a:t>C:\</a:t>
            </a:r>
            <a:r>
              <a:rPr lang="en" sz="1600" b="1" dirty="0">
                <a:solidFill>
                  <a:srgbClr val="FF0000"/>
                </a:solidFill>
              </a:rPr>
              <a:t>Users</a:t>
            </a:r>
            <a:r>
              <a:rPr lang="en" sz="1600" b="1" dirty="0" smtClean="0">
                <a:solidFill>
                  <a:srgbClr val="FF0000"/>
                </a:solidFill>
              </a:rPr>
              <a:t>\[username]\AppData\Local\Android\sdk\tools</a:t>
            </a:r>
            <a:r>
              <a:rPr lang="en" sz="1600" dirty="0" smtClean="0">
                <a:solidFill>
                  <a:srgbClr val="FF0000"/>
                </a:solidFill>
              </a:rPr>
              <a:t> </a:t>
            </a:r>
            <a:r>
              <a:rPr lang="en" sz="1600" dirty="0"/>
              <a:t>(customized to your users)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Create </a:t>
            </a:r>
            <a:r>
              <a:rPr lang="en" sz="1600" b="1" dirty="0">
                <a:solidFill>
                  <a:srgbClr val="FF0000"/>
                </a:solidFill>
              </a:rPr>
              <a:t>GRUNT</a:t>
            </a:r>
            <a:r>
              <a:rPr lang="en" sz="1600" b="1" dirty="0"/>
              <a:t> </a:t>
            </a:r>
            <a:r>
              <a:rPr lang="en" sz="1600" dirty="0"/>
              <a:t>with the value </a:t>
            </a:r>
            <a:r>
              <a:rPr lang="en" sz="1600" b="1" dirty="0"/>
              <a:t>C:\</a:t>
            </a:r>
            <a:r>
              <a:rPr lang="en" sz="1600" b="1" dirty="0" smtClean="0">
                <a:solidFill>
                  <a:srgbClr val="FF0000"/>
                </a:solidFill>
              </a:rPr>
              <a:t>Users\[username]\AppData\Roaming\npm</a:t>
            </a:r>
            <a:r>
              <a:rPr lang="en" sz="1600" b="1" dirty="0" smtClean="0"/>
              <a:t> </a:t>
            </a:r>
            <a:r>
              <a:rPr lang="en" sz="1600" dirty="0"/>
              <a:t>(customized to your users)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 dirty="0"/>
              <a:t>Change the path variable so the value looks like this </a:t>
            </a:r>
            <a:r>
              <a:rPr lang="en" sz="1600" b="1" dirty="0">
                <a:solidFill>
                  <a:srgbClr val="FF0000"/>
                </a:solidFill>
              </a:rPr>
              <a:t>%Path%;%ANDROID_PLATFORM_TOOLS%;%ANDROID_TOOLS%;%GRUNT%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i="1" dirty="0"/>
              <a:t>**Images on next page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620000" y="3963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8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1127" y="497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path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0" y="1881289"/>
            <a:ext cx="8520600" cy="381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3. Final product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32835" t="40680" r="33399" b="43591"/>
          <a:stretch/>
        </p:blipFill>
        <p:spPr>
          <a:xfrm>
            <a:off x="674099" y="1368475"/>
            <a:ext cx="3950323" cy="10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l="33084" t="40801" r="32927" b="43804"/>
          <a:stretch/>
        </p:blipFill>
        <p:spPr>
          <a:xfrm>
            <a:off x="707824" y="2652925"/>
            <a:ext cx="3916598" cy="99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 l="24340" r="43369" b="45717"/>
          <a:stretch/>
        </p:blipFill>
        <p:spPr>
          <a:xfrm>
            <a:off x="5372700" y="1940275"/>
            <a:ext cx="3229027" cy="305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>
            <a:off x="2244800" y="4098625"/>
            <a:ext cx="2939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" name="Shape 114"/>
          <p:cNvSpPr/>
          <p:nvPr/>
        </p:nvSpPr>
        <p:spPr>
          <a:xfrm>
            <a:off x="4894075" y="1975175"/>
            <a:ext cx="4314300" cy="1496400"/>
          </a:xfrm>
          <a:prstGeom prst="flowChartConnector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7620000" y="26676"/>
            <a:ext cx="1066800" cy="2468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pPr/>
              <a:t>9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1127</TotalTime>
  <Words>803</Words>
  <Application>Microsoft Macintosh PowerPoint</Application>
  <PresentationFormat>On-screen Show (16:9)</PresentationFormat>
  <Paragraphs>116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 bar theme</vt:lpstr>
      <vt:lpstr>ODK:  From App-Designer to Tablet</vt:lpstr>
      <vt:lpstr>Moving from Survey to Tablet</vt:lpstr>
      <vt:lpstr>Tech for Pushing Survey</vt:lpstr>
      <vt:lpstr>Android Debug Bridge</vt:lpstr>
      <vt:lpstr>Changing adb Path</vt:lpstr>
      <vt:lpstr>Changing path</vt:lpstr>
      <vt:lpstr>Changing path</vt:lpstr>
      <vt:lpstr>Changing path </vt:lpstr>
      <vt:lpstr>Changing path</vt:lpstr>
      <vt:lpstr>Changing path</vt:lpstr>
      <vt:lpstr>Pushing Survey to Tablet</vt:lpstr>
      <vt:lpstr>Prepping for Survey</vt:lpstr>
      <vt:lpstr>Pushing Survey</vt:lpstr>
      <vt:lpstr>Things that can cause problems</vt:lpstr>
      <vt:lpstr>Initializing Tables &amp; 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ODK: From App Designer to Tablet</dc:title>
  <cp:lastModifiedBy>Caroline Krafft</cp:lastModifiedBy>
  <cp:revision>69</cp:revision>
  <dcterms:modified xsi:type="dcterms:W3CDTF">2018-01-14T19:06:43Z</dcterms:modified>
</cp:coreProperties>
</file>