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70" r:id="rId2"/>
    <p:sldId id="272" r:id="rId3"/>
    <p:sldId id="271" r:id="rId4"/>
    <p:sldId id="273" r:id="rId5"/>
    <p:sldId id="27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2" y="-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03A3C-876B-C446-8148-71EE4F2AAF3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303C04-C98E-4D4A-B975-11FCD02B120D}">
      <dgm:prSet phldrT="[Text]"/>
      <dgm:spPr>
        <a:solidFill>
          <a:srgbClr val="ACCBF9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“Write” survey in Excel</a:t>
          </a:r>
          <a:endParaRPr lang="en-US" dirty="0">
            <a:solidFill>
              <a:srgbClr val="000000"/>
            </a:solidFill>
          </a:endParaRPr>
        </a:p>
      </dgm:t>
    </dgm:pt>
    <dgm:pt modelId="{63135978-06B8-C34E-BDD3-F8441870C84A}" type="parTrans" cxnId="{8CE3F4B8-6486-E440-A23C-5837B9357825}">
      <dgm:prSet/>
      <dgm:spPr/>
      <dgm:t>
        <a:bodyPr/>
        <a:lstStyle/>
        <a:p>
          <a:endParaRPr lang="en-US"/>
        </a:p>
      </dgm:t>
    </dgm:pt>
    <dgm:pt modelId="{11AE7C4D-33F5-F745-89D5-45A392362F1B}" type="sibTrans" cxnId="{8CE3F4B8-6486-E440-A23C-5837B9357825}">
      <dgm:prSet/>
      <dgm:spPr/>
      <dgm:t>
        <a:bodyPr/>
        <a:lstStyle/>
        <a:p>
          <a:endParaRPr lang="en-US"/>
        </a:p>
      </dgm:t>
    </dgm:pt>
    <dgm:pt modelId="{962DA951-9306-4649-865E-2845F9FE3C4C}">
      <dgm:prSet phldrT="[Text]"/>
      <dgm:spPr>
        <a:solidFill>
          <a:srgbClr val="ACCBF9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Use App Designer + </a:t>
          </a:r>
          <a:r>
            <a:rPr lang="en-US" dirty="0" err="1" smtClean="0">
              <a:solidFill>
                <a:srgbClr val="000000"/>
              </a:solidFill>
            </a:rPr>
            <a:t>XLSXConverter</a:t>
          </a:r>
          <a:r>
            <a:rPr lang="en-US" dirty="0" smtClean="0">
              <a:solidFill>
                <a:srgbClr val="000000"/>
              </a:solidFill>
            </a:rPr>
            <a:t> to structure &amp; convert files</a:t>
          </a:r>
          <a:endParaRPr lang="en-US" dirty="0">
            <a:solidFill>
              <a:srgbClr val="000000"/>
            </a:solidFill>
          </a:endParaRPr>
        </a:p>
      </dgm:t>
    </dgm:pt>
    <dgm:pt modelId="{3EA2479E-4B9B-5346-B30D-D2188F8BB5C2}" type="parTrans" cxnId="{6DB54BC7-EECB-E34E-9186-24E5D3777193}">
      <dgm:prSet/>
      <dgm:spPr/>
      <dgm:t>
        <a:bodyPr/>
        <a:lstStyle/>
        <a:p>
          <a:endParaRPr lang="en-US"/>
        </a:p>
      </dgm:t>
    </dgm:pt>
    <dgm:pt modelId="{A633E1FF-2C69-6A46-A170-3F1FC53C2F4F}" type="sibTrans" cxnId="{6DB54BC7-EECB-E34E-9186-24E5D3777193}">
      <dgm:prSet/>
      <dgm:spPr/>
      <dgm:t>
        <a:bodyPr/>
        <a:lstStyle/>
        <a:p>
          <a:endParaRPr lang="en-US"/>
        </a:p>
      </dgm:t>
    </dgm:pt>
    <dgm:pt modelId="{E4D79F00-DF2D-D249-A66C-B936AE47CAEF}">
      <dgm:prSet phldrT="[Text]"/>
      <dgm:spPr>
        <a:solidFill>
          <a:srgbClr val="ACCBF9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Push ODK underlying files on to a tablet (into Survey and Tables)</a:t>
          </a:r>
          <a:endParaRPr lang="en-US" dirty="0">
            <a:solidFill>
              <a:srgbClr val="000000"/>
            </a:solidFill>
          </a:endParaRPr>
        </a:p>
      </dgm:t>
    </dgm:pt>
    <dgm:pt modelId="{AFF05CA3-A6D2-0B4E-AE96-731F2F9D806A}" type="parTrans" cxnId="{39889701-1D9F-4641-9CAF-AD1DD2ADADCF}">
      <dgm:prSet/>
      <dgm:spPr/>
      <dgm:t>
        <a:bodyPr/>
        <a:lstStyle/>
        <a:p>
          <a:endParaRPr lang="en-US"/>
        </a:p>
      </dgm:t>
    </dgm:pt>
    <dgm:pt modelId="{CFD75256-DBC8-9840-B9DC-55FAC0A1BD54}" type="sibTrans" cxnId="{39889701-1D9F-4641-9CAF-AD1DD2ADADCF}">
      <dgm:prSet/>
      <dgm:spPr/>
      <dgm:t>
        <a:bodyPr/>
        <a:lstStyle/>
        <a:p>
          <a:endParaRPr lang="en-US"/>
        </a:p>
      </dgm:t>
    </dgm:pt>
    <dgm:pt modelId="{BF3CA3BF-7EDE-5744-B179-A3F750C87595}">
      <dgm:prSet/>
      <dgm:spPr>
        <a:solidFill>
          <a:srgbClr val="ACCBF9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Push ODK underlying files from tablet on to Aggregate Server</a:t>
          </a:r>
          <a:endParaRPr lang="en-US" dirty="0">
            <a:solidFill>
              <a:srgbClr val="000000"/>
            </a:solidFill>
          </a:endParaRPr>
        </a:p>
      </dgm:t>
    </dgm:pt>
    <dgm:pt modelId="{907351F6-FA31-A348-9C5B-5A08BAD744D1}" type="parTrans" cxnId="{43EF95F3-10BC-6349-AED8-F8C45CF3472C}">
      <dgm:prSet/>
      <dgm:spPr/>
      <dgm:t>
        <a:bodyPr/>
        <a:lstStyle/>
        <a:p>
          <a:endParaRPr lang="en-US"/>
        </a:p>
      </dgm:t>
    </dgm:pt>
    <dgm:pt modelId="{DED32EB2-E137-1B48-AC60-EE000FB1CF8A}" type="sibTrans" cxnId="{43EF95F3-10BC-6349-AED8-F8C45CF3472C}">
      <dgm:prSet/>
      <dgm:spPr/>
      <dgm:t>
        <a:bodyPr/>
        <a:lstStyle/>
        <a:p>
          <a:endParaRPr lang="en-US"/>
        </a:p>
      </dgm:t>
    </dgm:pt>
    <dgm:pt modelId="{E1D7A58B-4D12-5D4D-BC00-45BC65C21353}">
      <dgm:prSet/>
      <dgm:spPr>
        <a:solidFill>
          <a:srgbClr val="ACCBF9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Send fieldworkers out to collect data (using Survey, Tables, syncing)</a:t>
          </a:r>
          <a:endParaRPr lang="en-US" dirty="0">
            <a:solidFill>
              <a:srgbClr val="000000"/>
            </a:solidFill>
          </a:endParaRPr>
        </a:p>
      </dgm:t>
    </dgm:pt>
    <dgm:pt modelId="{5428CC4A-97C2-8649-8462-F46D903AC781}" type="parTrans" cxnId="{1DC659B3-8336-3443-908D-7623674F1008}">
      <dgm:prSet/>
      <dgm:spPr/>
      <dgm:t>
        <a:bodyPr/>
        <a:lstStyle/>
        <a:p>
          <a:endParaRPr lang="en-US"/>
        </a:p>
      </dgm:t>
    </dgm:pt>
    <dgm:pt modelId="{EB3F19C5-DCA0-B442-8CC7-E69030523F8A}" type="sibTrans" cxnId="{1DC659B3-8336-3443-908D-7623674F1008}">
      <dgm:prSet/>
      <dgm:spPr/>
      <dgm:t>
        <a:bodyPr/>
        <a:lstStyle/>
        <a:p>
          <a:endParaRPr lang="en-US"/>
        </a:p>
      </dgm:t>
    </dgm:pt>
    <dgm:pt modelId="{731DAF74-156F-E14B-9CE4-289F72522B0A}">
      <dgm:prSet/>
      <dgm:spPr>
        <a:solidFill>
          <a:srgbClr val="ACCBF9"/>
        </a:solidFill>
      </dgm:spPr>
      <dgm:t>
        <a:bodyPr/>
        <a:lstStyle/>
        <a:p>
          <a:r>
            <a:rPr lang="en-US" b="1" u="sng" dirty="0" smtClean="0">
              <a:solidFill>
                <a:srgbClr val="000000"/>
              </a:solidFill>
            </a:rPr>
            <a:t>Download synced data from Aggregate using Suitcase</a:t>
          </a:r>
          <a:endParaRPr lang="en-US" b="1" u="sng" dirty="0">
            <a:solidFill>
              <a:srgbClr val="000000"/>
            </a:solidFill>
          </a:endParaRPr>
        </a:p>
      </dgm:t>
    </dgm:pt>
    <dgm:pt modelId="{6230CA98-FC47-5C46-B681-BE83FEAAE04F}" type="parTrans" cxnId="{9D5B565D-269F-3646-A110-41A9EF48586C}">
      <dgm:prSet/>
      <dgm:spPr/>
      <dgm:t>
        <a:bodyPr/>
        <a:lstStyle/>
        <a:p>
          <a:endParaRPr lang="en-US"/>
        </a:p>
      </dgm:t>
    </dgm:pt>
    <dgm:pt modelId="{0788E411-8304-0B46-BFF2-183D67E688FC}" type="sibTrans" cxnId="{9D5B565D-269F-3646-A110-41A9EF48586C}">
      <dgm:prSet/>
      <dgm:spPr/>
      <dgm:t>
        <a:bodyPr/>
        <a:lstStyle/>
        <a:p>
          <a:endParaRPr lang="en-US"/>
        </a:p>
      </dgm:t>
    </dgm:pt>
    <dgm:pt modelId="{BD0AC960-B524-474B-A0AD-D91E5291EF53}" type="pres">
      <dgm:prSet presAssocID="{9FA03A3C-876B-C446-8148-71EE4F2AAF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9985C3-1F86-DA45-9DCA-40B4923FD8F0}" type="pres">
      <dgm:prSet presAssocID="{731DAF74-156F-E14B-9CE4-289F72522B0A}" presName="boxAndChildren" presStyleCnt="0"/>
      <dgm:spPr/>
    </dgm:pt>
    <dgm:pt modelId="{1BEA120C-A049-1049-9D29-31818762E815}" type="pres">
      <dgm:prSet presAssocID="{731DAF74-156F-E14B-9CE4-289F72522B0A}" presName="parentTextBox" presStyleLbl="node1" presStyleIdx="0" presStyleCnt="6"/>
      <dgm:spPr/>
      <dgm:t>
        <a:bodyPr/>
        <a:lstStyle/>
        <a:p>
          <a:endParaRPr lang="en-US"/>
        </a:p>
      </dgm:t>
    </dgm:pt>
    <dgm:pt modelId="{35331A75-C065-F341-BA6B-1F7FC201BA09}" type="pres">
      <dgm:prSet presAssocID="{EB3F19C5-DCA0-B442-8CC7-E69030523F8A}" presName="sp" presStyleCnt="0"/>
      <dgm:spPr/>
    </dgm:pt>
    <dgm:pt modelId="{BF3B199F-491A-2347-BC15-EAEBAB46E8EA}" type="pres">
      <dgm:prSet presAssocID="{E1D7A58B-4D12-5D4D-BC00-45BC65C21353}" presName="arrowAndChildren" presStyleCnt="0"/>
      <dgm:spPr/>
    </dgm:pt>
    <dgm:pt modelId="{FD826A2C-BC31-BE44-B514-4A3F599BAE87}" type="pres">
      <dgm:prSet presAssocID="{E1D7A58B-4D12-5D4D-BC00-45BC65C21353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97E074E2-7A9A-B549-9345-0A2872F4F3D6}" type="pres">
      <dgm:prSet presAssocID="{DED32EB2-E137-1B48-AC60-EE000FB1CF8A}" presName="sp" presStyleCnt="0"/>
      <dgm:spPr/>
    </dgm:pt>
    <dgm:pt modelId="{4F272798-40FB-9F4B-AB43-37D28C87E62E}" type="pres">
      <dgm:prSet presAssocID="{BF3CA3BF-7EDE-5744-B179-A3F750C87595}" presName="arrowAndChildren" presStyleCnt="0"/>
      <dgm:spPr/>
    </dgm:pt>
    <dgm:pt modelId="{3AC65EB9-0827-F740-8E97-9E7FFA5ECF20}" type="pres">
      <dgm:prSet presAssocID="{BF3CA3BF-7EDE-5744-B179-A3F750C87595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39B4FA51-D244-4845-B203-B7DF645D7EE0}" type="pres">
      <dgm:prSet presAssocID="{CFD75256-DBC8-9840-B9DC-55FAC0A1BD54}" presName="sp" presStyleCnt="0"/>
      <dgm:spPr/>
    </dgm:pt>
    <dgm:pt modelId="{5CA8BA56-C67F-6041-9A09-582E5465E4D3}" type="pres">
      <dgm:prSet presAssocID="{E4D79F00-DF2D-D249-A66C-B936AE47CAEF}" presName="arrowAndChildren" presStyleCnt="0"/>
      <dgm:spPr/>
    </dgm:pt>
    <dgm:pt modelId="{F558CE66-BD4F-0547-898E-975883DA2BB1}" type="pres">
      <dgm:prSet presAssocID="{E4D79F00-DF2D-D249-A66C-B936AE47CAEF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0DAFCC8E-8928-6C4D-A5A8-444374C85D5A}" type="pres">
      <dgm:prSet presAssocID="{A633E1FF-2C69-6A46-A170-3F1FC53C2F4F}" presName="sp" presStyleCnt="0"/>
      <dgm:spPr/>
    </dgm:pt>
    <dgm:pt modelId="{2FF9E90B-24E2-7043-BB74-89DE4CCD9B9A}" type="pres">
      <dgm:prSet presAssocID="{962DA951-9306-4649-865E-2845F9FE3C4C}" presName="arrowAndChildren" presStyleCnt="0"/>
      <dgm:spPr/>
    </dgm:pt>
    <dgm:pt modelId="{A6DEC18A-2972-654E-9A12-65AB54ED6D1C}" type="pres">
      <dgm:prSet presAssocID="{962DA951-9306-4649-865E-2845F9FE3C4C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941DF4FA-F603-1144-8A15-CE19C2827F85}" type="pres">
      <dgm:prSet presAssocID="{11AE7C4D-33F5-F745-89D5-45A392362F1B}" presName="sp" presStyleCnt="0"/>
      <dgm:spPr/>
    </dgm:pt>
    <dgm:pt modelId="{F1C23B0C-8258-5A42-AA21-D1492D4495F2}" type="pres">
      <dgm:prSet presAssocID="{71303C04-C98E-4D4A-B975-11FCD02B120D}" presName="arrowAndChildren" presStyleCnt="0"/>
      <dgm:spPr/>
    </dgm:pt>
    <dgm:pt modelId="{5B1500AE-3B9F-DD4C-9692-A71F6A48882C}" type="pres">
      <dgm:prSet presAssocID="{71303C04-C98E-4D4A-B975-11FCD02B120D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39889701-1D9F-4641-9CAF-AD1DD2ADADCF}" srcId="{9FA03A3C-876B-C446-8148-71EE4F2AAF31}" destId="{E4D79F00-DF2D-D249-A66C-B936AE47CAEF}" srcOrd="2" destOrd="0" parTransId="{AFF05CA3-A6D2-0B4E-AE96-731F2F9D806A}" sibTransId="{CFD75256-DBC8-9840-B9DC-55FAC0A1BD54}"/>
    <dgm:cxn modelId="{8CE3F4B8-6486-E440-A23C-5837B9357825}" srcId="{9FA03A3C-876B-C446-8148-71EE4F2AAF31}" destId="{71303C04-C98E-4D4A-B975-11FCD02B120D}" srcOrd="0" destOrd="0" parTransId="{63135978-06B8-C34E-BDD3-F8441870C84A}" sibTransId="{11AE7C4D-33F5-F745-89D5-45A392362F1B}"/>
    <dgm:cxn modelId="{6DB54BC7-EECB-E34E-9186-24E5D3777193}" srcId="{9FA03A3C-876B-C446-8148-71EE4F2AAF31}" destId="{962DA951-9306-4649-865E-2845F9FE3C4C}" srcOrd="1" destOrd="0" parTransId="{3EA2479E-4B9B-5346-B30D-D2188F8BB5C2}" sibTransId="{A633E1FF-2C69-6A46-A170-3F1FC53C2F4F}"/>
    <dgm:cxn modelId="{66758EFF-99F5-5749-A477-24F4583C36E3}" type="presOf" srcId="{E1D7A58B-4D12-5D4D-BC00-45BC65C21353}" destId="{FD826A2C-BC31-BE44-B514-4A3F599BAE87}" srcOrd="0" destOrd="0" presId="urn:microsoft.com/office/officeart/2005/8/layout/process4"/>
    <dgm:cxn modelId="{C644374B-85D3-EE46-87F4-5E9DDE62092C}" type="presOf" srcId="{731DAF74-156F-E14B-9CE4-289F72522B0A}" destId="{1BEA120C-A049-1049-9D29-31818762E815}" srcOrd="0" destOrd="0" presId="urn:microsoft.com/office/officeart/2005/8/layout/process4"/>
    <dgm:cxn modelId="{11BE876D-F9D9-724D-BCA7-78574AC823A6}" type="presOf" srcId="{E4D79F00-DF2D-D249-A66C-B936AE47CAEF}" destId="{F558CE66-BD4F-0547-898E-975883DA2BB1}" srcOrd="0" destOrd="0" presId="urn:microsoft.com/office/officeart/2005/8/layout/process4"/>
    <dgm:cxn modelId="{8D0D1EB0-0A39-0D41-8804-D8A7E875C0A7}" type="presOf" srcId="{9FA03A3C-876B-C446-8148-71EE4F2AAF31}" destId="{BD0AC960-B524-474B-A0AD-D91E5291EF53}" srcOrd="0" destOrd="0" presId="urn:microsoft.com/office/officeart/2005/8/layout/process4"/>
    <dgm:cxn modelId="{9D5B565D-269F-3646-A110-41A9EF48586C}" srcId="{9FA03A3C-876B-C446-8148-71EE4F2AAF31}" destId="{731DAF74-156F-E14B-9CE4-289F72522B0A}" srcOrd="5" destOrd="0" parTransId="{6230CA98-FC47-5C46-B681-BE83FEAAE04F}" sibTransId="{0788E411-8304-0B46-BFF2-183D67E688FC}"/>
    <dgm:cxn modelId="{CF16C31D-4054-004F-B748-5A2AC2F5FB10}" type="presOf" srcId="{BF3CA3BF-7EDE-5744-B179-A3F750C87595}" destId="{3AC65EB9-0827-F740-8E97-9E7FFA5ECF20}" srcOrd="0" destOrd="0" presId="urn:microsoft.com/office/officeart/2005/8/layout/process4"/>
    <dgm:cxn modelId="{D79AF6BE-AE72-CA4C-9A87-3B37125A0981}" type="presOf" srcId="{962DA951-9306-4649-865E-2845F9FE3C4C}" destId="{A6DEC18A-2972-654E-9A12-65AB54ED6D1C}" srcOrd="0" destOrd="0" presId="urn:microsoft.com/office/officeart/2005/8/layout/process4"/>
    <dgm:cxn modelId="{CC6C1299-644A-2C44-8C31-9C9E0CF18D13}" type="presOf" srcId="{71303C04-C98E-4D4A-B975-11FCD02B120D}" destId="{5B1500AE-3B9F-DD4C-9692-A71F6A48882C}" srcOrd="0" destOrd="0" presId="urn:microsoft.com/office/officeart/2005/8/layout/process4"/>
    <dgm:cxn modelId="{1DC659B3-8336-3443-908D-7623674F1008}" srcId="{9FA03A3C-876B-C446-8148-71EE4F2AAF31}" destId="{E1D7A58B-4D12-5D4D-BC00-45BC65C21353}" srcOrd="4" destOrd="0" parTransId="{5428CC4A-97C2-8649-8462-F46D903AC781}" sibTransId="{EB3F19C5-DCA0-B442-8CC7-E69030523F8A}"/>
    <dgm:cxn modelId="{43EF95F3-10BC-6349-AED8-F8C45CF3472C}" srcId="{9FA03A3C-876B-C446-8148-71EE4F2AAF31}" destId="{BF3CA3BF-7EDE-5744-B179-A3F750C87595}" srcOrd="3" destOrd="0" parTransId="{907351F6-FA31-A348-9C5B-5A08BAD744D1}" sibTransId="{DED32EB2-E137-1B48-AC60-EE000FB1CF8A}"/>
    <dgm:cxn modelId="{61E877F1-8EDC-3240-A1E2-7FFDEF7B97B5}" type="presParOf" srcId="{BD0AC960-B524-474B-A0AD-D91E5291EF53}" destId="{949985C3-1F86-DA45-9DCA-40B4923FD8F0}" srcOrd="0" destOrd="0" presId="urn:microsoft.com/office/officeart/2005/8/layout/process4"/>
    <dgm:cxn modelId="{BB369461-1DED-8540-82D0-FB31DFA6268D}" type="presParOf" srcId="{949985C3-1F86-DA45-9DCA-40B4923FD8F0}" destId="{1BEA120C-A049-1049-9D29-31818762E815}" srcOrd="0" destOrd="0" presId="urn:microsoft.com/office/officeart/2005/8/layout/process4"/>
    <dgm:cxn modelId="{9FCB1B37-2283-474A-981C-5BD3F311BDAC}" type="presParOf" srcId="{BD0AC960-B524-474B-A0AD-D91E5291EF53}" destId="{35331A75-C065-F341-BA6B-1F7FC201BA09}" srcOrd="1" destOrd="0" presId="urn:microsoft.com/office/officeart/2005/8/layout/process4"/>
    <dgm:cxn modelId="{25A8391A-D411-AE47-B615-F5DC4BFC30AE}" type="presParOf" srcId="{BD0AC960-B524-474B-A0AD-D91E5291EF53}" destId="{BF3B199F-491A-2347-BC15-EAEBAB46E8EA}" srcOrd="2" destOrd="0" presId="urn:microsoft.com/office/officeart/2005/8/layout/process4"/>
    <dgm:cxn modelId="{8F5C9F73-CBD5-7D41-88E6-B6C53C933B3C}" type="presParOf" srcId="{BF3B199F-491A-2347-BC15-EAEBAB46E8EA}" destId="{FD826A2C-BC31-BE44-B514-4A3F599BAE87}" srcOrd="0" destOrd="0" presId="urn:microsoft.com/office/officeart/2005/8/layout/process4"/>
    <dgm:cxn modelId="{F97F3261-8419-954A-B31E-E371FCF3342D}" type="presParOf" srcId="{BD0AC960-B524-474B-A0AD-D91E5291EF53}" destId="{97E074E2-7A9A-B549-9345-0A2872F4F3D6}" srcOrd="3" destOrd="0" presId="urn:microsoft.com/office/officeart/2005/8/layout/process4"/>
    <dgm:cxn modelId="{E6DD337F-75D6-1D49-906D-940FE3455391}" type="presParOf" srcId="{BD0AC960-B524-474B-A0AD-D91E5291EF53}" destId="{4F272798-40FB-9F4B-AB43-37D28C87E62E}" srcOrd="4" destOrd="0" presId="urn:microsoft.com/office/officeart/2005/8/layout/process4"/>
    <dgm:cxn modelId="{84A07F36-E003-2844-A31E-8C742B109C23}" type="presParOf" srcId="{4F272798-40FB-9F4B-AB43-37D28C87E62E}" destId="{3AC65EB9-0827-F740-8E97-9E7FFA5ECF20}" srcOrd="0" destOrd="0" presId="urn:microsoft.com/office/officeart/2005/8/layout/process4"/>
    <dgm:cxn modelId="{A7DD3E9C-7BAC-E949-BFED-1AACC57DCCB0}" type="presParOf" srcId="{BD0AC960-B524-474B-A0AD-D91E5291EF53}" destId="{39B4FA51-D244-4845-B203-B7DF645D7EE0}" srcOrd="5" destOrd="0" presId="urn:microsoft.com/office/officeart/2005/8/layout/process4"/>
    <dgm:cxn modelId="{F4FAF473-38A2-CF4A-A41A-F8DBE1DAE37F}" type="presParOf" srcId="{BD0AC960-B524-474B-A0AD-D91E5291EF53}" destId="{5CA8BA56-C67F-6041-9A09-582E5465E4D3}" srcOrd="6" destOrd="0" presId="urn:microsoft.com/office/officeart/2005/8/layout/process4"/>
    <dgm:cxn modelId="{CD3ABAA7-345F-2D43-B444-7BB8FC02B810}" type="presParOf" srcId="{5CA8BA56-C67F-6041-9A09-582E5465E4D3}" destId="{F558CE66-BD4F-0547-898E-975883DA2BB1}" srcOrd="0" destOrd="0" presId="urn:microsoft.com/office/officeart/2005/8/layout/process4"/>
    <dgm:cxn modelId="{F0828B31-C27D-514A-9CF0-5B9134F163D6}" type="presParOf" srcId="{BD0AC960-B524-474B-A0AD-D91E5291EF53}" destId="{0DAFCC8E-8928-6C4D-A5A8-444374C85D5A}" srcOrd="7" destOrd="0" presId="urn:microsoft.com/office/officeart/2005/8/layout/process4"/>
    <dgm:cxn modelId="{11F55DBD-581A-8E46-9C3E-B30BD351F0FC}" type="presParOf" srcId="{BD0AC960-B524-474B-A0AD-D91E5291EF53}" destId="{2FF9E90B-24E2-7043-BB74-89DE4CCD9B9A}" srcOrd="8" destOrd="0" presId="urn:microsoft.com/office/officeart/2005/8/layout/process4"/>
    <dgm:cxn modelId="{6E06A1FF-E823-224E-8C10-F44A81F8302B}" type="presParOf" srcId="{2FF9E90B-24E2-7043-BB74-89DE4CCD9B9A}" destId="{A6DEC18A-2972-654E-9A12-65AB54ED6D1C}" srcOrd="0" destOrd="0" presId="urn:microsoft.com/office/officeart/2005/8/layout/process4"/>
    <dgm:cxn modelId="{DEFB872E-A02D-2040-844B-27C6F7FEDF8A}" type="presParOf" srcId="{BD0AC960-B524-474B-A0AD-D91E5291EF53}" destId="{941DF4FA-F603-1144-8A15-CE19C2827F85}" srcOrd="9" destOrd="0" presId="urn:microsoft.com/office/officeart/2005/8/layout/process4"/>
    <dgm:cxn modelId="{8C5EB845-7373-1348-8058-0683D37AF930}" type="presParOf" srcId="{BD0AC960-B524-474B-A0AD-D91E5291EF53}" destId="{F1C23B0C-8258-5A42-AA21-D1492D4495F2}" srcOrd="10" destOrd="0" presId="urn:microsoft.com/office/officeart/2005/8/layout/process4"/>
    <dgm:cxn modelId="{760FD931-5DF5-9144-A422-A954D0481F43}" type="presParOf" srcId="{F1C23B0C-8258-5A42-AA21-D1492D4495F2}" destId="{5B1500AE-3B9F-DD4C-9692-A71F6A48882C}" srcOrd="0" destOrd="0" presId="urn:microsoft.com/office/officeart/2005/8/layout/process4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A120C-A049-1049-9D29-31818762E815}">
      <dsp:nvSpPr>
        <dsp:cNvPr id="0" name=""/>
        <dsp:cNvSpPr/>
      </dsp:nvSpPr>
      <dsp:spPr>
        <a:xfrm>
          <a:off x="0" y="3231709"/>
          <a:ext cx="8229600" cy="424160"/>
        </a:xfrm>
        <a:prstGeom prst="rec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>
              <a:solidFill>
                <a:srgbClr val="000000"/>
              </a:solidFill>
            </a:rPr>
            <a:t>Download synced data from Aggregate using Suitcase</a:t>
          </a:r>
          <a:endParaRPr lang="en-US" sz="1500" b="1" u="sng" kern="1200" dirty="0">
            <a:solidFill>
              <a:srgbClr val="000000"/>
            </a:solidFill>
          </a:endParaRPr>
        </a:p>
      </dsp:txBody>
      <dsp:txXfrm>
        <a:off x="0" y="3231709"/>
        <a:ext cx="8229600" cy="424160"/>
      </dsp:txXfrm>
    </dsp:sp>
    <dsp:sp modelId="{FD826A2C-BC31-BE44-B514-4A3F599BAE87}">
      <dsp:nvSpPr>
        <dsp:cNvPr id="0" name=""/>
        <dsp:cNvSpPr/>
      </dsp:nvSpPr>
      <dsp:spPr>
        <a:xfrm rot="10800000">
          <a:off x="0" y="2585713"/>
          <a:ext cx="8229600" cy="652358"/>
        </a:xfrm>
        <a:prstGeom prst="upArrowCallou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Send fieldworkers out to collect data (using Survey, Tables, syncing)</a:t>
          </a:r>
          <a:endParaRPr lang="en-US" sz="1500" kern="1200" dirty="0">
            <a:solidFill>
              <a:srgbClr val="000000"/>
            </a:solidFill>
          </a:endParaRPr>
        </a:p>
      </dsp:txBody>
      <dsp:txXfrm rot="10800000">
        <a:off x="0" y="2585713"/>
        <a:ext cx="8229600" cy="423883"/>
      </dsp:txXfrm>
    </dsp:sp>
    <dsp:sp modelId="{3AC65EB9-0827-F740-8E97-9E7FFA5ECF20}">
      <dsp:nvSpPr>
        <dsp:cNvPr id="0" name=""/>
        <dsp:cNvSpPr/>
      </dsp:nvSpPr>
      <dsp:spPr>
        <a:xfrm rot="10800000">
          <a:off x="0" y="1939717"/>
          <a:ext cx="8229600" cy="652358"/>
        </a:xfrm>
        <a:prstGeom prst="upArrowCallou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Push ODK underlying files from tablet on to Aggregate Server</a:t>
          </a:r>
          <a:endParaRPr lang="en-US" sz="1500" kern="1200" dirty="0">
            <a:solidFill>
              <a:srgbClr val="000000"/>
            </a:solidFill>
          </a:endParaRPr>
        </a:p>
      </dsp:txBody>
      <dsp:txXfrm rot="10800000">
        <a:off x="0" y="1939717"/>
        <a:ext cx="8229600" cy="423883"/>
      </dsp:txXfrm>
    </dsp:sp>
    <dsp:sp modelId="{F558CE66-BD4F-0547-898E-975883DA2BB1}">
      <dsp:nvSpPr>
        <dsp:cNvPr id="0" name=""/>
        <dsp:cNvSpPr/>
      </dsp:nvSpPr>
      <dsp:spPr>
        <a:xfrm rot="10800000">
          <a:off x="0" y="1293721"/>
          <a:ext cx="8229600" cy="652358"/>
        </a:xfrm>
        <a:prstGeom prst="upArrowCallou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Push ODK underlying files on to a tablet (into Survey and Tables)</a:t>
          </a:r>
          <a:endParaRPr lang="en-US" sz="1500" kern="1200" dirty="0">
            <a:solidFill>
              <a:srgbClr val="000000"/>
            </a:solidFill>
          </a:endParaRPr>
        </a:p>
      </dsp:txBody>
      <dsp:txXfrm rot="10800000">
        <a:off x="0" y="1293721"/>
        <a:ext cx="8229600" cy="423883"/>
      </dsp:txXfrm>
    </dsp:sp>
    <dsp:sp modelId="{A6DEC18A-2972-654E-9A12-65AB54ED6D1C}">
      <dsp:nvSpPr>
        <dsp:cNvPr id="0" name=""/>
        <dsp:cNvSpPr/>
      </dsp:nvSpPr>
      <dsp:spPr>
        <a:xfrm rot="10800000">
          <a:off x="0" y="647726"/>
          <a:ext cx="8229600" cy="652358"/>
        </a:xfrm>
        <a:prstGeom prst="upArrowCallou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Use App Designer + </a:t>
          </a:r>
          <a:r>
            <a:rPr lang="en-US" sz="1500" kern="1200" dirty="0" err="1" smtClean="0">
              <a:solidFill>
                <a:srgbClr val="000000"/>
              </a:solidFill>
            </a:rPr>
            <a:t>XLSXConverter</a:t>
          </a:r>
          <a:r>
            <a:rPr lang="en-US" sz="1500" kern="1200" dirty="0" smtClean="0">
              <a:solidFill>
                <a:srgbClr val="000000"/>
              </a:solidFill>
            </a:rPr>
            <a:t> to structure &amp; convert files</a:t>
          </a:r>
          <a:endParaRPr lang="en-US" sz="1500" kern="1200" dirty="0">
            <a:solidFill>
              <a:srgbClr val="000000"/>
            </a:solidFill>
          </a:endParaRPr>
        </a:p>
      </dsp:txBody>
      <dsp:txXfrm rot="10800000">
        <a:off x="0" y="647726"/>
        <a:ext cx="8229600" cy="423883"/>
      </dsp:txXfrm>
    </dsp:sp>
    <dsp:sp modelId="{5B1500AE-3B9F-DD4C-9692-A71F6A48882C}">
      <dsp:nvSpPr>
        <dsp:cNvPr id="0" name=""/>
        <dsp:cNvSpPr/>
      </dsp:nvSpPr>
      <dsp:spPr>
        <a:xfrm rot="10800000">
          <a:off x="0" y="1730"/>
          <a:ext cx="8229600" cy="652358"/>
        </a:xfrm>
        <a:prstGeom prst="upArrowCallout">
          <a:avLst/>
        </a:prstGeom>
        <a:solidFill>
          <a:srgbClr val="ACCBF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“Write” survey in Excel</a:t>
          </a:r>
          <a:endParaRPr lang="en-US" sz="1500" kern="1200" dirty="0">
            <a:solidFill>
              <a:srgbClr val="000000"/>
            </a:solidFill>
          </a:endParaRPr>
        </a:p>
      </dsp:txBody>
      <dsp:txXfrm rot="10800000">
        <a:off x="0" y="1730"/>
        <a:ext cx="8229600" cy="423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958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848600" cy="1445419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BEA7-95FC-3246-A28B-6ADD4E1094BD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1"/>
            <a:ext cx="7848600" cy="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C12F-CC36-5844-80F2-B5917A0A2ACB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E04-D534-BF43-8A42-B08D6B4BA9C9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77DF-FAE8-EF4A-BF16-F5946F796F36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1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66EB-B42A-5548-822C-3A46971C53FB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5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F0DF-026C-524E-88CA-5E1596D20247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2929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29293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BFF4-A6E5-D449-B93C-0AC67070E552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B12-1DBF-4147-B9A6-02051651942B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833-92CF-F847-AEF8-51543D1D569C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6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4644-7D62-554F-A81B-9CF37BBB948F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0ABE-6E83-CE4F-A95E-EC8C28189365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C47B965F-DA41-5D40-BF7D-8AAE71DB84A6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gkrafft@stkate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Downloading Data with </a:t>
            </a:r>
            <a:br>
              <a:rPr lang="en-US" sz="4000" dirty="0" smtClean="0"/>
            </a:br>
            <a:r>
              <a:rPr lang="en-US" sz="4000" dirty="0" smtClean="0"/>
              <a:t>ODK Suitcase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Dr. Caroline Krafft</a:t>
            </a:r>
          </a:p>
          <a:p>
            <a:r>
              <a:rPr lang="en-US" dirty="0"/>
              <a:t>St. Catherine University</a:t>
            </a:r>
          </a:p>
          <a:p>
            <a:r>
              <a:rPr lang="en-US" dirty="0">
                <a:hlinkClick r:id="rId2"/>
              </a:rPr>
              <a:t>cgkrafft@stkate.edu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January 14, 2018</a:t>
            </a:r>
          </a:p>
          <a:p>
            <a:pPr lvl="0">
              <a:spcBef>
                <a:spcPts val="0"/>
              </a:spcBef>
            </a:pPr>
            <a:endParaRPr lang="en" i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fld id="{98D877A4-66A7-4E3A-9235-641615A390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ODK workflow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78266"/>
              </p:ext>
            </p:extLst>
          </p:nvPr>
        </p:nvGraphicFramePr>
        <p:xfrm>
          <a:off x="457200" y="1200150"/>
          <a:ext cx="8229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77A4-66A7-4E3A-9235-641615A390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ODK Suitcase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click/reopen ODK Suitcase where you saved it earlier</a:t>
            </a:r>
          </a:p>
          <a:p>
            <a:endParaRPr lang="en-US" dirty="0"/>
          </a:p>
          <a:p>
            <a:r>
              <a:rPr lang="en-US" dirty="0" smtClean="0"/>
              <a:t>Change the aggregate address to be </a:t>
            </a:r>
            <a:r>
              <a:rPr lang="en-US" dirty="0" smtClean="0"/>
              <a:t>your server</a:t>
            </a:r>
            <a:r>
              <a:rPr lang="en-US" dirty="0" smtClean="0"/>
              <a:t>, leave App ID as default</a:t>
            </a:r>
          </a:p>
          <a:p>
            <a:pPr lvl="1"/>
            <a:r>
              <a:rPr lang="en-US" dirty="0" smtClean="0"/>
              <a:t>Server </a:t>
            </a:r>
            <a:r>
              <a:rPr lang="en-US" dirty="0" err="1" smtClean="0"/>
              <a:t>url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App ID: default</a:t>
            </a:r>
          </a:p>
          <a:p>
            <a:pPr lvl="1"/>
            <a:r>
              <a:rPr lang="en-US" dirty="0" smtClean="0"/>
              <a:t>Username:</a:t>
            </a:r>
          </a:p>
          <a:p>
            <a:pPr lvl="1"/>
            <a:r>
              <a:rPr lang="en-US" dirty="0" smtClean="0"/>
              <a:t>Server Password: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fld id="{98D877A4-66A7-4E3A-9235-641615A390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8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the login is successful, you </a:t>
            </a:r>
            <a:r>
              <a:rPr lang="en-US" dirty="0" smtClean="0">
                <a:solidFill>
                  <a:srgbClr val="008000"/>
                </a:solidFill>
              </a:rPr>
              <a:t>should be at a download/upload menu</a:t>
            </a:r>
          </a:p>
          <a:p>
            <a:endParaRPr lang="en-US" dirty="0"/>
          </a:p>
          <a:p>
            <a:r>
              <a:rPr lang="en-US" dirty="0" smtClean="0"/>
              <a:t>Need to type in name of </a:t>
            </a:r>
            <a:r>
              <a:rPr lang="en-US" dirty="0" err="1" smtClean="0"/>
              <a:t>table_id</a:t>
            </a:r>
            <a:r>
              <a:rPr lang="en-US" dirty="0" smtClean="0"/>
              <a:t> you want.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/>
              <a:t>By default ODK Suitcase creates a "Download" directory where the ODK Suitcase jar is located and saves data in that directory.</a:t>
            </a:r>
          </a:p>
          <a:p>
            <a:pPr lvl="1"/>
            <a:r>
              <a:rPr lang="en-US" dirty="0"/>
              <a:t> To specify a different directory for ODK Suitcase to store downloaded data in, click on the "..." button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Options include “download attachments” for pictures, etc. </a:t>
            </a:r>
          </a:p>
          <a:p>
            <a:endParaRPr lang="en-US" dirty="0"/>
          </a:p>
          <a:p>
            <a:r>
              <a:rPr lang="en-US" dirty="0" smtClean="0"/>
              <a:t>Press Download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Hopefully get done! message and can open the downloaded .</a:t>
            </a:r>
            <a:r>
              <a:rPr lang="en-US" dirty="0" err="1" smtClean="0">
                <a:solidFill>
                  <a:srgbClr val="008000"/>
                </a:solidFill>
              </a:rPr>
              <a:t>csv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fld id="{98D877A4-66A7-4E3A-9235-641615A390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6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Complete!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Congratulations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fld id="{98D877A4-66A7-4E3A-9235-641615A390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05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bar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bar theme.thmx</Template>
  <TotalTime>1099</TotalTime>
  <Words>232</Words>
  <Application>Microsoft Macintosh PowerPoint</Application>
  <PresentationFormat>On-screen Show (16:9)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Blue bar theme</vt:lpstr>
      <vt:lpstr>Downloading Data with  ODK Suitcase</vt:lpstr>
      <vt:lpstr>ODK workflow</vt:lpstr>
      <vt:lpstr>ODK Suitcase</vt:lpstr>
      <vt:lpstr>Downloading data</vt:lpstr>
      <vt:lpstr>Workflow Complete!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ODK: From App Designer to Tablet</dc:title>
  <cp:lastModifiedBy>Caroline Krafft</cp:lastModifiedBy>
  <cp:revision>76</cp:revision>
  <dcterms:modified xsi:type="dcterms:W3CDTF">2018-01-14T19:09:19Z</dcterms:modified>
</cp:coreProperties>
</file>