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304" r:id="rId2"/>
    <p:sldId id="256" r:id="rId3"/>
    <p:sldId id="258" r:id="rId4"/>
    <p:sldId id="259" r:id="rId5"/>
    <p:sldId id="305" r:id="rId6"/>
    <p:sldId id="308" r:id="rId7"/>
    <p:sldId id="307" r:id="rId8"/>
    <p:sldId id="281" r:id="rId9"/>
    <p:sldId id="309" r:id="rId10"/>
    <p:sldId id="310" r:id="rId11"/>
    <p:sldId id="311" r:id="rId12"/>
    <p:sldId id="312" r:id="rId13"/>
    <p:sldId id="266" r:id="rId14"/>
    <p:sldId id="313" r:id="rId15"/>
    <p:sldId id="263" r:id="rId16"/>
    <p:sldId id="315" r:id="rId17"/>
    <p:sldId id="316" r:id="rId18"/>
    <p:sldId id="264" r:id="rId19"/>
    <p:sldId id="317" r:id="rId20"/>
    <p:sldId id="318" r:id="rId21"/>
    <p:sldId id="319" r:id="rId22"/>
    <p:sldId id="320" r:id="rId23"/>
    <p:sldId id="321" r:id="rId24"/>
  </p:sldIdLst>
  <p:sldSz cx="9144000" cy="5143500" type="screen16x9"/>
  <p:notesSz cx="6858000" cy="9144000"/>
  <p:embeddedFontLst>
    <p:embeddedFont>
      <p:font typeface="Bebas Neue" panose="020B0604020202020204" charset="0"/>
      <p:regular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chambhare" initials="sc" lastIdx="1" clrIdx="0">
    <p:extLst>
      <p:ext uri="{19B8F6BF-5375-455C-9EA6-DF929625EA0E}">
        <p15:presenceInfo xmlns:p15="http://schemas.microsoft.com/office/powerpoint/2012/main" userId="84a8ce9269d149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E83E8-EF52-4128-9264-91692E52FF63}">
  <a:tblStyle styleId="{D48E83E8-EF52-4128-9264-91692E52FF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2" d="100"/>
          <a:sy n="112" d="100"/>
        </p:scale>
        <p:origin x="504" y="192"/>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92b9ca3f2f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92b9ca3f2f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64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98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04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879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92b9ca3f2f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92b9ca3f2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92b9ca3f2f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92b9ca3f2f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121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85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256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40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093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92b9ca3f2f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92b9ca3f2f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7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5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92b9ca3f2f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92b9ca3f2f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1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73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55824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58" r:id="rId5"/>
    <p:sldLayoutId id="2147483659" r:id="rId6"/>
    <p:sldLayoutId id="2147483660" r:id="rId7"/>
    <p:sldLayoutId id="2147483662" r:id="rId8"/>
    <p:sldLayoutId id="2147483663" r:id="rId9"/>
    <p:sldLayoutId id="2147483667"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hubham654/STUDY-AND-IMPLEMENTATION-OF-ALGORITHMS-IN-MACHINE-LEARNING."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3" name="Title 2">
            <a:extLst>
              <a:ext uri="{FF2B5EF4-FFF2-40B4-BE49-F238E27FC236}">
                <a16:creationId xmlns:a16="http://schemas.microsoft.com/office/drawing/2014/main" id="{4C49F3D9-186B-4354-91A3-61FF8505F794}"/>
              </a:ext>
            </a:extLst>
          </p:cNvPr>
          <p:cNvSpPr>
            <a:spLocks noGrp="1"/>
          </p:cNvSpPr>
          <p:nvPr>
            <p:ph type="title"/>
          </p:nvPr>
        </p:nvSpPr>
        <p:spPr>
          <a:xfrm>
            <a:off x="1117450" y="221072"/>
            <a:ext cx="6909099" cy="684537"/>
          </a:xfrm>
        </p:spPr>
        <p:txBody>
          <a:bodyPr/>
          <a:lstStyle/>
          <a:p>
            <a:pPr marL="0" indent="0"/>
            <a:r>
              <a:rPr lang="en-IN" sz="2000" b="0" cap="none" spc="0" dirty="0">
                <a:ln w="0"/>
                <a:solidFill>
                  <a:schemeClr val="tx1">
                    <a:lumMod val="95000"/>
                  </a:schemeClr>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Times New Roman" panose="02020603050405020304" pitchFamily="18" charset="0"/>
              </a:rPr>
              <a:t>KAVIKULGURU </a:t>
            </a:r>
            <a:r>
              <a:rPr lang="en-IN" sz="2000" dirty="0">
                <a:ln w="0"/>
                <a:solidFill>
                  <a:schemeClr val="tx1">
                    <a:lumMod val="95000"/>
                  </a:schemeClr>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Times New Roman" panose="02020603050405020304" pitchFamily="18" charset="0"/>
              </a:rPr>
              <a:t>INSTITUTE OF SCIENCE AND TECHNOLOGY, </a:t>
            </a:r>
            <a:r>
              <a:rPr lang="en-IN" sz="2000" b="0" cap="none" spc="0" dirty="0">
                <a:ln w="0"/>
                <a:solidFill>
                  <a:schemeClr val="tx1">
                    <a:lumMod val="95000"/>
                  </a:schemeClr>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Times New Roman" panose="02020603050405020304" pitchFamily="18" charset="0"/>
              </a:rPr>
              <a:t>RAMTEK-441106</a:t>
            </a:r>
            <a:endParaRPr lang="en-IN" sz="2000" dirty="0"/>
          </a:p>
        </p:txBody>
      </p:sp>
      <p:pic>
        <p:nvPicPr>
          <p:cNvPr id="54" name="Picture 53">
            <a:extLst>
              <a:ext uri="{FF2B5EF4-FFF2-40B4-BE49-F238E27FC236}">
                <a16:creationId xmlns:a16="http://schemas.microsoft.com/office/drawing/2014/main" id="{E585AA08-DC2B-4779-9A87-3811B8AB05D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89813" y1="88235" x2="89813" y2="88235"/>
                        <a14:foregroundMark x1="85314" y1="93182" x2="85314" y2="93182"/>
                        <a14:foregroundMark x1="73005" y1="79011" x2="73005" y2="79011"/>
                        <a14:foregroundMark x1="23981" y1="79679" x2="23981" y2="79679"/>
                        <a14:foregroundMark x1="49024" y1="8222" x2="49024" y2="8222"/>
                      </a14:backgroundRemoval>
                    </a14:imgEffect>
                  </a14:imgLayer>
                </a14:imgProps>
              </a:ext>
              <a:ext uri="{28A0092B-C50C-407E-A947-70E740481C1C}">
                <a14:useLocalDpi xmlns:a14="http://schemas.microsoft.com/office/drawing/2010/main" val="0"/>
              </a:ext>
            </a:extLst>
          </a:blip>
          <a:stretch>
            <a:fillRect/>
          </a:stretch>
        </p:blipFill>
        <p:spPr>
          <a:xfrm>
            <a:off x="3325636" y="925346"/>
            <a:ext cx="2487722" cy="1314822"/>
          </a:xfrm>
          <a:prstGeom prst="rect">
            <a:avLst/>
          </a:prstGeom>
        </p:spPr>
      </p:pic>
      <p:grpSp>
        <p:nvGrpSpPr>
          <p:cNvPr id="55" name="Google Shape;1866;p24">
            <a:extLst>
              <a:ext uri="{FF2B5EF4-FFF2-40B4-BE49-F238E27FC236}">
                <a16:creationId xmlns:a16="http://schemas.microsoft.com/office/drawing/2014/main" id="{582C2FA6-BC1A-4172-BB18-DBFBCBAAE2D7}"/>
              </a:ext>
            </a:extLst>
          </p:cNvPr>
          <p:cNvGrpSpPr/>
          <p:nvPr/>
        </p:nvGrpSpPr>
        <p:grpSpPr>
          <a:xfrm>
            <a:off x="6617639" y="2363669"/>
            <a:ext cx="2545795" cy="1756082"/>
            <a:chOff x="5876365" y="118125"/>
            <a:chExt cx="3369106" cy="2830577"/>
          </a:xfrm>
        </p:grpSpPr>
        <p:sp>
          <p:nvSpPr>
            <p:cNvPr id="56" name="Google Shape;1867;p24">
              <a:extLst>
                <a:ext uri="{FF2B5EF4-FFF2-40B4-BE49-F238E27FC236}">
                  <a16:creationId xmlns:a16="http://schemas.microsoft.com/office/drawing/2014/main" id="{4E61D702-20FF-4136-96F7-5F972986BFC1}"/>
                </a:ext>
              </a:extLst>
            </p:cNvPr>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68;p24">
              <a:extLst>
                <a:ext uri="{FF2B5EF4-FFF2-40B4-BE49-F238E27FC236}">
                  <a16:creationId xmlns:a16="http://schemas.microsoft.com/office/drawing/2014/main" id="{10F53F48-59AA-409F-B3E1-2C0EF60C712E}"/>
                </a:ext>
              </a:extLst>
            </p:cNvPr>
            <p:cNvSpPr/>
            <p:nvPr/>
          </p:nvSpPr>
          <p:spPr>
            <a:xfrm>
              <a:off x="6110647" y="118125"/>
              <a:ext cx="3134824" cy="182017"/>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869;p24">
              <a:extLst>
                <a:ext uri="{FF2B5EF4-FFF2-40B4-BE49-F238E27FC236}">
                  <a16:creationId xmlns:a16="http://schemas.microsoft.com/office/drawing/2014/main" id="{196FCCA2-1771-4243-885D-6C9A99829301}"/>
                </a:ext>
              </a:extLst>
            </p:cNvPr>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70;p24">
              <a:extLst>
                <a:ext uri="{FF2B5EF4-FFF2-40B4-BE49-F238E27FC236}">
                  <a16:creationId xmlns:a16="http://schemas.microsoft.com/office/drawing/2014/main" id="{5C06FF30-16BE-4311-AAD4-CA908432B7C5}"/>
                </a:ext>
              </a:extLst>
            </p:cNvPr>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71;p24">
              <a:extLst>
                <a:ext uri="{FF2B5EF4-FFF2-40B4-BE49-F238E27FC236}">
                  <a16:creationId xmlns:a16="http://schemas.microsoft.com/office/drawing/2014/main" id="{FEEE8063-79DA-46D6-B6A3-7977531BB31F}"/>
                </a:ext>
              </a:extLst>
            </p:cNvPr>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72;p24">
              <a:extLst>
                <a:ext uri="{FF2B5EF4-FFF2-40B4-BE49-F238E27FC236}">
                  <a16:creationId xmlns:a16="http://schemas.microsoft.com/office/drawing/2014/main" id="{E7BF9C6E-B48C-4035-9BBC-803FFD3A4686}"/>
                </a:ext>
              </a:extLst>
            </p:cNvPr>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0162;p59">
            <a:extLst>
              <a:ext uri="{FF2B5EF4-FFF2-40B4-BE49-F238E27FC236}">
                <a16:creationId xmlns:a16="http://schemas.microsoft.com/office/drawing/2014/main" id="{30B68F0F-CE43-4F17-9779-FA4DC08E516F}"/>
              </a:ext>
            </a:extLst>
          </p:cNvPr>
          <p:cNvGrpSpPr/>
          <p:nvPr/>
        </p:nvGrpSpPr>
        <p:grpSpPr>
          <a:xfrm>
            <a:off x="2763672" y="2743200"/>
            <a:ext cx="2876705" cy="1492653"/>
            <a:chOff x="2029517" y="1732295"/>
            <a:chExt cx="1149068" cy="643432"/>
          </a:xfrm>
        </p:grpSpPr>
        <p:grpSp>
          <p:nvGrpSpPr>
            <p:cNvPr id="67" name="Google Shape;10163;p59">
              <a:extLst>
                <a:ext uri="{FF2B5EF4-FFF2-40B4-BE49-F238E27FC236}">
                  <a16:creationId xmlns:a16="http://schemas.microsoft.com/office/drawing/2014/main" id="{BB8119C9-B57B-42BE-9103-43D4D21F1BCF}"/>
                </a:ext>
              </a:extLst>
            </p:cNvPr>
            <p:cNvGrpSpPr/>
            <p:nvPr/>
          </p:nvGrpSpPr>
          <p:grpSpPr>
            <a:xfrm>
              <a:off x="2708660" y="1746937"/>
              <a:ext cx="455427" cy="244429"/>
              <a:chOff x="2700693" y="1746937"/>
              <a:chExt cx="455427" cy="244429"/>
            </a:xfrm>
          </p:grpSpPr>
          <p:grpSp>
            <p:nvGrpSpPr>
              <p:cNvPr id="84" name="Google Shape;10164;p59">
                <a:extLst>
                  <a:ext uri="{FF2B5EF4-FFF2-40B4-BE49-F238E27FC236}">
                    <a16:creationId xmlns:a16="http://schemas.microsoft.com/office/drawing/2014/main" id="{A2A15D97-191B-48A3-840B-368EA2235522}"/>
                  </a:ext>
                </a:extLst>
              </p:cNvPr>
              <p:cNvGrpSpPr/>
              <p:nvPr/>
            </p:nvGrpSpPr>
            <p:grpSpPr>
              <a:xfrm>
                <a:off x="2905682" y="1782817"/>
                <a:ext cx="250438" cy="208549"/>
                <a:chOff x="2905682" y="1782817"/>
                <a:chExt cx="250438" cy="208549"/>
              </a:xfrm>
            </p:grpSpPr>
            <p:cxnSp>
              <p:nvCxnSpPr>
                <p:cNvPr id="88" name="Google Shape;10165;p59">
                  <a:extLst>
                    <a:ext uri="{FF2B5EF4-FFF2-40B4-BE49-F238E27FC236}">
                      <a16:creationId xmlns:a16="http://schemas.microsoft.com/office/drawing/2014/main" id="{A9A7FCE8-0477-4141-AD60-20A6583265A3}"/>
                    </a:ext>
                  </a:extLst>
                </p:cNvPr>
                <p:cNvCxnSpPr/>
                <p:nvPr/>
              </p:nvCxnSpPr>
              <p:spPr>
                <a:xfrm rot="-5400000" flipH="1">
                  <a:off x="2905682" y="1782817"/>
                  <a:ext cx="175200" cy="1752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9" name="Google Shape;10166;p59">
                  <a:extLst>
                    <a:ext uri="{FF2B5EF4-FFF2-40B4-BE49-F238E27FC236}">
                      <a16:creationId xmlns:a16="http://schemas.microsoft.com/office/drawing/2014/main" id="{4ED788DA-09E9-4BDA-9F7A-ED6572B6A0D1}"/>
                    </a:ext>
                  </a:extLst>
                </p:cNvPr>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0167;p59">
                <a:extLst>
                  <a:ext uri="{FF2B5EF4-FFF2-40B4-BE49-F238E27FC236}">
                    <a16:creationId xmlns:a16="http://schemas.microsoft.com/office/drawing/2014/main" id="{448E7032-B2F4-4A3B-8C4A-3F62AF08C8FB}"/>
                  </a:ext>
                </a:extLst>
              </p:cNvPr>
              <p:cNvGrpSpPr/>
              <p:nvPr/>
            </p:nvGrpSpPr>
            <p:grpSpPr>
              <a:xfrm>
                <a:off x="2700693" y="1746937"/>
                <a:ext cx="449967" cy="72374"/>
                <a:chOff x="2700693" y="1746937"/>
                <a:chExt cx="449967" cy="72374"/>
              </a:xfrm>
            </p:grpSpPr>
            <p:cxnSp>
              <p:nvCxnSpPr>
                <p:cNvPr id="86" name="Google Shape;10168;p59">
                  <a:extLst>
                    <a:ext uri="{FF2B5EF4-FFF2-40B4-BE49-F238E27FC236}">
                      <a16:creationId xmlns:a16="http://schemas.microsoft.com/office/drawing/2014/main" id="{2A1AA0AE-1878-4052-BD1C-E12355FA607B}"/>
                    </a:ext>
                  </a:extLst>
                </p:cNvPr>
                <p:cNvCxnSpPr/>
                <p:nvPr/>
              </p:nvCxnSpPr>
              <p:spPr>
                <a:xfrm>
                  <a:off x="2700693" y="1782453"/>
                  <a:ext cx="379800" cy="6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7" name="Google Shape;10169;p59">
                  <a:extLst>
                    <a:ext uri="{FF2B5EF4-FFF2-40B4-BE49-F238E27FC236}">
                      <a16:creationId xmlns:a16="http://schemas.microsoft.com/office/drawing/2014/main" id="{97059413-81E4-4DD3-9596-DB7061948C6A}"/>
                    </a:ext>
                  </a:extLst>
                </p:cNvPr>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10170;p59">
              <a:extLst>
                <a:ext uri="{FF2B5EF4-FFF2-40B4-BE49-F238E27FC236}">
                  <a16:creationId xmlns:a16="http://schemas.microsoft.com/office/drawing/2014/main" id="{34C8006D-46C1-42DB-8E4E-384D9477583B}"/>
                </a:ext>
              </a:extLst>
            </p:cNvPr>
            <p:cNvGrpSpPr/>
            <p:nvPr/>
          </p:nvGrpSpPr>
          <p:grpSpPr>
            <a:xfrm>
              <a:off x="2029517" y="1732295"/>
              <a:ext cx="1149068" cy="643432"/>
              <a:chOff x="2029517" y="1732295"/>
              <a:chExt cx="1149068" cy="643432"/>
            </a:xfrm>
          </p:grpSpPr>
          <p:grpSp>
            <p:nvGrpSpPr>
              <p:cNvPr id="69" name="Google Shape;10171;p59">
                <a:extLst>
                  <a:ext uri="{FF2B5EF4-FFF2-40B4-BE49-F238E27FC236}">
                    <a16:creationId xmlns:a16="http://schemas.microsoft.com/office/drawing/2014/main" id="{BF72580E-475D-4B5D-8BC5-89A93F45A3D5}"/>
                  </a:ext>
                </a:extLst>
              </p:cNvPr>
              <p:cNvGrpSpPr/>
              <p:nvPr/>
            </p:nvGrpSpPr>
            <p:grpSpPr>
              <a:xfrm>
                <a:off x="2703618" y="2103152"/>
                <a:ext cx="474966" cy="260017"/>
                <a:chOff x="2703618" y="2103152"/>
                <a:chExt cx="474966" cy="260017"/>
              </a:xfrm>
            </p:grpSpPr>
            <p:grpSp>
              <p:nvGrpSpPr>
                <p:cNvPr id="78" name="Google Shape;10172;p59">
                  <a:extLst>
                    <a:ext uri="{FF2B5EF4-FFF2-40B4-BE49-F238E27FC236}">
                      <a16:creationId xmlns:a16="http://schemas.microsoft.com/office/drawing/2014/main" id="{AC335107-8792-4A86-A342-D9CCE4608AAC}"/>
                    </a:ext>
                  </a:extLst>
                </p:cNvPr>
                <p:cNvGrpSpPr/>
                <p:nvPr/>
              </p:nvGrpSpPr>
              <p:grpSpPr>
                <a:xfrm>
                  <a:off x="2703618" y="2290640"/>
                  <a:ext cx="450291" cy="72529"/>
                  <a:chOff x="2703618" y="2290640"/>
                  <a:chExt cx="450291" cy="72529"/>
                </a:xfrm>
              </p:grpSpPr>
              <p:cxnSp>
                <p:nvCxnSpPr>
                  <p:cNvPr id="82" name="Google Shape;10173;p59">
                    <a:extLst>
                      <a:ext uri="{FF2B5EF4-FFF2-40B4-BE49-F238E27FC236}">
                        <a16:creationId xmlns:a16="http://schemas.microsoft.com/office/drawing/2014/main" id="{9825D7D7-E766-46E1-8F1F-3705E5F32ABC}"/>
                      </a:ext>
                    </a:extLst>
                  </p:cNvPr>
                  <p:cNvCxnSpPr/>
                  <p:nvPr/>
                </p:nvCxnSpPr>
                <p:spPr>
                  <a:xfrm>
                    <a:off x="2703618" y="2326818"/>
                    <a:ext cx="379800" cy="6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3" name="Google Shape;10174;p59">
                    <a:extLst>
                      <a:ext uri="{FF2B5EF4-FFF2-40B4-BE49-F238E27FC236}">
                        <a16:creationId xmlns:a16="http://schemas.microsoft.com/office/drawing/2014/main" id="{9C7F866D-09E9-417F-9529-038D85395CB7}"/>
                      </a:ext>
                    </a:extLst>
                  </p:cNvPr>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10175;p59">
                  <a:extLst>
                    <a:ext uri="{FF2B5EF4-FFF2-40B4-BE49-F238E27FC236}">
                      <a16:creationId xmlns:a16="http://schemas.microsoft.com/office/drawing/2014/main" id="{E41016A9-28FA-48E9-B995-D218284ABE81}"/>
                    </a:ext>
                  </a:extLst>
                </p:cNvPr>
                <p:cNvGrpSpPr/>
                <p:nvPr/>
              </p:nvGrpSpPr>
              <p:grpSpPr>
                <a:xfrm>
                  <a:off x="2908607" y="2103152"/>
                  <a:ext cx="269977" cy="223538"/>
                  <a:chOff x="2908607" y="2103152"/>
                  <a:chExt cx="269977" cy="223538"/>
                </a:xfrm>
              </p:grpSpPr>
              <p:cxnSp>
                <p:nvCxnSpPr>
                  <p:cNvPr id="80" name="Google Shape;10176;p59">
                    <a:extLst>
                      <a:ext uri="{FF2B5EF4-FFF2-40B4-BE49-F238E27FC236}">
                        <a16:creationId xmlns:a16="http://schemas.microsoft.com/office/drawing/2014/main" id="{7ECD273B-7558-41BE-A7E1-18BDE5F16DF8}"/>
                      </a:ext>
                    </a:extLst>
                  </p:cNvPr>
                  <p:cNvCxnSpPr/>
                  <p:nvPr/>
                </p:nvCxnSpPr>
                <p:spPr>
                  <a:xfrm rot="10800000" flipH="1">
                    <a:off x="2908607" y="2140990"/>
                    <a:ext cx="199800" cy="1857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1" name="Google Shape;10177;p59">
                    <a:extLst>
                      <a:ext uri="{FF2B5EF4-FFF2-40B4-BE49-F238E27FC236}">
                        <a16:creationId xmlns:a16="http://schemas.microsoft.com/office/drawing/2014/main" id="{911D91D6-260E-4857-B0B0-731B214C8C09}"/>
                      </a:ext>
                    </a:extLst>
                  </p:cNvPr>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10178;p59">
                <a:extLst>
                  <a:ext uri="{FF2B5EF4-FFF2-40B4-BE49-F238E27FC236}">
                    <a16:creationId xmlns:a16="http://schemas.microsoft.com/office/drawing/2014/main" id="{B0D12A11-A98B-406D-8CB3-8F32AF2537DA}"/>
                  </a:ext>
                </a:extLst>
              </p:cNvPr>
              <p:cNvGrpSpPr/>
              <p:nvPr/>
            </p:nvGrpSpPr>
            <p:grpSpPr>
              <a:xfrm>
                <a:off x="2029517" y="1732295"/>
                <a:ext cx="685827" cy="643432"/>
                <a:chOff x="2029517" y="1732295"/>
                <a:chExt cx="685827" cy="643432"/>
              </a:xfrm>
            </p:grpSpPr>
            <p:sp>
              <p:nvSpPr>
                <p:cNvPr id="71" name="Google Shape;10179;p59">
                  <a:extLst>
                    <a:ext uri="{FF2B5EF4-FFF2-40B4-BE49-F238E27FC236}">
                      <a16:creationId xmlns:a16="http://schemas.microsoft.com/office/drawing/2014/main" id="{6344C711-CE8B-4691-9757-A5094D540A5F}"/>
                    </a:ext>
                  </a:extLst>
                </p:cNvPr>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10180;p59">
                  <a:extLst>
                    <a:ext uri="{FF2B5EF4-FFF2-40B4-BE49-F238E27FC236}">
                      <a16:creationId xmlns:a16="http://schemas.microsoft.com/office/drawing/2014/main" id="{521E8539-9332-43C0-B2B1-E2DB55402CFF}"/>
                    </a:ext>
                  </a:extLst>
                </p:cNvPr>
                <p:cNvGrpSpPr/>
                <p:nvPr/>
              </p:nvGrpSpPr>
              <p:grpSpPr>
                <a:xfrm>
                  <a:off x="2158948" y="1732295"/>
                  <a:ext cx="556396" cy="333108"/>
                  <a:chOff x="2158948" y="1732295"/>
                  <a:chExt cx="556396" cy="333108"/>
                </a:xfrm>
              </p:grpSpPr>
              <p:cxnSp>
                <p:nvCxnSpPr>
                  <p:cNvPr id="76" name="Google Shape;10181;p59">
                    <a:extLst>
                      <a:ext uri="{FF2B5EF4-FFF2-40B4-BE49-F238E27FC236}">
                        <a16:creationId xmlns:a16="http://schemas.microsoft.com/office/drawing/2014/main" id="{E4E8D3AC-53D6-4C27-A9DA-33E471F5C3FB}"/>
                      </a:ext>
                    </a:extLst>
                  </p:cNvPr>
                  <p:cNvCxnSpPr/>
                  <p:nvPr/>
                </p:nvCxnSpPr>
                <p:spPr>
                  <a:xfrm rot="10800000" flipH="1">
                    <a:off x="2158948" y="1783103"/>
                    <a:ext cx="459000" cy="2823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77" name="Google Shape;10182;p59">
                    <a:extLst>
                      <a:ext uri="{FF2B5EF4-FFF2-40B4-BE49-F238E27FC236}">
                        <a16:creationId xmlns:a16="http://schemas.microsoft.com/office/drawing/2014/main" id="{5AA8B21C-8A67-4A2D-8958-A976FD611C8D}"/>
                      </a:ext>
                    </a:extLst>
                  </p:cNvPr>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0183;p59">
                  <a:extLst>
                    <a:ext uri="{FF2B5EF4-FFF2-40B4-BE49-F238E27FC236}">
                      <a16:creationId xmlns:a16="http://schemas.microsoft.com/office/drawing/2014/main" id="{F4A1F838-5980-4E54-A0C1-E4F560CBDAAC}"/>
                    </a:ext>
                  </a:extLst>
                </p:cNvPr>
                <p:cNvGrpSpPr/>
                <p:nvPr/>
              </p:nvGrpSpPr>
              <p:grpSpPr>
                <a:xfrm>
                  <a:off x="2159908" y="2065057"/>
                  <a:ext cx="550884" cy="310670"/>
                  <a:chOff x="2159908" y="2065057"/>
                  <a:chExt cx="550884" cy="310670"/>
                </a:xfrm>
              </p:grpSpPr>
              <p:cxnSp>
                <p:nvCxnSpPr>
                  <p:cNvPr id="74" name="Google Shape;10184;p59">
                    <a:extLst>
                      <a:ext uri="{FF2B5EF4-FFF2-40B4-BE49-F238E27FC236}">
                        <a16:creationId xmlns:a16="http://schemas.microsoft.com/office/drawing/2014/main" id="{DDDBB427-5101-4F3D-B229-377BF3A8C3DE}"/>
                      </a:ext>
                    </a:extLst>
                  </p:cNvPr>
                  <p:cNvCxnSpPr/>
                  <p:nvPr/>
                </p:nvCxnSpPr>
                <p:spPr>
                  <a:xfrm>
                    <a:off x="2159908" y="2065057"/>
                    <a:ext cx="454500" cy="2622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75" name="Google Shape;10185;p59">
                    <a:extLst>
                      <a:ext uri="{FF2B5EF4-FFF2-40B4-BE49-F238E27FC236}">
                        <a16:creationId xmlns:a16="http://schemas.microsoft.com/office/drawing/2014/main" id="{CAA5079C-77B9-422D-B920-3A1C6C99091C}"/>
                      </a:ext>
                    </a:extLst>
                  </p:cNvPr>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7" name="TextBox 6">
            <a:extLst>
              <a:ext uri="{FF2B5EF4-FFF2-40B4-BE49-F238E27FC236}">
                <a16:creationId xmlns:a16="http://schemas.microsoft.com/office/drawing/2014/main" id="{FF979404-A358-4C22-B849-556ED9EF08AE}"/>
              </a:ext>
            </a:extLst>
          </p:cNvPr>
          <p:cNvSpPr txBox="1"/>
          <p:nvPr/>
        </p:nvSpPr>
        <p:spPr>
          <a:xfrm>
            <a:off x="913489" y="2969429"/>
            <a:ext cx="2018812" cy="1208023"/>
          </a:xfrm>
          <a:prstGeom prst="rect">
            <a:avLst/>
          </a:prstGeom>
          <a:noFill/>
        </p:spPr>
        <p:txBody>
          <a:bodyPr wrap="square" rtlCol="0">
            <a:spAutoFit/>
          </a:bodyPr>
          <a:lstStyle/>
          <a:p>
            <a:pPr algn="ctr">
              <a:lnSpc>
                <a:spcPct val="150000"/>
              </a:lnSpc>
            </a:pPr>
            <a:r>
              <a:rPr lang="en-IN" dirty="0">
                <a:solidFill>
                  <a:schemeClr val="bg2"/>
                </a:solidFill>
                <a:latin typeface="Roboto" panose="02000000000000000000" pitchFamily="2" charset="0"/>
                <a:ea typeface="Roboto" panose="02000000000000000000" pitchFamily="2" charset="0"/>
              </a:rPr>
              <a:t>Guided by :</a:t>
            </a:r>
          </a:p>
          <a:p>
            <a:pPr algn="ctr">
              <a:lnSpc>
                <a:spcPct val="150000"/>
              </a:lnSpc>
            </a:pPr>
            <a:r>
              <a:rPr lang="en-IN" dirty="0">
                <a:solidFill>
                  <a:schemeClr val="tx1"/>
                </a:solidFill>
                <a:latin typeface="Roboto" panose="02000000000000000000" pitchFamily="2" charset="0"/>
                <a:ea typeface="Roboto" panose="02000000000000000000" pitchFamily="2" charset="0"/>
              </a:rPr>
              <a:t>Dr. V. P. Mahatme </a:t>
            </a:r>
            <a:r>
              <a:rPr lang="en-IN" sz="1100" dirty="0">
                <a:solidFill>
                  <a:schemeClr val="tx1"/>
                </a:solidFill>
                <a:latin typeface="Roboto" panose="02000000000000000000" pitchFamily="2" charset="0"/>
                <a:ea typeface="Roboto" panose="02000000000000000000" pitchFamily="2" charset="0"/>
              </a:rPr>
              <a:t>(Head Of CT Department)</a:t>
            </a:r>
          </a:p>
          <a:p>
            <a:r>
              <a:rPr lang="en-IN" dirty="0">
                <a:solidFill>
                  <a:schemeClr val="bg2"/>
                </a:solidFill>
                <a:latin typeface="Roboto" panose="02000000000000000000" pitchFamily="2" charset="0"/>
                <a:ea typeface="Roboto" panose="02000000000000000000" pitchFamily="2" charset="0"/>
              </a:rPr>
              <a:t> </a:t>
            </a:r>
          </a:p>
        </p:txBody>
      </p:sp>
      <p:sp>
        <p:nvSpPr>
          <p:cNvPr id="8" name="TextBox 7">
            <a:extLst>
              <a:ext uri="{FF2B5EF4-FFF2-40B4-BE49-F238E27FC236}">
                <a16:creationId xmlns:a16="http://schemas.microsoft.com/office/drawing/2014/main" id="{F69149F9-A6C0-420B-B835-621D1E54054E}"/>
              </a:ext>
            </a:extLst>
          </p:cNvPr>
          <p:cNvSpPr txBox="1"/>
          <p:nvPr/>
        </p:nvSpPr>
        <p:spPr>
          <a:xfrm>
            <a:off x="5696161" y="2594820"/>
            <a:ext cx="3222627" cy="1672253"/>
          </a:xfrm>
          <a:prstGeom prst="rect">
            <a:avLst/>
          </a:prstGeom>
          <a:noFill/>
        </p:spPr>
        <p:txBody>
          <a:bodyPr wrap="square" rtlCol="0">
            <a:spAutoFit/>
          </a:bodyPr>
          <a:lstStyle/>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Shreya Patle</a:t>
            </a:r>
            <a:r>
              <a:rPr lang="en-IN"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 </a:t>
            </a: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(CT18123)</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Rutuja Kale   (CT18037)</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Shubham Chambhare (CT18125)</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Prachi Patel  (CT18031)</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Raghav Shukla (CT18121)</a:t>
            </a:r>
          </a:p>
        </p:txBody>
      </p:sp>
      <p:sp>
        <p:nvSpPr>
          <p:cNvPr id="100" name="TextBox 99">
            <a:extLst>
              <a:ext uri="{FF2B5EF4-FFF2-40B4-BE49-F238E27FC236}">
                <a16:creationId xmlns:a16="http://schemas.microsoft.com/office/drawing/2014/main" id="{A7A07490-B1BD-4ADC-B5E3-D7CE7A46320A}"/>
              </a:ext>
            </a:extLst>
          </p:cNvPr>
          <p:cNvSpPr txBox="1"/>
          <p:nvPr/>
        </p:nvSpPr>
        <p:spPr>
          <a:xfrm>
            <a:off x="1598140" y="4393002"/>
            <a:ext cx="5799686" cy="338554"/>
          </a:xfrm>
          <a:prstGeom prst="rect">
            <a:avLst/>
          </a:prstGeom>
          <a:noFill/>
        </p:spPr>
        <p:txBody>
          <a:bodyPr wrap="square" rtlCol="0">
            <a:spAutoFit/>
          </a:bodyPr>
          <a:lstStyle/>
          <a:p>
            <a:pPr algn="ctr"/>
            <a:r>
              <a:rPr lang="en-IN" sz="1600" dirty="0">
                <a:solidFill>
                  <a:schemeClr val="tx1"/>
                </a:solidFill>
                <a:latin typeface="Roboto" panose="02000000000000000000" pitchFamily="2" charset="0"/>
                <a:ea typeface="Roboto" panose="02000000000000000000" pitchFamily="2" charset="0"/>
              </a:rPr>
              <a:t>DEPARTMENT OF COMPUTER TECHNOLOGY</a:t>
            </a:r>
          </a:p>
        </p:txBody>
      </p:sp>
      <p:sp>
        <p:nvSpPr>
          <p:cNvPr id="101" name="TextBox 100">
            <a:extLst>
              <a:ext uri="{FF2B5EF4-FFF2-40B4-BE49-F238E27FC236}">
                <a16:creationId xmlns:a16="http://schemas.microsoft.com/office/drawing/2014/main" id="{3F414E32-F5E9-45E0-9EFB-035D66FD298D}"/>
              </a:ext>
            </a:extLst>
          </p:cNvPr>
          <p:cNvSpPr txBox="1"/>
          <p:nvPr/>
        </p:nvSpPr>
        <p:spPr>
          <a:xfrm>
            <a:off x="3288226" y="4654002"/>
            <a:ext cx="2352402" cy="338554"/>
          </a:xfrm>
          <a:prstGeom prst="rect">
            <a:avLst/>
          </a:prstGeom>
          <a:noFill/>
        </p:spPr>
        <p:txBody>
          <a:bodyPr wrap="square" rtlCol="0">
            <a:spAutoFit/>
          </a:bodyPr>
          <a:lstStyle/>
          <a:p>
            <a:pPr algn="ctr"/>
            <a:r>
              <a:rPr lang="en-IN" sz="1600" dirty="0">
                <a:solidFill>
                  <a:schemeClr val="tx1"/>
                </a:solidFill>
                <a:latin typeface="Roboto" panose="02000000000000000000" pitchFamily="2" charset="0"/>
                <a:ea typeface="Roboto" panose="02000000000000000000" pitchFamily="2" charset="0"/>
                <a:cs typeface="Calibri" panose="020F0502020204030204" pitchFamily="34" charset="0"/>
              </a:rPr>
              <a:t>2020 - 2021</a:t>
            </a:r>
          </a:p>
        </p:txBody>
      </p:sp>
      <p:grpSp>
        <p:nvGrpSpPr>
          <p:cNvPr id="128" name="Google Shape;10651;p61">
            <a:extLst>
              <a:ext uri="{FF2B5EF4-FFF2-40B4-BE49-F238E27FC236}">
                <a16:creationId xmlns:a16="http://schemas.microsoft.com/office/drawing/2014/main" id="{7A7E7D86-6415-426B-B192-FA0E35C47CEF}"/>
              </a:ext>
            </a:extLst>
          </p:cNvPr>
          <p:cNvGrpSpPr/>
          <p:nvPr/>
        </p:nvGrpSpPr>
        <p:grpSpPr>
          <a:xfrm rot="5400000">
            <a:off x="-365838" y="1037194"/>
            <a:ext cx="1873615" cy="1092961"/>
            <a:chOff x="2413923" y="3711366"/>
            <a:chExt cx="1374117" cy="703260"/>
          </a:xfrm>
        </p:grpSpPr>
        <p:grpSp>
          <p:nvGrpSpPr>
            <p:cNvPr id="129" name="Google Shape;10652;p61">
              <a:extLst>
                <a:ext uri="{FF2B5EF4-FFF2-40B4-BE49-F238E27FC236}">
                  <a16:creationId xmlns:a16="http://schemas.microsoft.com/office/drawing/2014/main" id="{3C6B8720-26FE-44DF-BCEB-716296E3BCF1}"/>
                </a:ext>
              </a:extLst>
            </p:cNvPr>
            <p:cNvGrpSpPr/>
            <p:nvPr/>
          </p:nvGrpSpPr>
          <p:grpSpPr>
            <a:xfrm>
              <a:off x="2413923" y="3711366"/>
              <a:ext cx="1374117" cy="703260"/>
              <a:chOff x="2413923" y="3711366"/>
              <a:chExt cx="1374117" cy="703260"/>
            </a:xfrm>
          </p:grpSpPr>
          <p:sp>
            <p:nvSpPr>
              <p:cNvPr id="133" name="Google Shape;10653;p61">
                <a:extLst>
                  <a:ext uri="{FF2B5EF4-FFF2-40B4-BE49-F238E27FC236}">
                    <a16:creationId xmlns:a16="http://schemas.microsoft.com/office/drawing/2014/main" id="{5CFD6889-93C9-464C-9D78-34EF469521CC}"/>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0654;p61">
                <a:extLst>
                  <a:ext uri="{FF2B5EF4-FFF2-40B4-BE49-F238E27FC236}">
                    <a16:creationId xmlns:a16="http://schemas.microsoft.com/office/drawing/2014/main" id="{A2AB78E3-E7EA-485E-B1F7-4AC9A57FBE15}"/>
                  </a:ext>
                </a:extLst>
              </p:cNvPr>
              <p:cNvGrpSpPr/>
              <p:nvPr/>
            </p:nvGrpSpPr>
            <p:grpSpPr>
              <a:xfrm>
                <a:off x="2600284" y="3808654"/>
                <a:ext cx="234506" cy="138009"/>
                <a:chOff x="2600284" y="3808654"/>
                <a:chExt cx="234506" cy="138009"/>
              </a:xfrm>
            </p:grpSpPr>
            <p:sp>
              <p:nvSpPr>
                <p:cNvPr id="147" name="Google Shape;10655;p61">
                  <a:extLst>
                    <a:ext uri="{FF2B5EF4-FFF2-40B4-BE49-F238E27FC236}">
                      <a16:creationId xmlns:a16="http://schemas.microsoft.com/office/drawing/2014/main" id="{78EFD49B-7F9D-4D80-96CC-86E178B0C4CA}"/>
                    </a:ext>
                  </a:extLst>
                </p:cNvPr>
                <p:cNvSpPr/>
                <p:nvPr/>
              </p:nvSpPr>
              <p:spPr>
                <a:xfrm>
                  <a:off x="2767890"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0656;p61">
                  <a:extLst>
                    <a:ext uri="{FF2B5EF4-FFF2-40B4-BE49-F238E27FC236}">
                      <a16:creationId xmlns:a16="http://schemas.microsoft.com/office/drawing/2014/main" id="{C3155CA9-93D8-4E1C-84E0-4B36E49DC77A}"/>
                    </a:ext>
                  </a:extLst>
                </p:cNvPr>
                <p:cNvCxnSpPr/>
                <p:nvPr/>
              </p:nvCxnSpPr>
              <p:spPr>
                <a:xfrm rot="10800000">
                  <a:off x="2600284" y="3808654"/>
                  <a:ext cx="201000" cy="723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5" name="Google Shape;10657;p61">
                <a:extLst>
                  <a:ext uri="{FF2B5EF4-FFF2-40B4-BE49-F238E27FC236}">
                    <a16:creationId xmlns:a16="http://schemas.microsoft.com/office/drawing/2014/main" id="{B90B1068-8B66-498B-A44A-9B2155DA242E}"/>
                  </a:ext>
                </a:extLst>
              </p:cNvPr>
              <p:cNvGrpSpPr/>
              <p:nvPr/>
            </p:nvGrpSpPr>
            <p:grpSpPr>
              <a:xfrm>
                <a:off x="3359659" y="3805664"/>
                <a:ext cx="232294" cy="141000"/>
                <a:chOff x="3359659" y="3805664"/>
                <a:chExt cx="232294" cy="141000"/>
              </a:xfrm>
            </p:grpSpPr>
            <p:sp>
              <p:nvSpPr>
                <p:cNvPr id="145" name="Google Shape;10658;p61">
                  <a:extLst>
                    <a:ext uri="{FF2B5EF4-FFF2-40B4-BE49-F238E27FC236}">
                      <a16:creationId xmlns:a16="http://schemas.microsoft.com/office/drawing/2014/main" id="{1E9A8A98-4F52-4D2C-94B8-65AC232ECDE5}"/>
                    </a:ext>
                  </a:extLst>
                </p:cNvPr>
                <p:cNvSpPr/>
                <p:nvPr/>
              </p:nvSpPr>
              <p:spPr>
                <a:xfrm>
                  <a:off x="3359659"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0659;p61">
                  <a:extLst>
                    <a:ext uri="{FF2B5EF4-FFF2-40B4-BE49-F238E27FC236}">
                      <a16:creationId xmlns:a16="http://schemas.microsoft.com/office/drawing/2014/main" id="{68D23123-4CAD-4BD3-A6FA-CCE9BEDB3933}"/>
                    </a:ext>
                  </a:extLst>
                </p:cNvPr>
                <p:cNvCxnSpPr/>
                <p:nvPr/>
              </p:nvCxnSpPr>
              <p:spPr>
                <a:xfrm rot="10800000" flipH="1">
                  <a:off x="3393053" y="3805664"/>
                  <a:ext cx="198900" cy="780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6" name="Google Shape;10660;p61">
                <a:extLst>
                  <a:ext uri="{FF2B5EF4-FFF2-40B4-BE49-F238E27FC236}">
                    <a16:creationId xmlns:a16="http://schemas.microsoft.com/office/drawing/2014/main" id="{9A4D2D58-756E-426A-8923-CB2F56C3459E}"/>
                  </a:ext>
                </a:extLst>
              </p:cNvPr>
              <p:cNvGrpSpPr/>
              <p:nvPr/>
            </p:nvGrpSpPr>
            <p:grpSpPr>
              <a:xfrm>
                <a:off x="3067316" y="3711366"/>
                <a:ext cx="66900" cy="166809"/>
                <a:chOff x="3067316" y="3711366"/>
                <a:chExt cx="66900" cy="166809"/>
              </a:xfrm>
            </p:grpSpPr>
            <p:sp>
              <p:nvSpPr>
                <p:cNvPr id="143" name="Google Shape;10661;p61">
                  <a:extLst>
                    <a:ext uri="{FF2B5EF4-FFF2-40B4-BE49-F238E27FC236}">
                      <a16:creationId xmlns:a16="http://schemas.microsoft.com/office/drawing/2014/main" id="{B60BBCAA-BB2D-461D-9909-3273A42C874A}"/>
                    </a:ext>
                  </a:extLst>
                </p:cNvPr>
                <p:cNvSpPr/>
                <p:nvPr/>
              </p:nvSpPr>
              <p:spPr>
                <a:xfrm>
                  <a:off x="3067316" y="381127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0662;p61">
                  <a:extLst>
                    <a:ext uri="{FF2B5EF4-FFF2-40B4-BE49-F238E27FC236}">
                      <a16:creationId xmlns:a16="http://schemas.microsoft.com/office/drawing/2014/main" id="{678CE396-22C1-43C3-B900-CFA3FFB95AD0}"/>
                    </a:ext>
                  </a:extLst>
                </p:cNvPr>
                <p:cNvCxnSpPr/>
                <p:nvPr/>
              </p:nvCxnSpPr>
              <p:spPr>
                <a:xfrm rot="-5400000">
                  <a:off x="3050460" y="3761616"/>
                  <a:ext cx="1011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7" name="Google Shape;10663;p61">
                <a:extLst>
                  <a:ext uri="{FF2B5EF4-FFF2-40B4-BE49-F238E27FC236}">
                    <a16:creationId xmlns:a16="http://schemas.microsoft.com/office/drawing/2014/main" id="{FAD4A81D-AA17-4BEA-BF37-8FAA13DDCAF7}"/>
                  </a:ext>
                </a:extLst>
              </p:cNvPr>
              <p:cNvGrpSpPr/>
              <p:nvPr/>
            </p:nvGrpSpPr>
            <p:grpSpPr>
              <a:xfrm>
                <a:off x="2413923" y="4058666"/>
                <a:ext cx="224119" cy="66900"/>
                <a:chOff x="2413923" y="4058666"/>
                <a:chExt cx="224119" cy="66900"/>
              </a:xfrm>
            </p:grpSpPr>
            <p:sp>
              <p:nvSpPr>
                <p:cNvPr id="141" name="Google Shape;10664;p61">
                  <a:extLst>
                    <a:ext uri="{FF2B5EF4-FFF2-40B4-BE49-F238E27FC236}">
                      <a16:creationId xmlns:a16="http://schemas.microsoft.com/office/drawing/2014/main" id="{A56FBDB3-7C4B-42AD-98E2-8A3A3459A10D}"/>
                    </a:ext>
                  </a:extLst>
                </p:cNvPr>
                <p:cNvSpPr/>
                <p:nvPr/>
              </p:nvSpPr>
              <p:spPr>
                <a:xfrm>
                  <a:off x="2571142"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0665;p61">
                  <a:extLst>
                    <a:ext uri="{FF2B5EF4-FFF2-40B4-BE49-F238E27FC236}">
                      <a16:creationId xmlns:a16="http://schemas.microsoft.com/office/drawing/2014/main" id="{71E31B6E-EEB3-473C-9431-E6A5496F8C77}"/>
                    </a:ext>
                  </a:extLst>
                </p:cNvPr>
                <p:cNvCxnSpPr/>
                <p:nvPr/>
              </p:nvCxnSpPr>
              <p:spPr>
                <a:xfrm flipH="1">
                  <a:off x="2413923" y="4092060"/>
                  <a:ext cx="159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8" name="Google Shape;10666;p61">
                <a:extLst>
                  <a:ext uri="{FF2B5EF4-FFF2-40B4-BE49-F238E27FC236}">
                    <a16:creationId xmlns:a16="http://schemas.microsoft.com/office/drawing/2014/main" id="{347161A4-F19F-455B-BE89-2CFAB50AA8A4}"/>
                  </a:ext>
                </a:extLst>
              </p:cNvPr>
              <p:cNvGrpSpPr/>
              <p:nvPr/>
            </p:nvGrpSpPr>
            <p:grpSpPr>
              <a:xfrm>
                <a:off x="3564643" y="4058666"/>
                <a:ext cx="223397" cy="66900"/>
                <a:chOff x="3564643" y="4058666"/>
                <a:chExt cx="223397" cy="66900"/>
              </a:xfrm>
            </p:grpSpPr>
            <p:sp>
              <p:nvSpPr>
                <p:cNvPr id="139" name="Google Shape;10667;p61">
                  <a:extLst>
                    <a:ext uri="{FF2B5EF4-FFF2-40B4-BE49-F238E27FC236}">
                      <a16:creationId xmlns:a16="http://schemas.microsoft.com/office/drawing/2014/main" id="{9540006E-5BFA-4CBE-B1E3-E9ADBEF8DA32}"/>
                    </a:ext>
                  </a:extLst>
                </p:cNvPr>
                <p:cNvSpPr/>
                <p:nvPr/>
              </p:nvSpPr>
              <p:spPr>
                <a:xfrm>
                  <a:off x="3564643"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0668;p61">
                  <a:extLst>
                    <a:ext uri="{FF2B5EF4-FFF2-40B4-BE49-F238E27FC236}">
                      <a16:creationId xmlns:a16="http://schemas.microsoft.com/office/drawing/2014/main" id="{3C53C553-1311-4A0F-82C5-7012E33ACE94}"/>
                    </a:ext>
                  </a:extLst>
                </p:cNvPr>
                <p:cNvCxnSpPr/>
                <p:nvPr/>
              </p:nvCxnSpPr>
              <p:spPr>
                <a:xfrm>
                  <a:off x="3630240" y="4092060"/>
                  <a:ext cx="1578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grpSp>
          <p:nvGrpSpPr>
            <p:cNvPr id="130" name="Google Shape;10669;p61">
              <a:extLst>
                <a:ext uri="{FF2B5EF4-FFF2-40B4-BE49-F238E27FC236}">
                  <a16:creationId xmlns:a16="http://schemas.microsoft.com/office/drawing/2014/main" id="{912B0F4A-8303-46E7-BCEA-76BACD862BC3}"/>
                </a:ext>
              </a:extLst>
            </p:cNvPr>
            <p:cNvGrpSpPr/>
            <p:nvPr/>
          </p:nvGrpSpPr>
          <p:grpSpPr>
            <a:xfrm>
              <a:off x="2633353" y="3965763"/>
              <a:ext cx="933975" cy="445687"/>
              <a:chOff x="2633353" y="3965763"/>
              <a:chExt cx="933975" cy="445687"/>
            </a:xfrm>
          </p:grpSpPr>
          <p:sp>
            <p:nvSpPr>
              <p:cNvPr id="131" name="Google Shape;10670;p61">
                <a:extLst>
                  <a:ext uri="{FF2B5EF4-FFF2-40B4-BE49-F238E27FC236}">
                    <a16:creationId xmlns:a16="http://schemas.microsoft.com/office/drawing/2014/main" id="{53C1D939-0F4D-47EC-AD21-B2BBA9F63890}"/>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671;p61">
                <a:extLst>
                  <a:ext uri="{FF2B5EF4-FFF2-40B4-BE49-F238E27FC236}">
                    <a16:creationId xmlns:a16="http://schemas.microsoft.com/office/drawing/2014/main" id="{1FF8C046-49AD-4BDA-B7B9-0BBFF5D0155B}"/>
                  </a:ext>
                </a:extLst>
              </p:cNvPr>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0550;p61">
            <a:extLst>
              <a:ext uri="{FF2B5EF4-FFF2-40B4-BE49-F238E27FC236}">
                <a16:creationId xmlns:a16="http://schemas.microsoft.com/office/drawing/2014/main" id="{FFAA4564-9EDA-49B1-A9D4-313D30A648E7}"/>
              </a:ext>
            </a:extLst>
          </p:cNvPr>
          <p:cNvGrpSpPr/>
          <p:nvPr/>
        </p:nvGrpSpPr>
        <p:grpSpPr>
          <a:xfrm>
            <a:off x="3992653" y="3134262"/>
            <a:ext cx="874976" cy="719600"/>
            <a:chOff x="7608988" y="2093194"/>
            <a:chExt cx="817276" cy="672147"/>
          </a:xfrm>
        </p:grpSpPr>
        <p:cxnSp>
          <p:nvCxnSpPr>
            <p:cNvPr id="172" name="Google Shape;10551;p61">
              <a:extLst>
                <a:ext uri="{FF2B5EF4-FFF2-40B4-BE49-F238E27FC236}">
                  <a16:creationId xmlns:a16="http://schemas.microsoft.com/office/drawing/2014/main" id="{17B9D1D1-8EE0-4313-A9E0-885EB492F12B}"/>
                </a:ext>
              </a:extLst>
            </p:cNvPr>
            <p:cNvCxnSpPr/>
            <p:nvPr/>
          </p:nvCxnSpPr>
          <p:spPr>
            <a:xfrm rot="5400000" flipH="1">
              <a:off x="7620257" y="213649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3" name="Google Shape;10552;p61">
              <a:extLst>
                <a:ext uri="{FF2B5EF4-FFF2-40B4-BE49-F238E27FC236}">
                  <a16:creationId xmlns:a16="http://schemas.microsoft.com/office/drawing/2014/main" id="{E02A10C3-F5B9-4F6E-A658-FA6E6B24D27D}"/>
                </a:ext>
              </a:extLst>
            </p:cNvPr>
            <p:cNvCxnSpPr/>
            <p:nvPr/>
          </p:nvCxnSpPr>
          <p:spPr>
            <a:xfrm rot="-5400000">
              <a:off x="8285120" y="213649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4" name="Google Shape;10553;p61">
              <a:extLst>
                <a:ext uri="{FF2B5EF4-FFF2-40B4-BE49-F238E27FC236}">
                  <a16:creationId xmlns:a16="http://schemas.microsoft.com/office/drawing/2014/main" id="{2D9AE459-0AA9-4518-8C8B-827A6BE5ACBD}"/>
                </a:ext>
              </a:extLst>
            </p:cNvPr>
            <p:cNvCxnSpPr/>
            <p:nvPr/>
          </p:nvCxnSpPr>
          <p:spPr>
            <a:xfrm rot="5400000">
              <a:off x="7620257" y="264474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5" name="Google Shape;10554;p61">
              <a:extLst>
                <a:ext uri="{FF2B5EF4-FFF2-40B4-BE49-F238E27FC236}">
                  <a16:creationId xmlns:a16="http://schemas.microsoft.com/office/drawing/2014/main" id="{4A39E91E-C131-4085-BCF3-8B2EFC5905B0}"/>
                </a:ext>
              </a:extLst>
            </p:cNvPr>
            <p:cNvCxnSpPr/>
            <p:nvPr/>
          </p:nvCxnSpPr>
          <p:spPr>
            <a:xfrm rot="-5400000" flipH="1">
              <a:off x="8285120" y="264474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6" name="Google Shape;10555;p61">
              <a:extLst>
                <a:ext uri="{FF2B5EF4-FFF2-40B4-BE49-F238E27FC236}">
                  <a16:creationId xmlns:a16="http://schemas.microsoft.com/office/drawing/2014/main" id="{EBCD9C64-C118-4A15-9292-C8CC2A3A0522}"/>
                </a:ext>
              </a:extLst>
            </p:cNvPr>
            <p:cNvCxnSpPr/>
            <p:nvPr/>
          </p:nvCxnSpPr>
          <p:spPr>
            <a:xfrm rot="10800000">
              <a:off x="7608988" y="2425132"/>
              <a:ext cx="83400" cy="0"/>
            </a:xfrm>
            <a:prstGeom prst="straightConnector1">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7" name="Google Shape;10556;p61">
              <a:extLst>
                <a:ext uri="{FF2B5EF4-FFF2-40B4-BE49-F238E27FC236}">
                  <a16:creationId xmlns:a16="http://schemas.microsoft.com/office/drawing/2014/main" id="{FB026306-D866-4141-9E68-321F4EE36058}"/>
                </a:ext>
              </a:extLst>
            </p:cNvPr>
            <p:cNvCxnSpPr/>
            <p:nvPr/>
          </p:nvCxnSpPr>
          <p:spPr>
            <a:xfrm rot="10800000">
              <a:off x="8342865" y="2425132"/>
              <a:ext cx="83400" cy="0"/>
            </a:xfrm>
            <a:prstGeom prst="straightConnector1">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grpSp>
          <p:nvGrpSpPr>
            <p:cNvPr id="178" name="Google Shape;10557;p61">
              <a:extLst>
                <a:ext uri="{FF2B5EF4-FFF2-40B4-BE49-F238E27FC236}">
                  <a16:creationId xmlns:a16="http://schemas.microsoft.com/office/drawing/2014/main" id="{440AF2C9-4EFE-4E67-B03D-03FADAF32728}"/>
                </a:ext>
              </a:extLst>
            </p:cNvPr>
            <p:cNvGrpSpPr/>
            <p:nvPr/>
          </p:nvGrpSpPr>
          <p:grpSpPr>
            <a:xfrm>
              <a:off x="7721175" y="2093194"/>
              <a:ext cx="599587" cy="623846"/>
              <a:chOff x="7721175" y="2093194"/>
              <a:chExt cx="599587" cy="623846"/>
            </a:xfrm>
          </p:grpSpPr>
          <p:grpSp>
            <p:nvGrpSpPr>
              <p:cNvPr id="179" name="Google Shape;10558;p61">
                <a:extLst>
                  <a:ext uri="{FF2B5EF4-FFF2-40B4-BE49-F238E27FC236}">
                    <a16:creationId xmlns:a16="http://schemas.microsoft.com/office/drawing/2014/main" id="{A001A741-74B7-4C91-9CDE-0F084342410C}"/>
                  </a:ext>
                </a:extLst>
              </p:cNvPr>
              <p:cNvGrpSpPr/>
              <p:nvPr/>
            </p:nvGrpSpPr>
            <p:grpSpPr>
              <a:xfrm>
                <a:off x="7721175" y="2093194"/>
                <a:ext cx="291605" cy="623846"/>
                <a:chOff x="9405575" y="2061418"/>
                <a:chExt cx="291605" cy="623846"/>
              </a:xfrm>
            </p:grpSpPr>
            <p:sp>
              <p:nvSpPr>
                <p:cNvPr id="188" name="Google Shape;10559;p61">
                  <a:extLst>
                    <a:ext uri="{FF2B5EF4-FFF2-40B4-BE49-F238E27FC236}">
                      <a16:creationId xmlns:a16="http://schemas.microsoft.com/office/drawing/2014/main" id="{4A0A051B-779B-4DB3-81FA-155E8D2565FE}"/>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560;p61">
                  <a:extLst>
                    <a:ext uri="{FF2B5EF4-FFF2-40B4-BE49-F238E27FC236}">
                      <a16:creationId xmlns:a16="http://schemas.microsoft.com/office/drawing/2014/main" id="{ADEB1D8E-4580-4595-918D-29F843448976}"/>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561;p61">
                  <a:extLst>
                    <a:ext uri="{FF2B5EF4-FFF2-40B4-BE49-F238E27FC236}">
                      <a16:creationId xmlns:a16="http://schemas.microsoft.com/office/drawing/2014/main" id="{8E9359CD-443B-41E5-81D5-07EA2ADB8C82}"/>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562;p61">
                  <a:extLst>
                    <a:ext uri="{FF2B5EF4-FFF2-40B4-BE49-F238E27FC236}">
                      <a16:creationId xmlns:a16="http://schemas.microsoft.com/office/drawing/2014/main" id="{926B5963-572D-4D29-93ED-AD3E572492C0}"/>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563;p61">
                  <a:extLst>
                    <a:ext uri="{FF2B5EF4-FFF2-40B4-BE49-F238E27FC236}">
                      <a16:creationId xmlns:a16="http://schemas.microsoft.com/office/drawing/2014/main" id="{CECE83AA-9E94-498B-8597-D09CBC152E06}"/>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564;p61">
                  <a:extLst>
                    <a:ext uri="{FF2B5EF4-FFF2-40B4-BE49-F238E27FC236}">
                      <a16:creationId xmlns:a16="http://schemas.microsoft.com/office/drawing/2014/main" id="{73E0899B-23D4-4E1D-8FAD-8C2D1B7DED6C}"/>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565;p61">
                  <a:extLst>
                    <a:ext uri="{FF2B5EF4-FFF2-40B4-BE49-F238E27FC236}">
                      <a16:creationId xmlns:a16="http://schemas.microsoft.com/office/drawing/2014/main" id="{00A3F1F2-8C07-4BCC-A42F-9E8C9CBDB81B}"/>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0566;p61">
                <a:extLst>
                  <a:ext uri="{FF2B5EF4-FFF2-40B4-BE49-F238E27FC236}">
                    <a16:creationId xmlns:a16="http://schemas.microsoft.com/office/drawing/2014/main" id="{0B07602A-70C5-46A2-9AD0-50F5E70441A0}"/>
                  </a:ext>
                </a:extLst>
              </p:cNvPr>
              <p:cNvGrpSpPr/>
              <p:nvPr/>
            </p:nvGrpSpPr>
            <p:grpSpPr>
              <a:xfrm flipH="1">
                <a:off x="8029157" y="2093194"/>
                <a:ext cx="291605" cy="623846"/>
                <a:chOff x="9405575" y="2061418"/>
                <a:chExt cx="291605" cy="623846"/>
              </a:xfrm>
            </p:grpSpPr>
            <p:sp>
              <p:nvSpPr>
                <p:cNvPr id="181" name="Google Shape;10567;p61">
                  <a:extLst>
                    <a:ext uri="{FF2B5EF4-FFF2-40B4-BE49-F238E27FC236}">
                      <a16:creationId xmlns:a16="http://schemas.microsoft.com/office/drawing/2014/main" id="{2E829702-5F43-4B41-A1E7-86073A5F2218}"/>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0568;p61">
                  <a:extLst>
                    <a:ext uri="{FF2B5EF4-FFF2-40B4-BE49-F238E27FC236}">
                      <a16:creationId xmlns:a16="http://schemas.microsoft.com/office/drawing/2014/main" id="{6D7F24D3-3691-42C1-BA09-C529C29E5FF8}"/>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569;p61">
                  <a:extLst>
                    <a:ext uri="{FF2B5EF4-FFF2-40B4-BE49-F238E27FC236}">
                      <a16:creationId xmlns:a16="http://schemas.microsoft.com/office/drawing/2014/main" id="{11F03185-6602-4F24-B551-043DA7915552}"/>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0570;p61">
                  <a:extLst>
                    <a:ext uri="{FF2B5EF4-FFF2-40B4-BE49-F238E27FC236}">
                      <a16:creationId xmlns:a16="http://schemas.microsoft.com/office/drawing/2014/main" id="{2A05B087-2008-4225-8754-DB7E9087256C}"/>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571;p61">
                  <a:extLst>
                    <a:ext uri="{FF2B5EF4-FFF2-40B4-BE49-F238E27FC236}">
                      <a16:creationId xmlns:a16="http://schemas.microsoft.com/office/drawing/2014/main" id="{AFE3EB77-4E6D-4EBA-AEFD-9F617D6421A6}"/>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572;p61">
                  <a:extLst>
                    <a:ext uri="{FF2B5EF4-FFF2-40B4-BE49-F238E27FC236}">
                      <a16:creationId xmlns:a16="http://schemas.microsoft.com/office/drawing/2014/main" id="{B0FDFFA5-71C4-4ACD-91C7-A4C062C89988}"/>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573;p61">
                  <a:extLst>
                    <a:ext uri="{FF2B5EF4-FFF2-40B4-BE49-F238E27FC236}">
                      <a16:creationId xmlns:a16="http://schemas.microsoft.com/office/drawing/2014/main" id="{3A348F5B-431E-47E0-A06F-BBC582848725}"/>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2" name="Straight Connector 11">
            <a:extLst>
              <a:ext uri="{FF2B5EF4-FFF2-40B4-BE49-F238E27FC236}">
                <a16:creationId xmlns:a16="http://schemas.microsoft.com/office/drawing/2014/main" id="{5D722C5A-6D9F-4BB5-BB91-8CC4368B2CC8}"/>
              </a:ext>
            </a:extLst>
          </p:cNvPr>
          <p:cNvCxnSpPr>
            <a:cxnSpLocks/>
          </p:cNvCxnSpPr>
          <p:nvPr/>
        </p:nvCxnSpPr>
        <p:spPr>
          <a:xfrm>
            <a:off x="4825163" y="3485854"/>
            <a:ext cx="629080"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Oval 12">
            <a:extLst>
              <a:ext uri="{FF2B5EF4-FFF2-40B4-BE49-F238E27FC236}">
                <a16:creationId xmlns:a16="http://schemas.microsoft.com/office/drawing/2014/main" id="{24AB8F7F-CEC5-478D-B3EB-2B1A97A4D0D6}"/>
              </a:ext>
            </a:extLst>
          </p:cNvPr>
          <p:cNvSpPr/>
          <p:nvPr/>
        </p:nvSpPr>
        <p:spPr>
          <a:xfrm>
            <a:off x="5465939" y="3403595"/>
            <a:ext cx="172101" cy="14420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054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IN" dirty="0"/>
              <a:t>Literature review</a:t>
            </a:r>
          </a:p>
        </p:txBody>
      </p:sp>
      <p:sp>
        <p:nvSpPr>
          <p:cNvPr id="2316" name="Google Shape;2316;p38"/>
          <p:cNvSpPr txBox="1"/>
          <p:nvPr/>
        </p:nvSpPr>
        <p:spPr>
          <a:xfrm>
            <a:off x="510125" y="1046038"/>
            <a:ext cx="8497397" cy="644352"/>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dirty="0">
                <a:solidFill>
                  <a:schemeClr val="dk1"/>
                </a:solidFill>
                <a:latin typeface="Roboto"/>
                <a:ea typeface="Roboto"/>
                <a:cs typeface="Roboto"/>
                <a:sym typeface="Roboto"/>
              </a:rPr>
              <a:t>Siddhartha Roy, M.Saravanan. “Handwritten Character Recognition using K-NN Classification Algorithm”. Computer Science Engineering, SRM University, Chennai, India. Vol-3 Issue-5 (2017)</a:t>
            </a:r>
          </a:p>
        </p:txBody>
      </p:sp>
      <p:sp>
        <p:nvSpPr>
          <p:cNvPr id="2" name="TextBox 1">
            <a:extLst>
              <a:ext uri="{FF2B5EF4-FFF2-40B4-BE49-F238E27FC236}">
                <a16:creationId xmlns:a16="http://schemas.microsoft.com/office/drawing/2014/main" id="{BD47F0E7-3921-44FF-8691-15998ADBCADB}"/>
              </a:ext>
            </a:extLst>
          </p:cNvPr>
          <p:cNvSpPr txBox="1"/>
          <p:nvPr/>
        </p:nvSpPr>
        <p:spPr>
          <a:xfrm>
            <a:off x="720000" y="1635799"/>
            <a:ext cx="7438030" cy="1169551"/>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In this paper we used ten (10) features for recognition of handwritten numerals. In any recognition process, the important problem is to address the extraction of feature and correct classification approaches. The proposed algorithm tries to deal with both the factors and well in terms of accuracy and time complexity. The Overall accuracy of 97.67% is achieved in the recognition process.</a:t>
            </a:r>
          </a:p>
        </p:txBody>
      </p:sp>
      <p:sp>
        <p:nvSpPr>
          <p:cNvPr id="10" name="Google Shape;2316;p38">
            <a:extLst>
              <a:ext uri="{FF2B5EF4-FFF2-40B4-BE49-F238E27FC236}">
                <a16:creationId xmlns:a16="http://schemas.microsoft.com/office/drawing/2014/main" id="{2D4D9F1D-8827-4391-ABC1-8169DA2DD09D}"/>
              </a:ext>
            </a:extLst>
          </p:cNvPr>
          <p:cNvSpPr txBox="1"/>
          <p:nvPr/>
        </p:nvSpPr>
        <p:spPr>
          <a:xfrm>
            <a:off x="510125" y="3064529"/>
            <a:ext cx="8497397" cy="458400"/>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sz="1600" dirty="0">
                <a:solidFill>
                  <a:schemeClr val="dk1"/>
                </a:solidFill>
                <a:latin typeface="Roboto"/>
                <a:ea typeface="Roboto"/>
                <a:cs typeface="Roboto"/>
                <a:sym typeface="Roboto"/>
              </a:rPr>
              <a:t>Andreas C. Müller,Sarah Guido.‘‘Introduction to Machine Learning with Python-A Guide for Data Scientists’’. O’Reilly Media, Inc., 1005 Gravenstein Highway North, Sebastopol, CA 95472 (2016)</a:t>
            </a:r>
          </a:p>
        </p:txBody>
      </p:sp>
      <p:sp>
        <p:nvSpPr>
          <p:cNvPr id="11" name="TextBox 10">
            <a:extLst>
              <a:ext uri="{FF2B5EF4-FFF2-40B4-BE49-F238E27FC236}">
                <a16:creationId xmlns:a16="http://schemas.microsoft.com/office/drawing/2014/main" id="{8D2A20D1-380F-4E06-883D-1B18920A86EF}"/>
              </a:ext>
            </a:extLst>
          </p:cNvPr>
          <p:cNvSpPr txBox="1"/>
          <p:nvPr/>
        </p:nvSpPr>
        <p:spPr>
          <a:xfrm>
            <a:off x="720000" y="3727518"/>
            <a:ext cx="7438030" cy="954107"/>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This book mentioned that k-NN algorithm is arguably the simplest machine learning algorithm. Building the model consists only of storing the training dataset. To make a prediction for a new data point, the algorithm finds the closest data points in the training dataset—its “nearest neighbors.” </a:t>
            </a:r>
          </a:p>
        </p:txBody>
      </p:sp>
    </p:spTree>
    <p:extLst>
      <p:ext uri="{BB962C8B-B14F-4D97-AF65-F5344CB8AC3E}">
        <p14:creationId xmlns:p14="http://schemas.microsoft.com/office/powerpoint/2010/main" val="184106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6" name="Google Shape;2326;p39"/>
          <p:cNvSpPr txBox="1">
            <a:spLocks noGrp="1"/>
          </p:cNvSpPr>
          <p:nvPr>
            <p:ph type="title"/>
          </p:nvPr>
        </p:nvSpPr>
        <p:spPr>
          <a:xfrm>
            <a:off x="2085099" y="736818"/>
            <a:ext cx="3250500"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t>P</a:t>
            </a:r>
            <a:r>
              <a:rPr lang="en" dirty="0"/>
              <a:t>roposed approch</a:t>
            </a:r>
            <a:endParaRPr dirty="0"/>
          </a:p>
        </p:txBody>
      </p:sp>
      <p:sp>
        <p:nvSpPr>
          <p:cNvPr id="12" name="Google Shape;2654;p49">
            <a:extLst>
              <a:ext uri="{FF2B5EF4-FFF2-40B4-BE49-F238E27FC236}">
                <a16:creationId xmlns:a16="http://schemas.microsoft.com/office/drawing/2014/main" id="{58C42A25-8EBE-456A-92DF-BD580C8442F9}"/>
              </a:ext>
            </a:extLst>
          </p:cNvPr>
          <p:cNvSpPr/>
          <p:nvPr/>
        </p:nvSpPr>
        <p:spPr>
          <a:xfrm>
            <a:off x="735497" y="1322387"/>
            <a:ext cx="7673008" cy="3061765"/>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55;p49">
            <a:extLst>
              <a:ext uri="{FF2B5EF4-FFF2-40B4-BE49-F238E27FC236}">
                <a16:creationId xmlns:a16="http://schemas.microsoft.com/office/drawing/2014/main" id="{B7088655-3BA3-4509-AAE3-5636F3D49F28}"/>
              </a:ext>
            </a:extLst>
          </p:cNvPr>
          <p:cNvSpPr txBox="1">
            <a:spLocks/>
          </p:cNvSpPr>
          <p:nvPr/>
        </p:nvSpPr>
        <p:spPr>
          <a:xfrm>
            <a:off x="735495" y="1559362"/>
            <a:ext cx="7606747" cy="26945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a:lnSpc>
                <a:spcPct val="100000"/>
              </a:lnSpc>
              <a:spcBef>
                <a:spcPts val="600"/>
              </a:spcBef>
              <a:buClr>
                <a:schemeClr val="dk2"/>
              </a:buClr>
            </a:pPr>
            <a:r>
              <a:rPr lang="en-IN" sz="1400" dirty="0"/>
              <a:t>In a K-Nearest Neighbors Algorithm, the proposed method uses k-nearest neighbor (knn) classification algorithm for classifying the MNIST digit images in test set using the feature vector of training database. </a:t>
            </a:r>
          </a:p>
          <a:p>
            <a:pPr>
              <a:lnSpc>
                <a:spcPct val="100000"/>
              </a:lnSpc>
              <a:spcBef>
                <a:spcPts val="600"/>
              </a:spcBef>
              <a:buClr>
                <a:schemeClr val="dk2"/>
              </a:buClr>
            </a:pPr>
            <a:r>
              <a:rPr lang="en-IN" sz="1400" dirty="0"/>
              <a:t>The k-nearest neighbor algorithm (k-NN) is a classification technique which classify the objects base on training features space.</a:t>
            </a:r>
          </a:p>
          <a:p>
            <a:pPr>
              <a:lnSpc>
                <a:spcPct val="100000"/>
              </a:lnSpc>
              <a:spcBef>
                <a:spcPts val="600"/>
              </a:spcBef>
              <a:buClr>
                <a:schemeClr val="dk2"/>
              </a:buClr>
            </a:pPr>
            <a:r>
              <a:rPr lang="en-IN" sz="1400" dirty="0"/>
              <a:t>The functionality of k-NN algorithm is to define the computations until classification is done irrespective of the learning techniques.</a:t>
            </a:r>
          </a:p>
          <a:p>
            <a:pPr>
              <a:lnSpc>
                <a:spcPct val="100000"/>
              </a:lnSpc>
              <a:spcBef>
                <a:spcPts val="600"/>
              </a:spcBef>
              <a:buClr>
                <a:schemeClr val="dk2"/>
              </a:buClr>
            </a:pPr>
            <a:r>
              <a:rPr lang="en-IN" sz="1400" dirty="0"/>
              <a:t>Generally, k-NN has two learning techniques. They are Instance-based and Lazy learning techniques. K-nearest neighbor algorithm is simplest classification technique because of computations are simple.</a:t>
            </a:r>
          </a:p>
        </p:txBody>
      </p:sp>
      <p:grpSp>
        <p:nvGrpSpPr>
          <p:cNvPr id="14" name="Google Shape;10638;p61">
            <a:extLst>
              <a:ext uri="{FF2B5EF4-FFF2-40B4-BE49-F238E27FC236}">
                <a16:creationId xmlns:a16="http://schemas.microsoft.com/office/drawing/2014/main" id="{943FE5AF-8174-49E2-9218-001798F4467F}"/>
              </a:ext>
            </a:extLst>
          </p:cNvPr>
          <p:cNvGrpSpPr/>
          <p:nvPr/>
        </p:nvGrpSpPr>
        <p:grpSpPr>
          <a:xfrm rot="16200000">
            <a:off x="5674835" y="441536"/>
            <a:ext cx="795485" cy="762462"/>
            <a:chOff x="3348603" y="1236445"/>
            <a:chExt cx="749256" cy="695894"/>
          </a:xfrm>
        </p:grpSpPr>
        <p:grpSp>
          <p:nvGrpSpPr>
            <p:cNvPr id="15" name="Google Shape;10639;p61">
              <a:extLst>
                <a:ext uri="{FF2B5EF4-FFF2-40B4-BE49-F238E27FC236}">
                  <a16:creationId xmlns:a16="http://schemas.microsoft.com/office/drawing/2014/main" id="{F612F96E-0B04-4B14-AC8C-F406061B59FE}"/>
                </a:ext>
              </a:extLst>
            </p:cNvPr>
            <p:cNvGrpSpPr/>
            <p:nvPr/>
          </p:nvGrpSpPr>
          <p:grpSpPr>
            <a:xfrm>
              <a:off x="3583779" y="1236445"/>
              <a:ext cx="293795" cy="285811"/>
              <a:chOff x="3750225" y="1774000"/>
              <a:chExt cx="149575" cy="145525"/>
            </a:xfrm>
          </p:grpSpPr>
          <p:sp>
            <p:nvSpPr>
              <p:cNvPr id="25" name="Google Shape;10640;p61">
                <a:extLst>
                  <a:ext uri="{FF2B5EF4-FFF2-40B4-BE49-F238E27FC236}">
                    <a16:creationId xmlns:a16="http://schemas.microsoft.com/office/drawing/2014/main" id="{282DB36B-50CD-496A-B541-894E625902D6}"/>
                  </a:ext>
                </a:extLst>
              </p:cNvPr>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41;p61">
                <a:extLst>
                  <a:ext uri="{FF2B5EF4-FFF2-40B4-BE49-F238E27FC236}">
                    <a16:creationId xmlns:a16="http://schemas.microsoft.com/office/drawing/2014/main" id="{21898C79-F135-4E8B-A8F5-1874C037F187}"/>
                  </a:ext>
                </a:extLst>
              </p:cNvPr>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0642;p61">
              <a:extLst>
                <a:ext uri="{FF2B5EF4-FFF2-40B4-BE49-F238E27FC236}">
                  <a16:creationId xmlns:a16="http://schemas.microsoft.com/office/drawing/2014/main" id="{CB08CD82-0D4A-41DD-9222-2D0B5B3D2CE6}"/>
                </a:ext>
              </a:extLst>
            </p:cNvPr>
            <p:cNvGrpSpPr/>
            <p:nvPr/>
          </p:nvGrpSpPr>
          <p:grpSpPr>
            <a:xfrm>
              <a:off x="3775534" y="1462599"/>
              <a:ext cx="322325" cy="285958"/>
              <a:chOff x="3847850" y="1889150"/>
              <a:chExt cx="164100" cy="145600"/>
            </a:xfrm>
          </p:grpSpPr>
          <p:sp>
            <p:nvSpPr>
              <p:cNvPr id="23" name="Google Shape;10643;p61">
                <a:extLst>
                  <a:ext uri="{FF2B5EF4-FFF2-40B4-BE49-F238E27FC236}">
                    <a16:creationId xmlns:a16="http://schemas.microsoft.com/office/drawing/2014/main" id="{26576A66-B816-4E52-B78F-4D9AB8565C0F}"/>
                  </a:ext>
                </a:extLst>
              </p:cNvPr>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44;p61">
                <a:extLst>
                  <a:ext uri="{FF2B5EF4-FFF2-40B4-BE49-F238E27FC236}">
                    <a16:creationId xmlns:a16="http://schemas.microsoft.com/office/drawing/2014/main" id="{7DFAE723-9C24-45A0-BDAF-28246C49BB49}"/>
                  </a:ext>
                </a:extLst>
              </p:cNvPr>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645;p61">
              <a:extLst>
                <a:ext uri="{FF2B5EF4-FFF2-40B4-BE49-F238E27FC236}">
                  <a16:creationId xmlns:a16="http://schemas.microsoft.com/office/drawing/2014/main" id="{27E0FDCD-BF51-49C4-AB31-EFA6846EC25F}"/>
                </a:ext>
              </a:extLst>
            </p:cNvPr>
            <p:cNvGrpSpPr/>
            <p:nvPr/>
          </p:nvGrpSpPr>
          <p:grpSpPr>
            <a:xfrm>
              <a:off x="3545329" y="1646528"/>
              <a:ext cx="293746" cy="285811"/>
              <a:chOff x="3730650" y="1982800"/>
              <a:chExt cx="149550" cy="145525"/>
            </a:xfrm>
          </p:grpSpPr>
          <p:sp>
            <p:nvSpPr>
              <p:cNvPr id="21" name="Google Shape;10646;p61">
                <a:extLst>
                  <a:ext uri="{FF2B5EF4-FFF2-40B4-BE49-F238E27FC236}">
                    <a16:creationId xmlns:a16="http://schemas.microsoft.com/office/drawing/2014/main" id="{49F58091-67E3-472B-9DDC-F71060FF3451}"/>
                  </a:ext>
                </a:extLst>
              </p:cNvPr>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47;p61">
                <a:extLst>
                  <a:ext uri="{FF2B5EF4-FFF2-40B4-BE49-F238E27FC236}">
                    <a16:creationId xmlns:a16="http://schemas.microsoft.com/office/drawing/2014/main" id="{A3B3FC7E-52B2-45D3-B9BF-D213F83F9605}"/>
                  </a:ext>
                </a:extLst>
              </p:cNvPr>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648;p61">
              <a:extLst>
                <a:ext uri="{FF2B5EF4-FFF2-40B4-BE49-F238E27FC236}">
                  <a16:creationId xmlns:a16="http://schemas.microsoft.com/office/drawing/2014/main" id="{8FBBAB32-3273-486F-8C33-056A5ECA2A55}"/>
                </a:ext>
              </a:extLst>
            </p:cNvPr>
            <p:cNvGrpSpPr/>
            <p:nvPr/>
          </p:nvGrpSpPr>
          <p:grpSpPr>
            <a:xfrm>
              <a:off x="3348603" y="1415046"/>
              <a:ext cx="294384" cy="284387"/>
              <a:chOff x="3630494" y="1864938"/>
              <a:chExt cx="149875" cy="144800"/>
            </a:xfrm>
          </p:grpSpPr>
          <p:sp>
            <p:nvSpPr>
              <p:cNvPr id="19" name="Google Shape;10649;p61">
                <a:extLst>
                  <a:ext uri="{FF2B5EF4-FFF2-40B4-BE49-F238E27FC236}">
                    <a16:creationId xmlns:a16="http://schemas.microsoft.com/office/drawing/2014/main" id="{077F4496-8252-46E9-A5E3-F6D16F5A2799}"/>
                  </a:ext>
                </a:extLst>
              </p:cNvPr>
              <p:cNvSpPr/>
              <p:nvPr/>
            </p:nvSpPr>
            <p:spPr>
              <a:xfrm>
                <a:off x="3630494" y="1864938"/>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50;p61">
                <a:extLst>
                  <a:ext uri="{FF2B5EF4-FFF2-40B4-BE49-F238E27FC236}">
                    <a16:creationId xmlns:a16="http://schemas.microsoft.com/office/drawing/2014/main" id="{281DE02C-7801-4603-89E0-A71D5DB91387}"/>
                  </a:ext>
                </a:extLst>
              </p:cNvPr>
              <p:cNvSpPr/>
              <p:nvPr/>
            </p:nvSpPr>
            <p:spPr>
              <a:xfrm>
                <a:off x="3654119" y="1906594"/>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518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3" name="Google Shape;2153;p35"/>
          <p:cNvSpPr txBox="1">
            <a:spLocks noGrp="1"/>
          </p:cNvSpPr>
          <p:nvPr>
            <p:ph type="title"/>
          </p:nvPr>
        </p:nvSpPr>
        <p:spPr>
          <a:xfrm>
            <a:off x="2464912" y="894888"/>
            <a:ext cx="3300613" cy="530088"/>
          </a:xfrm>
          <a:prstGeom prst="rect">
            <a:avLst/>
          </a:prstGeom>
        </p:spPr>
        <p:txBody>
          <a:bodyPr spcFirstLastPara="1" wrap="square" lIns="0" tIns="0" rIns="0" bIns="0" anchor="ctr" anchorCtr="0">
            <a:normAutofit fontScale="90000"/>
          </a:bodyPr>
          <a:lstStyle/>
          <a:p>
            <a:pPr marL="0" lvl="0" indent="0" algn="ctr" rtl="0">
              <a:spcBef>
                <a:spcPts val="0"/>
              </a:spcBef>
              <a:spcAft>
                <a:spcPts val="0"/>
              </a:spcAft>
              <a:buNone/>
            </a:pPr>
            <a:r>
              <a:rPr lang="en-IN" sz="3600" dirty="0"/>
              <a:t>SYSTEM ARCHITECTURE</a:t>
            </a:r>
          </a:p>
        </p:txBody>
      </p:sp>
      <p:sp>
        <p:nvSpPr>
          <p:cNvPr id="9" name="Google Shape;2654;p49">
            <a:extLst>
              <a:ext uri="{FF2B5EF4-FFF2-40B4-BE49-F238E27FC236}">
                <a16:creationId xmlns:a16="http://schemas.microsoft.com/office/drawing/2014/main" id="{AB93CBEC-ECCD-4506-BA4A-83DAF239E0F0}"/>
              </a:ext>
            </a:extLst>
          </p:cNvPr>
          <p:cNvSpPr/>
          <p:nvPr/>
        </p:nvSpPr>
        <p:spPr>
          <a:xfrm>
            <a:off x="1046836" y="1577008"/>
            <a:ext cx="2922102" cy="1940444"/>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54;p49">
            <a:extLst>
              <a:ext uri="{FF2B5EF4-FFF2-40B4-BE49-F238E27FC236}">
                <a16:creationId xmlns:a16="http://schemas.microsoft.com/office/drawing/2014/main" id="{C12CF4FA-104A-472E-9E15-78678441B4CC}"/>
              </a:ext>
            </a:extLst>
          </p:cNvPr>
          <p:cNvSpPr/>
          <p:nvPr/>
        </p:nvSpPr>
        <p:spPr>
          <a:xfrm>
            <a:off x="4130227" y="1577009"/>
            <a:ext cx="3529940" cy="1940443"/>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54;p49">
            <a:extLst>
              <a:ext uri="{FF2B5EF4-FFF2-40B4-BE49-F238E27FC236}">
                <a16:creationId xmlns:a16="http://schemas.microsoft.com/office/drawing/2014/main" id="{5623B04C-1CCE-4D3C-AADF-31B35B246908}"/>
              </a:ext>
            </a:extLst>
          </p:cNvPr>
          <p:cNvSpPr/>
          <p:nvPr/>
        </p:nvSpPr>
        <p:spPr>
          <a:xfrm>
            <a:off x="1054663" y="3663286"/>
            <a:ext cx="6605503" cy="70909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83;p57">
            <a:extLst>
              <a:ext uri="{FF2B5EF4-FFF2-40B4-BE49-F238E27FC236}">
                <a16:creationId xmlns:a16="http://schemas.microsoft.com/office/drawing/2014/main" id="{7FB20DCE-CB1E-4566-86BB-D8909CF19B51}"/>
              </a:ext>
            </a:extLst>
          </p:cNvPr>
          <p:cNvSpPr/>
          <p:nvPr/>
        </p:nvSpPr>
        <p:spPr>
          <a:xfrm>
            <a:off x="8443969" y="3517453"/>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54;p49">
            <a:extLst>
              <a:ext uri="{FF2B5EF4-FFF2-40B4-BE49-F238E27FC236}">
                <a16:creationId xmlns:a16="http://schemas.microsoft.com/office/drawing/2014/main" id="{4F348EDB-525B-4177-9EC2-C45E822B4736}"/>
              </a:ext>
            </a:extLst>
          </p:cNvPr>
          <p:cNvSpPr/>
          <p:nvPr/>
        </p:nvSpPr>
        <p:spPr>
          <a:xfrm>
            <a:off x="1125880" y="2327791"/>
            <a:ext cx="861161" cy="520606"/>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54;p49">
            <a:extLst>
              <a:ext uri="{FF2B5EF4-FFF2-40B4-BE49-F238E27FC236}">
                <a16:creationId xmlns:a16="http://schemas.microsoft.com/office/drawing/2014/main" id="{9C77C231-BADE-4934-8CFD-0B4F64780378}"/>
              </a:ext>
            </a:extLst>
          </p:cNvPr>
          <p:cNvSpPr/>
          <p:nvPr/>
        </p:nvSpPr>
        <p:spPr>
          <a:xfrm>
            <a:off x="2466337" y="1888406"/>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54;p49">
            <a:extLst>
              <a:ext uri="{FF2B5EF4-FFF2-40B4-BE49-F238E27FC236}">
                <a16:creationId xmlns:a16="http://schemas.microsoft.com/office/drawing/2014/main" id="{A3F88C48-A0E0-428B-B46E-E6F07E1DE63D}"/>
              </a:ext>
            </a:extLst>
          </p:cNvPr>
          <p:cNvSpPr/>
          <p:nvPr/>
        </p:nvSpPr>
        <p:spPr>
          <a:xfrm>
            <a:off x="2476278" y="2670283"/>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54;p49">
            <a:extLst>
              <a:ext uri="{FF2B5EF4-FFF2-40B4-BE49-F238E27FC236}">
                <a16:creationId xmlns:a16="http://schemas.microsoft.com/office/drawing/2014/main" id="{DD62659E-165E-4B32-BD24-505A30C090C5}"/>
              </a:ext>
            </a:extLst>
          </p:cNvPr>
          <p:cNvSpPr/>
          <p:nvPr/>
        </p:nvSpPr>
        <p:spPr>
          <a:xfrm>
            <a:off x="4221402" y="1706850"/>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654;p49">
            <a:extLst>
              <a:ext uri="{FF2B5EF4-FFF2-40B4-BE49-F238E27FC236}">
                <a16:creationId xmlns:a16="http://schemas.microsoft.com/office/drawing/2014/main" id="{85E44B67-FC8D-4703-A006-CD496A136D8A}"/>
              </a:ext>
            </a:extLst>
          </p:cNvPr>
          <p:cNvSpPr/>
          <p:nvPr/>
        </p:nvSpPr>
        <p:spPr>
          <a:xfrm>
            <a:off x="5423624" y="1691859"/>
            <a:ext cx="896086"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54;p49">
            <a:extLst>
              <a:ext uri="{FF2B5EF4-FFF2-40B4-BE49-F238E27FC236}">
                <a16:creationId xmlns:a16="http://schemas.microsoft.com/office/drawing/2014/main" id="{EE47FCA5-B648-4D2F-B041-ACD6B10B3FA6}"/>
              </a:ext>
            </a:extLst>
          </p:cNvPr>
          <p:cNvSpPr/>
          <p:nvPr/>
        </p:nvSpPr>
        <p:spPr>
          <a:xfrm>
            <a:off x="6517805" y="1691860"/>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54;p49">
            <a:extLst>
              <a:ext uri="{FF2B5EF4-FFF2-40B4-BE49-F238E27FC236}">
                <a16:creationId xmlns:a16="http://schemas.microsoft.com/office/drawing/2014/main" id="{0C3E38DC-A03C-435D-AA83-1891D4253F3C}"/>
              </a:ext>
            </a:extLst>
          </p:cNvPr>
          <p:cNvSpPr/>
          <p:nvPr/>
        </p:nvSpPr>
        <p:spPr>
          <a:xfrm>
            <a:off x="6517804" y="2378232"/>
            <a:ext cx="952721" cy="387145"/>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54;p49">
            <a:extLst>
              <a:ext uri="{FF2B5EF4-FFF2-40B4-BE49-F238E27FC236}">
                <a16:creationId xmlns:a16="http://schemas.microsoft.com/office/drawing/2014/main" id="{36130653-0563-4D4C-9809-C10233B4270E}"/>
              </a:ext>
            </a:extLst>
          </p:cNvPr>
          <p:cNvSpPr/>
          <p:nvPr/>
        </p:nvSpPr>
        <p:spPr>
          <a:xfrm>
            <a:off x="6517804" y="3007002"/>
            <a:ext cx="952721" cy="387145"/>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54;p49">
            <a:extLst>
              <a:ext uri="{FF2B5EF4-FFF2-40B4-BE49-F238E27FC236}">
                <a16:creationId xmlns:a16="http://schemas.microsoft.com/office/drawing/2014/main" id="{D1A8540C-8437-4B87-95E0-4EAD7A5AEBB0}"/>
              </a:ext>
            </a:extLst>
          </p:cNvPr>
          <p:cNvSpPr/>
          <p:nvPr/>
        </p:nvSpPr>
        <p:spPr>
          <a:xfrm>
            <a:off x="6531056" y="3763558"/>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54;p49">
            <a:extLst>
              <a:ext uri="{FF2B5EF4-FFF2-40B4-BE49-F238E27FC236}">
                <a16:creationId xmlns:a16="http://schemas.microsoft.com/office/drawing/2014/main" id="{EFA006C1-D019-4A36-B820-98CF4029B7BE}"/>
              </a:ext>
            </a:extLst>
          </p:cNvPr>
          <p:cNvSpPr/>
          <p:nvPr/>
        </p:nvSpPr>
        <p:spPr>
          <a:xfrm>
            <a:off x="5203946" y="3765426"/>
            <a:ext cx="981114" cy="457044"/>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54;p49">
            <a:extLst>
              <a:ext uri="{FF2B5EF4-FFF2-40B4-BE49-F238E27FC236}">
                <a16:creationId xmlns:a16="http://schemas.microsoft.com/office/drawing/2014/main" id="{48D00629-0B60-4AB9-A813-15829629C360}"/>
              </a:ext>
            </a:extLst>
          </p:cNvPr>
          <p:cNvSpPr/>
          <p:nvPr/>
        </p:nvSpPr>
        <p:spPr>
          <a:xfrm>
            <a:off x="3850003" y="3762669"/>
            <a:ext cx="952721" cy="47479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C3A485B5-1D43-4292-BF96-6A653E2DA524}"/>
              </a:ext>
            </a:extLst>
          </p:cNvPr>
          <p:cNvSpPr txBox="1"/>
          <p:nvPr/>
        </p:nvSpPr>
        <p:spPr>
          <a:xfrm>
            <a:off x="1104222" y="2340917"/>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mnist</a:t>
            </a:r>
          </a:p>
          <a:p>
            <a:pPr algn="ctr"/>
            <a:r>
              <a:rPr lang="en-IN" sz="1200" dirty="0">
                <a:solidFill>
                  <a:schemeClr val="tx1">
                    <a:lumMod val="95000"/>
                  </a:schemeClr>
                </a:solidFill>
                <a:latin typeface="Roboto" panose="02000000000000000000" pitchFamily="2" charset="0"/>
                <a:ea typeface="Roboto" panose="02000000000000000000" pitchFamily="2" charset="0"/>
              </a:rPr>
              <a:t>dataset</a:t>
            </a:r>
          </a:p>
        </p:txBody>
      </p:sp>
      <p:cxnSp>
        <p:nvCxnSpPr>
          <p:cNvPr id="8" name="Connector: Elbow 7">
            <a:extLst>
              <a:ext uri="{FF2B5EF4-FFF2-40B4-BE49-F238E27FC236}">
                <a16:creationId xmlns:a16="http://schemas.microsoft.com/office/drawing/2014/main" id="{3F26E04C-A4F2-4AA4-84DC-EDC8051E167C}"/>
              </a:ext>
            </a:extLst>
          </p:cNvPr>
          <p:cNvCxnSpPr>
            <a:cxnSpLocks/>
            <a:stCxn id="13" idx="3"/>
            <a:endCxn id="15" idx="1"/>
          </p:cNvCxnSpPr>
          <p:nvPr/>
        </p:nvCxnSpPr>
        <p:spPr>
          <a:xfrm>
            <a:off x="1987041" y="2588094"/>
            <a:ext cx="489237" cy="330434"/>
          </a:xfrm>
          <a:prstGeom prst="bentConnector3">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5" name="Connector: Elbow 24">
            <a:extLst>
              <a:ext uri="{FF2B5EF4-FFF2-40B4-BE49-F238E27FC236}">
                <a16:creationId xmlns:a16="http://schemas.microsoft.com/office/drawing/2014/main" id="{C3CA80AB-789C-48A1-AFDF-52CCF3BAA14B}"/>
              </a:ext>
            </a:extLst>
          </p:cNvPr>
          <p:cNvCxnSpPr>
            <a:cxnSpLocks/>
            <a:stCxn id="13" idx="3"/>
            <a:endCxn id="14" idx="1"/>
          </p:cNvCxnSpPr>
          <p:nvPr/>
        </p:nvCxnSpPr>
        <p:spPr>
          <a:xfrm flipV="1">
            <a:off x="1987041" y="2136651"/>
            <a:ext cx="479296" cy="451443"/>
          </a:xfrm>
          <a:prstGeom prst="bentConnector3">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8" name="Connector: Elbow 27">
            <a:extLst>
              <a:ext uri="{FF2B5EF4-FFF2-40B4-BE49-F238E27FC236}">
                <a16:creationId xmlns:a16="http://schemas.microsoft.com/office/drawing/2014/main" id="{3A850478-A50C-40AD-9926-7B68E2D6F5AA}"/>
              </a:ext>
            </a:extLst>
          </p:cNvPr>
          <p:cNvCxnSpPr>
            <a:cxnSpLocks/>
            <a:stCxn id="14" idx="3"/>
            <a:endCxn id="16" idx="1"/>
          </p:cNvCxnSpPr>
          <p:nvPr/>
        </p:nvCxnSpPr>
        <p:spPr>
          <a:xfrm flipV="1">
            <a:off x="3419058" y="1955095"/>
            <a:ext cx="802344" cy="181556"/>
          </a:xfrm>
          <a:prstGeom prst="bentConnector3">
            <a:avLst>
              <a:gd name="adj1" fmla="val 50000"/>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32" name="Connector: Elbow 31">
            <a:extLst>
              <a:ext uri="{FF2B5EF4-FFF2-40B4-BE49-F238E27FC236}">
                <a16:creationId xmlns:a16="http://schemas.microsoft.com/office/drawing/2014/main" id="{38EAEB01-1022-4A95-B30F-7E7B52FCA935}"/>
              </a:ext>
            </a:extLst>
          </p:cNvPr>
          <p:cNvCxnSpPr>
            <a:cxnSpLocks/>
            <a:stCxn id="15" idx="3"/>
            <a:endCxn id="20" idx="1"/>
          </p:cNvCxnSpPr>
          <p:nvPr/>
        </p:nvCxnSpPr>
        <p:spPr>
          <a:xfrm>
            <a:off x="3428999" y="2918528"/>
            <a:ext cx="3088805" cy="282047"/>
          </a:xfrm>
          <a:prstGeom prst="bentConnector3">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36" name="TextBox 35">
            <a:extLst>
              <a:ext uri="{FF2B5EF4-FFF2-40B4-BE49-F238E27FC236}">
                <a16:creationId xmlns:a16="http://schemas.microsoft.com/office/drawing/2014/main" id="{F4B8A39C-924E-446E-99DA-1A2B5985B524}"/>
              </a:ext>
            </a:extLst>
          </p:cNvPr>
          <p:cNvSpPr txBox="1"/>
          <p:nvPr/>
        </p:nvSpPr>
        <p:spPr>
          <a:xfrm>
            <a:off x="2548205" y="1908887"/>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Train</a:t>
            </a:r>
          </a:p>
          <a:p>
            <a:pPr algn="ctr"/>
            <a:r>
              <a:rPr lang="en-IN" sz="1200" dirty="0">
                <a:solidFill>
                  <a:schemeClr val="tx1">
                    <a:lumMod val="95000"/>
                  </a:schemeClr>
                </a:solidFill>
                <a:latin typeface="Roboto" panose="02000000000000000000" pitchFamily="2" charset="0"/>
                <a:ea typeface="Roboto" panose="02000000000000000000" pitchFamily="2" charset="0"/>
              </a:rPr>
              <a:t>data</a:t>
            </a:r>
          </a:p>
        </p:txBody>
      </p:sp>
      <p:sp>
        <p:nvSpPr>
          <p:cNvPr id="37" name="TextBox 36">
            <a:extLst>
              <a:ext uri="{FF2B5EF4-FFF2-40B4-BE49-F238E27FC236}">
                <a16:creationId xmlns:a16="http://schemas.microsoft.com/office/drawing/2014/main" id="{AEF8DE42-9F97-41D1-9417-A106CA88E3B5}"/>
              </a:ext>
            </a:extLst>
          </p:cNvPr>
          <p:cNvSpPr txBox="1"/>
          <p:nvPr/>
        </p:nvSpPr>
        <p:spPr>
          <a:xfrm>
            <a:off x="2532505" y="2682248"/>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Test </a:t>
            </a:r>
          </a:p>
          <a:p>
            <a:pPr algn="ctr"/>
            <a:r>
              <a:rPr lang="en-IN" sz="1200" dirty="0">
                <a:solidFill>
                  <a:schemeClr val="tx1">
                    <a:lumMod val="95000"/>
                  </a:schemeClr>
                </a:solidFill>
                <a:latin typeface="Roboto" panose="02000000000000000000" pitchFamily="2" charset="0"/>
                <a:ea typeface="Roboto" panose="02000000000000000000" pitchFamily="2" charset="0"/>
              </a:rPr>
              <a:t>data</a:t>
            </a:r>
          </a:p>
        </p:txBody>
      </p:sp>
      <p:sp>
        <p:nvSpPr>
          <p:cNvPr id="38" name="TextBox 37">
            <a:extLst>
              <a:ext uri="{FF2B5EF4-FFF2-40B4-BE49-F238E27FC236}">
                <a16:creationId xmlns:a16="http://schemas.microsoft.com/office/drawing/2014/main" id="{DC1DB69B-F2A5-4DD9-ACE7-EC164994D0D0}"/>
              </a:ext>
            </a:extLst>
          </p:cNvPr>
          <p:cNvSpPr txBox="1"/>
          <p:nvPr/>
        </p:nvSpPr>
        <p:spPr>
          <a:xfrm>
            <a:off x="4240275" y="1717271"/>
            <a:ext cx="952721"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Pre Processing</a:t>
            </a:r>
          </a:p>
        </p:txBody>
      </p:sp>
      <p:sp>
        <p:nvSpPr>
          <p:cNvPr id="39" name="TextBox 38">
            <a:extLst>
              <a:ext uri="{FF2B5EF4-FFF2-40B4-BE49-F238E27FC236}">
                <a16:creationId xmlns:a16="http://schemas.microsoft.com/office/drawing/2014/main" id="{760DB3B4-A2E3-4934-900A-F356C671D12F}"/>
              </a:ext>
            </a:extLst>
          </p:cNvPr>
          <p:cNvSpPr txBox="1"/>
          <p:nvPr/>
        </p:nvSpPr>
        <p:spPr>
          <a:xfrm>
            <a:off x="5423623" y="1709270"/>
            <a:ext cx="861499"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Pixelated</a:t>
            </a:r>
          </a:p>
          <a:p>
            <a:pPr algn="ctr"/>
            <a:r>
              <a:rPr lang="en-IN" sz="1200" dirty="0">
                <a:solidFill>
                  <a:schemeClr val="tx1">
                    <a:lumMod val="95000"/>
                  </a:schemeClr>
                </a:solidFill>
                <a:latin typeface="Roboto" panose="02000000000000000000" pitchFamily="2" charset="0"/>
                <a:ea typeface="Roboto" panose="02000000000000000000" pitchFamily="2" charset="0"/>
              </a:rPr>
              <a:t>Image</a:t>
            </a:r>
          </a:p>
        </p:txBody>
      </p:sp>
      <p:sp>
        <p:nvSpPr>
          <p:cNvPr id="40" name="TextBox 39">
            <a:extLst>
              <a:ext uri="{FF2B5EF4-FFF2-40B4-BE49-F238E27FC236}">
                <a16:creationId xmlns:a16="http://schemas.microsoft.com/office/drawing/2014/main" id="{E1535B5E-ED7A-4D14-B1BC-CD09BEF29472}"/>
              </a:ext>
            </a:extLst>
          </p:cNvPr>
          <p:cNvSpPr txBox="1"/>
          <p:nvPr/>
        </p:nvSpPr>
        <p:spPr>
          <a:xfrm>
            <a:off x="6536017" y="1712016"/>
            <a:ext cx="934508"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Feature</a:t>
            </a:r>
          </a:p>
          <a:p>
            <a:pPr algn="ctr"/>
            <a:r>
              <a:rPr lang="en-IN" sz="1200" dirty="0">
                <a:solidFill>
                  <a:schemeClr val="tx1">
                    <a:lumMod val="95000"/>
                  </a:schemeClr>
                </a:solidFill>
                <a:latin typeface="Roboto" panose="02000000000000000000" pitchFamily="2" charset="0"/>
                <a:ea typeface="Roboto" panose="02000000000000000000" pitchFamily="2" charset="0"/>
              </a:rPr>
              <a:t>extraction</a:t>
            </a:r>
          </a:p>
        </p:txBody>
      </p:sp>
      <p:sp>
        <p:nvSpPr>
          <p:cNvPr id="41" name="TextBox 40">
            <a:extLst>
              <a:ext uri="{FF2B5EF4-FFF2-40B4-BE49-F238E27FC236}">
                <a16:creationId xmlns:a16="http://schemas.microsoft.com/office/drawing/2014/main" id="{3B992A30-0AE3-4046-9F99-2DAB44CAB3E1}"/>
              </a:ext>
            </a:extLst>
          </p:cNvPr>
          <p:cNvSpPr txBox="1"/>
          <p:nvPr/>
        </p:nvSpPr>
        <p:spPr>
          <a:xfrm>
            <a:off x="6569238" y="2358707"/>
            <a:ext cx="868065"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kNN</a:t>
            </a:r>
          </a:p>
          <a:p>
            <a:pPr algn="ctr"/>
            <a:r>
              <a:rPr lang="en-IN" sz="1200" dirty="0">
                <a:solidFill>
                  <a:schemeClr val="tx1">
                    <a:lumMod val="95000"/>
                  </a:schemeClr>
                </a:solidFill>
                <a:latin typeface="Roboto" panose="02000000000000000000" pitchFamily="2" charset="0"/>
                <a:ea typeface="Roboto" panose="02000000000000000000" pitchFamily="2" charset="0"/>
              </a:rPr>
              <a:t>algorithm</a:t>
            </a:r>
          </a:p>
        </p:txBody>
      </p:sp>
      <p:sp>
        <p:nvSpPr>
          <p:cNvPr id="42" name="TextBox 41">
            <a:extLst>
              <a:ext uri="{FF2B5EF4-FFF2-40B4-BE49-F238E27FC236}">
                <a16:creationId xmlns:a16="http://schemas.microsoft.com/office/drawing/2014/main" id="{F87EC042-6A01-4C6F-A38F-63CBA69CC971}"/>
              </a:ext>
            </a:extLst>
          </p:cNvPr>
          <p:cNvSpPr txBox="1"/>
          <p:nvPr/>
        </p:nvSpPr>
        <p:spPr>
          <a:xfrm>
            <a:off x="6499547" y="2955152"/>
            <a:ext cx="1007446"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Digit</a:t>
            </a:r>
          </a:p>
          <a:p>
            <a:pPr algn="ctr"/>
            <a:r>
              <a:rPr lang="en-IN" sz="1200" dirty="0">
                <a:solidFill>
                  <a:schemeClr val="tx1">
                    <a:lumMod val="95000"/>
                  </a:schemeClr>
                </a:solidFill>
                <a:latin typeface="Roboto" panose="02000000000000000000" pitchFamily="2" charset="0"/>
                <a:ea typeface="Roboto" panose="02000000000000000000" pitchFamily="2" charset="0"/>
              </a:rPr>
              <a:t>recognition</a:t>
            </a:r>
          </a:p>
        </p:txBody>
      </p:sp>
      <p:sp>
        <p:nvSpPr>
          <p:cNvPr id="43" name="TextBox 42">
            <a:extLst>
              <a:ext uri="{FF2B5EF4-FFF2-40B4-BE49-F238E27FC236}">
                <a16:creationId xmlns:a16="http://schemas.microsoft.com/office/drawing/2014/main" id="{3A07EC01-E66C-4BC5-8B45-44398276D6A1}"/>
              </a:ext>
            </a:extLst>
          </p:cNvPr>
          <p:cNvSpPr txBox="1"/>
          <p:nvPr/>
        </p:nvSpPr>
        <p:spPr>
          <a:xfrm>
            <a:off x="3900197" y="3874034"/>
            <a:ext cx="805657" cy="276999"/>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Display</a:t>
            </a:r>
          </a:p>
        </p:txBody>
      </p:sp>
      <p:sp>
        <p:nvSpPr>
          <p:cNvPr id="44" name="TextBox 43">
            <a:extLst>
              <a:ext uri="{FF2B5EF4-FFF2-40B4-BE49-F238E27FC236}">
                <a16:creationId xmlns:a16="http://schemas.microsoft.com/office/drawing/2014/main" id="{08A1E921-E93C-4772-8EE9-BAE49359F008}"/>
              </a:ext>
            </a:extLst>
          </p:cNvPr>
          <p:cNvSpPr txBox="1"/>
          <p:nvPr/>
        </p:nvSpPr>
        <p:spPr>
          <a:xfrm>
            <a:off x="5297767" y="3766458"/>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Digitized</a:t>
            </a:r>
          </a:p>
          <a:p>
            <a:pPr algn="ctr"/>
            <a:r>
              <a:rPr lang="en-IN" sz="1200" dirty="0">
                <a:solidFill>
                  <a:schemeClr val="tx1">
                    <a:lumMod val="95000"/>
                  </a:schemeClr>
                </a:solidFill>
                <a:latin typeface="Roboto" panose="02000000000000000000" pitchFamily="2" charset="0"/>
                <a:ea typeface="Roboto" panose="02000000000000000000" pitchFamily="2" charset="0"/>
              </a:rPr>
              <a:t>output</a:t>
            </a:r>
          </a:p>
        </p:txBody>
      </p:sp>
      <p:sp>
        <p:nvSpPr>
          <p:cNvPr id="45" name="TextBox 44">
            <a:extLst>
              <a:ext uri="{FF2B5EF4-FFF2-40B4-BE49-F238E27FC236}">
                <a16:creationId xmlns:a16="http://schemas.microsoft.com/office/drawing/2014/main" id="{FD29A7AD-AB0F-44FD-9FBE-A19D32C89633}"/>
              </a:ext>
            </a:extLst>
          </p:cNvPr>
          <p:cNvSpPr txBox="1"/>
          <p:nvPr/>
        </p:nvSpPr>
        <p:spPr>
          <a:xfrm>
            <a:off x="6487151" y="3761387"/>
            <a:ext cx="1021011"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Post processing</a:t>
            </a:r>
          </a:p>
        </p:txBody>
      </p:sp>
      <p:grpSp>
        <p:nvGrpSpPr>
          <p:cNvPr id="47" name="Google Shape;3116;p57">
            <a:extLst>
              <a:ext uri="{FF2B5EF4-FFF2-40B4-BE49-F238E27FC236}">
                <a16:creationId xmlns:a16="http://schemas.microsoft.com/office/drawing/2014/main" id="{98A717B8-D9CF-4236-9F47-F4AFFEA79C52}"/>
              </a:ext>
            </a:extLst>
          </p:cNvPr>
          <p:cNvGrpSpPr/>
          <p:nvPr/>
        </p:nvGrpSpPr>
        <p:grpSpPr>
          <a:xfrm>
            <a:off x="4394933" y="2501186"/>
            <a:ext cx="1530066" cy="347211"/>
            <a:chOff x="4411970" y="1801825"/>
            <a:chExt cx="734586" cy="409262"/>
          </a:xfrm>
        </p:grpSpPr>
        <p:sp>
          <p:nvSpPr>
            <p:cNvPr id="48" name="Google Shape;3117;p57">
              <a:extLst>
                <a:ext uri="{FF2B5EF4-FFF2-40B4-BE49-F238E27FC236}">
                  <a16:creationId xmlns:a16="http://schemas.microsoft.com/office/drawing/2014/main" id="{9A48B86E-385E-4220-9960-D4B7D3366295}"/>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18;p57">
              <a:extLst>
                <a:ext uri="{FF2B5EF4-FFF2-40B4-BE49-F238E27FC236}">
                  <a16:creationId xmlns:a16="http://schemas.microsoft.com/office/drawing/2014/main" id="{7A2AEAB4-0E7D-48E9-8B89-2272D5755EC5}"/>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3116;p57">
            <a:extLst>
              <a:ext uri="{FF2B5EF4-FFF2-40B4-BE49-F238E27FC236}">
                <a16:creationId xmlns:a16="http://schemas.microsoft.com/office/drawing/2014/main" id="{226AD61A-961D-4D14-834F-B90785C7EF4B}"/>
              </a:ext>
            </a:extLst>
          </p:cNvPr>
          <p:cNvGrpSpPr/>
          <p:nvPr/>
        </p:nvGrpSpPr>
        <p:grpSpPr>
          <a:xfrm>
            <a:off x="1125880" y="1689364"/>
            <a:ext cx="1034224" cy="320337"/>
            <a:chOff x="4411970" y="1801825"/>
            <a:chExt cx="734586" cy="409262"/>
          </a:xfrm>
        </p:grpSpPr>
        <p:sp>
          <p:nvSpPr>
            <p:cNvPr id="51" name="Google Shape;3117;p57">
              <a:extLst>
                <a:ext uri="{FF2B5EF4-FFF2-40B4-BE49-F238E27FC236}">
                  <a16:creationId xmlns:a16="http://schemas.microsoft.com/office/drawing/2014/main" id="{8DEEDA4D-240C-4660-9457-5D3A0C223165}"/>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18;p57">
              <a:extLst>
                <a:ext uri="{FF2B5EF4-FFF2-40B4-BE49-F238E27FC236}">
                  <a16:creationId xmlns:a16="http://schemas.microsoft.com/office/drawing/2014/main" id="{C7D233E4-04B5-4522-ADB9-0294BDF35EA8}"/>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3116;p57">
            <a:extLst>
              <a:ext uri="{FF2B5EF4-FFF2-40B4-BE49-F238E27FC236}">
                <a16:creationId xmlns:a16="http://schemas.microsoft.com/office/drawing/2014/main" id="{75600751-1FBB-4B16-8B02-3F6295EDAA8D}"/>
              </a:ext>
            </a:extLst>
          </p:cNvPr>
          <p:cNvGrpSpPr/>
          <p:nvPr/>
        </p:nvGrpSpPr>
        <p:grpSpPr>
          <a:xfrm>
            <a:off x="1446382" y="3829232"/>
            <a:ext cx="1417213" cy="321802"/>
            <a:chOff x="4411970" y="1801825"/>
            <a:chExt cx="734586" cy="409262"/>
          </a:xfrm>
        </p:grpSpPr>
        <p:sp>
          <p:nvSpPr>
            <p:cNvPr id="54" name="Google Shape;3117;p57">
              <a:extLst>
                <a:ext uri="{FF2B5EF4-FFF2-40B4-BE49-F238E27FC236}">
                  <a16:creationId xmlns:a16="http://schemas.microsoft.com/office/drawing/2014/main" id="{AABA4B33-CD8D-4005-B877-6EB8037B02EB}"/>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18;p57">
              <a:extLst>
                <a:ext uri="{FF2B5EF4-FFF2-40B4-BE49-F238E27FC236}">
                  <a16:creationId xmlns:a16="http://schemas.microsoft.com/office/drawing/2014/main" id="{AF2486E4-5810-4F9D-8C28-D43044365245}"/>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TextBox 33">
            <a:extLst>
              <a:ext uri="{FF2B5EF4-FFF2-40B4-BE49-F238E27FC236}">
                <a16:creationId xmlns:a16="http://schemas.microsoft.com/office/drawing/2014/main" id="{2F9A9831-4B1B-4C5F-8172-9D4677C59ACA}"/>
              </a:ext>
            </a:extLst>
          </p:cNvPr>
          <p:cNvSpPr txBox="1"/>
          <p:nvPr/>
        </p:nvSpPr>
        <p:spPr>
          <a:xfrm>
            <a:off x="1338470" y="1678777"/>
            <a:ext cx="821634" cy="261610"/>
          </a:xfrm>
          <a:prstGeom prst="rect">
            <a:avLst/>
          </a:prstGeom>
          <a:noFill/>
        </p:spPr>
        <p:txBody>
          <a:bodyPr wrap="square" rtlCol="0">
            <a:spAutoFit/>
          </a:bodyPr>
          <a:lstStyle/>
          <a:p>
            <a:r>
              <a:rPr lang="en-IN" sz="1100" dirty="0">
                <a:solidFill>
                  <a:schemeClr val="tx1">
                    <a:lumMod val="95000"/>
                  </a:schemeClr>
                </a:solidFill>
                <a:latin typeface="Roboto" panose="02000000000000000000" pitchFamily="2" charset="0"/>
                <a:ea typeface="Roboto" panose="02000000000000000000" pitchFamily="2" charset="0"/>
              </a:rPr>
              <a:t>Input unit</a:t>
            </a:r>
          </a:p>
        </p:txBody>
      </p:sp>
      <p:sp>
        <p:nvSpPr>
          <p:cNvPr id="57" name="TextBox 56">
            <a:extLst>
              <a:ext uri="{FF2B5EF4-FFF2-40B4-BE49-F238E27FC236}">
                <a16:creationId xmlns:a16="http://schemas.microsoft.com/office/drawing/2014/main" id="{8EC845C8-51DA-4B58-9869-FB184D35B304}"/>
              </a:ext>
            </a:extLst>
          </p:cNvPr>
          <p:cNvSpPr txBox="1"/>
          <p:nvPr/>
        </p:nvSpPr>
        <p:spPr>
          <a:xfrm>
            <a:off x="4771236" y="2496166"/>
            <a:ext cx="1205521" cy="261610"/>
          </a:xfrm>
          <a:prstGeom prst="rect">
            <a:avLst/>
          </a:prstGeom>
          <a:noFill/>
        </p:spPr>
        <p:txBody>
          <a:bodyPr wrap="square" rtlCol="0">
            <a:spAutoFit/>
          </a:bodyPr>
          <a:lstStyle/>
          <a:p>
            <a:r>
              <a:rPr lang="en-IN" sz="1100" dirty="0">
                <a:solidFill>
                  <a:schemeClr val="tx1">
                    <a:lumMod val="95000"/>
                  </a:schemeClr>
                </a:solidFill>
                <a:latin typeface="Roboto" panose="02000000000000000000" pitchFamily="2" charset="0"/>
                <a:ea typeface="Roboto" panose="02000000000000000000" pitchFamily="2" charset="0"/>
              </a:rPr>
              <a:t>Processing unit</a:t>
            </a:r>
          </a:p>
        </p:txBody>
      </p:sp>
      <p:sp>
        <p:nvSpPr>
          <p:cNvPr id="58" name="TextBox 57">
            <a:extLst>
              <a:ext uri="{FF2B5EF4-FFF2-40B4-BE49-F238E27FC236}">
                <a16:creationId xmlns:a16="http://schemas.microsoft.com/office/drawing/2014/main" id="{54B83322-148D-495C-A20F-1814D342E835}"/>
              </a:ext>
            </a:extLst>
          </p:cNvPr>
          <p:cNvSpPr txBox="1"/>
          <p:nvPr/>
        </p:nvSpPr>
        <p:spPr>
          <a:xfrm>
            <a:off x="1874015" y="3825879"/>
            <a:ext cx="1107724" cy="261610"/>
          </a:xfrm>
          <a:prstGeom prst="rect">
            <a:avLst/>
          </a:prstGeom>
          <a:noFill/>
        </p:spPr>
        <p:txBody>
          <a:bodyPr wrap="square" rtlCol="0">
            <a:spAutoFit/>
          </a:bodyPr>
          <a:lstStyle/>
          <a:p>
            <a:r>
              <a:rPr lang="en-IN" sz="1100" dirty="0">
                <a:solidFill>
                  <a:schemeClr val="tx1">
                    <a:lumMod val="95000"/>
                  </a:schemeClr>
                </a:solidFill>
                <a:latin typeface="Roboto" panose="02000000000000000000" pitchFamily="2" charset="0"/>
                <a:ea typeface="Roboto" panose="02000000000000000000" pitchFamily="2" charset="0"/>
              </a:rPr>
              <a:t>Output unit</a:t>
            </a:r>
          </a:p>
        </p:txBody>
      </p:sp>
      <p:cxnSp>
        <p:nvCxnSpPr>
          <p:cNvPr id="46" name="Straight Arrow Connector 45">
            <a:extLst>
              <a:ext uri="{FF2B5EF4-FFF2-40B4-BE49-F238E27FC236}">
                <a16:creationId xmlns:a16="http://schemas.microsoft.com/office/drawing/2014/main" id="{6ACEF97B-6B23-48FE-98A9-ABAF202D5622}"/>
              </a:ext>
            </a:extLst>
          </p:cNvPr>
          <p:cNvCxnSpPr>
            <a:cxnSpLocks/>
            <a:stCxn id="38" idx="3"/>
            <a:endCxn id="17" idx="1"/>
          </p:cNvCxnSpPr>
          <p:nvPr/>
        </p:nvCxnSpPr>
        <p:spPr>
          <a:xfrm flipV="1">
            <a:off x="5192996" y="1940104"/>
            <a:ext cx="230628" cy="800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60" name="Straight Arrow Connector 59">
            <a:extLst>
              <a:ext uri="{FF2B5EF4-FFF2-40B4-BE49-F238E27FC236}">
                <a16:creationId xmlns:a16="http://schemas.microsoft.com/office/drawing/2014/main" id="{84951B0D-BBD8-4A36-BA60-28C8A7491BCE}"/>
              </a:ext>
            </a:extLst>
          </p:cNvPr>
          <p:cNvCxnSpPr>
            <a:cxnSpLocks/>
            <a:stCxn id="17" idx="3"/>
            <a:endCxn id="18" idx="1"/>
          </p:cNvCxnSpPr>
          <p:nvPr/>
        </p:nvCxnSpPr>
        <p:spPr>
          <a:xfrm>
            <a:off x="6319710" y="1940104"/>
            <a:ext cx="198095"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63" name="Straight Arrow Connector 62">
            <a:extLst>
              <a:ext uri="{FF2B5EF4-FFF2-40B4-BE49-F238E27FC236}">
                <a16:creationId xmlns:a16="http://schemas.microsoft.com/office/drawing/2014/main" id="{F7BFFC47-BCC1-43C7-B2B6-E74E740AB053}"/>
              </a:ext>
            </a:extLst>
          </p:cNvPr>
          <p:cNvCxnSpPr>
            <a:cxnSpLocks/>
            <a:stCxn id="18" idx="2"/>
            <a:endCxn id="41" idx="0"/>
          </p:cNvCxnSpPr>
          <p:nvPr/>
        </p:nvCxnSpPr>
        <p:spPr>
          <a:xfrm>
            <a:off x="6994166" y="2188349"/>
            <a:ext cx="9105" cy="170358"/>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13" name="Straight Arrow Connector 2112">
            <a:extLst>
              <a:ext uri="{FF2B5EF4-FFF2-40B4-BE49-F238E27FC236}">
                <a16:creationId xmlns:a16="http://schemas.microsoft.com/office/drawing/2014/main" id="{B3637FA3-7990-462C-B5C6-5CCEFF5D24DC}"/>
              </a:ext>
            </a:extLst>
          </p:cNvPr>
          <p:cNvCxnSpPr>
            <a:cxnSpLocks/>
            <a:stCxn id="41" idx="2"/>
            <a:endCxn id="42" idx="0"/>
          </p:cNvCxnSpPr>
          <p:nvPr/>
        </p:nvCxnSpPr>
        <p:spPr>
          <a:xfrm flipH="1">
            <a:off x="7003270" y="2820372"/>
            <a:ext cx="1" cy="13478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16" name="Straight Arrow Connector 2115">
            <a:extLst>
              <a:ext uri="{FF2B5EF4-FFF2-40B4-BE49-F238E27FC236}">
                <a16:creationId xmlns:a16="http://schemas.microsoft.com/office/drawing/2014/main" id="{285CC6C3-0645-4472-A118-74C2416B51D2}"/>
              </a:ext>
            </a:extLst>
          </p:cNvPr>
          <p:cNvCxnSpPr>
            <a:stCxn id="42" idx="2"/>
            <a:endCxn id="45" idx="0"/>
          </p:cNvCxnSpPr>
          <p:nvPr/>
        </p:nvCxnSpPr>
        <p:spPr>
          <a:xfrm flipH="1">
            <a:off x="6997657" y="3416817"/>
            <a:ext cx="5613" cy="344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18" name="Straight Arrow Connector 2117">
            <a:extLst>
              <a:ext uri="{FF2B5EF4-FFF2-40B4-BE49-F238E27FC236}">
                <a16:creationId xmlns:a16="http://schemas.microsoft.com/office/drawing/2014/main" id="{EE1EB37F-B74F-4EBC-A1B9-D54F15E70384}"/>
              </a:ext>
            </a:extLst>
          </p:cNvPr>
          <p:cNvCxnSpPr>
            <a:cxnSpLocks/>
            <a:stCxn id="45" idx="1"/>
            <a:endCxn id="22" idx="3"/>
          </p:cNvCxnSpPr>
          <p:nvPr/>
        </p:nvCxnSpPr>
        <p:spPr>
          <a:xfrm flipH="1">
            <a:off x="6185060" y="3992220"/>
            <a:ext cx="302091" cy="1728"/>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23" name="Straight Arrow Connector 2122">
            <a:extLst>
              <a:ext uri="{FF2B5EF4-FFF2-40B4-BE49-F238E27FC236}">
                <a16:creationId xmlns:a16="http://schemas.microsoft.com/office/drawing/2014/main" id="{07F86717-494E-4722-8517-F15510BE3C82}"/>
              </a:ext>
            </a:extLst>
          </p:cNvPr>
          <p:cNvCxnSpPr>
            <a:cxnSpLocks/>
            <a:stCxn id="22" idx="1"/>
            <a:endCxn id="23" idx="3"/>
          </p:cNvCxnSpPr>
          <p:nvPr/>
        </p:nvCxnSpPr>
        <p:spPr>
          <a:xfrm flipH="1">
            <a:off x="4802724" y="3993948"/>
            <a:ext cx="401222" cy="611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grpSp>
        <p:nvGrpSpPr>
          <p:cNvPr id="80" name="Google Shape;3040;p57">
            <a:extLst>
              <a:ext uri="{FF2B5EF4-FFF2-40B4-BE49-F238E27FC236}">
                <a16:creationId xmlns:a16="http://schemas.microsoft.com/office/drawing/2014/main" id="{CE28913C-DDA3-4B05-8A0D-F408DED4EDA6}"/>
              </a:ext>
            </a:extLst>
          </p:cNvPr>
          <p:cNvGrpSpPr/>
          <p:nvPr/>
        </p:nvGrpSpPr>
        <p:grpSpPr>
          <a:xfrm>
            <a:off x="5809055" y="439865"/>
            <a:ext cx="837922" cy="749660"/>
            <a:chOff x="4815575" y="1416800"/>
            <a:chExt cx="73750" cy="71400"/>
          </a:xfrm>
        </p:grpSpPr>
        <p:sp>
          <p:nvSpPr>
            <p:cNvPr id="81" name="Google Shape;3041;p57">
              <a:extLst>
                <a:ext uri="{FF2B5EF4-FFF2-40B4-BE49-F238E27FC236}">
                  <a16:creationId xmlns:a16="http://schemas.microsoft.com/office/drawing/2014/main" id="{448FE3A2-D60A-41D9-BC45-23F7113B1B3E}"/>
                </a:ext>
              </a:extLst>
            </p:cNvPr>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42;p57">
              <a:extLst>
                <a:ext uri="{FF2B5EF4-FFF2-40B4-BE49-F238E27FC236}">
                  <a16:creationId xmlns:a16="http://schemas.microsoft.com/office/drawing/2014/main" id="{D1F23067-FDFB-4A4D-B5E3-8F5A95BB3761}"/>
                </a:ext>
              </a:extLst>
            </p:cNvPr>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43;p57">
              <a:extLst>
                <a:ext uri="{FF2B5EF4-FFF2-40B4-BE49-F238E27FC236}">
                  <a16:creationId xmlns:a16="http://schemas.microsoft.com/office/drawing/2014/main" id="{2373599E-C31F-41C2-9249-F7D46A6FED6C}"/>
                </a:ext>
              </a:extLst>
            </p:cNvPr>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014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REQUIREMENTS</a:t>
            </a:r>
            <a:endParaRPr dirty="0"/>
          </a:p>
        </p:txBody>
      </p:sp>
      <p:sp>
        <p:nvSpPr>
          <p:cNvPr id="2136" name="Google Shape;2136;p34"/>
          <p:cNvSpPr txBox="1">
            <a:spLocks noGrp="1"/>
          </p:cNvSpPr>
          <p:nvPr>
            <p:ph type="subTitle" idx="1"/>
          </p:nvPr>
        </p:nvSpPr>
        <p:spPr>
          <a:xfrm>
            <a:off x="720000" y="2142425"/>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Python 3.8 or above.</a:t>
            </a:r>
            <a:endParaRPr dirty="0"/>
          </a:p>
        </p:txBody>
      </p:sp>
      <p:sp>
        <p:nvSpPr>
          <p:cNvPr id="2137" name="Google Shape;2137;p34"/>
          <p:cNvSpPr txBox="1">
            <a:spLocks noGrp="1"/>
          </p:cNvSpPr>
          <p:nvPr>
            <p:ph type="title" idx="2"/>
          </p:nvPr>
        </p:nvSpPr>
        <p:spPr>
          <a:xfrm>
            <a:off x="720000" y="174827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Python</a:t>
            </a:r>
            <a:endParaRPr dirty="0"/>
          </a:p>
        </p:txBody>
      </p:sp>
      <p:sp>
        <p:nvSpPr>
          <p:cNvPr id="2138" name="Google Shape;2138;p34"/>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Pandas lib. For reading dataset.</a:t>
            </a:r>
            <a:endParaRPr dirty="0"/>
          </a:p>
        </p:txBody>
      </p:sp>
      <p:sp>
        <p:nvSpPr>
          <p:cNvPr id="2139" name="Google Shape;2139;p34"/>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P</a:t>
            </a:r>
            <a:r>
              <a:rPr lang="en" dirty="0"/>
              <a:t>andas library</a:t>
            </a:r>
            <a:endParaRPr dirty="0"/>
          </a:p>
        </p:txBody>
      </p:sp>
      <p:sp>
        <p:nvSpPr>
          <p:cNvPr id="2140" name="Google Shape;2140;p34"/>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 jupyter notebook for implemting code.</a:t>
            </a:r>
            <a:endParaRPr dirty="0"/>
          </a:p>
        </p:txBody>
      </p:sp>
      <p:sp>
        <p:nvSpPr>
          <p:cNvPr id="2141" name="Google Shape;2141;p34"/>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JUPyTER notebook</a:t>
            </a:r>
            <a:endParaRPr dirty="0"/>
          </a:p>
        </p:txBody>
      </p:sp>
      <p:sp>
        <p:nvSpPr>
          <p:cNvPr id="2142" name="Google Shape;2142;p34"/>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N</a:t>
            </a:r>
            <a:r>
              <a:rPr lang="en" dirty="0"/>
              <a:t>umpy lib. </a:t>
            </a:r>
            <a:r>
              <a:rPr lang="en-IN" dirty="0"/>
              <a:t>F</a:t>
            </a:r>
            <a:r>
              <a:rPr lang="en" dirty="0"/>
              <a:t>or creating random arrays.</a:t>
            </a:r>
            <a:endParaRPr dirty="0"/>
          </a:p>
        </p:txBody>
      </p:sp>
      <p:sp>
        <p:nvSpPr>
          <p:cNvPr id="2143" name="Google Shape;2143;p34"/>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N</a:t>
            </a:r>
            <a:r>
              <a:rPr lang="en" dirty="0"/>
              <a:t>umpy library</a:t>
            </a:r>
            <a:endParaRPr dirty="0"/>
          </a:p>
        </p:txBody>
      </p:sp>
      <p:sp>
        <p:nvSpPr>
          <p:cNvPr id="2144" name="Google Shape;2144;p34"/>
          <p:cNvSpPr txBox="1">
            <a:spLocks noGrp="1"/>
          </p:cNvSpPr>
          <p:nvPr>
            <p:ph type="subTitle" idx="9"/>
          </p:nvPr>
        </p:nvSpPr>
        <p:spPr>
          <a:xfrm>
            <a:off x="6195391" y="2142418"/>
            <a:ext cx="222861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Digit dataset for implementing algorithm.</a:t>
            </a:r>
            <a:endParaRPr dirty="0"/>
          </a:p>
        </p:txBody>
      </p:sp>
      <p:sp>
        <p:nvSpPr>
          <p:cNvPr id="2145" name="Google Shape;2145;p34"/>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Mnist dataset</a:t>
            </a:r>
            <a:endParaRPr dirty="0"/>
          </a:p>
        </p:txBody>
      </p:sp>
      <p:sp>
        <p:nvSpPr>
          <p:cNvPr id="2146" name="Google Shape;2146;p34"/>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For </a:t>
            </a:r>
            <a:r>
              <a:rPr lang="en-IN" dirty="0" err="1"/>
              <a:t>ploting</a:t>
            </a:r>
            <a:r>
              <a:rPr lang="en-IN" dirty="0"/>
              <a:t> the </a:t>
            </a:r>
            <a:r>
              <a:rPr lang="en-IN" dirty="0" err="1"/>
              <a:t>numpy</a:t>
            </a:r>
            <a:r>
              <a:rPr lang="en-IN" dirty="0"/>
              <a:t> </a:t>
            </a:r>
            <a:r>
              <a:rPr lang="en-IN" dirty="0" err="1"/>
              <a:t>arrarys</a:t>
            </a:r>
            <a:r>
              <a:rPr lang="en-IN" dirty="0"/>
              <a:t>.</a:t>
            </a:r>
            <a:endParaRPr dirty="0"/>
          </a:p>
        </p:txBody>
      </p:sp>
      <p:sp>
        <p:nvSpPr>
          <p:cNvPr id="2147" name="Google Shape;2147;p34"/>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Matplotlib </a:t>
            </a:r>
            <a:endParaRPr dirty="0"/>
          </a:p>
        </p:txBody>
      </p:sp>
      <p:grpSp>
        <p:nvGrpSpPr>
          <p:cNvPr id="15" name="Google Shape;10522;p61">
            <a:extLst>
              <a:ext uri="{FF2B5EF4-FFF2-40B4-BE49-F238E27FC236}">
                <a16:creationId xmlns:a16="http://schemas.microsoft.com/office/drawing/2014/main" id="{8DE3D94A-AB7C-428D-8F7B-B59B41339F5B}"/>
              </a:ext>
            </a:extLst>
          </p:cNvPr>
          <p:cNvGrpSpPr/>
          <p:nvPr/>
        </p:nvGrpSpPr>
        <p:grpSpPr>
          <a:xfrm>
            <a:off x="5946259" y="416359"/>
            <a:ext cx="622883" cy="621944"/>
            <a:chOff x="1187048" y="238125"/>
            <a:chExt cx="5256397" cy="5248476"/>
          </a:xfrm>
        </p:grpSpPr>
        <p:sp>
          <p:nvSpPr>
            <p:cNvPr id="16" name="Google Shape;10523;p61">
              <a:extLst>
                <a:ext uri="{FF2B5EF4-FFF2-40B4-BE49-F238E27FC236}">
                  <a16:creationId xmlns:a16="http://schemas.microsoft.com/office/drawing/2014/main" id="{6CDC1E69-0D76-4C1E-AC4C-A519BE7A407B}"/>
                </a:ext>
              </a:extLst>
            </p:cNvPr>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24;p61">
              <a:extLst>
                <a:ext uri="{FF2B5EF4-FFF2-40B4-BE49-F238E27FC236}">
                  <a16:creationId xmlns:a16="http://schemas.microsoft.com/office/drawing/2014/main" id="{9FE3B84F-2EC1-4D06-9D90-23AF235602C2}"/>
                </a:ext>
              </a:extLst>
            </p:cNvPr>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25;p61">
              <a:extLst>
                <a:ext uri="{FF2B5EF4-FFF2-40B4-BE49-F238E27FC236}">
                  <a16:creationId xmlns:a16="http://schemas.microsoft.com/office/drawing/2014/main" id="{3A63C7E5-E4C9-4F0E-A6C8-B83CBCC165B3}"/>
                </a:ext>
              </a:extLst>
            </p:cNvPr>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26;p61">
              <a:extLst>
                <a:ext uri="{FF2B5EF4-FFF2-40B4-BE49-F238E27FC236}">
                  <a16:creationId xmlns:a16="http://schemas.microsoft.com/office/drawing/2014/main" id="{C49950B3-6BDD-48D5-B927-EC8FB025B65C}"/>
                </a:ext>
              </a:extLst>
            </p:cNvPr>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sp>
        <p:nvSpPr>
          <p:cNvPr id="2159" name="Google Shape;2159;p3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solidFill>
                  <a:schemeClr val="bg2"/>
                </a:solidFill>
              </a:rPr>
              <a:t>implementation</a:t>
            </a:r>
            <a:endParaRPr dirty="0">
              <a:solidFill>
                <a:schemeClr val="bg2"/>
              </a:solidFill>
            </a:endParaRPr>
          </a:p>
        </p:txBody>
      </p:sp>
      <p:grpSp>
        <p:nvGrpSpPr>
          <p:cNvPr id="55" name="Google Shape;10574;p61">
            <a:extLst>
              <a:ext uri="{FF2B5EF4-FFF2-40B4-BE49-F238E27FC236}">
                <a16:creationId xmlns:a16="http://schemas.microsoft.com/office/drawing/2014/main" id="{B45539AA-BDE2-4B81-A6C0-676B81C2BDBD}"/>
              </a:ext>
            </a:extLst>
          </p:cNvPr>
          <p:cNvGrpSpPr/>
          <p:nvPr/>
        </p:nvGrpSpPr>
        <p:grpSpPr>
          <a:xfrm>
            <a:off x="7067297" y="1785760"/>
            <a:ext cx="956603" cy="862546"/>
            <a:chOff x="4206459" y="1191441"/>
            <a:chExt cx="712557" cy="785901"/>
          </a:xfrm>
        </p:grpSpPr>
        <p:sp>
          <p:nvSpPr>
            <p:cNvPr id="56" name="Google Shape;10575;p61">
              <a:extLst>
                <a:ext uri="{FF2B5EF4-FFF2-40B4-BE49-F238E27FC236}">
                  <a16:creationId xmlns:a16="http://schemas.microsoft.com/office/drawing/2014/main" id="{02175F1B-A4F7-4722-BD73-D5AAA35EAC14}"/>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576;p61">
              <a:extLst>
                <a:ext uri="{FF2B5EF4-FFF2-40B4-BE49-F238E27FC236}">
                  <a16:creationId xmlns:a16="http://schemas.microsoft.com/office/drawing/2014/main" id="{4638F9CF-F8BD-4E65-8ADE-A2599712DEC0}"/>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577;p61">
              <a:extLst>
                <a:ext uri="{FF2B5EF4-FFF2-40B4-BE49-F238E27FC236}">
                  <a16:creationId xmlns:a16="http://schemas.microsoft.com/office/drawing/2014/main" id="{DE8E70EB-FC7E-48FA-9AB3-D32A2ADBC159}"/>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578;p61">
              <a:extLst>
                <a:ext uri="{FF2B5EF4-FFF2-40B4-BE49-F238E27FC236}">
                  <a16:creationId xmlns:a16="http://schemas.microsoft.com/office/drawing/2014/main" id="{F9A2B378-F3FF-411C-9F97-14E235626825}"/>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0579;p61">
              <a:extLst>
                <a:ext uri="{FF2B5EF4-FFF2-40B4-BE49-F238E27FC236}">
                  <a16:creationId xmlns:a16="http://schemas.microsoft.com/office/drawing/2014/main" id="{62CAD341-0281-4F02-95CE-932DAFC878C9}"/>
                </a:ext>
              </a:extLst>
            </p:cNvPr>
            <p:cNvGrpSpPr/>
            <p:nvPr/>
          </p:nvGrpSpPr>
          <p:grpSpPr>
            <a:xfrm>
              <a:off x="4644280" y="1290523"/>
              <a:ext cx="143716" cy="29463"/>
              <a:chOff x="4644280" y="1290523"/>
              <a:chExt cx="143716" cy="29463"/>
            </a:xfrm>
          </p:grpSpPr>
          <p:sp>
            <p:nvSpPr>
              <p:cNvPr id="90" name="Google Shape;10580;p61">
                <a:extLst>
                  <a:ext uri="{FF2B5EF4-FFF2-40B4-BE49-F238E27FC236}">
                    <a16:creationId xmlns:a16="http://schemas.microsoft.com/office/drawing/2014/main" id="{6C677D04-61E0-4C43-AE24-2473191E33F3}"/>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581;p61">
                <a:extLst>
                  <a:ext uri="{FF2B5EF4-FFF2-40B4-BE49-F238E27FC236}">
                    <a16:creationId xmlns:a16="http://schemas.microsoft.com/office/drawing/2014/main" id="{25D0D3F4-4851-448D-9972-4EDA58AB7BC8}"/>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582;p61">
                <a:extLst>
                  <a:ext uri="{FF2B5EF4-FFF2-40B4-BE49-F238E27FC236}">
                    <a16:creationId xmlns:a16="http://schemas.microsoft.com/office/drawing/2014/main" id="{0DA53D63-03D9-4308-9C4A-08C2981F2180}"/>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583;p61">
                <a:extLst>
                  <a:ext uri="{FF2B5EF4-FFF2-40B4-BE49-F238E27FC236}">
                    <a16:creationId xmlns:a16="http://schemas.microsoft.com/office/drawing/2014/main" id="{1D304AF6-C8CD-4656-A3A8-E277F1EAAE3C}"/>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0584;p61">
              <a:extLst>
                <a:ext uri="{FF2B5EF4-FFF2-40B4-BE49-F238E27FC236}">
                  <a16:creationId xmlns:a16="http://schemas.microsoft.com/office/drawing/2014/main" id="{78564CFD-EC26-4848-9FEA-9CA0A7FD6D80}"/>
                </a:ext>
              </a:extLst>
            </p:cNvPr>
            <p:cNvGrpSpPr/>
            <p:nvPr/>
          </p:nvGrpSpPr>
          <p:grpSpPr>
            <a:xfrm>
              <a:off x="4356567" y="1191441"/>
              <a:ext cx="143690" cy="29488"/>
              <a:chOff x="4356567" y="1191441"/>
              <a:chExt cx="143690" cy="29488"/>
            </a:xfrm>
          </p:grpSpPr>
          <p:sp>
            <p:nvSpPr>
              <p:cNvPr id="86" name="Google Shape;10585;p61">
                <a:extLst>
                  <a:ext uri="{FF2B5EF4-FFF2-40B4-BE49-F238E27FC236}">
                    <a16:creationId xmlns:a16="http://schemas.microsoft.com/office/drawing/2014/main" id="{FB702BBF-9C43-4823-B699-7FA56325383B}"/>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586;p61">
                <a:extLst>
                  <a:ext uri="{FF2B5EF4-FFF2-40B4-BE49-F238E27FC236}">
                    <a16:creationId xmlns:a16="http://schemas.microsoft.com/office/drawing/2014/main" id="{DD5ED757-3422-4CC6-8B1D-99EFEAFC8091}"/>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587;p61">
                <a:extLst>
                  <a:ext uri="{FF2B5EF4-FFF2-40B4-BE49-F238E27FC236}">
                    <a16:creationId xmlns:a16="http://schemas.microsoft.com/office/drawing/2014/main" id="{C904FC4F-6686-4B18-A127-DEE7F565196A}"/>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588;p61">
                <a:extLst>
                  <a:ext uri="{FF2B5EF4-FFF2-40B4-BE49-F238E27FC236}">
                    <a16:creationId xmlns:a16="http://schemas.microsoft.com/office/drawing/2014/main" id="{4D728051-AAC2-444E-89CF-67AA4AAD1493}"/>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589;p61">
              <a:extLst>
                <a:ext uri="{FF2B5EF4-FFF2-40B4-BE49-F238E27FC236}">
                  <a16:creationId xmlns:a16="http://schemas.microsoft.com/office/drawing/2014/main" id="{3A0C8187-48FE-443C-B7E7-195192E0526D}"/>
                </a:ext>
              </a:extLst>
            </p:cNvPr>
            <p:cNvGrpSpPr/>
            <p:nvPr/>
          </p:nvGrpSpPr>
          <p:grpSpPr>
            <a:xfrm>
              <a:off x="4339009" y="1863727"/>
              <a:ext cx="143703" cy="29476"/>
              <a:chOff x="4339009" y="1863727"/>
              <a:chExt cx="143703" cy="29476"/>
            </a:xfrm>
          </p:grpSpPr>
          <p:sp>
            <p:nvSpPr>
              <p:cNvPr id="82" name="Google Shape;10590;p61">
                <a:extLst>
                  <a:ext uri="{FF2B5EF4-FFF2-40B4-BE49-F238E27FC236}">
                    <a16:creationId xmlns:a16="http://schemas.microsoft.com/office/drawing/2014/main" id="{ABDD05A4-ECF2-4DF0-8894-F82008559450}"/>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591;p61">
                <a:extLst>
                  <a:ext uri="{FF2B5EF4-FFF2-40B4-BE49-F238E27FC236}">
                    <a16:creationId xmlns:a16="http://schemas.microsoft.com/office/drawing/2014/main" id="{F0C08FF4-4314-4BD4-A953-D2918649D138}"/>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92;p61">
                <a:extLst>
                  <a:ext uri="{FF2B5EF4-FFF2-40B4-BE49-F238E27FC236}">
                    <a16:creationId xmlns:a16="http://schemas.microsoft.com/office/drawing/2014/main" id="{B295526A-C11B-46CD-A5E1-24C2F506CF8E}"/>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593;p61">
                <a:extLst>
                  <a:ext uri="{FF2B5EF4-FFF2-40B4-BE49-F238E27FC236}">
                    <a16:creationId xmlns:a16="http://schemas.microsoft.com/office/drawing/2014/main" id="{348F4C12-81B9-4640-B20F-6C68181114FE}"/>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0594;p61">
              <a:extLst>
                <a:ext uri="{FF2B5EF4-FFF2-40B4-BE49-F238E27FC236}">
                  <a16:creationId xmlns:a16="http://schemas.microsoft.com/office/drawing/2014/main" id="{16F077AA-0F3D-499D-860E-E340DC0D2CAC}"/>
                </a:ext>
              </a:extLst>
            </p:cNvPr>
            <p:cNvGrpSpPr/>
            <p:nvPr/>
          </p:nvGrpSpPr>
          <p:grpSpPr>
            <a:xfrm>
              <a:off x="4206459" y="1607315"/>
              <a:ext cx="29539" cy="142899"/>
              <a:chOff x="4206459" y="1607315"/>
              <a:chExt cx="29539" cy="142899"/>
            </a:xfrm>
          </p:grpSpPr>
          <p:sp>
            <p:nvSpPr>
              <p:cNvPr id="78" name="Google Shape;10595;p61">
                <a:extLst>
                  <a:ext uri="{FF2B5EF4-FFF2-40B4-BE49-F238E27FC236}">
                    <a16:creationId xmlns:a16="http://schemas.microsoft.com/office/drawing/2014/main" id="{7D72E71C-E543-4B07-AB96-6C9EC0485FD1}"/>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596;p61">
                <a:extLst>
                  <a:ext uri="{FF2B5EF4-FFF2-40B4-BE49-F238E27FC236}">
                    <a16:creationId xmlns:a16="http://schemas.microsoft.com/office/drawing/2014/main" id="{534E2B84-F263-4FE9-8599-B9CD0AF1CAD7}"/>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597;p61">
                <a:extLst>
                  <a:ext uri="{FF2B5EF4-FFF2-40B4-BE49-F238E27FC236}">
                    <a16:creationId xmlns:a16="http://schemas.microsoft.com/office/drawing/2014/main" id="{D893BAA7-6693-474D-938E-E82BA31A2E9E}"/>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598;p61">
                <a:extLst>
                  <a:ext uri="{FF2B5EF4-FFF2-40B4-BE49-F238E27FC236}">
                    <a16:creationId xmlns:a16="http://schemas.microsoft.com/office/drawing/2014/main" id="{27253E9F-E7F6-4DBB-B0B0-600E5FEE7EF3}"/>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10599;p61">
              <a:extLst>
                <a:ext uri="{FF2B5EF4-FFF2-40B4-BE49-F238E27FC236}">
                  <a16:creationId xmlns:a16="http://schemas.microsoft.com/office/drawing/2014/main" id="{1784A768-6DFB-4B63-9CB6-3975C4F7FA06}"/>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600;p61">
              <a:extLst>
                <a:ext uri="{FF2B5EF4-FFF2-40B4-BE49-F238E27FC236}">
                  <a16:creationId xmlns:a16="http://schemas.microsoft.com/office/drawing/2014/main" id="{16C893F6-C7AC-4778-AE1D-836ED21913AF}"/>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601;p61">
              <a:extLst>
                <a:ext uri="{FF2B5EF4-FFF2-40B4-BE49-F238E27FC236}">
                  <a16:creationId xmlns:a16="http://schemas.microsoft.com/office/drawing/2014/main" id="{8F2155F8-17EC-4B83-AB45-DEFDCF3B8CFD}"/>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602;p61">
              <a:extLst>
                <a:ext uri="{FF2B5EF4-FFF2-40B4-BE49-F238E27FC236}">
                  <a16:creationId xmlns:a16="http://schemas.microsoft.com/office/drawing/2014/main" id="{2FDD4670-5647-4B0A-AD1F-658CB0323B0A}"/>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10603;p61">
              <a:extLst>
                <a:ext uri="{FF2B5EF4-FFF2-40B4-BE49-F238E27FC236}">
                  <a16:creationId xmlns:a16="http://schemas.microsoft.com/office/drawing/2014/main" id="{814107AD-AE1A-4C5B-A655-2308F1056008}"/>
                </a:ext>
              </a:extLst>
            </p:cNvPr>
            <p:cNvGrpSpPr/>
            <p:nvPr/>
          </p:nvGrpSpPr>
          <p:grpSpPr>
            <a:xfrm>
              <a:off x="4889463" y="1423737"/>
              <a:ext cx="29552" cy="142899"/>
              <a:chOff x="4889463" y="1423737"/>
              <a:chExt cx="29552" cy="142899"/>
            </a:xfrm>
          </p:grpSpPr>
          <p:sp>
            <p:nvSpPr>
              <p:cNvPr id="74" name="Google Shape;10604;p61">
                <a:extLst>
                  <a:ext uri="{FF2B5EF4-FFF2-40B4-BE49-F238E27FC236}">
                    <a16:creationId xmlns:a16="http://schemas.microsoft.com/office/drawing/2014/main" id="{F1DCCAF1-44D4-45A3-A4FA-AE3B827AC3D1}"/>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605;p61">
                <a:extLst>
                  <a:ext uri="{FF2B5EF4-FFF2-40B4-BE49-F238E27FC236}">
                    <a16:creationId xmlns:a16="http://schemas.microsoft.com/office/drawing/2014/main" id="{C68D2D26-AE69-47F7-8905-6DF72F8A4D46}"/>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606;p61">
                <a:extLst>
                  <a:ext uri="{FF2B5EF4-FFF2-40B4-BE49-F238E27FC236}">
                    <a16:creationId xmlns:a16="http://schemas.microsoft.com/office/drawing/2014/main" id="{12E4188B-A53F-4C4C-8CC5-ECC7C13FD958}"/>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607;p61">
                <a:extLst>
                  <a:ext uri="{FF2B5EF4-FFF2-40B4-BE49-F238E27FC236}">
                    <a16:creationId xmlns:a16="http://schemas.microsoft.com/office/drawing/2014/main" id="{30AF0C00-F481-4286-AAAB-138D67DC2C54}"/>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0608;p61">
              <a:extLst>
                <a:ext uri="{FF2B5EF4-FFF2-40B4-BE49-F238E27FC236}">
                  <a16:creationId xmlns:a16="http://schemas.microsoft.com/office/drawing/2014/main" id="{FF234D81-7769-4C3C-BAD7-08E0CE387E82}"/>
                </a:ext>
              </a:extLst>
            </p:cNvPr>
            <p:cNvGrpSpPr/>
            <p:nvPr/>
          </p:nvGrpSpPr>
          <p:grpSpPr>
            <a:xfrm>
              <a:off x="4771663" y="1876896"/>
              <a:ext cx="108651" cy="100447"/>
              <a:chOff x="4771663" y="1876896"/>
              <a:chExt cx="108651" cy="100447"/>
            </a:xfrm>
          </p:grpSpPr>
          <p:sp>
            <p:nvSpPr>
              <p:cNvPr id="70" name="Google Shape;10609;p61">
                <a:extLst>
                  <a:ext uri="{FF2B5EF4-FFF2-40B4-BE49-F238E27FC236}">
                    <a16:creationId xmlns:a16="http://schemas.microsoft.com/office/drawing/2014/main" id="{22DC2F01-573C-4C6F-9D00-5552CC605EDF}"/>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610;p61">
                <a:extLst>
                  <a:ext uri="{FF2B5EF4-FFF2-40B4-BE49-F238E27FC236}">
                    <a16:creationId xmlns:a16="http://schemas.microsoft.com/office/drawing/2014/main" id="{6D767C88-6811-41C6-9D4B-9F03D0F964F9}"/>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611;p61">
                <a:extLst>
                  <a:ext uri="{FF2B5EF4-FFF2-40B4-BE49-F238E27FC236}">
                    <a16:creationId xmlns:a16="http://schemas.microsoft.com/office/drawing/2014/main" id="{D2B0062B-46BE-4120-92D1-779A489FB3D7}"/>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612;p61">
                <a:extLst>
                  <a:ext uri="{FF2B5EF4-FFF2-40B4-BE49-F238E27FC236}">
                    <a16:creationId xmlns:a16="http://schemas.microsoft.com/office/drawing/2014/main" id="{855137C9-F520-4FF4-ACE5-42B9861DB502}"/>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2654;p49">
            <a:extLst>
              <a:ext uri="{FF2B5EF4-FFF2-40B4-BE49-F238E27FC236}">
                <a16:creationId xmlns:a16="http://schemas.microsoft.com/office/drawing/2014/main" id="{BBB2AA54-62F9-41F4-978D-C7E9DBD1FC32}"/>
              </a:ext>
            </a:extLst>
          </p:cNvPr>
          <p:cNvSpPr/>
          <p:nvPr/>
        </p:nvSpPr>
        <p:spPr>
          <a:xfrm>
            <a:off x="735497" y="1602171"/>
            <a:ext cx="7673008" cy="3061765"/>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55;p49">
            <a:extLst>
              <a:ext uri="{FF2B5EF4-FFF2-40B4-BE49-F238E27FC236}">
                <a16:creationId xmlns:a16="http://schemas.microsoft.com/office/drawing/2014/main" id="{51700B86-3F23-432F-A28A-A41225638A58}"/>
              </a:ext>
            </a:extLst>
          </p:cNvPr>
          <p:cNvSpPr txBox="1">
            <a:spLocks/>
          </p:cNvSpPr>
          <p:nvPr/>
        </p:nvSpPr>
        <p:spPr>
          <a:xfrm>
            <a:off x="817253" y="1785760"/>
            <a:ext cx="7606747" cy="26945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469900" indent="-342900">
              <a:lnSpc>
                <a:spcPct val="200000"/>
              </a:lnSpc>
              <a:spcBef>
                <a:spcPts val="600"/>
              </a:spcBef>
              <a:buClr>
                <a:schemeClr val="dk2"/>
              </a:buClr>
              <a:buFont typeface="+mj-lt"/>
              <a:buAutoNum type="arabicPeriod"/>
            </a:pPr>
            <a:r>
              <a:rPr lang="en-IN" sz="1400" dirty="0"/>
              <a:t>Creating own kNN algorithm with the help of python.</a:t>
            </a:r>
          </a:p>
          <a:p>
            <a:pPr marL="469900" indent="-342900">
              <a:lnSpc>
                <a:spcPct val="200000"/>
              </a:lnSpc>
              <a:spcBef>
                <a:spcPts val="600"/>
              </a:spcBef>
              <a:buClr>
                <a:schemeClr val="dk2"/>
              </a:buClr>
              <a:buFont typeface="+mj-lt"/>
              <a:buAutoNum type="arabicPeriod"/>
            </a:pPr>
            <a:r>
              <a:rPr lang="en-IN" sz="1400" dirty="0"/>
              <a:t>Reading the mnist dataset and exploring the given values in it.</a:t>
            </a:r>
          </a:p>
          <a:p>
            <a:pPr marL="469900" indent="-342900">
              <a:lnSpc>
                <a:spcPct val="200000"/>
              </a:lnSpc>
              <a:spcBef>
                <a:spcPts val="600"/>
              </a:spcBef>
              <a:buClr>
                <a:schemeClr val="dk2"/>
              </a:buClr>
              <a:buFont typeface="+mj-lt"/>
              <a:buAutoNum type="arabicPeriod"/>
            </a:pPr>
            <a:r>
              <a:rPr lang="en-IN" sz="1400" dirty="0"/>
              <a:t>Splitting the  given dataset into features (X) and labels (y).</a:t>
            </a:r>
          </a:p>
          <a:p>
            <a:pPr marL="469900" indent="-342900">
              <a:lnSpc>
                <a:spcPct val="200000"/>
              </a:lnSpc>
              <a:spcBef>
                <a:spcPts val="600"/>
              </a:spcBef>
              <a:buClr>
                <a:schemeClr val="dk2"/>
              </a:buClr>
              <a:buFont typeface="+mj-lt"/>
              <a:buAutoNum type="arabicPeriod"/>
            </a:pPr>
            <a:r>
              <a:rPr lang="en-IN" sz="1400" dirty="0"/>
              <a:t>Dividing the features and labels columns into training data and testing data.</a:t>
            </a:r>
          </a:p>
          <a:p>
            <a:pPr marL="469900" indent="-342900">
              <a:lnSpc>
                <a:spcPct val="200000"/>
              </a:lnSpc>
              <a:spcBef>
                <a:spcPts val="600"/>
              </a:spcBef>
              <a:buClr>
                <a:schemeClr val="dk2"/>
              </a:buClr>
              <a:buFont typeface="+mj-lt"/>
              <a:buAutoNum type="arabicPeriod"/>
            </a:pPr>
            <a:r>
              <a:rPr lang="en-IN" sz="1400" dirty="0"/>
              <a:t>Applying the kNN algorithm for the given data and predicting the test digit.</a:t>
            </a:r>
          </a:p>
        </p:txBody>
      </p:sp>
      <p:grpSp>
        <p:nvGrpSpPr>
          <p:cNvPr id="135" name="Google Shape;10698;p61">
            <a:extLst>
              <a:ext uri="{FF2B5EF4-FFF2-40B4-BE49-F238E27FC236}">
                <a16:creationId xmlns:a16="http://schemas.microsoft.com/office/drawing/2014/main" id="{1E7E5007-2D40-4D06-ACFD-0400FF269AD5}"/>
              </a:ext>
            </a:extLst>
          </p:cNvPr>
          <p:cNvGrpSpPr/>
          <p:nvPr/>
        </p:nvGrpSpPr>
        <p:grpSpPr>
          <a:xfrm>
            <a:off x="2010464" y="294843"/>
            <a:ext cx="1096285" cy="889586"/>
            <a:chOff x="6599718" y="2068734"/>
            <a:chExt cx="940737" cy="721067"/>
          </a:xfrm>
        </p:grpSpPr>
        <p:sp>
          <p:nvSpPr>
            <p:cNvPr id="136" name="Google Shape;10699;p61">
              <a:extLst>
                <a:ext uri="{FF2B5EF4-FFF2-40B4-BE49-F238E27FC236}">
                  <a16:creationId xmlns:a16="http://schemas.microsoft.com/office/drawing/2014/main" id="{AAC5AF10-EDBD-4F70-AEDD-999CBDCCE842}"/>
                </a:ext>
              </a:extLst>
            </p:cNvPr>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700;p61">
              <a:extLst>
                <a:ext uri="{FF2B5EF4-FFF2-40B4-BE49-F238E27FC236}">
                  <a16:creationId xmlns:a16="http://schemas.microsoft.com/office/drawing/2014/main" id="{F4C32F1B-8E4E-492C-80B4-AC44BB60ABC2}"/>
                </a:ext>
              </a:extLst>
            </p:cNvPr>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701;p61">
              <a:extLst>
                <a:ext uri="{FF2B5EF4-FFF2-40B4-BE49-F238E27FC236}">
                  <a16:creationId xmlns:a16="http://schemas.microsoft.com/office/drawing/2014/main" id="{F4CC6187-44B8-4167-82D0-9FC08F1718DC}"/>
                </a:ext>
              </a:extLst>
            </p:cNvPr>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702;p61">
              <a:extLst>
                <a:ext uri="{FF2B5EF4-FFF2-40B4-BE49-F238E27FC236}">
                  <a16:creationId xmlns:a16="http://schemas.microsoft.com/office/drawing/2014/main" id="{B784FE05-E1FA-4089-A67E-9BEB18DB178E}"/>
                </a:ext>
              </a:extLst>
            </p:cNvPr>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703;p61">
              <a:extLst>
                <a:ext uri="{FF2B5EF4-FFF2-40B4-BE49-F238E27FC236}">
                  <a16:creationId xmlns:a16="http://schemas.microsoft.com/office/drawing/2014/main" id="{4FA44D23-B5D1-4604-BF20-4E24AC4C113A}"/>
                </a:ext>
              </a:extLst>
            </p:cNvPr>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704;p61">
              <a:extLst>
                <a:ext uri="{FF2B5EF4-FFF2-40B4-BE49-F238E27FC236}">
                  <a16:creationId xmlns:a16="http://schemas.microsoft.com/office/drawing/2014/main" id="{9C4DFFC4-5592-4B9F-98E9-89D0A39EB572}"/>
                </a:ext>
              </a:extLst>
            </p:cNvPr>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0705;p61">
              <a:extLst>
                <a:ext uri="{FF2B5EF4-FFF2-40B4-BE49-F238E27FC236}">
                  <a16:creationId xmlns:a16="http://schemas.microsoft.com/office/drawing/2014/main" id="{3836F735-B749-4AB2-AA9C-19E2E86C96EC}"/>
                </a:ext>
              </a:extLst>
            </p:cNvPr>
            <p:cNvGrpSpPr/>
            <p:nvPr/>
          </p:nvGrpSpPr>
          <p:grpSpPr>
            <a:xfrm>
              <a:off x="6836957" y="2068734"/>
              <a:ext cx="461892" cy="721067"/>
              <a:chOff x="6836957" y="2068734"/>
              <a:chExt cx="461892" cy="721067"/>
            </a:xfrm>
          </p:grpSpPr>
          <p:sp>
            <p:nvSpPr>
              <p:cNvPr id="143" name="Google Shape;10706;p61">
                <a:extLst>
                  <a:ext uri="{FF2B5EF4-FFF2-40B4-BE49-F238E27FC236}">
                    <a16:creationId xmlns:a16="http://schemas.microsoft.com/office/drawing/2014/main" id="{272D219F-4F1E-4EA5-8BF7-4E0AEA96B933}"/>
                  </a:ext>
                </a:extLst>
              </p:cNvPr>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707;p61">
                <a:extLst>
                  <a:ext uri="{FF2B5EF4-FFF2-40B4-BE49-F238E27FC236}">
                    <a16:creationId xmlns:a16="http://schemas.microsoft.com/office/drawing/2014/main" id="{1C1DE095-49FC-439E-9A66-1DE4F4F34AED}"/>
                  </a:ext>
                </a:extLst>
              </p:cNvPr>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708;p61">
                <a:extLst>
                  <a:ext uri="{FF2B5EF4-FFF2-40B4-BE49-F238E27FC236}">
                    <a16:creationId xmlns:a16="http://schemas.microsoft.com/office/drawing/2014/main" id="{7A797872-B115-45D2-9984-460E4960437D}"/>
                  </a:ext>
                </a:extLst>
              </p:cNvPr>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709;p61">
                <a:extLst>
                  <a:ext uri="{FF2B5EF4-FFF2-40B4-BE49-F238E27FC236}">
                    <a16:creationId xmlns:a16="http://schemas.microsoft.com/office/drawing/2014/main" id="{AF86F8D8-7A37-4963-9674-6F866AC3B04E}"/>
                  </a:ext>
                </a:extLst>
              </p:cNvPr>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710;p61">
                <a:extLst>
                  <a:ext uri="{FF2B5EF4-FFF2-40B4-BE49-F238E27FC236}">
                    <a16:creationId xmlns:a16="http://schemas.microsoft.com/office/drawing/2014/main" id="{89F20A54-5FD4-4ED2-B6FF-976DCB31016C}"/>
                  </a:ext>
                </a:extLst>
              </p:cNvPr>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711;p61">
                <a:extLst>
                  <a:ext uri="{FF2B5EF4-FFF2-40B4-BE49-F238E27FC236}">
                    <a16:creationId xmlns:a16="http://schemas.microsoft.com/office/drawing/2014/main" id="{C404E79A-31C8-4B40-946D-6CDF13222F3E}"/>
                  </a:ext>
                </a:extLst>
              </p:cNvPr>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0712;p61">
                <a:extLst>
                  <a:ext uri="{FF2B5EF4-FFF2-40B4-BE49-F238E27FC236}">
                    <a16:creationId xmlns:a16="http://schemas.microsoft.com/office/drawing/2014/main" id="{5ECD05C1-E1DE-49D2-815D-28B9C6C795F0}"/>
                  </a:ext>
                </a:extLst>
              </p:cNvPr>
              <p:cNvGrpSpPr/>
              <p:nvPr/>
            </p:nvGrpSpPr>
            <p:grpSpPr>
              <a:xfrm>
                <a:off x="6836957" y="2068734"/>
                <a:ext cx="461892" cy="721067"/>
                <a:chOff x="6836957" y="2068734"/>
                <a:chExt cx="461892" cy="721067"/>
              </a:xfrm>
            </p:grpSpPr>
            <p:sp>
              <p:nvSpPr>
                <p:cNvPr id="150" name="Google Shape;10713;p61">
                  <a:extLst>
                    <a:ext uri="{FF2B5EF4-FFF2-40B4-BE49-F238E27FC236}">
                      <a16:creationId xmlns:a16="http://schemas.microsoft.com/office/drawing/2014/main" id="{42E02028-C73C-426F-9CF4-5EEE4C221F7A}"/>
                    </a:ext>
                  </a:extLst>
                </p:cNvPr>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714;p61">
                  <a:extLst>
                    <a:ext uri="{FF2B5EF4-FFF2-40B4-BE49-F238E27FC236}">
                      <a16:creationId xmlns:a16="http://schemas.microsoft.com/office/drawing/2014/main" id="{FBF5AE1A-1EC3-4D6A-B62B-22D67E9D11F1}"/>
                    </a:ext>
                  </a:extLst>
                </p:cNvPr>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715;p61">
                  <a:extLst>
                    <a:ext uri="{FF2B5EF4-FFF2-40B4-BE49-F238E27FC236}">
                      <a16:creationId xmlns:a16="http://schemas.microsoft.com/office/drawing/2014/main" id="{9B7C8C2A-E3ED-4CB9-AE36-67C9B3D1427B}"/>
                    </a:ext>
                  </a:extLst>
                </p:cNvPr>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716;p61">
                  <a:extLst>
                    <a:ext uri="{FF2B5EF4-FFF2-40B4-BE49-F238E27FC236}">
                      <a16:creationId xmlns:a16="http://schemas.microsoft.com/office/drawing/2014/main" id="{96765259-4B2D-4567-A341-0DC3B7F63BFF}"/>
                    </a:ext>
                  </a:extLst>
                </p:cNvPr>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717;p61">
                  <a:extLst>
                    <a:ext uri="{FF2B5EF4-FFF2-40B4-BE49-F238E27FC236}">
                      <a16:creationId xmlns:a16="http://schemas.microsoft.com/office/drawing/2014/main" id="{74589562-A3B1-4783-98C6-FC32126B8DDB}"/>
                    </a:ext>
                  </a:extLst>
                </p:cNvPr>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718;p61">
                  <a:extLst>
                    <a:ext uri="{FF2B5EF4-FFF2-40B4-BE49-F238E27FC236}">
                      <a16:creationId xmlns:a16="http://schemas.microsoft.com/office/drawing/2014/main" id="{6EC3ADD1-EB64-4C87-B811-D71A4B0CBF19}"/>
                    </a:ext>
                  </a:extLst>
                </p:cNvPr>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719;p61">
                  <a:extLst>
                    <a:ext uri="{FF2B5EF4-FFF2-40B4-BE49-F238E27FC236}">
                      <a16:creationId xmlns:a16="http://schemas.microsoft.com/office/drawing/2014/main" id="{3250C817-CF7A-4C85-8AC1-ACF75E7E8DB2}"/>
                    </a:ext>
                  </a:extLst>
                </p:cNvPr>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3207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5" name="Title 4">
            <a:extLst>
              <a:ext uri="{FF2B5EF4-FFF2-40B4-BE49-F238E27FC236}">
                <a16:creationId xmlns:a16="http://schemas.microsoft.com/office/drawing/2014/main" id="{26BE9D79-F954-4138-83D2-2ECE49663C31}"/>
              </a:ext>
            </a:extLst>
          </p:cNvPr>
          <p:cNvSpPr>
            <a:spLocks noGrp="1"/>
          </p:cNvSpPr>
          <p:nvPr>
            <p:ph type="title"/>
          </p:nvPr>
        </p:nvSpPr>
        <p:spPr>
          <a:xfrm>
            <a:off x="2884943" y="1259162"/>
            <a:ext cx="4634971" cy="316800"/>
          </a:xfrm>
        </p:spPr>
        <p:txBody>
          <a:bodyPr/>
          <a:lstStyle/>
          <a:p>
            <a:r>
              <a:rPr lang="en-IN" sz="2000" dirty="0"/>
              <a:t>Creating own kNN algorithm with the help of python.</a:t>
            </a:r>
            <a:br>
              <a:rPr lang="en-IN" sz="2000" dirty="0"/>
            </a:br>
            <a:endParaRPr lang="en-IN" dirty="0"/>
          </a:p>
        </p:txBody>
      </p:sp>
      <p:pic>
        <p:nvPicPr>
          <p:cNvPr id="7" name="Picture 6">
            <a:extLst>
              <a:ext uri="{FF2B5EF4-FFF2-40B4-BE49-F238E27FC236}">
                <a16:creationId xmlns:a16="http://schemas.microsoft.com/office/drawing/2014/main" id="{18AFA117-A8FD-42EC-B648-A77992F820C4}"/>
              </a:ext>
            </a:extLst>
          </p:cNvPr>
          <p:cNvPicPr>
            <a:picLocks noChangeAspect="1"/>
          </p:cNvPicPr>
          <p:nvPr/>
        </p:nvPicPr>
        <p:blipFill rotWithShape="1">
          <a:blip r:embed="rId3"/>
          <a:srcRect l="4055" t="7561" r="4359" b="7263"/>
          <a:stretch/>
        </p:blipFill>
        <p:spPr>
          <a:xfrm>
            <a:off x="3560787" y="1575962"/>
            <a:ext cx="5105342" cy="3288014"/>
          </a:xfrm>
          <a:prstGeom prst="rect">
            <a:avLst/>
          </a:prstGeom>
        </p:spPr>
      </p:pic>
      <p:grpSp>
        <p:nvGrpSpPr>
          <p:cNvPr id="49" name="Google Shape;9939;p59">
            <a:extLst>
              <a:ext uri="{FF2B5EF4-FFF2-40B4-BE49-F238E27FC236}">
                <a16:creationId xmlns:a16="http://schemas.microsoft.com/office/drawing/2014/main" id="{CDCFCEAA-C156-4FE3-8D47-5D7EFD357A18}"/>
              </a:ext>
            </a:extLst>
          </p:cNvPr>
          <p:cNvGrpSpPr/>
          <p:nvPr/>
        </p:nvGrpSpPr>
        <p:grpSpPr>
          <a:xfrm rot="10800000">
            <a:off x="722787" y="1913038"/>
            <a:ext cx="2111211" cy="658712"/>
            <a:chOff x="1247650" y="2075423"/>
            <a:chExt cx="6648477" cy="1557238"/>
          </a:xfrm>
        </p:grpSpPr>
        <p:sp>
          <p:nvSpPr>
            <p:cNvPr id="50" name="Google Shape;9940;p59">
              <a:extLst>
                <a:ext uri="{FF2B5EF4-FFF2-40B4-BE49-F238E27FC236}">
                  <a16:creationId xmlns:a16="http://schemas.microsoft.com/office/drawing/2014/main" id="{CF390242-5095-46C5-A826-9FE08765DD6E}"/>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941;p59">
              <a:extLst>
                <a:ext uri="{FF2B5EF4-FFF2-40B4-BE49-F238E27FC236}">
                  <a16:creationId xmlns:a16="http://schemas.microsoft.com/office/drawing/2014/main" id="{F0CC34BB-4D3E-4273-A05D-8D25D72308F2}"/>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942;p59">
              <a:extLst>
                <a:ext uri="{FF2B5EF4-FFF2-40B4-BE49-F238E27FC236}">
                  <a16:creationId xmlns:a16="http://schemas.microsoft.com/office/drawing/2014/main" id="{1630225D-3E5A-4F18-8824-BF6F92CAFE16}"/>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943;p59">
              <a:extLst>
                <a:ext uri="{FF2B5EF4-FFF2-40B4-BE49-F238E27FC236}">
                  <a16:creationId xmlns:a16="http://schemas.microsoft.com/office/drawing/2014/main" id="{0215E52D-6DFE-4BDC-B899-C7A4B7F6816C}"/>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944;p59">
              <a:extLst>
                <a:ext uri="{FF2B5EF4-FFF2-40B4-BE49-F238E27FC236}">
                  <a16:creationId xmlns:a16="http://schemas.microsoft.com/office/drawing/2014/main" id="{35E64FA9-DD1F-41B8-BEB0-39089FC8B8ED}"/>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945;p59">
              <a:extLst>
                <a:ext uri="{FF2B5EF4-FFF2-40B4-BE49-F238E27FC236}">
                  <a16:creationId xmlns:a16="http://schemas.microsoft.com/office/drawing/2014/main" id="{F490A79E-2E07-4A15-91DB-299FDFAE0322}"/>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B4E56EF2-F75D-4C44-BF58-531FA7032828}"/>
              </a:ext>
            </a:extLst>
          </p:cNvPr>
          <p:cNvPicPr>
            <a:picLocks noChangeAspect="1"/>
          </p:cNvPicPr>
          <p:nvPr/>
        </p:nvPicPr>
        <p:blipFill rotWithShape="1">
          <a:blip r:embed="rId4"/>
          <a:srcRect l="7746" t="11316" r="8003" b="12745"/>
          <a:stretch/>
        </p:blipFill>
        <p:spPr>
          <a:xfrm>
            <a:off x="313971" y="2856397"/>
            <a:ext cx="3155938" cy="14222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6" name="Google Shape;2326;p39"/>
          <p:cNvSpPr txBox="1">
            <a:spLocks noGrp="1"/>
          </p:cNvSpPr>
          <p:nvPr>
            <p:ph type="title"/>
          </p:nvPr>
        </p:nvSpPr>
        <p:spPr>
          <a:xfrm>
            <a:off x="2290946" y="668207"/>
            <a:ext cx="6581384" cy="508800"/>
          </a:xfrm>
          <a:prstGeom prst="rect">
            <a:avLst/>
          </a:prstGeom>
        </p:spPr>
        <p:txBody>
          <a:bodyPr spcFirstLastPara="1" wrap="square" lIns="0" tIns="0" rIns="0" bIns="0" anchor="ctr" anchorCtr="0">
            <a:noAutofit/>
          </a:bodyPr>
          <a:lstStyle/>
          <a:p>
            <a:pPr marL="127000">
              <a:spcBef>
                <a:spcPts val="600"/>
              </a:spcBef>
              <a:buClr>
                <a:schemeClr val="dk2"/>
              </a:buClr>
            </a:pPr>
            <a:r>
              <a:rPr lang="en-IN" sz="2400" dirty="0"/>
              <a:t>Reading the mnist dataset and exploring the given values in it.</a:t>
            </a:r>
          </a:p>
        </p:txBody>
      </p:sp>
      <p:grpSp>
        <p:nvGrpSpPr>
          <p:cNvPr id="2327" name="Google Shape;2327;p39"/>
          <p:cNvGrpSpPr/>
          <p:nvPr/>
        </p:nvGrpSpPr>
        <p:grpSpPr>
          <a:xfrm>
            <a:off x="5305670" y="1556637"/>
            <a:ext cx="3409428" cy="2596715"/>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5" name="Picture 4">
            <a:extLst>
              <a:ext uri="{FF2B5EF4-FFF2-40B4-BE49-F238E27FC236}">
                <a16:creationId xmlns:a16="http://schemas.microsoft.com/office/drawing/2014/main" id="{D34E707D-B267-4D72-AA49-218C802B9363}"/>
              </a:ext>
            </a:extLst>
          </p:cNvPr>
          <p:cNvPicPr>
            <a:picLocks noChangeAspect="1"/>
          </p:cNvPicPr>
          <p:nvPr/>
        </p:nvPicPr>
        <p:blipFill rotWithShape="1">
          <a:blip r:embed="rId3"/>
          <a:srcRect l="5507" t="9892" r="5507" b="9891"/>
          <a:stretch/>
        </p:blipFill>
        <p:spPr>
          <a:xfrm>
            <a:off x="1000540" y="1474117"/>
            <a:ext cx="3670852" cy="1591731"/>
          </a:xfrm>
          <a:prstGeom prst="rect">
            <a:avLst/>
          </a:prstGeom>
        </p:spPr>
      </p:pic>
      <p:pic>
        <p:nvPicPr>
          <p:cNvPr id="7" name="Picture 6">
            <a:extLst>
              <a:ext uri="{FF2B5EF4-FFF2-40B4-BE49-F238E27FC236}">
                <a16:creationId xmlns:a16="http://schemas.microsoft.com/office/drawing/2014/main" id="{CCA6D34A-BEED-4CDE-9847-E9D993BF6FC0}"/>
              </a:ext>
            </a:extLst>
          </p:cNvPr>
          <p:cNvPicPr>
            <a:picLocks noChangeAspect="1"/>
          </p:cNvPicPr>
          <p:nvPr/>
        </p:nvPicPr>
        <p:blipFill>
          <a:blip r:embed="rId4"/>
          <a:stretch>
            <a:fillRect/>
          </a:stretch>
        </p:blipFill>
        <p:spPr>
          <a:xfrm>
            <a:off x="5409238" y="1665556"/>
            <a:ext cx="3191534" cy="1937816"/>
          </a:xfrm>
          <a:prstGeom prst="rect">
            <a:avLst/>
          </a:prstGeom>
          <a:ln>
            <a:noFill/>
          </a:ln>
          <a:effectLst>
            <a:outerShdw blurRad="292100" dist="139700" dir="2700000" algn="tl" rotWithShape="0">
              <a:srgbClr val="333333">
                <a:alpha val="65000"/>
              </a:srgbClr>
            </a:outerShdw>
          </a:effectLst>
        </p:spPr>
      </p:pic>
      <p:sp>
        <p:nvSpPr>
          <p:cNvPr id="18" name="Google Shape;1912;p28">
            <a:extLst>
              <a:ext uri="{FF2B5EF4-FFF2-40B4-BE49-F238E27FC236}">
                <a16:creationId xmlns:a16="http://schemas.microsoft.com/office/drawing/2014/main" id="{E47A318B-FD30-493E-8ECF-FAFC324FD0DC}"/>
              </a:ext>
            </a:extLst>
          </p:cNvPr>
          <p:cNvSpPr txBox="1">
            <a:spLocks noGrp="1"/>
          </p:cNvSpPr>
          <p:nvPr>
            <p:ph type="subTitle" idx="1"/>
          </p:nvPr>
        </p:nvSpPr>
        <p:spPr>
          <a:xfrm>
            <a:off x="543228" y="3065848"/>
            <a:ext cx="4472609" cy="1356124"/>
          </a:xfrm>
          <a:prstGeom prst="rect">
            <a:avLst/>
          </a:prstGeom>
        </p:spPr>
        <p:txBody>
          <a:bodyPr spcFirstLastPara="1" wrap="square" lIns="0" tIns="0" rIns="0" bIns="0" anchor="ctr" anchorCtr="0">
            <a:noAutofit/>
          </a:bodyPr>
          <a:lstStyle/>
          <a:p>
            <a:pPr algn="l" fontAlgn="base"/>
            <a:r>
              <a:rPr lang="en-IN" sz="1200" b="0" i="0" dirty="0">
                <a:effectLst/>
                <a:latin typeface="Roboto" panose="02000000000000000000" pitchFamily="2" charset="0"/>
                <a:ea typeface="Roboto" panose="02000000000000000000" pitchFamily="2" charset="0"/>
              </a:rPr>
              <a:t>   	The given dataset contain 19999 rows and 785 columns with gray-scale images of hand-drawn digits from zero through nine. Each image is 28 pixels in height and 28 pixels in width, for a total of 784 pixels in total. This pixel-value is an integer between 0 and 255, inclusive.</a:t>
            </a:r>
          </a:p>
        </p:txBody>
      </p:sp>
    </p:spTree>
    <p:extLst>
      <p:ext uri="{BB962C8B-B14F-4D97-AF65-F5344CB8AC3E}">
        <p14:creationId xmlns:p14="http://schemas.microsoft.com/office/powerpoint/2010/main" val="412997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634621" y="540797"/>
            <a:ext cx="6178943"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sz="2400" dirty="0"/>
              <a:t>Splitting the  given dataset into features (X) and labels (y).</a:t>
            </a:r>
          </a:p>
        </p:txBody>
      </p:sp>
      <p:pic>
        <p:nvPicPr>
          <p:cNvPr id="3" name="Picture 2">
            <a:extLst>
              <a:ext uri="{FF2B5EF4-FFF2-40B4-BE49-F238E27FC236}">
                <a16:creationId xmlns:a16="http://schemas.microsoft.com/office/drawing/2014/main" id="{AA3842FC-E951-4F04-AE8E-F34B3A00F90C}"/>
              </a:ext>
            </a:extLst>
          </p:cNvPr>
          <p:cNvPicPr>
            <a:picLocks noChangeAspect="1"/>
          </p:cNvPicPr>
          <p:nvPr/>
        </p:nvPicPr>
        <p:blipFill rotWithShape="1">
          <a:blip r:embed="rId3"/>
          <a:srcRect l="6045" t="20425" r="6045" b="20182"/>
          <a:stretch/>
        </p:blipFill>
        <p:spPr>
          <a:xfrm>
            <a:off x="634621" y="981429"/>
            <a:ext cx="4797188" cy="1242057"/>
          </a:xfrm>
          <a:prstGeom prst="rect">
            <a:avLst/>
          </a:prstGeom>
        </p:spPr>
      </p:pic>
      <p:sp>
        <p:nvSpPr>
          <p:cNvPr id="11" name="Google Shape;2314;p38">
            <a:extLst>
              <a:ext uri="{FF2B5EF4-FFF2-40B4-BE49-F238E27FC236}">
                <a16:creationId xmlns:a16="http://schemas.microsoft.com/office/drawing/2014/main" id="{A1A33D98-6966-4FE9-B482-F6BC784AD467}"/>
              </a:ext>
            </a:extLst>
          </p:cNvPr>
          <p:cNvSpPr txBox="1">
            <a:spLocks/>
          </p:cNvSpPr>
          <p:nvPr/>
        </p:nvSpPr>
        <p:spPr>
          <a:xfrm>
            <a:off x="634621" y="2431615"/>
            <a:ext cx="8057784" cy="488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sz="2400" dirty="0"/>
              <a:t>Dividing the features and labels columns into training data and testing data.</a:t>
            </a:r>
          </a:p>
        </p:txBody>
      </p:sp>
      <p:pic>
        <p:nvPicPr>
          <p:cNvPr id="5" name="Picture 4">
            <a:extLst>
              <a:ext uri="{FF2B5EF4-FFF2-40B4-BE49-F238E27FC236}">
                <a16:creationId xmlns:a16="http://schemas.microsoft.com/office/drawing/2014/main" id="{D42E5DC3-8BBC-43DD-A6C2-24FAF35E009C}"/>
              </a:ext>
            </a:extLst>
          </p:cNvPr>
          <p:cNvPicPr>
            <a:picLocks noChangeAspect="1"/>
          </p:cNvPicPr>
          <p:nvPr/>
        </p:nvPicPr>
        <p:blipFill rotWithShape="1">
          <a:blip r:embed="rId4"/>
          <a:srcRect l="9437" t="13400" r="9127" b="55898"/>
          <a:stretch/>
        </p:blipFill>
        <p:spPr>
          <a:xfrm>
            <a:off x="634621" y="2920015"/>
            <a:ext cx="3654107" cy="1157196"/>
          </a:xfrm>
          <a:prstGeom prst="rect">
            <a:avLst/>
          </a:prstGeom>
        </p:spPr>
      </p:pic>
      <p:pic>
        <p:nvPicPr>
          <p:cNvPr id="14" name="Picture 13">
            <a:extLst>
              <a:ext uri="{FF2B5EF4-FFF2-40B4-BE49-F238E27FC236}">
                <a16:creationId xmlns:a16="http://schemas.microsoft.com/office/drawing/2014/main" id="{78BB16C3-339B-4014-B4D5-352068E030B1}"/>
              </a:ext>
            </a:extLst>
          </p:cNvPr>
          <p:cNvPicPr>
            <a:picLocks noChangeAspect="1"/>
          </p:cNvPicPr>
          <p:nvPr/>
        </p:nvPicPr>
        <p:blipFill rotWithShape="1">
          <a:blip r:embed="rId4"/>
          <a:srcRect l="10147" t="41937" r="10344" b="30680"/>
          <a:stretch/>
        </p:blipFill>
        <p:spPr>
          <a:xfrm>
            <a:off x="4706731" y="2944695"/>
            <a:ext cx="3567671" cy="1107835"/>
          </a:xfrm>
          <a:prstGeom prst="rect">
            <a:avLst/>
          </a:prstGeom>
        </p:spPr>
      </p:pic>
      <p:pic>
        <p:nvPicPr>
          <p:cNvPr id="15" name="Picture 14">
            <a:extLst>
              <a:ext uri="{FF2B5EF4-FFF2-40B4-BE49-F238E27FC236}">
                <a16:creationId xmlns:a16="http://schemas.microsoft.com/office/drawing/2014/main" id="{BFD7AEEE-8133-4C8B-9A6E-A222F1E64591}"/>
              </a:ext>
            </a:extLst>
          </p:cNvPr>
          <p:cNvPicPr>
            <a:picLocks noChangeAspect="1"/>
          </p:cNvPicPr>
          <p:nvPr/>
        </p:nvPicPr>
        <p:blipFill rotWithShape="1">
          <a:blip r:embed="rId4"/>
          <a:srcRect l="9437" t="66695" r="9127" b="16088"/>
          <a:stretch/>
        </p:blipFill>
        <p:spPr>
          <a:xfrm>
            <a:off x="3184213" y="4202739"/>
            <a:ext cx="2775574" cy="529068"/>
          </a:xfrm>
          <a:prstGeom prst="rect">
            <a:avLst/>
          </a:prstGeom>
        </p:spPr>
      </p:pic>
      <p:pic>
        <p:nvPicPr>
          <p:cNvPr id="7" name="Picture 6">
            <a:extLst>
              <a:ext uri="{FF2B5EF4-FFF2-40B4-BE49-F238E27FC236}">
                <a16:creationId xmlns:a16="http://schemas.microsoft.com/office/drawing/2014/main" id="{15EC746A-4694-4609-9041-F2E3FEA1A856}"/>
              </a:ext>
            </a:extLst>
          </p:cNvPr>
          <p:cNvPicPr>
            <a:picLocks noChangeAspect="1"/>
          </p:cNvPicPr>
          <p:nvPr/>
        </p:nvPicPr>
        <p:blipFill>
          <a:blip r:embed="rId5"/>
          <a:stretch>
            <a:fillRect/>
          </a:stretch>
        </p:blipFill>
        <p:spPr>
          <a:xfrm>
            <a:off x="5640204" y="893113"/>
            <a:ext cx="3244436" cy="1388293"/>
          </a:xfrm>
          <a:prstGeom prst="rect">
            <a:avLst/>
          </a:prstGeom>
        </p:spPr>
      </p:pic>
    </p:spTree>
    <p:extLst>
      <p:ext uri="{BB962C8B-B14F-4D97-AF65-F5344CB8AC3E}">
        <p14:creationId xmlns:p14="http://schemas.microsoft.com/office/powerpoint/2010/main" val="339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
          <p:cNvSpPr txBox="1">
            <a:spLocks noGrp="1"/>
          </p:cNvSpPr>
          <p:nvPr>
            <p:ph type="title"/>
          </p:nvPr>
        </p:nvSpPr>
        <p:spPr>
          <a:xfrm>
            <a:off x="211289" y="966792"/>
            <a:ext cx="4360711" cy="1128333"/>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sz="2400" dirty="0"/>
              <a:t>Applying the kNN algorithm for the given data and predicting the test digit.</a:t>
            </a:r>
          </a:p>
        </p:txBody>
      </p:sp>
      <p:grpSp>
        <p:nvGrpSpPr>
          <p:cNvPr id="2052" name="Google Shape;2052;p32"/>
          <p:cNvGrpSpPr/>
          <p:nvPr/>
        </p:nvGrpSpPr>
        <p:grpSpPr>
          <a:xfrm>
            <a:off x="4931335" y="1773885"/>
            <a:ext cx="4264443" cy="2945603"/>
            <a:chOff x="5011723" y="1494466"/>
            <a:chExt cx="4267431" cy="2947666"/>
          </a:xfrm>
        </p:grpSpPr>
        <p:grpSp>
          <p:nvGrpSpPr>
            <p:cNvPr id="2053" name="Google Shape;2053;p32"/>
            <p:cNvGrpSpPr/>
            <p:nvPr/>
          </p:nvGrpSpPr>
          <p:grpSpPr>
            <a:xfrm>
              <a:off x="5011723" y="1494466"/>
              <a:ext cx="2857496" cy="2154750"/>
              <a:chOff x="3499629" y="1503696"/>
              <a:chExt cx="1163286" cy="877163"/>
            </a:xfrm>
          </p:grpSpPr>
          <p:sp>
            <p:nvSpPr>
              <p:cNvPr id="2054" name="Google Shape;2054;p3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75" name="Google Shape;2075;p32"/>
            <p:cNvGrpSpPr/>
            <p:nvPr/>
          </p:nvGrpSpPr>
          <p:grpSpPr>
            <a:xfrm>
              <a:off x="6090716" y="2028530"/>
              <a:ext cx="978651" cy="1086812"/>
              <a:chOff x="6151275" y="2095925"/>
              <a:chExt cx="857113" cy="951841"/>
            </a:xfrm>
          </p:grpSpPr>
          <p:sp>
            <p:nvSpPr>
              <p:cNvPr id="2076" name="Google Shape;2076;p32"/>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 name="Picture 10">
            <a:extLst>
              <a:ext uri="{FF2B5EF4-FFF2-40B4-BE49-F238E27FC236}">
                <a16:creationId xmlns:a16="http://schemas.microsoft.com/office/drawing/2014/main" id="{41255906-3E7B-4F72-8065-2AD660ED777B}"/>
              </a:ext>
            </a:extLst>
          </p:cNvPr>
          <p:cNvPicPr>
            <a:picLocks noChangeAspect="1"/>
          </p:cNvPicPr>
          <p:nvPr/>
        </p:nvPicPr>
        <p:blipFill rotWithShape="1">
          <a:blip r:embed="rId3"/>
          <a:srcRect l="6304" t="19023" r="6666" b="19229"/>
          <a:stretch/>
        </p:blipFill>
        <p:spPr>
          <a:xfrm>
            <a:off x="836636" y="2021991"/>
            <a:ext cx="3389733" cy="1058410"/>
          </a:xfrm>
          <a:prstGeom prst="rect">
            <a:avLst/>
          </a:prstGeom>
        </p:spPr>
      </p:pic>
      <p:pic>
        <p:nvPicPr>
          <p:cNvPr id="15" name="Picture 14">
            <a:extLst>
              <a:ext uri="{FF2B5EF4-FFF2-40B4-BE49-F238E27FC236}">
                <a16:creationId xmlns:a16="http://schemas.microsoft.com/office/drawing/2014/main" id="{8258E2F0-F6DE-4928-8189-B2D7BD1A26E7}"/>
              </a:ext>
            </a:extLst>
          </p:cNvPr>
          <p:cNvPicPr>
            <a:picLocks noChangeAspect="1"/>
          </p:cNvPicPr>
          <p:nvPr/>
        </p:nvPicPr>
        <p:blipFill rotWithShape="1">
          <a:blip r:embed="rId4"/>
          <a:srcRect l="8119" t="19117" r="8343" b="19809"/>
          <a:stretch/>
        </p:blipFill>
        <p:spPr>
          <a:xfrm>
            <a:off x="836635" y="3150324"/>
            <a:ext cx="3389733" cy="12011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457595" y="1651909"/>
            <a:ext cx="3084300" cy="170360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As we predict the new digit we got from random array from test data is 3 and we check before prediction its ploted as 3.</a:t>
            </a:r>
          </a:p>
          <a:p>
            <a:pPr marL="0" lvl="0" indent="0" algn="l" rtl="0">
              <a:spcBef>
                <a:spcPts val="0"/>
              </a:spcBef>
              <a:spcAft>
                <a:spcPts val="0"/>
              </a:spcAft>
              <a:buNone/>
            </a:pPr>
            <a:r>
              <a:rPr lang="en" dirty="0"/>
              <a:t>Our kNN algorithm model works fine for classifing the  any random digit.</a:t>
            </a:r>
            <a:endParaRPr dirty="0"/>
          </a:p>
        </p:txBody>
      </p:sp>
      <p:sp>
        <p:nvSpPr>
          <p:cNvPr id="2326" name="Google Shape;2326;p39"/>
          <p:cNvSpPr txBox="1">
            <a:spLocks noGrp="1"/>
          </p:cNvSpPr>
          <p:nvPr>
            <p:ph type="title"/>
          </p:nvPr>
        </p:nvSpPr>
        <p:spPr>
          <a:xfrm>
            <a:off x="2588681" y="785927"/>
            <a:ext cx="1307458" cy="508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a:t>
            </a:r>
            <a:endParaRPr dirty="0"/>
          </a:p>
        </p:txBody>
      </p:sp>
      <p:pic>
        <p:nvPicPr>
          <p:cNvPr id="3" name="Picture 2">
            <a:extLst>
              <a:ext uri="{FF2B5EF4-FFF2-40B4-BE49-F238E27FC236}">
                <a16:creationId xmlns:a16="http://schemas.microsoft.com/office/drawing/2014/main" id="{C7057F51-FD5F-4DF7-B161-55E8CFF52543}"/>
              </a:ext>
            </a:extLst>
          </p:cNvPr>
          <p:cNvPicPr>
            <a:picLocks noChangeAspect="1"/>
          </p:cNvPicPr>
          <p:nvPr/>
        </p:nvPicPr>
        <p:blipFill>
          <a:blip r:embed="rId3"/>
          <a:stretch>
            <a:fillRect/>
          </a:stretch>
        </p:blipFill>
        <p:spPr>
          <a:xfrm>
            <a:off x="3989156" y="1122449"/>
            <a:ext cx="4957379" cy="3663242"/>
          </a:xfrm>
          <a:prstGeom prst="rect">
            <a:avLst/>
          </a:prstGeom>
          <a:ln>
            <a:noFill/>
          </a:ln>
          <a:effectLst>
            <a:outerShdw blurRad="190500" algn="tl" rotWithShape="0">
              <a:srgbClr val="000000">
                <a:alpha val="70000"/>
              </a:srgbClr>
            </a:outerShdw>
          </a:effectLst>
        </p:spPr>
      </p:pic>
      <p:grpSp>
        <p:nvGrpSpPr>
          <p:cNvPr id="14" name="Google Shape;10622;p61">
            <a:extLst>
              <a:ext uri="{FF2B5EF4-FFF2-40B4-BE49-F238E27FC236}">
                <a16:creationId xmlns:a16="http://schemas.microsoft.com/office/drawing/2014/main" id="{B8546005-F701-4669-AF32-AC35C9B0F2BF}"/>
              </a:ext>
            </a:extLst>
          </p:cNvPr>
          <p:cNvGrpSpPr/>
          <p:nvPr/>
        </p:nvGrpSpPr>
        <p:grpSpPr>
          <a:xfrm>
            <a:off x="1871672" y="3512189"/>
            <a:ext cx="1607024" cy="673166"/>
            <a:chOff x="712664" y="3693287"/>
            <a:chExt cx="1460738" cy="698160"/>
          </a:xfrm>
        </p:grpSpPr>
        <p:grpSp>
          <p:nvGrpSpPr>
            <p:cNvPr id="15" name="Google Shape;10623;p61">
              <a:extLst>
                <a:ext uri="{FF2B5EF4-FFF2-40B4-BE49-F238E27FC236}">
                  <a16:creationId xmlns:a16="http://schemas.microsoft.com/office/drawing/2014/main" id="{2F4E6081-F41D-45C8-80C4-4BF73F9AE25C}"/>
                </a:ext>
              </a:extLst>
            </p:cNvPr>
            <p:cNvGrpSpPr/>
            <p:nvPr/>
          </p:nvGrpSpPr>
          <p:grpSpPr>
            <a:xfrm>
              <a:off x="1380079" y="4133090"/>
              <a:ext cx="234048" cy="258099"/>
              <a:chOff x="1380079" y="4133090"/>
              <a:chExt cx="234048" cy="258099"/>
            </a:xfrm>
          </p:grpSpPr>
          <p:sp>
            <p:nvSpPr>
              <p:cNvPr id="27" name="Google Shape;10624;p61">
                <a:extLst>
                  <a:ext uri="{FF2B5EF4-FFF2-40B4-BE49-F238E27FC236}">
                    <a16:creationId xmlns:a16="http://schemas.microsoft.com/office/drawing/2014/main" id="{7C499EE0-D4E8-44BF-8E8C-5A58FB1EC2AA}"/>
                  </a:ext>
                </a:extLst>
              </p:cNvPr>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5;p61">
                <a:extLst>
                  <a:ext uri="{FF2B5EF4-FFF2-40B4-BE49-F238E27FC236}">
                    <a16:creationId xmlns:a16="http://schemas.microsoft.com/office/drawing/2014/main" id="{24F2901D-36D4-495D-8933-6DF0D7754880}"/>
                  </a:ext>
                </a:extLst>
              </p:cNvPr>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626;p61">
                <a:extLst>
                  <a:ext uri="{FF2B5EF4-FFF2-40B4-BE49-F238E27FC236}">
                    <a16:creationId xmlns:a16="http://schemas.microsoft.com/office/drawing/2014/main" id="{2A609825-A16A-41ED-85E8-701E4EF7D963}"/>
                  </a:ext>
                </a:extLst>
              </p:cNvPr>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0627;p61">
              <a:extLst>
                <a:ext uri="{FF2B5EF4-FFF2-40B4-BE49-F238E27FC236}">
                  <a16:creationId xmlns:a16="http://schemas.microsoft.com/office/drawing/2014/main" id="{4D7AF346-E002-42A8-9FC0-8646C8E0D087}"/>
                </a:ext>
              </a:extLst>
            </p:cNvPr>
            <p:cNvGrpSpPr/>
            <p:nvPr/>
          </p:nvGrpSpPr>
          <p:grpSpPr>
            <a:xfrm>
              <a:off x="884610" y="3864082"/>
              <a:ext cx="1118566" cy="527275"/>
              <a:chOff x="890961" y="3865463"/>
              <a:chExt cx="1115221" cy="525698"/>
            </a:xfrm>
          </p:grpSpPr>
          <p:sp>
            <p:nvSpPr>
              <p:cNvPr id="24" name="Google Shape;10628;p61">
                <a:extLst>
                  <a:ext uri="{FF2B5EF4-FFF2-40B4-BE49-F238E27FC236}">
                    <a16:creationId xmlns:a16="http://schemas.microsoft.com/office/drawing/2014/main" id="{19689ABF-F8D3-44A0-BDCF-E453B14D6FAA}"/>
                  </a:ext>
                </a:extLst>
              </p:cNvPr>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9;p61">
                <a:extLst>
                  <a:ext uri="{FF2B5EF4-FFF2-40B4-BE49-F238E27FC236}">
                    <a16:creationId xmlns:a16="http://schemas.microsoft.com/office/drawing/2014/main" id="{EE3CA3E4-1159-4F8B-9385-6DF8ABE683EA}"/>
                  </a:ext>
                </a:extLst>
              </p:cNvPr>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30;p61">
                <a:extLst>
                  <a:ext uri="{FF2B5EF4-FFF2-40B4-BE49-F238E27FC236}">
                    <a16:creationId xmlns:a16="http://schemas.microsoft.com/office/drawing/2014/main" id="{757EFDE1-7B98-4E53-BAEF-DEDE1C95C658}"/>
                  </a:ext>
                </a:extLst>
              </p:cNvPr>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631;p61">
              <a:extLst>
                <a:ext uri="{FF2B5EF4-FFF2-40B4-BE49-F238E27FC236}">
                  <a16:creationId xmlns:a16="http://schemas.microsoft.com/office/drawing/2014/main" id="{3773E4BB-E30C-4CBB-9802-074D80DE392F}"/>
                </a:ext>
              </a:extLst>
            </p:cNvPr>
            <p:cNvGrpSpPr/>
            <p:nvPr/>
          </p:nvGrpSpPr>
          <p:grpSpPr>
            <a:xfrm>
              <a:off x="712664" y="3693287"/>
              <a:ext cx="1460738" cy="698160"/>
              <a:chOff x="712664" y="3693025"/>
              <a:chExt cx="1460738" cy="698160"/>
            </a:xfrm>
          </p:grpSpPr>
          <p:sp>
            <p:nvSpPr>
              <p:cNvPr id="18" name="Google Shape;10632;p61">
                <a:extLst>
                  <a:ext uri="{FF2B5EF4-FFF2-40B4-BE49-F238E27FC236}">
                    <a16:creationId xmlns:a16="http://schemas.microsoft.com/office/drawing/2014/main" id="{C628F2B9-F268-4982-A00B-6AFB7FD96FD4}"/>
                  </a:ext>
                </a:extLst>
              </p:cNvPr>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33;p61">
                <a:extLst>
                  <a:ext uri="{FF2B5EF4-FFF2-40B4-BE49-F238E27FC236}">
                    <a16:creationId xmlns:a16="http://schemas.microsoft.com/office/drawing/2014/main" id="{D9AF0372-5CAA-444E-8EC7-84968D37C302}"/>
                  </a:ext>
                </a:extLst>
              </p:cNvPr>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34;p61">
                <a:extLst>
                  <a:ext uri="{FF2B5EF4-FFF2-40B4-BE49-F238E27FC236}">
                    <a16:creationId xmlns:a16="http://schemas.microsoft.com/office/drawing/2014/main" id="{EC2D7A1A-8144-4791-8565-0BF6F42D438C}"/>
                  </a:ext>
                </a:extLst>
              </p:cNvPr>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635;p61">
                <a:extLst>
                  <a:ext uri="{FF2B5EF4-FFF2-40B4-BE49-F238E27FC236}">
                    <a16:creationId xmlns:a16="http://schemas.microsoft.com/office/drawing/2014/main" id="{4F7CA021-D288-4A01-8F93-FAE4F7E1829A}"/>
                  </a:ext>
                </a:extLst>
              </p:cNvPr>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36;p61">
                <a:extLst>
                  <a:ext uri="{FF2B5EF4-FFF2-40B4-BE49-F238E27FC236}">
                    <a16:creationId xmlns:a16="http://schemas.microsoft.com/office/drawing/2014/main" id="{32D2F3DB-D7A0-4A9E-9F16-BF3C7AFCDC37}"/>
                  </a:ext>
                </a:extLst>
              </p:cNvPr>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37;p61">
                <a:extLst>
                  <a:ext uri="{FF2B5EF4-FFF2-40B4-BE49-F238E27FC236}">
                    <a16:creationId xmlns:a16="http://schemas.microsoft.com/office/drawing/2014/main" id="{2EA37599-5832-4C0B-962F-83E20C71936F}"/>
                  </a:ext>
                </a:extLst>
              </p:cNvPr>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7383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639918" y="2072226"/>
            <a:ext cx="7717357" cy="1585330"/>
          </a:xfrm>
          <a:prstGeom prst="rect">
            <a:avLst/>
          </a:prstGeom>
        </p:spPr>
        <p:txBody>
          <a:bodyPr spcFirstLastPara="1" wrap="square" lIns="0" tIns="0" rIns="0" bIns="0" anchor="ctr" anchorCtr="0">
            <a:noAutofit/>
          </a:bodyPr>
          <a:lstStyle/>
          <a:p>
            <a:pPr algn="ctr"/>
            <a:r>
              <a:rPr kumimoji="0" lang="en-IN" sz="3200" b="0" i="0" u="none" strike="noStrike" kern="0" cap="none" spc="0" normalizeH="0" baseline="0" noProof="0" dirty="0">
                <a:ln>
                  <a:noFill/>
                </a:ln>
                <a:solidFill>
                  <a:srgbClr val="00F4AD"/>
                </a:solidFill>
                <a:effectLst/>
                <a:uLnTx/>
                <a:uFillTx/>
                <a:latin typeface="Bebas Neue"/>
                <a:sym typeface="Bebas Neue"/>
              </a:rPr>
              <a:t>COMPARATIVE STUDY AND IMPLEMENTATION OF ALGORITHMS</a:t>
            </a:r>
            <a:br>
              <a:rPr kumimoji="0" lang="en-IN" sz="3200" b="0" i="0" u="none" strike="noStrike" kern="0" cap="none" spc="0" normalizeH="0" baseline="0" noProof="0" dirty="0">
                <a:ln>
                  <a:noFill/>
                </a:ln>
                <a:solidFill>
                  <a:srgbClr val="00F4AD"/>
                </a:solidFill>
                <a:effectLst/>
                <a:uLnTx/>
                <a:uFillTx/>
                <a:latin typeface="Bebas Neue"/>
                <a:sym typeface="Bebas Neue"/>
              </a:rPr>
            </a:br>
            <a:r>
              <a:rPr kumimoji="0" lang="en-IN" sz="3200" b="0" i="0" u="none" strike="noStrike" kern="0" cap="none" spc="0" normalizeH="0" baseline="0" noProof="0" dirty="0">
                <a:ln>
                  <a:noFill/>
                </a:ln>
                <a:solidFill>
                  <a:srgbClr val="00F4AD"/>
                </a:solidFill>
                <a:effectLst/>
                <a:uLnTx/>
                <a:uFillTx/>
                <a:latin typeface="Bebas Neue"/>
                <a:sym typeface="Bebas Neue"/>
              </a:rPr>
              <a:t> IN MACHINE LEARNING.</a:t>
            </a: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C8C8A1E-D8DA-42B7-985C-EB62FC645E77}"/>
              </a:ext>
            </a:extLst>
          </p:cNvPr>
          <p:cNvPicPr>
            <a:picLocks noChangeAspect="1"/>
          </p:cNvPicPr>
          <p:nvPr/>
        </p:nvPicPr>
        <p:blipFill>
          <a:blip r:embed="rId3"/>
          <a:stretch>
            <a:fillRect/>
          </a:stretch>
        </p:blipFill>
        <p:spPr>
          <a:xfrm>
            <a:off x="6301449" y="2571750"/>
            <a:ext cx="1833266" cy="1833266"/>
          </a:xfrm>
          <a:prstGeom prst="rect">
            <a:avLst/>
          </a:prstGeom>
        </p:spPr>
      </p:pic>
      <p:sp>
        <p:nvSpPr>
          <p:cNvPr id="5" name="TextBox 4">
            <a:extLst>
              <a:ext uri="{FF2B5EF4-FFF2-40B4-BE49-F238E27FC236}">
                <a16:creationId xmlns:a16="http://schemas.microsoft.com/office/drawing/2014/main" id="{763B6E08-C2D1-45A0-AC9E-7F11E008273B}"/>
              </a:ext>
            </a:extLst>
          </p:cNvPr>
          <p:cNvSpPr txBox="1"/>
          <p:nvPr/>
        </p:nvSpPr>
        <p:spPr>
          <a:xfrm>
            <a:off x="1812592" y="1610561"/>
            <a:ext cx="2414851" cy="461665"/>
          </a:xfrm>
          <a:prstGeom prst="rect">
            <a:avLst/>
          </a:prstGeom>
          <a:noFill/>
        </p:spPr>
        <p:txBody>
          <a:bodyPr wrap="square" rtlCol="0">
            <a:spAutoFit/>
          </a:bodyPr>
          <a:lstStyle/>
          <a:p>
            <a:r>
              <a:rPr lang="en-IN" sz="2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rPr>
              <a:t>Presentation on</a:t>
            </a:r>
          </a:p>
        </p:txBody>
      </p:sp>
      <p:sp>
        <p:nvSpPr>
          <p:cNvPr id="33" name="Google Shape;10520;p61">
            <a:extLst>
              <a:ext uri="{FF2B5EF4-FFF2-40B4-BE49-F238E27FC236}">
                <a16:creationId xmlns:a16="http://schemas.microsoft.com/office/drawing/2014/main" id="{E190521E-8885-4C70-9C93-C5D4CED32D0A}"/>
              </a:ext>
            </a:extLst>
          </p:cNvPr>
          <p:cNvSpPr/>
          <p:nvPr/>
        </p:nvSpPr>
        <p:spPr>
          <a:xfrm>
            <a:off x="1769866" y="1569366"/>
            <a:ext cx="2504733"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3885-4620-4587-948C-F70768C8598F}"/>
              </a:ext>
            </a:extLst>
          </p:cNvPr>
          <p:cNvSpPr>
            <a:spLocks noGrp="1"/>
          </p:cNvSpPr>
          <p:nvPr>
            <p:ph type="title"/>
          </p:nvPr>
        </p:nvSpPr>
        <p:spPr>
          <a:xfrm>
            <a:off x="2489290" y="736025"/>
            <a:ext cx="3250500" cy="508800"/>
          </a:xfrm>
        </p:spPr>
        <p:txBody>
          <a:bodyPr/>
          <a:lstStyle/>
          <a:p>
            <a:pPr algn="l"/>
            <a:r>
              <a:rPr lang="en-IN" dirty="0"/>
              <a:t>Conclusion</a:t>
            </a:r>
          </a:p>
        </p:txBody>
      </p:sp>
      <p:sp>
        <p:nvSpPr>
          <p:cNvPr id="5" name="TextBox 4">
            <a:extLst>
              <a:ext uri="{FF2B5EF4-FFF2-40B4-BE49-F238E27FC236}">
                <a16:creationId xmlns:a16="http://schemas.microsoft.com/office/drawing/2014/main" id="{F01C79D5-6E02-4081-BEA3-18EDDA2E3D16}"/>
              </a:ext>
            </a:extLst>
          </p:cNvPr>
          <p:cNvSpPr txBox="1"/>
          <p:nvPr/>
        </p:nvSpPr>
        <p:spPr>
          <a:xfrm>
            <a:off x="450376" y="1682075"/>
            <a:ext cx="4885898" cy="2226250"/>
          </a:xfrm>
          <a:prstGeom prst="rect">
            <a:avLst/>
          </a:prstGeom>
          <a:noFill/>
        </p:spPr>
        <p:txBody>
          <a:bodyPr wrap="square">
            <a:spAutoFit/>
          </a:bodyPr>
          <a:lstStyle/>
          <a:p>
            <a:pPr>
              <a:lnSpc>
                <a:spcPct val="150000"/>
              </a:lnSpc>
              <a:spcAft>
                <a:spcPts val="1000"/>
              </a:spcAft>
            </a:pPr>
            <a:r>
              <a:rPr lang="en-IN" sz="1800" dirty="0">
                <a:solidFill>
                  <a:schemeClr val="bg2"/>
                </a:solidFill>
                <a:effectLst/>
                <a:latin typeface="Roboto" panose="02000000000000000000" pitchFamily="2" charset="0"/>
                <a:ea typeface="Roboto" panose="02000000000000000000" pitchFamily="2" charset="0"/>
                <a:cs typeface="Mangal" panose="02040503050203030202" pitchFamily="18" charset="0"/>
              </a:rPr>
              <a:t>Limitations of the Study</a:t>
            </a:r>
          </a:p>
          <a:p>
            <a:pPr marL="342900" lvl="0" indent="-342900">
              <a:spcAft>
                <a:spcPts val="1000"/>
              </a:spcAft>
              <a:buClr>
                <a:schemeClr val="bg2"/>
              </a:buClr>
              <a:buSzPct val="200000"/>
              <a:buFont typeface="Arial" panose="020B0604020202020204" pitchFamily="34" charset="0"/>
              <a:buChar char="•"/>
            </a:pPr>
            <a:r>
              <a:rPr lang="en-IN" sz="1600" dirty="0">
                <a:solidFill>
                  <a:schemeClr val="tx1"/>
                </a:solidFill>
                <a:effectLst/>
                <a:latin typeface="Roboto" panose="02000000000000000000" pitchFamily="2" charset="0"/>
                <a:ea typeface="Roboto" panose="02000000000000000000" pitchFamily="2" charset="0"/>
                <a:cs typeface="Mangal" panose="02040503050203030202" pitchFamily="18" charset="0"/>
              </a:rPr>
              <a:t>Machine Learning Algorithms Require Massive Stores of Training Data.</a:t>
            </a:r>
          </a:p>
          <a:p>
            <a:pPr marL="342900" marR="95250" lvl="0" indent="-342900">
              <a:spcBef>
                <a:spcPts val="375"/>
              </a:spcBef>
              <a:spcAft>
                <a:spcPts val="375"/>
              </a:spcAft>
              <a:buClr>
                <a:schemeClr val="bg2"/>
              </a:buClr>
              <a:buSzPct val="200000"/>
              <a:buFont typeface="Arial" panose="020B0604020202020204" pitchFamily="34" charset="0"/>
              <a:buChar char="•"/>
            </a:pPr>
            <a:r>
              <a:rPr lang="en-IN" sz="1600" dirty="0">
                <a:solidFill>
                  <a:schemeClr val="tx1"/>
                </a:solidFill>
                <a:effectLst/>
                <a:latin typeface="Roboto" panose="02000000000000000000" pitchFamily="2" charset="0"/>
                <a:ea typeface="Roboto" panose="02000000000000000000" pitchFamily="2" charset="0"/>
              </a:rPr>
              <a:t>Learning must generally be supervised: Training data must be tagged.</a:t>
            </a:r>
          </a:p>
          <a:p>
            <a:pPr marL="342900" lvl="0" indent="-342900">
              <a:spcBef>
                <a:spcPts val="1000"/>
              </a:spcBef>
              <a:spcAft>
                <a:spcPts val="0"/>
              </a:spcAft>
              <a:buClr>
                <a:schemeClr val="bg2"/>
              </a:buClr>
              <a:buSzPct val="200000"/>
              <a:buFont typeface="Arial" panose="020B0604020202020204" pitchFamily="34" charset="0"/>
              <a:buChar char="•"/>
            </a:pPr>
            <a:r>
              <a:rPr lang="en-IN" sz="1600" b="0" dirty="0">
                <a:solidFill>
                  <a:schemeClr val="tx1"/>
                </a:solidFill>
                <a:effectLst/>
                <a:latin typeface="Roboto" panose="02000000000000000000" pitchFamily="2" charset="0"/>
                <a:ea typeface="Roboto" panose="02000000000000000000" pitchFamily="2" charset="0"/>
              </a:rPr>
              <a:t>Labelling Training Data Is a Tedious Process.</a:t>
            </a:r>
            <a:endParaRPr lang="en-IN" sz="1600" b="1" dirty="0">
              <a:solidFill>
                <a:schemeClr val="tx1"/>
              </a:solidFill>
              <a:effectLst/>
              <a:latin typeface="Roboto" panose="02000000000000000000" pitchFamily="2" charset="0"/>
              <a:ea typeface="Roboto" panose="02000000000000000000" pitchFamily="2" charset="0"/>
            </a:endParaRPr>
          </a:p>
        </p:txBody>
      </p:sp>
      <p:grpSp>
        <p:nvGrpSpPr>
          <p:cNvPr id="6" name="Google Shape;10758;p61">
            <a:extLst>
              <a:ext uri="{FF2B5EF4-FFF2-40B4-BE49-F238E27FC236}">
                <a16:creationId xmlns:a16="http://schemas.microsoft.com/office/drawing/2014/main" id="{45260415-A0B6-4E48-842A-1E81C7306538}"/>
              </a:ext>
            </a:extLst>
          </p:cNvPr>
          <p:cNvGrpSpPr/>
          <p:nvPr/>
        </p:nvGrpSpPr>
        <p:grpSpPr>
          <a:xfrm>
            <a:off x="4572000" y="688274"/>
            <a:ext cx="883205" cy="775176"/>
            <a:chOff x="649648" y="271400"/>
            <a:chExt cx="6215377" cy="5455143"/>
          </a:xfrm>
        </p:grpSpPr>
        <p:sp>
          <p:nvSpPr>
            <p:cNvPr id="7" name="Google Shape;10759;p61">
              <a:extLst>
                <a:ext uri="{FF2B5EF4-FFF2-40B4-BE49-F238E27FC236}">
                  <a16:creationId xmlns:a16="http://schemas.microsoft.com/office/drawing/2014/main" id="{7E5F45B8-58EF-491B-B461-994D6FCE45CF}"/>
                </a:ext>
              </a:extLst>
            </p:cNvPr>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760;p61">
              <a:extLst>
                <a:ext uri="{FF2B5EF4-FFF2-40B4-BE49-F238E27FC236}">
                  <a16:creationId xmlns:a16="http://schemas.microsoft.com/office/drawing/2014/main" id="{B5B27FAC-A068-4397-BEEF-21C1575A8F89}"/>
                </a:ext>
              </a:extLst>
            </p:cNvPr>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761;p61">
              <a:extLst>
                <a:ext uri="{FF2B5EF4-FFF2-40B4-BE49-F238E27FC236}">
                  <a16:creationId xmlns:a16="http://schemas.microsoft.com/office/drawing/2014/main" id="{C1317E5A-6B00-4E08-922B-DDBE3723DB8A}"/>
                </a:ext>
              </a:extLst>
            </p:cNvPr>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62;p61">
              <a:extLst>
                <a:ext uri="{FF2B5EF4-FFF2-40B4-BE49-F238E27FC236}">
                  <a16:creationId xmlns:a16="http://schemas.microsoft.com/office/drawing/2014/main" id="{4BCCA85A-A4DC-488B-B731-7E363D72941F}"/>
                </a:ext>
              </a:extLst>
            </p:cNvPr>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63;p61">
              <a:extLst>
                <a:ext uri="{FF2B5EF4-FFF2-40B4-BE49-F238E27FC236}">
                  <a16:creationId xmlns:a16="http://schemas.microsoft.com/office/drawing/2014/main" id="{3B95AFC4-1425-4965-9501-D7161379C263}"/>
                </a:ext>
              </a:extLst>
            </p:cNvPr>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64;p61">
              <a:extLst>
                <a:ext uri="{FF2B5EF4-FFF2-40B4-BE49-F238E27FC236}">
                  <a16:creationId xmlns:a16="http://schemas.microsoft.com/office/drawing/2014/main" id="{10A1C52F-830B-461A-92ED-F458A31C0CE7}"/>
                </a:ext>
              </a:extLst>
            </p:cNvPr>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65;p61">
              <a:extLst>
                <a:ext uri="{FF2B5EF4-FFF2-40B4-BE49-F238E27FC236}">
                  <a16:creationId xmlns:a16="http://schemas.microsoft.com/office/drawing/2014/main" id="{C70110E3-5922-4B65-AF89-70FA3ED52039}"/>
                </a:ext>
              </a:extLst>
            </p:cNvPr>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w="9525" cap="flat" cmpd="sng">
              <a:solidFill>
                <a:srgbClr val="445D7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66;p61">
              <a:extLst>
                <a:ext uri="{FF2B5EF4-FFF2-40B4-BE49-F238E27FC236}">
                  <a16:creationId xmlns:a16="http://schemas.microsoft.com/office/drawing/2014/main" id="{9920C967-0837-4CE6-8B91-58F49AAD76E8}"/>
                </a:ext>
              </a:extLst>
            </p:cNvPr>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w="9525" cap="flat" cmpd="sng">
              <a:solidFill>
                <a:srgbClr val="869FB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67;p61">
              <a:extLst>
                <a:ext uri="{FF2B5EF4-FFF2-40B4-BE49-F238E27FC236}">
                  <a16:creationId xmlns:a16="http://schemas.microsoft.com/office/drawing/2014/main" id="{0C030729-E465-40AB-B523-C62BA8302FB3}"/>
                </a:ext>
              </a:extLst>
            </p:cNvPr>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68;p61">
              <a:extLst>
                <a:ext uri="{FF2B5EF4-FFF2-40B4-BE49-F238E27FC236}">
                  <a16:creationId xmlns:a16="http://schemas.microsoft.com/office/drawing/2014/main" id="{AE9F540F-875D-4506-BF08-8073A1FAB605}"/>
                </a:ext>
              </a:extLst>
            </p:cNvPr>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69;p61">
              <a:extLst>
                <a:ext uri="{FF2B5EF4-FFF2-40B4-BE49-F238E27FC236}">
                  <a16:creationId xmlns:a16="http://schemas.microsoft.com/office/drawing/2014/main" id="{41F8E838-0269-4AD0-928A-4D922B01A8EB}"/>
                </a:ext>
              </a:extLst>
            </p:cNvPr>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70;p61">
              <a:extLst>
                <a:ext uri="{FF2B5EF4-FFF2-40B4-BE49-F238E27FC236}">
                  <a16:creationId xmlns:a16="http://schemas.microsoft.com/office/drawing/2014/main" id="{11DC55A2-65E2-498E-8D9E-AE8D9683830C}"/>
                </a:ext>
              </a:extLst>
            </p:cNvPr>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0500;p61">
            <a:extLst>
              <a:ext uri="{FF2B5EF4-FFF2-40B4-BE49-F238E27FC236}">
                <a16:creationId xmlns:a16="http://schemas.microsoft.com/office/drawing/2014/main" id="{07816993-074A-40C5-A195-19A329594042}"/>
              </a:ext>
            </a:extLst>
          </p:cNvPr>
          <p:cNvGrpSpPr/>
          <p:nvPr/>
        </p:nvGrpSpPr>
        <p:grpSpPr>
          <a:xfrm>
            <a:off x="5885707" y="2047795"/>
            <a:ext cx="2761336" cy="2623597"/>
            <a:chOff x="5797446" y="2063053"/>
            <a:chExt cx="698100" cy="698280"/>
          </a:xfrm>
        </p:grpSpPr>
        <p:sp>
          <p:nvSpPr>
            <p:cNvPr id="20" name="Google Shape;10501;p61">
              <a:extLst>
                <a:ext uri="{FF2B5EF4-FFF2-40B4-BE49-F238E27FC236}">
                  <a16:creationId xmlns:a16="http://schemas.microsoft.com/office/drawing/2014/main" id="{1C5BABD8-2864-4C7A-9EF4-E4AA232E9D99}"/>
                </a:ext>
              </a:extLst>
            </p:cNvPr>
            <p:cNvSpPr/>
            <p:nvPr/>
          </p:nvSpPr>
          <p:spPr>
            <a:xfrm>
              <a:off x="5797446" y="2063053"/>
              <a:ext cx="698100" cy="6981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02;p61">
              <a:extLst>
                <a:ext uri="{FF2B5EF4-FFF2-40B4-BE49-F238E27FC236}">
                  <a16:creationId xmlns:a16="http://schemas.microsoft.com/office/drawing/2014/main" id="{D1822EE4-12E1-45CD-ABCD-8B7983B25556}"/>
                </a:ext>
              </a:extLst>
            </p:cNvPr>
            <p:cNvSpPr/>
            <p:nvPr/>
          </p:nvSpPr>
          <p:spPr>
            <a:xfrm>
              <a:off x="5872067" y="2212295"/>
              <a:ext cx="549000" cy="5490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03;p61">
              <a:extLst>
                <a:ext uri="{FF2B5EF4-FFF2-40B4-BE49-F238E27FC236}">
                  <a16:creationId xmlns:a16="http://schemas.microsoft.com/office/drawing/2014/main" id="{F55C2C67-DE2D-4266-B3B3-C8039E49B239}"/>
                </a:ext>
              </a:extLst>
            </p:cNvPr>
            <p:cNvSpPr/>
            <p:nvPr/>
          </p:nvSpPr>
          <p:spPr>
            <a:xfrm>
              <a:off x="5921353" y="2310867"/>
              <a:ext cx="450300" cy="4503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04;p61">
              <a:extLst>
                <a:ext uri="{FF2B5EF4-FFF2-40B4-BE49-F238E27FC236}">
                  <a16:creationId xmlns:a16="http://schemas.microsoft.com/office/drawing/2014/main" id="{B160B15E-8BA8-43E0-92E4-B751419E1927}"/>
                </a:ext>
              </a:extLst>
            </p:cNvPr>
            <p:cNvSpPr/>
            <p:nvPr/>
          </p:nvSpPr>
          <p:spPr>
            <a:xfrm>
              <a:off x="5967936" y="2404033"/>
              <a:ext cx="357300" cy="3573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0743;p61">
            <a:extLst>
              <a:ext uri="{FF2B5EF4-FFF2-40B4-BE49-F238E27FC236}">
                <a16:creationId xmlns:a16="http://schemas.microsoft.com/office/drawing/2014/main" id="{94EEF195-7316-4227-B0CB-8BA04AE2432A}"/>
              </a:ext>
            </a:extLst>
          </p:cNvPr>
          <p:cNvGrpSpPr/>
          <p:nvPr/>
        </p:nvGrpSpPr>
        <p:grpSpPr>
          <a:xfrm rot="5400000">
            <a:off x="8024172" y="576139"/>
            <a:ext cx="1617932" cy="621724"/>
            <a:chOff x="3862800" y="3038525"/>
            <a:chExt cx="1329006" cy="510698"/>
          </a:xfrm>
        </p:grpSpPr>
        <p:sp>
          <p:nvSpPr>
            <p:cNvPr id="25" name="Google Shape;10744;p61">
              <a:extLst>
                <a:ext uri="{FF2B5EF4-FFF2-40B4-BE49-F238E27FC236}">
                  <a16:creationId xmlns:a16="http://schemas.microsoft.com/office/drawing/2014/main" id="{E5621B80-7DFB-400C-94CC-EC2122AE8A18}"/>
                </a:ext>
              </a:extLst>
            </p:cNvPr>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45;p61">
              <a:extLst>
                <a:ext uri="{FF2B5EF4-FFF2-40B4-BE49-F238E27FC236}">
                  <a16:creationId xmlns:a16="http://schemas.microsoft.com/office/drawing/2014/main" id="{931541B2-A90C-4C8A-8FA5-DF6609C104D2}"/>
                </a:ext>
              </a:extLst>
            </p:cNvPr>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0746;p61">
              <a:extLst>
                <a:ext uri="{FF2B5EF4-FFF2-40B4-BE49-F238E27FC236}">
                  <a16:creationId xmlns:a16="http://schemas.microsoft.com/office/drawing/2014/main" id="{AC1576BF-FA10-403F-9055-00548CB66449}"/>
                </a:ext>
              </a:extLst>
            </p:cNvPr>
            <p:cNvGrpSpPr/>
            <p:nvPr/>
          </p:nvGrpSpPr>
          <p:grpSpPr>
            <a:xfrm>
              <a:off x="3967075" y="3040337"/>
              <a:ext cx="1019927" cy="402126"/>
              <a:chOff x="3967075" y="3040337"/>
              <a:chExt cx="1019927" cy="402126"/>
            </a:xfrm>
          </p:grpSpPr>
          <p:sp>
            <p:nvSpPr>
              <p:cNvPr id="37" name="Google Shape;10747;p61">
                <a:extLst>
                  <a:ext uri="{FF2B5EF4-FFF2-40B4-BE49-F238E27FC236}">
                    <a16:creationId xmlns:a16="http://schemas.microsoft.com/office/drawing/2014/main" id="{90B313E6-8733-48D0-AB96-601BE18E30E9}"/>
                  </a:ext>
                </a:extLst>
              </p:cNvPr>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48;p61">
                <a:extLst>
                  <a:ext uri="{FF2B5EF4-FFF2-40B4-BE49-F238E27FC236}">
                    <a16:creationId xmlns:a16="http://schemas.microsoft.com/office/drawing/2014/main" id="{9056FD00-50E5-4387-A77E-29EEDDEFED7A}"/>
                  </a:ext>
                </a:extLst>
              </p:cNvPr>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0749;p61">
              <a:extLst>
                <a:ext uri="{FF2B5EF4-FFF2-40B4-BE49-F238E27FC236}">
                  <a16:creationId xmlns:a16="http://schemas.microsoft.com/office/drawing/2014/main" id="{1368212A-FB88-4A66-975B-633B44483541}"/>
                </a:ext>
              </a:extLst>
            </p:cNvPr>
            <p:cNvGrpSpPr/>
            <p:nvPr/>
          </p:nvGrpSpPr>
          <p:grpSpPr>
            <a:xfrm>
              <a:off x="4186700" y="3040337"/>
              <a:ext cx="390475" cy="183289"/>
              <a:chOff x="4186700" y="3040337"/>
              <a:chExt cx="390475" cy="183289"/>
            </a:xfrm>
          </p:grpSpPr>
          <p:sp>
            <p:nvSpPr>
              <p:cNvPr id="35" name="Google Shape;10750;p61">
                <a:extLst>
                  <a:ext uri="{FF2B5EF4-FFF2-40B4-BE49-F238E27FC236}">
                    <a16:creationId xmlns:a16="http://schemas.microsoft.com/office/drawing/2014/main" id="{7462164E-CCBB-4D99-95A1-57740BD5B4F9}"/>
                  </a:ext>
                </a:extLst>
              </p:cNvPr>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51;p61">
                <a:extLst>
                  <a:ext uri="{FF2B5EF4-FFF2-40B4-BE49-F238E27FC236}">
                    <a16:creationId xmlns:a16="http://schemas.microsoft.com/office/drawing/2014/main" id="{40C1900F-F031-4E82-8FDF-C6ED1413C31A}"/>
                  </a:ext>
                </a:extLst>
              </p:cNvPr>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752;p61">
              <a:extLst>
                <a:ext uri="{FF2B5EF4-FFF2-40B4-BE49-F238E27FC236}">
                  <a16:creationId xmlns:a16="http://schemas.microsoft.com/office/drawing/2014/main" id="{56DA0DCE-947A-4DC2-9E58-4E6FC3402F22}"/>
                </a:ext>
              </a:extLst>
            </p:cNvPr>
            <p:cNvGrpSpPr/>
            <p:nvPr/>
          </p:nvGrpSpPr>
          <p:grpSpPr>
            <a:xfrm>
              <a:off x="4073727" y="3040337"/>
              <a:ext cx="697794" cy="296263"/>
              <a:chOff x="4073727" y="3040337"/>
              <a:chExt cx="697794" cy="296263"/>
            </a:xfrm>
          </p:grpSpPr>
          <p:sp>
            <p:nvSpPr>
              <p:cNvPr id="33" name="Google Shape;10753;p61">
                <a:extLst>
                  <a:ext uri="{FF2B5EF4-FFF2-40B4-BE49-F238E27FC236}">
                    <a16:creationId xmlns:a16="http://schemas.microsoft.com/office/drawing/2014/main" id="{159DFB53-1935-43BC-A072-1F1E807834AA}"/>
                  </a:ext>
                </a:extLst>
              </p:cNvPr>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54;p61">
                <a:extLst>
                  <a:ext uri="{FF2B5EF4-FFF2-40B4-BE49-F238E27FC236}">
                    <a16:creationId xmlns:a16="http://schemas.microsoft.com/office/drawing/2014/main" id="{23C54E6A-378F-467D-B787-2E9F85312253}"/>
                  </a:ext>
                </a:extLst>
              </p:cNvPr>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755;p61">
              <a:extLst>
                <a:ext uri="{FF2B5EF4-FFF2-40B4-BE49-F238E27FC236}">
                  <a16:creationId xmlns:a16="http://schemas.microsoft.com/office/drawing/2014/main" id="{E1121166-3A3C-4427-9CD0-1371AC7651F4}"/>
                </a:ext>
              </a:extLst>
            </p:cNvPr>
            <p:cNvGrpSpPr/>
            <p:nvPr/>
          </p:nvGrpSpPr>
          <p:grpSpPr>
            <a:xfrm>
              <a:off x="3862800" y="3038525"/>
              <a:ext cx="1329006" cy="510698"/>
              <a:chOff x="3862800" y="3038525"/>
              <a:chExt cx="1329006" cy="510698"/>
            </a:xfrm>
          </p:grpSpPr>
          <p:sp>
            <p:nvSpPr>
              <p:cNvPr id="31" name="Google Shape;10756;p61">
                <a:extLst>
                  <a:ext uri="{FF2B5EF4-FFF2-40B4-BE49-F238E27FC236}">
                    <a16:creationId xmlns:a16="http://schemas.microsoft.com/office/drawing/2014/main" id="{94545E27-A830-4880-A9E2-BEC3487565CD}"/>
                  </a:ext>
                </a:extLst>
              </p:cNvPr>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57;p61">
                <a:extLst>
                  <a:ext uri="{FF2B5EF4-FFF2-40B4-BE49-F238E27FC236}">
                    <a16:creationId xmlns:a16="http://schemas.microsoft.com/office/drawing/2014/main" id="{E80BEE41-15BB-4663-AD22-17A0CA56A359}"/>
                  </a:ext>
                </a:extLst>
              </p:cNvPr>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45570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735495" y="555654"/>
            <a:ext cx="6178943" cy="48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000" dirty="0">
                <a:latin typeface="Roboto" panose="02000000000000000000" pitchFamily="2" charset="0"/>
                <a:ea typeface="Roboto" panose="02000000000000000000" pitchFamily="2" charset="0"/>
              </a:rPr>
              <a:t>Future scope of work</a:t>
            </a:r>
          </a:p>
        </p:txBody>
      </p:sp>
      <p:sp>
        <p:nvSpPr>
          <p:cNvPr id="9" name="Google Shape;2654;p49">
            <a:extLst>
              <a:ext uri="{FF2B5EF4-FFF2-40B4-BE49-F238E27FC236}">
                <a16:creationId xmlns:a16="http://schemas.microsoft.com/office/drawing/2014/main" id="{DA894969-EBFF-4972-9595-29E2078856C5}"/>
              </a:ext>
            </a:extLst>
          </p:cNvPr>
          <p:cNvSpPr/>
          <p:nvPr/>
        </p:nvSpPr>
        <p:spPr>
          <a:xfrm>
            <a:off x="735497" y="1132765"/>
            <a:ext cx="7673008" cy="3364172"/>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55;p49">
            <a:extLst>
              <a:ext uri="{FF2B5EF4-FFF2-40B4-BE49-F238E27FC236}">
                <a16:creationId xmlns:a16="http://schemas.microsoft.com/office/drawing/2014/main" id="{982BDB6C-8147-45BE-86C2-9E2F1303F458}"/>
              </a:ext>
            </a:extLst>
          </p:cNvPr>
          <p:cNvSpPr txBox="1">
            <a:spLocks/>
          </p:cNvSpPr>
          <p:nvPr/>
        </p:nvSpPr>
        <p:spPr>
          <a:xfrm>
            <a:off x="735495" y="1269241"/>
            <a:ext cx="7606747" cy="31389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algn="just">
              <a:lnSpc>
                <a:spcPct val="100000"/>
              </a:lnSpc>
              <a:buClr>
                <a:schemeClr val="bg2"/>
              </a:buClr>
            </a:pPr>
            <a:r>
              <a:rPr lang="en-IN" sz="1300" dirty="0">
                <a:solidFill>
                  <a:schemeClr val="tx1"/>
                </a:solidFill>
                <a:effectLst/>
                <a:latin typeface="Roboto" panose="02000000000000000000" pitchFamily="2" charset="0"/>
                <a:ea typeface="Roboto" panose="02000000000000000000" pitchFamily="2" charset="0"/>
              </a:rPr>
              <a:t>The future of Machine Learning looks promising as the skilled talent pool for Machine Learning engineers is not yet enough to meet the growing demand for trained professionals. A report from the leading online job portal ‘Indeed’ says, since the beginning of the year 2018, employer demand for AI &amp; ML skills has been consistent twice the supply of such skilled professionals. Moreover, research from Markets and Markets depicts, by 2022, the growth in machine learning market size will be USD 8.81 Billion.</a:t>
            </a:r>
          </a:p>
          <a:p>
            <a:pPr algn="just">
              <a:lnSpc>
                <a:spcPct val="100000"/>
              </a:lnSpc>
              <a:buClr>
                <a:schemeClr val="bg2"/>
              </a:buClr>
            </a:pPr>
            <a:r>
              <a:rPr lang="en-IN" sz="1300" dirty="0">
                <a:solidFill>
                  <a:schemeClr val="tx1"/>
                </a:solidFill>
                <a:effectLst/>
                <a:latin typeface="Roboto" panose="02000000000000000000" pitchFamily="2" charset="0"/>
                <a:ea typeface="Roboto" panose="02000000000000000000" pitchFamily="2" charset="0"/>
              </a:rPr>
              <a:t>The scope of Machine Learning is not limited to the investment sector. Rather, it is expanding across all fields such as banking and finance, information technology, media &amp; entertainment, gaming, and the automotive industry. As the Machine Learning scope is very high, there are some of the areas where researchers are working toward revolutionizing the world for the future.</a:t>
            </a:r>
          </a:p>
          <a:p>
            <a:pPr>
              <a:lnSpc>
                <a:spcPct val="100000"/>
              </a:lnSpc>
              <a:buClr>
                <a:schemeClr val="bg2"/>
              </a:buClr>
            </a:pPr>
            <a:r>
              <a:rPr lang="en-IN" sz="1300" dirty="0">
                <a:solidFill>
                  <a:schemeClr val="tx1"/>
                </a:solidFill>
                <a:effectLst/>
                <a:latin typeface="Roboto" panose="02000000000000000000" pitchFamily="2" charset="0"/>
                <a:ea typeface="Roboto" panose="02000000000000000000" pitchFamily="2" charset="0"/>
              </a:rPr>
              <a:t>In this fast living life, we need to manage all our work within a given time in this case if our system takes a few decisions to keep it updated with the resources is really necessary. Machine learning with the help of </a:t>
            </a:r>
            <a:r>
              <a:rPr lang="en-IN" sz="1300" b="1" u="none" strike="noStrike" dirty="0">
                <a:solidFill>
                  <a:schemeClr val="tx1"/>
                </a:solidFill>
                <a:effectLst/>
                <a:latin typeface="Roboto" panose="02000000000000000000" pitchFamily="2" charset="0"/>
                <a:ea typeface="Roboto" panose="02000000000000000000" pitchFamily="2" charset="0"/>
              </a:rPr>
              <a:t>artificial intelligence solutions</a:t>
            </a:r>
            <a:r>
              <a:rPr lang="en-IN" sz="1300" dirty="0">
                <a:solidFill>
                  <a:schemeClr val="tx1"/>
                </a:solidFill>
                <a:effectLst/>
                <a:latin typeface="Roboto" panose="02000000000000000000" pitchFamily="2" charset="0"/>
                <a:ea typeface="Roboto" panose="02000000000000000000" pitchFamily="2" charset="0"/>
              </a:rPr>
              <a:t> and other cognitive technologies makes it a new era in the field of development in computer science.</a:t>
            </a:r>
            <a:endParaRPr lang="en-IN" sz="1300"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9725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3885-4620-4587-948C-F70768C8598F}"/>
              </a:ext>
            </a:extLst>
          </p:cNvPr>
          <p:cNvSpPr>
            <a:spLocks noGrp="1"/>
          </p:cNvSpPr>
          <p:nvPr>
            <p:ph type="title"/>
          </p:nvPr>
        </p:nvSpPr>
        <p:spPr>
          <a:xfrm>
            <a:off x="2529047" y="736865"/>
            <a:ext cx="3250500" cy="508800"/>
          </a:xfrm>
        </p:spPr>
        <p:txBody>
          <a:bodyPr/>
          <a:lstStyle/>
          <a:p>
            <a:pPr algn="l"/>
            <a:r>
              <a:rPr lang="en-IN" dirty="0"/>
              <a:t>References</a:t>
            </a:r>
          </a:p>
        </p:txBody>
      </p:sp>
      <p:sp>
        <p:nvSpPr>
          <p:cNvPr id="5" name="TextBox 4">
            <a:extLst>
              <a:ext uri="{FF2B5EF4-FFF2-40B4-BE49-F238E27FC236}">
                <a16:creationId xmlns:a16="http://schemas.microsoft.com/office/drawing/2014/main" id="{F01C79D5-6E02-4081-BEA3-18EDDA2E3D16}"/>
              </a:ext>
            </a:extLst>
          </p:cNvPr>
          <p:cNvSpPr txBox="1"/>
          <p:nvPr/>
        </p:nvSpPr>
        <p:spPr>
          <a:xfrm>
            <a:off x="132268" y="1553490"/>
            <a:ext cx="8786389" cy="3021340"/>
          </a:xfrm>
          <a:prstGeom prst="rect">
            <a:avLst/>
          </a:prstGeom>
          <a:noFill/>
        </p:spPr>
        <p:txBody>
          <a:bodyPr wrap="square">
            <a:spAutoFit/>
          </a:bodyPr>
          <a:lstStyle/>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https://www.tutorialspoint.com/r/r_overview.html. Accessed on: 5th   April 2021 at 2.15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https://www.youtube.com/results?search_query=r+edureka . Accessed on: 20th April 2021 at 1.30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https://www.tutorialspoint.com/python.  Accessed on:  2nd   April 2021 at 3.00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https://www.expertsystem.com/machine-learning-definition. Accessed on:  9th  April 2021 at 11.30 a.m.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https://ijarcce.com/upload/2017/april-17/IJARCCE%202.pdf. . Accessed on: 2nd  April 2021 at 11.30 a.m.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https://www.analyticsvidhya.com/blog/2017/09/common-machine-learning-algorithms/ Accessed on: 1st April 2021 at 2.15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Ayon Dey. “Machine Learning Algorithms: A Review”. Department of CSE, Gautam Buddha University, India. 2016. Vol. 7 (3). Accessed on: 18th April 2021 at 11.00 a.m.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Lishan Wang. ‘‘Research and Implementation of Machine Learning Classifier Based on KNN’’. Fujian Normal University, Fuzhou 350108, China. (2019). Accessed on: 18th April 2021 at 1.00 p.m.</a:t>
            </a:r>
          </a:p>
        </p:txBody>
      </p:sp>
      <p:grpSp>
        <p:nvGrpSpPr>
          <p:cNvPr id="24" name="Google Shape;10743;p61">
            <a:extLst>
              <a:ext uri="{FF2B5EF4-FFF2-40B4-BE49-F238E27FC236}">
                <a16:creationId xmlns:a16="http://schemas.microsoft.com/office/drawing/2014/main" id="{94EEF195-7316-4227-B0CB-8BA04AE2432A}"/>
              </a:ext>
            </a:extLst>
          </p:cNvPr>
          <p:cNvGrpSpPr/>
          <p:nvPr/>
        </p:nvGrpSpPr>
        <p:grpSpPr>
          <a:xfrm rot="5400000">
            <a:off x="8024172" y="576139"/>
            <a:ext cx="1617932" cy="621724"/>
            <a:chOff x="3862800" y="3038525"/>
            <a:chExt cx="1329006" cy="510698"/>
          </a:xfrm>
        </p:grpSpPr>
        <p:sp>
          <p:nvSpPr>
            <p:cNvPr id="25" name="Google Shape;10744;p61">
              <a:extLst>
                <a:ext uri="{FF2B5EF4-FFF2-40B4-BE49-F238E27FC236}">
                  <a16:creationId xmlns:a16="http://schemas.microsoft.com/office/drawing/2014/main" id="{E5621B80-7DFB-400C-94CC-EC2122AE8A18}"/>
                </a:ext>
              </a:extLst>
            </p:cNvPr>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45;p61">
              <a:extLst>
                <a:ext uri="{FF2B5EF4-FFF2-40B4-BE49-F238E27FC236}">
                  <a16:creationId xmlns:a16="http://schemas.microsoft.com/office/drawing/2014/main" id="{931541B2-A90C-4C8A-8FA5-DF6609C104D2}"/>
                </a:ext>
              </a:extLst>
            </p:cNvPr>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0746;p61">
              <a:extLst>
                <a:ext uri="{FF2B5EF4-FFF2-40B4-BE49-F238E27FC236}">
                  <a16:creationId xmlns:a16="http://schemas.microsoft.com/office/drawing/2014/main" id="{AC1576BF-FA10-403F-9055-00548CB66449}"/>
                </a:ext>
              </a:extLst>
            </p:cNvPr>
            <p:cNvGrpSpPr/>
            <p:nvPr/>
          </p:nvGrpSpPr>
          <p:grpSpPr>
            <a:xfrm>
              <a:off x="3967075" y="3040337"/>
              <a:ext cx="1019927" cy="402126"/>
              <a:chOff x="3967075" y="3040337"/>
              <a:chExt cx="1019927" cy="402126"/>
            </a:xfrm>
          </p:grpSpPr>
          <p:sp>
            <p:nvSpPr>
              <p:cNvPr id="37" name="Google Shape;10747;p61">
                <a:extLst>
                  <a:ext uri="{FF2B5EF4-FFF2-40B4-BE49-F238E27FC236}">
                    <a16:creationId xmlns:a16="http://schemas.microsoft.com/office/drawing/2014/main" id="{90B313E6-8733-48D0-AB96-601BE18E30E9}"/>
                  </a:ext>
                </a:extLst>
              </p:cNvPr>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48;p61">
                <a:extLst>
                  <a:ext uri="{FF2B5EF4-FFF2-40B4-BE49-F238E27FC236}">
                    <a16:creationId xmlns:a16="http://schemas.microsoft.com/office/drawing/2014/main" id="{9056FD00-50E5-4387-A77E-29EEDDEFED7A}"/>
                  </a:ext>
                </a:extLst>
              </p:cNvPr>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0749;p61">
              <a:extLst>
                <a:ext uri="{FF2B5EF4-FFF2-40B4-BE49-F238E27FC236}">
                  <a16:creationId xmlns:a16="http://schemas.microsoft.com/office/drawing/2014/main" id="{1368212A-FB88-4A66-975B-633B44483541}"/>
                </a:ext>
              </a:extLst>
            </p:cNvPr>
            <p:cNvGrpSpPr/>
            <p:nvPr/>
          </p:nvGrpSpPr>
          <p:grpSpPr>
            <a:xfrm>
              <a:off x="4186700" y="3040337"/>
              <a:ext cx="390475" cy="183289"/>
              <a:chOff x="4186700" y="3040337"/>
              <a:chExt cx="390475" cy="183289"/>
            </a:xfrm>
          </p:grpSpPr>
          <p:sp>
            <p:nvSpPr>
              <p:cNvPr id="35" name="Google Shape;10750;p61">
                <a:extLst>
                  <a:ext uri="{FF2B5EF4-FFF2-40B4-BE49-F238E27FC236}">
                    <a16:creationId xmlns:a16="http://schemas.microsoft.com/office/drawing/2014/main" id="{7462164E-CCBB-4D99-95A1-57740BD5B4F9}"/>
                  </a:ext>
                </a:extLst>
              </p:cNvPr>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51;p61">
                <a:extLst>
                  <a:ext uri="{FF2B5EF4-FFF2-40B4-BE49-F238E27FC236}">
                    <a16:creationId xmlns:a16="http://schemas.microsoft.com/office/drawing/2014/main" id="{40C1900F-F031-4E82-8FDF-C6ED1413C31A}"/>
                  </a:ext>
                </a:extLst>
              </p:cNvPr>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752;p61">
              <a:extLst>
                <a:ext uri="{FF2B5EF4-FFF2-40B4-BE49-F238E27FC236}">
                  <a16:creationId xmlns:a16="http://schemas.microsoft.com/office/drawing/2014/main" id="{56DA0DCE-947A-4DC2-9E58-4E6FC3402F22}"/>
                </a:ext>
              </a:extLst>
            </p:cNvPr>
            <p:cNvGrpSpPr/>
            <p:nvPr/>
          </p:nvGrpSpPr>
          <p:grpSpPr>
            <a:xfrm>
              <a:off x="4073727" y="3040337"/>
              <a:ext cx="697794" cy="296263"/>
              <a:chOff x="4073727" y="3040337"/>
              <a:chExt cx="697794" cy="296263"/>
            </a:xfrm>
          </p:grpSpPr>
          <p:sp>
            <p:nvSpPr>
              <p:cNvPr id="33" name="Google Shape;10753;p61">
                <a:extLst>
                  <a:ext uri="{FF2B5EF4-FFF2-40B4-BE49-F238E27FC236}">
                    <a16:creationId xmlns:a16="http://schemas.microsoft.com/office/drawing/2014/main" id="{159DFB53-1935-43BC-A072-1F1E807834AA}"/>
                  </a:ext>
                </a:extLst>
              </p:cNvPr>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54;p61">
                <a:extLst>
                  <a:ext uri="{FF2B5EF4-FFF2-40B4-BE49-F238E27FC236}">
                    <a16:creationId xmlns:a16="http://schemas.microsoft.com/office/drawing/2014/main" id="{23C54E6A-378F-467D-B787-2E9F85312253}"/>
                  </a:ext>
                </a:extLst>
              </p:cNvPr>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755;p61">
              <a:extLst>
                <a:ext uri="{FF2B5EF4-FFF2-40B4-BE49-F238E27FC236}">
                  <a16:creationId xmlns:a16="http://schemas.microsoft.com/office/drawing/2014/main" id="{E1121166-3A3C-4427-9CD0-1371AC7651F4}"/>
                </a:ext>
              </a:extLst>
            </p:cNvPr>
            <p:cNvGrpSpPr/>
            <p:nvPr/>
          </p:nvGrpSpPr>
          <p:grpSpPr>
            <a:xfrm>
              <a:off x="3862800" y="3038525"/>
              <a:ext cx="1329006" cy="510698"/>
              <a:chOff x="3862800" y="3038525"/>
              <a:chExt cx="1329006" cy="510698"/>
            </a:xfrm>
          </p:grpSpPr>
          <p:sp>
            <p:nvSpPr>
              <p:cNvPr id="31" name="Google Shape;10756;p61">
                <a:extLst>
                  <a:ext uri="{FF2B5EF4-FFF2-40B4-BE49-F238E27FC236}">
                    <a16:creationId xmlns:a16="http://schemas.microsoft.com/office/drawing/2014/main" id="{94545E27-A830-4880-A9E2-BEC3487565CD}"/>
                  </a:ext>
                </a:extLst>
              </p:cNvPr>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57;p61">
                <a:extLst>
                  <a:ext uri="{FF2B5EF4-FFF2-40B4-BE49-F238E27FC236}">
                    <a16:creationId xmlns:a16="http://schemas.microsoft.com/office/drawing/2014/main" id="{E80BEE41-15BB-4663-AD22-17A0CA56A359}"/>
                  </a:ext>
                </a:extLst>
              </p:cNvPr>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10734;p61">
            <a:extLst>
              <a:ext uri="{FF2B5EF4-FFF2-40B4-BE49-F238E27FC236}">
                <a16:creationId xmlns:a16="http://schemas.microsoft.com/office/drawing/2014/main" id="{5BE9A8E8-825D-478C-9CFE-09199D2A1CE2}"/>
              </a:ext>
            </a:extLst>
          </p:cNvPr>
          <p:cNvGrpSpPr/>
          <p:nvPr/>
        </p:nvGrpSpPr>
        <p:grpSpPr>
          <a:xfrm>
            <a:off x="4650838" y="591759"/>
            <a:ext cx="845645" cy="711911"/>
            <a:chOff x="951975" y="315800"/>
            <a:chExt cx="5860325" cy="4933550"/>
          </a:xfrm>
        </p:grpSpPr>
        <p:sp>
          <p:nvSpPr>
            <p:cNvPr id="40" name="Google Shape;10735;p61">
              <a:extLst>
                <a:ext uri="{FF2B5EF4-FFF2-40B4-BE49-F238E27FC236}">
                  <a16:creationId xmlns:a16="http://schemas.microsoft.com/office/drawing/2014/main" id="{1A51FFFD-140A-43B0-99BA-EAA092118C1C}"/>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36;p61">
              <a:extLst>
                <a:ext uri="{FF2B5EF4-FFF2-40B4-BE49-F238E27FC236}">
                  <a16:creationId xmlns:a16="http://schemas.microsoft.com/office/drawing/2014/main" id="{C318610C-CE37-46F8-B0D9-6AF898CEF1CC}"/>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37;p61">
              <a:extLst>
                <a:ext uri="{FF2B5EF4-FFF2-40B4-BE49-F238E27FC236}">
                  <a16:creationId xmlns:a16="http://schemas.microsoft.com/office/drawing/2014/main" id="{3123EEE0-0098-49B5-BD87-2C81669EFDA0}"/>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738;p61">
              <a:extLst>
                <a:ext uri="{FF2B5EF4-FFF2-40B4-BE49-F238E27FC236}">
                  <a16:creationId xmlns:a16="http://schemas.microsoft.com/office/drawing/2014/main" id="{118D2897-AB9A-4CB3-B537-18E9862F7775}"/>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739;p61">
              <a:extLst>
                <a:ext uri="{FF2B5EF4-FFF2-40B4-BE49-F238E27FC236}">
                  <a16:creationId xmlns:a16="http://schemas.microsoft.com/office/drawing/2014/main" id="{B2E74D2B-5094-444B-ABEF-731E54852C98}"/>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40;p61">
              <a:extLst>
                <a:ext uri="{FF2B5EF4-FFF2-40B4-BE49-F238E27FC236}">
                  <a16:creationId xmlns:a16="http://schemas.microsoft.com/office/drawing/2014/main" id="{F4E4C117-39C4-42E1-8AD2-308BB37F631F}"/>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741;p61">
              <a:extLst>
                <a:ext uri="{FF2B5EF4-FFF2-40B4-BE49-F238E27FC236}">
                  <a16:creationId xmlns:a16="http://schemas.microsoft.com/office/drawing/2014/main" id="{41AABC54-DF17-4EE1-813C-3BFD286DE4CE}"/>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742;p61">
              <a:extLst>
                <a:ext uri="{FF2B5EF4-FFF2-40B4-BE49-F238E27FC236}">
                  <a16:creationId xmlns:a16="http://schemas.microsoft.com/office/drawing/2014/main" id="{5BA90DB4-793D-4437-8B7C-72370FF4D9B9}"/>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9896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2660;p50">
            <a:extLst>
              <a:ext uri="{FF2B5EF4-FFF2-40B4-BE49-F238E27FC236}">
                <a16:creationId xmlns:a16="http://schemas.microsoft.com/office/drawing/2014/main" id="{B6BD668F-3D41-4E22-A993-A8430D725BE4}"/>
              </a:ext>
            </a:extLst>
          </p:cNvPr>
          <p:cNvSpPr txBox="1">
            <a:spLocks noGrp="1"/>
          </p:cNvSpPr>
          <p:nvPr>
            <p:ph type="title"/>
          </p:nvPr>
        </p:nvSpPr>
        <p:spPr>
          <a:xfrm>
            <a:off x="5844209" y="4038036"/>
            <a:ext cx="2877966" cy="81888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000" dirty="0"/>
              <a:t>THANK you!</a:t>
            </a:r>
            <a:endParaRPr sz="6000" dirty="0"/>
          </a:p>
        </p:txBody>
      </p:sp>
      <p:sp>
        <p:nvSpPr>
          <p:cNvPr id="40" name="TextBox 39">
            <a:extLst>
              <a:ext uri="{FF2B5EF4-FFF2-40B4-BE49-F238E27FC236}">
                <a16:creationId xmlns:a16="http://schemas.microsoft.com/office/drawing/2014/main" id="{FB58B7B6-04E4-432E-B274-EB4D6329CC9A}"/>
              </a:ext>
            </a:extLst>
          </p:cNvPr>
          <p:cNvSpPr txBox="1"/>
          <p:nvPr/>
        </p:nvSpPr>
        <p:spPr>
          <a:xfrm>
            <a:off x="1917851" y="2163270"/>
            <a:ext cx="1264387" cy="307777"/>
          </a:xfrm>
          <a:prstGeom prst="rect">
            <a:avLst/>
          </a:prstGeom>
          <a:noFill/>
        </p:spPr>
        <p:txBody>
          <a:bodyPr wrap="square" rtlCol="0">
            <a:spAutoFit/>
          </a:bodyPr>
          <a:lstStyle/>
          <a:p>
            <a:r>
              <a:rPr lang="en-IN" dirty="0">
                <a:solidFill>
                  <a:schemeClr val="bg2"/>
                </a:solidFill>
              </a:rPr>
              <a:t>GitHub link:</a:t>
            </a:r>
          </a:p>
        </p:txBody>
      </p:sp>
      <p:sp>
        <p:nvSpPr>
          <p:cNvPr id="43" name="TextBox 42">
            <a:extLst>
              <a:ext uri="{FF2B5EF4-FFF2-40B4-BE49-F238E27FC236}">
                <a16:creationId xmlns:a16="http://schemas.microsoft.com/office/drawing/2014/main" id="{498D2717-C7B4-48C8-8D51-32CCDA4E6A0C}"/>
              </a:ext>
            </a:extLst>
          </p:cNvPr>
          <p:cNvSpPr txBox="1"/>
          <p:nvPr/>
        </p:nvSpPr>
        <p:spPr>
          <a:xfrm>
            <a:off x="514183" y="1261470"/>
            <a:ext cx="4220818" cy="338554"/>
          </a:xfrm>
          <a:prstGeom prst="rect">
            <a:avLst/>
          </a:prstGeom>
          <a:noFill/>
        </p:spPr>
        <p:txBody>
          <a:bodyPr wrap="square" rtlCol="0">
            <a:spAutoFit/>
          </a:bodyPr>
          <a:lstStyle/>
          <a:p>
            <a:r>
              <a:rPr lang="en-IN" sz="1600" dirty="0">
                <a:solidFill>
                  <a:schemeClr val="tx1"/>
                </a:solidFill>
                <a:latin typeface="Roboto" panose="02000000000000000000" pitchFamily="2" charset="0"/>
                <a:ea typeface="Roboto" panose="02000000000000000000" pitchFamily="2" charset="0"/>
              </a:rPr>
              <a:t>You can get our code from the given link</a:t>
            </a:r>
          </a:p>
        </p:txBody>
      </p:sp>
      <p:grpSp>
        <p:nvGrpSpPr>
          <p:cNvPr id="44" name="Google Shape;2724;p51">
            <a:extLst>
              <a:ext uri="{FF2B5EF4-FFF2-40B4-BE49-F238E27FC236}">
                <a16:creationId xmlns:a16="http://schemas.microsoft.com/office/drawing/2014/main" id="{16084499-B29D-4891-957D-A37AA95FA20B}"/>
              </a:ext>
            </a:extLst>
          </p:cNvPr>
          <p:cNvGrpSpPr/>
          <p:nvPr/>
        </p:nvGrpSpPr>
        <p:grpSpPr>
          <a:xfrm>
            <a:off x="5773003" y="668740"/>
            <a:ext cx="3217680" cy="3321529"/>
            <a:chOff x="4572000" y="1680475"/>
            <a:chExt cx="2790356" cy="2888400"/>
          </a:xfrm>
        </p:grpSpPr>
        <p:sp>
          <p:nvSpPr>
            <p:cNvPr id="45" name="Google Shape;2725;p51">
              <a:extLst>
                <a:ext uri="{FF2B5EF4-FFF2-40B4-BE49-F238E27FC236}">
                  <a16:creationId xmlns:a16="http://schemas.microsoft.com/office/drawing/2014/main" id="{2C8729BA-9322-4B0B-9330-A56E4B99BF35}"/>
                </a:ext>
              </a:extLst>
            </p:cNvPr>
            <p:cNvSpPr/>
            <p:nvPr/>
          </p:nvSpPr>
          <p:spPr>
            <a:xfrm>
              <a:off x="4629925" y="4568839"/>
              <a:ext cx="924" cy="36"/>
            </a:xfrm>
            <a:custGeom>
              <a:avLst/>
              <a:gdLst/>
              <a:ahLst/>
              <a:cxnLst/>
              <a:rect l="l" t="t" r="r" b="b"/>
              <a:pathLst>
                <a:path w="26" h="1" fill="none" extrusionOk="0">
                  <a:moveTo>
                    <a:pt x="25" y="1"/>
                  </a:moveTo>
                  <a:lnTo>
                    <a:pt x="0" y="1"/>
                  </a:lnTo>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26;p51">
              <a:extLst>
                <a:ext uri="{FF2B5EF4-FFF2-40B4-BE49-F238E27FC236}">
                  <a16:creationId xmlns:a16="http://schemas.microsoft.com/office/drawing/2014/main" id="{D9E4685F-9553-4802-A063-01D5A6554E25}"/>
                </a:ext>
              </a:extLst>
            </p:cNvPr>
            <p:cNvSpPr/>
            <p:nvPr/>
          </p:nvSpPr>
          <p:spPr>
            <a:xfrm>
              <a:off x="5748389" y="176332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27;p51">
              <a:extLst>
                <a:ext uri="{FF2B5EF4-FFF2-40B4-BE49-F238E27FC236}">
                  <a16:creationId xmlns:a16="http://schemas.microsoft.com/office/drawing/2014/main" id="{A8D32E70-BD9B-49BF-9B73-3344CD4377D2}"/>
                </a:ext>
              </a:extLst>
            </p:cNvPr>
            <p:cNvSpPr/>
            <p:nvPr/>
          </p:nvSpPr>
          <p:spPr>
            <a:xfrm>
              <a:off x="5984535" y="1714327"/>
              <a:ext cx="67773" cy="66884"/>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28;p51">
              <a:extLst>
                <a:ext uri="{FF2B5EF4-FFF2-40B4-BE49-F238E27FC236}">
                  <a16:creationId xmlns:a16="http://schemas.microsoft.com/office/drawing/2014/main" id="{12BD173F-29BE-432E-A17F-A1D696470D72}"/>
                </a:ext>
              </a:extLst>
            </p:cNvPr>
            <p:cNvSpPr/>
            <p:nvPr/>
          </p:nvSpPr>
          <p:spPr>
            <a:xfrm>
              <a:off x="5984535" y="1714327"/>
              <a:ext cx="67773" cy="66884"/>
            </a:xfrm>
            <a:custGeom>
              <a:avLst/>
              <a:gdLst/>
              <a:ahLst/>
              <a:cxnLst/>
              <a:rect l="l" t="t" r="r" b="b"/>
              <a:pathLst>
                <a:path w="1906" h="1881" fill="none" extrusionOk="0">
                  <a:moveTo>
                    <a:pt x="1" y="928"/>
                  </a:moveTo>
                  <a:cubicBezTo>
                    <a:pt x="1" y="426"/>
                    <a:pt x="427" y="0"/>
                    <a:pt x="953" y="0"/>
                  </a:cubicBezTo>
                  <a:cubicBezTo>
                    <a:pt x="1479" y="0"/>
                    <a:pt x="1905" y="426"/>
                    <a:pt x="1905" y="928"/>
                  </a:cubicBezTo>
                  <a:cubicBezTo>
                    <a:pt x="1905" y="1454"/>
                    <a:pt x="1479" y="1880"/>
                    <a:pt x="953" y="1880"/>
                  </a:cubicBezTo>
                  <a:cubicBezTo>
                    <a:pt x="427" y="1880"/>
                    <a:pt x="1" y="1454"/>
                    <a:pt x="1"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29;p51">
              <a:extLst>
                <a:ext uri="{FF2B5EF4-FFF2-40B4-BE49-F238E27FC236}">
                  <a16:creationId xmlns:a16="http://schemas.microsoft.com/office/drawing/2014/main" id="{5E9B2124-24AE-40D1-BC5D-071697053F2B}"/>
                </a:ext>
              </a:extLst>
            </p:cNvPr>
            <p:cNvSpPr/>
            <p:nvPr/>
          </p:nvSpPr>
          <p:spPr>
            <a:xfrm>
              <a:off x="5970276" y="3412967"/>
              <a:ext cx="117660" cy="767331"/>
            </a:xfrm>
            <a:custGeom>
              <a:avLst/>
              <a:gdLst/>
              <a:ahLst/>
              <a:cxnLst/>
              <a:rect l="l" t="t" r="r" b="b"/>
              <a:pathLst>
                <a:path w="3309" h="21580" fill="none" extrusionOk="0">
                  <a:moveTo>
                    <a:pt x="1" y="0"/>
                  </a:moveTo>
                  <a:lnTo>
                    <a:pt x="1" y="10953"/>
                  </a:lnTo>
                  <a:lnTo>
                    <a:pt x="3309" y="14286"/>
                  </a:lnTo>
                  <a:lnTo>
                    <a:pt x="3309" y="2157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30;p51">
              <a:extLst>
                <a:ext uri="{FF2B5EF4-FFF2-40B4-BE49-F238E27FC236}">
                  <a16:creationId xmlns:a16="http://schemas.microsoft.com/office/drawing/2014/main" id="{DD27AC7D-9600-4B9D-A44B-493C40BF6968}"/>
                </a:ext>
              </a:extLst>
            </p:cNvPr>
            <p:cNvSpPr/>
            <p:nvPr/>
          </p:nvSpPr>
          <p:spPr>
            <a:xfrm>
              <a:off x="6043349" y="3424524"/>
              <a:ext cx="36" cy="327093"/>
            </a:xfrm>
            <a:custGeom>
              <a:avLst/>
              <a:gdLst/>
              <a:ahLst/>
              <a:cxnLst/>
              <a:rect l="l" t="t" r="r" b="b"/>
              <a:pathLst>
                <a:path w="1" h="9199" fill="none" extrusionOk="0">
                  <a:moveTo>
                    <a:pt x="1" y="1"/>
                  </a:moveTo>
                  <a:lnTo>
                    <a:pt x="1" y="919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31;p51">
              <a:extLst>
                <a:ext uri="{FF2B5EF4-FFF2-40B4-BE49-F238E27FC236}">
                  <a16:creationId xmlns:a16="http://schemas.microsoft.com/office/drawing/2014/main" id="{F0EF4916-D811-440F-A4E1-FE55C535DD64}"/>
                </a:ext>
              </a:extLst>
            </p:cNvPr>
            <p:cNvSpPr/>
            <p:nvPr/>
          </p:nvSpPr>
          <p:spPr>
            <a:xfrm>
              <a:off x="6009497" y="3718630"/>
              <a:ext cx="67773" cy="66884"/>
            </a:xfrm>
            <a:custGeom>
              <a:avLst/>
              <a:gdLst/>
              <a:ahLst/>
              <a:cxnLst/>
              <a:rect l="l" t="t" r="r" b="b"/>
              <a:pathLst>
                <a:path w="1906" h="1881" extrusionOk="0">
                  <a:moveTo>
                    <a:pt x="953" y="1"/>
                  </a:moveTo>
                  <a:cubicBezTo>
                    <a:pt x="427" y="1"/>
                    <a:pt x="0" y="427"/>
                    <a:pt x="0" y="928"/>
                  </a:cubicBezTo>
                  <a:cubicBezTo>
                    <a:pt x="0" y="1454"/>
                    <a:pt x="427" y="1880"/>
                    <a:pt x="953" y="1880"/>
                  </a:cubicBezTo>
                  <a:cubicBezTo>
                    <a:pt x="1479" y="1880"/>
                    <a:pt x="1905" y="1454"/>
                    <a:pt x="1905" y="928"/>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32;p51">
              <a:extLst>
                <a:ext uri="{FF2B5EF4-FFF2-40B4-BE49-F238E27FC236}">
                  <a16:creationId xmlns:a16="http://schemas.microsoft.com/office/drawing/2014/main" id="{18E38563-03F7-4A1C-99D2-D0C4BCB0209A}"/>
                </a:ext>
              </a:extLst>
            </p:cNvPr>
            <p:cNvSpPr/>
            <p:nvPr/>
          </p:nvSpPr>
          <p:spPr>
            <a:xfrm>
              <a:off x="6009497" y="3718630"/>
              <a:ext cx="67773" cy="66884"/>
            </a:xfrm>
            <a:custGeom>
              <a:avLst/>
              <a:gdLst/>
              <a:ahLst/>
              <a:cxnLst/>
              <a:rect l="l" t="t" r="r" b="b"/>
              <a:pathLst>
                <a:path w="1906" h="1881" fill="none" extrusionOk="0">
                  <a:moveTo>
                    <a:pt x="1905" y="928"/>
                  </a:moveTo>
                  <a:cubicBezTo>
                    <a:pt x="1905" y="1454"/>
                    <a:pt x="1479" y="1880"/>
                    <a:pt x="953" y="1880"/>
                  </a:cubicBezTo>
                  <a:cubicBezTo>
                    <a:pt x="427" y="1880"/>
                    <a:pt x="0" y="1454"/>
                    <a:pt x="0" y="928"/>
                  </a:cubicBezTo>
                  <a:cubicBezTo>
                    <a:pt x="0" y="427"/>
                    <a:pt x="427" y="1"/>
                    <a:pt x="953" y="1"/>
                  </a:cubicBezTo>
                  <a:cubicBezTo>
                    <a:pt x="1479" y="1"/>
                    <a:pt x="1905" y="427"/>
                    <a:pt x="1905"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33;p51">
              <a:extLst>
                <a:ext uri="{FF2B5EF4-FFF2-40B4-BE49-F238E27FC236}">
                  <a16:creationId xmlns:a16="http://schemas.microsoft.com/office/drawing/2014/main" id="{EA670BDA-7E34-4324-B21D-5B61BBD75633}"/>
                </a:ext>
              </a:extLst>
            </p:cNvPr>
            <p:cNvSpPr/>
            <p:nvPr/>
          </p:nvSpPr>
          <p:spPr>
            <a:xfrm>
              <a:off x="6054941" y="4154438"/>
              <a:ext cx="66884" cy="66884"/>
            </a:xfrm>
            <a:custGeom>
              <a:avLst/>
              <a:gdLst/>
              <a:ahLst/>
              <a:cxnLst/>
              <a:rect l="l" t="t" r="r" b="b"/>
              <a:pathLst>
                <a:path w="1881" h="1881" extrusionOk="0">
                  <a:moveTo>
                    <a:pt x="928" y="0"/>
                  </a:moveTo>
                  <a:cubicBezTo>
                    <a:pt x="427" y="0"/>
                    <a:pt x="1" y="401"/>
                    <a:pt x="1" y="928"/>
                  </a:cubicBezTo>
                  <a:cubicBezTo>
                    <a:pt x="1" y="1454"/>
                    <a:pt x="427" y="1880"/>
                    <a:pt x="928" y="1880"/>
                  </a:cubicBezTo>
                  <a:cubicBezTo>
                    <a:pt x="1454" y="1880"/>
                    <a:pt x="1880" y="1454"/>
                    <a:pt x="1880" y="928"/>
                  </a:cubicBezTo>
                  <a:cubicBezTo>
                    <a:pt x="1880" y="401"/>
                    <a:pt x="1454" y="0"/>
                    <a:pt x="92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34;p51">
              <a:extLst>
                <a:ext uri="{FF2B5EF4-FFF2-40B4-BE49-F238E27FC236}">
                  <a16:creationId xmlns:a16="http://schemas.microsoft.com/office/drawing/2014/main" id="{563D4FF2-51E4-4E2C-A106-3B15CA242F59}"/>
                </a:ext>
              </a:extLst>
            </p:cNvPr>
            <p:cNvSpPr/>
            <p:nvPr/>
          </p:nvSpPr>
          <p:spPr>
            <a:xfrm>
              <a:off x="5713613" y="3420968"/>
              <a:ext cx="147066" cy="992801"/>
            </a:xfrm>
            <a:custGeom>
              <a:avLst/>
              <a:gdLst/>
              <a:ahLst/>
              <a:cxnLst/>
              <a:rect l="l" t="t" r="r" b="b"/>
              <a:pathLst>
                <a:path w="4136" h="27921" fill="none" extrusionOk="0">
                  <a:moveTo>
                    <a:pt x="4136" y="1"/>
                  </a:moveTo>
                  <a:lnTo>
                    <a:pt x="4136" y="13359"/>
                  </a:lnTo>
                  <a:lnTo>
                    <a:pt x="1" y="17469"/>
                  </a:lnTo>
                  <a:lnTo>
                    <a:pt x="1" y="2792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35;p51">
              <a:extLst>
                <a:ext uri="{FF2B5EF4-FFF2-40B4-BE49-F238E27FC236}">
                  <a16:creationId xmlns:a16="http://schemas.microsoft.com/office/drawing/2014/main" id="{605F3971-4CB6-4037-B2A4-4F79C2AB448B}"/>
                </a:ext>
              </a:extLst>
            </p:cNvPr>
            <p:cNvSpPr/>
            <p:nvPr/>
          </p:nvSpPr>
          <p:spPr>
            <a:xfrm>
              <a:off x="5851759" y="3414745"/>
              <a:ext cx="59737" cy="810995"/>
            </a:xfrm>
            <a:custGeom>
              <a:avLst/>
              <a:gdLst/>
              <a:ahLst/>
              <a:cxnLst/>
              <a:rect l="l" t="t" r="r" b="b"/>
              <a:pathLst>
                <a:path w="1680" h="22808" extrusionOk="0">
                  <a:moveTo>
                    <a:pt x="1680" y="0"/>
                  </a:moveTo>
                  <a:lnTo>
                    <a:pt x="275" y="19078"/>
                  </a:lnTo>
                  <a:lnTo>
                    <a:pt x="1680" y="17695"/>
                  </a:lnTo>
                  <a:lnTo>
                    <a:pt x="1680" y="0"/>
                  </a:lnTo>
                  <a:close/>
                  <a:moveTo>
                    <a:pt x="275" y="19078"/>
                  </a:moveTo>
                  <a:lnTo>
                    <a:pt x="0" y="19349"/>
                  </a:lnTo>
                  <a:lnTo>
                    <a:pt x="0" y="22807"/>
                  </a:lnTo>
                  <a:lnTo>
                    <a:pt x="275" y="19078"/>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36;p51">
              <a:extLst>
                <a:ext uri="{FF2B5EF4-FFF2-40B4-BE49-F238E27FC236}">
                  <a16:creationId xmlns:a16="http://schemas.microsoft.com/office/drawing/2014/main" id="{DBAAECFF-5496-4EE9-B986-11C1899593CF}"/>
                </a:ext>
              </a:extLst>
            </p:cNvPr>
            <p:cNvSpPr/>
            <p:nvPr/>
          </p:nvSpPr>
          <p:spPr>
            <a:xfrm>
              <a:off x="5851759" y="3414745"/>
              <a:ext cx="59737" cy="810995"/>
            </a:xfrm>
            <a:custGeom>
              <a:avLst/>
              <a:gdLst/>
              <a:ahLst/>
              <a:cxnLst/>
              <a:rect l="l" t="t" r="r" b="b"/>
              <a:pathLst>
                <a:path w="1680" h="22808" fill="none" extrusionOk="0">
                  <a:moveTo>
                    <a:pt x="1680" y="0"/>
                  </a:moveTo>
                  <a:lnTo>
                    <a:pt x="1680" y="17695"/>
                  </a:lnTo>
                  <a:lnTo>
                    <a:pt x="0" y="19349"/>
                  </a:lnTo>
                  <a:lnTo>
                    <a:pt x="0" y="22807"/>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37;p51">
              <a:extLst>
                <a:ext uri="{FF2B5EF4-FFF2-40B4-BE49-F238E27FC236}">
                  <a16:creationId xmlns:a16="http://schemas.microsoft.com/office/drawing/2014/main" id="{475D9599-FBD1-48D2-8008-96A4C0A273FA}"/>
                </a:ext>
              </a:extLst>
            </p:cNvPr>
            <p:cNvSpPr/>
            <p:nvPr/>
          </p:nvSpPr>
          <p:spPr>
            <a:xfrm>
              <a:off x="5783130" y="1823066"/>
              <a:ext cx="117660" cy="715630"/>
            </a:xfrm>
            <a:custGeom>
              <a:avLst/>
              <a:gdLst/>
              <a:ahLst/>
              <a:cxnLst/>
              <a:rect l="l" t="t" r="r" b="b"/>
              <a:pathLst>
                <a:path w="3309" h="20126" fill="none" extrusionOk="0">
                  <a:moveTo>
                    <a:pt x="3309" y="20126"/>
                  </a:moveTo>
                  <a:lnTo>
                    <a:pt x="3309" y="10627"/>
                  </a:lnTo>
                  <a:lnTo>
                    <a:pt x="1" y="7293"/>
                  </a:ln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38;p51">
              <a:extLst>
                <a:ext uri="{FF2B5EF4-FFF2-40B4-BE49-F238E27FC236}">
                  <a16:creationId xmlns:a16="http://schemas.microsoft.com/office/drawing/2014/main" id="{30B081A1-1B20-4DB4-99BC-232F2187BB4A}"/>
                </a:ext>
              </a:extLst>
            </p:cNvPr>
            <p:cNvSpPr/>
            <p:nvPr/>
          </p:nvSpPr>
          <p:spPr>
            <a:xfrm>
              <a:off x="5827685" y="2250837"/>
              <a:ext cx="36" cy="228172"/>
            </a:xfrm>
            <a:custGeom>
              <a:avLst/>
              <a:gdLst/>
              <a:ahLst/>
              <a:cxnLst/>
              <a:rect l="l" t="t" r="r" b="b"/>
              <a:pathLst>
                <a:path w="1" h="6417" fill="none" extrusionOk="0">
                  <a:moveTo>
                    <a:pt x="1" y="6416"/>
                  </a:move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39;p51">
              <a:extLst>
                <a:ext uri="{FF2B5EF4-FFF2-40B4-BE49-F238E27FC236}">
                  <a16:creationId xmlns:a16="http://schemas.microsoft.com/office/drawing/2014/main" id="{C5729765-0640-4FE8-9542-2A86F815D89F}"/>
                </a:ext>
              </a:extLst>
            </p:cNvPr>
            <p:cNvSpPr/>
            <p:nvPr/>
          </p:nvSpPr>
          <p:spPr>
            <a:xfrm>
              <a:off x="5793833" y="2217839"/>
              <a:ext cx="67773" cy="66884"/>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40;p51">
              <a:extLst>
                <a:ext uri="{FF2B5EF4-FFF2-40B4-BE49-F238E27FC236}">
                  <a16:creationId xmlns:a16="http://schemas.microsoft.com/office/drawing/2014/main" id="{9DD14B5C-14A6-45E7-883C-A4FD8ED2354D}"/>
                </a:ext>
              </a:extLst>
            </p:cNvPr>
            <p:cNvSpPr/>
            <p:nvPr/>
          </p:nvSpPr>
          <p:spPr>
            <a:xfrm>
              <a:off x="5793833" y="2217839"/>
              <a:ext cx="67773" cy="66884"/>
            </a:xfrm>
            <a:custGeom>
              <a:avLst/>
              <a:gdLst/>
              <a:ahLst/>
              <a:cxnLst/>
              <a:rect l="l" t="t" r="r" b="b"/>
              <a:pathLst>
                <a:path w="1906" h="1881" fill="none" extrusionOk="0">
                  <a:moveTo>
                    <a:pt x="0" y="928"/>
                  </a:moveTo>
                  <a:cubicBezTo>
                    <a:pt x="0" y="402"/>
                    <a:pt x="426" y="1"/>
                    <a:pt x="953" y="1"/>
                  </a:cubicBezTo>
                  <a:cubicBezTo>
                    <a:pt x="1479" y="1"/>
                    <a:pt x="1905" y="402"/>
                    <a:pt x="1905" y="928"/>
                  </a:cubicBezTo>
                  <a:cubicBezTo>
                    <a:pt x="1905" y="1455"/>
                    <a:pt x="1479" y="1881"/>
                    <a:pt x="953" y="1881"/>
                  </a:cubicBezTo>
                  <a:cubicBezTo>
                    <a:pt x="426" y="1881"/>
                    <a:pt x="0" y="1455"/>
                    <a:pt x="0"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41;p51">
              <a:extLst>
                <a:ext uri="{FF2B5EF4-FFF2-40B4-BE49-F238E27FC236}">
                  <a16:creationId xmlns:a16="http://schemas.microsoft.com/office/drawing/2014/main" id="{1677FB61-179E-445A-AF25-08F941D4E32B}"/>
                </a:ext>
              </a:extLst>
            </p:cNvPr>
            <p:cNvSpPr/>
            <p:nvPr/>
          </p:nvSpPr>
          <p:spPr>
            <a:xfrm>
              <a:off x="5959573" y="1777586"/>
              <a:ext cx="59772" cy="761108"/>
            </a:xfrm>
            <a:custGeom>
              <a:avLst/>
              <a:gdLst/>
              <a:ahLst/>
              <a:cxnLst/>
              <a:rect l="l" t="t" r="r" b="b"/>
              <a:pathLst>
                <a:path w="1681" h="21405" fill="none" extrusionOk="0">
                  <a:moveTo>
                    <a:pt x="1" y="21405"/>
                  </a:moveTo>
                  <a:lnTo>
                    <a:pt x="1" y="5114"/>
                  </a:lnTo>
                  <a:lnTo>
                    <a:pt x="1680" y="3434"/>
                  </a:lnTo>
                  <a:lnTo>
                    <a:pt x="168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42;p51">
              <a:extLst>
                <a:ext uri="{FF2B5EF4-FFF2-40B4-BE49-F238E27FC236}">
                  <a16:creationId xmlns:a16="http://schemas.microsoft.com/office/drawing/2014/main" id="{3E3E107B-1073-4AB4-AA1E-0D695D69ABF5}"/>
                </a:ext>
              </a:extLst>
            </p:cNvPr>
            <p:cNvSpPr/>
            <p:nvPr/>
          </p:nvSpPr>
          <p:spPr>
            <a:xfrm>
              <a:off x="5818796" y="4197215"/>
              <a:ext cx="66848" cy="66884"/>
            </a:xfrm>
            <a:custGeom>
              <a:avLst/>
              <a:gdLst/>
              <a:ahLst/>
              <a:cxnLst/>
              <a:rect l="l" t="t" r="r" b="b"/>
              <a:pathLst>
                <a:path w="1880" h="1881" extrusionOk="0">
                  <a:moveTo>
                    <a:pt x="927" y="0"/>
                  </a:moveTo>
                  <a:cubicBezTo>
                    <a:pt x="401" y="0"/>
                    <a:pt x="0" y="401"/>
                    <a:pt x="0" y="928"/>
                  </a:cubicBezTo>
                  <a:cubicBezTo>
                    <a:pt x="0" y="1454"/>
                    <a:pt x="401" y="1880"/>
                    <a:pt x="927" y="1880"/>
                  </a:cubicBezTo>
                  <a:cubicBezTo>
                    <a:pt x="1454" y="1880"/>
                    <a:pt x="1880" y="1454"/>
                    <a:pt x="1880" y="928"/>
                  </a:cubicBezTo>
                  <a:cubicBezTo>
                    <a:pt x="1880" y="401"/>
                    <a:pt x="1454" y="0"/>
                    <a:pt x="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43;p51">
              <a:extLst>
                <a:ext uri="{FF2B5EF4-FFF2-40B4-BE49-F238E27FC236}">
                  <a16:creationId xmlns:a16="http://schemas.microsoft.com/office/drawing/2014/main" id="{44AA212A-AC8F-4170-9CA6-22496699A321}"/>
                </a:ext>
              </a:extLst>
            </p:cNvPr>
            <p:cNvSpPr/>
            <p:nvPr/>
          </p:nvSpPr>
          <p:spPr>
            <a:xfrm>
              <a:off x="5818796" y="4197215"/>
              <a:ext cx="66848" cy="66884"/>
            </a:xfrm>
            <a:custGeom>
              <a:avLst/>
              <a:gdLst/>
              <a:ahLst/>
              <a:cxnLst/>
              <a:rect l="l" t="t" r="r" b="b"/>
              <a:pathLst>
                <a:path w="1880" h="1881" fill="none" extrusionOk="0">
                  <a:moveTo>
                    <a:pt x="1880" y="928"/>
                  </a:moveTo>
                  <a:cubicBezTo>
                    <a:pt x="1880" y="1454"/>
                    <a:pt x="1454" y="1880"/>
                    <a:pt x="927" y="1880"/>
                  </a:cubicBezTo>
                  <a:cubicBezTo>
                    <a:pt x="401" y="1880"/>
                    <a:pt x="0" y="1454"/>
                    <a:pt x="0" y="928"/>
                  </a:cubicBezTo>
                  <a:cubicBezTo>
                    <a:pt x="0" y="401"/>
                    <a:pt x="401" y="0"/>
                    <a:pt x="927" y="0"/>
                  </a:cubicBezTo>
                  <a:cubicBezTo>
                    <a:pt x="1454" y="0"/>
                    <a:pt x="1880" y="401"/>
                    <a:pt x="1880" y="928"/>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44;p51">
              <a:extLst>
                <a:ext uri="{FF2B5EF4-FFF2-40B4-BE49-F238E27FC236}">
                  <a16:creationId xmlns:a16="http://schemas.microsoft.com/office/drawing/2014/main" id="{0FEF3D06-774F-4E67-9A56-28169AAEECE6}"/>
                </a:ext>
              </a:extLst>
            </p:cNvPr>
            <p:cNvSpPr/>
            <p:nvPr/>
          </p:nvSpPr>
          <p:spPr>
            <a:xfrm>
              <a:off x="6587006" y="3862999"/>
              <a:ext cx="292318" cy="418903"/>
            </a:xfrm>
            <a:custGeom>
              <a:avLst/>
              <a:gdLst/>
              <a:ahLst/>
              <a:cxnLst/>
              <a:rect l="l" t="t" r="r" b="b"/>
              <a:pathLst>
                <a:path w="8221" h="11781" extrusionOk="0">
                  <a:moveTo>
                    <a:pt x="7694" y="1"/>
                  </a:moveTo>
                  <a:lnTo>
                    <a:pt x="0" y="352"/>
                  </a:lnTo>
                  <a:lnTo>
                    <a:pt x="501" y="11780"/>
                  </a:lnTo>
                  <a:lnTo>
                    <a:pt x="8221" y="11429"/>
                  </a:lnTo>
                  <a:lnTo>
                    <a:pt x="7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45;p51">
              <a:extLst>
                <a:ext uri="{FF2B5EF4-FFF2-40B4-BE49-F238E27FC236}">
                  <a16:creationId xmlns:a16="http://schemas.microsoft.com/office/drawing/2014/main" id="{06DFAFBE-6502-4DEB-983B-8452693B541B}"/>
                </a:ext>
              </a:extLst>
            </p:cNvPr>
            <p:cNvSpPr/>
            <p:nvPr/>
          </p:nvSpPr>
          <p:spPr>
            <a:xfrm>
              <a:off x="6587006" y="3862999"/>
              <a:ext cx="292318" cy="418903"/>
            </a:xfrm>
            <a:custGeom>
              <a:avLst/>
              <a:gdLst/>
              <a:ahLst/>
              <a:cxnLst/>
              <a:rect l="l" t="t" r="r" b="b"/>
              <a:pathLst>
                <a:path w="8221" h="11781" fill="none" extrusionOk="0">
                  <a:moveTo>
                    <a:pt x="8221" y="11429"/>
                  </a:moveTo>
                  <a:lnTo>
                    <a:pt x="501" y="11780"/>
                  </a:lnTo>
                  <a:lnTo>
                    <a:pt x="0" y="352"/>
                  </a:lnTo>
                  <a:lnTo>
                    <a:pt x="7694"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46;p51">
              <a:extLst>
                <a:ext uri="{FF2B5EF4-FFF2-40B4-BE49-F238E27FC236}">
                  <a16:creationId xmlns:a16="http://schemas.microsoft.com/office/drawing/2014/main" id="{2F3FF37B-9100-476A-9BAB-E73DD0B6EF2B}"/>
                </a:ext>
              </a:extLst>
            </p:cNvPr>
            <p:cNvSpPr/>
            <p:nvPr/>
          </p:nvSpPr>
          <p:spPr>
            <a:xfrm>
              <a:off x="6395381" y="3583223"/>
              <a:ext cx="680002" cy="646080"/>
            </a:xfrm>
            <a:custGeom>
              <a:avLst/>
              <a:gdLst/>
              <a:ahLst/>
              <a:cxnLst/>
              <a:rect l="l" t="t" r="r" b="b"/>
              <a:pathLst>
                <a:path w="19124" h="18170" extrusionOk="0">
                  <a:moveTo>
                    <a:pt x="10362" y="0"/>
                  </a:moveTo>
                  <a:cubicBezTo>
                    <a:pt x="8947" y="0"/>
                    <a:pt x="7484" y="305"/>
                    <a:pt x="6141" y="801"/>
                  </a:cubicBezTo>
                  <a:cubicBezTo>
                    <a:pt x="6141" y="801"/>
                    <a:pt x="1" y="3558"/>
                    <a:pt x="1805" y="9548"/>
                  </a:cubicBezTo>
                  <a:lnTo>
                    <a:pt x="5690" y="17142"/>
                  </a:lnTo>
                  <a:cubicBezTo>
                    <a:pt x="5690" y="17142"/>
                    <a:pt x="7845" y="16691"/>
                    <a:pt x="7745" y="16691"/>
                  </a:cubicBezTo>
                  <a:cubicBezTo>
                    <a:pt x="7645" y="16691"/>
                    <a:pt x="5815" y="9147"/>
                    <a:pt x="5815" y="9147"/>
                  </a:cubicBezTo>
                  <a:lnTo>
                    <a:pt x="5815" y="9147"/>
                  </a:lnTo>
                  <a:lnTo>
                    <a:pt x="10126" y="10300"/>
                  </a:lnTo>
                  <a:lnTo>
                    <a:pt x="9650" y="14210"/>
                  </a:lnTo>
                  <a:lnTo>
                    <a:pt x="16542" y="18170"/>
                  </a:lnTo>
                  <a:lnTo>
                    <a:pt x="16642" y="18094"/>
                  </a:lnTo>
                  <a:cubicBezTo>
                    <a:pt x="17244" y="17769"/>
                    <a:pt x="17269" y="16967"/>
                    <a:pt x="16718" y="16591"/>
                  </a:cubicBezTo>
                  <a:lnTo>
                    <a:pt x="17144" y="16114"/>
                  </a:lnTo>
                  <a:cubicBezTo>
                    <a:pt x="18121" y="15739"/>
                    <a:pt x="17595" y="14937"/>
                    <a:pt x="17595" y="14937"/>
                  </a:cubicBezTo>
                  <a:cubicBezTo>
                    <a:pt x="18271" y="14285"/>
                    <a:pt x="17494" y="13658"/>
                    <a:pt x="17494" y="13658"/>
                  </a:cubicBezTo>
                  <a:lnTo>
                    <a:pt x="19124" y="13132"/>
                  </a:lnTo>
                  <a:lnTo>
                    <a:pt x="17219" y="9373"/>
                  </a:lnTo>
                  <a:lnTo>
                    <a:pt x="17494" y="8445"/>
                  </a:lnTo>
                  <a:cubicBezTo>
                    <a:pt x="17494" y="2121"/>
                    <a:pt x="14095" y="0"/>
                    <a:pt x="10362" y="0"/>
                  </a:cubicBezTo>
                  <a:close/>
                </a:path>
              </a:pathLst>
            </a:custGeom>
            <a:solidFill>
              <a:srgbClr val="FFFFFF"/>
            </a:solid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47;p51">
              <a:extLst>
                <a:ext uri="{FF2B5EF4-FFF2-40B4-BE49-F238E27FC236}">
                  <a16:creationId xmlns:a16="http://schemas.microsoft.com/office/drawing/2014/main" id="{407CDCB9-2F63-4BDA-9821-681E35B4E834}"/>
                </a:ext>
              </a:extLst>
            </p:cNvPr>
            <p:cNvSpPr/>
            <p:nvPr/>
          </p:nvSpPr>
          <p:spPr>
            <a:xfrm>
              <a:off x="6455973" y="3606336"/>
              <a:ext cx="336018" cy="336018"/>
            </a:xfrm>
            <a:custGeom>
              <a:avLst/>
              <a:gdLst/>
              <a:ahLst/>
              <a:cxnLst/>
              <a:rect l="l" t="t" r="r" b="b"/>
              <a:pathLst>
                <a:path w="9450" h="9450" extrusionOk="0">
                  <a:moveTo>
                    <a:pt x="4738" y="1"/>
                  </a:moveTo>
                  <a:cubicBezTo>
                    <a:pt x="2131" y="1"/>
                    <a:pt x="1" y="2131"/>
                    <a:pt x="1" y="4738"/>
                  </a:cubicBezTo>
                  <a:cubicBezTo>
                    <a:pt x="1" y="7344"/>
                    <a:pt x="2131" y="9449"/>
                    <a:pt x="4738" y="9449"/>
                  </a:cubicBezTo>
                  <a:cubicBezTo>
                    <a:pt x="7344" y="9449"/>
                    <a:pt x="9450" y="7344"/>
                    <a:pt x="9450" y="4738"/>
                  </a:cubicBezTo>
                  <a:cubicBezTo>
                    <a:pt x="9450" y="2131"/>
                    <a:pt x="7344" y="1"/>
                    <a:pt x="4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8;p51">
              <a:extLst>
                <a:ext uri="{FF2B5EF4-FFF2-40B4-BE49-F238E27FC236}">
                  <a16:creationId xmlns:a16="http://schemas.microsoft.com/office/drawing/2014/main" id="{30C3CC8B-DB86-4759-AA2C-E81151609775}"/>
                </a:ext>
              </a:extLst>
            </p:cNvPr>
            <p:cNvSpPr/>
            <p:nvPr/>
          </p:nvSpPr>
          <p:spPr>
            <a:xfrm>
              <a:off x="6455973" y="3606336"/>
              <a:ext cx="336018" cy="336018"/>
            </a:xfrm>
            <a:custGeom>
              <a:avLst/>
              <a:gdLst/>
              <a:ahLst/>
              <a:cxnLst/>
              <a:rect l="l" t="t" r="r" b="b"/>
              <a:pathLst>
                <a:path w="9450" h="9450" fill="none" extrusionOk="0">
                  <a:moveTo>
                    <a:pt x="9450" y="4738"/>
                  </a:moveTo>
                  <a:cubicBezTo>
                    <a:pt x="9450" y="7344"/>
                    <a:pt x="7344" y="9449"/>
                    <a:pt x="4738" y="9449"/>
                  </a:cubicBezTo>
                  <a:cubicBezTo>
                    <a:pt x="2131" y="9449"/>
                    <a:pt x="1" y="7344"/>
                    <a:pt x="1" y="4738"/>
                  </a:cubicBezTo>
                  <a:cubicBezTo>
                    <a:pt x="1" y="2131"/>
                    <a:pt x="2131" y="1"/>
                    <a:pt x="4738" y="1"/>
                  </a:cubicBezTo>
                  <a:cubicBezTo>
                    <a:pt x="7344" y="1"/>
                    <a:pt x="9450" y="2131"/>
                    <a:pt x="9450" y="473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49;p51">
              <a:extLst>
                <a:ext uri="{FF2B5EF4-FFF2-40B4-BE49-F238E27FC236}">
                  <a16:creationId xmlns:a16="http://schemas.microsoft.com/office/drawing/2014/main" id="{78B6AD41-2C22-421D-B436-BAD252D4F3FA}"/>
                </a:ext>
              </a:extLst>
            </p:cNvPr>
            <p:cNvSpPr/>
            <p:nvPr/>
          </p:nvSpPr>
          <p:spPr>
            <a:xfrm>
              <a:off x="6402528" y="3552855"/>
              <a:ext cx="443829" cy="443864"/>
            </a:xfrm>
            <a:custGeom>
              <a:avLst/>
              <a:gdLst/>
              <a:ahLst/>
              <a:cxnLst/>
              <a:rect l="l" t="t" r="r" b="b"/>
              <a:pathLst>
                <a:path w="12482" h="12483" fill="none" extrusionOk="0">
                  <a:moveTo>
                    <a:pt x="12481" y="6242"/>
                  </a:moveTo>
                  <a:cubicBezTo>
                    <a:pt x="12481" y="9675"/>
                    <a:pt x="9674" y="12482"/>
                    <a:pt x="6241" y="12482"/>
                  </a:cubicBezTo>
                  <a:cubicBezTo>
                    <a:pt x="2782" y="12482"/>
                    <a:pt x="0" y="9675"/>
                    <a:pt x="0" y="6242"/>
                  </a:cubicBezTo>
                  <a:cubicBezTo>
                    <a:pt x="0" y="2783"/>
                    <a:pt x="2782" y="1"/>
                    <a:pt x="6241" y="1"/>
                  </a:cubicBezTo>
                  <a:cubicBezTo>
                    <a:pt x="9674" y="1"/>
                    <a:pt x="12481" y="2783"/>
                    <a:pt x="12481" y="6242"/>
                  </a:cubicBez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50;p51">
              <a:extLst>
                <a:ext uri="{FF2B5EF4-FFF2-40B4-BE49-F238E27FC236}">
                  <a16:creationId xmlns:a16="http://schemas.microsoft.com/office/drawing/2014/main" id="{C9BEC207-37F8-42E0-8BBB-C238C772FDCC}"/>
                </a:ext>
              </a:extLst>
            </p:cNvPr>
            <p:cNvSpPr/>
            <p:nvPr/>
          </p:nvSpPr>
          <p:spPr>
            <a:xfrm>
              <a:off x="6542451" y="3692779"/>
              <a:ext cx="163102" cy="163138"/>
            </a:xfrm>
            <a:custGeom>
              <a:avLst/>
              <a:gdLst/>
              <a:ahLst/>
              <a:cxnLst/>
              <a:rect l="l" t="t" r="r" b="b"/>
              <a:pathLst>
                <a:path w="4587" h="4588" extrusionOk="0">
                  <a:moveTo>
                    <a:pt x="2306" y="1"/>
                  </a:moveTo>
                  <a:cubicBezTo>
                    <a:pt x="1028" y="1"/>
                    <a:pt x="0" y="1028"/>
                    <a:pt x="0" y="2307"/>
                  </a:cubicBezTo>
                  <a:cubicBezTo>
                    <a:pt x="0" y="3560"/>
                    <a:pt x="1028" y="4587"/>
                    <a:pt x="2306" y="4587"/>
                  </a:cubicBezTo>
                  <a:cubicBezTo>
                    <a:pt x="3559" y="4587"/>
                    <a:pt x="4586" y="3560"/>
                    <a:pt x="4586" y="2307"/>
                  </a:cubicBezTo>
                  <a:cubicBezTo>
                    <a:pt x="4586" y="1028"/>
                    <a:pt x="3559" y="1"/>
                    <a:pt x="2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51;p51">
              <a:extLst>
                <a:ext uri="{FF2B5EF4-FFF2-40B4-BE49-F238E27FC236}">
                  <a16:creationId xmlns:a16="http://schemas.microsoft.com/office/drawing/2014/main" id="{B598016E-07B3-4A01-9148-12A075B2C90D}"/>
                </a:ext>
              </a:extLst>
            </p:cNvPr>
            <p:cNvSpPr/>
            <p:nvPr/>
          </p:nvSpPr>
          <p:spPr>
            <a:xfrm>
              <a:off x="6542451" y="3692779"/>
              <a:ext cx="163102" cy="163138"/>
            </a:xfrm>
            <a:custGeom>
              <a:avLst/>
              <a:gdLst/>
              <a:ahLst/>
              <a:cxnLst/>
              <a:rect l="l" t="t" r="r" b="b"/>
              <a:pathLst>
                <a:path w="4587" h="4588" fill="none" extrusionOk="0">
                  <a:moveTo>
                    <a:pt x="4586" y="2307"/>
                  </a:moveTo>
                  <a:cubicBezTo>
                    <a:pt x="4586" y="3560"/>
                    <a:pt x="3559" y="4587"/>
                    <a:pt x="2306" y="4587"/>
                  </a:cubicBezTo>
                  <a:cubicBezTo>
                    <a:pt x="1028" y="4587"/>
                    <a:pt x="0" y="3560"/>
                    <a:pt x="0" y="2307"/>
                  </a:cubicBezTo>
                  <a:cubicBezTo>
                    <a:pt x="0" y="1028"/>
                    <a:pt x="1028" y="1"/>
                    <a:pt x="2306" y="1"/>
                  </a:cubicBezTo>
                  <a:cubicBezTo>
                    <a:pt x="3559" y="1"/>
                    <a:pt x="4586" y="1028"/>
                    <a:pt x="4586" y="2307"/>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52;p51">
              <a:extLst>
                <a:ext uri="{FF2B5EF4-FFF2-40B4-BE49-F238E27FC236}">
                  <a16:creationId xmlns:a16="http://schemas.microsoft.com/office/drawing/2014/main" id="{29380E03-0136-4C21-BFB6-6E8A182C54E1}"/>
                </a:ext>
              </a:extLst>
            </p:cNvPr>
            <p:cNvSpPr/>
            <p:nvPr/>
          </p:nvSpPr>
          <p:spPr>
            <a:xfrm>
              <a:off x="6575414" y="3725778"/>
              <a:ext cx="97179" cy="97143"/>
            </a:xfrm>
            <a:custGeom>
              <a:avLst/>
              <a:gdLst/>
              <a:ahLst/>
              <a:cxnLst/>
              <a:rect l="l" t="t" r="r" b="b"/>
              <a:pathLst>
                <a:path w="2733" h="2732" extrusionOk="0">
                  <a:moveTo>
                    <a:pt x="1379" y="0"/>
                  </a:moveTo>
                  <a:cubicBezTo>
                    <a:pt x="627" y="0"/>
                    <a:pt x="0" y="627"/>
                    <a:pt x="0" y="1379"/>
                  </a:cubicBezTo>
                  <a:cubicBezTo>
                    <a:pt x="0" y="2130"/>
                    <a:pt x="627" y="2732"/>
                    <a:pt x="1379" y="2732"/>
                  </a:cubicBezTo>
                  <a:cubicBezTo>
                    <a:pt x="2131" y="2732"/>
                    <a:pt x="2732" y="2130"/>
                    <a:pt x="2732" y="1379"/>
                  </a:cubicBezTo>
                  <a:cubicBezTo>
                    <a:pt x="2732" y="627"/>
                    <a:pt x="2131" y="0"/>
                    <a:pt x="1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53;p51">
              <a:extLst>
                <a:ext uri="{FF2B5EF4-FFF2-40B4-BE49-F238E27FC236}">
                  <a16:creationId xmlns:a16="http://schemas.microsoft.com/office/drawing/2014/main" id="{F7BE9BFD-D061-4D92-B449-27C3D87F6409}"/>
                </a:ext>
              </a:extLst>
            </p:cNvPr>
            <p:cNvSpPr/>
            <p:nvPr/>
          </p:nvSpPr>
          <p:spPr>
            <a:xfrm>
              <a:off x="6575414" y="3725778"/>
              <a:ext cx="97179" cy="97143"/>
            </a:xfrm>
            <a:custGeom>
              <a:avLst/>
              <a:gdLst/>
              <a:ahLst/>
              <a:cxnLst/>
              <a:rect l="l" t="t" r="r" b="b"/>
              <a:pathLst>
                <a:path w="2733" h="2732" fill="none" extrusionOk="0">
                  <a:moveTo>
                    <a:pt x="2732" y="1379"/>
                  </a:moveTo>
                  <a:cubicBezTo>
                    <a:pt x="2732" y="2130"/>
                    <a:pt x="2131" y="2732"/>
                    <a:pt x="1379" y="2732"/>
                  </a:cubicBezTo>
                  <a:cubicBezTo>
                    <a:pt x="627" y="2732"/>
                    <a:pt x="0" y="2130"/>
                    <a:pt x="0" y="1379"/>
                  </a:cubicBezTo>
                  <a:cubicBezTo>
                    <a:pt x="0" y="627"/>
                    <a:pt x="627" y="0"/>
                    <a:pt x="1379" y="0"/>
                  </a:cubicBezTo>
                  <a:cubicBezTo>
                    <a:pt x="2131" y="0"/>
                    <a:pt x="2732" y="627"/>
                    <a:pt x="2732" y="137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54;p51">
              <a:extLst>
                <a:ext uri="{FF2B5EF4-FFF2-40B4-BE49-F238E27FC236}">
                  <a16:creationId xmlns:a16="http://schemas.microsoft.com/office/drawing/2014/main" id="{83F2B77A-A220-4A47-82BD-9B282D9649A7}"/>
                </a:ext>
              </a:extLst>
            </p:cNvPr>
            <p:cNvSpPr/>
            <p:nvPr/>
          </p:nvSpPr>
          <p:spPr>
            <a:xfrm>
              <a:off x="6217160" y="3307785"/>
              <a:ext cx="412645" cy="301243"/>
            </a:xfrm>
            <a:custGeom>
              <a:avLst/>
              <a:gdLst/>
              <a:ahLst/>
              <a:cxnLst/>
              <a:rect l="l" t="t" r="r" b="b"/>
              <a:pathLst>
                <a:path w="11605" h="8472" fill="none" extrusionOk="0">
                  <a:moveTo>
                    <a:pt x="0" y="1"/>
                  </a:moveTo>
                  <a:lnTo>
                    <a:pt x="11604" y="847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55;p51">
              <a:extLst>
                <a:ext uri="{FF2B5EF4-FFF2-40B4-BE49-F238E27FC236}">
                  <a16:creationId xmlns:a16="http://schemas.microsoft.com/office/drawing/2014/main" id="{1FC4D58F-29F7-4A66-ABF7-63941B429DA3}"/>
                </a:ext>
              </a:extLst>
            </p:cNvPr>
            <p:cNvSpPr/>
            <p:nvPr/>
          </p:nvSpPr>
          <p:spPr>
            <a:xfrm>
              <a:off x="4621889" y="3338970"/>
              <a:ext cx="848438" cy="579303"/>
            </a:xfrm>
            <a:custGeom>
              <a:avLst/>
              <a:gdLst/>
              <a:ahLst/>
              <a:cxnLst/>
              <a:rect l="l" t="t" r="r" b="b"/>
              <a:pathLst>
                <a:path w="23861" h="16292" extrusionOk="0">
                  <a:moveTo>
                    <a:pt x="1" y="1"/>
                  </a:moveTo>
                  <a:lnTo>
                    <a:pt x="1" y="16292"/>
                  </a:lnTo>
                  <a:lnTo>
                    <a:pt x="23860" y="16292"/>
                  </a:lnTo>
                  <a:lnTo>
                    <a:pt x="23860"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56;p51">
              <a:extLst>
                <a:ext uri="{FF2B5EF4-FFF2-40B4-BE49-F238E27FC236}">
                  <a16:creationId xmlns:a16="http://schemas.microsoft.com/office/drawing/2014/main" id="{A02E41EB-E939-4EE4-AE18-EE497290D985}"/>
                </a:ext>
              </a:extLst>
            </p:cNvPr>
            <p:cNvSpPr/>
            <p:nvPr/>
          </p:nvSpPr>
          <p:spPr>
            <a:xfrm>
              <a:off x="4665555" y="3382636"/>
              <a:ext cx="761997" cy="492863"/>
            </a:xfrm>
            <a:custGeom>
              <a:avLst/>
              <a:gdLst/>
              <a:ahLst/>
              <a:cxnLst/>
              <a:rect l="l" t="t" r="r" b="b"/>
              <a:pathLst>
                <a:path w="21430" h="13861" extrusionOk="0">
                  <a:moveTo>
                    <a:pt x="1" y="1"/>
                  </a:moveTo>
                  <a:lnTo>
                    <a:pt x="1" y="13861"/>
                  </a:lnTo>
                  <a:lnTo>
                    <a:pt x="21429" y="13861"/>
                  </a:lnTo>
                  <a:lnTo>
                    <a:pt x="21429"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57;p51">
              <a:extLst>
                <a:ext uri="{FF2B5EF4-FFF2-40B4-BE49-F238E27FC236}">
                  <a16:creationId xmlns:a16="http://schemas.microsoft.com/office/drawing/2014/main" id="{1258EA3C-4CB6-49F1-9966-B9EE5519DF0F}"/>
                </a:ext>
              </a:extLst>
            </p:cNvPr>
            <p:cNvSpPr/>
            <p:nvPr/>
          </p:nvSpPr>
          <p:spPr>
            <a:xfrm>
              <a:off x="4719035" y="3417412"/>
              <a:ext cx="346686" cy="386794"/>
            </a:xfrm>
            <a:custGeom>
              <a:avLst/>
              <a:gdLst/>
              <a:ahLst/>
              <a:cxnLst/>
              <a:rect l="l" t="t" r="r" b="b"/>
              <a:pathLst>
                <a:path w="9750" h="10878" fill="none" extrusionOk="0">
                  <a:moveTo>
                    <a:pt x="8923" y="8522"/>
                  </a:moveTo>
                  <a:cubicBezTo>
                    <a:pt x="8923" y="8522"/>
                    <a:pt x="9199" y="8948"/>
                    <a:pt x="8697" y="9173"/>
                  </a:cubicBezTo>
                  <a:cubicBezTo>
                    <a:pt x="8597" y="9274"/>
                    <a:pt x="8547" y="9449"/>
                    <a:pt x="8622" y="9599"/>
                  </a:cubicBezTo>
                  <a:cubicBezTo>
                    <a:pt x="8672" y="9650"/>
                    <a:pt x="8672" y="9725"/>
                    <a:pt x="8672" y="9800"/>
                  </a:cubicBezTo>
                  <a:lnTo>
                    <a:pt x="8672" y="9800"/>
                  </a:lnTo>
                  <a:cubicBezTo>
                    <a:pt x="8672" y="10051"/>
                    <a:pt x="8397" y="10201"/>
                    <a:pt x="8171" y="10101"/>
                  </a:cubicBezTo>
                  <a:lnTo>
                    <a:pt x="6717" y="9324"/>
                  </a:lnTo>
                  <a:lnTo>
                    <a:pt x="6793" y="10878"/>
                  </a:lnTo>
                  <a:lnTo>
                    <a:pt x="2657" y="10828"/>
                  </a:lnTo>
                  <a:lnTo>
                    <a:pt x="2607" y="7870"/>
                  </a:lnTo>
                  <a:cubicBezTo>
                    <a:pt x="2607" y="7870"/>
                    <a:pt x="2181" y="7444"/>
                    <a:pt x="1730" y="6968"/>
                  </a:cubicBezTo>
                  <a:cubicBezTo>
                    <a:pt x="1" y="5163"/>
                    <a:pt x="452" y="2206"/>
                    <a:pt x="2657" y="1028"/>
                  </a:cubicBezTo>
                  <a:cubicBezTo>
                    <a:pt x="2757" y="978"/>
                    <a:pt x="2808" y="953"/>
                    <a:pt x="2808" y="953"/>
                  </a:cubicBezTo>
                  <a:cubicBezTo>
                    <a:pt x="5414" y="0"/>
                    <a:pt x="8873" y="376"/>
                    <a:pt x="8873" y="5063"/>
                  </a:cubicBezTo>
                  <a:lnTo>
                    <a:pt x="8747" y="5539"/>
                  </a:lnTo>
                  <a:lnTo>
                    <a:pt x="9750" y="7569"/>
                  </a:lnTo>
                  <a:lnTo>
                    <a:pt x="8873" y="7845"/>
                  </a:lnTo>
                  <a:cubicBezTo>
                    <a:pt x="8873" y="7845"/>
                    <a:pt x="9299" y="8171"/>
                    <a:pt x="8923" y="852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58;p51">
              <a:extLst>
                <a:ext uri="{FF2B5EF4-FFF2-40B4-BE49-F238E27FC236}">
                  <a16:creationId xmlns:a16="http://schemas.microsoft.com/office/drawing/2014/main" id="{C2DA2457-9457-4968-AB57-361351B5F0FC}"/>
                </a:ext>
              </a:extLst>
            </p:cNvPr>
            <p:cNvSpPr/>
            <p:nvPr/>
          </p:nvSpPr>
          <p:spPr>
            <a:xfrm>
              <a:off x="4572000" y="3918257"/>
              <a:ext cx="951803" cy="58848"/>
            </a:xfrm>
            <a:custGeom>
              <a:avLst/>
              <a:gdLst/>
              <a:ahLst/>
              <a:cxnLst/>
              <a:rect l="l" t="t" r="r" b="b"/>
              <a:pathLst>
                <a:path w="26768" h="1655" extrusionOk="0">
                  <a:moveTo>
                    <a:pt x="0" y="1"/>
                  </a:moveTo>
                  <a:lnTo>
                    <a:pt x="0" y="1655"/>
                  </a:lnTo>
                  <a:lnTo>
                    <a:pt x="26767" y="1655"/>
                  </a:lnTo>
                  <a:lnTo>
                    <a:pt x="26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59;p51">
              <a:extLst>
                <a:ext uri="{FF2B5EF4-FFF2-40B4-BE49-F238E27FC236}">
                  <a16:creationId xmlns:a16="http://schemas.microsoft.com/office/drawing/2014/main" id="{D090F4B8-C78F-4134-BD19-FE13E2214652}"/>
                </a:ext>
              </a:extLst>
            </p:cNvPr>
            <p:cNvSpPr/>
            <p:nvPr/>
          </p:nvSpPr>
          <p:spPr>
            <a:xfrm>
              <a:off x="5174436"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60;p51">
              <a:extLst>
                <a:ext uri="{FF2B5EF4-FFF2-40B4-BE49-F238E27FC236}">
                  <a16:creationId xmlns:a16="http://schemas.microsoft.com/office/drawing/2014/main" id="{CFD2F74B-5045-44CB-8910-14D7AB84CFEA}"/>
                </a:ext>
              </a:extLst>
            </p:cNvPr>
            <p:cNvSpPr/>
            <p:nvPr/>
          </p:nvSpPr>
          <p:spPr>
            <a:xfrm>
              <a:off x="5174436" y="3610816"/>
              <a:ext cx="35700" cy="156880"/>
            </a:xfrm>
            <a:custGeom>
              <a:avLst/>
              <a:gdLst/>
              <a:ahLst/>
              <a:cxnLst/>
              <a:rect l="l" t="t" r="r" b="b"/>
              <a:pathLst>
                <a:path w="1004" h="4412" extrusionOk="0">
                  <a:moveTo>
                    <a:pt x="1" y="0"/>
                  </a:moveTo>
                  <a:lnTo>
                    <a:pt x="1" y="4411"/>
                  </a:lnTo>
                  <a:lnTo>
                    <a:pt x="1003" y="4411"/>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61;p51">
              <a:extLst>
                <a:ext uri="{FF2B5EF4-FFF2-40B4-BE49-F238E27FC236}">
                  <a16:creationId xmlns:a16="http://schemas.microsoft.com/office/drawing/2014/main" id="{F3E90B79-51BB-4712-83CB-E6210B4E35D6}"/>
                </a:ext>
              </a:extLst>
            </p:cNvPr>
            <p:cNvSpPr/>
            <p:nvPr/>
          </p:nvSpPr>
          <p:spPr>
            <a:xfrm>
              <a:off x="5239508" y="3523448"/>
              <a:ext cx="36553" cy="244244"/>
            </a:xfrm>
            <a:custGeom>
              <a:avLst/>
              <a:gdLst/>
              <a:ahLst/>
              <a:cxnLst/>
              <a:rect l="l" t="t" r="r" b="b"/>
              <a:pathLst>
                <a:path w="1028" h="6869" extrusionOk="0">
                  <a:moveTo>
                    <a:pt x="0" y="1"/>
                  </a:moveTo>
                  <a:lnTo>
                    <a:pt x="0" y="6868"/>
                  </a:lnTo>
                  <a:lnTo>
                    <a:pt x="1028" y="6868"/>
                  </a:lnTo>
                  <a:lnTo>
                    <a:pt x="102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62;p51">
              <a:extLst>
                <a:ext uri="{FF2B5EF4-FFF2-40B4-BE49-F238E27FC236}">
                  <a16:creationId xmlns:a16="http://schemas.microsoft.com/office/drawing/2014/main" id="{69402E6C-9910-4F2E-9230-DA07F29DAC46}"/>
                </a:ext>
              </a:extLst>
            </p:cNvPr>
            <p:cNvSpPr/>
            <p:nvPr/>
          </p:nvSpPr>
          <p:spPr>
            <a:xfrm>
              <a:off x="5239508" y="3553780"/>
              <a:ext cx="36553" cy="213914"/>
            </a:xfrm>
            <a:custGeom>
              <a:avLst/>
              <a:gdLst/>
              <a:ahLst/>
              <a:cxnLst/>
              <a:rect l="l" t="t" r="r" b="b"/>
              <a:pathLst>
                <a:path w="1028" h="6016" extrusionOk="0">
                  <a:moveTo>
                    <a:pt x="0" y="0"/>
                  </a:moveTo>
                  <a:lnTo>
                    <a:pt x="0" y="6015"/>
                  </a:lnTo>
                  <a:lnTo>
                    <a:pt x="1028" y="6015"/>
                  </a:lnTo>
                  <a:lnTo>
                    <a:pt x="10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63;p51">
              <a:extLst>
                <a:ext uri="{FF2B5EF4-FFF2-40B4-BE49-F238E27FC236}">
                  <a16:creationId xmlns:a16="http://schemas.microsoft.com/office/drawing/2014/main" id="{8335EA8E-6F97-4591-BBDF-73BD496C9475}"/>
                </a:ext>
              </a:extLst>
            </p:cNvPr>
            <p:cNvSpPr/>
            <p:nvPr/>
          </p:nvSpPr>
          <p:spPr>
            <a:xfrm>
              <a:off x="5305434"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64;p51">
              <a:extLst>
                <a:ext uri="{FF2B5EF4-FFF2-40B4-BE49-F238E27FC236}">
                  <a16:creationId xmlns:a16="http://schemas.microsoft.com/office/drawing/2014/main" id="{E569D613-4DFB-435F-8B96-203D56DC2731}"/>
                </a:ext>
              </a:extLst>
            </p:cNvPr>
            <p:cNvSpPr/>
            <p:nvPr/>
          </p:nvSpPr>
          <p:spPr>
            <a:xfrm>
              <a:off x="5305434" y="3678520"/>
              <a:ext cx="35700" cy="89178"/>
            </a:xfrm>
            <a:custGeom>
              <a:avLst/>
              <a:gdLst/>
              <a:ahLst/>
              <a:cxnLst/>
              <a:rect l="l" t="t" r="r" b="b"/>
              <a:pathLst>
                <a:path w="1004" h="2508" extrusionOk="0">
                  <a:moveTo>
                    <a:pt x="1" y="1"/>
                  </a:moveTo>
                  <a:lnTo>
                    <a:pt x="1" y="2507"/>
                  </a:lnTo>
                  <a:lnTo>
                    <a:pt x="1003" y="2507"/>
                  </a:ln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65;p51">
              <a:extLst>
                <a:ext uri="{FF2B5EF4-FFF2-40B4-BE49-F238E27FC236}">
                  <a16:creationId xmlns:a16="http://schemas.microsoft.com/office/drawing/2014/main" id="{ACEE6D84-54DE-4D9C-9FEB-2E86FB5874B1}"/>
                </a:ext>
              </a:extLst>
            </p:cNvPr>
            <p:cNvSpPr/>
            <p:nvPr/>
          </p:nvSpPr>
          <p:spPr>
            <a:xfrm>
              <a:off x="4755590" y="3448597"/>
              <a:ext cx="137252" cy="137288"/>
            </a:xfrm>
            <a:custGeom>
              <a:avLst/>
              <a:gdLst/>
              <a:ahLst/>
              <a:cxnLst/>
              <a:rect l="l" t="t" r="r" b="b"/>
              <a:pathLst>
                <a:path w="3860" h="3861" extrusionOk="0">
                  <a:moveTo>
                    <a:pt x="1930" y="1"/>
                  </a:moveTo>
                  <a:cubicBezTo>
                    <a:pt x="877" y="1"/>
                    <a:pt x="0" y="878"/>
                    <a:pt x="0" y="1930"/>
                  </a:cubicBezTo>
                  <a:cubicBezTo>
                    <a:pt x="0" y="2983"/>
                    <a:pt x="877" y="3860"/>
                    <a:pt x="1930" y="3860"/>
                  </a:cubicBezTo>
                  <a:cubicBezTo>
                    <a:pt x="3008" y="3860"/>
                    <a:pt x="3860" y="2983"/>
                    <a:pt x="3860" y="1930"/>
                  </a:cubicBezTo>
                  <a:cubicBezTo>
                    <a:pt x="3860" y="878"/>
                    <a:pt x="3008"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66;p51">
              <a:extLst>
                <a:ext uri="{FF2B5EF4-FFF2-40B4-BE49-F238E27FC236}">
                  <a16:creationId xmlns:a16="http://schemas.microsoft.com/office/drawing/2014/main" id="{FD8BC59A-F09F-4369-B63E-24F0EE1E2A24}"/>
                </a:ext>
              </a:extLst>
            </p:cNvPr>
            <p:cNvSpPr/>
            <p:nvPr/>
          </p:nvSpPr>
          <p:spPr>
            <a:xfrm>
              <a:off x="4800145" y="3493152"/>
              <a:ext cx="48145" cy="48180"/>
            </a:xfrm>
            <a:custGeom>
              <a:avLst/>
              <a:gdLst/>
              <a:ahLst/>
              <a:cxnLst/>
              <a:rect l="l" t="t" r="r" b="b"/>
              <a:pathLst>
                <a:path w="1354" h="1355" extrusionOk="0">
                  <a:moveTo>
                    <a:pt x="677" y="1"/>
                  </a:moveTo>
                  <a:cubicBezTo>
                    <a:pt x="301" y="1"/>
                    <a:pt x="0" y="302"/>
                    <a:pt x="0" y="677"/>
                  </a:cubicBezTo>
                  <a:cubicBezTo>
                    <a:pt x="0" y="1053"/>
                    <a:pt x="301" y="1354"/>
                    <a:pt x="677" y="1354"/>
                  </a:cubicBezTo>
                  <a:cubicBezTo>
                    <a:pt x="1053" y="1354"/>
                    <a:pt x="1354" y="1053"/>
                    <a:pt x="1354" y="677"/>
                  </a:cubicBezTo>
                  <a:cubicBezTo>
                    <a:pt x="1354" y="302"/>
                    <a:pt x="1053" y="1"/>
                    <a:pt x="67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67;p51">
              <a:extLst>
                <a:ext uri="{FF2B5EF4-FFF2-40B4-BE49-F238E27FC236}">
                  <a16:creationId xmlns:a16="http://schemas.microsoft.com/office/drawing/2014/main" id="{11647C96-345E-4E0D-BB40-9B1EDD9FDD32}"/>
                </a:ext>
              </a:extLst>
            </p:cNvPr>
            <p:cNvSpPr/>
            <p:nvPr/>
          </p:nvSpPr>
          <p:spPr>
            <a:xfrm>
              <a:off x="4877663" y="3605447"/>
              <a:ext cx="53514" cy="52625"/>
            </a:xfrm>
            <a:custGeom>
              <a:avLst/>
              <a:gdLst/>
              <a:ahLst/>
              <a:cxnLst/>
              <a:rect l="l" t="t" r="r" b="b"/>
              <a:pathLst>
                <a:path w="1505" h="1480" extrusionOk="0">
                  <a:moveTo>
                    <a:pt x="753" y="1"/>
                  </a:moveTo>
                  <a:cubicBezTo>
                    <a:pt x="352" y="1"/>
                    <a:pt x="1" y="326"/>
                    <a:pt x="1" y="753"/>
                  </a:cubicBezTo>
                  <a:cubicBezTo>
                    <a:pt x="1" y="1154"/>
                    <a:pt x="352" y="1479"/>
                    <a:pt x="753" y="1479"/>
                  </a:cubicBezTo>
                  <a:cubicBezTo>
                    <a:pt x="1179" y="1479"/>
                    <a:pt x="1504" y="1154"/>
                    <a:pt x="1504" y="753"/>
                  </a:cubicBezTo>
                  <a:cubicBezTo>
                    <a:pt x="1504" y="326"/>
                    <a:pt x="117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68;p51">
              <a:extLst>
                <a:ext uri="{FF2B5EF4-FFF2-40B4-BE49-F238E27FC236}">
                  <a16:creationId xmlns:a16="http://schemas.microsoft.com/office/drawing/2014/main" id="{91ABC6F3-7926-4B83-8313-EBA60281AB1C}"/>
                </a:ext>
              </a:extLst>
            </p:cNvPr>
            <p:cNvSpPr/>
            <p:nvPr/>
          </p:nvSpPr>
          <p:spPr>
            <a:xfrm>
              <a:off x="4895478" y="3622373"/>
              <a:ext cx="18774" cy="18774"/>
            </a:xfrm>
            <a:custGeom>
              <a:avLst/>
              <a:gdLst/>
              <a:ahLst/>
              <a:cxnLst/>
              <a:rect l="l" t="t" r="r" b="b"/>
              <a:pathLst>
                <a:path w="528" h="528" extrusionOk="0">
                  <a:moveTo>
                    <a:pt x="252" y="1"/>
                  </a:moveTo>
                  <a:cubicBezTo>
                    <a:pt x="101" y="1"/>
                    <a:pt x="1" y="126"/>
                    <a:pt x="1" y="277"/>
                  </a:cubicBezTo>
                  <a:cubicBezTo>
                    <a:pt x="1" y="402"/>
                    <a:pt x="101" y="527"/>
                    <a:pt x="252" y="527"/>
                  </a:cubicBezTo>
                  <a:cubicBezTo>
                    <a:pt x="402" y="527"/>
                    <a:pt x="527" y="402"/>
                    <a:pt x="527" y="277"/>
                  </a:cubicBezTo>
                  <a:cubicBezTo>
                    <a:pt x="527" y="126"/>
                    <a:pt x="402" y="1"/>
                    <a:pt x="25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69;p51">
              <a:extLst>
                <a:ext uri="{FF2B5EF4-FFF2-40B4-BE49-F238E27FC236}">
                  <a16:creationId xmlns:a16="http://schemas.microsoft.com/office/drawing/2014/main" id="{7D7D0297-A7AB-402D-A623-642327421768}"/>
                </a:ext>
              </a:extLst>
            </p:cNvPr>
            <p:cNvSpPr/>
            <p:nvPr/>
          </p:nvSpPr>
          <p:spPr>
            <a:xfrm>
              <a:off x="4913328" y="3491374"/>
              <a:ext cx="99845" cy="99845"/>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70;p51">
              <a:extLst>
                <a:ext uri="{FF2B5EF4-FFF2-40B4-BE49-F238E27FC236}">
                  <a16:creationId xmlns:a16="http://schemas.microsoft.com/office/drawing/2014/main" id="{E9289A4C-557F-4CE7-B86D-A87A9C7FE8B6}"/>
                </a:ext>
              </a:extLst>
            </p:cNvPr>
            <p:cNvSpPr/>
            <p:nvPr/>
          </p:nvSpPr>
          <p:spPr>
            <a:xfrm>
              <a:off x="4947180" y="3525262"/>
              <a:ext cx="32108" cy="32108"/>
            </a:xfrm>
            <a:custGeom>
              <a:avLst/>
              <a:gdLst/>
              <a:ahLst/>
              <a:cxnLst/>
              <a:rect l="l" t="t" r="r" b="b"/>
              <a:pathLst>
                <a:path w="903" h="903" extrusionOk="0">
                  <a:moveTo>
                    <a:pt x="452" y="0"/>
                  </a:moveTo>
                  <a:cubicBezTo>
                    <a:pt x="201" y="0"/>
                    <a:pt x="1" y="201"/>
                    <a:pt x="1" y="451"/>
                  </a:cubicBezTo>
                  <a:cubicBezTo>
                    <a:pt x="1" y="702"/>
                    <a:pt x="201" y="902"/>
                    <a:pt x="452" y="902"/>
                  </a:cubicBezTo>
                  <a:cubicBezTo>
                    <a:pt x="702" y="902"/>
                    <a:pt x="903" y="702"/>
                    <a:pt x="903" y="451"/>
                  </a:cubicBezTo>
                  <a:cubicBezTo>
                    <a:pt x="903" y="201"/>
                    <a:pt x="702" y="0"/>
                    <a:pt x="45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71;p51">
              <a:extLst>
                <a:ext uri="{FF2B5EF4-FFF2-40B4-BE49-F238E27FC236}">
                  <a16:creationId xmlns:a16="http://schemas.microsoft.com/office/drawing/2014/main" id="{EB6F0719-7710-43C7-94C7-13E344564842}"/>
                </a:ext>
              </a:extLst>
            </p:cNvPr>
            <p:cNvSpPr/>
            <p:nvPr/>
          </p:nvSpPr>
          <p:spPr>
            <a:xfrm>
              <a:off x="5324174" y="3928071"/>
              <a:ext cx="33886" cy="33886"/>
            </a:xfrm>
            <a:custGeom>
              <a:avLst/>
              <a:gdLst/>
              <a:ahLst/>
              <a:cxnLst/>
              <a:rect l="l" t="t" r="r" b="b"/>
              <a:pathLst>
                <a:path w="953" h="953" extrusionOk="0">
                  <a:moveTo>
                    <a:pt x="476" y="0"/>
                  </a:moveTo>
                  <a:cubicBezTo>
                    <a:pt x="226" y="0"/>
                    <a:pt x="0" y="226"/>
                    <a:pt x="0" y="477"/>
                  </a:cubicBezTo>
                  <a:cubicBezTo>
                    <a:pt x="0" y="727"/>
                    <a:pt x="226" y="953"/>
                    <a:pt x="476" y="953"/>
                  </a:cubicBezTo>
                  <a:cubicBezTo>
                    <a:pt x="727" y="953"/>
                    <a:pt x="953" y="727"/>
                    <a:pt x="953" y="477"/>
                  </a:cubicBezTo>
                  <a:cubicBezTo>
                    <a:pt x="953" y="226"/>
                    <a:pt x="727"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2772;p51">
              <a:extLst>
                <a:ext uri="{FF2B5EF4-FFF2-40B4-BE49-F238E27FC236}">
                  <a16:creationId xmlns:a16="http://schemas.microsoft.com/office/drawing/2014/main" id="{791E00D2-6584-4F2E-A631-7FE652C95024}"/>
                </a:ext>
              </a:extLst>
            </p:cNvPr>
            <p:cNvGrpSpPr/>
            <p:nvPr/>
          </p:nvGrpSpPr>
          <p:grpSpPr>
            <a:xfrm>
              <a:off x="5080881" y="1902361"/>
              <a:ext cx="492837" cy="598021"/>
              <a:chOff x="5080881" y="1902361"/>
              <a:chExt cx="492837" cy="598021"/>
            </a:xfrm>
          </p:grpSpPr>
          <p:sp>
            <p:nvSpPr>
              <p:cNvPr id="282" name="Google Shape;2773;p51">
                <a:extLst>
                  <a:ext uri="{FF2B5EF4-FFF2-40B4-BE49-F238E27FC236}">
                    <a16:creationId xmlns:a16="http://schemas.microsoft.com/office/drawing/2014/main" id="{A3B128FE-286D-4D2A-A621-AC2C096BA224}"/>
                  </a:ext>
                </a:extLst>
              </p:cNvPr>
              <p:cNvSpPr/>
              <p:nvPr/>
            </p:nvSpPr>
            <p:spPr>
              <a:xfrm>
                <a:off x="5376730" y="1902361"/>
                <a:ext cx="196989" cy="170249"/>
              </a:xfrm>
              <a:custGeom>
                <a:avLst/>
                <a:gdLst/>
                <a:ahLst/>
                <a:cxnLst/>
                <a:rect l="l" t="t" r="r" b="b"/>
                <a:pathLst>
                  <a:path w="5540" h="4788" extrusionOk="0">
                    <a:moveTo>
                      <a:pt x="1379" y="1"/>
                    </a:moveTo>
                    <a:lnTo>
                      <a:pt x="1" y="2407"/>
                    </a:lnTo>
                    <a:lnTo>
                      <a:pt x="1379" y="4788"/>
                    </a:lnTo>
                    <a:lnTo>
                      <a:pt x="4161" y="4788"/>
                    </a:lnTo>
                    <a:lnTo>
                      <a:pt x="5540" y="2407"/>
                    </a:lnTo>
                    <a:lnTo>
                      <a:pt x="4161"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774;p51">
                <a:extLst>
                  <a:ext uri="{FF2B5EF4-FFF2-40B4-BE49-F238E27FC236}">
                    <a16:creationId xmlns:a16="http://schemas.microsoft.com/office/drawing/2014/main" id="{37AC588C-1BCB-4D4C-8A4A-1853AB9790E1}"/>
                  </a:ext>
                </a:extLst>
              </p:cNvPr>
              <p:cNvSpPr/>
              <p:nvPr/>
            </p:nvSpPr>
            <p:spPr>
              <a:xfrm>
                <a:off x="5376730" y="1902361"/>
                <a:ext cx="196989" cy="170249"/>
              </a:xfrm>
              <a:custGeom>
                <a:avLst/>
                <a:gdLst/>
                <a:ahLst/>
                <a:cxnLst/>
                <a:rect l="l" t="t" r="r" b="b"/>
                <a:pathLst>
                  <a:path w="5540" h="4788" fill="none" extrusionOk="0">
                    <a:moveTo>
                      <a:pt x="1379" y="1"/>
                    </a:moveTo>
                    <a:lnTo>
                      <a:pt x="4161" y="1"/>
                    </a:lnTo>
                    <a:lnTo>
                      <a:pt x="5540" y="2407"/>
                    </a:lnTo>
                    <a:lnTo>
                      <a:pt x="4161" y="4788"/>
                    </a:lnTo>
                    <a:lnTo>
                      <a:pt x="1379" y="4788"/>
                    </a:lnTo>
                    <a:lnTo>
                      <a:pt x="1"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775;p51">
                <a:extLst>
                  <a:ext uri="{FF2B5EF4-FFF2-40B4-BE49-F238E27FC236}">
                    <a16:creationId xmlns:a16="http://schemas.microsoft.com/office/drawing/2014/main" id="{E4B2344B-3449-4849-8911-E5D8776F04BC}"/>
                  </a:ext>
                </a:extLst>
              </p:cNvPr>
              <p:cNvSpPr/>
              <p:nvPr/>
            </p:nvSpPr>
            <p:spPr>
              <a:xfrm>
                <a:off x="5227027" y="1987916"/>
                <a:ext cx="197877" cy="170249"/>
              </a:xfrm>
              <a:custGeom>
                <a:avLst/>
                <a:gdLst/>
                <a:ahLst/>
                <a:cxnLst/>
                <a:rect l="l" t="t" r="r" b="b"/>
                <a:pathLst>
                  <a:path w="5565" h="4788" fill="none" extrusionOk="0">
                    <a:moveTo>
                      <a:pt x="1404" y="1"/>
                    </a:moveTo>
                    <a:lnTo>
                      <a:pt x="4186" y="1"/>
                    </a:lnTo>
                    <a:lnTo>
                      <a:pt x="5564" y="2382"/>
                    </a:lnTo>
                    <a:lnTo>
                      <a:pt x="4186" y="4788"/>
                    </a:lnTo>
                    <a:lnTo>
                      <a:pt x="1404" y="4788"/>
                    </a:lnTo>
                    <a:lnTo>
                      <a:pt x="0" y="2382"/>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776;p51">
                <a:extLst>
                  <a:ext uri="{FF2B5EF4-FFF2-40B4-BE49-F238E27FC236}">
                    <a16:creationId xmlns:a16="http://schemas.microsoft.com/office/drawing/2014/main" id="{79ABC7B9-7070-4670-8CEE-A012D5CE5FBF}"/>
                  </a:ext>
                </a:extLst>
              </p:cNvPr>
              <p:cNvSpPr/>
              <p:nvPr/>
            </p:nvSpPr>
            <p:spPr>
              <a:xfrm>
                <a:off x="5227027" y="2158135"/>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777;p51">
                <a:extLst>
                  <a:ext uri="{FF2B5EF4-FFF2-40B4-BE49-F238E27FC236}">
                    <a16:creationId xmlns:a16="http://schemas.microsoft.com/office/drawing/2014/main" id="{4EADF89C-E454-42F6-B017-6179B49F98FC}"/>
                  </a:ext>
                </a:extLst>
              </p:cNvPr>
              <p:cNvSpPr/>
              <p:nvPr/>
            </p:nvSpPr>
            <p:spPr>
              <a:xfrm>
                <a:off x="5227027" y="2329244"/>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778;p51">
                <a:extLst>
                  <a:ext uri="{FF2B5EF4-FFF2-40B4-BE49-F238E27FC236}">
                    <a16:creationId xmlns:a16="http://schemas.microsoft.com/office/drawing/2014/main" id="{530B8BE5-14E3-4719-BCE9-E80397782412}"/>
                  </a:ext>
                </a:extLst>
              </p:cNvPr>
              <p:cNvSpPr/>
              <p:nvPr/>
            </p:nvSpPr>
            <p:spPr>
              <a:xfrm>
                <a:off x="5080881" y="2072581"/>
                <a:ext cx="197842" cy="171138"/>
              </a:xfrm>
              <a:custGeom>
                <a:avLst/>
                <a:gdLst/>
                <a:ahLst/>
                <a:cxnLst/>
                <a:rect l="l" t="t" r="r" b="b"/>
                <a:pathLst>
                  <a:path w="5564" h="4813" fill="none" extrusionOk="0">
                    <a:moveTo>
                      <a:pt x="1404" y="1"/>
                    </a:moveTo>
                    <a:lnTo>
                      <a:pt x="4160" y="1"/>
                    </a:lnTo>
                    <a:lnTo>
                      <a:pt x="5564" y="2407"/>
                    </a:lnTo>
                    <a:lnTo>
                      <a:pt x="4160"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2779;p51">
              <a:extLst>
                <a:ext uri="{FF2B5EF4-FFF2-40B4-BE49-F238E27FC236}">
                  <a16:creationId xmlns:a16="http://schemas.microsoft.com/office/drawing/2014/main" id="{1884CE23-4FD6-4B60-970C-9BB589F401E6}"/>
                </a:ext>
              </a:extLst>
            </p:cNvPr>
            <p:cNvGrpSpPr/>
            <p:nvPr/>
          </p:nvGrpSpPr>
          <p:grpSpPr>
            <a:xfrm>
              <a:off x="4649320" y="4129369"/>
              <a:ext cx="873399" cy="81142"/>
              <a:chOff x="4649320" y="4129369"/>
              <a:chExt cx="873399" cy="81142"/>
            </a:xfrm>
          </p:grpSpPr>
          <p:sp>
            <p:nvSpPr>
              <p:cNvPr id="265" name="Google Shape;2780;p51">
                <a:extLst>
                  <a:ext uri="{FF2B5EF4-FFF2-40B4-BE49-F238E27FC236}">
                    <a16:creationId xmlns:a16="http://schemas.microsoft.com/office/drawing/2014/main" id="{AC4E5E85-7893-4406-8157-5FE4922C9BCB}"/>
                  </a:ext>
                </a:extLst>
              </p:cNvPr>
              <p:cNvSpPr/>
              <p:nvPr/>
            </p:nvSpPr>
            <p:spPr>
              <a:xfrm>
                <a:off x="4649320"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781;p51">
                <a:extLst>
                  <a:ext uri="{FF2B5EF4-FFF2-40B4-BE49-F238E27FC236}">
                    <a16:creationId xmlns:a16="http://schemas.microsoft.com/office/drawing/2014/main" id="{69BCDF5E-C0C6-49E7-B741-5B2FB7B17A8D}"/>
                  </a:ext>
                </a:extLst>
              </p:cNvPr>
              <p:cNvSpPr/>
              <p:nvPr/>
            </p:nvSpPr>
            <p:spPr>
              <a:xfrm>
                <a:off x="4702799"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782;p51">
                <a:extLst>
                  <a:ext uri="{FF2B5EF4-FFF2-40B4-BE49-F238E27FC236}">
                    <a16:creationId xmlns:a16="http://schemas.microsoft.com/office/drawing/2014/main" id="{DE5D60F4-01E2-4C28-8F84-1E5C88B976A9}"/>
                  </a:ext>
                </a:extLst>
              </p:cNvPr>
              <p:cNvSpPr/>
              <p:nvPr/>
            </p:nvSpPr>
            <p:spPr>
              <a:xfrm>
                <a:off x="4755388"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783;p51">
                <a:extLst>
                  <a:ext uri="{FF2B5EF4-FFF2-40B4-BE49-F238E27FC236}">
                    <a16:creationId xmlns:a16="http://schemas.microsoft.com/office/drawing/2014/main" id="{16038618-58CF-4A2C-B215-DF81413F6B1D}"/>
                  </a:ext>
                </a:extLst>
              </p:cNvPr>
              <p:cNvSpPr/>
              <p:nvPr/>
            </p:nvSpPr>
            <p:spPr>
              <a:xfrm>
                <a:off x="480794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784;p51">
                <a:extLst>
                  <a:ext uri="{FF2B5EF4-FFF2-40B4-BE49-F238E27FC236}">
                    <a16:creationId xmlns:a16="http://schemas.microsoft.com/office/drawing/2014/main" id="{2D0E1EB9-C44E-4B84-BBEA-2EDD139A0AB2}"/>
                  </a:ext>
                </a:extLst>
              </p:cNvPr>
              <p:cNvSpPr/>
              <p:nvPr/>
            </p:nvSpPr>
            <p:spPr>
              <a:xfrm>
                <a:off x="486053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85;p51">
                <a:extLst>
                  <a:ext uri="{FF2B5EF4-FFF2-40B4-BE49-F238E27FC236}">
                    <a16:creationId xmlns:a16="http://schemas.microsoft.com/office/drawing/2014/main" id="{A721314F-5C3B-4969-84DF-64B24034A22F}"/>
                  </a:ext>
                </a:extLst>
              </p:cNvPr>
              <p:cNvSpPr/>
              <p:nvPr/>
            </p:nvSpPr>
            <p:spPr>
              <a:xfrm>
                <a:off x="4913121" y="4129369"/>
                <a:ext cx="29442" cy="81142"/>
              </a:xfrm>
              <a:custGeom>
                <a:avLst/>
                <a:gdLst/>
                <a:ahLst/>
                <a:cxnLst/>
                <a:rect l="l" t="t" r="r" b="b"/>
                <a:pathLst>
                  <a:path w="828" h="2282" extrusionOk="0">
                    <a:moveTo>
                      <a:pt x="0" y="1"/>
                    </a:moveTo>
                    <a:lnTo>
                      <a:pt x="0" y="2281"/>
                    </a:lnTo>
                    <a:lnTo>
                      <a:pt x="827" y="2281"/>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86;p51">
                <a:extLst>
                  <a:ext uri="{FF2B5EF4-FFF2-40B4-BE49-F238E27FC236}">
                    <a16:creationId xmlns:a16="http://schemas.microsoft.com/office/drawing/2014/main" id="{01BC28AA-C086-4239-BA89-8B77CA0F4B7C}"/>
                  </a:ext>
                </a:extLst>
              </p:cNvPr>
              <p:cNvSpPr/>
              <p:nvPr/>
            </p:nvSpPr>
            <p:spPr>
              <a:xfrm>
                <a:off x="496656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87;p51">
                <a:extLst>
                  <a:ext uri="{FF2B5EF4-FFF2-40B4-BE49-F238E27FC236}">
                    <a16:creationId xmlns:a16="http://schemas.microsoft.com/office/drawing/2014/main" id="{33D6881D-A733-4B27-8855-01376E629D5A}"/>
                  </a:ext>
                </a:extLst>
              </p:cNvPr>
              <p:cNvSpPr/>
              <p:nvPr/>
            </p:nvSpPr>
            <p:spPr>
              <a:xfrm>
                <a:off x="501915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88;p51">
                <a:extLst>
                  <a:ext uri="{FF2B5EF4-FFF2-40B4-BE49-F238E27FC236}">
                    <a16:creationId xmlns:a16="http://schemas.microsoft.com/office/drawing/2014/main" id="{022D4205-E1E4-428D-A10F-1CEB80E396CC}"/>
                  </a:ext>
                </a:extLst>
              </p:cNvPr>
              <p:cNvSpPr/>
              <p:nvPr/>
            </p:nvSpPr>
            <p:spPr>
              <a:xfrm>
                <a:off x="507174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89;p51">
                <a:extLst>
                  <a:ext uri="{FF2B5EF4-FFF2-40B4-BE49-F238E27FC236}">
                    <a16:creationId xmlns:a16="http://schemas.microsoft.com/office/drawing/2014/main" id="{8F62D892-B75A-43B7-BD11-09E88FE449C2}"/>
                  </a:ext>
                </a:extLst>
              </p:cNvPr>
              <p:cNvSpPr/>
              <p:nvPr/>
            </p:nvSpPr>
            <p:spPr>
              <a:xfrm>
                <a:off x="512433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90;p51">
                <a:extLst>
                  <a:ext uri="{FF2B5EF4-FFF2-40B4-BE49-F238E27FC236}">
                    <a16:creationId xmlns:a16="http://schemas.microsoft.com/office/drawing/2014/main" id="{A18A74CE-B322-4D2E-A648-C61D61D1B122}"/>
                  </a:ext>
                </a:extLst>
              </p:cNvPr>
              <p:cNvSpPr/>
              <p:nvPr/>
            </p:nvSpPr>
            <p:spPr>
              <a:xfrm>
                <a:off x="5177776"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91;p51">
                <a:extLst>
                  <a:ext uri="{FF2B5EF4-FFF2-40B4-BE49-F238E27FC236}">
                    <a16:creationId xmlns:a16="http://schemas.microsoft.com/office/drawing/2014/main" id="{6685BA10-75E9-455E-8591-41DAC45C0A2C}"/>
                  </a:ext>
                </a:extLst>
              </p:cNvPr>
              <p:cNvSpPr/>
              <p:nvPr/>
            </p:nvSpPr>
            <p:spPr>
              <a:xfrm>
                <a:off x="5230365"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92;p51">
                <a:extLst>
                  <a:ext uri="{FF2B5EF4-FFF2-40B4-BE49-F238E27FC236}">
                    <a16:creationId xmlns:a16="http://schemas.microsoft.com/office/drawing/2014/main" id="{83B09E94-0CCF-45FD-891F-2973A88665FB}"/>
                  </a:ext>
                </a:extLst>
              </p:cNvPr>
              <p:cNvSpPr/>
              <p:nvPr/>
            </p:nvSpPr>
            <p:spPr>
              <a:xfrm>
                <a:off x="5282955"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93;p51">
                <a:extLst>
                  <a:ext uri="{FF2B5EF4-FFF2-40B4-BE49-F238E27FC236}">
                    <a16:creationId xmlns:a16="http://schemas.microsoft.com/office/drawing/2014/main" id="{FDA8C6E6-A30F-42DF-A39D-7B81EB560F39}"/>
                  </a:ext>
                </a:extLst>
              </p:cNvPr>
              <p:cNvSpPr/>
              <p:nvPr/>
            </p:nvSpPr>
            <p:spPr>
              <a:xfrm>
                <a:off x="5335509"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4;p51">
                <a:extLst>
                  <a:ext uri="{FF2B5EF4-FFF2-40B4-BE49-F238E27FC236}">
                    <a16:creationId xmlns:a16="http://schemas.microsoft.com/office/drawing/2014/main" id="{7BB99F36-12B3-4E48-8EFD-058C3BDEC535}"/>
                  </a:ext>
                </a:extLst>
              </p:cNvPr>
              <p:cNvSpPr/>
              <p:nvPr/>
            </p:nvSpPr>
            <p:spPr>
              <a:xfrm>
                <a:off x="5388987"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795;p51">
                <a:extLst>
                  <a:ext uri="{FF2B5EF4-FFF2-40B4-BE49-F238E27FC236}">
                    <a16:creationId xmlns:a16="http://schemas.microsoft.com/office/drawing/2014/main" id="{25A92BAD-7A0D-4AF4-872B-75FB7F9B09FA}"/>
                  </a:ext>
                </a:extLst>
              </p:cNvPr>
              <p:cNvSpPr/>
              <p:nvPr/>
            </p:nvSpPr>
            <p:spPr>
              <a:xfrm>
                <a:off x="544157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796;p51">
                <a:extLst>
                  <a:ext uri="{FF2B5EF4-FFF2-40B4-BE49-F238E27FC236}">
                    <a16:creationId xmlns:a16="http://schemas.microsoft.com/office/drawing/2014/main" id="{75A9864C-03E0-48DB-8D51-624C1CF9CB20}"/>
                  </a:ext>
                </a:extLst>
              </p:cNvPr>
              <p:cNvSpPr/>
              <p:nvPr/>
            </p:nvSpPr>
            <p:spPr>
              <a:xfrm>
                <a:off x="549416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2797;p51">
              <a:extLst>
                <a:ext uri="{FF2B5EF4-FFF2-40B4-BE49-F238E27FC236}">
                  <a16:creationId xmlns:a16="http://schemas.microsoft.com/office/drawing/2014/main" id="{CD6BCA74-A2FB-4292-83F9-B5CC120E1690}"/>
                </a:ext>
              </a:extLst>
            </p:cNvPr>
            <p:cNvGrpSpPr/>
            <p:nvPr/>
          </p:nvGrpSpPr>
          <p:grpSpPr>
            <a:xfrm>
              <a:off x="4649320" y="4239882"/>
              <a:ext cx="873399" cy="82031"/>
              <a:chOff x="4020825" y="2247525"/>
              <a:chExt cx="614075" cy="57675"/>
            </a:xfrm>
          </p:grpSpPr>
          <p:sp>
            <p:nvSpPr>
              <p:cNvPr id="248" name="Google Shape;2798;p51">
                <a:extLst>
                  <a:ext uri="{FF2B5EF4-FFF2-40B4-BE49-F238E27FC236}">
                    <a16:creationId xmlns:a16="http://schemas.microsoft.com/office/drawing/2014/main" id="{8C079534-7FD1-4DF1-BA05-AB368A47DBAC}"/>
                  </a:ext>
                </a:extLst>
              </p:cNvPr>
              <p:cNvSpPr/>
              <p:nvPr/>
            </p:nvSpPr>
            <p:spPr>
              <a:xfrm>
                <a:off x="40208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99;p51">
                <a:extLst>
                  <a:ext uri="{FF2B5EF4-FFF2-40B4-BE49-F238E27FC236}">
                    <a16:creationId xmlns:a16="http://schemas.microsoft.com/office/drawing/2014/main" id="{38083A47-64E7-4C65-A6A1-4160B8E71393}"/>
                  </a:ext>
                </a:extLst>
              </p:cNvPr>
              <p:cNvSpPr/>
              <p:nvPr/>
            </p:nvSpPr>
            <p:spPr>
              <a:xfrm>
                <a:off x="40584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800;p51">
                <a:extLst>
                  <a:ext uri="{FF2B5EF4-FFF2-40B4-BE49-F238E27FC236}">
                    <a16:creationId xmlns:a16="http://schemas.microsoft.com/office/drawing/2014/main" id="{45D57D15-E8C4-4033-B2EB-D112A34C7B05}"/>
                  </a:ext>
                </a:extLst>
              </p:cNvPr>
              <p:cNvSpPr/>
              <p:nvPr/>
            </p:nvSpPr>
            <p:spPr>
              <a:xfrm>
                <a:off x="40954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801;p51">
                <a:extLst>
                  <a:ext uri="{FF2B5EF4-FFF2-40B4-BE49-F238E27FC236}">
                    <a16:creationId xmlns:a16="http://schemas.microsoft.com/office/drawing/2014/main" id="{40E7F57A-36B8-4794-827D-7C4DD204F174}"/>
                  </a:ext>
                </a:extLst>
              </p:cNvPr>
              <p:cNvSpPr/>
              <p:nvPr/>
            </p:nvSpPr>
            <p:spPr>
              <a:xfrm>
                <a:off x="4132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802;p51">
                <a:extLst>
                  <a:ext uri="{FF2B5EF4-FFF2-40B4-BE49-F238E27FC236}">
                    <a16:creationId xmlns:a16="http://schemas.microsoft.com/office/drawing/2014/main" id="{B7FBC2E8-3385-4F10-9C79-CB5949892EBB}"/>
                  </a:ext>
                </a:extLst>
              </p:cNvPr>
              <p:cNvSpPr/>
              <p:nvPr/>
            </p:nvSpPr>
            <p:spPr>
              <a:xfrm>
                <a:off x="41693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803;p51">
                <a:extLst>
                  <a:ext uri="{FF2B5EF4-FFF2-40B4-BE49-F238E27FC236}">
                    <a16:creationId xmlns:a16="http://schemas.microsoft.com/office/drawing/2014/main" id="{C32D6C3D-BCD5-4AB5-A1BE-56938ACFCC43}"/>
                  </a:ext>
                </a:extLst>
              </p:cNvPr>
              <p:cNvSpPr/>
              <p:nvPr/>
            </p:nvSpPr>
            <p:spPr>
              <a:xfrm>
                <a:off x="4206300" y="2247525"/>
                <a:ext cx="20700" cy="57675"/>
              </a:xfrm>
              <a:custGeom>
                <a:avLst/>
                <a:gdLst/>
                <a:ahLst/>
                <a:cxnLst/>
                <a:rect l="l" t="t" r="r" b="b"/>
                <a:pathLst>
                  <a:path w="828" h="2307" extrusionOk="0">
                    <a:moveTo>
                      <a:pt x="0" y="0"/>
                    </a:moveTo>
                    <a:lnTo>
                      <a:pt x="0" y="2306"/>
                    </a:lnTo>
                    <a:lnTo>
                      <a:pt x="827" y="2306"/>
                    </a:lnTo>
                    <a:lnTo>
                      <a:pt x="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804;p51">
                <a:extLst>
                  <a:ext uri="{FF2B5EF4-FFF2-40B4-BE49-F238E27FC236}">
                    <a16:creationId xmlns:a16="http://schemas.microsoft.com/office/drawing/2014/main" id="{87D48CD7-6DD8-474F-AD73-073C95005635}"/>
                  </a:ext>
                </a:extLst>
              </p:cNvPr>
              <p:cNvSpPr/>
              <p:nvPr/>
            </p:nvSpPr>
            <p:spPr>
              <a:xfrm>
                <a:off x="4243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805;p51">
                <a:extLst>
                  <a:ext uri="{FF2B5EF4-FFF2-40B4-BE49-F238E27FC236}">
                    <a16:creationId xmlns:a16="http://schemas.microsoft.com/office/drawing/2014/main" id="{DF877C39-0A26-402F-B89C-6171327F0855}"/>
                  </a:ext>
                </a:extLst>
              </p:cNvPr>
              <p:cNvSpPr/>
              <p:nvPr/>
            </p:nvSpPr>
            <p:spPr>
              <a:xfrm>
                <a:off x="42808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806;p51">
                <a:extLst>
                  <a:ext uri="{FF2B5EF4-FFF2-40B4-BE49-F238E27FC236}">
                    <a16:creationId xmlns:a16="http://schemas.microsoft.com/office/drawing/2014/main" id="{1934C8AA-E42A-4AB1-B68C-A3BCA7C10919}"/>
                  </a:ext>
                </a:extLst>
              </p:cNvPr>
              <p:cNvSpPr/>
              <p:nvPr/>
            </p:nvSpPr>
            <p:spPr>
              <a:xfrm>
                <a:off x="4317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807;p51">
                <a:extLst>
                  <a:ext uri="{FF2B5EF4-FFF2-40B4-BE49-F238E27FC236}">
                    <a16:creationId xmlns:a16="http://schemas.microsoft.com/office/drawing/2014/main" id="{2FB39A75-2AF5-42F8-A0B9-810286B2892B}"/>
                  </a:ext>
                </a:extLst>
              </p:cNvPr>
              <p:cNvSpPr/>
              <p:nvPr/>
            </p:nvSpPr>
            <p:spPr>
              <a:xfrm>
                <a:off x="43548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808;p51">
                <a:extLst>
                  <a:ext uri="{FF2B5EF4-FFF2-40B4-BE49-F238E27FC236}">
                    <a16:creationId xmlns:a16="http://schemas.microsoft.com/office/drawing/2014/main" id="{B82C3F5C-9E18-481E-8281-612CDC6C8EB0}"/>
                  </a:ext>
                </a:extLst>
              </p:cNvPr>
              <p:cNvSpPr/>
              <p:nvPr/>
            </p:nvSpPr>
            <p:spPr>
              <a:xfrm>
                <a:off x="43923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809;p51">
                <a:extLst>
                  <a:ext uri="{FF2B5EF4-FFF2-40B4-BE49-F238E27FC236}">
                    <a16:creationId xmlns:a16="http://schemas.microsoft.com/office/drawing/2014/main" id="{E28B3B30-AE54-491A-A52C-3C99AEAE2B8F}"/>
                  </a:ext>
                </a:extLst>
              </p:cNvPr>
              <p:cNvSpPr/>
              <p:nvPr/>
            </p:nvSpPr>
            <p:spPr>
              <a:xfrm>
                <a:off x="4429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810;p51">
                <a:extLst>
                  <a:ext uri="{FF2B5EF4-FFF2-40B4-BE49-F238E27FC236}">
                    <a16:creationId xmlns:a16="http://schemas.microsoft.com/office/drawing/2014/main" id="{461CE69D-BA68-43F9-A9C8-E6D466FA02F1}"/>
                  </a:ext>
                </a:extLst>
              </p:cNvPr>
              <p:cNvSpPr/>
              <p:nvPr/>
            </p:nvSpPr>
            <p:spPr>
              <a:xfrm>
                <a:off x="44663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811;p51">
                <a:extLst>
                  <a:ext uri="{FF2B5EF4-FFF2-40B4-BE49-F238E27FC236}">
                    <a16:creationId xmlns:a16="http://schemas.microsoft.com/office/drawing/2014/main" id="{32CC9247-0C0B-4AA2-A0DE-D77BA0F055F7}"/>
                  </a:ext>
                </a:extLst>
              </p:cNvPr>
              <p:cNvSpPr/>
              <p:nvPr/>
            </p:nvSpPr>
            <p:spPr>
              <a:xfrm>
                <a:off x="45032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812;p51">
                <a:extLst>
                  <a:ext uri="{FF2B5EF4-FFF2-40B4-BE49-F238E27FC236}">
                    <a16:creationId xmlns:a16="http://schemas.microsoft.com/office/drawing/2014/main" id="{AE489AAA-1471-449E-B1EF-4D6B2E219926}"/>
                  </a:ext>
                </a:extLst>
              </p:cNvPr>
              <p:cNvSpPr/>
              <p:nvPr/>
            </p:nvSpPr>
            <p:spPr>
              <a:xfrm>
                <a:off x="4540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813;p51">
                <a:extLst>
                  <a:ext uri="{FF2B5EF4-FFF2-40B4-BE49-F238E27FC236}">
                    <a16:creationId xmlns:a16="http://schemas.microsoft.com/office/drawing/2014/main" id="{CD31E9A8-0C45-4292-B377-9F041B2C60E6}"/>
                  </a:ext>
                </a:extLst>
              </p:cNvPr>
              <p:cNvSpPr/>
              <p:nvPr/>
            </p:nvSpPr>
            <p:spPr>
              <a:xfrm>
                <a:off x="457785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814;p51">
                <a:extLst>
                  <a:ext uri="{FF2B5EF4-FFF2-40B4-BE49-F238E27FC236}">
                    <a16:creationId xmlns:a16="http://schemas.microsoft.com/office/drawing/2014/main" id="{0F28AEAE-5297-4233-BC02-4C4F705DB4D8}"/>
                  </a:ext>
                </a:extLst>
              </p:cNvPr>
              <p:cNvSpPr/>
              <p:nvPr/>
            </p:nvSpPr>
            <p:spPr>
              <a:xfrm>
                <a:off x="4614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2815;p51">
              <a:extLst>
                <a:ext uri="{FF2B5EF4-FFF2-40B4-BE49-F238E27FC236}">
                  <a16:creationId xmlns:a16="http://schemas.microsoft.com/office/drawing/2014/main" id="{7B219802-0132-47E6-A612-A0CC17C109F0}"/>
                </a:ext>
              </a:extLst>
            </p:cNvPr>
            <p:cNvSpPr/>
            <p:nvPr/>
          </p:nvSpPr>
          <p:spPr>
            <a:xfrm>
              <a:off x="5546060" y="3055567"/>
              <a:ext cx="286096" cy="85587"/>
            </a:xfrm>
            <a:custGeom>
              <a:avLst/>
              <a:gdLst/>
              <a:ahLst/>
              <a:cxnLst/>
              <a:rect l="l" t="t" r="r" b="b"/>
              <a:pathLst>
                <a:path w="8046" h="2407" fill="none" extrusionOk="0">
                  <a:moveTo>
                    <a:pt x="8046" y="1"/>
                  </a:moveTo>
                  <a:cubicBezTo>
                    <a:pt x="3986" y="2407"/>
                    <a:pt x="201" y="1"/>
                    <a:pt x="201" y="1"/>
                  </a:cubicBezTo>
                  <a:lnTo>
                    <a:pt x="1" y="126"/>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16;p51">
              <a:extLst>
                <a:ext uri="{FF2B5EF4-FFF2-40B4-BE49-F238E27FC236}">
                  <a16:creationId xmlns:a16="http://schemas.microsoft.com/office/drawing/2014/main" id="{F0EB0FDD-6ABB-4A02-A2E2-FDC996A95F4B}"/>
                </a:ext>
              </a:extLst>
            </p:cNvPr>
            <p:cNvSpPr/>
            <p:nvPr/>
          </p:nvSpPr>
          <p:spPr>
            <a:xfrm>
              <a:off x="6301825" y="3002122"/>
              <a:ext cx="857327" cy="100734"/>
            </a:xfrm>
            <a:custGeom>
              <a:avLst/>
              <a:gdLst/>
              <a:ahLst/>
              <a:cxnLst/>
              <a:rect l="l" t="t" r="r" b="b"/>
              <a:pathLst>
                <a:path w="24111" h="2833" fill="none" extrusionOk="0">
                  <a:moveTo>
                    <a:pt x="0" y="0"/>
                  </a:moveTo>
                  <a:lnTo>
                    <a:pt x="5714" y="2832"/>
                  </a:lnTo>
                  <a:lnTo>
                    <a:pt x="24110" y="28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17;p51">
              <a:extLst>
                <a:ext uri="{FF2B5EF4-FFF2-40B4-BE49-F238E27FC236}">
                  <a16:creationId xmlns:a16="http://schemas.microsoft.com/office/drawing/2014/main" id="{400B9B18-E05A-4B89-B0E1-38E03D37DEAC}"/>
                </a:ext>
              </a:extLst>
            </p:cNvPr>
            <p:cNvSpPr/>
            <p:nvPr/>
          </p:nvSpPr>
          <p:spPr>
            <a:xfrm>
              <a:off x="6505897" y="2991419"/>
              <a:ext cx="566822" cy="36"/>
            </a:xfrm>
            <a:custGeom>
              <a:avLst/>
              <a:gdLst/>
              <a:ahLst/>
              <a:cxnLst/>
              <a:rect l="l" t="t" r="r" b="b"/>
              <a:pathLst>
                <a:path w="15941" h="1" fill="none" extrusionOk="0">
                  <a:moveTo>
                    <a:pt x="15940" y="0"/>
                  </a:moveTo>
                  <a:lnTo>
                    <a:pt x="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18;p51">
              <a:extLst>
                <a:ext uri="{FF2B5EF4-FFF2-40B4-BE49-F238E27FC236}">
                  <a16:creationId xmlns:a16="http://schemas.microsoft.com/office/drawing/2014/main" id="{B51618EE-0453-4580-BE02-5643870653CD}"/>
                </a:ext>
              </a:extLst>
            </p:cNvPr>
            <p:cNvSpPr/>
            <p:nvPr/>
          </p:nvSpPr>
          <p:spPr>
            <a:xfrm>
              <a:off x="6482713" y="2957816"/>
              <a:ext cx="76698" cy="67417"/>
            </a:xfrm>
            <a:custGeom>
              <a:avLst/>
              <a:gdLst/>
              <a:ahLst/>
              <a:cxnLst/>
              <a:rect l="l" t="t" r="r" b="b"/>
              <a:pathLst>
                <a:path w="2157" h="1896" extrusionOk="0">
                  <a:moveTo>
                    <a:pt x="1073" y="1"/>
                  </a:moveTo>
                  <a:cubicBezTo>
                    <a:pt x="722" y="1"/>
                    <a:pt x="389" y="201"/>
                    <a:pt x="226" y="544"/>
                  </a:cubicBezTo>
                  <a:cubicBezTo>
                    <a:pt x="1" y="996"/>
                    <a:pt x="176" y="1572"/>
                    <a:pt x="652" y="1798"/>
                  </a:cubicBezTo>
                  <a:cubicBezTo>
                    <a:pt x="791" y="1863"/>
                    <a:pt x="939" y="1895"/>
                    <a:pt x="1084" y="1895"/>
                  </a:cubicBezTo>
                  <a:cubicBezTo>
                    <a:pt x="1435" y="1895"/>
                    <a:pt x="1771" y="1709"/>
                    <a:pt x="1931" y="1371"/>
                  </a:cubicBezTo>
                  <a:cubicBezTo>
                    <a:pt x="2156" y="895"/>
                    <a:pt x="1956" y="319"/>
                    <a:pt x="1480" y="93"/>
                  </a:cubicBezTo>
                  <a:cubicBezTo>
                    <a:pt x="1347" y="30"/>
                    <a:pt x="1209"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19;p51">
              <a:extLst>
                <a:ext uri="{FF2B5EF4-FFF2-40B4-BE49-F238E27FC236}">
                  <a16:creationId xmlns:a16="http://schemas.microsoft.com/office/drawing/2014/main" id="{2D121C73-1648-4653-B4A2-02B49BBEF82B}"/>
                </a:ext>
              </a:extLst>
            </p:cNvPr>
            <p:cNvSpPr/>
            <p:nvPr/>
          </p:nvSpPr>
          <p:spPr>
            <a:xfrm>
              <a:off x="6482713" y="2953086"/>
              <a:ext cx="76698" cy="76698"/>
            </a:xfrm>
            <a:custGeom>
              <a:avLst/>
              <a:gdLst/>
              <a:ahLst/>
              <a:cxnLst/>
              <a:rect l="l" t="t" r="r" b="b"/>
              <a:pathLst>
                <a:path w="2157" h="2157" fill="none" extrusionOk="0">
                  <a:moveTo>
                    <a:pt x="226" y="677"/>
                  </a:moveTo>
                  <a:cubicBezTo>
                    <a:pt x="1" y="1129"/>
                    <a:pt x="176" y="1705"/>
                    <a:pt x="652" y="1931"/>
                  </a:cubicBezTo>
                  <a:cubicBezTo>
                    <a:pt x="1129" y="2156"/>
                    <a:pt x="1705" y="1981"/>
                    <a:pt x="1931" y="1504"/>
                  </a:cubicBezTo>
                  <a:cubicBezTo>
                    <a:pt x="2156" y="1028"/>
                    <a:pt x="1956" y="452"/>
                    <a:pt x="1480" y="226"/>
                  </a:cubicBezTo>
                  <a:cubicBezTo>
                    <a:pt x="1003"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20;p51">
              <a:extLst>
                <a:ext uri="{FF2B5EF4-FFF2-40B4-BE49-F238E27FC236}">
                  <a16:creationId xmlns:a16="http://schemas.microsoft.com/office/drawing/2014/main" id="{E7AC81C7-5C15-4D8C-A883-2488B30C92AF}"/>
                </a:ext>
              </a:extLst>
            </p:cNvPr>
            <p:cNvSpPr/>
            <p:nvPr/>
          </p:nvSpPr>
          <p:spPr>
            <a:xfrm>
              <a:off x="7037038" y="2957816"/>
              <a:ext cx="76698" cy="67417"/>
            </a:xfrm>
            <a:custGeom>
              <a:avLst/>
              <a:gdLst/>
              <a:ahLst/>
              <a:cxnLst/>
              <a:rect l="l" t="t" r="r" b="b"/>
              <a:pathLst>
                <a:path w="2157" h="1896" extrusionOk="0">
                  <a:moveTo>
                    <a:pt x="1093" y="1"/>
                  </a:moveTo>
                  <a:cubicBezTo>
                    <a:pt x="735" y="1"/>
                    <a:pt x="389" y="201"/>
                    <a:pt x="226" y="544"/>
                  </a:cubicBezTo>
                  <a:cubicBezTo>
                    <a:pt x="1" y="996"/>
                    <a:pt x="201" y="1572"/>
                    <a:pt x="678" y="1798"/>
                  </a:cubicBezTo>
                  <a:cubicBezTo>
                    <a:pt x="809" y="1863"/>
                    <a:pt x="952" y="1895"/>
                    <a:pt x="1093" y="1895"/>
                  </a:cubicBezTo>
                  <a:cubicBezTo>
                    <a:pt x="1435" y="1895"/>
                    <a:pt x="1771" y="1709"/>
                    <a:pt x="1931" y="1371"/>
                  </a:cubicBezTo>
                  <a:cubicBezTo>
                    <a:pt x="2156" y="895"/>
                    <a:pt x="1981" y="319"/>
                    <a:pt x="1505" y="93"/>
                  </a:cubicBezTo>
                  <a:cubicBezTo>
                    <a:pt x="1372" y="30"/>
                    <a:pt x="1232"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21;p51">
              <a:extLst>
                <a:ext uri="{FF2B5EF4-FFF2-40B4-BE49-F238E27FC236}">
                  <a16:creationId xmlns:a16="http://schemas.microsoft.com/office/drawing/2014/main" id="{980A94BF-5889-46F1-B703-EDE109D1D0EB}"/>
                </a:ext>
              </a:extLst>
            </p:cNvPr>
            <p:cNvSpPr/>
            <p:nvPr/>
          </p:nvSpPr>
          <p:spPr>
            <a:xfrm>
              <a:off x="7037038" y="2953086"/>
              <a:ext cx="76698" cy="76698"/>
            </a:xfrm>
            <a:custGeom>
              <a:avLst/>
              <a:gdLst/>
              <a:ahLst/>
              <a:cxnLst/>
              <a:rect l="l" t="t" r="r" b="b"/>
              <a:pathLst>
                <a:path w="2157" h="2157" fill="none" extrusionOk="0">
                  <a:moveTo>
                    <a:pt x="226" y="677"/>
                  </a:moveTo>
                  <a:cubicBezTo>
                    <a:pt x="1" y="1129"/>
                    <a:pt x="201" y="1705"/>
                    <a:pt x="678" y="1931"/>
                  </a:cubicBezTo>
                  <a:cubicBezTo>
                    <a:pt x="1129" y="2156"/>
                    <a:pt x="1705" y="1981"/>
                    <a:pt x="1931" y="1504"/>
                  </a:cubicBezTo>
                  <a:cubicBezTo>
                    <a:pt x="2156" y="1028"/>
                    <a:pt x="1981" y="452"/>
                    <a:pt x="1505" y="226"/>
                  </a:cubicBezTo>
                  <a:cubicBezTo>
                    <a:pt x="1028"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22;p51">
              <a:extLst>
                <a:ext uri="{FF2B5EF4-FFF2-40B4-BE49-F238E27FC236}">
                  <a16:creationId xmlns:a16="http://schemas.microsoft.com/office/drawing/2014/main" id="{6F0BEB0F-B879-4F9E-844E-D9173A73BBAE}"/>
                </a:ext>
              </a:extLst>
            </p:cNvPr>
            <p:cNvSpPr/>
            <p:nvPr/>
          </p:nvSpPr>
          <p:spPr>
            <a:xfrm>
              <a:off x="6324974" y="2871977"/>
              <a:ext cx="906361" cy="52625"/>
            </a:xfrm>
            <a:custGeom>
              <a:avLst/>
              <a:gdLst/>
              <a:ahLst/>
              <a:cxnLst/>
              <a:rect l="l" t="t" r="r" b="b"/>
              <a:pathLst>
                <a:path w="25490" h="1480" fill="none" extrusionOk="0">
                  <a:moveTo>
                    <a:pt x="25490" y="1480"/>
                  </a:moveTo>
                  <a:lnTo>
                    <a:pt x="11805" y="1480"/>
                  </a:lnTo>
                  <a:lnTo>
                    <a:pt x="10327" y="1"/>
                  </a:ln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23;p51">
              <a:extLst>
                <a:ext uri="{FF2B5EF4-FFF2-40B4-BE49-F238E27FC236}">
                  <a16:creationId xmlns:a16="http://schemas.microsoft.com/office/drawing/2014/main" id="{261E4965-B641-439E-9DEA-E66C6446A21A}"/>
                </a:ext>
              </a:extLst>
            </p:cNvPr>
            <p:cNvSpPr/>
            <p:nvPr/>
          </p:nvSpPr>
          <p:spPr>
            <a:xfrm>
              <a:off x="7201924" y="2890716"/>
              <a:ext cx="67773" cy="67773"/>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24;p51">
              <a:extLst>
                <a:ext uri="{FF2B5EF4-FFF2-40B4-BE49-F238E27FC236}">
                  <a16:creationId xmlns:a16="http://schemas.microsoft.com/office/drawing/2014/main" id="{A501D56F-93F5-4E6E-B0E7-F077672FCF18}"/>
                </a:ext>
              </a:extLst>
            </p:cNvPr>
            <p:cNvSpPr/>
            <p:nvPr/>
          </p:nvSpPr>
          <p:spPr>
            <a:xfrm>
              <a:off x="7125295" y="306893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25;p51">
              <a:extLst>
                <a:ext uri="{FF2B5EF4-FFF2-40B4-BE49-F238E27FC236}">
                  <a16:creationId xmlns:a16="http://schemas.microsoft.com/office/drawing/2014/main" id="{061E8346-B502-4E3F-AD09-E682C0FB588B}"/>
                </a:ext>
              </a:extLst>
            </p:cNvPr>
            <p:cNvSpPr/>
            <p:nvPr/>
          </p:nvSpPr>
          <p:spPr>
            <a:xfrm>
              <a:off x="7128850" y="3747148"/>
              <a:ext cx="231728" cy="90956"/>
            </a:xfrm>
            <a:custGeom>
              <a:avLst/>
              <a:gdLst/>
              <a:ahLst/>
              <a:cxnLst/>
              <a:rect l="l" t="t" r="r" b="b"/>
              <a:pathLst>
                <a:path w="6517" h="2558" extrusionOk="0">
                  <a:moveTo>
                    <a:pt x="0" y="1"/>
                  </a:moveTo>
                  <a:lnTo>
                    <a:pt x="0" y="1880"/>
                  </a:lnTo>
                  <a:lnTo>
                    <a:pt x="0" y="2006"/>
                  </a:lnTo>
                  <a:cubicBezTo>
                    <a:pt x="0" y="2306"/>
                    <a:pt x="1454" y="2557"/>
                    <a:pt x="3258" y="2557"/>
                  </a:cubicBezTo>
                  <a:cubicBezTo>
                    <a:pt x="5063" y="2557"/>
                    <a:pt x="6517" y="2306"/>
                    <a:pt x="6517" y="2006"/>
                  </a:cubicBezTo>
                  <a:lnTo>
                    <a:pt x="6517" y="1880"/>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26;p51">
              <a:extLst>
                <a:ext uri="{FF2B5EF4-FFF2-40B4-BE49-F238E27FC236}">
                  <a16:creationId xmlns:a16="http://schemas.microsoft.com/office/drawing/2014/main" id="{CD587711-A020-44D1-8A70-96DF770B46F5}"/>
                </a:ext>
              </a:extLst>
            </p:cNvPr>
            <p:cNvSpPr/>
            <p:nvPr/>
          </p:nvSpPr>
          <p:spPr>
            <a:xfrm>
              <a:off x="7128850" y="3747148"/>
              <a:ext cx="231728" cy="90956"/>
            </a:xfrm>
            <a:custGeom>
              <a:avLst/>
              <a:gdLst/>
              <a:ahLst/>
              <a:cxnLst/>
              <a:rect l="l" t="t" r="r" b="b"/>
              <a:pathLst>
                <a:path w="6517" h="2558" fill="none" extrusionOk="0">
                  <a:moveTo>
                    <a:pt x="6517" y="1880"/>
                  </a:moveTo>
                  <a:lnTo>
                    <a:pt x="6517" y="2006"/>
                  </a:lnTo>
                  <a:cubicBezTo>
                    <a:pt x="6517" y="2306"/>
                    <a:pt x="5063" y="2557"/>
                    <a:pt x="3258" y="2557"/>
                  </a:cubicBezTo>
                  <a:cubicBezTo>
                    <a:pt x="1454" y="2557"/>
                    <a:pt x="0" y="2306"/>
                    <a:pt x="0" y="2006"/>
                  </a:cubicBezTo>
                  <a:lnTo>
                    <a:pt x="0" y="1880"/>
                  </a:lnTo>
                  <a:lnTo>
                    <a:pt x="0"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27;p51">
              <a:extLst>
                <a:ext uri="{FF2B5EF4-FFF2-40B4-BE49-F238E27FC236}">
                  <a16:creationId xmlns:a16="http://schemas.microsoft.com/office/drawing/2014/main" id="{1B9B0A5B-A79E-4944-A278-1D0C1ADF6D01}"/>
                </a:ext>
              </a:extLst>
            </p:cNvPr>
            <p:cNvSpPr/>
            <p:nvPr/>
          </p:nvSpPr>
          <p:spPr>
            <a:xfrm>
              <a:off x="7127072" y="3721297"/>
              <a:ext cx="235284" cy="50847"/>
            </a:xfrm>
            <a:custGeom>
              <a:avLst/>
              <a:gdLst/>
              <a:ahLst/>
              <a:cxnLst/>
              <a:rect l="l" t="t" r="r" b="b"/>
              <a:pathLst>
                <a:path w="6617" h="1430" extrusionOk="0">
                  <a:moveTo>
                    <a:pt x="3308" y="1"/>
                  </a:moveTo>
                  <a:cubicBezTo>
                    <a:pt x="1479" y="1"/>
                    <a:pt x="0" y="327"/>
                    <a:pt x="0" y="728"/>
                  </a:cubicBezTo>
                  <a:cubicBezTo>
                    <a:pt x="0" y="1104"/>
                    <a:pt x="1479" y="1429"/>
                    <a:pt x="3308" y="1429"/>
                  </a:cubicBezTo>
                  <a:cubicBezTo>
                    <a:pt x="5138" y="1429"/>
                    <a:pt x="6617" y="1104"/>
                    <a:pt x="6617" y="728"/>
                  </a:cubicBezTo>
                  <a:cubicBezTo>
                    <a:pt x="6617" y="327"/>
                    <a:pt x="5138" y="1"/>
                    <a:pt x="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28;p51">
              <a:extLst>
                <a:ext uri="{FF2B5EF4-FFF2-40B4-BE49-F238E27FC236}">
                  <a16:creationId xmlns:a16="http://schemas.microsoft.com/office/drawing/2014/main" id="{D6E41BD4-397E-4CE3-B623-E55B72770963}"/>
                </a:ext>
              </a:extLst>
            </p:cNvPr>
            <p:cNvSpPr/>
            <p:nvPr/>
          </p:nvSpPr>
          <p:spPr>
            <a:xfrm>
              <a:off x="7127072" y="3721297"/>
              <a:ext cx="235284" cy="50847"/>
            </a:xfrm>
            <a:custGeom>
              <a:avLst/>
              <a:gdLst/>
              <a:ahLst/>
              <a:cxnLst/>
              <a:rect l="l" t="t" r="r" b="b"/>
              <a:pathLst>
                <a:path w="6617" h="1430" fill="none" extrusionOk="0">
                  <a:moveTo>
                    <a:pt x="6617" y="728"/>
                  </a:moveTo>
                  <a:cubicBezTo>
                    <a:pt x="6617" y="1104"/>
                    <a:pt x="5138" y="1429"/>
                    <a:pt x="3308" y="1429"/>
                  </a:cubicBezTo>
                  <a:cubicBezTo>
                    <a:pt x="1479" y="1429"/>
                    <a:pt x="0" y="1104"/>
                    <a:pt x="0" y="728"/>
                  </a:cubicBezTo>
                  <a:cubicBezTo>
                    <a:pt x="0" y="327"/>
                    <a:pt x="1479" y="1"/>
                    <a:pt x="3308" y="1"/>
                  </a:cubicBezTo>
                  <a:cubicBezTo>
                    <a:pt x="5138" y="1"/>
                    <a:pt x="6617" y="327"/>
                    <a:pt x="6617" y="728"/>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29;p51">
              <a:extLst>
                <a:ext uri="{FF2B5EF4-FFF2-40B4-BE49-F238E27FC236}">
                  <a16:creationId xmlns:a16="http://schemas.microsoft.com/office/drawing/2014/main" id="{B161E865-64A9-475D-AFFA-823A2A46093E}"/>
                </a:ext>
              </a:extLst>
            </p:cNvPr>
            <p:cNvSpPr/>
            <p:nvPr/>
          </p:nvSpPr>
          <p:spPr>
            <a:xfrm>
              <a:off x="7194776" y="3739148"/>
              <a:ext cx="99845" cy="16961"/>
            </a:xfrm>
            <a:custGeom>
              <a:avLst/>
              <a:gdLst/>
              <a:ahLst/>
              <a:cxnLst/>
              <a:rect l="l" t="t" r="r" b="b"/>
              <a:pathLst>
                <a:path w="2808" h="477" extrusionOk="0">
                  <a:moveTo>
                    <a:pt x="1404" y="0"/>
                  </a:moveTo>
                  <a:cubicBezTo>
                    <a:pt x="628" y="0"/>
                    <a:pt x="1" y="100"/>
                    <a:pt x="1" y="226"/>
                  </a:cubicBezTo>
                  <a:cubicBezTo>
                    <a:pt x="1" y="376"/>
                    <a:pt x="628" y="476"/>
                    <a:pt x="1404" y="476"/>
                  </a:cubicBezTo>
                  <a:cubicBezTo>
                    <a:pt x="2181" y="476"/>
                    <a:pt x="2808" y="376"/>
                    <a:pt x="2808" y="226"/>
                  </a:cubicBezTo>
                  <a:cubicBezTo>
                    <a:pt x="2808" y="100"/>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30;p51">
              <a:extLst>
                <a:ext uri="{FF2B5EF4-FFF2-40B4-BE49-F238E27FC236}">
                  <a16:creationId xmlns:a16="http://schemas.microsoft.com/office/drawing/2014/main" id="{7F9E416A-633D-4642-BDB3-1065CA2AE6B1}"/>
                </a:ext>
              </a:extLst>
            </p:cNvPr>
            <p:cNvSpPr/>
            <p:nvPr/>
          </p:nvSpPr>
          <p:spPr>
            <a:xfrm>
              <a:off x="7159146" y="3709741"/>
              <a:ext cx="160435" cy="62403"/>
            </a:xfrm>
            <a:custGeom>
              <a:avLst/>
              <a:gdLst/>
              <a:ahLst/>
              <a:cxnLst/>
              <a:rect l="l" t="t" r="r" b="b"/>
              <a:pathLst>
                <a:path w="4512" h="1755" extrusionOk="0">
                  <a:moveTo>
                    <a:pt x="0" y="0"/>
                  </a:moveTo>
                  <a:lnTo>
                    <a:pt x="0" y="1278"/>
                  </a:lnTo>
                  <a:lnTo>
                    <a:pt x="0" y="1378"/>
                  </a:lnTo>
                  <a:cubicBezTo>
                    <a:pt x="0" y="1579"/>
                    <a:pt x="1028" y="1754"/>
                    <a:pt x="2256" y="1754"/>
                  </a:cubicBezTo>
                  <a:cubicBezTo>
                    <a:pt x="3509" y="1754"/>
                    <a:pt x="4512" y="1579"/>
                    <a:pt x="4512" y="1378"/>
                  </a:cubicBezTo>
                  <a:lnTo>
                    <a:pt x="4512" y="1278"/>
                  </a:lnTo>
                  <a:lnTo>
                    <a:pt x="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31;p51">
              <a:extLst>
                <a:ext uri="{FF2B5EF4-FFF2-40B4-BE49-F238E27FC236}">
                  <a16:creationId xmlns:a16="http://schemas.microsoft.com/office/drawing/2014/main" id="{FD47E2CE-62C2-4075-AFF8-AEF215278D1B}"/>
                </a:ext>
              </a:extLst>
            </p:cNvPr>
            <p:cNvSpPr/>
            <p:nvPr/>
          </p:nvSpPr>
          <p:spPr>
            <a:xfrm>
              <a:off x="7159146" y="3709741"/>
              <a:ext cx="160435" cy="62403"/>
            </a:xfrm>
            <a:custGeom>
              <a:avLst/>
              <a:gdLst/>
              <a:ahLst/>
              <a:cxnLst/>
              <a:rect l="l" t="t" r="r" b="b"/>
              <a:pathLst>
                <a:path w="4512" h="1755" fill="none" extrusionOk="0">
                  <a:moveTo>
                    <a:pt x="4512" y="1278"/>
                  </a:moveTo>
                  <a:lnTo>
                    <a:pt x="4512" y="1378"/>
                  </a:lnTo>
                  <a:cubicBezTo>
                    <a:pt x="4512" y="1579"/>
                    <a:pt x="3509" y="1754"/>
                    <a:pt x="2256" y="1754"/>
                  </a:cubicBezTo>
                  <a:cubicBezTo>
                    <a:pt x="1028" y="1754"/>
                    <a:pt x="0" y="1579"/>
                    <a:pt x="0" y="1378"/>
                  </a:cubicBezTo>
                  <a:lnTo>
                    <a:pt x="0" y="1278"/>
                  </a:lnTo>
                  <a:lnTo>
                    <a:pt x="0" y="0"/>
                  </a:lnTo>
                  <a:lnTo>
                    <a:pt x="4512"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32;p51">
              <a:extLst>
                <a:ext uri="{FF2B5EF4-FFF2-40B4-BE49-F238E27FC236}">
                  <a16:creationId xmlns:a16="http://schemas.microsoft.com/office/drawing/2014/main" id="{7F3C5BE0-1634-4457-9FB7-E7663CB3E02E}"/>
                </a:ext>
              </a:extLst>
            </p:cNvPr>
            <p:cNvSpPr/>
            <p:nvPr/>
          </p:nvSpPr>
          <p:spPr>
            <a:xfrm>
              <a:off x="7123481" y="3628631"/>
              <a:ext cx="231764" cy="90921"/>
            </a:xfrm>
            <a:custGeom>
              <a:avLst/>
              <a:gdLst/>
              <a:ahLst/>
              <a:cxnLst/>
              <a:rect l="l" t="t" r="r" b="b"/>
              <a:pathLst>
                <a:path w="6518" h="2557" extrusionOk="0">
                  <a:moveTo>
                    <a:pt x="1" y="0"/>
                  </a:moveTo>
                  <a:lnTo>
                    <a:pt x="1" y="1880"/>
                  </a:lnTo>
                  <a:lnTo>
                    <a:pt x="1" y="2005"/>
                  </a:lnTo>
                  <a:cubicBezTo>
                    <a:pt x="1" y="2306"/>
                    <a:pt x="1480" y="2557"/>
                    <a:pt x="3259" y="2557"/>
                  </a:cubicBezTo>
                  <a:cubicBezTo>
                    <a:pt x="5064" y="2557"/>
                    <a:pt x="6517" y="2306"/>
                    <a:pt x="6517" y="2005"/>
                  </a:cubicBezTo>
                  <a:lnTo>
                    <a:pt x="6517" y="1880"/>
                  </a:lnTo>
                  <a:lnTo>
                    <a:pt x="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33;p51">
              <a:extLst>
                <a:ext uri="{FF2B5EF4-FFF2-40B4-BE49-F238E27FC236}">
                  <a16:creationId xmlns:a16="http://schemas.microsoft.com/office/drawing/2014/main" id="{F0EEBD74-51B1-4F09-8855-AAAA8545E7AB}"/>
                </a:ext>
              </a:extLst>
            </p:cNvPr>
            <p:cNvSpPr/>
            <p:nvPr/>
          </p:nvSpPr>
          <p:spPr>
            <a:xfrm>
              <a:off x="7123481" y="3628631"/>
              <a:ext cx="231764" cy="90921"/>
            </a:xfrm>
            <a:custGeom>
              <a:avLst/>
              <a:gdLst/>
              <a:ahLst/>
              <a:cxnLst/>
              <a:rect l="l" t="t" r="r" b="b"/>
              <a:pathLst>
                <a:path w="6518" h="2557" fill="none" extrusionOk="0">
                  <a:moveTo>
                    <a:pt x="6517" y="1880"/>
                  </a:moveTo>
                  <a:lnTo>
                    <a:pt x="6517" y="2005"/>
                  </a:lnTo>
                  <a:cubicBezTo>
                    <a:pt x="6517" y="2306"/>
                    <a:pt x="5064" y="2557"/>
                    <a:pt x="3259" y="2557"/>
                  </a:cubicBezTo>
                  <a:cubicBezTo>
                    <a:pt x="1480" y="2557"/>
                    <a:pt x="1" y="2306"/>
                    <a:pt x="1" y="2005"/>
                  </a:cubicBezTo>
                  <a:lnTo>
                    <a:pt x="1" y="1880"/>
                  </a:lnTo>
                  <a:lnTo>
                    <a:pt x="1" y="0"/>
                  </a:lnTo>
                  <a:lnTo>
                    <a:pt x="6517"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34;p51">
              <a:extLst>
                <a:ext uri="{FF2B5EF4-FFF2-40B4-BE49-F238E27FC236}">
                  <a16:creationId xmlns:a16="http://schemas.microsoft.com/office/drawing/2014/main" id="{F449AE90-594F-4035-A85A-F932D62579B8}"/>
                </a:ext>
              </a:extLst>
            </p:cNvPr>
            <p:cNvSpPr/>
            <p:nvPr/>
          </p:nvSpPr>
          <p:spPr>
            <a:xfrm>
              <a:off x="7121703" y="3602780"/>
              <a:ext cx="236208" cy="49034"/>
            </a:xfrm>
            <a:custGeom>
              <a:avLst/>
              <a:gdLst/>
              <a:ahLst/>
              <a:cxnLst/>
              <a:rect l="l" t="t" r="r" b="b"/>
              <a:pathLst>
                <a:path w="6643" h="1379" extrusionOk="0">
                  <a:moveTo>
                    <a:pt x="3309" y="0"/>
                  </a:moveTo>
                  <a:cubicBezTo>
                    <a:pt x="1480" y="0"/>
                    <a:pt x="1" y="301"/>
                    <a:pt x="1" y="677"/>
                  </a:cubicBezTo>
                  <a:cubicBezTo>
                    <a:pt x="1" y="1053"/>
                    <a:pt x="1480" y="1379"/>
                    <a:pt x="3309" y="1379"/>
                  </a:cubicBezTo>
                  <a:cubicBezTo>
                    <a:pt x="5139" y="1379"/>
                    <a:pt x="6642" y="1053"/>
                    <a:pt x="6642" y="677"/>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35;p51">
              <a:extLst>
                <a:ext uri="{FF2B5EF4-FFF2-40B4-BE49-F238E27FC236}">
                  <a16:creationId xmlns:a16="http://schemas.microsoft.com/office/drawing/2014/main" id="{354B1013-1ECF-42B2-954A-B59F6AE60772}"/>
                </a:ext>
              </a:extLst>
            </p:cNvPr>
            <p:cNvSpPr/>
            <p:nvPr/>
          </p:nvSpPr>
          <p:spPr>
            <a:xfrm>
              <a:off x="7121703" y="3602780"/>
              <a:ext cx="236208" cy="49034"/>
            </a:xfrm>
            <a:custGeom>
              <a:avLst/>
              <a:gdLst/>
              <a:ahLst/>
              <a:cxnLst/>
              <a:rect l="l" t="t" r="r" b="b"/>
              <a:pathLst>
                <a:path w="6643" h="1379" fill="none" extrusionOk="0">
                  <a:moveTo>
                    <a:pt x="6642" y="677"/>
                  </a:moveTo>
                  <a:cubicBezTo>
                    <a:pt x="6642" y="1053"/>
                    <a:pt x="5139" y="1379"/>
                    <a:pt x="3309" y="1379"/>
                  </a:cubicBezTo>
                  <a:cubicBezTo>
                    <a:pt x="1480" y="1379"/>
                    <a:pt x="1" y="1053"/>
                    <a:pt x="1" y="677"/>
                  </a:cubicBezTo>
                  <a:cubicBezTo>
                    <a:pt x="1" y="301"/>
                    <a:pt x="1480" y="0"/>
                    <a:pt x="3309" y="0"/>
                  </a:cubicBezTo>
                  <a:cubicBezTo>
                    <a:pt x="5139" y="0"/>
                    <a:pt x="6642" y="301"/>
                    <a:pt x="6642" y="677"/>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36;p51">
              <a:extLst>
                <a:ext uri="{FF2B5EF4-FFF2-40B4-BE49-F238E27FC236}">
                  <a16:creationId xmlns:a16="http://schemas.microsoft.com/office/drawing/2014/main" id="{B9A21F66-8720-4EB5-B7A4-771E522F5E5B}"/>
                </a:ext>
              </a:extLst>
            </p:cNvPr>
            <p:cNvSpPr/>
            <p:nvPr/>
          </p:nvSpPr>
          <p:spPr>
            <a:xfrm>
              <a:off x="7189442" y="3628631"/>
              <a:ext cx="100734" cy="16961"/>
            </a:xfrm>
            <a:custGeom>
              <a:avLst/>
              <a:gdLst/>
              <a:ahLst/>
              <a:cxnLst/>
              <a:rect l="l" t="t" r="r" b="b"/>
              <a:pathLst>
                <a:path w="2833" h="477" extrusionOk="0">
                  <a:moveTo>
                    <a:pt x="1404" y="0"/>
                  </a:moveTo>
                  <a:cubicBezTo>
                    <a:pt x="627" y="0"/>
                    <a:pt x="1" y="101"/>
                    <a:pt x="1" y="226"/>
                  </a:cubicBezTo>
                  <a:cubicBezTo>
                    <a:pt x="1" y="351"/>
                    <a:pt x="627" y="476"/>
                    <a:pt x="1404" y="476"/>
                  </a:cubicBezTo>
                  <a:cubicBezTo>
                    <a:pt x="2181" y="476"/>
                    <a:pt x="2833" y="351"/>
                    <a:pt x="2833" y="226"/>
                  </a:cubicBezTo>
                  <a:cubicBezTo>
                    <a:pt x="2833" y="101"/>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37;p51">
              <a:extLst>
                <a:ext uri="{FF2B5EF4-FFF2-40B4-BE49-F238E27FC236}">
                  <a16:creationId xmlns:a16="http://schemas.microsoft.com/office/drawing/2014/main" id="{635A6603-654C-4516-B6D8-6288B6EE571D}"/>
                </a:ext>
              </a:extLst>
            </p:cNvPr>
            <p:cNvSpPr/>
            <p:nvPr/>
          </p:nvSpPr>
          <p:spPr>
            <a:xfrm>
              <a:off x="7159146" y="3591188"/>
              <a:ext cx="160435" cy="62439"/>
            </a:xfrm>
            <a:custGeom>
              <a:avLst/>
              <a:gdLst/>
              <a:ahLst/>
              <a:cxnLst/>
              <a:rect l="l" t="t" r="r" b="b"/>
              <a:pathLst>
                <a:path w="4512" h="1756" extrusionOk="0">
                  <a:moveTo>
                    <a:pt x="0" y="1"/>
                  </a:moveTo>
                  <a:lnTo>
                    <a:pt x="0" y="1279"/>
                  </a:lnTo>
                  <a:lnTo>
                    <a:pt x="0" y="1379"/>
                  </a:lnTo>
                  <a:cubicBezTo>
                    <a:pt x="0" y="1580"/>
                    <a:pt x="1028" y="1755"/>
                    <a:pt x="2256" y="1755"/>
                  </a:cubicBezTo>
                  <a:cubicBezTo>
                    <a:pt x="3509" y="1755"/>
                    <a:pt x="4512" y="1580"/>
                    <a:pt x="4512" y="1379"/>
                  </a:cubicBezTo>
                  <a:lnTo>
                    <a:pt x="4512" y="1279"/>
                  </a:lnTo>
                  <a:lnTo>
                    <a:pt x="4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38;p51">
              <a:extLst>
                <a:ext uri="{FF2B5EF4-FFF2-40B4-BE49-F238E27FC236}">
                  <a16:creationId xmlns:a16="http://schemas.microsoft.com/office/drawing/2014/main" id="{E3B48D5E-6E75-43F3-B99C-92E8E7D07374}"/>
                </a:ext>
              </a:extLst>
            </p:cNvPr>
            <p:cNvSpPr/>
            <p:nvPr/>
          </p:nvSpPr>
          <p:spPr>
            <a:xfrm>
              <a:off x="7159146" y="3591188"/>
              <a:ext cx="160435" cy="62439"/>
            </a:xfrm>
            <a:custGeom>
              <a:avLst/>
              <a:gdLst/>
              <a:ahLst/>
              <a:cxnLst/>
              <a:rect l="l" t="t" r="r" b="b"/>
              <a:pathLst>
                <a:path w="4512" h="1756" fill="none" extrusionOk="0">
                  <a:moveTo>
                    <a:pt x="4512" y="1279"/>
                  </a:moveTo>
                  <a:lnTo>
                    <a:pt x="4512" y="1379"/>
                  </a:lnTo>
                  <a:cubicBezTo>
                    <a:pt x="4512" y="1580"/>
                    <a:pt x="3509" y="1755"/>
                    <a:pt x="2256" y="1755"/>
                  </a:cubicBezTo>
                  <a:cubicBezTo>
                    <a:pt x="1028" y="1755"/>
                    <a:pt x="0" y="1580"/>
                    <a:pt x="0" y="1379"/>
                  </a:cubicBezTo>
                  <a:lnTo>
                    <a:pt x="0" y="1279"/>
                  </a:lnTo>
                  <a:lnTo>
                    <a:pt x="0" y="1"/>
                  </a:lnTo>
                  <a:lnTo>
                    <a:pt x="4512"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39;p51">
              <a:extLst>
                <a:ext uri="{FF2B5EF4-FFF2-40B4-BE49-F238E27FC236}">
                  <a16:creationId xmlns:a16="http://schemas.microsoft.com/office/drawing/2014/main" id="{183F0086-EB87-4AA8-AC0A-F40163B6C813}"/>
                </a:ext>
              </a:extLst>
            </p:cNvPr>
            <p:cNvSpPr/>
            <p:nvPr/>
          </p:nvSpPr>
          <p:spPr>
            <a:xfrm>
              <a:off x="7123481" y="3510078"/>
              <a:ext cx="231764" cy="90067"/>
            </a:xfrm>
            <a:custGeom>
              <a:avLst/>
              <a:gdLst/>
              <a:ahLst/>
              <a:cxnLst/>
              <a:rect l="l" t="t" r="r" b="b"/>
              <a:pathLst>
                <a:path w="6518" h="2533" extrusionOk="0">
                  <a:moveTo>
                    <a:pt x="1" y="1"/>
                  </a:moveTo>
                  <a:lnTo>
                    <a:pt x="1" y="1856"/>
                  </a:lnTo>
                  <a:lnTo>
                    <a:pt x="1" y="2006"/>
                  </a:lnTo>
                  <a:cubicBezTo>
                    <a:pt x="1" y="2307"/>
                    <a:pt x="1480" y="2532"/>
                    <a:pt x="3259" y="2532"/>
                  </a:cubicBezTo>
                  <a:cubicBezTo>
                    <a:pt x="5064" y="2532"/>
                    <a:pt x="6517" y="2307"/>
                    <a:pt x="6517" y="2006"/>
                  </a:cubicBezTo>
                  <a:lnTo>
                    <a:pt x="6517" y="1856"/>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40;p51">
              <a:extLst>
                <a:ext uri="{FF2B5EF4-FFF2-40B4-BE49-F238E27FC236}">
                  <a16:creationId xmlns:a16="http://schemas.microsoft.com/office/drawing/2014/main" id="{1C61E781-B900-4804-9A89-FD0579FD9F70}"/>
                </a:ext>
              </a:extLst>
            </p:cNvPr>
            <p:cNvSpPr/>
            <p:nvPr/>
          </p:nvSpPr>
          <p:spPr>
            <a:xfrm>
              <a:off x="7123481" y="3510078"/>
              <a:ext cx="231764" cy="90067"/>
            </a:xfrm>
            <a:custGeom>
              <a:avLst/>
              <a:gdLst/>
              <a:ahLst/>
              <a:cxnLst/>
              <a:rect l="l" t="t" r="r" b="b"/>
              <a:pathLst>
                <a:path w="6518" h="2533" fill="none" extrusionOk="0">
                  <a:moveTo>
                    <a:pt x="6517" y="1856"/>
                  </a:moveTo>
                  <a:lnTo>
                    <a:pt x="6517" y="2006"/>
                  </a:lnTo>
                  <a:cubicBezTo>
                    <a:pt x="6517" y="2307"/>
                    <a:pt x="5064" y="2532"/>
                    <a:pt x="3259" y="2532"/>
                  </a:cubicBezTo>
                  <a:cubicBezTo>
                    <a:pt x="1480" y="2532"/>
                    <a:pt x="1" y="2307"/>
                    <a:pt x="1" y="2006"/>
                  </a:cubicBezTo>
                  <a:lnTo>
                    <a:pt x="1" y="1856"/>
                  </a:lnTo>
                  <a:lnTo>
                    <a:pt x="1"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41;p51">
              <a:extLst>
                <a:ext uri="{FF2B5EF4-FFF2-40B4-BE49-F238E27FC236}">
                  <a16:creationId xmlns:a16="http://schemas.microsoft.com/office/drawing/2014/main" id="{8F8C4613-889F-4430-928D-439F395B782F}"/>
                </a:ext>
              </a:extLst>
            </p:cNvPr>
            <p:cNvSpPr/>
            <p:nvPr/>
          </p:nvSpPr>
          <p:spPr>
            <a:xfrm>
              <a:off x="7121703" y="3484263"/>
              <a:ext cx="236208" cy="46367"/>
            </a:xfrm>
            <a:custGeom>
              <a:avLst/>
              <a:gdLst/>
              <a:ahLst/>
              <a:cxnLst/>
              <a:rect l="l" t="t" r="r" b="b"/>
              <a:pathLst>
                <a:path w="6643" h="1304" extrusionOk="0">
                  <a:moveTo>
                    <a:pt x="3309" y="0"/>
                  </a:moveTo>
                  <a:cubicBezTo>
                    <a:pt x="1480" y="0"/>
                    <a:pt x="1" y="301"/>
                    <a:pt x="1" y="652"/>
                  </a:cubicBezTo>
                  <a:cubicBezTo>
                    <a:pt x="1" y="1003"/>
                    <a:pt x="1480" y="1303"/>
                    <a:pt x="3309" y="1303"/>
                  </a:cubicBezTo>
                  <a:cubicBezTo>
                    <a:pt x="5139" y="1303"/>
                    <a:pt x="6642" y="1003"/>
                    <a:pt x="6642" y="652"/>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42;p51">
              <a:extLst>
                <a:ext uri="{FF2B5EF4-FFF2-40B4-BE49-F238E27FC236}">
                  <a16:creationId xmlns:a16="http://schemas.microsoft.com/office/drawing/2014/main" id="{E689F94A-A53D-4A00-8203-9DE9EEEE8952}"/>
                </a:ext>
              </a:extLst>
            </p:cNvPr>
            <p:cNvSpPr/>
            <p:nvPr/>
          </p:nvSpPr>
          <p:spPr>
            <a:xfrm>
              <a:off x="7121703" y="3484263"/>
              <a:ext cx="236208" cy="46367"/>
            </a:xfrm>
            <a:custGeom>
              <a:avLst/>
              <a:gdLst/>
              <a:ahLst/>
              <a:cxnLst/>
              <a:rect l="l" t="t" r="r" b="b"/>
              <a:pathLst>
                <a:path w="6643" h="1304" fill="none" extrusionOk="0">
                  <a:moveTo>
                    <a:pt x="6642" y="652"/>
                  </a:moveTo>
                  <a:cubicBezTo>
                    <a:pt x="6642" y="1003"/>
                    <a:pt x="5139" y="1303"/>
                    <a:pt x="3309" y="1303"/>
                  </a:cubicBezTo>
                  <a:cubicBezTo>
                    <a:pt x="1480" y="1303"/>
                    <a:pt x="1" y="1003"/>
                    <a:pt x="1" y="652"/>
                  </a:cubicBezTo>
                  <a:cubicBezTo>
                    <a:pt x="1" y="301"/>
                    <a:pt x="1480" y="0"/>
                    <a:pt x="3309" y="0"/>
                  </a:cubicBezTo>
                  <a:cubicBezTo>
                    <a:pt x="5139" y="0"/>
                    <a:pt x="6642" y="301"/>
                    <a:pt x="6642" y="652"/>
                  </a:cubicBezTo>
                  <a:close/>
                </a:path>
              </a:pathLst>
            </a:custGeom>
            <a:noFill/>
            <a:ln w="119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3;p51">
              <a:extLst>
                <a:ext uri="{FF2B5EF4-FFF2-40B4-BE49-F238E27FC236}">
                  <a16:creationId xmlns:a16="http://schemas.microsoft.com/office/drawing/2014/main" id="{3CF54258-12ED-4835-9317-3284F3D61858}"/>
                </a:ext>
              </a:extLst>
            </p:cNvPr>
            <p:cNvSpPr/>
            <p:nvPr/>
          </p:nvSpPr>
          <p:spPr>
            <a:xfrm>
              <a:off x="7189442" y="3502078"/>
              <a:ext cx="100734" cy="16961"/>
            </a:xfrm>
            <a:custGeom>
              <a:avLst/>
              <a:gdLst/>
              <a:ahLst/>
              <a:cxnLst/>
              <a:rect l="l" t="t" r="r" b="b"/>
              <a:pathLst>
                <a:path w="2833" h="477" extrusionOk="0">
                  <a:moveTo>
                    <a:pt x="1404" y="0"/>
                  </a:moveTo>
                  <a:cubicBezTo>
                    <a:pt x="627" y="0"/>
                    <a:pt x="1" y="101"/>
                    <a:pt x="1" y="226"/>
                  </a:cubicBezTo>
                  <a:cubicBezTo>
                    <a:pt x="1" y="351"/>
                    <a:pt x="627" y="477"/>
                    <a:pt x="1404" y="477"/>
                  </a:cubicBezTo>
                  <a:cubicBezTo>
                    <a:pt x="2181" y="477"/>
                    <a:pt x="2833" y="351"/>
                    <a:pt x="2833" y="226"/>
                  </a:cubicBezTo>
                  <a:cubicBezTo>
                    <a:pt x="2833" y="101"/>
                    <a:pt x="2181"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44;p51">
              <a:extLst>
                <a:ext uri="{FF2B5EF4-FFF2-40B4-BE49-F238E27FC236}">
                  <a16:creationId xmlns:a16="http://schemas.microsoft.com/office/drawing/2014/main" id="{BB28CCC5-0049-4534-9DAB-67028C66E80B}"/>
                </a:ext>
              </a:extLst>
            </p:cNvPr>
            <p:cNvSpPr/>
            <p:nvPr/>
          </p:nvSpPr>
          <p:spPr>
            <a:xfrm>
              <a:off x="5507764" y="2461167"/>
              <a:ext cx="403720" cy="982098"/>
            </a:xfrm>
            <a:custGeom>
              <a:avLst/>
              <a:gdLst/>
              <a:ahLst/>
              <a:cxnLst/>
              <a:rect l="l" t="t" r="r" b="b"/>
              <a:pathLst>
                <a:path w="11354" h="27620" fill="none" extrusionOk="0">
                  <a:moveTo>
                    <a:pt x="11354" y="3910"/>
                  </a:moveTo>
                  <a:cubicBezTo>
                    <a:pt x="11354" y="2932"/>
                    <a:pt x="10927" y="1479"/>
                    <a:pt x="10251" y="1003"/>
                  </a:cubicBezTo>
                  <a:cubicBezTo>
                    <a:pt x="8872" y="0"/>
                    <a:pt x="6015" y="326"/>
                    <a:pt x="5689" y="2807"/>
                  </a:cubicBezTo>
                  <a:cubicBezTo>
                    <a:pt x="5689" y="2807"/>
                    <a:pt x="5439" y="3484"/>
                    <a:pt x="3684" y="4687"/>
                  </a:cubicBezTo>
                  <a:cubicBezTo>
                    <a:pt x="1955" y="5865"/>
                    <a:pt x="2832" y="7519"/>
                    <a:pt x="2832" y="7519"/>
                  </a:cubicBezTo>
                  <a:cubicBezTo>
                    <a:pt x="2832" y="7519"/>
                    <a:pt x="1780" y="8521"/>
                    <a:pt x="1905" y="9248"/>
                  </a:cubicBezTo>
                  <a:cubicBezTo>
                    <a:pt x="2030" y="9975"/>
                    <a:pt x="0" y="11228"/>
                    <a:pt x="1404" y="15213"/>
                  </a:cubicBezTo>
                  <a:cubicBezTo>
                    <a:pt x="1404" y="15213"/>
                    <a:pt x="251" y="17669"/>
                    <a:pt x="2206" y="18822"/>
                  </a:cubicBezTo>
                  <a:cubicBezTo>
                    <a:pt x="2206" y="18822"/>
                    <a:pt x="1228" y="20251"/>
                    <a:pt x="2932" y="21028"/>
                  </a:cubicBezTo>
                  <a:cubicBezTo>
                    <a:pt x="2932" y="21028"/>
                    <a:pt x="2381" y="23559"/>
                    <a:pt x="5263" y="24837"/>
                  </a:cubicBezTo>
                  <a:cubicBezTo>
                    <a:pt x="5263" y="24837"/>
                    <a:pt x="5965" y="26892"/>
                    <a:pt x="8045" y="26516"/>
                  </a:cubicBezTo>
                  <a:cubicBezTo>
                    <a:pt x="8045" y="26516"/>
                    <a:pt x="8572" y="27619"/>
                    <a:pt x="9925" y="26993"/>
                  </a:cubicBezTo>
                  <a:cubicBezTo>
                    <a:pt x="9925" y="26993"/>
                    <a:pt x="10627" y="26617"/>
                    <a:pt x="11354"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45;p51">
              <a:extLst>
                <a:ext uri="{FF2B5EF4-FFF2-40B4-BE49-F238E27FC236}">
                  <a16:creationId xmlns:a16="http://schemas.microsoft.com/office/drawing/2014/main" id="{5FB3751E-A1D9-43EA-AC5B-A6B3DD00AC0D}"/>
                </a:ext>
              </a:extLst>
            </p:cNvPr>
            <p:cNvSpPr/>
            <p:nvPr/>
          </p:nvSpPr>
          <p:spPr>
            <a:xfrm>
              <a:off x="5684206" y="2560980"/>
              <a:ext cx="131918" cy="114104"/>
            </a:xfrm>
            <a:custGeom>
              <a:avLst/>
              <a:gdLst/>
              <a:ahLst/>
              <a:cxnLst/>
              <a:rect l="l" t="t" r="r" b="b"/>
              <a:pathLst>
                <a:path w="3710" h="3209" fill="none" extrusionOk="0">
                  <a:moveTo>
                    <a:pt x="702" y="0"/>
                  </a:moveTo>
                  <a:cubicBezTo>
                    <a:pt x="702" y="0"/>
                    <a:pt x="1" y="3208"/>
                    <a:pt x="3710"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46;p51">
              <a:extLst>
                <a:ext uri="{FF2B5EF4-FFF2-40B4-BE49-F238E27FC236}">
                  <a16:creationId xmlns:a16="http://schemas.microsoft.com/office/drawing/2014/main" id="{58BDEC1B-388A-4D36-BBF5-57FCFA6363A9}"/>
                </a:ext>
              </a:extLst>
            </p:cNvPr>
            <p:cNvSpPr/>
            <p:nvPr/>
          </p:nvSpPr>
          <p:spPr>
            <a:xfrm>
              <a:off x="5738575" y="2724053"/>
              <a:ext cx="172916" cy="96290"/>
            </a:xfrm>
            <a:custGeom>
              <a:avLst/>
              <a:gdLst/>
              <a:ahLst/>
              <a:cxnLst/>
              <a:rect l="l" t="t" r="r" b="b"/>
              <a:pathLst>
                <a:path w="4863" h="2708" fill="none" extrusionOk="0">
                  <a:moveTo>
                    <a:pt x="4863" y="1"/>
                  </a:moveTo>
                  <a:cubicBezTo>
                    <a:pt x="4863" y="1"/>
                    <a:pt x="3409" y="2707"/>
                    <a:pt x="0"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47;p51">
              <a:extLst>
                <a:ext uri="{FF2B5EF4-FFF2-40B4-BE49-F238E27FC236}">
                  <a16:creationId xmlns:a16="http://schemas.microsoft.com/office/drawing/2014/main" id="{43BB9C78-4DDE-4B66-B07E-FEDDFB1BC849}"/>
                </a:ext>
              </a:extLst>
            </p:cNvPr>
            <p:cNvSpPr/>
            <p:nvPr/>
          </p:nvSpPr>
          <p:spPr>
            <a:xfrm>
              <a:off x="5726094" y="2700868"/>
              <a:ext cx="124807" cy="82920"/>
            </a:xfrm>
            <a:custGeom>
              <a:avLst/>
              <a:gdLst/>
              <a:ahLst/>
              <a:cxnLst/>
              <a:rect l="l" t="t" r="r" b="b"/>
              <a:pathLst>
                <a:path w="3510" h="2332" fill="none" extrusionOk="0">
                  <a:moveTo>
                    <a:pt x="3359" y="2332"/>
                  </a:moveTo>
                  <a:cubicBezTo>
                    <a:pt x="3359" y="2332"/>
                    <a:pt x="3509" y="427"/>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48;p51">
              <a:extLst>
                <a:ext uri="{FF2B5EF4-FFF2-40B4-BE49-F238E27FC236}">
                  <a16:creationId xmlns:a16="http://schemas.microsoft.com/office/drawing/2014/main" id="{6D6EACE4-C3C6-43C5-AC52-8D8DACCAD4E3}"/>
                </a:ext>
              </a:extLst>
            </p:cNvPr>
            <p:cNvSpPr/>
            <p:nvPr/>
          </p:nvSpPr>
          <p:spPr>
            <a:xfrm>
              <a:off x="5575467" y="2790014"/>
              <a:ext cx="107881" cy="80218"/>
            </a:xfrm>
            <a:custGeom>
              <a:avLst/>
              <a:gdLst/>
              <a:ahLst/>
              <a:cxnLst/>
              <a:rect l="l" t="t" r="r" b="b"/>
              <a:pathLst>
                <a:path w="3034" h="2256" fill="none" extrusionOk="0">
                  <a:moveTo>
                    <a:pt x="1" y="0"/>
                  </a:moveTo>
                  <a:cubicBezTo>
                    <a:pt x="1" y="0"/>
                    <a:pt x="1329" y="2256"/>
                    <a:pt x="3033"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49;p51">
              <a:extLst>
                <a:ext uri="{FF2B5EF4-FFF2-40B4-BE49-F238E27FC236}">
                  <a16:creationId xmlns:a16="http://schemas.microsoft.com/office/drawing/2014/main" id="{D698288B-D069-47EA-8940-BED96A73A8D0}"/>
                </a:ext>
              </a:extLst>
            </p:cNvPr>
            <p:cNvSpPr/>
            <p:nvPr/>
          </p:nvSpPr>
          <p:spPr>
            <a:xfrm>
              <a:off x="5334841" y="2500353"/>
              <a:ext cx="360091" cy="265615"/>
            </a:xfrm>
            <a:custGeom>
              <a:avLst/>
              <a:gdLst/>
              <a:ahLst/>
              <a:cxnLst/>
              <a:rect l="l" t="t" r="r" b="b"/>
              <a:pathLst>
                <a:path w="10127" h="7470" fill="none" extrusionOk="0">
                  <a:moveTo>
                    <a:pt x="10126" y="6617"/>
                  </a:moveTo>
                  <a:cubicBezTo>
                    <a:pt x="8623" y="7470"/>
                    <a:pt x="7745" y="6442"/>
                    <a:pt x="7745" y="6442"/>
                  </a:cubicBez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50;p51">
              <a:extLst>
                <a:ext uri="{FF2B5EF4-FFF2-40B4-BE49-F238E27FC236}">
                  <a16:creationId xmlns:a16="http://schemas.microsoft.com/office/drawing/2014/main" id="{01B297B2-6592-41B4-8B22-7589A9274282}"/>
                </a:ext>
              </a:extLst>
            </p:cNvPr>
            <p:cNvSpPr/>
            <p:nvPr/>
          </p:nvSpPr>
          <p:spPr>
            <a:xfrm>
              <a:off x="5772427" y="2811385"/>
              <a:ext cx="139065" cy="90067"/>
            </a:xfrm>
            <a:custGeom>
              <a:avLst/>
              <a:gdLst/>
              <a:ahLst/>
              <a:cxnLst/>
              <a:rect l="l" t="t" r="r" b="b"/>
              <a:pathLst>
                <a:path w="3911" h="2533" fill="none" extrusionOk="0">
                  <a:moveTo>
                    <a:pt x="3911" y="276"/>
                  </a:moveTo>
                  <a:cubicBezTo>
                    <a:pt x="3911" y="276"/>
                    <a:pt x="803" y="1"/>
                    <a:pt x="1"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851;p51">
              <a:extLst>
                <a:ext uri="{FF2B5EF4-FFF2-40B4-BE49-F238E27FC236}">
                  <a16:creationId xmlns:a16="http://schemas.microsoft.com/office/drawing/2014/main" id="{E5C5E032-ABD5-42E4-A103-C339C82754EB}"/>
                </a:ext>
              </a:extLst>
            </p:cNvPr>
            <p:cNvSpPr/>
            <p:nvPr/>
          </p:nvSpPr>
          <p:spPr>
            <a:xfrm>
              <a:off x="5838389" y="2836347"/>
              <a:ext cx="41033" cy="97179"/>
            </a:xfrm>
            <a:custGeom>
              <a:avLst/>
              <a:gdLst/>
              <a:ahLst/>
              <a:cxnLst/>
              <a:rect l="l" t="t" r="r" b="b"/>
              <a:pathLst>
                <a:path w="1154" h="2733" fill="none" extrusionOk="0">
                  <a:moveTo>
                    <a:pt x="0" y="0"/>
                  </a:moveTo>
                  <a:cubicBezTo>
                    <a:pt x="0" y="0"/>
                    <a:pt x="1153" y="953"/>
                    <a:pt x="201"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52;p51">
              <a:extLst>
                <a:ext uri="{FF2B5EF4-FFF2-40B4-BE49-F238E27FC236}">
                  <a16:creationId xmlns:a16="http://schemas.microsoft.com/office/drawing/2014/main" id="{5B112A15-B96B-40E9-8E0B-4D3005E36D84}"/>
                </a:ext>
              </a:extLst>
            </p:cNvPr>
            <p:cNvSpPr/>
            <p:nvPr/>
          </p:nvSpPr>
          <p:spPr>
            <a:xfrm>
              <a:off x="5541615" y="2933493"/>
              <a:ext cx="156880" cy="56181"/>
            </a:xfrm>
            <a:custGeom>
              <a:avLst/>
              <a:gdLst/>
              <a:ahLst/>
              <a:cxnLst/>
              <a:rect l="l" t="t" r="r" b="b"/>
              <a:pathLst>
                <a:path w="4412" h="1580" fill="none" extrusionOk="0">
                  <a:moveTo>
                    <a:pt x="0" y="0"/>
                  </a:moveTo>
                  <a:cubicBezTo>
                    <a:pt x="0" y="0"/>
                    <a:pt x="727" y="652"/>
                    <a:pt x="1730" y="1053"/>
                  </a:cubicBezTo>
                  <a:cubicBezTo>
                    <a:pt x="2532" y="1379"/>
                    <a:pt x="3509" y="1579"/>
                    <a:pt x="4412"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53;p51">
              <a:extLst>
                <a:ext uri="{FF2B5EF4-FFF2-40B4-BE49-F238E27FC236}">
                  <a16:creationId xmlns:a16="http://schemas.microsoft.com/office/drawing/2014/main" id="{84A521F7-B726-4BA8-A5FF-FD4A2A70C037}"/>
                </a:ext>
              </a:extLst>
            </p:cNvPr>
            <p:cNvSpPr/>
            <p:nvPr/>
          </p:nvSpPr>
          <p:spPr>
            <a:xfrm>
              <a:off x="5603096" y="2909420"/>
              <a:ext cx="63328" cy="61514"/>
            </a:xfrm>
            <a:custGeom>
              <a:avLst/>
              <a:gdLst/>
              <a:ahLst/>
              <a:cxnLst/>
              <a:rect l="l" t="t" r="r" b="b"/>
              <a:pathLst>
                <a:path w="1781" h="1730" fill="none" extrusionOk="0">
                  <a:moveTo>
                    <a:pt x="1780" y="1"/>
                  </a:moveTo>
                  <a:cubicBezTo>
                    <a:pt x="1780" y="1"/>
                    <a:pt x="251" y="527"/>
                    <a:pt x="1"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54;p51">
              <a:extLst>
                <a:ext uri="{FF2B5EF4-FFF2-40B4-BE49-F238E27FC236}">
                  <a16:creationId xmlns:a16="http://schemas.microsoft.com/office/drawing/2014/main" id="{26770A7D-5061-4206-991A-CB5E15532876}"/>
                </a:ext>
              </a:extLst>
            </p:cNvPr>
            <p:cNvSpPr/>
            <p:nvPr/>
          </p:nvSpPr>
          <p:spPr>
            <a:xfrm>
              <a:off x="5816093" y="2496797"/>
              <a:ext cx="62439" cy="70439"/>
            </a:xfrm>
            <a:custGeom>
              <a:avLst/>
              <a:gdLst/>
              <a:ahLst/>
              <a:cxnLst/>
              <a:rect l="l" t="t" r="r" b="b"/>
              <a:pathLst>
                <a:path w="1756" h="1981" fill="none" extrusionOk="0">
                  <a:moveTo>
                    <a:pt x="1580" y="1"/>
                  </a:moveTo>
                  <a:cubicBezTo>
                    <a:pt x="1580" y="1"/>
                    <a:pt x="1755" y="1705"/>
                    <a:pt x="1"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55;p51">
              <a:extLst>
                <a:ext uri="{FF2B5EF4-FFF2-40B4-BE49-F238E27FC236}">
                  <a16:creationId xmlns:a16="http://schemas.microsoft.com/office/drawing/2014/main" id="{016CCA2C-9A3C-4313-BE3D-76A25E1B179F}"/>
                </a:ext>
              </a:extLst>
            </p:cNvPr>
            <p:cNvSpPr/>
            <p:nvPr/>
          </p:nvSpPr>
          <p:spPr>
            <a:xfrm>
              <a:off x="5693131" y="2983382"/>
              <a:ext cx="92698" cy="109659"/>
            </a:xfrm>
            <a:custGeom>
              <a:avLst/>
              <a:gdLst/>
              <a:ahLst/>
              <a:cxnLst/>
              <a:rect l="l" t="t" r="r" b="b"/>
              <a:pathLst>
                <a:path w="2607" h="3084" fill="none" extrusionOk="0">
                  <a:moveTo>
                    <a:pt x="2607" y="1"/>
                  </a:moveTo>
                  <a:cubicBezTo>
                    <a:pt x="2607" y="1"/>
                    <a:pt x="0" y="1104"/>
                    <a:pt x="401"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56;p51">
              <a:extLst>
                <a:ext uri="{FF2B5EF4-FFF2-40B4-BE49-F238E27FC236}">
                  <a16:creationId xmlns:a16="http://schemas.microsoft.com/office/drawing/2014/main" id="{87A6AFE9-AA09-4E59-9E5F-1AB6464AC886}"/>
                </a:ext>
              </a:extLst>
            </p:cNvPr>
            <p:cNvSpPr/>
            <p:nvPr/>
          </p:nvSpPr>
          <p:spPr>
            <a:xfrm>
              <a:off x="5816093" y="3084974"/>
              <a:ext cx="95401" cy="68662"/>
            </a:xfrm>
            <a:custGeom>
              <a:avLst/>
              <a:gdLst/>
              <a:ahLst/>
              <a:cxnLst/>
              <a:rect l="l" t="t" r="r" b="b"/>
              <a:pathLst>
                <a:path w="2683" h="1931" fill="none" extrusionOk="0">
                  <a:moveTo>
                    <a:pt x="2683" y="1"/>
                  </a:moveTo>
                  <a:cubicBezTo>
                    <a:pt x="2683" y="1"/>
                    <a:pt x="1956" y="1881"/>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57;p51">
              <a:extLst>
                <a:ext uri="{FF2B5EF4-FFF2-40B4-BE49-F238E27FC236}">
                  <a16:creationId xmlns:a16="http://schemas.microsoft.com/office/drawing/2014/main" id="{AA5F908B-7673-4FA2-B817-E98886EBF933}"/>
                </a:ext>
              </a:extLst>
            </p:cNvPr>
            <p:cNvSpPr/>
            <p:nvPr/>
          </p:nvSpPr>
          <p:spPr>
            <a:xfrm>
              <a:off x="5612022" y="3153602"/>
              <a:ext cx="114104" cy="65995"/>
            </a:xfrm>
            <a:custGeom>
              <a:avLst/>
              <a:gdLst/>
              <a:ahLst/>
              <a:cxnLst/>
              <a:rect l="l" t="t" r="r" b="b"/>
              <a:pathLst>
                <a:path w="3209" h="1856" fill="none" extrusionOk="0">
                  <a:moveTo>
                    <a:pt x="0" y="1555"/>
                  </a:moveTo>
                  <a:cubicBezTo>
                    <a:pt x="0" y="1555"/>
                    <a:pt x="2331" y="1855"/>
                    <a:pt x="3208"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58;p51">
              <a:extLst>
                <a:ext uri="{FF2B5EF4-FFF2-40B4-BE49-F238E27FC236}">
                  <a16:creationId xmlns:a16="http://schemas.microsoft.com/office/drawing/2014/main" id="{004D703C-5DEC-4D30-B9C1-D65EDA30722C}"/>
                </a:ext>
              </a:extLst>
            </p:cNvPr>
            <p:cNvSpPr/>
            <p:nvPr/>
          </p:nvSpPr>
          <p:spPr>
            <a:xfrm>
              <a:off x="5694909" y="3233823"/>
              <a:ext cx="137252" cy="110548"/>
            </a:xfrm>
            <a:custGeom>
              <a:avLst/>
              <a:gdLst/>
              <a:ahLst/>
              <a:cxnLst/>
              <a:rect l="l" t="t" r="r" b="b"/>
              <a:pathLst>
                <a:path w="3860" h="3109" fill="none" extrusionOk="0">
                  <a:moveTo>
                    <a:pt x="0" y="3108"/>
                  </a:moveTo>
                  <a:cubicBezTo>
                    <a:pt x="0" y="3108"/>
                    <a:pt x="2582" y="2933"/>
                    <a:pt x="3860"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59;p51">
              <a:extLst>
                <a:ext uri="{FF2B5EF4-FFF2-40B4-BE49-F238E27FC236}">
                  <a16:creationId xmlns:a16="http://schemas.microsoft.com/office/drawing/2014/main" id="{9BFB3766-4E2F-4EB5-BF19-4282504E4F5B}"/>
                </a:ext>
              </a:extLst>
            </p:cNvPr>
            <p:cNvSpPr/>
            <p:nvPr/>
          </p:nvSpPr>
          <p:spPr>
            <a:xfrm>
              <a:off x="5724316" y="3208860"/>
              <a:ext cx="37442" cy="110548"/>
            </a:xfrm>
            <a:custGeom>
              <a:avLst/>
              <a:gdLst/>
              <a:ahLst/>
              <a:cxnLst/>
              <a:rect l="l" t="t" r="r" b="b"/>
              <a:pathLst>
                <a:path w="1053" h="3109" fill="none" extrusionOk="0">
                  <a:moveTo>
                    <a:pt x="602" y="1"/>
                  </a:moveTo>
                  <a:cubicBezTo>
                    <a:pt x="602" y="1"/>
                    <a:pt x="0" y="2256"/>
                    <a:pt x="1053"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60;p51">
              <a:extLst>
                <a:ext uri="{FF2B5EF4-FFF2-40B4-BE49-F238E27FC236}">
                  <a16:creationId xmlns:a16="http://schemas.microsoft.com/office/drawing/2014/main" id="{8322733C-A53C-4E8A-BA89-48B32F2E0847}"/>
                </a:ext>
              </a:extLst>
            </p:cNvPr>
            <p:cNvSpPr/>
            <p:nvPr/>
          </p:nvSpPr>
          <p:spPr>
            <a:xfrm>
              <a:off x="5824130" y="3298006"/>
              <a:ext cx="87365" cy="68626"/>
            </a:xfrm>
            <a:custGeom>
              <a:avLst/>
              <a:gdLst/>
              <a:ahLst/>
              <a:cxnLst/>
              <a:rect l="l" t="t" r="r" b="b"/>
              <a:pathLst>
                <a:path w="2457" h="1930" fill="none" extrusionOk="0">
                  <a:moveTo>
                    <a:pt x="2457" y="0"/>
                  </a:moveTo>
                  <a:cubicBezTo>
                    <a:pt x="2457" y="0"/>
                    <a:pt x="0" y="251"/>
                    <a:pt x="25"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61;p51">
              <a:extLst>
                <a:ext uri="{FF2B5EF4-FFF2-40B4-BE49-F238E27FC236}">
                  <a16:creationId xmlns:a16="http://schemas.microsoft.com/office/drawing/2014/main" id="{2D7D53D3-0BD9-48FD-8537-8E8EC295E3B7}"/>
                </a:ext>
              </a:extLst>
            </p:cNvPr>
            <p:cNvSpPr/>
            <p:nvPr/>
          </p:nvSpPr>
          <p:spPr>
            <a:xfrm>
              <a:off x="5948016" y="2461167"/>
              <a:ext cx="403720" cy="982098"/>
            </a:xfrm>
            <a:custGeom>
              <a:avLst/>
              <a:gdLst/>
              <a:ahLst/>
              <a:cxnLst/>
              <a:rect l="l" t="t" r="r" b="b"/>
              <a:pathLst>
                <a:path w="11354" h="27620" fill="none" extrusionOk="0">
                  <a:moveTo>
                    <a:pt x="0" y="3910"/>
                  </a:moveTo>
                  <a:cubicBezTo>
                    <a:pt x="0" y="2932"/>
                    <a:pt x="426" y="1479"/>
                    <a:pt x="1103" y="1003"/>
                  </a:cubicBezTo>
                  <a:cubicBezTo>
                    <a:pt x="2481" y="0"/>
                    <a:pt x="5338" y="326"/>
                    <a:pt x="5664" y="2807"/>
                  </a:cubicBezTo>
                  <a:cubicBezTo>
                    <a:pt x="5664" y="2807"/>
                    <a:pt x="5940" y="3484"/>
                    <a:pt x="7669" y="4687"/>
                  </a:cubicBezTo>
                  <a:cubicBezTo>
                    <a:pt x="9399" y="5865"/>
                    <a:pt x="8521" y="7519"/>
                    <a:pt x="8521" y="7519"/>
                  </a:cubicBezTo>
                  <a:cubicBezTo>
                    <a:pt x="8521" y="7519"/>
                    <a:pt x="9574" y="8521"/>
                    <a:pt x="9449" y="9248"/>
                  </a:cubicBezTo>
                  <a:cubicBezTo>
                    <a:pt x="9323" y="9975"/>
                    <a:pt x="11354" y="11228"/>
                    <a:pt x="9950" y="15213"/>
                  </a:cubicBezTo>
                  <a:cubicBezTo>
                    <a:pt x="9950" y="15213"/>
                    <a:pt x="11103" y="17669"/>
                    <a:pt x="9148" y="18822"/>
                  </a:cubicBezTo>
                  <a:cubicBezTo>
                    <a:pt x="9148" y="18822"/>
                    <a:pt x="10125" y="20251"/>
                    <a:pt x="8421" y="21028"/>
                  </a:cubicBezTo>
                  <a:cubicBezTo>
                    <a:pt x="8421" y="21028"/>
                    <a:pt x="8973" y="23559"/>
                    <a:pt x="6090" y="24837"/>
                  </a:cubicBezTo>
                  <a:cubicBezTo>
                    <a:pt x="6090" y="24837"/>
                    <a:pt x="5389" y="26892"/>
                    <a:pt x="3308" y="26516"/>
                  </a:cubicBezTo>
                  <a:cubicBezTo>
                    <a:pt x="3308" y="26516"/>
                    <a:pt x="2807" y="27619"/>
                    <a:pt x="1429" y="26993"/>
                  </a:cubicBezTo>
                  <a:cubicBezTo>
                    <a:pt x="1429" y="26993"/>
                    <a:pt x="727" y="26617"/>
                    <a:pt x="0"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62;p51">
              <a:extLst>
                <a:ext uri="{FF2B5EF4-FFF2-40B4-BE49-F238E27FC236}">
                  <a16:creationId xmlns:a16="http://schemas.microsoft.com/office/drawing/2014/main" id="{94D554F8-0B39-4246-A5CC-1BD28C121DB3}"/>
                </a:ext>
              </a:extLst>
            </p:cNvPr>
            <p:cNvSpPr/>
            <p:nvPr/>
          </p:nvSpPr>
          <p:spPr>
            <a:xfrm>
              <a:off x="6043349" y="2560980"/>
              <a:ext cx="131954" cy="114104"/>
            </a:xfrm>
            <a:custGeom>
              <a:avLst/>
              <a:gdLst/>
              <a:ahLst/>
              <a:cxnLst/>
              <a:rect l="l" t="t" r="r" b="b"/>
              <a:pathLst>
                <a:path w="3711" h="3209" fill="none" extrusionOk="0">
                  <a:moveTo>
                    <a:pt x="3008" y="0"/>
                  </a:moveTo>
                  <a:cubicBezTo>
                    <a:pt x="3008" y="0"/>
                    <a:pt x="3710" y="3208"/>
                    <a:pt x="1"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63;p51">
              <a:extLst>
                <a:ext uri="{FF2B5EF4-FFF2-40B4-BE49-F238E27FC236}">
                  <a16:creationId xmlns:a16="http://schemas.microsoft.com/office/drawing/2014/main" id="{25EEE321-169A-4AF5-BF2A-C15F6DBF3667}"/>
                </a:ext>
              </a:extLst>
            </p:cNvPr>
            <p:cNvSpPr/>
            <p:nvPr/>
          </p:nvSpPr>
          <p:spPr>
            <a:xfrm>
              <a:off x="5948016" y="2724053"/>
              <a:ext cx="173805" cy="96290"/>
            </a:xfrm>
            <a:custGeom>
              <a:avLst/>
              <a:gdLst/>
              <a:ahLst/>
              <a:cxnLst/>
              <a:rect l="l" t="t" r="r" b="b"/>
              <a:pathLst>
                <a:path w="4888" h="2708" fill="none" extrusionOk="0">
                  <a:moveTo>
                    <a:pt x="0" y="1"/>
                  </a:moveTo>
                  <a:cubicBezTo>
                    <a:pt x="0" y="1"/>
                    <a:pt x="1454" y="2707"/>
                    <a:pt x="4887"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64;p51">
              <a:extLst>
                <a:ext uri="{FF2B5EF4-FFF2-40B4-BE49-F238E27FC236}">
                  <a16:creationId xmlns:a16="http://schemas.microsoft.com/office/drawing/2014/main" id="{F29F15F5-575D-4A43-B8E2-3B56BE899AAE}"/>
                </a:ext>
              </a:extLst>
            </p:cNvPr>
            <p:cNvSpPr/>
            <p:nvPr/>
          </p:nvSpPr>
          <p:spPr>
            <a:xfrm>
              <a:off x="6008608" y="2700868"/>
              <a:ext cx="124807" cy="82920"/>
            </a:xfrm>
            <a:custGeom>
              <a:avLst/>
              <a:gdLst/>
              <a:ahLst/>
              <a:cxnLst/>
              <a:rect l="l" t="t" r="r" b="b"/>
              <a:pathLst>
                <a:path w="3510" h="2332" fill="none" extrusionOk="0">
                  <a:moveTo>
                    <a:pt x="151" y="2332"/>
                  </a:moveTo>
                  <a:cubicBezTo>
                    <a:pt x="151" y="2332"/>
                    <a:pt x="0" y="427"/>
                    <a:pt x="3509"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65;p51">
              <a:extLst>
                <a:ext uri="{FF2B5EF4-FFF2-40B4-BE49-F238E27FC236}">
                  <a16:creationId xmlns:a16="http://schemas.microsoft.com/office/drawing/2014/main" id="{3FDB750C-8D10-4578-B2CB-DE60A8335859}"/>
                </a:ext>
              </a:extLst>
            </p:cNvPr>
            <p:cNvSpPr/>
            <p:nvPr/>
          </p:nvSpPr>
          <p:spPr>
            <a:xfrm>
              <a:off x="6176161" y="2790014"/>
              <a:ext cx="107846" cy="80218"/>
            </a:xfrm>
            <a:custGeom>
              <a:avLst/>
              <a:gdLst/>
              <a:ahLst/>
              <a:cxnLst/>
              <a:rect l="l" t="t" r="r" b="b"/>
              <a:pathLst>
                <a:path w="3033" h="2256" fill="none" extrusionOk="0">
                  <a:moveTo>
                    <a:pt x="3033" y="0"/>
                  </a:moveTo>
                  <a:cubicBezTo>
                    <a:pt x="3033" y="0"/>
                    <a:pt x="1704" y="2256"/>
                    <a:pt x="0"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66;p51">
              <a:extLst>
                <a:ext uri="{FF2B5EF4-FFF2-40B4-BE49-F238E27FC236}">
                  <a16:creationId xmlns:a16="http://schemas.microsoft.com/office/drawing/2014/main" id="{C484C7A2-A8D8-4D37-8F53-A221D7FDD13D}"/>
                </a:ext>
              </a:extLst>
            </p:cNvPr>
            <p:cNvSpPr/>
            <p:nvPr/>
          </p:nvSpPr>
          <p:spPr>
            <a:xfrm>
              <a:off x="6164569" y="2729386"/>
              <a:ext cx="84698" cy="36589"/>
            </a:xfrm>
            <a:custGeom>
              <a:avLst/>
              <a:gdLst/>
              <a:ahLst/>
              <a:cxnLst/>
              <a:rect l="l" t="t" r="r" b="b"/>
              <a:pathLst>
                <a:path w="2382" h="1029" fill="none" extrusionOk="0">
                  <a:moveTo>
                    <a:pt x="2381" y="1"/>
                  </a:moveTo>
                  <a:cubicBezTo>
                    <a:pt x="2381" y="1"/>
                    <a:pt x="1504" y="1029"/>
                    <a:pt x="0" y="176"/>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67;p51">
              <a:extLst>
                <a:ext uri="{FF2B5EF4-FFF2-40B4-BE49-F238E27FC236}">
                  <a16:creationId xmlns:a16="http://schemas.microsoft.com/office/drawing/2014/main" id="{4977F458-3E30-4582-A37D-2A402560B091}"/>
                </a:ext>
              </a:extLst>
            </p:cNvPr>
            <p:cNvSpPr/>
            <p:nvPr/>
          </p:nvSpPr>
          <p:spPr>
            <a:xfrm>
              <a:off x="5948016" y="2811385"/>
              <a:ext cx="139030" cy="90067"/>
            </a:xfrm>
            <a:custGeom>
              <a:avLst/>
              <a:gdLst/>
              <a:ahLst/>
              <a:cxnLst/>
              <a:rect l="l" t="t" r="r" b="b"/>
              <a:pathLst>
                <a:path w="3910" h="2533" fill="none" extrusionOk="0">
                  <a:moveTo>
                    <a:pt x="0" y="276"/>
                  </a:moveTo>
                  <a:cubicBezTo>
                    <a:pt x="0" y="276"/>
                    <a:pt x="3108" y="1"/>
                    <a:pt x="3910"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68;p51">
              <a:extLst>
                <a:ext uri="{FF2B5EF4-FFF2-40B4-BE49-F238E27FC236}">
                  <a16:creationId xmlns:a16="http://schemas.microsoft.com/office/drawing/2014/main" id="{28961EB3-E2F4-404F-8235-0AFC1747B975}"/>
                </a:ext>
              </a:extLst>
            </p:cNvPr>
            <p:cNvSpPr/>
            <p:nvPr/>
          </p:nvSpPr>
          <p:spPr>
            <a:xfrm>
              <a:off x="5980090" y="2836347"/>
              <a:ext cx="41033" cy="97179"/>
            </a:xfrm>
            <a:custGeom>
              <a:avLst/>
              <a:gdLst/>
              <a:ahLst/>
              <a:cxnLst/>
              <a:rect l="l" t="t" r="r" b="b"/>
              <a:pathLst>
                <a:path w="1154" h="2733" fill="none" extrusionOk="0">
                  <a:moveTo>
                    <a:pt x="1153" y="0"/>
                  </a:moveTo>
                  <a:cubicBezTo>
                    <a:pt x="1153" y="0"/>
                    <a:pt x="0" y="953"/>
                    <a:pt x="953"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69;p51">
              <a:extLst>
                <a:ext uri="{FF2B5EF4-FFF2-40B4-BE49-F238E27FC236}">
                  <a16:creationId xmlns:a16="http://schemas.microsoft.com/office/drawing/2014/main" id="{ABA814E3-1645-49FF-81EB-C2B0D096D97C}"/>
                </a:ext>
              </a:extLst>
            </p:cNvPr>
            <p:cNvSpPr/>
            <p:nvPr/>
          </p:nvSpPr>
          <p:spPr>
            <a:xfrm>
              <a:off x="6161013" y="2933493"/>
              <a:ext cx="156880" cy="56181"/>
            </a:xfrm>
            <a:custGeom>
              <a:avLst/>
              <a:gdLst/>
              <a:ahLst/>
              <a:cxnLst/>
              <a:rect l="l" t="t" r="r" b="b"/>
              <a:pathLst>
                <a:path w="4412" h="1580" fill="none" extrusionOk="0">
                  <a:moveTo>
                    <a:pt x="4411" y="0"/>
                  </a:moveTo>
                  <a:cubicBezTo>
                    <a:pt x="4411" y="0"/>
                    <a:pt x="3684" y="652"/>
                    <a:pt x="2682" y="1053"/>
                  </a:cubicBezTo>
                  <a:cubicBezTo>
                    <a:pt x="1880" y="1379"/>
                    <a:pt x="902" y="1579"/>
                    <a:pt x="0"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70;p51">
              <a:extLst>
                <a:ext uri="{FF2B5EF4-FFF2-40B4-BE49-F238E27FC236}">
                  <a16:creationId xmlns:a16="http://schemas.microsoft.com/office/drawing/2014/main" id="{88DF2ED1-9B82-4DAA-BA81-DA2BE7547BD8}"/>
                </a:ext>
              </a:extLst>
            </p:cNvPr>
            <p:cNvSpPr/>
            <p:nvPr/>
          </p:nvSpPr>
          <p:spPr>
            <a:xfrm>
              <a:off x="6193087" y="2909420"/>
              <a:ext cx="63292" cy="61514"/>
            </a:xfrm>
            <a:custGeom>
              <a:avLst/>
              <a:gdLst/>
              <a:ahLst/>
              <a:cxnLst/>
              <a:rect l="l" t="t" r="r" b="b"/>
              <a:pathLst>
                <a:path w="1780" h="1730" fill="none" extrusionOk="0">
                  <a:moveTo>
                    <a:pt x="0" y="1"/>
                  </a:moveTo>
                  <a:cubicBezTo>
                    <a:pt x="0" y="1"/>
                    <a:pt x="1529" y="527"/>
                    <a:pt x="1780"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71;p51">
              <a:extLst>
                <a:ext uri="{FF2B5EF4-FFF2-40B4-BE49-F238E27FC236}">
                  <a16:creationId xmlns:a16="http://schemas.microsoft.com/office/drawing/2014/main" id="{ECF3694A-5928-4A76-ACC9-735310255613}"/>
                </a:ext>
              </a:extLst>
            </p:cNvPr>
            <p:cNvSpPr/>
            <p:nvPr/>
          </p:nvSpPr>
          <p:spPr>
            <a:xfrm>
              <a:off x="5980979" y="2496797"/>
              <a:ext cx="62403" cy="70439"/>
            </a:xfrm>
            <a:custGeom>
              <a:avLst/>
              <a:gdLst/>
              <a:ahLst/>
              <a:cxnLst/>
              <a:rect l="l" t="t" r="r" b="b"/>
              <a:pathLst>
                <a:path w="1755" h="1981" fill="none" extrusionOk="0">
                  <a:moveTo>
                    <a:pt x="176" y="1"/>
                  </a:moveTo>
                  <a:cubicBezTo>
                    <a:pt x="176" y="1"/>
                    <a:pt x="0" y="1705"/>
                    <a:pt x="1755"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72;p51">
              <a:extLst>
                <a:ext uri="{FF2B5EF4-FFF2-40B4-BE49-F238E27FC236}">
                  <a16:creationId xmlns:a16="http://schemas.microsoft.com/office/drawing/2014/main" id="{05139BDF-55B1-4BEF-9B8D-91EEA46332B1}"/>
                </a:ext>
              </a:extLst>
            </p:cNvPr>
            <p:cNvSpPr/>
            <p:nvPr/>
          </p:nvSpPr>
          <p:spPr>
            <a:xfrm>
              <a:off x="6027312" y="3055567"/>
              <a:ext cx="278984" cy="85587"/>
            </a:xfrm>
            <a:custGeom>
              <a:avLst/>
              <a:gdLst/>
              <a:ahLst/>
              <a:cxnLst/>
              <a:rect l="l" t="t" r="r" b="b"/>
              <a:pathLst>
                <a:path w="7846" h="2407" fill="none" extrusionOk="0">
                  <a:moveTo>
                    <a:pt x="7845" y="1"/>
                  </a:moveTo>
                  <a:cubicBezTo>
                    <a:pt x="7845" y="1"/>
                    <a:pt x="4061" y="2407"/>
                    <a:pt x="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73;p51">
              <a:extLst>
                <a:ext uri="{FF2B5EF4-FFF2-40B4-BE49-F238E27FC236}">
                  <a16:creationId xmlns:a16="http://schemas.microsoft.com/office/drawing/2014/main" id="{1F876BC9-CCFD-48DC-9D99-D5CEDEC9A0EA}"/>
                </a:ext>
              </a:extLst>
            </p:cNvPr>
            <p:cNvSpPr/>
            <p:nvPr/>
          </p:nvSpPr>
          <p:spPr>
            <a:xfrm>
              <a:off x="6073645" y="2983382"/>
              <a:ext cx="92734" cy="109659"/>
            </a:xfrm>
            <a:custGeom>
              <a:avLst/>
              <a:gdLst/>
              <a:ahLst/>
              <a:cxnLst/>
              <a:rect l="l" t="t" r="r" b="b"/>
              <a:pathLst>
                <a:path w="2608" h="3084" fill="none" extrusionOk="0">
                  <a:moveTo>
                    <a:pt x="1" y="1"/>
                  </a:moveTo>
                  <a:cubicBezTo>
                    <a:pt x="1" y="1"/>
                    <a:pt x="2608" y="1104"/>
                    <a:pt x="2207"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74;p51">
              <a:extLst>
                <a:ext uri="{FF2B5EF4-FFF2-40B4-BE49-F238E27FC236}">
                  <a16:creationId xmlns:a16="http://schemas.microsoft.com/office/drawing/2014/main" id="{9F8249FB-0864-4B1C-AF16-A4EA6A520E51}"/>
                </a:ext>
              </a:extLst>
            </p:cNvPr>
            <p:cNvSpPr/>
            <p:nvPr/>
          </p:nvSpPr>
          <p:spPr>
            <a:xfrm>
              <a:off x="5948016" y="3084974"/>
              <a:ext cx="95365" cy="68662"/>
            </a:xfrm>
            <a:custGeom>
              <a:avLst/>
              <a:gdLst/>
              <a:ahLst/>
              <a:cxnLst/>
              <a:rect l="l" t="t" r="r" b="b"/>
              <a:pathLst>
                <a:path w="2682" h="1931" fill="none" extrusionOk="0">
                  <a:moveTo>
                    <a:pt x="0" y="1"/>
                  </a:moveTo>
                  <a:cubicBezTo>
                    <a:pt x="0" y="1"/>
                    <a:pt x="727" y="1881"/>
                    <a:pt x="2682"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75;p51">
              <a:extLst>
                <a:ext uri="{FF2B5EF4-FFF2-40B4-BE49-F238E27FC236}">
                  <a16:creationId xmlns:a16="http://schemas.microsoft.com/office/drawing/2014/main" id="{A7217EBE-0753-4FF8-9375-7801FF6D7A71}"/>
                </a:ext>
              </a:extLst>
            </p:cNvPr>
            <p:cNvSpPr/>
            <p:nvPr/>
          </p:nvSpPr>
          <p:spPr>
            <a:xfrm>
              <a:off x="6133384" y="3153602"/>
              <a:ext cx="114104" cy="65995"/>
            </a:xfrm>
            <a:custGeom>
              <a:avLst/>
              <a:gdLst/>
              <a:ahLst/>
              <a:cxnLst/>
              <a:rect l="l" t="t" r="r" b="b"/>
              <a:pathLst>
                <a:path w="3209" h="1856" fill="none" extrusionOk="0">
                  <a:moveTo>
                    <a:pt x="3208" y="1555"/>
                  </a:moveTo>
                  <a:cubicBezTo>
                    <a:pt x="3208" y="1555"/>
                    <a:pt x="877" y="1855"/>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76;p51">
              <a:extLst>
                <a:ext uri="{FF2B5EF4-FFF2-40B4-BE49-F238E27FC236}">
                  <a16:creationId xmlns:a16="http://schemas.microsoft.com/office/drawing/2014/main" id="{ABCAABF9-18CF-484B-949B-862066FD00CD}"/>
                </a:ext>
              </a:extLst>
            </p:cNvPr>
            <p:cNvSpPr/>
            <p:nvPr/>
          </p:nvSpPr>
          <p:spPr>
            <a:xfrm>
              <a:off x="6027312" y="3233823"/>
              <a:ext cx="137288" cy="110548"/>
            </a:xfrm>
            <a:custGeom>
              <a:avLst/>
              <a:gdLst/>
              <a:ahLst/>
              <a:cxnLst/>
              <a:rect l="l" t="t" r="r" b="b"/>
              <a:pathLst>
                <a:path w="3861" h="3109" fill="none" extrusionOk="0">
                  <a:moveTo>
                    <a:pt x="3860" y="3108"/>
                  </a:moveTo>
                  <a:cubicBezTo>
                    <a:pt x="3860" y="3108"/>
                    <a:pt x="1279" y="2933"/>
                    <a:pt x="1"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77;p51">
              <a:extLst>
                <a:ext uri="{FF2B5EF4-FFF2-40B4-BE49-F238E27FC236}">
                  <a16:creationId xmlns:a16="http://schemas.microsoft.com/office/drawing/2014/main" id="{7205DA1C-B85A-4EC3-893C-EB414FF90AA9}"/>
                </a:ext>
              </a:extLst>
            </p:cNvPr>
            <p:cNvSpPr/>
            <p:nvPr/>
          </p:nvSpPr>
          <p:spPr>
            <a:xfrm>
              <a:off x="6097718" y="3208860"/>
              <a:ext cx="37478" cy="110548"/>
            </a:xfrm>
            <a:custGeom>
              <a:avLst/>
              <a:gdLst/>
              <a:ahLst/>
              <a:cxnLst/>
              <a:rect l="l" t="t" r="r" b="b"/>
              <a:pathLst>
                <a:path w="1054" h="3109" fill="none" extrusionOk="0">
                  <a:moveTo>
                    <a:pt x="452" y="1"/>
                  </a:moveTo>
                  <a:cubicBezTo>
                    <a:pt x="452" y="1"/>
                    <a:pt x="1053" y="2256"/>
                    <a:pt x="1"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78;p51">
              <a:extLst>
                <a:ext uri="{FF2B5EF4-FFF2-40B4-BE49-F238E27FC236}">
                  <a16:creationId xmlns:a16="http://schemas.microsoft.com/office/drawing/2014/main" id="{B091073C-6E14-469B-ACE8-4CCA7A17595B}"/>
                </a:ext>
              </a:extLst>
            </p:cNvPr>
            <p:cNvSpPr/>
            <p:nvPr/>
          </p:nvSpPr>
          <p:spPr>
            <a:xfrm>
              <a:off x="5948016" y="3298006"/>
              <a:ext cx="87365" cy="68626"/>
            </a:xfrm>
            <a:custGeom>
              <a:avLst/>
              <a:gdLst/>
              <a:ahLst/>
              <a:cxnLst/>
              <a:rect l="l" t="t" r="r" b="b"/>
              <a:pathLst>
                <a:path w="2457" h="1930" fill="none" extrusionOk="0">
                  <a:moveTo>
                    <a:pt x="0" y="0"/>
                  </a:moveTo>
                  <a:cubicBezTo>
                    <a:pt x="0" y="0"/>
                    <a:pt x="2456" y="251"/>
                    <a:pt x="2431"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2879;p51">
              <a:extLst>
                <a:ext uri="{FF2B5EF4-FFF2-40B4-BE49-F238E27FC236}">
                  <a16:creationId xmlns:a16="http://schemas.microsoft.com/office/drawing/2014/main" id="{D57D3A08-165D-4540-A419-363EBF78D35D}"/>
                </a:ext>
              </a:extLst>
            </p:cNvPr>
            <p:cNvGrpSpPr/>
            <p:nvPr/>
          </p:nvGrpSpPr>
          <p:grpSpPr>
            <a:xfrm>
              <a:off x="5676170" y="2647424"/>
              <a:ext cx="507137" cy="586433"/>
              <a:chOff x="5676170" y="2647424"/>
              <a:chExt cx="507137" cy="586433"/>
            </a:xfrm>
          </p:grpSpPr>
          <p:sp>
            <p:nvSpPr>
              <p:cNvPr id="238" name="Google Shape;2880;p51">
                <a:extLst>
                  <a:ext uri="{FF2B5EF4-FFF2-40B4-BE49-F238E27FC236}">
                    <a16:creationId xmlns:a16="http://schemas.microsoft.com/office/drawing/2014/main" id="{2171BA35-D2D2-43FB-A2DF-8013FF935BE0}"/>
                  </a:ext>
                </a:extLst>
              </p:cNvPr>
              <p:cNvSpPr/>
              <p:nvPr/>
            </p:nvSpPr>
            <p:spPr>
              <a:xfrm>
                <a:off x="5793833" y="2647424"/>
                <a:ext cx="44589" cy="44589"/>
              </a:xfrm>
              <a:custGeom>
                <a:avLst/>
                <a:gdLst/>
                <a:ahLst/>
                <a:cxnLst/>
                <a:rect l="l" t="t" r="r" b="b"/>
                <a:pathLst>
                  <a:path w="1254" h="1254" extrusionOk="0">
                    <a:moveTo>
                      <a:pt x="627" y="0"/>
                    </a:moveTo>
                    <a:cubicBezTo>
                      <a:pt x="276" y="0"/>
                      <a:pt x="0" y="276"/>
                      <a:pt x="0" y="627"/>
                    </a:cubicBezTo>
                    <a:cubicBezTo>
                      <a:pt x="0" y="978"/>
                      <a:pt x="276" y="1253"/>
                      <a:pt x="627" y="1253"/>
                    </a:cubicBezTo>
                    <a:cubicBezTo>
                      <a:pt x="978" y="1253"/>
                      <a:pt x="1253" y="978"/>
                      <a:pt x="1253" y="627"/>
                    </a:cubicBezTo>
                    <a:cubicBezTo>
                      <a:pt x="1253"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881;p51">
                <a:extLst>
                  <a:ext uri="{FF2B5EF4-FFF2-40B4-BE49-F238E27FC236}">
                    <a16:creationId xmlns:a16="http://schemas.microsoft.com/office/drawing/2014/main" id="{EE9480AA-7E75-400B-9ED2-4DCB5EB9AD2E}"/>
                  </a:ext>
                </a:extLst>
              </p:cNvPr>
              <p:cNvSpPr/>
              <p:nvPr/>
            </p:nvSpPr>
            <p:spPr>
              <a:xfrm>
                <a:off x="6021089" y="2647424"/>
                <a:ext cx="45478" cy="44589"/>
              </a:xfrm>
              <a:custGeom>
                <a:avLst/>
                <a:gdLst/>
                <a:ahLst/>
                <a:cxnLst/>
                <a:rect l="l" t="t" r="r" b="b"/>
                <a:pathLst>
                  <a:path w="1279" h="1254" extrusionOk="0">
                    <a:moveTo>
                      <a:pt x="627" y="0"/>
                    </a:moveTo>
                    <a:cubicBezTo>
                      <a:pt x="276" y="0"/>
                      <a:pt x="0" y="276"/>
                      <a:pt x="0" y="627"/>
                    </a:cubicBezTo>
                    <a:cubicBezTo>
                      <a:pt x="0" y="978"/>
                      <a:pt x="276" y="1253"/>
                      <a:pt x="627" y="1253"/>
                    </a:cubicBezTo>
                    <a:cubicBezTo>
                      <a:pt x="978" y="1253"/>
                      <a:pt x="1278" y="978"/>
                      <a:pt x="1278" y="627"/>
                    </a:cubicBezTo>
                    <a:cubicBezTo>
                      <a:pt x="1278"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882;p51">
                <a:extLst>
                  <a:ext uri="{FF2B5EF4-FFF2-40B4-BE49-F238E27FC236}">
                    <a16:creationId xmlns:a16="http://schemas.microsoft.com/office/drawing/2014/main" id="{7A22B0D0-4148-4683-A954-27C899D8A960}"/>
                  </a:ext>
                </a:extLst>
              </p:cNvPr>
              <p:cNvSpPr/>
              <p:nvPr/>
            </p:nvSpPr>
            <p:spPr>
              <a:xfrm>
                <a:off x="5719871" y="2771275"/>
                <a:ext cx="45478" cy="44625"/>
              </a:xfrm>
              <a:custGeom>
                <a:avLst/>
                <a:gdLst/>
                <a:ahLst/>
                <a:cxnLst/>
                <a:rect l="l" t="t" r="r" b="b"/>
                <a:pathLst>
                  <a:path w="1279" h="1255" extrusionOk="0">
                    <a:moveTo>
                      <a:pt x="627" y="1"/>
                    </a:moveTo>
                    <a:cubicBezTo>
                      <a:pt x="276" y="1"/>
                      <a:pt x="0" y="277"/>
                      <a:pt x="0" y="627"/>
                    </a:cubicBezTo>
                    <a:cubicBezTo>
                      <a:pt x="0" y="978"/>
                      <a:pt x="276" y="1254"/>
                      <a:pt x="627" y="1254"/>
                    </a:cubicBezTo>
                    <a:cubicBezTo>
                      <a:pt x="977" y="1254"/>
                      <a:pt x="1278" y="978"/>
                      <a:pt x="1278" y="627"/>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883;p51">
                <a:extLst>
                  <a:ext uri="{FF2B5EF4-FFF2-40B4-BE49-F238E27FC236}">
                    <a16:creationId xmlns:a16="http://schemas.microsoft.com/office/drawing/2014/main" id="{C7374F0B-6EF7-48A7-ACC6-9C52733C8BFC}"/>
                  </a:ext>
                </a:extLst>
              </p:cNvPr>
              <p:cNvSpPr/>
              <p:nvPr/>
            </p:nvSpPr>
            <p:spPr>
              <a:xfrm>
                <a:off x="5676170" y="2948642"/>
                <a:ext cx="44625" cy="44589"/>
              </a:xfrm>
              <a:custGeom>
                <a:avLst/>
                <a:gdLst/>
                <a:ahLst/>
                <a:cxnLst/>
                <a:rect l="l" t="t" r="r" b="b"/>
                <a:pathLst>
                  <a:path w="1255" h="1254" extrusionOk="0">
                    <a:moveTo>
                      <a:pt x="628" y="0"/>
                    </a:moveTo>
                    <a:cubicBezTo>
                      <a:pt x="277" y="0"/>
                      <a:pt x="1" y="276"/>
                      <a:pt x="1" y="627"/>
                    </a:cubicBezTo>
                    <a:cubicBezTo>
                      <a:pt x="1" y="978"/>
                      <a:pt x="277" y="1254"/>
                      <a:pt x="628" y="1254"/>
                    </a:cubicBezTo>
                    <a:cubicBezTo>
                      <a:pt x="978" y="1254"/>
                      <a:pt x="1254" y="978"/>
                      <a:pt x="1254" y="627"/>
                    </a:cubicBezTo>
                    <a:cubicBezTo>
                      <a:pt x="1254" y="276"/>
                      <a:pt x="978" y="0"/>
                      <a:pt x="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884;p51">
                <a:extLst>
                  <a:ext uri="{FF2B5EF4-FFF2-40B4-BE49-F238E27FC236}">
                    <a16:creationId xmlns:a16="http://schemas.microsoft.com/office/drawing/2014/main" id="{40A1F546-75EF-478D-9828-7761F41B552A}"/>
                  </a:ext>
                </a:extLst>
              </p:cNvPr>
              <p:cNvSpPr/>
              <p:nvPr/>
            </p:nvSpPr>
            <p:spPr>
              <a:xfrm>
                <a:off x="5796500" y="3126862"/>
                <a:ext cx="45478" cy="45514"/>
              </a:xfrm>
              <a:custGeom>
                <a:avLst/>
                <a:gdLst/>
                <a:ahLst/>
                <a:cxnLst/>
                <a:rect l="l" t="t" r="r" b="b"/>
                <a:pathLst>
                  <a:path w="1279" h="1280" extrusionOk="0">
                    <a:moveTo>
                      <a:pt x="652" y="1"/>
                    </a:moveTo>
                    <a:cubicBezTo>
                      <a:pt x="301" y="1"/>
                      <a:pt x="0" y="277"/>
                      <a:pt x="0" y="628"/>
                    </a:cubicBezTo>
                    <a:cubicBezTo>
                      <a:pt x="0" y="978"/>
                      <a:pt x="301" y="1279"/>
                      <a:pt x="652" y="1279"/>
                    </a:cubicBezTo>
                    <a:cubicBezTo>
                      <a:pt x="1003" y="1279"/>
                      <a:pt x="1279" y="978"/>
                      <a:pt x="1279" y="628"/>
                    </a:cubicBezTo>
                    <a:cubicBezTo>
                      <a:pt x="1279" y="277"/>
                      <a:pt x="1003"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885;p51">
                <a:extLst>
                  <a:ext uri="{FF2B5EF4-FFF2-40B4-BE49-F238E27FC236}">
                    <a16:creationId xmlns:a16="http://schemas.microsoft.com/office/drawing/2014/main" id="{29D003D4-6B55-4941-9018-1459DCD3F216}"/>
                  </a:ext>
                </a:extLst>
              </p:cNvPr>
              <p:cNvSpPr/>
              <p:nvPr/>
            </p:nvSpPr>
            <p:spPr>
              <a:xfrm>
                <a:off x="5723427"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886;p51">
                <a:extLst>
                  <a:ext uri="{FF2B5EF4-FFF2-40B4-BE49-F238E27FC236}">
                    <a16:creationId xmlns:a16="http://schemas.microsoft.com/office/drawing/2014/main" id="{9CA0807C-FD14-43A1-9A55-95A047512821}"/>
                  </a:ext>
                </a:extLst>
              </p:cNvPr>
              <p:cNvSpPr/>
              <p:nvPr/>
            </p:nvSpPr>
            <p:spPr>
              <a:xfrm>
                <a:off x="6095051" y="2771275"/>
                <a:ext cx="44589" cy="44625"/>
              </a:xfrm>
              <a:custGeom>
                <a:avLst/>
                <a:gdLst/>
                <a:ahLst/>
                <a:cxnLst/>
                <a:rect l="l" t="t" r="r" b="b"/>
                <a:pathLst>
                  <a:path w="1254" h="1255" extrusionOk="0">
                    <a:moveTo>
                      <a:pt x="627" y="1"/>
                    </a:moveTo>
                    <a:cubicBezTo>
                      <a:pt x="276" y="1"/>
                      <a:pt x="0" y="277"/>
                      <a:pt x="0" y="627"/>
                    </a:cubicBezTo>
                    <a:cubicBezTo>
                      <a:pt x="0" y="978"/>
                      <a:pt x="276" y="1254"/>
                      <a:pt x="627" y="1254"/>
                    </a:cubicBezTo>
                    <a:cubicBezTo>
                      <a:pt x="978" y="1254"/>
                      <a:pt x="1254" y="978"/>
                      <a:pt x="1254" y="627"/>
                    </a:cubicBezTo>
                    <a:cubicBezTo>
                      <a:pt x="1254" y="277"/>
                      <a:pt x="978"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887;p51">
                <a:extLst>
                  <a:ext uri="{FF2B5EF4-FFF2-40B4-BE49-F238E27FC236}">
                    <a16:creationId xmlns:a16="http://schemas.microsoft.com/office/drawing/2014/main" id="{F07C2390-37EF-4172-BAF8-E9DC01250791}"/>
                  </a:ext>
                </a:extLst>
              </p:cNvPr>
              <p:cNvSpPr/>
              <p:nvPr/>
            </p:nvSpPr>
            <p:spPr>
              <a:xfrm>
                <a:off x="6138718" y="2948642"/>
                <a:ext cx="44589" cy="44589"/>
              </a:xfrm>
              <a:custGeom>
                <a:avLst/>
                <a:gdLst/>
                <a:ahLst/>
                <a:cxnLst/>
                <a:rect l="l" t="t" r="r" b="b"/>
                <a:pathLst>
                  <a:path w="1254" h="1254" extrusionOk="0">
                    <a:moveTo>
                      <a:pt x="627" y="0"/>
                    </a:moveTo>
                    <a:cubicBezTo>
                      <a:pt x="276" y="0"/>
                      <a:pt x="1" y="276"/>
                      <a:pt x="1" y="627"/>
                    </a:cubicBezTo>
                    <a:cubicBezTo>
                      <a:pt x="1" y="978"/>
                      <a:pt x="276" y="1254"/>
                      <a:pt x="627" y="1254"/>
                    </a:cubicBezTo>
                    <a:cubicBezTo>
                      <a:pt x="978" y="1254"/>
                      <a:pt x="1254" y="978"/>
                      <a:pt x="1254" y="627"/>
                    </a:cubicBezTo>
                    <a:cubicBezTo>
                      <a:pt x="1254"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888;p51">
                <a:extLst>
                  <a:ext uri="{FF2B5EF4-FFF2-40B4-BE49-F238E27FC236}">
                    <a16:creationId xmlns:a16="http://schemas.microsoft.com/office/drawing/2014/main" id="{AC88C1AB-2F09-4766-A2D9-DC6564723F10}"/>
                  </a:ext>
                </a:extLst>
              </p:cNvPr>
              <p:cNvSpPr/>
              <p:nvPr/>
            </p:nvSpPr>
            <p:spPr>
              <a:xfrm>
                <a:off x="6017533" y="3126862"/>
                <a:ext cx="45478" cy="45514"/>
              </a:xfrm>
              <a:custGeom>
                <a:avLst/>
                <a:gdLst/>
                <a:ahLst/>
                <a:cxnLst/>
                <a:rect l="l" t="t" r="r" b="b"/>
                <a:pathLst>
                  <a:path w="1279" h="1280" extrusionOk="0">
                    <a:moveTo>
                      <a:pt x="627" y="1"/>
                    </a:moveTo>
                    <a:cubicBezTo>
                      <a:pt x="276" y="1"/>
                      <a:pt x="0" y="277"/>
                      <a:pt x="0" y="628"/>
                    </a:cubicBezTo>
                    <a:cubicBezTo>
                      <a:pt x="0" y="978"/>
                      <a:pt x="276" y="1279"/>
                      <a:pt x="627" y="1279"/>
                    </a:cubicBezTo>
                    <a:cubicBezTo>
                      <a:pt x="977" y="1279"/>
                      <a:pt x="1278" y="978"/>
                      <a:pt x="1278" y="628"/>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889;p51">
                <a:extLst>
                  <a:ext uri="{FF2B5EF4-FFF2-40B4-BE49-F238E27FC236}">
                    <a16:creationId xmlns:a16="http://schemas.microsoft.com/office/drawing/2014/main" id="{B89F4B8D-2D34-4E69-B19F-C15F115DFB8D}"/>
                  </a:ext>
                </a:extLst>
              </p:cNvPr>
              <p:cNvSpPr/>
              <p:nvPr/>
            </p:nvSpPr>
            <p:spPr>
              <a:xfrm>
                <a:off x="6091496"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2890;p51">
              <a:extLst>
                <a:ext uri="{FF2B5EF4-FFF2-40B4-BE49-F238E27FC236}">
                  <a16:creationId xmlns:a16="http://schemas.microsoft.com/office/drawing/2014/main" id="{87A642EF-4CB9-45DE-942E-6E4C96B1564D}"/>
                </a:ext>
              </a:extLst>
            </p:cNvPr>
            <p:cNvGrpSpPr/>
            <p:nvPr/>
          </p:nvGrpSpPr>
          <p:grpSpPr>
            <a:xfrm>
              <a:off x="4682481" y="1820363"/>
              <a:ext cx="329798" cy="853821"/>
              <a:chOff x="4682481" y="1820363"/>
              <a:chExt cx="329798" cy="853821"/>
            </a:xfrm>
          </p:grpSpPr>
          <p:sp>
            <p:nvSpPr>
              <p:cNvPr id="205" name="Google Shape;2891;p51">
                <a:extLst>
                  <a:ext uri="{FF2B5EF4-FFF2-40B4-BE49-F238E27FC236}">
                    <a16:creationId xmlns:a16="http://schemas.microsoft.com/office/drawing/2014/main" id="{1C35B7F3-42D3-4054-9BE3-517101A6B259}"/>
                  </a:ext>
                </a:extLst>
              </p:cNvPr>
              <p:cNvSpPr/>
              <p:nvPr/>
            </p:nvSpPr>
            <p:spPr>
              <a:xfrm>
                <a:off x="4833108" y="2185765"/>
                <a:ext cx="90032" cy="90956"/>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892;p51">
                <a:extLst>
                  <a:ext uri="{FF2B5EF4-FFF2-40B4-BE49-F238E27FC236}">
                    <a16:creationId xmlns:a16="http://schemas.microsoft.com/office/drawing/2014/main" id="{6520E646-0707-4349-85D4-0A715703589C}"/>
                  </a:ext>
                </a:extLst>
              </p:cNvPr>
              <p:cNvSpPr/>
              <p:nvPr/>
            </p:nvSpPr>
            <p:spPr>
              <a:xfrm>
                <a:off x="4833108" y="2185765"/>
                <a:ext cx="90032" cy="90956"/>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893;p51">
                <a:extLst>
                  <a:ext uri="{FF2B5EF4-FFF2-40B4-BE49-F238E27FC236}">
                    <a16:creationId xmlns:a16="http://schemas.microsoft.com/office/drawing/2014/main" id="{D33EBF76-2D94-45D0-BD1E-A983DE4C94E9}"/>
                  </a:ext>
                </a:extLst>
              </p:cNvPr>
              <p:cNvSpPr/>
              <p:nvPr/>
            </p:nvSpPr>
            <p:spPr>
              <a:xfrm>
                <a:off x="4743998" y="2244579"/>
                <a:ext cx="268281" cy="429606"/>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894;p51">
                <a:extLst>
                  <a:ext uri="{FF2B5EF4-FFF2-40B4-BE49-F238E27FC236}">
                    <a16:creationId xmlns:a16="http://schemas.microsoft.com/office/drawing/2014/main" id="{A4899048-7252-44A3-9BD5-2486FD7EC659}"/>
                  </a:ext>
                </a:extLst>
              </p:cNvPr>
              <p:cNvSpPr/>
              <p:nvPr/>
            </p:nvSpPr>
            <p:spPr>
              <a:xfrm>
                <a:off x="4743998" y="2244579"/>
                <a:ext cx="268281" cy="429606"/>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895;p51">
                <a:extLst>
                  <a:ext uri="{FF2B5EF4-FFF2-40B4-BE49-F238E27FC236}">
                    <a16:creationId xmlns:a16="http://schemas.microsoft.com/office/drawing/2014/main" id="{A41B58EF-2EE8-4F51-B9E1-F0CC3EF690FC}"/>
                  </a:ext>
                </a:extLst>
              </p:cNvPr>
              <p:cNvSpPr/>
              <p:nvPr/>
            </p:nvSpPr>
            <p:spPr>
              <a:xfrm>
                <a:off x="4758257" y="2497686"/>
                <a:ext cx="240653" cy="86476"/>
              </a:xfrm>
              <a:custGeom>
                <a:avLst/>
                <a:gdLst/>
                <a:ahLst/>
                <a:cxnLst/>
                <a:rect l="l" t="t" r="r" b="b"/>
                <a:pathLst>
                  <a:path w="6768" h="2432" extrusionOk="0">
                    <a:moveTo>
                      <a:pt x="376" y="1"/>
                    </a:moveTo>
                    <a:lnTo>
                      <a:pt x="0" y="2432"/>
                    </a:lnTo>
                    <a:lnTo>
                      <a:pt x="6767" y="2432"/>
                    </a:lnTo>
                    <a:lnTo>
                      <a:pt x="6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896;p51">
                <a:extLst>
                  <a:ext uri="{FF2B5EF4-FFF2-40B4-BE49-F238E27FC236}">
                    <a16:creationId xmlns:a16="http://schemas.microsoft.com/office/drawing/2014/main" id="{A515C4E6-724D-4CC2-A30A-7A5F2698C0AD}"/>
                  </a:ext>
                </a:extLst>
              </p:cNvPr>
              <p:cNvSpPr/>
              <p:nvPr/>
            </p:nvSpPr>
            <p:spPr>
              <a:xfrm>
                <a:off x="4758257" y="2497686"/>
                <a:ext cx="240653" cy="86476"/>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897;p51">
                <a:extLst>
                  <a:ext uri="{FF2B5EF4-FFF2-40B4-BE49-F238E27FC236}">
                    <a16:creationId xmlns:a16="http://schemas.microsoft.com/office/drawing/2014/main" id="{EBB0A135-F70A-4BDB-9BE9-FDEA55BE85B6}"/>
                  </a:ext>
                </a:extLst>
              </p:cNvPr>
              <p:cNvSpPr/>
              <p:nvPr/>
            </p:nvSpPr>
            <p:spPr>
              <a:xfrm>
                <a:off x="4682481" y="1987774"/>
                <a:ext cx="155102" cy="140239"/>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898;p51">
                <a:extLst>
                  <a:ext uri="{FF2B5EF4-FFF2-40B4-BE49-F238E27FC236}">
                    <a16:creationId xmlns:a16="http://schemas.microsoft.com/office/drawing/2014/main" id="{31990258-8759-4124-9032-7D7AA664CA20}"/>
                  </a:ext>
                </a:extLst>
              </p:cNvPr>
              <p:cNvSpPr/>
              <p:nvPr/>
            </p:nvSpPr>
            <p:spPr>
              <a:xfrm>
                <a:off x="4682481" y="1985249"/>
                <a:ext cx="155102" cy="145288"/>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899;p51">
                <a:extLst>
                  <a:ext uri="{FF2B5EF4-FFF2-40B4-BE49-F238E27FC236}">
                    <a16:creationId xmlns:a16="http://schemas.microsoft.com/office/drawing/2014/main" id="{28C66BED-FDFF-4673-87BA-06C865A6515A}"/>
                  </a:ext>
                </a:extLst>
              </p:cNvPr>
              <p:cNvSpPr/>
              <p:nvPr/>
            </p:nvSpPr>
            <p:spPr>
              <a:xfrm>
                <a:off x="4787664" y="2060989"/>
                <a:ext cx="181841" cy="142621"/>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900;p51">
                <a:extLst>
                  <a:ext uri="{FF2B5EF4-FFF2-40B4-BE49-F238E27FC236}">
                    <a16:creationId xmlns:a16="http://schemas.microsoft.com/office/drawing/2014/main" id="{A21A14B2-E768-4CA7-9B1E-93BED174E828}"/>
                  </a:ext>
                </a:extLst>
              </p:cNvPr>
              <p:cNvSpPr/>
              <p:nvPr/>
            </p:nvSpPr>
            <p:spPr>
              <a:xfrm>
                <a:off x="4787664" y="2060989"/>
                <a:ext cx="181841" cy="142621"/>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901;p51">
                <a:extLst>
                  <a:ext uri="{FF2B5EF4-FFF2-40B4-BE49-F238E27FC236}">
                    <a16:creationId xmlns:a16="http://schemas.microsoft.com/office/drawing/2014/main" id="{03490095-9F1F-44AD-9CE3-D23BA7F39810}"/>
                  </a:ext>
                </a:extLst>
              </p:cNvPr>
              <p:cNvSpPr/>
              <p:nvPr/>
            </p:nvSpPr>
            <p:spPr>
              <a:xfrm>
                <a:off x="4925809" y="1921990"/>
                <a:ext cx="45478" cy="152399"/>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02;p51">
                <a:extLst>
                  <a:ext uri="{FF2B5EF4-FFF2-40B4-BE49-F238E27FC236}">
                    <a16:creationId xmlns:a16="http://schemas.microsoft.com/office/drawing/2014/main" id="{4CC19003-6F93-4800-87BC-E4A90D9C1786}"/>
                  </a:ext>
                </a:extLst>
              </p:cNvPr>
              <p:cNvSpPr/>
              <p:nvPr/>
            </p:nvSpPr>
            <p:spPr>
              <a:xfrm>
                <a:off x="4925809" y="1921990"/>
                <a:ext cx="45478" cy="152399"/>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03;p51">
                <a:extLst>
                  <a:ext uri="{FF2B5EF4-FFF2-40B4-BE49-F238E27FC236}">
                    <a16:creationId xmlns:a16="http://schemas.microsoft.com/office/drawing/2014/main" id="{3B327689-6554-4BBF-AEE2-E0493A38A501}"/>
                  </a:ext>
                </a:extLst>
              </p:cNvPr>
              <p:cNvSpPr/>
              <p:nvPr/>
            </p:nvSpPr>
            <p:spPr>
              <a:xfrm>
                <a:off x="4881219" y="1820363"/>
                <a:ext cx="44625" cy="253134"/>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04;p51">
                <a:extLst>
                  <a:ext uri="{FF2B5EF4-FFF2-40B4-BE49-F238E27FC236}">
                    <a16:creationId xmlns:a16="http://schemas.microsoft.com/office/drawing/2014/main" id="{3729D1B0-3371-4428-B6A0-C9AD6D7ED8CA}"/>
                  </a:ext>
                </a:extLst>
              </p:cNvPr>
              <p:cNvSpPr/>
              <p:nvPr/>
            </p:nvSpPr>
            <p:spPr>
              <a:xfrm>
                <a:off x="4881219" y="1820363"/>
                <a:ext cx="44625" cy="253134"/>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05;p51">
                <a:extLst>
                  <a:ext uri="{FF2B5EF4-FFF2-40B4-BE49-F238E27FC236}">
                    <a16:creationId xmlns:a16="http://schemas.microsoft.com/office/drawing/2014/main" id="{B988AE3B-2FFC-4204-8CCE-4A8C137B128A}"/>
                  </a:ext>
                </a:extLst>
              </p:cNvPr>
              <p:cNvSpPr/>
              <p:nvPr/>
            </p:nvSpPr>
            <p:spPr>
              <a:xfrm>
                <a:off x="4835775" y="1852473"/>
                <a:ext cx="45478" cy="221025"/>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06;p51">
                <a:extLst>
                  <a:ext uri="{FF2B5EF4-FFF2-40B4-BE49-F238E27FC236}">
                    <a16:creationId xmlns:a16="http://schemas.microsoft.com/office/drawing/2014/main" id="{3C10DFB5-82DF-4D99-A0DF-4684B348F3F2}"/>
                  </a:ext>
                </a:extLst>
              </p:cNvPr>
              <p:cNvSpPr/>
              <p:nvPr/>
            </p:nvSpPr>
            <p:spPr>
              <a:xfrm>
                <a:off x="4835775" y="1852473"/>
                <a:ext cx="45478" cy="221025"/>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07;p51">
                <a:extLst>
                  <a:ext uri="{FF2B5EF4-FFF2-40B4-BE49-F238E27FC236}">
                    <a16:creationId xmlns:a16="http://schemas.microsoft.com/office/drawing/2014/main" id="{15837051-5D85-47F4-874A-8CE0A2BD858E}"/>
                  </a:ext>
                </a:extLst>
              </p:cNvPr>
              <p:cNvSpPr/>
              <p:nvPr/>
            </p:nvSpPr>
            <p:spPr>
              <a:xfrm>
                <a:off x="4790331" y="1887213"/>
                <a:ext cx="45478" cy="187175"/>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08;p51">
                <a:extLst>
                  <a:ext uri="{FF2B5EF4-FFF2-40B4-BE49-F238E27FC236}">
                    <a16:creationId xmlns:a16="http://schemas.microsoft.com/office/drawing/2014/main" id="{52F826C1-EBFB-4FD4-AF6C-E7A28AF9B9A8}"/>
                  </a:ext>
                </a:extLst>
              </p:cNvPr>
              <p:cNvSpPr/>
              <p:nvPr/>
            </p:nvSpPr>
            <p:spPr>
              <a:xfrm>
                <a:off x="4790331" y="1887213"/>
                <a:ext cx="45478" cy="187175"/>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909;p51">
                <a:extLst>
                  <a:ext uri="{FF2B5EF4-FFF2-40B4-BE49-F238E27FC236}">
                    <a16:creationId xmlns:a16="http://schemas.microsoft.com/office/drawing/2014/main" id="{468C817F-6491-4559-A7FE-7AB772098F66}"/>
                  </a:ext>
                </a:extLst>
              </p:cNvPr>
              <p:cNvSpPr/>
              <p:nvPr/>
            </p:nvSpPr>
            <p:spPr>
              <a:xfrm>
                <a:off x="4792109" y="1987027"/>
                <a:ext cx="41922" cy="11378"/>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10;p51">
                <a:extLst>
                  <a:ext uri="{FF2B5EF4-FFF2-40B4-BE49-F238E27FC236}">
                    <a16:creationId xmlns:a16="http://schemas.microsoft.com/office/drawing/2014/main" id="{CABE6BDF-4744-4AEA-ACF2-AE47BC2AC8E9}"/>
                  </a:ext>
                </a:extLst>
              </p:cNvPr>
              <p:cNvSpPr/>
              <p:nvPr/>
            </p:nvSpPr>
            <p:spPr>
              <a:xfrm>
                <a:off x="4792109" y="1987027"/>
                <a:ext cx="41922" cy="24997"/>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11;p51">
                <a:extLst>
                  <a:ext uri="{FF2B5EF4-FFF2-40B4-BE49-F238E27FC236}">
                    <a16:creationId xmlns:a16="http://schemas.microsoft.com/office/drawing/2014/main" id="{84046A95-193D-469A-9846-AF9980BEC861}"/>
                  </a:ext>
                </a:extLst>
              </p:cNvPr>
              <p:cNvSpPr/>
              <p:nvPr/>
            </p:nvSpPr>
            <p:spPr>
              <a:xfrm>
                <a:off x="4792109" y="1930880"/>
                <a:ext cx="41922" cy="12018"/>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912;p51">
                <a:extLst>
                  <a:ext uri="{FF2B5EF4-FFF2-40B4-BE49-F238E27FC236}">
                    <a16:creationId xmlns:a16="http://schemas.microsoft.com/office/drawing/2014/main" id="{11A256A5-B3DE-4BD0-B594-A77990A91A6B}"/>
                  </a:ext>
                </a:extLst>
              </p:cNvPr>
              <p:cNvSpPr/>
              <p:nvPr/>
            </p:nvSpPr>
            <p:spPr>
              <a:xfrm>
                <a:off x="4792109" y="1930880"/>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913;p51">
                <a:extLst>
                  <a:ext uri="{FF2B5EF4-FFF2-40B4-BE49-F238E27FC236}">
                    <a16:creationId xmlns:a16="http://schemas.microsoft.com/office/drawing/2014/main" id="{CBA690EB-4E7A-451B-A03F-8C3E97D5A8A9}"/>
                  </a:ext>
                </a:extLst>
              </p:cNvPr>
              <p:cNvSpPr/>
              <p:nvPr/>
            </p:nvSpPr>
            <p:spPr>
              <a:xfrm>
                <a:off x="4837553" y="1990583"/>
                <a:ext cx="42811" cy="12018"/>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914;p51">
                <a:extLst>
                  <a:ext uri="{FF2B5EF4-FFF2-40B4-BE49-F238E27FC236}">
                    <a16:creationId xmlns:a16="http://schemas.microsoft.com/office/drawing/2014/main" id="{8B0D2985-FB0C-4CBB-B66D-A368E6CB72F7}"/>
                  </a:ext>
                </a:extLst>
              </p:cNvPr>
              <p:cNvSpPr/>
              <p:nvPr/>
            </p:nvSpPr>
            <p:spPr>
              <a:xfrm>
                <a:off x="4837553" y="1990583"/>
                <a:ext cx="42811" cy="25886"/>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915;p51">
                <a:extLst>
                  <a:ext uri="{FF2B5EF4-FFF2-40B4-BE49-F238E27FC236}">
                    <a16:creationId xmlns:a16="http://schemas.microsoft.com/office/drawing/2014/main" id="{5C59F7A8-A715-4884-BB65-F64881A01DDD}"/>
                  </a:ext>
                </a:extLst>
              </p:cNvPr>
              <p:cNvSpPr/>
              <p:nvPr/>
            </p:nvSpPr>
            <p:spPr>
              <a:xfrm>
                <a:off x="4836664" y="1906806"/>
                <a:ext cx="41922" cy="12018"/>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916;p51">
                <a:extLst>
                  <a:ext uri="{FF2B5EF4-FFF2-40B4-BE49-F238E27FC236}">
                    <a16:creationId xmlns:a16="http://schemas.microsoft.com/office/drawing/2014/main" id="{DA8A9394-D8EF-404A-9DFD-982AEC696A6B}"/>
                  </a:ext>
                </a:extLst>
              </p:cNvPr>
              <p:cNvSpPr/>
              <p:nvPr/>
            </p:nvSpPr>
            <p:spPr>
              <a:xfrm>
                <a:off x="4836664" y="1906806"/>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917;p51">
                <a:extLst>
                  <a:ext uri="{FF2B5EF4-FFF2-40B4-BE49-F238E27FC236}">
                    <a16:creationId xmlns:a16="http://schemas.microsoft.com/office/drawing/2014/main" id="{7C02BA44-91D6-4ED7-97E2-09439E377B63}"/>
                  </a:ext>
                </a:extLst>
              </p:cNvPr>
              <p:cNvSpPr/>
              <p:nvPr/>
            </p:nvSpPr>
            <p:spPr>
              <a:xfrm>
                <a:off x="4883032" y="1987027"/>
                <a:ext cx="41922" cy="11378"/>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918;p51">
                <a:extLst>
                  <a:ext uri="{FF2B5EF4-FFF2-40B4-BE49-F238E27FC236}">
                    <a16:creationId xmlns:a16="http://schemas.microsoft.com/office/drawing/2014/main" id="{B49E1F2A-35D1-4D62-9BF5-B5B8419E8177}"/>
                  </a:ext>
                </a:extLst>
              </p:cNvPr>
              <p:cNvSpPr/>
              <p:nvPr/>
            </p:nvSpPr>
            <p:spPr>
              <a:xfrm>
                <a:off x="4883032" y="1987027"/>
                <a:ext cx="41922" cy="24997"/>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919;p51">
                <a:extLst>
                  <a:ext uri="{FF2B5EF4-FFF2-40B4-BE49-F238E27FC236}">
                    <a16:creationId xmlns:a16="http://schemas.microsoft.com/office/drawing/2014/main" id="{A90F12D4-04D0-4A47-87A0-6A48FE0A1DA3}"/>
                  </a:ext>
                </a:extLst>
              </p:cNvPr>
              <p:cNvSpPr/>
              <p:nvPr/>
            </p:nvSpPr>
            <p:spPr>
              <a:xfrm>
                <a:off x="4929365" y="1987027"/>
                <a:ext cx="41033" cy="11378"/>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920;p51">
                <a:extLst>
                  <a:ext uri="{FF2B5EF4-FFF2-40B4-BE49-F238E27FC236}">
                    <a16:creationId xmlns:a16="http://schemas.microsoft.com/office/drawing/2014/main" id="{D830CE78-451A-491E-A06C-84116AA56450}"/>
                  </a:ext>
                </a:extLst>
              </p:cNvPr>
              <p:cNvSpPr/>
              <p:nvPr/>
            </p:nvSpPr>
            <p:spPr>
              <a:xfrm>
                <a:off x="4929365" y="1987027"/>
                <a:ext cx="41033" cy="24997"/>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921;p51">
                <a:extLst>
                  <a:ext uri="{FF2B5EF4-FFF2-40B4-BE49-F238E27FC236}">
                    <a16:creationId xmlns:a16="http://schemas.microsoft.com/office/drawing/2014/main" id="{4AF45211-1BB5-4A82-A3AF-DDFD340D46F0}"/>
                  </a:ext>
                </a:extLst>
              </p:cNvPr>
              <p:cNvSpPr/>
              <p:nvPr/>
            </p:nvSpPr>
            <p:spPr>
              <a:xfrm>
                <a:off x="4881219" y="1868510"/>
                <a:ext cx="42811" cy="11343"/>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22;p51">
                <a:extLst>
                  <a:ext uri="{FF2B5EF4-FFF2-40B4-BE49-F238E27FC236}">
                    <a16:creationId xmlns:a16="http://schemas.microsoft.com/office/drawing/2014/main" id="{13A0AB6F-A815-41B0-A45C-39EBC5B826D7}"/>
                  </a:ext>
                </a:extLst>
              </p:cNvPr>
              <p:cNvSpPr/>
              <p:nvPr/>
            </p:nvSpPr>
            <p:spPr>
              <a:xfrm>
                <a:off x="4881219" y="1868510"/>
                <a:ext cx="42811" cy="24997"/>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23;p51">
                <a:extLst>
                  <a:ext uri="{FF2B5EF4-FFF2-40B4-BE49-F238E27FC236}">
                    <a16:creationId xmlns:a16="http://schemas.microsoft.com/office/drawing/2014/main" id="{BFA522DA-EA08-4EF2-BBAC-B84BFE8025B3}"/>
                  </a:ext>
                </a:extLst>
              </p:cNvPr>
              <p:cNvSpPr/>
              <p:nvPr/>
            </p:nvSpPr>
            <p:spPr>
              <a:xfrm>
                <a:off x="4726183" y="2021803"/>
                <a:ext cx="31219" cy="33886"/>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2924;p51">
              <a:extLst>
                <a:ext uri="{FF2B5EF4-FFF2-40B4-BE49-F238E27FC236}">
                  <a16:creationId xmlns:a16="http://schemas.microsoft.com/office/drawing/2014/main" id="{B520722A-32D2-4E39-8C64-842B010E7A7E}"/>
                </a:ext>
              </a:extLst>
            </p:cNvPr>
            <p:cNvSpPr/>
            <p:nvPr/>
          </p:nvSpPr>
          <p:spPr>
            <a:xfrm>
              <a:off x="6019311" y="1706291"/>
              <a:ext cx="146177" cy="772700"/>
            </a:xfrm>
            <a:custGeom>
              <a:avLst/>
              <a:gdLst/>
              <a:ahLst/>
              <a:cxnLst/>
              <a:rect l="l" t="t" r="r" b="b"/>
              <a:pathLst>
                <a:path w="4111" h="21731" fill="none" extrusionOk="0">
                  <a:moveTo>
                    <a:pt x="0" y="21730"/>
                  </a:moveTo>
                  <a:lnTo>
                    <a:pt x="0" y="14562"/>
                  </a:lnTo>
                  <a:lnTo>
                    <a:pt x="4110" y="10427"/>
                  </a:lnTo>
                  <a:lnTo>
                    <a:pt x="411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5;p51">
              <a:extLst>
                <a:ext uri="{FF2B5EF4-FFF2-40B4-BE49-F238E27FC236}">
                  <a16:creationId xmlns:a16="http://schemas.microsoft.com/office/drawing/2014/main" id="{0DA2D46F-4DF9-4A91-A58E-CDB7A44FB818}"/>
                </a:ext>
              </a:extLst>
            </p:cNvPr>
            <p:cNvSpPr/>
            <p:nvPr/>
          </p:nvSpPr>
          <p:spPr>
            <a:xfrm>
              <a:off x="6132495" y="1680475"/>
              <a:ext cx="66848" cy="67737"/>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26;p51">
              <a:extLst>
                <a:ext uri="{FF2B5EF4-FFF2-40B4-BE49-F238E27FC236}">
                  <a16:creationId xmlns:a16="http://schemas.microsoft.com/office/drawing/2014/main" id="{3D5AF525-0F5A-4681-9D93-63E225C64E6E}"/>
                </a:ext>
              </a:extLst>
            </p:cNvPr>
            <p:cNvSpPr/>
            <p:nvPr/>
          </p:nvSpPr>
          <p:spPr>
            <a:xfrm>
              <a:off x="4702998" y="3012789"/>
              <a:ext cx="843068" cy="90067"/>
            </a:xfrm>
            <a:custGeom>
              <a:avLst/>
              <a:gdLst/>
              <a:ahLst/>
              <a:cxnLst/>
              <a:rect l="l" t="t" r="r" b="b"/>
              <a:pathLst>
                <a:path w="23710" h="2533" fill="none" extrusionOk="0">
                  <a:moveTo>
                    <a:pt x="23710" y="1"/>
                  </a:moveTo>
                  <a:lnTo>
                    <a:pt x="18371" y="2532"/>
                  </a:lnTo>
                  <a:lnTo>
                    <a:pt x="0" y="25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27;p51">
              <a:extLst>
                <a:ext uri="{FF2B5EF4-FFF2-40B4-BE49-F238E27FC236}">
                  <a16:creationId xmlns:a16="http://schemas.microsoft.com/office/drawing/2014/main" id="{47B28306-A747-4921-8B48-1C4A396AB3B2}"/>
                </a:ext>
              </a:extLst>
            </p:cNvPr>
            <p:cNvSpPr/>
            <p:nvPr/>
          </p:nvSpPr>
          <p:spPr>
            <a:xfrm>
              <a:off x="4789442" y="2991419"/>
              <a:ext cx="566822" cy="36"/>
            </a:xfrm>
            <a:custGeom>
              <a:avLst/>
              <a:gdLst/>
              <a:ahLst/>
              <a:cxnLst/>
              <a:rect l="l" t="t" r="r" b="b"/>
              <a:pathLst>
                <a:path w="15941" h="1" fill="none" extrusionOk="0">
                  <a:moveTo>
                    <a:pt x="0" y="0"/>
                  </a:moveTo>
                  <a:lnTo>
                    <a:pt x="1594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28;p51">
              <a:extLst>
                <a:ext uri="{FF2B5EF4-FFF2-40B4-BE49-F238E27FC236}">
                  <a16:creationId xmlns:a16="http://schemas.microsoft.com/office/drawing/2014/main" id="{CC4939B8-CCA6-4D8B-B932-232001D442D7}"/>
                </a:ext>
              </a:extLst>
            </p:cNvPr>
            <p:cNvSpPr/>
            <p:nvPr/>
          </p:nvSpPr>
          <p:spPr>
            <a:xfrm>
              <a:off x="5307212" y="2957567"/>
              <a:ext cx="67773" cy="67737"/>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29;p51">
              <a:extLst>
                <a:ext uri="{FF2B5EF4-FFF2-40B4-BE49-F238E27FC236}">
                  <a16:creationId xmlns:a16="http://schemas.microsoft.com/office/drawing/2014/main" id="{AB00ABB0-5983-4EF4-9915-361BBEE3AB9F}"/>
                </a:ext>
              </a:extLst>
            </p:cNvPr>
            <p:cNvSpPr/>
            <p:nvPr/>
          </p:nvSpPr>
          <p:spPr>
            <a:xfrm>
              <a:off x="5307212" y="2957567"/>
              <a:ext cx="67773" cy="67737"/>
            </a:xfrm>
            <a:custGeom>
              <a:avLst/>
              <a:gdLst/>
              <a:ahLst/>
              <a:cxnLst/>
              <a:rect l="l" t="t" r="r" b="b"/>
              <a:pathLst>
                <a:path w="1906" h="1905" fill="none" extrusionOk="0">
                  <a:moveTo>
                    <a:pt x="1906" y="952"/>
                  </a:moveTo>
                  <a:cubicBezTo>
                    <a:pt x="1906" y="1479"/>
                    <a:pt x="1480" y="1905"/>
                    <a:pt x="953" y="1905"/>
                  </a:cubicBezTo>
                  <a:cubicBezTo>
                    <a:pt x="427" y="1905"/>
                    <a:pt x="1" y="1479"/>
                    <a:pt x="1" y="952"/>
                  </a:cubicBezTo>
                  <a:cubicBezTo>
                    <a:pt x="1" y="426"/>
                    <a:pt x="427" y="0"/>
                    <a:pt x="953" y="0"/>
                  </a:cubicBezTo>
                  <a:cubicBezTo>
                    <a:pt x="1480" y="0"/>
                    <a:pt x="1906" y="426"/>
                    <a:pt x="1906"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30;p51">
              <a:extLst>
                <a:ext uri="{FF2B5EF4-FFF2-40B4-BE49-F238E27FC236}">
                  <a16:creationId xmlns:a16="http://schemas.microsoft.com/office/drawing/2014/main" id="{24F804A1-94B2-4B70-9390-05BB68D3B330}"/>
                </a:ext>
              </a:extLst>
            </p:cNvPr>
            <p:cNvSpPr/>
            <p:nvPr/>
          </p:nvSpPr>
          <p:spPr>
            <a:xfrm>
              <a:off x="4625445" y="2876457"/>
              <a:ext cx="906361" cy="52625"/>
            </a:xfrm>
            <a:custGeom>
              <a:avLst/>
              <a:gdLst/>
              <a:ahLst/>
              <a:cxnLst/>
              <a:rect l="l" t="t" r="r" b="b"/>
              <a:pathLst>
                <a:path w="25490" h="1480" fill="none" extrusionOk="0">
                  <a:moveTo>
                    <a:pt x="1" y="1479"/>
                  </a:moveTo>
                  <a:lnTo>
                    <a:pt x="13710" y="1479"/>
                  </a:lnTo>
                  <a:lnTo>
                    <a:pt x="15164" y="0"/>
                  </a:lnTo>
                  <a:lnTo>
                    <a:pt x="2549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31;p51">
              <a:extLst>
                <a:ext uri="{FF2B5EF4-FFF2-40B4-BE49-F238E27FC236}">
                  <a16:creationId xmlns:a16="http://schemas.microsoft.com/office/drawing/2014/main" id="{6F726C8F-824D-41C0-9678-DB949BAD90A4}"/>
                </a:ext>
              </a:extLst>
            </p:cNvPr>
            <p:cNvSpPr/>
            <p:nvPr/>
          </p:nvSpPr>
          <p:spPr>
            <a:xfrm>
              <a:off x="4587148" y="2895161"/>
              <a:ext cx="67737" cy="67773"/>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32;p51">
              <a:extLst>
                <a:ext uri="{FF2B5EF4-FFF2-40B4-BE49-F238E27FC236}">
                  <a16:creationId xmlns:a16="http://schemas.microsoft.com/office/drawing/2014/main" id="{00932366-3D3F-4061-85FE-4C6E80FF9DD5}"/>
                </a:ext>
              </a:extLst>
            </p:cNvPr>
            <p:cNvSpPr/>
            <p:nvPr/>
          </p:nvSpPr>
          <p:spPr>
            <a:xfrm>
              <a:off x="4669146" y="3068937"/>
              <a:ext cx="66848" cy="67773"/>
            </a:xfrm>
            <a:custGeom>
              <a:avLst/>
              <a:gdLst/>
              <a:ahLst/>
              <a:cxnLst/>
              <a:rect l="l" t="t" r="r" b="b"/>
              <a:pathLst>
                <a:path w="1880" h="1906" extrusionOk="0">
                  <a:moveTo>
                    <a:pt x="952" y="1"/>
                  </a:moveTo>
                  <a:cubicBezTo>
                    <a:pt x="426" y="1"/>
                    <a:pt x="0" y="427"/>
                    <a:pt x="0" y="953"/>
                  </a:cubicBezTo>
                  <a:cubicBezTo>
                    <a:pt x="0" y="1480"/>
                    <a:pt x="426" y="1906"/>
                    <a:pt x="952" y="1906"/>
                  </a:cubicBezTo>
                  <a:cubicBezTo>
                    <a:pt x="1454" y="1906"/>
                    <a:pt x="1880" y="1480"/>
                    <a:pt x="1880" y="953"/>
                  </a:cubicBezTo>
                  <a:cubicBezTo>
                    <a:pt x="1880" y="427"/>
                    <a:pt x="1454"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33;p51">
              <a:extLst>
                <a:ext uri="{FF2B5EF4-FFF2-40B4-BE49-F238E27FC236}">
                  <a16:creationId xmlns:a16="http://schemas.microsoft.com/office/drawing/2014/main" id="{35A202AF-3A41-40C8-8F30-79678429D21C}"/>
                </a:ext>
              </a:extLst>
            </p:cNvPr>
            <p:cNvSpPr/>
            <p:nvPr/>
          </p:nvSpPr>
          <p:spPr>
            <a:xfrm>
              <a:off x="4755590" y="2957567"/>
              <a:ext cx="67737" cy="67737"/>
            </a:xfrm>
            <a:custGeom>
              <a:avLst/>
              <a:gdLst/>
              <a:ahLst/>
              <a:cxnLst/>
              <a:rect l="l" t="t" r="r" b="b"/>
              <a:pathLst>
                <a:path w="1905" h="1905" extrusionOk="0">
                  <a:moveTo>
                    <a:pt x="952" y="0"/>
                  </a:moveTo>
                  <a:cubicBezTo>
                    <a:pt x="426" y="0"/>
                    <a:pt x="0" y="426"/>
                    <a:pt x="0" y="952"/>
                  </a:cubicBezTo>
                  <a:cubicBezTo>
                    <a:pt x="0" y="1479"/>
                    <a:pt x="426" y="1905"/>
                    <a:pt x="952" y="1905"/>
                  </a:cubicBezTo>
                  <a:cubicBezTo>
                    <a:pt x="1479" y="1905"/>
                    <a:pt x="1905" y="1479"/>
                    <a:pt x="1905" y="952"/>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34;p51">
              <a:extLst>
                <a:ext uri="{FF2B5EF4-FFF2-40B4-BE49-F238E27FC236}">
                  <a16:creationId xmlns:a16="http://schemas.microsoft.com/office/drawing/2014/main" id="{C9961C9A-77E7-43ED-9E4D-F38ACF3F77E3}"/>
                </a:ext>
              </a:extLst>
            </p:cNvPr>
            <p:cNvSpPr/>
            <p:nvPr/>
          </p:nvSpPr>
          <p:spPr>
            <a:xfrm>
              <a:off x="4755590" y="2957567"/>
              <a:ext cx="67737" cy="67737"/>
            </a:xfrm>
            <a:custGeom>
              <a:avLst/>
              <a:gdLst/>
              <a:ahLst/>
              <a:cxnLst/>
              <a:rect l="l" t="t" r="r" b="b"/>
              <a:pathLst>
                <a:path w="1905" h="1905" fill="none" extrusionOk="0">
                  <a:moveTo>
                    <a:pt x="1905" y="952"/>
                  </a:moveTo>
                  <a:cubicBezTo>
                    <a:pt x="1905" y="1479"/>
                    <a:pt x="1479" y="1905"/>
                    <a:pt x="952" y="1905"/>
                  </a:cubicBezTo>
                  <a:cubicBezTo>
                    <a:pt x="426" y="1905"/>
                    <a:pt x="0" y="1479"/>
                    <a:pt x="0" y="952"/>
                  </a:cubicBezTo>
                  <a:cubicBezTo>
                    <a:pt x="0" y="426"/>
                    <a:pt x="426" y="0"/>
                    <a:pt x="952" y="0"/>
                  </a:cubicBezTo>
                  <a:cubicBezTo>
                    <a:pt x="1479" y="0"/>
                    <a:pt x="1905" y="426"/>
                    <a:pt x="1905"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35;p51">
              <a:extLst>
                <a:ext uri="{FF2B5EF4-FFF2-40B4-BE49-F238E27FC236}">
                  <a16:creationId xmlns:a16="http://schemas.microsoft.com/office/drawing/2014/main" id="{7673BB8A-88F5-429B-BBCA-9BF5F892E93F}"/>
                </a:ext>
              </a:extLst>
            </p:cNvPr>
            <p:cNvSpPr/>
            <p:nvPr/>
          </p:nvSpPr>
          <p:spPr>
            <a:xfrm>
              <a:off x="6410529" y="2126061"/>
              <a:ext cx="281651" cy="280762"/>
            </a:xfrm>
            <a:custGeom>
              <a:avLst/>
              <a:gdLst/>
              <a:ahLst/>
              <a:cxnLst/>
              <a:rect l="l" t="t" r="r" b="b"/>
              <a:pathLst>
                <a:path w="7921" h="7896" extrusionOk="0">
                  <a:moveTo>
                    <a:pt x="3660" y="0"/>
                  </a:moveTo>
                  <a:lnTo>
                    <a:pt x="3359" y="677"/>
                  </a:lnTo>
                  <a:cubicBezTo>
                    <a:pt x="3058" y="727"/>
                    <a:pt x="2758" y="828"/>
                    <a:pt x="2482" y="978"/>
                  </a:cubicBezTo>
                  <a:lnTo>
                    <a:pt x="1855" y="602"/>
                  </a:lnTo>
                  <a:cubicBezTo>
                    <a:pt x="1504" y="828"/>
                    <a:pt x="1229" y="1078"/>
                    <a:pt x="953" y="1379"/>
                  </a:cubicBezTo>
                  <a:lnTo>
                    <a:pt x="1229" y="2056"/>
                  </a:lnTo>
                  <a:cubicBezTo>
                    <a:pt x="1053" y="2306"/>
                    <a:pt x="903" y="2582"/>
                    <a:pt x="803" y="2883"/>
                  </a:cubicBezTo>
                  <a:lnTo>
                    <a:pt x="101" y="3083"/>
                  </a:lnTo>
                  <a:cubicBezTo>
                    <a:pt x="51" y="3359"/>
                    <a:pt x="1" y="3660"/>
                    <a:pt x="1" y="3960"/>
                  </a:cubicBezTo>
                  <a:cubicBezTo>
                    <a:pt x="1" y="4061"/>
                    <a:pt x="26" y="4161"/>
                    <a:pt x="26" y="4261"/>
                  </a:cubicBezTo>
                  <a:lnTo>
                    <a:pt x="702" y="4537"/>
                  </a:lnTo>
                  <a:cubicBezTo>
                    <a:pt x="753" y="4863"/>
                    <a:pt x="853" y="5163"/>
                    <a:pt x="978" y="5414"/>
                  </a:cubicBezTo>
                  <a:lnTo>
                    <a:pt x="627" y="6066"/>
                  </a:lnTo>
                  <a:cubicBezTo>
                    <a:pt x="828" y="6391"/>
                    <a:pt x="1103" y="6692"/>
                    <a:pt x="1379" y="6943"/>
                  </a:cubicBezTo>
                  <a:lnTo>
                    <a:pt x="2081" y="6692"/>
                  </a:lnTo>
                  <a:cubicBezTo>
                    <a:pt x="2332" y="6868"/>
                    <a:pt x="2607" y="6993"/>
                    <a:pt x="2908" y="7093"/>
                  </a:cubicBezTo>
                  <a:lnTo>
                    <a:pt x="3083" y="7820"/>
                  </a:lnTo>
                  <a:cubicBezTo>
                    <a:pt x="3384" y="7870"/>
                    <a:pt x="3660" y="7895"/>
                    <a:pt x="3961" y="7895"/>
                  </a:cubicBezTo>
                  <a:lnTo>
                    <a:pt x="4261" y="7895"/>
                  </a:lnTo>
                  <a:lnTo>
                    <a:pt x="4562" y="7219"/>
                  </a:lnTo>
                  <a:cubicBezTo>
                    <a:pt x="4863" y="7168"/>
                    <a:pt x="5164" y="7068"/>
                    <a:pt x="5439" y="6918"/>
                  </a:cubicBezTo>
                  <a:lnTo>
                    <a:pt x="6066" y="7294"/>
                  </a:lnTo>
                  <a:cubicBezTo>
                    <a:pt x="6417" y="7068"/>
                    <a:pt x="6718" y="6818"/>
                    <a:pt x="6968" y="6517"/>
                  </a:cubicBezTo>
                  <a:lnTo>
                    <a:pt x="6692" y="5840"/>
                  </a:lnTo>
                  <a:cubicBezTo>
                    <a:pt x="6868" y="5589"/>
                    <a:pt x="7018" y="5314"/>
                    <a:pt x="7119" y="5013"/>
                  </a:cubicBezTo>
                  <a:lnTo>
                    <a:pt x="7820" y="4812"/>
                  </a:lnTo>
                  <a:cubicBezTo>
                    <a:pt x="7895" y="4537"/>
                    <a:pt x="7921" y="4236"/>
                    <a:pt x="7921" y="3960"/>
                  </a:cubicBezTo>
                  <a:cubicBezTo>
                    <a:pt x="7921" y="3835"/>
                    <a:pt x="7921" y="3735"/>
                    <a:pt x="7895" y="3635"/>
                  </a:cubicBezTo>
                  <a:lnTo>
                    <a:pt x="7244" y="3359"/>
                  </a:lnTo>
                  <a:cubicBezTo>
                    <a:pt x="7169" y="3033"/>
                    <a:pt x="7068" y="2757"/>
                    <a:pt x="6943" y="2482"/>
                  </a:cubicBezTo>
                  <a:lnTo>
                    <a:pt x="7294" y="1830"/>
                  </a:lnTo>
                  <a:cubicBezTo>
                    <a:pt x="7093" y="1504"/>
                    <a:pt x="6843" y="1203"/>
                    <a:pt x="6542" y="953"/>
                  </a:cubicBezTo>
                  <a:lnTo>
                    <a:pt x="5840" y="1203"/>
                  </a:lnTo>
                  <a:cubicBezTo>
                    <a:pt x="5590" y="1028"/>
                    <a:pt x="5314" y="903"/>
                    <a:pt x="5013" y="802"/>
                  </a:cubicBezTo>
                  <a:lnTo>
                    <a:pt x="4838" y="101"/>
                  </a:lnTo>
                  <a:cubicBezTo>
                    <a:pt x="4562" y="25"/>
                    <a:pt x="4261" y="0"/>
                    <a:pt x="3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36;p51">
              <a:extLst>
                <a:ext uri="{FF2B5EF4-FFF2-40B4-BE49-F238E27FC236}">
                  <a16:creationId xmlns:a16="http://schemas.microsoft.com/office/drawing/2014/main" id="{14C93F10-085A-4195-9531-A4CBDCAF9FB8}"/>
                </a:ext>
              </a:extLst>
            </p:cNvPr>
            <p:cNvSpPr/>
            <p:nvPr/>
          </p:nvSpPr>
          <p:spPr>
            <a:xfrm>
              <a:off x="6410529" y="2126061"/>
              <a:ext cx="281651" cy="280762"/>
            </a:xfrm>
            <a:custGeom>
              <a:avLst/>
              <a:gdLst/>
              <a:ahLst/>
              <a:cxnLst/>
              <a:rect l="l" t="t" r="r" b="b"/>
              <a:pathLst>
                <a:path w="7921" h="7896" fill="none" extrusionOk="0">
                  <a:moveTo>
                    <a:pt x="7921" y="3960"/>
                  </a:moveTo>
                  <a:cubicBezTo>
                    <a:pt x="7921" y="4236"/>
                    <a:pt x="7895" y="4537"/>
                    <a:pt x="7820" y="4812"/>
                  </a:cubicBezTo>
                  <a:lnTo>
                    <a:pt x="7119" y="5013"/>
                  </a:lnTo>
                  <a:cubicBezTo>
                    <a:pt x="7018" y="5314"/>
                    <a:pt x="6868" y="5589"/>
                    <a:pt x="6692" y="5840"/>
                  </a:cubicBezTo>
                  <a:lnTo>
                    <a:pt x="6968" y="6517"/>
                  </a:lnTo>
                  <a:cubicBezTo>
                    <a:pt x="6718" y="6818"/>
                    <a:pt x="6417" y="7068"/>
                    <a:pt x="6066" y="7294"/>
                  </a:cubicBezTo>
                  <a:lnTo>
                    <a:pt x="5439" y="6918"/>
                  </a:lnTo>
                  <a:cubicBezTo>
                    <a:pt x="5164" y="7068"/>
                    <a:pt x="4863" y="7168"/>
                    <a:pt x="4562" y="7219"/>
                  </a:cubicBezTo>
                  <a:lnTo>
                    <a:pt x="4261" y="7895"/>
                  </a:lnTo>
                  <a:cubicBezTo>
                    <a:pt x="4161" y="7895"/>
                    <a:pt x="4061" y="7895"/>
                    <a:pt x="3961" y="7895"/>
                  </a:cubicBezTo>
                  <a:cubicBezTo>
                    <a:pt x="3660" y="7895"/>
                    <a:pt x="3384" y="7870"/>
                    <a:pt x="3083" y="7820"/>
                  </a:cubicBezTo>
                  <a:lnTo>
                    <a:pt x="2908" y="7093"/>
                  </a:lnTo>
                  <a:cubicBezTo>
                    <a:pt x="2607" y="6993"/>
                    <a:pt x="2332" y="6868"/>
                    <a:pt x="2081" y="6692"/>
                  </a:cubicBezTo>
                  <a:lnTo>
                    <a:pt x="1379" y="6943"/>
                  </a:lnTo>
                  <a:cubicBezTo>
                    <a:pt x="1103" y="6692"/>
                    <a:pt x="828" y="6391"/>
                    <a:pt x="627" y="6066"/>
                  </a:cubicBezTo>
                  <a:lnTo>
                    <a:pt x="978" y="5414"/>
                  </a:lnTo>
                  <a:cubicBezTo>
                    <a:pt x="853" y="5163"/>
                    <a:pt x="753" y="4863"/>
                    <a:pt x="702" y="4537"/>
                  </a:cubicBezTo>
                  <a:lnTo>
                    <a:pt x="26" y="4261"/>
                  </a:lnTo>
                  <a:cubicBezTo>
                    <a:pt x="26" y="4161"/>
                    <a:pt x="1" y="4061"/>
                    <a:pt x="1" y="3960"/>
                  </a:cubicBezTo>
                  <a:cubicBezTo>
                    <a:pt x="1" y="3660"/>
                    <a:pt x="51" y="3359"/>
                    <a:pt x="101" y="3083"/>
                  </a:cubicBezTo>
                  <a:lnTo>
                    <a:pt x="803" y="2883"/>
                  </a:lnTo>
                  <a:cubicBezTo>
                    <a:pt x="903" y="2582"/>
                    <a:pt x="1053" y="2306"/>
                    <a:pt x="1229" y="2056"/>
                  </a:cubicBezTo>
                  <a:lnTo>
                    <a:pt x="953" y="1379"/>
                  </a:lnTo>
                  <a:cubicBezTo>
                    <a:pt x="1229" y="1078"/>
                    <a:pt x="1504" y="828"/>
                    <a:pt x="1855" y="602"/>
                  </a:cubicBezTo>
                  <a:lnTo>
                    <a:pt x="2482" y="978"/>
                  </a:lnTo>
                  <a:cubicBezTo>
                    <a:pt x="2758" y="828"/>
                    <a:pt x="3058" y="727"/>
                    <a:pt x="3359" y="677"/>
                  </a:cubicBezTo>
                  <a:lnTo>
                    <a:pt x="3660" y="0"/>
                  </a:lnTo>
                  <a:cubicBezTo>
                    <a:pt x="3760" y="0"/>
                    <a:pt x="3860" y="0"/>
                    <a:pt x="3961" y="0"/>
                  </a:cubicBezTo>
                  <a:cubicBezTo>
                    <a:pt x="4261" y="0"/>
                    <a:pt x="4562" y="25"/>
                    <a:pt x="4838" y="101"/>
                  </a:cubicBezTo>
                  <a:lnTo>
                    <a:pt x="5013" y="802"/>
                  </a:lnTo>
                  <a:cubicBezTo>
                    <a:pt x="5314" y="903"/>
                    <a:pt x="5590" y="1028"/>
                    <a:pt x="5840" y="1203"/>
                  </a:cubicBezTo>
                  <a:lnTo>
                    <a:pt x="6542" y="953"/>
                  </a:lnTo>
                  <a:cubicBezTo>
                    <a:pt x="6843" y="1203"/>
                    <a:pt x="7093" y="1504"/>
                    <a:pt x="7294" y="1830"/>
                  </a:cubicBezTo>
                  <a:lnTo>
                    <a:pt x="6943" y="2482"/>
                  </a:lnTo>
                  <a:cubicBezTo>
                    <a:pt x="7068" y="2757"/>
                    <a:pt x="7169" y="3033"/>
                    <a:pt x="7244" y="3359"/>
                  </a:cubicBezTo>
                  <a:lnTo>
                    <a:pt x="7895" y="3635"/>
                  </a:lnTo>
                  <a:cubicBezTo>
                    <a:pt x="7921" y="3735"/>
                    <a:pt x="7921" y="3835"/>
                    <a:pt x="7921" y="3960"/>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37;p51">
              <a:extLst>
                <a:ext uri="{FF2B5EF4-FFF2-40B4-BE49-F238E27FC236}">
                  <a16:creationId xmlns:a16="http://schemas.microsoft.com/office/drawing/2014/main" id="{22EAA23F-88BB-40A1-A0CD-9A01AA0409E9}"/>
                </a:ext>
              </a:extLst>
            </p:cNvPr>
            <p:cNvSpPr/>
            <p:nvPr/>
          </p:nvSpPr>
          <p:spPr>
            <a:xfrm>
              <a:off x="6471121" y="2185765"/>
              <a:ext cx="161360" cy="161360"/>
            </a:xfrm>
            <a:custGeom>
              <a:avLst/>
              <a:gdLst/>
              <a:ahLst/>
              <a:cxnLst/>
              <a:rect l="l" t="t" r="r" b="b"/>
              <a:pathLst>
                <a:path w="4538" h="4538" extrusionOk="0">
                  <a:moveTo>
                    <a:pt x="2257" y="1"/>
                  </a:moveTo>
                  <a:cubicBezTo>
                    <a:pt x="1003" y="1"/>
                    <a:pt x="1" y="1028"/>
                    <a:pt x="1" y="2281"/>
                  </a:cubicBezTo>
                  <a:cubicBezTo>
                    <a:pt x="1" y="3534"/>
                    <a:pt x="1003" y="4537"/>
                    <a:pt x="2257" y="4537"/>
                  </a:cubicBezTo>
                  <a:cubicBezTo>
                    <a:pt x="3510" y="4537"/>
                    <a:pt x="4537" y="3534"/>
                    <a:pt x="4537" y="2281"/>
                  </a:cubicBezTo>
                  <a:cubicBezTo>
                    <a:pt x="4537" y="1028"/>
                    <a:pt x="3510" y="1"/>
                    <a:pt x="2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38;p51">
              <a:extLst>
                <a:ext uri="{FF2B5EF4-FFF2-40B4-BE49-F238E27FC236}">
                  <a16:creationId xmlns:a16="http://schemas.microsoft.com/office/drawing/2014/main" id="{EDAC5F7A-0160-41DE-8819-FD8F5ACB21E0}"/>
                </a:ext>
              </a:extLst>
            </p:cNvPr>
            <p:cNvSpPr/>
            <p:nvPr/>
          </p:nvSpPr>
          <p:spPr>
            <a:xfrm>
              <a:off x="6471121" y="2185765"/>
              <a:ext cx="161360" cy="161360"/>
            </a:xfrm>
            <a:custGeom>
              <a:avLst/>
              <a:gdLst/>
              <a:ahLst/>
              <a:cxnLst/>
              <a:rect l="l" t="t" r="r" b="b"/>
              <a:pathLst>
                <a:path w="4538" h="4538" fill="none" extrusionOk="0">
                  <a:moveTo>
                    <a:pt x="4537" y="2281"/>
                  </a:moveTo>
                  <a:cubicBezTo>
                    <a:pt x="4537" y="3534"/>
                    <a:pt x="3510" y="4537"/>
                    <a:pt x="2257" y="4537"/>
                  </a:cubicBezTo>
                  <a:cubicBezTo>
                    <a:pt x="1003" y="4537"/>
                    <a:pt x="1" y="3534"/>
                    <a:pt x="1" y="2281"/>
                  </a:cubicBezTo>
                  <a:cubicBezTo>
                    <a:pt x="1" y="1028"/>
                    <a:pt x="1003" y="1"/>
                    <a:pt x="2257" y="1"/>
                  </a:cubicBezTo>
                  <a:cubicBezTo>
                    <a:pt x="3510" y="1"/>
                    <a:pt x="4537" y="1028"/>
                    <a:pt x="4537" y="2281"/>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39;p51">
              <a:extLst>
                <a:ext uri="{FF2B5EF4-FFF2-40B4-BE49-F238E27FC236}">
                  <a16:creationId xmlns:a16="http://schemas.microsoft.com/office/drawing/2014/main" id="{874A2D4B-9F58-4222-A6D1-1FD24EC4FB59}"/>
                </a:ext>
              </a:extLst>
            </p:cNvPr>
            <p:cNvSpPr/>
            <p:nvPr/>
          </p:nvSpPr>
          <p:spPr>
            <a:xfrm>
              <a:off x="6496972" y="2211616"/>
              <a:ext cx="108770" cy="109659"/>
            </a:xfrm>
            <a:custGeom>
              <a:avLst/>
              <a:gdLst/>
              <a:ahLst/>
              <a:cxnLst/>
              <a:rect l="l" t="t" r="r" b="b"/>
              <a:pathLst>
                <a:path w="3059" h="3084" extrusionOk="0">
                  <a:moveTo>
                    <a:pt x="1530" y="0"/>
                  </a:moveTo>
                  <a:cubicBezTo>
                    <a:pt x="677" y="0"/>
                    <a:pt x="1" y="702"/>
                    <a:pt x="1" y="1554"/>
                  </a:cubicBezTo>
                  <a:cubicBezTo>
                    <a:pt x="1" y="2381"/>
                    <a:pt x="677" y="3083"/>
                    <a:pt x="1530" y="3083"/>
                  </a:cubicBezTo>
                  <a:cubicBezTo>
                    <a:pt x="2382" y="3083"/>
                    <a:pt x="3058" y="2381"/>
                    <a:pt x="3058" y="1554"/>
                  </a:cubicBezTo>
                  <a:cubicBezTo>
                    <a:pt x="3058" y="702"/>
                    <a:pt x="238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40;p51">
              <a:extLst>
                <a:ext uri="{FF2B5EF4-FFF2-40B4-BE49-F238E27FC236}">
                  <a16:creationId xmlns:a16="http://schemas.microsoft.com/office/drawing/2014/main" id="{58305B58-A41B-4A5C-B93C-F9EFDF4A4C8A}"/>
                </a:ext>
              </a:extLst>
            </p:cNvPr>
            <p:cNvSpPr/>
            <p:nvPr/>
          </p:nvSpPr>
          <p:spPr>
            <a:xfrm>
              <a:off x="6496972" y="2211616"/>
              <a:ext cx="108770" cy="109659"/>
            </a:xfrm>
            <a:custGeom>
              <a:avLst/>
              <a:gdLst/>
              <a:ahLst/>
              <a:cxnLst/>
              <a:rect l="l" t="t" r="r" b="b"/>
              <a:pathLst>
                <a:path w="3059" h="3084" fill="none" extrusionOk="0">
                  <a:moveTo>
                    <a:pt x="3058" y="1554"/>
                  </a:moveTo>
                  <a:cubicBezTo>
                    <a:pt x="3058" y="2381"/>
                    <a:pt x="2382" y="3083"/>
                    <a:pt x="1530" y="3083"/>
                  </a:cubicBezTo>
                  <a:cubicBezTo>
                    <a:pt x="677" y="3083"/>
                    <a:pt x="1" y="2381"/>
                    <a:pt x="1" y="1554"/>
                  </a:cubicBezTo>
                  <a:cubicBezTo>
                    <a:pt x="1" y="702"/>
                    <a:pt x="677" y="0"/>
                    <a:pt x="1530" y="0"/>
                  </a:cubicBezTo>
                  <a:cubicBezTo>
                    <a:pt x="2382" y="0"/>
                    <a:pt x="3058" y="702"/>
                    <a:pt x="3058" y="15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41;p51">
              <a:extLst>
                <a:ext uri="{FF2B5EF4-FFF2-40B4-BE49-F238E27FC236}">
                  <a16:creationId xmlns:a16="http://schemas.microsoft.com/office/drawing/2014/main" id="{A3FBA4BF-8611-46AE-8589-59BD0DFDB26C}"/>
                </a:ext>
              </a:extLst>
            </p:cNvPr>
            <p:cNvSpPr/>
            <p:nvPr/>
          </p:nvSpPr>
          <p:spPr>
            <a:xfrm>
              <a:off x="6492527" y="2437983"/>
              <a:ext cx="179174" cy="179174"/>
            </a:xfrm>
            <a:custGeom>
              <a:avLst/>
              <a:gdLst/>
              <a:ahLst/>
              <a:cxnLst/>
              <a:rect l="l" t="t" r="r" b="b"/>
              <a:pathLst>
                <a:path w="5039" h="5039" extrusionOk="0">
                  <a:moveTo>
                    <a:pt x="2306" y="0"/>
                  </a:moveTo>
                  <a:lnTo>
                    <a:pt x="2131" y="426"/>
                  </a:lnTo>
                  <a:cubicBezTo>
                    <a:pt x="1930" y="477"/>
                    <a:pt x="1755" y="527"/>
                    <a:pt x="1579" y="627"/>
                  </a:cubicBezTo>
                  <a:lnTo>
                    <a:pt x="1153" y="376"/>
                  </a:lnTo>
                  <a:cubicBezTo>
                    <a:pt x="953" y="527"/>
                    <a:pt x="752" y="677"/>
                    <a:pt x="602" y="878"/>
                  </a:cubicBezTo>
                  <a:lnTo>
                    <a:pt x="752" y="1304"/>
                  </a:lnTo>
                  <a:cubicBezTo>
                    <a:pt x="652" y="1479"/>
                    <a:pt x="577" y="1655"/>
                    <a:pt x="502" y="1830"/>
                  </a:cubicBezTo>
                  <a:lnTo>
                    <a:pt x="51" y="1955"/>
                  </a:lnTo>
                  <a:cubicBezTo>
                    <a:pt x="0" y="2156"/>
                    <a:pt x="0" y="2331"/>
                    <a:pt x="0" y="2532"/>
                  </a:cubicBezTo>
                  <a:cubicBezTo>
                    <a:pt x="0" y="2582"/>
                    <a:pt x="0" y="2657"/>
                    <a:pt x="0" y="2707"/>
                  </a:cubicBezTo>
                  <a:lnTo>
                    <a:pt x="427" y="2908"/>
                  </a:lnTo>
                  <a:cubicBezTo>
                    <a:pt x="452" y="3108"/>
                    <a:pt x="527" y="3284"/>
                    <a:pt x="602" y="3459"/>
                  </a:cubicBezTo>
                  <a:lnTo>
                    <a:pt x="376" y="3860"/>
                  </a:lnTo>
                  <a:cubicBezTo>
                    <a:pt x="502" y="4086"/>
                    <a:pt x="677" y="4286"/>
                    <a:pt x="878" y="4437"/>
                  </a:cubicBezTo>
                  <a:lnTo>
                    <a:pt x="1304" y="4261"/>
                  </a:lnTo>
                  <a:cubicBezTo>
                    <a:pt x="1479" y="4386"/>
                    <a:pt x="1655" y="4462"/>
                    <a:pt x="1830" y="4537"/>
                  </a:cubicBezTo>
                  <a:lnTo>
                    <a:pt x="1955" y="4988"/>
                  </a:lnTo>
                  <a:cubicBezTo>
                    <a:pt x="2131" y="5038"/>
                    <a:pt x="2331" y="5038"/>
                    <a:pt x="2507" y="5038"/>
                  </a:cubicBezTo>
                  <a:lnTo>
                    <a:pt x="2707" y="5038"/>
                  </a:lnTo>
                  <a:lnTo>
                    <a:pt x="2908" y="4612"/>
                  </a:lnTo>
                  <a:cubicBezTo>
                    <a:pt x="3083" y="4587"/>
                    <a:pt x="3284" y="4512"/>
                    <a:pt x="3459" y="4437"/>
                  </a:cubicBezTo>
                  <a:lnTo>
                    <a:pt x="3860" y="4662"/>
                  </a:lnTo>
                  <a:cubicBezTo>
                    <a:pt x="4086" y="4512"/>
                    <a:pt x="4261" y="4361"/>
                    <a:pt x="4437" y="4161"/>
                  </a:cubicBezTo>
                  <a:lnTo>
                    <a:pt x="4261" y="3735"/>
                  </a:lnTo>
                  <a:cubicBezTo>
                    <a:pt x="4361" y="3559"/>
                    <a:pt x="4462" y="3384"/>
                    <a:pt x="4537" y="3208"/>
                  </a:cubicBezTo>
                  <a:lnTo>
                    <a:pt x="4988" y="3083"/>
                  </a:lnTo>
                  <a:cubicBezTo>
                    <a:pt x="5013" y="2908"/>
                    <a:pt x="5038" y="2707"/>
                    <a:pt x="5038" y="2532"/>
                  </a:cubicBezTo>
                  <a:cubicBezTo>
                    <a:pt x="5038" y="2457"/>
                    <a:pt x="5038" y="2381"/>
                    <a:pt x="5038" y="2331"/>
                  </a:cubicBezTo>
                  <a:lnTo>
                    <a:pt x="4612" y="2131"/>
                  </a:lnTo>
                  <a:cubicBezTo>
                    <a:pt x="4562" y="1930"/>
                    <a:pt x="4512" y="1755"/>
                    <a:pt x="4412" y="1579"/>
                  </a:cubicBezTo>
                  <a:lnTo>
                    <a:pt x="4637" y="1178"/>
                  </a:lnTo>
                  <a:cubicBezTo>
                    <a:pt x="4512" y="953"/>
                    <a:pt x="4336" y="777"/>
                    <a:pt x="4161" y="602"/>
                  </a:cubicBezTo>
                  <a:lnTo>
                    <a:pt x="3710" y="777"/>
                  </a:lnTo>
                  <a:cubicBezTo>
                    <a:pt x="3559" y="652"/>
                    <a:pt x="3384" y="577"/>
                    <a:pt x="3183" y="502"/>
                  </a:cubicBezTo>
                  <a:lnTo>
                    <a:pt x="3058" y="51"/>
                  </a:lnTo>
                  <a:cubicBezTo>
                    <a:pt x="2883" y="25"/>
                    <a:pt x="2707" y="0"/>
                    <a:pt x="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42;p51">
              <a:extLst>
                <a:ext uri="{FF2B5EF4-FFF2-40B4-BE49-F238E27FC236}">
                  <a16:creationId xmlns:a16="http://schemas.microsoft.com/office/drawing/2014/main" id="{2DFB2E74-AF8F-431A-9246-B9603564957F}"/>
                </a:ext>
              </a:extLst>
            </p:cNvPr>
            <p:cNvSpPr/>
            <p:nvPr/>
          </p:nvSpPr>
          <p:spPr>
            <a:xfrm>
              <a:off x="6492527" y="2437983"/>
              <a:ext cx="179174" cy="179174"/>
            </a:xfrm>
            <a:custGeom>
              <a:avLst/>
              <a:gdLst/>
              <a:ahLst/>
              <a:cxnLst/>
              <a:rect l="l" t="t" r="r" b="b"/>
              <a:pathLst>
                <a:path w="5039" h="5039" fill="none" extrusionOk="0">
                  <a:moveTo>
                    <a:pt x="5038" y="2532"/>
                  </a:moveTo>
                  <a:cubicBezTo>
                    <a:pt x="5038" y="2707"/>
                    <a:pt x="5013" y="2908"/>
                    <a:pt x="4988" y="3083"/>
                  </a:cubicBezTo>
                  <a:lnTo>
                    <a:pt x="4537" y="3208"/>
                  </a:lnTo>
                  <a:cubicBezTo>
                    <a:pt x="4462" y="3384"/>
                    <a:pt x="4361" y="3559"/>
                    <a:pt x="4261" y="3735"/>
                  </a:cubicBezTo>
                  <a:lnTo>
                    <a:pt x="4437" y="4161"/>
                  </a:lnTo>
                  <a:cubicBezTo>
                    <a:pt x="4261" y="4361"/>
                    <a:pt x="4086" y="4512"/>
                    <a:pt x="3860" y="4662"/>
                  </a:cubicBezTo>
                  <a:lnTo>
                    <a:pt x="3459" y="4437"/>
                  </a:lnTo>
                  <a:cubicBezTo>
                    <a:pt x="3284" y="4512"/>
                    <a:pt x="3083" y="4587"/>
                    <a:pt x="2908" y="4612"/>
                  </a:cubicBezTo>
                  <a:lnTo>
                    <a:pt x="2707" y="5038"/>
                  </a:lnTo>
                  <a:cubicBezTo>
                    <a:pt x="2632" y="5038"/>
                    <a:pt x="2582" y="5038"/>
                    <a:pt x="2507" y="5038"/>
                  </a:cubicBezTo>
                  <a:cubicBezTo>
                    <a:pt x="2331" y="5038"/>
                    <a:pt x="2131" y="5038"/>
                    <a:pt x="1955" y="4988"/>
                  </a:cubicBezTo>
                  <a:lnTo>
                    <a:pt x="1830" y="4537"/>
                  </a:lnTo>
                  <a:cubicBezTo>
                    <a:pt x="1655" y="4462"/>
                    <a:pt x="1479" y="4386"/>
                    <a:pt x="1304" y="4261"/>
                  </a:cubicBezTo>
                  <a:lnTo>
                    <a:pt x="878" y="4437"/>
                  </a:lnTo>
                  <a:cubicBezTo>
                    <a:pt x="677" y="4286"/>
                    <a:pt x="502" y="4086"/>
                    <a:pt x="376" y="3860"/>
                  </a:cubicBezTo>
                  <a:lnTo>
                    <a:pt x="602" y="3459"/>
                  </a:lnTo>
                  <a:cubicBezTo>
                    <a:pt x="527" y="3284"/>
                    <a:pt x="452" y="3108"/>
                    <a:pt x="427" y="2908"/>
                  </a:cubicBezTo>
                  <a:lnTo>
                    <a:pt x="0" y="2707"/>
                  </a:lnTo>
                  <a:cubicBezTo>
                    <a:pt x="0" y="2657"/>
                    <a:pt x="0" y="2582"/>
                    <a:pt x="0" y="2532"/>
                  </a:cubicBezTo>
                  <a:cubicBezTo>
                    <a:pt x="0" y="2331"/>
                    <a:pt x="0" y="2156"/>
                    <a:pt x="51" y="1955"/>
                  </a:cubicBezTo>
                  <a:lnTo>
                    <a:pt x="502" y="1830"/>
                  </a:lnTo>
                  <a:cubicBezTo>
                    <a:pt x="577" y="1655"/>
                    <a:pt x="652" y="1479"/>
                    <a:pt x="752" y="1304"/>
                  </a:cubicBezTo>
                  <a:lnTo>
                    <a:pt x="602" y="878"/>
                  </a:lnTo>
                  <a:cubicBezTo>
                    <a:pt x="752" y="677"/>
                    <a:pt x="953" y="527"/>
                    <a:pt x="1153" y="376"/>
                  </a:cubicBezTo>
                  <a:lnTo>
                    <a:pt x="1579" y="627"/>
                  </a:lnTo>
                  <a:cubicBezTo>
                    <a:pt x="1755" y="527"/>
                    <a:pt x="1930" y="477"/>
                    <a:pt x="2131" y="426"/>
                  </a:cubicBezTo>
                  <a:lnTo>
                    <a:pt x="2306" y="0"/>
                  </a:lnTo>
                  <a:cubicBezTo>
                    <a:pt x="2381" y="0"/>
                    <a:pt x="2457" y="0"/>
                    <a:pt x="2507" y="0"/>
                  </a:cubicBezTo>
                  <a:cubicBezTo>
                    <a:pt x="2707" y="0"/>
                    <a:pt x="2883" y="25"/>
                    <a:pt x="3058" y="51"/>
                  </a:cubicBezTo>
                  <a:lnTo>
                    <a:pt x="3183" y="502"/>
                  </a:lnTo>
                  <a:cubicBezTo>
                    <a:pt x="3384" y="577"/>
                    <a:pt x="3559" y="652"/>
                    <a:pt x="3710" y="777"/>
                  </a:cubicBezTo>
                  <a:lnTo>
                    <a:pt x="4161" y="602"/>
                  </a:lnTo>
                  <a:cubicBezTo>
                    <a:pt x="4336" y="777"/>
                    <a:pt x="4512" y="953"/>
                    <a:pt x="4637" y="1178"/>
                  </a:cubicBezTo>
                  <a:lnTo>
                    <a:pt x="4412" y="1579"/>
                  </a:lnTo>
                  <a:cubicBezTo>
                    <a:pt x="4512" y="1755"/>
                    <a:pt x="4562" y="1930"/>
                    <a:pt x="4612" y="2131"/>
                  </a:cubicBezTo>
                  <a:lnTo>
                    <a:pt x="5038" y="2331"/>
                  </a:lnTo>
                  <a:cubicBezTo>
                    <a:pt x="5038" y="2381"/>
                    <a:pt x="5038" y="2457"/>
                    <a:pt x="5038" y="2532"/>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43;p51">
              <a:extLst>
                <a:ext uri="{FF2B5EF4-FFF2-40B4-BE49-F238E27FC236}">
                  <a16:creationId xmlns:a16="http://schemas.microsoft.com/office/drawing/2014/main" id="{AF4D21A9-D984-4935-917C-1226C5EF0BC8}"/>
                </a:ext>
              </a:extLst>
            </p:cNvPr>
            <p:cNvSpPr/>
            <p:nvPr/>
          </p:nvSpPr>
          <p:spPr>
            <a:xfrm>
              <a:off x="6529970" y="2476315"/>
              <a:ext cx="103401" cy="102512"/>
            </a:xfrm>
            <a:custGeom>
              <a:avLst/>
              <a:gdLst/>
              <a:ahLst/>
              <a:cxnLst/>
              <a:rect l="l" t="t" r="r" b="b"/>
              <a:pathLst>
                <a:path w="2908" h="2883" extrusionOk="0">
                  <a:moveTo>
                    <a:pt x="1454" y="0"/>
                  </a:moveTo>
                  <a:cubicBezTo>
                    <a:pt x="652" y="0"/>
                    <a:pt x="0" y="652"/>
                    <a:pt x="0" y="1454"/>
                  </a:cubicBezTo>
                  <a:cubicBezTo>
                    <a:pt x="0" y="2231"/>
                    <a:pt x="652" y="2882"/>
                    <a:pt x="1454" y="2882"/>
                  </a:cubicBezTo>
                  <a:cubicBezTo>
                    <a:pt x="2256" y="2882"/>
                    <a:pt x="2907" y="2231"/>
                    <a:pt x="2907" y="1454"/>
                  </a:cubicBezTo>
                  <a:cubicBezTo>
                    <a:pt x="2907" y="652"/>
                    <a:pt x="2256"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44;p51">
              <a:extLst>
                <a:ext uri="{FF2B5EF4-FFF2-40B4-BE49-F238E27FC236}">
                  <a16:creationId xmlns:a16="http://schemas.microsoft.com/office/drawing/2014/main" id="{AAB06DEC-60F8-45A3-B91E-07998F6D410E}"/>
                </a:ext>
              </a:extLst>
            </p:cNvPr>
            <p:cNvSpPr/>
            <p:nvPr/>
          </p:nvSpPr>
          <p:spPr>
            <a:xfrm>
              <a:off x="6529970" y="2476315"/>
              <a:ext cx="103401" cy="102512"/>
            </a:xfrm>
            <a:custGeom>
              <a:avLst/>
              <a:gdLst/>
              <a:ahLst/>
              <a:cxnLst/>
              <a:rect l="l" t="t" r="r" b="b"/>
              <a:pathLst>
                <a:path w="2908" h="2883" fill="none" extrusionOk="0">
                  <a:moveTo>
                    <a:pt x="2907" y="1454"/>
                  </a:moveTo>
                  <a:cubicBezTo>
                    <a:pt x="2907" y="2231"/>
                    <a:pt x="2256" y="2882"/>
                    <a:pt x="1454" y="2882"/>
                  </a:cubicBezTo>
                  <a:cubicBezTo>
                    <a:pt x="652" y="2882"/>
                    <a:pt x="0" y="2231"/>
                    <a:pt x="0" y="1454"/>
                  </a:cubicBezTo>
                  <a:cubicBezTo>
                    <a:pt x="0" y="652"/>
                    <a:pt x="652" y="0"/>
                    <a:pt x="1454" y="0"/>
                  </a:cubicBezTo>
                  <a:cubicBezTo>
                    <a:pt x="2256" y="0"/>
                    <a:pt x="2907" y="652"/>
                    <a:pt x="2907" y="14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45;p51">
              <a:extLst>
                <a:ext uri="{FF2B5EF4-FFF2-40B4-BE49-F238E27FC236}">
                  <a16:creationId xmlns:a16="http://schemas.microsoft.com/office/drawing/2014/main" id="{874D5F88-00DE-4D5B-A8D7-AD450889BC9D}"/>
                </a:ext>
              </a:extLst>
            </p:cNvPr>
            <p:cNvSpPr/>
            <p:nvPr/>
          </p:nvSpPr>
          <p:spPr>
            <a:xfrm>
              <a:off x="6673450" y="2269541"/>
              <a:ext cx="280762" cy="280762"/>
            </a:xfrm>
            <a:custGeom>
              <a:avLst/>
              <a:gdLst/>
              <a:ahLst/>
              <a:cxnLst/>
              <a:rect l="l" t="t" r="r" b="b"/>
              <a:pathLst>
                <a:path w="7896" h="7896" extrusionOk="0">
                  <a:moveTo>
                    <a:pt x="3860" y="1"/>
                  </a:moveTo>
                  <a:cubicBezTo>
                    <a:pt x="3584" y="1"/>
                    <a:pt x="3283" y="51"/>
                    <a:pt x="3008" y="101"/>
                  </a:cubicBezTo>
                  <a:cubicBezTo>
                    <a:pt x="2908" y="126"/>
                    <a:pt x="2807" y="151"/>
                    <a:pt x="2707" y="201"/>
                  </a:cubicBezTo>
                  <a:lnTo>
                    <a:pt x="2582" y="903"/>
                  </a:lnTo>
                  <a:cubicBezTo>
                    <a:pt x="2306" y="1053"/>
                    <a:pt x="2030" y="1204"/>
                    <a:pt x="1805" y="1404"/>
                  </a:cubicBezTo>
                  <a:lnTo>
                    <a:pt x="1103" y="1204"/>
                  </a:lnTo>
                  <a:cubicBezTo>
                    <a:pt x="827" y="1479"/>
                    <a:pt x="602" y="1805"/>
                    <a:pt x="426" y="2156"/>
                  </a:cubicBezTo>
                  <a:lnTo>
                    <a:pt x="827" y="2757"/>
                  </a:lnTo>
                  <a:cubicBezTo>
                    <a:pt x="727" y="3058"/>
                    <a:pt x="652" y="3359"/>
                    <a:pt x="627" y="3660"/>
                  </a:cubicBezTo>
                  <a:lnTo>
                    <a:pt x="0" y="4011"/>
                  </a:lnTo>
                  <a:cubicBezTo>
                    <a:pt x="0" y="4311"/>
                    <a:pt x="25" y="4587"/>
                    <a:pt x="100" y="4888"/>
                  </a:cubicBezTo>
                  <a:cubicBezTo>
                    <a:pt x="126" y="4988"/>
                    <a:pt x="151" y="5088"/>
                    <a:pt x="201" y="5189"/>
                  </a:cubicBezTo>
                  <a:lnTo>
                    <a:pt x="902" y="5314"/>
                  </a:lnTo>
                  <a:cubicBezTo>
                    <a:pt x="1028" y="5590"/>
                    <a:pt x="1203" y="5865"/>
                    <a:pt x="1404" y="6091"/>
                  </a:cubicBezTo>
                  <a:lnTo>
                    <a:pt x="1203" y="6793"/>
                  </a:lnTo>
                  <a:cubicBezTo>
                    <a:pt x="1479" y="7068"/>
                    <a:pt x="1805" y="7294"/>
                    <a:pt x="2156" y="7469"/>
                  </a:cubicBezTo>
                  <a:lnTo>
                    <a:pt x="2757" y="7068"/>
                  </a:lnTo>
                  <a:cubicBezTo>
                    <a:pt x="3033" y="7169"/>
                    <a:pt x="3334" y="7244"/>
                    <a:pt x="3659" y="7269"/>
                  </a:cubicBezTo>
                  <a:lnTo>
                    <a:pt x="4010" y="7895"/>
                  </a:lnTo>
                  <a:cubicBezTo>
                    <a:pt x="4311" y="7895"/>
                    <a:pt x="4587" y="7870"/>
                    <a:pt x="4887" y="7795"/>
                  </a:cubicBezTo>
                  <a:cubicBezTo>
                    <a:pt x="4988" y="7770"/>
                    <a:pt x="5088" y="7745"/>
                    <a:pt x="5163" y="7695"/>
                  </a:cubicBezTo>
                  <a:lnTo>
                    <a:pt x="5314" y="6993"/>
                  </a:lnTo>
                  <a:cubicBezTo>
                    <a:pt x="5589" y="6868"/>
                    <a:pt x="5840" y="6692"/>
                    <a:pt x="6090" y="6492"/>
                  </a:cubicBezTo>
                  <a:lnTo>
                    <a:pt x="6792" y="6692"/>
                  </a:lnTo>
                  <a:cubicBezTo>
                    <a:pt x="7068" y="6417"/>
                    <a:pt x="7294" y="6091"/>
                    <a:pt x="7469" y="5740"/>
                  </a:cubicBezTo>
                  <a:lnTo>
                    <a:pt x="7043" y="5138"/>
                  </a:lnTo>
                  <a:cubicBezTo>
                    <a:pt x="7168" y="4863"/>
                    <a:pt x="7218" y="4537"/>
                    <a:pt x="7268" y="4236"/>
                  </a:cubicBezTo>
                  <a:lnTo>
                    <a:pt x="7895" y="3885"/>
                  </a:lnTo>
                  <a:cubicBezTo>
                    <a:pt x="7895" y="3585"/>
                    <a:pt x="7845" y="3309"/>
                    <a:pt x="7795" y="3008"/>
                  </a:cubicBezTo>
                  <a:cubicBezTo>
                    <a:pt x="7770" y="2908"/>
                    <a:pt x="7720" y="2808"/>
                    <a:pt x="7695" y="2732"/>
                  </a:cubicBezTo>
                  <a:lnTo>
                    <a:pt x="6968" y="2582"/>
                  </a:lnTo>
                  <a:cubicBezTo>
                    <a:pt x="6842" y="2306"/>
                    <a:pt x="6692" y="2031"/>
                    <a:pt x="6491" y="1805"/>
                  </a:cubicBezTo>
                  <a:lnTo>
                    <a:pt x="6692" y="1103"/>
                  </a:lnTo>
                  <a:cubicBezTo>
                    <a:pt x="6391" y="828"/>
                    <a:pt x="6090" y="602"/>
                    <a:pt x="5740" y="427"/>
                  </a:cubicBezTo>
                  <a:lnTo>
                    <a:pt x="5138" y="853"/>
                  </a:lnTo>
                  <a:cubicBezTo>
                    <a:pt x="4837" y="727"/>
                    <a:pt x="4537" y="652"/>
                    <a:pt x="4236" y="627"/>
                  </a:cubicBezTo>
                  <a:lnTo>
                    <a:pt x="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46;p51">
              <a:extLst>
                <a:ext uri="{FF2B5EF4-FFF2-40B4-BE49-F238E27FC236}">
                  <a16:creationId xmlns:a16="http://schemas.microsoft.com/office/drawing/2014/main" id="{8CB82B69-2EC5-49CC-B843-2C77C0D7221E}"/>
                </a:ext>
              </a:extLst>
            </p:cNvPr>
            <p:cNvSpPr/>
            <p:nvPr/>
          </p:nvSpPr>
          <p:spPr>
            <a:xfrm>
              <a:off x="6673450" y="2269541"/>
              <a:ext cx="280762" cy="280762"/>
            </a:xfrm>
            <a:custGeom>
              <a:avLst/>
              <a:gdLst/>
              <a:ahLst/>
              <a:cxnLst/>
              <a:rect l="l" t="t" r="r" b="b"/>
              <a:pathLst>
                <a:path w="7896" h="7896" fill="none" extrusionOk="0">
                  <a:moveTo>
                    <a:pt x="7795" y="3008"/>
                  </a:moveTo>
                  <a:cubicBezTo>
                    <a:pt x="7845" y="3309"/>
                    <a:pt x="7895" y="3585"/>
                    <a:pt x="7895" y="3885"/>
                  </a:cubicBezTo>
                  <a:lnTo>
                    <a:pt x="7268" y="4236"/>
                  </a:lnTo>
                  <a:cubicBezTo>
                    <a:pt x="7218" y="4537"/>
                    <a:pt x="7168" y="4863"/>
                    <a:pt x="7043" y="5138"/>
                  </a:cubicBezTo>
                  <a:lnTo>
                    <a:pt x="7469" y="5740"/>
                  </a:lnTo>
                  <a:cubicBezTo>
                    <a:pt x="7294" y="6091"/>
                    <a:pt x="7068" y="6417"/>
                    <a:pt x="6792" y="6692"/>
                  </a:cubicBezTo>
                  <a:lnTo>
                    <a:pt x="6090" y="6492"/>
                  </a:lnTo>
                  <a:cubicBezTo>
                    <a:pt x="5840" y="6692"/>
                    <a:pt x="5589" y="6868"/>
                    <a:pt x="5314" y="6993"/>
                  </a:cubicBezTo>
                  <a:lnTo>
                    <a:pt x="5163" y="7695"/>
                  </a:lnTo>
                  <a:cubicBezTo>
                    <a:pt x="5088" y="7745"/>
                    <a:pt x="4988" y="7770"/>
                    <a:pt x="4887" y="7795"/>
                  </a:cubicBezTo>
                  <a:cubicBezTo>
                    <a:pt x="4587" y="7870"/>
                    <a:pt x="4311" y="7895"/>
                    <a:pt x="4010" y="7895"/>
                  </a:cubicBezTo>
                  <a:lnTo>
                    <a:pt x="3659" y="7269"/>
                  </a:lnTo>
                  <a:cubicBezTo>
                    <a:pt x="3334" y="7244"/>
                    <a:pt x="3033" y="7169"/>
                    <a:pt x="2757" y="7068"/>
                  </a:cubicBezTo>
                  <a:lnTo>
                    <a:pt x="2156" y="7469"/>
                  </a:lnTo>
                  <a:cubicBezTo>
                    <a:pt x="1805" y="7294"/>
                    <a:pt x="1479" y="7068"/>
                    <a:pt x="1203" y="6793"/>
                  </a:cubicBezTo>
                  <a:lnTo>
                    <a:pt x="1404" y="6091"/>
                  </a:lnTo>
                  <a:cubicBezTo>
                    <a:pt x="1203" y="5865"/>
                    <a:pt x="1028" y="5590"/>
                    <a:pt x="902" y="5314"/>
                  </a:cubicBezTo>
                  <a:lnTo>
                    <a:pt x="201" y="5189"/>
                  </a:lnTo>
                  <a:cubicBezTo>
                    <a:pt x="151" y="5088"/>
                    <a:pt x="126" y="4988"/>
                    <a:pt x="100" y="4888"/>
                  </a:cubicBezTo>
                  <a:cubicBezTo>
                    <a:pt x="25" y="4587"/>
                    <a:pt x="0" y="4311"/>
                    <a:pt x="0" y="4011"/>
                  </a:cubicBezTo>
                  <a:lnTo>
                    <a:pt x="627" y="3660"/>
                  </a:lnTo>
                  <a:cubicBezTo>
                    <a:pt x="652" y="3359"/>
                    <a:pt x="727" y="3058"/>
                    <a:pt x="827" y="2757"/>
                  </a:cubicBezTo>
                  <a:lnTo>
                    <a:pt x="426" y="2156"/>
                  </a:lnTo>
                  <a:cubicBezTo>
                    <a:pt x="602" y="1805"/>
                    <a:pt x="827" y="1479"/>
                    <a:pt x="1103" y="1204"/>
                  </a:cubicBezTo>
                  <a:lnTo>
                    <a:pt x="1805" y="1404"/>
                  </a:lnTo>
                  <a:cubicBezTo>
                    <a:pt x="2030" y="1204"/>
                    <a:pt x="2306" y="1053"/>
                    <a:pt x="2582" y="903"/>
                  </a:cubicBezTo>
                  <a:lnTo>
                    <a:pt x="2707" y="201"/>
                  </a:lnTo>
                  <a:cubicBezTo>
                    <a:pt x="2807" y="151"/>
                    <a:pt x="2908" y="126"/>
                    <a:pt x="3008" y="101"/>
                  </a:cubicBezTo>
                  <a:cubicBezTo>
                    <a:pt x="3283" y="51"/>
                    <a:pt x="3584" y="1"/>
                    <a:pt x="3860" y="1"/>
                  </a:cubicBezTo>
                  <a:lnTo>
                    <a:pt x="4236" y="627"/>
                  </a:lnTo>
                  <a:cubicBezTo>
                    <a:pt x="4537" y="652"/>
                    <a:pt x="4837" y="727"/>
                    <a:pt x="5138" y="853"/>
                  </a:cubicBezTo>
                  <a:lnTo>
                    <a:pt x="5740" y="427"/>
                  </a:lnTo>
                  <a:cubicBezTo>
                    <a:pt x="6090" y="602"/>
                    <a:pt x="6391" y="828"/>
                    <a:pt x="6692" y="1103"/>
                  </a:cubicBezTo>
                  <a:lnTo>
                    <a:pt x="6491" y="1805"/>
                  </a:lnTo>
                  <a:cubicBezTo>
                    <a:pt x="6692" y="2031"/>
                    <a:pt x="6842" y="2306"/>
                    <a:pt x="6968" y="2582"/>
                  </a:cubicBezTo>
                  <a:lnTo>
                    <a:pt x="7695" y="2732"/>
                  </a:lnTo>
                  <a:cubicBezTo>
                    <a:pt x="7720" y="2808"/>
                    <a:pt x="7770" y="2908"/>
                    <a:pt x="7795" y="300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47;p51">
              <a:extLst>
                <a:ext uri="{FF2B5EF4-FFF2-40B4-BE49-F238E27FC236}">
                  <a16:creationId xmlns:a16="http://schemas.microsoft.com/office/drawing/2014/main" id="{7561E26E-0AA2-496C-8900-ED28C6E65ADC}"/>
                </a:ext>
              </a:extLst>
            </p:cNvPr>
            <p:cNvSpPr/>
            <p:nvPr/>
          </p:nvSpPr>
          <p:spPr>
            <a:xfrm>
              <a:off x="6725117" y="2329564"/>
              <a:ext cx="177396" cy="160755"/>
            </a:xfrm>
            <a:custGeom>
              <a:avLst/>
              <a:gdLst/>
              <a:ahLst/>
              <a:cxnLst/>
              <a:rect l="l" t="t" r="r" b="b"/>
              <a:pathLst>
                <a:path w="4989" h="4521" extrusionOk="0">
                  <a:moveTo>
                    <a:pt x="2493" y="1"/>
                  </a:moveTo>
                  <a:cubicBezTo>
                    <a:pt x="2315" y="1"/>
                    <a:pt x="2135" y="22"/>
                    <a:pt x="1956" y="67"/>
                  </a:cubicBezTo>
                  <a:cubicBezTo>
                    <a:pt x="728" y="368"/>
                    <a:pt x="1" y="1596"/>
                    <a:pt x="277" y="2799"/>
                  </a:cubicBezTo>
                  <a:cubicBezTo>
                    <a:pt x="532" y="3840"/>
                    <a:pt x="1453" y="4521"/>
                    <a:pt x="2476" y="4521"/>
                  </a:cubicBezTo>
                  <a:cubicBezTo>
                    <a:pt x="2659" y="4521"/>
                    <a:pt x="2846" y="4499"/>
                    <a:pt x="3033" y="4453"/>
                  </a:cubicBezTo>
                  <a:cubicBezTo>
                    <a:pt x="4236" y="4177"/>
                    <a:pt x="4988" y="2949"/>
                    <a:pt x="4688" y="1721"/>
                  </a:cubicBezTo>
                  <a:cubicBezTo>
                    <a:pt x="4432" y="698"/>
                    <a:pt x="350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48;p51">
              <a:extLst>
                <a:ext uri="{FF2B5EF4-FFF2-40B4-BE49-F238E27FC236}">
                  <a16:creationId xmlns:a16="http://schemas.microsoft.com/office/drawing/2014/main" id="{1DC3E980-BA9B-41B7-B70F-4CD6F3540055}"/>
                </a:ext>
              </a:extLst>
            </p:cNvPr>
            <p:cNvSpPr/>
            <p:nvPr/>
          </p:nvSpPr>
          <p:spPr>
            <a:xfrm>
              <a:off x="6725117" y="2321243"/>
              <a:ext cx="177396" cy="177361"/>
            </a:xfrm>
            <a:custGeom>
              <a:avLst/>
              <a:gdLst/>
              <a:ahLst/>
              <a:cxnLst/>
              <a:rect l="l" t="t" r="r" b="b"/>
              <a:pathLst>
                <a:path w="4989" h="4988" fill="none" extrusionOk="0">
                  <a:moveTo>
                    <a:pt x="4688" y="1955"/>
                  </a:moveTo>
                  <a:cubicBezTo>
                    <a:pt x="4988" y="3183"/>
                    <a:pt x="4236" y="4411"/>
                    <a:pt x="3033" y="4687"/>
                  </a:cubicBezTo>
                  <a:cubicBezTo>
                    <a:pt x="1805" y="4988"/>
                    <a:pt x="577" y="4261"/>
                    <a:pt x="277" y="3033"/>
                  </a:cubicBezTo>
                  <a:cubicBezTo>
                    <a:pt x="1" y="1830"/>
                    <a:pt x="728" y="602"/>
                    <a:pt x="1956" y="301"/>
                  </a:cubicBezTo>
                  <a:cubicBezTo>
                    <a:pt x="3159" y="0"/>
                    <a:pt x="4387" y="752"/>
                    <a:pt x="4688" y="1955"/>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49;p51">
              <a:extLst>
                <a:ext uri="{FF2B5EF4-FFF2-40B4-BE49-F238E27FC236}">
                  <a16:creationId xmlns:a16="http://schemas.microsoft.com/office/drawing/2014/main" id="{9B446397-A99F-42F9-B3F2-667BC38D15F4}"/>
                </a:ext>
              </a:extLst>
            </p:cNvPr>
            <p:cNvSpPr/>
            <p:nvPr/>
          </p:nvSpPr>
          <p:spPr>
            <a:xfrm>
              <a:off x="6753635" y="2355309"/>
              <a:ext cx="120362" cy="109233"/>
            </a:xfrm>
            <a:custGeom>
              <a:avLst/>
              <a:gdLst/>
              <a:ahLst/>
              <a:cxnLst/>
              <a:rect l="l" t="t" r="r" b="b"/>
              <a:pathLst>
                <a:path w="3385" h="3072" extrusionOk="0">
                  <a:moveTo>
                    <a:pt x="1696" y="1"/>
                  </a:moveTo>
                  <a:cubicBezTo>
                    <a:pt x="1575" y="1"/>
                    <a:pt x="1452" y="15"/>
                    <a:pt x="1329" y="45"/>
                  </a:cubicBezTo>
                  <a:cubicBezTo>
                    <a:pt x="502" y="245"/>
                    <a:pt x="1" y="1072"/>
                    <a:pt x="201" y="1899"/>
                  </a:cubicBezTo>
                  <a:cubicBezTo>
                    <a:pt x="372" y="2603"/>
                    <a:pt x="997" y="3071"/>
                    <a:pt x="1689" y="3071"/>
                  </a:cubicBezTo>
                  <a:cubicBezTo>
                    <a:pt x="1810" y="3071"/>
                    <a:pt x="1933" y="3057"/>
                    <a:pt x="2056" y="3027"/>
                  </a:cubicBezTo>
                  <a:cubicBezTo>
                    <a:pt x="2883" y="2827"/>
                    <a:pt x="3384" y="2000"/>
                    <a:pt x="3184" y="1173"/>
                  </a:cubicBezTo>
                  <a:cubicBezTo>
                    <a:pt x="3013" y="469"/>
                    <a:pt x="2389" y="1"/>
                    <a:pt x="1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50;p51">
              <a:extLst>
                <a:ext uri="{FF2B5EF4-FFF2-40B4-BE49-F238E27FC236}">
                  <a16:creationId xmlns:a16="http://schemas.microsoft.com/office/drawing/2014/main" id="{771F98A8-B9B1-426F-A784-36C83D344DCE}"/>
                </a:ext>
              </a:extLst>
            </p:cNvPr>
            <p:cNvSpPr/>
            <p:nvPr/>
          </p:nvSpPr>
          <p:spPr>
            <a:xfrm>
              <a:off x="6753635" y="2349761"/>
              <a:ext cx="120362" cy="120327"/>
            </a:xfrm>
            <a:custGeom>
              <a:avLst/>
              <a:gdLst/>
              <a:ahLst/>
              <a:cxnLst/>
              <a:rect l="l" t="t" r="r" b="b"/>
              <a:pathLst>
                <a:path w="3385" h="3384" fill="none" extrusionOk="0">
                  <a:moveTo>
                    <a:pt x="3184" y="1329"/>
                  </a:moveTo>
                  <a:cubicBezTo>
                    <a:pt x="3384" y="2156"/>
                    <a:pt x="2883" y="2983"/>
                    <a:pt x="2056" y="3183"/>
                  </a:cubicBezTo>
                  <a:cubicBezTo>
                    <a:pt x="1229" y="3384"/>
                    <a:pt x="402" y="2882"/>
                    <a:pt x="201" y="2055"/>
                  </a:cubicBezTo>
                  <a:cubicBezTo>
                    <a:pt x="1" y="1228"/>
                    <a:pt x="502" y="401"/>
                    <a:pt x="1329" y="201"/>
                  </a:cubicBezTo>
                  <a:cubicBezTo>
                    <a:pt x="2156" y="0"/>
                    <a:pt x="2983" y="501"/>
                    <a:pt x="3184" y="132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51;p51">
              <a:extLst>
                <a:ext uri="{FF2B5EF4-FFF2-40B4-BE49-F238E27FC236}">
                  <a16:creationId xmlns:a16="http://schemas.microsoft.com/office/drawing/2014/main" id="{3C309348-838B-406E-B3AD-23EF0FC6E357}"/>
                </a:ext>
              </a:extLst>
            </p:cNvPr>
            <p:cNvSpPr/>
            <p:nvPr/>
          </p:nvSpPr>
          <p:spPr>
            <a:xfrm>
              <a:off x="6783042" y="2381942"/>
              <a:ext cx="61550" cy="55968"/>
            </a:xfrm>
            <a:custGeom>
              <a:avLst/>
              <a:gdLst/>
              <a:ahLst/>
              <a:cxnLst/>
              <a:rect l="l" t="t" r="r" b="b"/>
              <a:pathLst>
                <a:path w="1731" h="1574" extrusionOk="0">
                  <a:moveTo>
                    <a:pt x="866" y="0"/>
                  </a:moveTo>
                  <a:cubicBezTo>
                    <a:pt x="804" y="0"/>
                    <a:pt x="741" y="8"/>
                    <a:pt x="678" y="23"/>
                  </a:cubicBezTo>
                  <a:cubicBezTo>
                    <a:pt x="252" y="123"/>
                    <a:pt x="1" y="549"/>
                    <a:pt x="101" y="975"/>
                  </a:cubicBezTo>
                  <a:cubicBezTo>
                    <a:pt x="187" y="1338"/>
                    <a:pt x="508" y="1573"/>
                    <a:pt x="865" y="1573"/>
                  </a:cubicBezTo>
                  <a:cubicBezTo>
                    <a:pt x="927" y="1573"/>
                    <a:pt x="990" y="1566"/>
                    <a:pt x="1054" y="1551"/>
                  </a:cubicBezTo>
                  <a:cubicBezTo>
                    <a:pt x="1455" y="1451"/>
                    <a:pt x="1730" y="1025"/>
                    <a:pt x="1630" y="599"/>
                  </a:cubicBezTo>
                  <a:cubicBezTo>
                    <a:pt x="1545" y="236"/>
                    <a:pt x="1223" y="0"/>
                    <a:pt x="866"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52;p51">
              <a:extLst>
                <a:ext uri="{FF2B5EF4-FFF2-40B4-BE49-F238E27FC236}">
                  <a16:creationId xmlns:a16="http://schemas.microsoft.com/office/drawing/2014/main" id="{91AA9D2E-475C-477B-88B6-D54DBAD777D3}"/>
                </a:ext>
              </a:extLst>
            </p:cNvPr>
            <p:cNvSpPr/>
            <p:nvPr/>
          </p:nvSpPr>
          <p:spPr>
            <a:xfrm>
              <a:off x="6757226" y="1867621"/>
              <a:ext cx="599784" cy="499085"/>
            </a:xfrm>
            <a:custGeom>
              <a:avLst/>
              <a:gdLst/>
              <a:ahLst/>
              <a:cxnLst/>
              <a:rect l="l" t="t" r="r" b="b"/>
              <a:pathLst>
                <a:path w="16868" h="14036" fill="none" extrusionOk="0">
                  <a:moveTo>
                    <a:pt x="2456" y="6717"/>
                  </a:moveTo>
                  <a:cubicBezTo>
                    <a:pt x="1629" y="6517"/>
                    <a:pt x="777" y="6216"/>
                    <a:pt x="351" y="5514"/>
                  </a:cubicBezTo>
                  <a:cubicBezTo>
                    <a:pt x="0" y="4913"/>
                    <a:pt x="25" y="4186"/>
                    <a:pt x="125" y="3509"/>
                  </a:cubicBezTo>
                  <a:cubicBezTo>
                    <a:pt x="176" y="3108"/>
                    <a:pt x="276" y="2657"/>
                    <a:pt x="526" y="2331"/>
                  </a:cubicBezTo>
                  <a:cubicBezTo>
                    <a:pt x="802" y="2005"/>
                    <a:pt x="1278" y="1805"/>
                    <a:pt x="1654" y="1980"/>
                  </a:cubicBezTo>
                  <a:cubicBezTo>
                    <a:pt x="2156" y="1128"/>
                    <a:pt x="3158" y="627"/>
                    <a:pt x="4135" y="702"/>
                  </a:cubicBezTo>
                  <a:cubicBezTo>
                    <a:pt x="4236" y="702"/>
                    <a:pt x="4361" y="727"/>
                    <a:pt x="4486" y="727"/>
                  </a:cubicBezTo>
                  <a:cubicBezTo>
                    <a:pt x="4612" y="702"/>
                    <a:pt x="4737" y="652"/>
                    <a:pt x="4862" y="602"/>
                  </a:cubicBezTo>
                  <a:cubicBezTo>
                    <a:pt x="6466" y="0"/>
                    <a:pt x="8296" y="0"/>
                    <a:pt x="9925" y="602"/>
                  </a:cubicBezTo>
                  <a:cubicBezTo>
                    <a:pt x="10050" y="627"/>
                    <a:pt x="10151" y="677"/>
                    <a:pt x="10276" y="702"/>
                  </a:cubicBezTo>
                  <a:cubicBezTo>
                    <a:pt x="10426" y="702"/>
                    <a:pt x="10552" y="677"/>
                    <a:pt x="10702" y="652"/>
                  </a:cubicBezTo>
                  <a:cubicBezTo>
                    <a:pt x="11053" y="627"/>
                    <a:pt x="11429" y="677"/>
                    <a:pt x="11780" y="752"/>
                  </a:cubicBezTo>
                  <a:cubicBezTo>
                    <a:pt x="12657" y="953"/>
                    <a:pt x="13559" y="1253"/>
                    <a:pt x="14261" y="1855"/>
                  </a:cubicBezTo>
                  <a:cubicBezTo>
                    <a:pt x="14963" y="2431"/>
                    <a:pt x="15439" y="3309"/>
                    <a:pt x="15339" y="4211"/>
                  </a:cubicBezTo>
                  <a:cubicBezTo>
                    <a:pt x="15339" y="4361"/>
                    <a:pt x="15314" y="4486"/>
                    <a:pt x="15389" y="4587"/>
                  </a:cubicBezTo>
                  <a:cubicBezTo>
                    <a:pt x="15439" y="4662"/>
                    <a:pt x="15489" y="4687"/>
                    <a:pt x="15564" y="4712"/>
                  </a:cubicBezTo>
                  <a:cubicBezTo>
                    <a:pt x="16191" y="5038"/>
                    <a:pt x="16517" y="5740"/>
                    <a:pt x="16642" y="6441"/>
                  </a:cubicBezTo>
                  <a:cubicBezTo>
                    <a:pt x="16867" y="7544"/>
                    <a:pt x="16692" y="8697"/>
                    <a:pt x="16166" y="9674"/>
                  </a:cubicBezTo>
                  <a:cubicBezTo>
                    <a:pt x="15990" y="10000"/>
                    <a:pt x="15765" y="10326"/>
                    <a:pt x="15464" y="10527"/>
                  </a:cubicBezTo>
                  <a:cubicBezTo>
                    <a:pt x="15163" y="10727"/>
                    <a:pt x="14787" y="10827"/>
                    <a:pt x="14436" y="10702"/>
                  </a:cubicBezTo>
                  <a:cubicBezTo>
                    <a:pt x="14236" y="11103"/>
                    <a:pt x="14161" y="11554"/>
                    <a:pt x="13885" y="11880"/>
                  </a:cubicBezTo>
                  <a:cubicBezTo>
                    <a:pt x="13584" y="12281"/>
                    <a:pt x="13058" y="12481"/>
                    <a:pt x="12557" y="12507"/>
                  </a:cubicBezTo>
                  <a:cubicBezTo>
                    <a:pt x="12080" y="12557"/>
                    <a:pt x="10777" y="11404"/>
                    <a:pt x="10552" y="11404"/>
                  </a:cubicBezTo>
                  <a:cubicBezTo>
                    <a:pt x="10326" y="11404"/>
                    <a:pt x="10126" y="11504"/>
                    <a:pt x="9925" y="11579"/>
                  </a:cubicBezTo>
                  <a:cubicBezTo>
                    <a:pt x="9875" y="11604"/>
                    <a:pt x="9825" y="11654"/>
                    <a:pt x="9800" y="11705"/>
                  </a:cubicBezTo>
                  <a:cubicBezTo>
                    <a:pt x="9775" y="11755"/>
                    <a:pt x="9800" y="11830"/>
                    <a:pt x="9825" y="11880"/>
                  </a:cubicBezTo>
                  <a:cubicBezTo>
                    <a:pt x="9900" y="12106"/>
                    <a:pt x="10652" y="13409"/>
                    <a:pt x="10727" y="13634"/>
                  </a:cubicBezTo>
                  <a:cubicBezTo>
                    <a:pt x="10401" y="13810"/>
                    <a:pt x="9023" y="14035"/>
                    <a:pt x="8672" y="14035"/>
                  </a:cubicBezTo>
                  <a:cubicBezTo>
                    <a:pt x="8697" y="13108"/>
                    <a:pt x="8547" y="11679"/>
                    <a:pt x="8120" y="10852"/>
                  </a:cubicBezTo>
                  <a:cubicBezTo>
                    <a:pt x="7970" y="10552"/>
                    <a:pt x="8020" y="10151"/>
                    <a:pt x="7694" y="10201"/>
                  </a:cubicBezTo>
                  <a:cubicBezTo>
                    <a:pt x="7569" y="10226"/>
                    <a:pt x="7444" y="10301"/>
                    <a:pt x="7318" y="10351"/>
                  </a:cubicBezTo>
                  <a:cubicBezTo>
                    <a:pt x="6968" y="10552"/>
                    <a:pt x="6516" y="10577"/>
                    <a:pt x="6115" y="10451"/>
                  </a:cubicBezTo>
                  <a:cubicBezTo>
                    <a:pt x="5890" y="10376"/>
                    <a:pt x="5664" y="10251"/>
                    <a:pt x="5539" y="10050"/>
                  </a:cubicBezTo>
                  <a:cubicBezTo>
                    <a:pt x="5414" y="9825"/>
                    <a:pt x="5414" y="9524"/>
                    <a:pt x="5564" y="9349"/>
                  </a:cubicBezTo>
                  <a:cubicBezTo>
                    <a:pt x="5063" y="9624"/>
                    <a:pt x="4386" y="9173"/>
                    <a:pt x="4286" y="8597"/>
                  </a:cubicBezTo>
                  <a:cubicBezTo>
                    <a:pt x="4211" y="8296"/>
                    <a:pt x="4261" y="7995"/>
                    <a:pt x="4336" y="7720"/>
                  </a:cubicBezTo>
                  <a:cubicBezTo>
                    <a:pt x="4436" y="7494"/>
                    <a:pt x="4637" y="7268"/>
                    <a:pt x="4361" y="7093"/>
                  </a:cubicBezTo>
                  <a:cubicBezTo>
                    <a:pt x="4161" y="6968"/>
                    <a:pt x="3684" y="6993"/>
                    <a:pt x="3434" y="6943"/>
                  </a:cubicBezTo>
                  <a:cubicBezTo>
                    <a:pt x="3108" y="6867"/>
                    <a:pt x="2782" y="6817"/>
                    <a:pt x="2456" y="67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53;p51">
              <a:extLst>
                <a:ext uri="{FF2B5EF4-FFF2-40B4-BE49-F238E27FC236}">
                  <a16:creationId xmlns:a16="http://schemas.microsoft.com/office/drawing/2014/main" id="{64BDD2D1-855E-4A6B-B68B-D203FFB3335A}"/>
                </a:ext>
              </a:extLst>
            </p:cNvPr>
            <p:cNvSpPr/>
            <p:nvPr/>
          </p:nvSpPr>
          <p:spPr>
            <a:xfrm>
              <a:off x="6814262" y="1938027"/>
              <a:ext cx="80218" cy="58848"/>
            </a:xfrm>
            <a:custGeom>
              <a:avLst/>
              <a:gdLst/>
              <a:ahLst/>
              <a:cxnLst/>
              <a:rect l="l" t="t" r="r" b="b"/>
              <a:pathLst>
                <a:path w="2256" h="1655" fill="none" extrusionOk="0">
                  <a:moveTo>
                    <a:pt x="50" y="0"/>
                  </a:moveTo>
                  <a:cubicBezTo>
                    <a:pt x="50" y="0"/>
                    <a:pt x="0" y="1654"/>
                    <a:pt x="2256"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54;p51">
              <a:extLst>
                <a:ext uri="{FF2B5EF4-FFF2-40B4-BE49-F238E27FC236}">
                  <a16:creationId xmlns:a16="http://schemas.microsoft.com/office/drawing/2014/main" id="{1754F250-9D05-4A06-A366-56F559404D4D}"/>
                </a:ext>
              </a:extLst>
            </p:cNvPr>
            <p:cNvSpPr/>
            <p:nvPr/>
          </p:nvSpPr>
          <p:spPr>
            <a:xfrm>
              <a:off x="6947928" y="1877399"/>
              <a:ext cx="47256" cy="68662"/>
            </a:xfrm>
            <a:custGeom>
              <a:avLst/>
              <a:gdLst/>
              <a:ahLst/>
              <a:cxnLst/>
              <a:rect l="l" t="t" r="r" b="b"/>
              <a:pathLst>
                <a:path w="1329" h="1931" fill="none" extrusionOk="0">
                  <a:moveTo>
                    <a:pt x="702" y="1"/>
                  </a:moveTo>
                  <a:cubicBezTo>
                    <a:pt x="702" y="1"/>
                    <a:pt x="1329" y="1279"/>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55;p51">
              <a:extLst>
                <a:ext uri="{FF2B5EF4-FFF2-40B4-BE49-F238E27FC236}">
                  <a16:creationId xmlns:a16="http://schemas.microsoft.com/office/drawing/2014/main" id="{80DF06EE-2F80-4939-9936-1205117FC7FB}"/>
                </a:ext>
              </a:extLst>
            </p:cNvPr>
            <p:cNvSpPr/>
            <p:nvPr/>
          </p:nvSpPr>
          <p:spPr>
            <a:xfrm>
              <a:off x="6912298" y="1996841"/>
              <a:ext cx="152399" cy="122993"/>
            </a:xfrm>
            <a:custGeom>
              <a:avLst/>
              <a:gdLst/>
              <a:ahLst/>
              <a:cxnLst/>
              <a:rect l="l" t="t" r="r" b="b"/>
              <a:pathLst>
                <a:path w="4286" h="3459" fill="none" extrusionOk="0">
                  <a:moveTo>
                    <a:pt x="0" y="3459"/>
                  </a:moveTo>
                  <a:cubicBezTo>
                    <a:pt x="0" y="3459"/>
                    <a:pt x="3008" y="3033"/>
                    <a:pt x="4286"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56;p51">
              <a:extLst>
                <a:ext uri="{FF2B5EF4-FFF2-40B4-BE49-F238E27FC236}">
                  <a16:creationId xmlns:a16="http://schemas.microsoft.com/office/drawing/2014/main" id="{25590A79-DA21-458D-9A66-4C64D281F859}"/>
                </a:ext>
              </a:extLst>
            </p:cNvPr>
            <p:cNvSpPr/>
            <p:nvPr/>
          </p:nvSpPr>
          <p:spPr>
            <a:xfrm>
              <a:off x="6958631" y="1985249"/>
              <a:ext cx="47256" cy="90921"/>
            </a:xfrm>
            <a:custGeom>
              <a:avLst/>
              <a:gdLst/>
              <a:ahLst/>
              <a:cxnLst/>
              <a:rect l="l" t="t" r="r" b="b"/>
              <a:pathLst>
                <a:path w="1329" h="2557" fill="none" extrusionOk="0">
                  <a:moveTo>
                    <a:pt x="552" y="1"/>
                  </a:moveTo>
                  <a:cubicBezTo>
                    <a:pt x="552" y="1"/>
                    <a:pt x="0" y="2231"/>
                    <a:pt x="1329" y="25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57;p51">
              <a:extLst>
                <a:ext uri="{FF2B5EF4-FFF2-40B4-BE49-F238E27FC236}">
                  <a16:creationId xmlns:a16="http://schemas.microsoft.com/office/drawing/2014/main" id="{29F572F9-9C2D-4F63-93AF-881F357F7ECE}"/>
                </a:ext>
              </a:extLst>
            </p:cNvPr>
            <p:cNvSpPr/>
            <p:nvPr/>
          </p:nvSpPr>
          <p:spPr>
            <a:xfrm>
              <a:off x="7122592" y="1892547"/>
              <a:ext cx="82031" cy="123918"/>
            </a:xfrm>
            <a:custGeom>
              <a:avLst/>
              <a:gdLst/>
              <a:ahLst/>
              <a:cxnLst/>
              <a:rect l="l" t="t" r="r" b="b"/>
              <a:pathLst>
                <a:path w="2307" h="3485" fill="none" extrusionOk="0">
                  <a:moveTo>
                    <a:pt x="1" y="1"/>
                  </a:moveTo>
                  <a:cubicBezTo>
                    <a:pt x="1" y="1"/>
                    <a:pt x="2307" y="1806"/>
                    <a:pt x="1104" y="348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58;p51">
              <a:extLst>
                <a:ext uri="{FF2B5EF4-FFF2-40B4-BE49-F238E27FC236}">
                  <a16:creationId xmlns:a16="http://schemas.microsoft.com/office/drawing/2014/main" id="{797DB52D-B505-41E7-9F87-62A7C4BA4265}"/>
                </a:ext>
              </a:extLst>
            </p:cNvPr>
            <p:cNvSpPr/>
            <p:nvPr/>
          </p:nvSpPr>
          <p:spPr>
            <a:xfrm>
              <a:off x="7241145" y="2013767"/>
              <a:ext cx="56181" cy="44589"/>
            </a:xfrm>
            <a:custGeom>
              <a:avLst/>
              <a:gdLst/>
              <a:ahLst/>
              <a:cxnLst/>
              <a:rect l="l" t="t" r="r" b="b"/>
              <a:pathLst>
                <a:path w="1580" h="1254" fill="none" extrusionOk="0">
                  <a:moveTo>
                    <a:pt x="1579" y="477"/>
                  </a:moveTo>
                  <a:cubicBezTo>
                    <a:pt x="1579" y="477"/>
                    <a:pt x="226" y="1"/>
                    <a:pt x="0" y="12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59;p51">
              <a:extLst>
                <a:ext uri="{FF2B5EF4-FFF2-40B4-BE49-F238E27FC236}">
                  <a16:creationId xmlns:a16="http://schemas.microsoft.com/office/drawing/2014/main" id="{F526BFB0-EDC1-4996-A1FC-5C1481B96D14}"/>
                </a:ext>
              </a:extLst>
            </p:cNvPr>
            <p:cNvSpPr/>
            <p:nvPr/>
          </p:nvSpPr>
          <p:spPr>
            <a:xfrm>
              <a:off x="7111924" y="2076137"/>
              <a:ext cx="158658" cy="172063"/>
            </a:xfrm>
            <a:custGeom>
              <a:avLst/>
              <a:gdLst/>
              <a:ahLst/>
              <a:cxnLst/>
              <a:rect l="l" t="t" r="r" b="b"/>
              <a:pathLst>
                <a:path w="4462" h="4839" fill="none" extrusionOk="0">
                  <a:moveTo>
                    <a:pt x="4461" y="4838"/>
                  </a:moveTo>
                  <a:cubicBezTo>
                    <a:pt x="4211" y="4763"/>
                    <a:pt x="0" y="3334"/>
                    <a:pt x="577"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60;p51">
              <a:extLst>
                <a:ext uri="{FF2B5EF4-FFF2-40B4-BE49-F238E27FC236}">
                  <a16:creationId xmlns:a16="http://schemas.microsoft.com/office/drawing/2014/main" id="{B49E5922-8510-447E-ACDB-F40A7F8EEBFC}"/>
                </a:ext>
              </a:extLst>
            </p:cNvPr>
            <p:cNvSpPr/>
            <p:nvPr/>
          </p:nvSpPr>
          <p:spPr>
            <a:xfrm>
              <a:off x="7189442" y="2110913"/>
              <a:ext cx="56181" cy="94512"/>
            </a:xfrm>
            <a:custGeom>
              <a:avLst/>
              <a:gdLst/>
              <a:ahLst/>
              <a:cxnLst/>
              <a:rect l="l" t="t" r="r" b="b"/>
              <a:pathLst>
                <a:path w="1580" h="2658" fill="none" extrusionOk="0">
                  <a:moveTo>
                    <a:pt x="752" y="0"/>
                  </a:moveTo>
                  <a:cubicBezTo>
                    <a:pt x="752" y="0"/>
                    <a:pt x="1580" y="1604"/>
                    <a:pt x="1" y="26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61;p51">
              <a:extLst>
                <a:ext uri="{FF2B5EF4-FFF2-40B4-BE49-F238E27FC236}">
                  <a16:creationId xmlns:a16="http://schemas.microsoft.com/office/drawing/2014/main" id="{C634785F-E9BD-4EF1-9AE1-854F555FDBCF}"/>
                </a:ext>
              </a:extLst>
            </p:cNvPr>
            <p:cNvSpPr/>
            <p:nvPr/>
          </p:nvSpPr>
          <p:spPr>
            <a:xfrm>
              <a:off x="7291923" y="2133173"/>
              <a:ext cx="57070" cy="33033"/>
            </a:xfrm>
            <a:custGeom>
              <a:avLst/>
              <a:gdLst/>
              <a:ahLst/>
              <a:cxnLst/>
              <a:rect l="l" t="t" r="r" b="b"/>
              <a:pathLst>
                <a:path w="1605" h="929" fill="none" extrusionOk="0">
                  <a:moveTo>
                    <a:pt x="1" y="1"/>
                  </a:moveTo>
                  <a:cubicBezTo>
                    <a:pt x="1" y="1"/>
                    <a:pt x="176" y="928"/>
                    <a:pt x="1605" y="903"/>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62;p51">
              <a:extLst>
                <a:ext uri="{FF2B5EF4-FFF2-40B4-BE49-F238E27FC236}">
                  <a16:creationId xmlns:a16="http://schemas.microsoft.com/office/drawing/2014/main" id="{BF0510F0-546D-4D4D-B74B-F5AB962337C9}"/>
                </a:ext>
              </a:extLst>
            </p:cNvPr>
            <p:cNvSpPr/>
            <p:nvPr/>
          </p:nvSpPr>
          <p:spPr>
            <a:xfrm>
              <a:off x="7036149" y="2139432"/>
              <a:ext cx="40144" cy="88254"/>
            </a:xfrm>
            <a:custGeom>
              <a:avLst/>
              <a:gdLst/>
              <a:ahLst/>
              <a:cxnLst/>
              <a:rect l="l" t="t" r="r" b="b"/>
              <a:pathLst>
                <a:path w="1129" h="2482" fill="none" extrusionOk="0">
                  <a:moveTo>
                    <a:pt x="1" y="2482"/>
                  </a:moveTo>
                  <a:cubicBezTo>
                    <a:pt x="1" y="2482"/>
                    <a:pt x="1129" y="1755"/>
                    <a:pt x="978"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963;p51">
              <a:extLst>
                <a:ext uri="{FF2B5EF4-FFF2-40B4-BE49-F238E27FC236}">
                  <a16:creationId xmlns:a16="http://schemas.microsoft.com/office/drawing/2014/main" id="{D8284BE2-64A6-4807-8AE5-ACC369F983D0}"/>
                </a:ext>
              </a:extLst>
            </p:cNvPr>
            <p:cNvSpPr/>
            <p:nvPr/>
          </p:nvSpPr>
          <p:spPr>
            <a:xfrm>
              <a:off x="6813373" y="2058322"/>
              <a:ext cx="81107" cy="43700"/>
            </a:xfrm>
            <a:custGeom>
              <a:avLst/>
              <a:gdLst/>
              <a:ahLst/>
              <a:cxnLst/>
              <a:rect l="l" t="t" r="r" b="b"/>
              <a:pathLst>
                <a:path w="2281" h="1229" fill="none" extrusionOk="0">
                  <a:moveTo>
                    <a:pt x="0" y="1103"/>
                  </a:moveTo>
                  <a:cubicBezTo>
                    <a:pt x="0" y="1103"/>
                    <a:pt x="2030" y="1229"/>
                    <a:pt x="228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964;p51">
              <a:extLst>
                <a:ext uri="{FF2B5EF4-FFF2-40B4-BE49-F238E27FC236}">
                  <a16:creationId xmlns:a16="http://schemas.microsoft.com/office/drawing/2014/main" id="{FC873FDB-610F-42A8-B39F-EF190E3C4617}"/>
                </a:ext>
              </a:extLst>
            </p:cNvPr>
            <p:cNvSpPr/>
            <p:nvPr/>
          </p:nvSpPr>
          <p:spPr>
            <a:xfrm>
              <a:off x="7049519" y="1881880"/>
              <a:ext cx="98068" cy="56181"/>
            </a:xfrm>
            <a:custGeom>
              <a:avLst/>
              <a:gdLst/>
              <a:ahLst/>
              <a:cxnLst/>
              <a:rect l="l" t="t" r="r" b="b"/>
              <a:pathLst>
                <a:path w="2758" h="1580" fill="none" extrusionOk="0">
                  <a:moveTo>
                    <a:pt x="2758" y="1003"/>
                  </a:moveTo>
                  <a:cubicBezTo>
                    <a:pt x="2532" y="1053"/>
                    <a:pt x="728" y="0"/>
                    <a:pt x="1" y="157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965;p51">
              <a:extLst>
                <a:ext uri="{FF2B5EF4-FFF2-40B4-BE49-F238E27FC236}">
                  <a16:creationId xmlns:a16="http://schemas.microsoft.com/office/drawing/2014/main" id="{34301E2A-44B2-40D5-BB47-9DF6A64C348F}"/>
                </a:ext>
              </a:extLst>
            </p:cNvPr>
            <p:cNvSpPr/>
            <p:nvPr/>
          </p:nvSpPr>
          <p:spPr>
            <a:xfrm>
              <a:off x="6239420" y="2364020"/>
              <a:ext cx="245098" cy="279838"/>
            </a:xfrm>
            <a:custGeom>
              <a:avLst/>
              <a:gdLst/>
              <a:ahLst/>
              <a:cxnLst/>
              <a:rect l="l" t="t" r="r" b="b"/>
              <a:pathLst>
                <a:path w="6893" h="7870" fill="none" extrusionOk="0">
                  <a:moveTo>
                    <a:pt x="6893" y="0"/>
                  </a:moveTo>
                  <a:lnTo>
                    <a:pt x="1" y="787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966;p51">
              <a:extLst>
                <a:ext uri="{FF2B5EF4-FFF2-40B4-BE49-F238E27FC236}">
                  <a16:creationId xmlns:a16="http://schemas.microsoft.com/office/drawing/2014/main" id="{AFFC6D8D-553B-4204-BD95-C5C875F9E966}"/>
                </a:ext>
              </a:extLst>
            </p:cNvPr>
            <p:cNvSpPr/>
            <p:nvPr/>
          </p:nvSpPr>
          <p:spPr>
            <a:xfrm>
              <a:off x="5470320" y="3307785"/>
              <a:ext cx="164916" cy="140843"/>
            </a:xfrm>
            <a:custGeom>
              <a:avLst/>
              <a:gdLst/>
              <a:ahLst/>
              <a:cxnLst/>
              <a:rect l="l" t="t" r="r" b="b"/>
              <a:pathLst>
                <a:path w="4638" h="3961" fill="none" extrusionOk="0">
                  <a:moveTo>
                    <a:pt x="0" y="3961"/>
                  </a:moveTo>
                  <a:lnTo>
                    <a:pt x="4637"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67;p51">
              <a:extLst>
                <a:ext uri="{FF2B5EF4-FFF2-40B4-BE49-F238E27FC236}">
                  <a16:creationId xmlns:a16="http://schemas.microsoft.com/office/drawing/2014/main" id="{CFB8481B-7F5E-46D2-AEE1-1B077F3CD6F3}"/>
                </a:ext>
              </a:extLst>
            </p:cNvPr>
            <p:cNvSpPr/>
            <p:nvPr/>
          </p:nvSpPr>
          <p:spPr>
            <a:xfrm>
              <a:off x="5679761" y="4379916"/>
              <a:ext cx="67737" cy="66848"/>
            </a:xfrm>
            <a:custGeom>
              <a:avLst/>
              <a:gdLst/>
              <a:ahLst/>
              <a:cxnLst/>
              <a:rect l="l" t="t" r="r" b="b"/>
              <a:pathLst>
                <a:path w="1905" h="1880" extrusionOk="0">
                  <a:moveTo>
                    <a:pt x="953" y="0"/>
                  </a:moveTo>
                  <a:cubicBezTo>
                    <a:pt x="426" y="0"/>
                    <a:pt x="0" y="426"/>
                    <a:pt x="0" y="953"/>
                  </a:cubicBezTo>
                  <a:cubicBezTo>
                    <a:pt x="0" y="1454"/>
                    <a:pt x="426" y="1880"/>
                    <a:pt x="953" y="1880"/>
                  </a:cubicBezTo>
                  <a:cubicBezTo>
                    <a:pt x="1479" y="1880"/>
                    <a:pt x="1905" y="1454"/>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11259;p63">
            <a:extLst>
              <a:ext uri="{FF2B5EF4-FFF2-40B4-BE49-F238E27FC236}">
                <a16:creationId xmlns:a16="http://schemas.microsoft.com/office/drawing/2014/main" id="{6FD2985F-8DBA-4A32-9525-1351763295B6}"/>
              </a:ext>
            </a:extLst>
          </p:cNvPr>
          <p:cNvSpPr/>
          <p:nvPr/>
        </p:nvSpPr>
        <p:spPr>
          <a:xfrm>
            <a:off x="1551414" y="2146911"/>
            <a:ext cx="352455" cy="340116"/>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89" name="TextBox 288">
            <a:extLst>
              <a:ext uri="{FF2B5EF4-FFF2-40B4-BE49-F238E27FC236}">
                <a16:creationId xmlns:a16="http://schemas.microsoft.com/office/drawing/2014/main" id="{7980F278-BFD3-4139-8AE9-7E78AC04C2BC}"/>
              </a:ext>
            </a:extLst>
          </p:cNvPr>
          <p:cNvSpPr txBox="1"/>
          <p:nvPr/>
        </p:nvSpPr>
        <p:spPr>
          <a:xfrm>
            <a:off x="520393" y="2559178"/>
            <a:ext cx="4502576" cy="738664"/>
          </a:xfrm>
          <a:prstGeom prst="rect">
            <a:avLst/>
          </a:prstGeom>
          <a:noFill/>
        </p:spPr>
        <p:txBody>
          <a:bodyPr wrap="square" rtlCol="0">
            <a:spAutoFit/>
          </a:bodyPr>
          <a:lstStyle/>
          <a:p>
            <a:r>
              <a:rPr lang="en-IN" dirty="0">
                <a:hlinkClick r:id="rId2"/>
              </a:rPr>
              <a:t>https://github.com/Shubham654/STUDY-AND-IMPLEMENTATION-OF-ALGORITHMS-IN-MACHINE-LEARNING.</a:t>
            </a:r>
            <a:endParaRPr lang="en-IN" dirty="0"/>
          </a:p>
        </p:txBody>
      </p:sp>
      <p:sp>
        <p:nvSpPr>
          <p:cNvPr id="290" name="Google Shape;10520;p61">
            <a:extLst>
              <a:ext uri="{FF2B5EF4-FFF2-40B4-BE49-F238E27FC236}">
                <a16:creationId xmlns:a16="http://schemas.microsoft.com/office/drawing/2014/main" id="{79998DA4-5473-46E9-A844-12047A233936}"/>
              </a:ext>
            </a:extLst>
          </p:cNvPr>
          <p:cNvSpPr/>
          <p:nvPr/>
        </p:nvSpPr>
        <p:spPr>
          <a:xfrm>
            <a:off x="489574" y="1104598"/>
            <a:ext cx="3931154"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10672;p61">
            <a:extLst>
              <a:ext uri="{FF2B5EF4-FFF2-40B4-BE49-F238E27FC236}">
                <a16:creationId xmlns:a16="http://schemas.microsoft.com/office/drawing/2014/main" id="{C2A1ECD0-49DB-4696-A359-948517170AC0}"/>
              </a:ext>
            </a:extLst>
          </p:cNvPr>
          <p:cNvGrpSpPr/>
          <p:nvPr/>
        </p:nvGrpSpPr>
        <p:grpSpPr>
          <a:xfrm>
            <a:off x="2919867" y="3543423"/>
            <a:ext cx="1131087" cy="587383"/>
            <a:chOff x="238125" y="999450"/>
            <a:chExt cx="7140700" cy="3708225"/>
          </a:xfrm>
        </p:grpSpPr>
        <p:sp>
          <p:nvSpPr>
            <p:cNvPr id="292" name="Google Shape;10673;p61">
              <a:extLst>
                <a:ext uri="{FF2B5EF4-FFF2-40B4-BE49-F238E27FC236}">
                  <a16:creationId xmlns:a16="http://schemas.microsoft.com/office/drawing/2014/main" id="{31BA52B3-A7F2-46EB-8B1C-108C8EE7EFFD}"/>
                </a:ext>
              </a:extLst>
            </p:cNvPr>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674;p61">
              <a:extLst>
                <a:ext uri="{FF2B5EF4-FFF2-40B4-BE49-F238E27FC236}">
                  <a16:creationId xmlns:a16="http://schemas.microsoft.com/office/drawing/2014/main" id="{A2FEAA03-D5E2-4A61-B47D-CE70E7734143}"/>
                </a:ext>
              </a:extLst>
            </p:cNvPr>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675;p61">
              <a:extLst>
                <a:ext uri="{FF2B5EF4-FFF2-40B4-BE49-F238E27FC236}">
                  <a16:creationId xmlns:a16="http://schemas.microsoft.com/office/drawing/2014/main" id="{0E54E086-3AE8-4ADF-AAFD-159A47A2B6C6}"/>
                </a:ext>
              </a:extLst>
            </p:cNvPr>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676;p61">
              <a:extLst>
                <a:ext uri="{FF2B5EF4-FFF2-40B4-BE49-F238E27FC236}">
                  <a16:creationId xmlns:a16="http://schemas.microsoft.com/office/drawing/2014/main" id="{099DF6FF-A920-4703-8D73-C6E2D2DB4680}"/>
                </a:ext>
              </a:extLst>
            </p:cNvPr>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677;p61">
              <a:extLst>
                <a:ext uri="{FF2B5EF4-FFF2-40B4-BE49-F238E27FC236}">
                  <a16:creationId xmlns:a16="http://schemas.microsoft.com/office/drawing/2014/main" id="{85D11DCE-E677-4B50-8034-AF79C8C3B907}"/>
                </a:ext>
              </a:extLst>
            </p:cNvPr>
            <p:cNvSpPr/>
            <p:nvPr/>
          </p:nvSpPr>
          <p:spPr>
            <a:xfrm>
              <a:off x="3808250" y="2852875"/>
              <a:ext cx="25" cy="25"/>
            </a:xfrm>
            <a:custGeom>
              <a:avLst/>
              <a:gdLst/>
              <a:ahLst/>
              <a:cxnLst/>
              <a:rect l="l" t="t" r="r" b="b"/>
              <a:pathLst>
                <a:path w="1" h="1" extrusionOk="0">
                  <a:moveTo>
                    <a:pt x="0" y="1"/>
                  </a:moveTo>
                  <a:close/>
                </a:path>
              </a:pathLst>
            </a:custGeom>
            <a:solidFill>
              <a:srgbClr val="DB634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0678;p61">
              <a:extLst>
                <a:ext uri="{FF2B5EF4-FFF2-40B4-BE49-F238E27FC236}">
                  <a16:creationId xmlns:a16="http://schemas.microsoft.com/office/drawing/2014/main" id="{6F7EF5ED-D5FA-4E10-B353-3D5A56960596}"/>
                </a:ext>
              </a:extLst>
            </p:cNvPr>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679;p61">
              <a:extLst>
                <a:ext uri="{FF2B5EF4-FFF2-40B4-BE49-F238E27FC236}">
                  <a16:creationId xmlns:a16="http://schemas.microsoft.com/office/drawing/2014/main" id="{AD141188-7B88-4DFE-B4CF-58C489FD04C3}"/>
                </a:ext>
              </a:extLst>
            </p:cNvPr>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680;p61">
              <a:extLst>
                <a:ext uri="{FF2B5EF4-FFF2-40B4-BE49-F238E27FC236}">
                  <a16:creationId xmlns:a16="http://schemas.microsoft.com/office/drawing/2014/main" id="{EDA3ACB9-FD4B-420D-B32D-9475117BFEC3}"/>
                </a:ext>
              </a:extLst>
            </p:cNvPr>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681;p61">
              <a:extLst>
                <a:ext uri="{FF2B5EF4-FFF2-40B4-BE49-F238E27FC236}">
                  <a16:creationId xmlns:a16="http://schemas.microsoft.com/office/drawing/2014/main" id="{5DE221FB-49C3-4600-AF35-DD04F3772F8E}"/>
                </a:ext>
              </a:extLst>
            </p:cNvPr>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083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6"/>
          <p:cNvSpPr txBox="1">
            <a:spLocks noGrp="1"/>
          </p:cNvSpPr>
          <p:nvPr>
            <p:ph type="title"/>
          </p:nvPr>
        </p:nvSpPr>
        <p:spPr>
          <a:xfrm>
            <a:off x="720000" y="455249"/>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CONTENTS</a:t>
            </a:r>
            <a:endParaRPr dirty="0"/>
          </a:p>
        </p:txBody>
      </p:sp>
      <p:sp>
        <p:nvSpPr>
          <p:cNvPr id="1884" name="Google Shape;1884;p26"/>
          <p:cNvSpPr txBox="1">
            <a:spLocks noGrp="1"/>
          </p:cNvSpPr>
          <p:nvPr>
            <p:ph type="title" idx="8"/>
          </p:nvPr>
        </p:nvSpPr>
        <p:spPr>
          <a:xfrm>
            <a:off x="6672300" y="2861424"/>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Literature review</a:t>
            </a:r>
          </a:p>
        </p:txBody>
      </p:sp>
      <p:sp>
        <p:nvSpPr>
          <p:cNvPr id="1885" name="Google Shape;1885;p26"/>
          <p:cNvSpPr txBox="1">
            <a:spLocks noGrp="1"/>
          </p:cNvSpPr>
          <p:nvPr>
            <p:ph type="title" idx="9"/>
          </p:nvPr>
        </p:nvSpPr>
        <p:spPr>
          <a:xfrm>
            <a:off x="6832500" y="1760324"/>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86" name="Google Shape;1886;p26"/>
          <p:cNvSpPr txBox="1">
            <a:spLocks noGrp="1"/>
          </p:cNvSpPr>
          <p:nvPr>
            <p:ph type="title" idx="5"/>
          </p:nvPr>
        </p:nvSpPr>
        <p:spPr>
          <a:xfrm>
            <a:off x="3666724" y="2861424"/>
            <a:ext cx="2031215"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Problem statement and objectives</a:t>
            </a:r>
          </a:p>
        </p:txBody>
      </p:sp>
      <p:sp>
        <p:nvSpPr>
          <p:cNvPr id="1887" name="Google Shape;1887;p26"/>
          <p:cNvSpPr txBox="1">
            <a:spLocks noGrp="1"/>
          </p:cNvSpPr>
          <p:nvPr>
            <p:ph type="title" idx="6"/>
          </p:nvPr>
        </p:nvSpPr>
        <p:spPr>
          <a:xfrm>
            <a:off x="3828350" y="1760324"/>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88" name="Google Shape;1888;p26"/>
          <p:cNvSpPr txBox="1">
            <a:spLocks noGrp="1"/>
          </p:cNvSpPr>
          <p:nvPr>
            <p:ph type="subTitle" idx="1"/>
          </p:nvPr>
        </p:nvSpPr>
        <p:spPr>
          <a:xfrm>
            <a:off x="661138" y="3721949"/>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Overview of machine learning algorithms.</a:t>
            </a:r>
            <a:endParaRPr dirty="0"/>
          </a:p>
        </p:txBody>
      </p:sp>
      <p:sp>
        <p:nvSpPr>
          <p:cNvPr id="1889" name="Google Shape;1889;p26"/>
          <p:cNvSpPr txBox="1">
            <a:spLocks noGrp="1"/>
          </p:cNvSpPr>
          <p:nvPr>
            <p:ph type="title" idx="2"/>
          </p:nvPr>
        </p:nvSpPr>
        <p:spPr>
          <a:xfrm>
            <a:off x="725975" y="2861424"/>
            <a:ext cx="1466700" cy="7564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Introduction</a:t>
            </a:r>
          </a:p>
        </p:txBody>
      </p:sp>
      <p:sp>
        <p:nvSpPr>
          <p:cNvPr id="1890" name="Google Shape;1890;p26"/>
          <p:cNvSpPr txBox="1">
            <a:spLocks noGrp="1"/>
          </p:cNvSpPr>
          <p:nvPr>
            <p:ph type="title" idx="3"/>
          </p:nvPr>
        </p:nvSpPr>
        <p:spPr>
          <a:xfrm>
            <a:off x="878350" y="1760299"/>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891" name="Google Shape;1891;p26"/>
          <p:cNvSpPr txBox="1">
            <a:spLocks noGrp="1"/>
          </p:cNvSpPr>
          <p:nvPr>
            <p:ph type="subTitle" idx="4"/>
          </p:nvPr>
        </p:nvSpPr>
        <p:spPr>
          <a:xfrm>
            <a:off x="3666713" y="3721949"/>
            <a:ext cx="1751700" cy="96630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Here we define the problem statement and the points belongs to the project.</a:t>
            </a:r>
            <a:endParaRPr dirty="0"/>
          </a:p>
        </p:txBody>
      </p:sp>
      <p:sp>
        <p:nvSpPr>
          <p:cNvPr id="1892" name="Google Shape;1892;p26"/>
          <p:cNvSpPr txBox="1">
            <a:spLocks noGrp="1"/>
          </p:cNvSpPr>
          <p:nvPr>
            <p:ph type="subTitle" idx="7"/>
          </p:nvPr>
        </p:nvSpPr>
        <p:spPr>
          <a:xfrm>
            <a:off x="6672288" y="3721949"/>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Research papers and information belongs to the respected paper.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2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CONTENTS</a:t>
            </a:r>
            <a:endParaRPr dirty="0"/>
          </a:p>
        </p:txBody>
      </p:sp>
      <p:sp>
        <p:nvSpPr>
          <p:cNvPr id="1898" name="Google Shape;1898;p27"/>
          <p:cNvSpPr txBox="1">
            <a:spLocks noGrp="1"/>
          </p:cNvSpPr>
          <p:nvPr>
            <p:ph type="subTitle" idx="1"/>
          </p:nvPr>
        </p:nvSpPr>
        <p:spPr>
          <a:xfrm>
            <a:off x="720013" y="3606205"/>
            <a:ext cx="1751700" cy="10754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Approach we follow for this project and the flow diagram about it.</a:t>
            </a:r>
            <a:endParaRPr dirty="0"/>
          </a:p>
        </p:txBody>
      </p:sp>
      <p:sp>
        <p:nvSpPr>
          <p:cNvPr id="1899" name="Google Shape;1899;p27"/>
          <p:cNvSpPr txBox="1">
            <a:spLocks noGrp="1"/>
          </p:cNvSpPr>
          <p:nvPr>
            <p:ph type="title" idx="2"/>
          </p:nvPr>
        </p:nvSpPr>
        <p:spPr>
          <a:xfrm>
            <a:off x="720000" y="2868050"/>
            <a:ext cx="20232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t>Proposed approach and system architecture</a:t>
            </a:r>
            <a:endParaRPr sz="2000" dirty="0"/>
          </a:p>
        </p:txBody>
      </p:sp>
      <p:sp>
        <p:nvSpPr>
          <p:cNvPr id="1900" name="Google Shape;1900;p27"/>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1" name="Google Shape;1901;p27"/>
          <p:cNvSpPr txBox="1">
            <a:spLocks noGrp="1"/>
          </p:cNvSpPr>
          <p:nvPr>
            <p:ph type="title" idx="5"/>
          </p:nvPr>
        </p:nvSpPr>
        <p:spPr>
          <a:xfrm>
            <a:off x="3666725" y="2868050"/>
            <a:ext cx="1417066"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Implemented work</a:t>
            </a:r>
            <a:endParaRPr dirty="0"/>
          </a:p>
        </p:txBody>
      </p:sp>
      <p:sp>
        <p:nvSpPr>
          <p:cNvPr id="1902" name="Google Shape;1902;p27"/>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903" name="Google Shape;1903;p27"/>
          <p:cNvSpPr txBox="1">
            <a:spLocks noGrp="1"/>
          </p:cNvSpPr>
          <p:nvPr>
            <p:ph type="subTitle" idx="4"/>
          </p:nvPr>
        </p:nvSpPr>
        <p:spPr>
          <a:xfrm>
            <a:off x="3666725"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Steps by step process and the work implementation.</a:t>
            </a:r>
            <a:endParaRPr dirty="0"/>
          </a:p>
        </p:txBody>
      </p:sp>
      <p:sp>
        <p:nvSpPr>
          <p:cNvPr id="1904" name="Google Shape;1904;p27"/>
          <p:cNvSpPr txBox="1">
            <a:spLocks noGrp="1"/>
          </p:cNvSpPr>
          <p:nvPr>
            <p:ph type="title" idx="8"/>
          </p:nvPr>
        </p:nvSpPr>
        <p:spPr>
          <a:xfrm>
            <a:off x="6672300" y="2868050"/>
            <a:ext cx="1202458"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a:t>
            </a:r>
            <a:r>
              <a:rPr lang="en-IN" dirty="0"/>
              <a:t>e</a:t>
            </a:r>
            <a:r>
              <a:rPr lang="en" dirty="0"/>
              <a:t>sult and conclusion</a:t>
            </a:r>
            <a:endParaRPr dirty="0"/>
          </a:p>
        </p:txBody>
      </p:sp>
      <p:sp>
        <p:nvSpPr>
          <p:cNvPr id="1905" name="Google Shape;1905;p27"/>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1906" name="Google Shape;1906;p27"/>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Result about the implemented work and conclusion.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40"/>
          <p:cNvSpPr txBox="1">
            <a:spLocks noGrp="1"/>
          </p:cNvSpPr>
          <p:nvPr>
            <p:ph type="title"/>
          </p:nvPr>
        </p:nvSpPr>
        <p:spPr>
          <a:xfrm>
            <a:off x="719999" y="502818"/>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Introduction</a:t>
            </a:r>
            <a:endParaRPr lang="en-IN" dirty="0"/>
          </a:p>
        </p:txBody>
      </p:sp>
      <p:sp>
        <p:nvSpPr>
          <p:cNvPr id="2" name="TextBox 1">
            <a:extLst>
              <a:ext uri="{FF2B5EF4-FFF2-40B4-BE49-F238E27FC236}">
                <a16:creationId xmlns:a16="http://schemas.microsoft.com/office/drawing/2014/main" id="{D8F29574-115B-40E3-9784-D4525776A734}"/>
              </a:ext>
            </a:extLst>
          </p:cNvPr>
          <p:cNvSpPr txBox="1"/>
          <p:nvPr/>
        </p:nvSpPr>
        <p:spPr>
          <a:xfrm>
            <a:off x="1129352" y="1398896"/>
            <a:ext cx="6885295" cy="3139321"/>
          </a:xfrm>
          <a:prstGeom prst="rect">
            <a:avLst/>
          </a:prstGeom>
          <a:noFill/>
        </p:spPr>
        <p:txBody>
          <a:bodyPr wrap="square" rtlCol="0">
            <a:spAutoFit/>
          </a:bodyPr>
          <a:lstStyle/>
          <a:p>
            <a:r>
              <a:rPr lang="en-IN" sz="1800" dirty="0">
                <a:solidFill>
                  <a:schemeClr val="tx1">
                    <a:lumMod val="95000"/>
                  </a:schemeClr>
                </a:solidFill>
                <a:effectLst/>
                <a:latin typeface="Roboto" panose="02000000000000000000" pitchFamily="2" charset="0"/>
                <a:ea typeface="Roboto" panose="02000000000000000000" pitchFamily="2" charset="0"/>
              </a:rPr>
              <a:t>The term Machine Learning was coined by Arthur Samuel in 1959, an American pioneer in the field of computer gaming and artificial intelligence, and stated that “it gives computers the ability to learn without being explicitly programmed”. Machine learning is a growing technology which enables computers to learn automatically from past data. Machine Learning (ML) is a subfield of artificial intelligence (AI). The goal of machine learning generally is to understand the structure of data and fit that data into models that can be understood and utilized by people. Although machine learning is a field within computer science, it differs from traditional computational approaches.</a:t>
            </a:r>
            <a:endParaRPr lang="en-IN" sz="1800" dirty="0">
              <a:solidFill>
                <a:schemeClr val="tx1">
                  <a:lumMod val="95000"/>
                </a:schemeClr>
              </a:solidFill>
              <a:latin typeface="Roboto" panose="02000000000000000000" pitchFamily="2" charset="0"/>
              <a:ea typeface="Roboto" panose="02000000000000000000" pitchFamily="2" charset="0"/>
            </a:endParaRPr>
          </a:p>
        </p:txBody>
      </p:sp>
      <p:grpSp>
        <p:nvGrpSpPr>
          <p:cNvPr id="53" name="Google Shape;10149;p59">
            <a:extLst>
              <a:ext uri="{FF2B5EF4-FFF2-40B4-BE49-F238E27FC236}">
                <a16:creationId xmlns:a16="http://schemas.microsoft.com/office/drawing/2014/main" id="{081305FD-FCB0-40C9-851A-FCD89BA187F6}"/>
              </a:ext>
            </a:extLst>
          </p:cNvPr>
          <p:cNvGrpSpPr/>
          <p:nvPr/>
        </p:nvGrpSpPr>
        <p:grpSpPr>
          <a:xfrm>
            <a:off x="166699" y="90424"/>
            <a:ext cx="1471032" cy="1017630"/>
            <a:chOff x="5286284" y="2966544"/>
            <a:chExt cx="1396570" cy="385016"/>
          </a:xfrm>
        </p:grpSpPr>
        <p:cxnSp>
          <p:nvCxnSpPr>
            <p:cNvPr id="54" name="Google Shape;10150;p59">
              <a:extLst>
                <a:ext uri="{FF2B5EF4-FFF2-40B4-BE49-F238E27FC236}">
                  <a16:creationId xmlns:a16="http://schemas.microsoft.com/office/drawing/2014/main" id="{7C8F64D2-A3AD-4565-9CE8-AB7591D9E0BE}"/>
                </a:ext>
              </a:extLst>
            </p:cNvPr>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55" name="Google Shape;10151;p59">
              <a:extLst>
                <a:ext uri="{FF2B5EF4-FFF2-40B4-BE49-F238E27FC236}">
                  <a16:creationId xmlns:a16="http://schemas.microsoft.com/office/drawing/2014/main" id="{57541726-3420-4A58-8CBF-C38044516968}"/>
                </a:ext>
              </a:extLst>
            </p:cNvPr>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56" name="Google Shape;10152;p59">
              <a:extLst>
                <a:ext uri="{FF2B5EF4-FFF2-40B4-BE49-F238E27FC236}">
                  <a16:creationId xmlns:a16="http://schemas.microsoft.com/office/drawing/2014/main" id="{E1F2BCFE-A469-43AB-98F7-9F814A237059}"/>
                </a:ext>
              </a:extLst>
            </p:cNvPr>
            <p:cNvGrpSpPr/>
            <p:nvPr/>
          </p:nvGrpSpPr>
          <p:grpSpPr>
            <a:xfrm>
              <a:off x="5287688" y="3173364"/>
              <a:ext cx="1395166" cy="74100"/>
              <a:chOff x="5287688" y="3173364"/>
              <a:chExt cx="1395166" cy="74100"/>
            </a:xfrm>
          </p:grpSpPr>
          <p:cxnSp>
            <p:nvCxnSpPr>
              <p:cNvPr id="58" name="Google Shape;10153;p59">
                <a:extLst>
                  <a:ext uri="{FF2B5EF4-FFF2-40B4-BE49-F238E27FC236}">
                    <a16:creationId xmlns:a16="http://schemas.microsoft.com/office/drawing/2014/main" id="{E16856FA-A533-43F2-B4BA-B044ABCFC7A0}"/>
                  </a:ext>
                </a:extLst>
              </p:cNvPr>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59" name="Google Shape;10154;p59">
                <a:extLst>
                  <a:ext uri="{FF2B5EF4-FFF2-40B4-BE49-F238E27FC236}">
                    <a16:creationId xmlns:a16="http://schemas.microsoft.com/office/drawing/2014/main" id="{72457E65-B87A-4DE4-9C1B-147315D8382B}"/>
                  </a:ext>
                </a:extLst>
              </p:cNvPr>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60" name="Google Shape;10155;p59">
                <a:extLst>
                  <a:ext uri="{FF2B5EF4-FFF2-40B4-BE49-F238E27FC236}">
                    <a16:creationId xmlns:a16="http://schemas.microsoft.com/office/drawing/2014/main" id="{F7C627A2-CE33-4D06-B658-645BDA9E85AD}"/>
                  </a:ext>
                </a:extLst>
              </p:cNvPr>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1" name="Google Shape;10156;p59">
                <a:extLst>
                  <a:ext uri="{FF2B5EF4-FFF2-40B4-BE49-F238E27FC236}">
                    <a16:creationId xmlns:a16="http://schemas.microsoft.com/office/drawing/2014/main" id="{CBAC53F9-9BA2-4D68-9441-32D58A6272B8}"/>
                  </a:ext>
                </a:extLst>
              </p:cNvPr>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2" name="Google Shape;10157;p59">
                <a:extLst>
                  <a:ext uri="{FF2B5EF4-FFF2-40B4-BE49-F238E27FC236}">
                    <a16:creationId xmlns:a16="http://schemas.microsoft.com/office/drawing/2014/main" id="{25444F06-A4B9-4765-8CEB-06DE5F66BD31}"/>
                  </a:ext>
                </a:extLst>
              </p:cNvPr>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3" name="Google Shape;10158;p59">
                <a:extLst>
                  <a:ext uri="{FF2B5EF4-FFF2-40B4-BE49-F238E27FC236}">
                    <a16:creationId xmlns:a16="http://schemas.microsoft.com/office/drawing/2014/main" id="{8F668592-E9A4-4029-8F09-8CF99623C66D}"/>
                  </a:ext>
                </a:extLst>
              </p:cNvPr>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4" name="Google Shape;10159;p59">
                <a:extLst>
                  <a:ext uri="{FF2B5EF4-FFF2-40B4-BE49-F238E27FC236}">
                    <a16:creationId xmlns:a16="http://schemas.microsoft.com/office/drawing/2014/main" id="{9970C174-0277-422C-BE80-A57C19541464}"/>
                  </a:ext>
                </a:extLst>
              </p:cNvPr>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5" name="Google Shape;10160;p59">
                <a:extLst>
                  <a:ext uri="{FF2B5EF4-FFF2-40B4-BE49-F238E27FC236}">
                    <a16:creationId xmlns:a16="http://schemas.microsoft.com/office/drawing/2014/main" id="{2B5B65CD-6FA7-485E-AB22-E158DBE61D18}"/>
                  </a:ext>
                </a:extLst>
              </p:cNvPr>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57" name="Google Shape;10161;p59">
              <a:extLst>
                <a:ext uri="{FF2B5EF4-FFF2-40B4-BE49-F238E27FC236}">
                  <a16:creationId xmlns:a16="http://schemas.microsoft.com/office/drawing/2014/main" id="{D0DD3618-4184-4565-9D1F-3CDAC58A15F9}"/>
                </a:ext>
              </a:extLst>
            </p:cNvPr>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grpSp>
        <p:nvGrpSpPr>
          <p:cNvPr id="66" name="Google Shape;10734;p61">
            <a:extLst>
              <a:ext uri="{FF2B5EF4-FFF2-40B4-BE49-F238E27FC236}">
                <a16:creationId xmlns:a16="http://schemas.microsoft.com/office/drawing/2014/main" id="{3B3220BC-9A2F-4FC8-8E83-B132E153C6C0}"/>
              </a:ext>
            </a:extLst>
          </p:cNvPr>
          <p:cNvGrpSpPr/>
          <p:nvPr/>
        </p:nvGrpSpPr>
        <p:grpSpPr>
          <a:xfrm>
            <a:off x="2392431" y="396143"/>
            <a:ext cx="845645" cy="711911"/>
            <a:chOff x="951975" y="315800"/>
            <a:chExt cx="5860325" cy="4933550"/>
          </a:xfrm>
        </p:grpSpPr>
        <p:sp>
          <p:nvSpPr>
            <p:cNvPr id="67" name="Google Shape;10735;p61">
              <a:extLst>
                <a:ext uri="{FF2B5EF4-FFF2-40B4-BE49-F238E27FC236}">
                  <a16:creationId xmlns:a16="http://schemas.microsoft.com/office/drawing/2014/main" id="{E2993FCA-AAEF-43F6-A894-66221D741FA3}"/>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736;p61">
              <a:extLst>
                <a:ext uri="{FF2B5EF4-FFF2-40B4-BE49-F238E27FC236}">
                  <a16:creationId xmlns:a16="http://schemas.microsoft.com/office/drawing/2014/main" id="{F4721509-3AE4-4134-BE3D-A6D1B4E0B9F8}"/>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737;p61">
              <a:extLst>
                <a:ext uri="{FF2B5EF4-FFF2-40B4-BE49-F238E27FC236}">
                  <a16:creationId xmlns:a16="http://schemas.microsoft.com/office/drawing/2014/main" id="{86E311B3-75DF-4C17-B185-D2132A9750F3}"/>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738;p61">
              <a:extLst>
                <a:ext uri="{FF2B5EF4-FFF2-40B4-BE49-F238E27FC236}">
                  <a16:creationId xmlns:a16="http://schemas.microsoft.com/office/drawing/2014/main" id="{1783C355-5268-4F81-AB2F-2B935C5DDBC3}"/>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739;p61">
              <a:extLst>
                <a:ext uri="{FF2B5EF4-FFF2-40B4-BE49-F238E27FC236}">
                  <a16:creationId xmlns:a16="http://schemas.microsoft.com/office/drawing/2014/main" id="{11C5627F-BB0E-4E96-B2C5-3D401E6D5C2C}"/>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740;p61">
              <a:extLst>
                <a:ext uri="{FF2B5EF4-FFF2-40B4-BE49-F238E27FC236}">
                  <a16:creationId xmlns:a16="http://schemas.microsoft.com/office/drawing/2014/main" id="{CCD220E7-4CDE-48AF-AC8D-E5A0CAC5DB46}"/>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741;p61">
              <a:extLst>
                <a:ext uri="{FF2B5EF4-FFF2-40B4-BE49-F238E27FC236}">
                  <a16:creationId xmlns:a16="http://schemas.microsoft.com/office/drawing/2014/main" id="{950E5E29-399A-4457-AFA3-4BF108F2723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742;p61">
              <a:extLst>
                <a:ext uri="{FF2B5EF4-FFF2-40B4-BE49-F238E27FC236}">
                  <a16:creationId xmlns:a16="http://schemas.microsoft.com/office/drawing/2014/main" id="{D8BD64A7-611B-41F3-8756-E529073D60E1}"/>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283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
          <p:cNvSpPr txBox="1">
            <a:spLocks noGrp="1"/>
          </p:cNvSpPr>
          <p:nvPr>
            <p:ph type="title"/>
          </p:nvPr>
        </p:nvSpPr>
        <p:spPr>
          <a:xfrm>
            <a:off x="459140" y="1543767"/>
            <a:ext cx="4763984" cy="77052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dirty="0"/>
              <a:t>At a broad level, machine learning can be classified into three types:</a:t>
            </a:r>
          </a:p>
        </p:txBody>
      </p:sp>
      <p:sp>
        <p:nvSpPr>
          <p:cNvPr id="2051" name="Google Shape;2051;p32"/>
          <p:cNvSpPr txBox="1">
            <a:spLocks noGrp="1"/>
          </p:cNvSpPr>
          <p:nvPr>
            <p:ph type="subTitle" idx="1"/>
          </p:nvPr>
        </p:nvSpPr>
        <p:spPr>
          <a:xfrm>
            <a:off x="372521" y="2366073"/>
            <a:ext cx="3398972" cy="1679564"/>
          </a:xfrm>
          <a:prstGeom prst="rect">
            <a:avLst/>
          </a:prstGeom>
        </p:spPr>
        <p:txBody>
          <a:bodyPr spcFirstLastPara="1" wrap="square" lIns="0" tIns="0" rIns="0" bIns="0" anchor="ctr" anchorCtr="0">
            <a:noAutofit/>
          </a:bodyPr>
          <a:lstStyle/>
          <a:p>
            <a:pPr marL="469900" indent="-342900" algn="l">
              <a:lnSpc>
                <a:spcPct val="200000"/>
              </a:lnSpc>
              <a:buFont typeface="Arial" panose="020B0604020202020204" pitchFamily="34" charset="0"/>
              <a:buChar char="•"/>
            </a:pPr>
            <a:r>
              <a:rPr lang="en-IN" sz="1800" dirty="0">
                <a:solidFill>
                  <a:schemeClr val="tx1">
                    <a:lumMod val="95000"/>
                  </a:schemeClr>
                </a:solidFill>
                <a:effectLst/>
                <a:latin typeface="Roboto" panose="02000000000000000000" pitchFamily="2" charset="0"/>
                <a:ea typeface="Roboto" panose="02000000000000000000" pitchFamily="2" charset="0"/>
              </a:rPr>
              <a:t>Supervised learning</a:t>
            </a:r>
          </a:p>
          <a:p>
            <a:pPr marL="469900" indent="-342900" algn="l">
              <a:lnSpc>
                <a:spcPct val="200000"/>
              </a:lnSpc>
              <a:buFont typeface="Arial" panose="020B0604020202020204" pitchFamily="34" charset="0"/>
              <a:buChar char="•"/>
            </a:pPr>
            <a:r>
              <a:rPr lang="en-IN" sz="1800" dirty="0">
                <a:solidFill>
                  <a:schemeClr val="tx1">
                    <a:lumMod val="95000"/>
                  </a:schemeClr>
                </a:solidFill>
                <a:effectLst/>
                <a:latin typeface="Roboto" panose="02000000000000000000" pitchFamily="2" charset="0"/>
                <a:ea typeface="Roboto" panose="02000000000000000000" pitchFamily="2" charset="0"/>
              </a:rPr>
              <a:t>Unsupervised learning </a:t>
            </a:r>
          </a:p>
          <a:p>
            <a:pPr marL="469900" indent="-342900" algn="l">
              <a:lnSpc>
                <a:spcPct val="200000"/>
              </a:lnSpc>
              <a:buFont typeface="Arial" panose="020B0604020202020204" pitchFamily="34" charset="0"/>
              <a:buChar char="•"/>
            </a:pPr>
            <a:r>
              <a:rPr lang="en-IN" sz="1800" dirty="0">
                <a:solidFill>
                  <a:schemeClr val="tx1">
                    <a:lumMod val="95000"/>
                  </a:schemeClr>
                </a:solidFill>
                <a:effectLst/>
                <a:latin typeface="Roboto" panose="02000000000000000000" pitchFamily="2" charset="0"/>
                <a:ea typeface="Roboto" panose="02000000000000000000" pitchFamily="2" charset="0"/>
              </a:rPr>
              <a:t>Reinforcement learning </a:t>
            </a:r>
          </a:p>
        </p:txBody>
      </p:sp>
      <p:grpSp>
        <p:nvGrpSpPr>
          <p:cNvPr id="2052" name="Google Shape;2052;p32"/>
          <p:cNvGrpSpPr/>
          <p:nvPr/>
        </p:nvGrpSpPr>
        <p:grpSpPr>
          <a:xfrm>
            <a:off x="5223124" y="1747380"/>
            <a:ext cx="4264443" cy="2945603"/>
            <a:chOff x="5011723" y="1494466"/>
            <a:chExt cx="4267431" cy="2947666"/>
          </a:xfrm>
        </p:grpSpPr>
        <p:grpSp>
          <p:nvGrpSpPr>
            <p:cNvPr id="2053" name="Google Shape;2053;p32"/>
            <p:cNvGrpSpPr/>
            <p:nvPr/>
          </p:nvGrpSpPr>
          <p:grpSpPr>
            <a:xfrm>
              <a:off x="5011723" y="1494466"/>
              <a:ext cx="2857496" cy="2154750"/>
              <a:chOff x="3499629" y="1503696"/>
              <a:chExt cx="1163286" cy="877163"/>
            </a:xfrm>
          </p:grpSpPr>
          <p:sp>
            <p:nvSpPr>
              <p:cNvPr id="2054" name="Google Shape;2054;p3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75" name="Google Shape;2075;p32"/>
            <p:cNvGrpSpPr/>
            <p:nvPr/>
          </p:nvGrpSpPr>
          <p:grpSpPr>
            <a:xfrm>
              <a:off x="6090716" y="2028530"/>
              <a:ext cx="978651" cy="1086812"/>
              <a:chOff x="6151275" y="2095925"/>
              <a:chExt cx="857113" cy="951841"/>
            </a:xfrm>
          </p:grpSpPr>
          <p:sp>
            <p:nvSpPr>
              <p:cNvPr id="2076" name="Google Shape;2076;p32"/>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998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40"/>
          <p:cNvSpPr txBox="1">
            <a:spLocks noGrp="1"/>
          </p:cNvSpPr>
          <p:nvPr>
            <p:ph type="title"/>
          </p:nvPr>
        </p:nvSpPr>
        <p:spPr>
          <a:xfrm>
            <a:off x="729535" y="314267"/>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Machine learning algorithms</a:t>
            </a:r>
            <a:endParaRPr lang="en-IN" dirty="0"/>
          </a:p>
        </p:txBody>
      </p:sp>
      <p:grpSp>
        <p:nvGrpSpPr>
          <p:cNvPr id="2340" name="Google Shape;2340;p40"/>
          <p:cNvGrpSpPr/>
          <p:nvPr/>
        </p:nvGrpSpPr>
        <p:grpSpPr>
          <a:xfrm>
            <a:off x="3580035" y="1736048"/>
            <a:ext cx="1981929" cy="2335377"/>
            <a:chOff x="1315980" y="1943904"/>
            <a:chExt cx="1719977" cy="2026709"/>
          </a:xfrm>
        </p:grpSpPr>
        <p:sp>
          <p:nvSpPr>
            <p:cNvPr id="2341" name="Google Shape;2341;p40"/>
            <p:cNvSpPr/>
            <p:nvPr/>
          </p:nvSpPr>
          <p:spPr>
            <a:xfrm>
              <a:off x="2275272" y="1981145"/>
              <a:ext cx="760684" cy="1959296"/>
            </a:xfrm>
            <a:custGeom>
              <a:avLst/>
              <a:gdLst/>
              <a:ahLst/>
              <a:cxnLst/>
              <a:rect l="l" t="t" r="r" b="b"/>
              <a:pathLst>
                <a:path w="4412" h="11364" extrusionOk="0">
                  <a:moveTo>
                    <a:pt x="929" y="0"/>
                  </a:moveTo>
                  <a:cubicBezTo>
                    <a:pt x="738" y="0"/>
                    <a:pt x="547" y="38"/>
                    <a:pt x="377" y="110"/>
                  </a:cubicBezTo>
                  <a:cubicBezTo>
                    <a:pt x="377" y="135"/>
                    <a:pt x="352" y="160"/>
                    <a:pt x="327" y="185"/>
                  </a:cubicBezTo>
                  <a:cubicBezTo>
                    <a:pt x="276" y="260"/>
                    <a:pt x="226" y="311"/>
                    <a:pt x="226" y="386"/>
                  </a:cubicBezTo>
                  <a:cubicBezTo>
                    <a:pt x="226" y="486"/>
                    <a:pt x="276" y="561"/>
                    <a:pt x="327" y="636"/>
                  </a:cubicBezTo>
                  <a:cubicBezTo>
                    <a:pt x="377" y="737"/>
                    <a:pt x="452" y="837"/>
                    <a:pt x="502" y="937"/>
                  </a:cubicBezTo>
                  <a:cubicBezTo>
                    <a:pt x="778" y="1388"/>
                    <a:pt x="1028" y="1814"/>
                    <a:pt x="1254" y="2265"/>
                  </a:cubicBezTo>
                  <a:cubicBezTo>
                    <a:pt x="1304" y="2391"/>
                    <a:pt x="1379" y="2516"/>
                    <a:pt x="1429" y="2641"/>
                  </a:cubicBezTo>
                  <a:cubicBezTo>
                    <a:pt x="1454" y="2666"/>
                    <a:pt x="1479" y="2717"/>
                    <a:pt x="1479" y="2742"/>
                  </a:cubicBezTo>
                  <a:cubicBezTo>
                    <a:pt x="1580" y="2967"/>
                    <a:pt x="1655" y="3218"/>
                    <a:pt x="1555" y="3443"/>
                  </a:cubicBezTo>
                  <a:cubicBezTo>
                    <a:pt x="2056" y="3468"/>
                    <a:pt x="2507" y="3869"/>
                    <a:pt x="2582" y="4346"/>
                  </a:cubicBezTo>
                  <a:cubicBezTo>
                    <a:pt x="2607" y="4396"/>
                    <a:pt x="2607" y="4421"/>
                    <a:pt x="2607" y="4471"/>
                  </a:cubicBezTo>
                  <a:cubicBezTo>
                    <a:pt x="2632" y="4922"/>
                    <a:pt x="2382" y="5373"/>
                    <a:pt x="1981" y="5574"/>
                  </a:cubicBezTo>
                  <a:cubicBezTo>
                    <a:pt x="1956" y="5599"/>
                    <a:pt x="1905" y="5624"/>
                    <a:pt x="1855" y="5649"/>
                  </a:cubicBezTo>
                  <a:cubicBezTo>
                    <a:pt x="1805" y="5749"/>
                    <a:pt x="1830" y="5875"/>
                    <a:pt x="1905" y="5950"/>
                  </a:cubicBezTo>
                  <a:cubicBezTo>
                    <a:pt x="1981" y="6025"/>
                    <a:pt x="2106" y="6075"/>
                    <a:pt x="2181" y="6150"/>
                  </a:cubicBezTo>
                  <a:cubicBezTo>
                    <a:pt x="2407" y="6326"/>
                    <a:pt x="2482" y="6626"/>
                    <a:pt x="2457" y="6902"/>
                  </a:cubicBezTo>
                  <a:cubicBezTo>
                    <a:pt x="2432" y="7052"/>
                    <a:pt x="2382" y="7203"/>
                    <a:pt x="2332" y="7353"/>
                  </a:cubicBezTo>
                  <a:cubicBezTo>
                    <a:pt x="2281" y="7479"/>
                    <a:pt x="2231" y="7579"/>
                    <a:pt x="2181" y="7679"/>
                  </a:cubicBezTo>
                  <a:cubicBezTo>
                    <a:pt x="2099" y="7822"/>
                    <a:pt x="1985" y="7982"/>
                    <a:pt x="1850" y="7982"/>
                  </a:cubicBezTo>
                  <a:cubicBezTo>
                    <a:pt x="1819" y="7982"/>
                    <a:pt x="1788" y="7973"/>
                    <a:pt x="1755" y="7955"/>
                  </a:cubicBezTo>
                  <a:lnTo>
                    <a:pt x="1755" y="7955"/>
                  </a:lnTo>
                  <a:cubicBezTo>
                    <a:pt x="1705" y="8230"/>
                    <a:pt x="1730" y="8506"/>
                    <a:pt x="1830" y="8782"/>
                  </a:cubicBezTo>
                  <a:cubicBezTo>
                    <a:pt x="1830" y="8832"/>
                    <a:pt x="1855" y="8882"/>
                    <a:pt x="1855" y="8957"/>
                  </a:cubicBezTo>
                  <a:cubicBezTo>
                    <a:pt x="1855" y="9007"/>
                    <a:pt x="1805" y="9083"/>
                    <a:pt x="1755" y="9108"/>
                  </a:cubicBezTo>
                  <a:cubicBezTo>
                    <a:pt x="1682" y="9144"/>
                    <a:pt x="1581" y="9168"/>
                    <a:pt x="1484" y="9168"/>
                  </a:cubicBezTo>
                  <a:cubicBezTo>
                    <a:pt x="1448" y="9168"/>
                    <a:pt x="1413" y="9164"/>
                    <a:pt x="1379" y="9158"/>
                  </a:cubicBezTo>
                  <a:cubicBezTo>
                    <a:pt x="1304" y="9383"/>
                    <a:pt x="1254" y="9609"/>
                    <a:pt x="1179" y="9809"/>
                  </a:cubicBezTo>
                  <a:cubicBezTo>
                    <a:pt x="1179" y="9834"/>
                    <a:pt x="1154" y="9859"/>
                    <a:pt x="1154" y="9859"/>
                  </a:cubicBezTo>
                  <a:cubicBezTo>
                    <a:pt x="1103" y="10010"/>
                    <a:pt x="1053" y="10160"/>
                    <a:pt x="903" y="10185"/>
                  </a:cubicBezTo>
                  <a:cubicBezTo>
                    <a:pt x="836" y="10185"/>
                    <a:pt x="769" y="10163"/>
                    <a:pt x="710" y="10163"/>
                  </a:cubicBezTo>
                  <a:cubicBezTo>
                    <a:pt x="680" y="10163"/>
                    <a:pt x="652" y="10169"/>
                    <a:pt x="627" y="10185"/>
                  </a:cubicBezTo>
                  <a:cubicBezTo>
                    <a:pt x="627" y="10210"/>
                    <a:pt x="602" y="10210"/>
                    <a:pt x="602" y="10235"/>
                  </a:cubicBezTo>
                  <a:cubicBezTo>
                    <a:pt x="602" y="10260"/>
                    <a:pt x="602" y="10286"/>
                    <a:pt x="577" y="10311"/>
                  </a:cubicBezTo>
                  <a:cubicBezTo>
                    <a:pt x="577" y="10461"/>
                    <a:pt x="552" y="10611"/>
                    <a:pt x="527" y="10762"/>
                  </a:cubicBezTo>
                  <a:cubicBezTo>
                    <a:pt x="503" y="10757"/>
                    <a:pt x="480" y="10755"/>
                    <a:pt x="456" y="10755"/>
                  </a:cubicBezTo>
                  <a:cubicBezTo>
                    <a:pt x="235" y="10755"/>
                    <a:pt x="46" y="10961"/>
                    <a:pt x="1" y="11188"/>
                  </a:cubicBezTo>
                  <a:cubicBezTo>
                    <a:pt x="176" y="11213"/>
                    <a:pt x="301" y="11288"/>
                    <a:pt x="301" y="11288"/>
                  </a:cubicBezTo>
                  <a:cubicBezTo>
                    <a:pt x="427" y="11343"/>
                    <a:pt x="535" y="11364"/>
                    <a:pt x="629" y="11364"/>
                  </a:cubicBezTo>
                  <a:cubicBezTo>
                    <a:pt x="965" y="11364"/>
                    <a:pt x="1103" y="11088"/>
                    <a:pt x="1103" y="11088"/>
                  </a:cubicBezTo>
                  <a:cubicBezTo>
                    <a:pt x="1173" y="11099"/>
                    <a:pt x="1238" y="11105"/>
                    <a:pt x="1301" y="11105"/>
                  </a:cubicBezTo>
                  <a:cubicBezTo>
                    <a:pt x="2026" y="11105"/>
                    <a:pt x="2281" y="10361"/>
                    <a:pt x="2281" y="10361"/>
                  </a:cubicBezTo>
                  <a:cubicBezTo>
                    <a:pt x="3509" y="9809"/>
                    <a:pt x="3284" y="8732"/>
                    <a:pt x="3284" y="8732"/>
                  </a:cubicBezTo>
                  <a:cubicBezTo>
                    <a:pt x="4011" y="8406"/>
                    <a:pt x="3585" y="7804"/>
                    <a:pt x="3585" y="7804"/>
                  </a:cubicBezTo>
                  <a:cubicBezTo>
                    <a:pt x="4412" y="7303"/>
                    <a:pt x="3936" y="6276"/>
                    <a:pt x="3936" y="6276"/>
                  </a:cubicBezTo>
                  <a:cubicBezTo>
                    <a:pt x="4036" y="5950"/>
                    <a:pt x="4111" y="5699"/>
                    <a:pt x="4136" y="5448"/>
                  </a:cubicBezTo>
                  <a:cubicBezTo>
                    <a:pt x="4236" y="4396"/>
                    <a:pt x="3660" y="3995"/>
                    <a:pt x="3710" y="3719"/>
                  </a:cubicBezTo>
                  <a:cubicBezTo>
                    <a:pt x="3760" y="3418"/>
                    <a:pt x="3309" y="2992"/>
                    <a:pt x="3309" y="2992"/>
                  </a:cubicBezTo>
                  <a:cubicBezTo>
                    <a:pt x="3309" y="2992"/>
                    <a:pt x="3685" y="2291"/>
                    <a:pt x="2958" y="1789"/>
                  </a:cubicBezTo>
                  <a:cubicBezTo>
                    <a:pt x="2332" y="1363"/>
                    <a:pt x="2156" y="1088"/>
                    <a:pt x="2131" y="1012"/>
                  </a:cubicBezTo>
                  <a:cubicBezTo>
                    <a:pt x="2106" y="1012"/>
                    <a:pt x="2106" y="987"/>
                    <a:pt x="2106" y="987"/>
                  </a:cubicBezTo>
                  <a:cubicBezTo>
                    <a:pt x="2013" y="302"/>
                    <a:pt x="1470"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0"/>
            <p:cNvSpPr/>
            <p:nvPr/>
          </p:nvSpPr>
          <p:spPr>
            <a:xfrm>
              <a:off x="1328911" y="1981145"/>
              <a:ext cx="760684" cy="1959296"/>
            </a:xfrm>
            <a:custGeom>
              <a:avLst/>
              <a:gdLst/>
              <a:ahLst/>
              <a:cxnLst/>
              <a:rect l="l" t="t" r="r" b="b"/>
              <a:pathLst>
                <a:path w="4412" h="11364" extrusionOk="0">
                  <a:moveTo>
                    <a:pt x="3494" y="0"/>
                  </a:moveTo>
                  <a:cubicBezTo>
                    <a:pt x="2957" y="0"/>
                    <a:pt x="2399" y="302"/>
                    <a:pt x="2307" y="987"/>
                  </a:cubicBezTo>
                  <a:cubicBezTo>
                    <a:pt x="2307" y="987"/>
                    <a:pt x="2307" y="1012"/>
                    <a:pt x="2307" y="1012"/>
                  </a:cubicBezTo>
                  <a:cubicBezTo>
                    <a:pt x="2257" y="1088"/>
                    <a:pt x="2081" y="1363"/>
                    <a:pt x="1455" y="1789"/>
                  </a:cubicBezTo>
                  <a:cubicBezTo>
                    <a:pt x="728" y="2291"/>
                    <a:pt x="1104" y="2992"/>
                    <a:pt x="1104" y="2992"/>
                  </a:cubicBezTo>
                  <a:cubicBezTo>
                    <a:pt x="1104" y="2992"/>
                    <a:pt x="653" y="3418"/>
                    <a:pt x="703" y="3719"/>
                  </a:cubicBezTo>
                  <a:cubicBezTo>
                    <a:pt x="753" y="3995"/>
                    <a:pt x="176" y="4396"/>
                    <a:pt x="302" y="5448"/>
                  </a:cubicBezTo>
                  <a:cubicBezTo>
                    <a:pt x="327" y="5699"/>
                    <a:pt x="377" y="5950"/>
                    <a:pt x="502" y="6276"/>
                  </a:cubicBezTo>
                  <a:cubicBezTo>
                    <a:pt x="502" y="6276"/>
                    <a:pt x="1" y="7303"/>
                    <a:pt x="828" y="7804"/>
                  </a:cubicBezTo>
                  <a:cubicBezTo>
                    <a:pt x="828" y="7804"/>
                    <a:pt x="427" y="8406"/>
                    <a:pt x="1129" y="8732"/>
                  </a:cubicBezTo>
                  <a:cubicBezTo>
                    <a:pt x="1129" y="8732"/>
                    <a:pt x="903" y="9809"/>
                    <a:pt x="2131" y="10361"/>
                  </a:cubicBezTo>
                  <a:cubicBezTo>
                    <a:pt x="2131" y="10361"/>
                    <a:pt x="2386" y="11105"/>
                    <a:pt x="3112" y="11105"/>
                  </a:cubicBezTo>
                  <a:cubicBezTo>
                    <a:pt x="3174" y="11105"/>
                    <a:pt x="3240" y="11099"/>
                    <a:pt x="3309" y="11088"/>
                  </a:cubicBezTo>
                  <a:cubicBezTo>
                    <a:pt x="3309" y="11088"/>
                    <a:pt x="3447" y="11364"/>
                    <a:pt x="3784" y="11364"/>
                  </a:cubicBezTo>
                  <a:cubicBezTo>
                    <a:pt x="3877" y="11364"/>
                    <a:pt x="3986" y="11343"/>
                    <a:pt x="4111" y="11288"/>
                  </a:cubicBezTo>
                  <a:cubicBezTo>
                    <a:pt x="4111" y="11288"/>
                    <a:pt x="4237" y="11213"/>
                    <a:pt x="4412" y="11188"/>
                  </a:cubicBezTo>
                  <a:cubicBezTo>
                    <a:pt x="4367" y="10961"/>
                    <a:pt x="4178" y="10755"/>
                    <a:pt x="3956" y="10755"/>
                  </a:cubicBezTo>
                  <a:cubicBezTo>
                    <a:pt x="3933" y="10755"/>
                    <a:pt x="3909" y="10757"/>
                    <a:pt x="3886" y="10762"/>
                  </a:cubicBezTo>
                  <a:cubicBezTo>
                    <a:pt x="3861" y="10611"/>
                    <a:pt x="3861" y="10461"/>
                    <a:pt x="3836" y="10311"/>
                  </a:cubicBezTo>
                  <a:cubicBezTo>
                    <a:pt x="3836" y="10286"/>
                    <a:pt x="3836" y="10260"/>
                    <a:pt x="3810" y="10235"/>
                  </a:cubicBezTo>
                  <a:cubicBezTo>
                    <a:pt x="3810" y="10210"/>
                    <a:pt x="3810" y="10210"/>
                    <a:pt x="3785" y="10185"/>
                  </a:cubicBezTo>
                  <a:cubicBezTo>
                    <a:pt x="3769" y="10169"/>
                    <a:pt x="3744" y="10163"/>
                    <a:pt x="3714" y="10163"/>
                  </a:cubicBezTo>
                  <a:cubicBezTo>
                    <a:pt x="3655" y="10163"/>
                    <a:pt x="3577" y="10185"/>
                    <a:pt x="3510" y="10185"/>
                  </a:cubicBezTo>
                  <a:cubicBezTo>
                    <a:pt x="3384" y="10160"/>
                    <a:pt x="3309" y="10010"/>
                    <a:pt x="3259" y="9859"/>
                  </a:cubicBezTo>
                  <a:cubicBezTo>
                    <a:pt x="3259" y="9859"/>
                    <a:pt x="3259" y="9834"/>
                    <a:pt x="3234" y="9809"/>
                  </a:cubicBezTo>
                  <a:cubicBezTo>
                    <a:pt x="3184" y="9609"/>
                    <a:pt x="3109" y="9383"/>
                    <a:pt x="3034" y="9158"/>
                  </a:cubicBezTo>
                  <a:cubicBezTo>
                    <a:pt x="3000" y="9164"/>
                    <a:pt x="2966" y="9168"/>
                    <a:pt x="2933" y="9168"/>
                  </a:cubicBezTo>
                  <a:cubicBezTo>
                    <a:pt x="2843" y="9168"/>
                    <a:pt x="2756" y="9144"/>
                    <a:pt x="2683" y="9108"/>
                  </a:cubicBezTo>
                  <a:cubicBezTo>
                    <a:pt x="2607" y="9083"/>
                    <a:pt x="2582" y="9007"/>
                    <a:pt x="2557" y="8957"/>
                  </a:cubicBezTo>
                  <a:cubicBezTo>
                    <a:pt x="2557" y="8882"/>
                    <a:pt x="2582" y="8832"/>
                    <a:pt x="2607" y="8782"/>
                  </a:cubicBezTo>
                  <a:cubicBezTo>
                    <a:pt x="2683" y="8506"/>
                    <a:pt x="2708" y="8230"/>
                    <a:pt x="2658" y="7955"/>
                  </a:cubicBezTo>
                  <a:lnTo>
                    <a:pt x="2658" y="7955"/>
                  </a:lnTo>
                  <a:cubicBezTo>
                    <a:pt x="2630" y="7973"/>
                    <a:pt x="2601" y="7982"/>
                    <a:pt x="2572" y="7982"/>
                  </a:cubicBezTo>
                  <a:cubicBezTo>
                    <a:pt x="2446" y="7982"/>
                    <a:pt x="2318" y="7822"/>
                    <a:pt x="2257" y="7679"/>
                  </a:cubicBezTo>
                  <a:cubicBezTo>
                    <a:pt x="2206" y="7579"/>
                    <a:pt x="2156" y="7479"/>
                    <a:pt x="2106" y="7353"/>
                  </a:cubicBezTo>
                  <a:cubicBezTo>
                    <a:pt x="2031" y="7203"/>
                    <a:pt x="1981" y="7052"/>
                    <a:pt x="1981" y="6902"/>
                  </a:cubicBezTo>
                  <a:cubicBezTo>
                    <a:pt x="1931" y="6626"/>
                    <a:pt x="2031" y="6326"/>
                    <a:pt x="2232" y="6150"/>
                  </a:cubicBezTo>
                  <a:cubicBezTo>
                    <a:pt x="2332" y="6075"/>
                    <a:pt x="2432" y="6025"/>
                    <a:pt x="2507" y="5950"/>
                  </a:cubicBezTo>
                  <a:cubicBezTo>
                    <a:pt x="2582" y="5875"/>
                    <a:pt x="2633" y="5749"/>
                    <a:pt x="2557" y="5649"/>
                  </a:cubicBezTo>
                  <a:cubicBezTo>
                    <a:pt x="2532" y="5624"/>
                    <a:pt x="2482" y="5599"/>
                    <a:pt x="2432" y="5574"/>
                  </a:cubicBezTo>
                  <a:cubicBezTo>
                    <a:pt x="2031" y="5373"/>
                    <a:pt x="1780" y="4922"/>
                    <a:pt x="1805" y="4471"/>
                  </a:cubicBezTo>
                  <a:cubicBezTo>
                    <a:pt x="1805" y="4421"/>
                    <a:pt x="1831" y="4396"/>
                    <a:pt x="1831" y="4346"/>
                  </a:cubicBezTo>
                  <a:cubicBezTo>
                    <a:pt x="1931" y="3869"/>
                    <a:pt x="2357" y="3468"/>
                    <a:pt x="2858" y="3443"/>
                  </a:cubicBezTo>
                  <a:cubicBezTo>
                    <a:pt x="2758" y="3218"/>
                    <a:pt x="2833" y="2967"/>
                    <a:pt x="2933" y="2742"/>
                  </a:cubicBezTo>
                  <a:cubicBezTo>
                    <a:pt x="2958" y="2717"/>
                    <a:pt x="2958" y="2666"/>
                    <a:pt x="2983" y="2641"/>
                  </a:cubicBezTo>
                  <a:cubicBezTo>
                    <a:pt x="3034" y="2516"/>
                    <a:pt x="3109" y="2391"/>
                    <a:pt x="3159" y="2265"/>
                  </a:cubicBezTo>
                  <a:cubicBezTo>
                    <a:pt x="3409" y="1814"/>
                    <a:pt x="3635" y="1388"/>
                    <a:pt x="3911" y="937"/>
                  </a:cubicBezTo>
                  <a:cubicBezTo>
                    <a:pt x="3961" y="837"/>
                    <a:pt x="4036" y="737"/>
                    <a:pt x="4086" y="636"/>
                  </a:cubicBezTo>
                  <a:cubicBezTo>
                    <a:pt x="4136" y="561"/>
                    <a:pt x="4186" y="486"/>
                    <a:pt x="4186" y="386"/>
                  </a:cubicBezTo>
                  <a:cubicBezTo>
                    <a:pt x="4186" y="311"/>
                    <a:pt x="4136" y="260"/>
                    <a:pt x="4086" y="185"/>
                  </a:cubicBezTo>
                  <a:cubicBezTo>
                    <a:pt x="4086" y="160"/>
                    <a:pt x="4061" y="135"/>
                    <a:pt x="4036" y="110"/>
                  </a:cubicBezTo>
                  <a:cubicBezTo>
                    <a:pt x="3872" y="38"/>
                    <a:pt x="3685" y="0"/>
                    <a:pt x="34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0"/>
            <p:cNvSpPr/>
            <p:nvPr/>
          </p:nvSpPr>
          <p:spPr>
            <a:xfrm>
              <a:off x="1315980" y="1943904"/>
              <a:ext cx="834132" cy="2026709"/>
            </a:xfrm>
            <a:custGeom>
              <a:avLst/>
              <a:gdLst/>
              <a:ahLst/>
              <a:cxnLst/>
              <a:rect l="l" t="t" r="r" b="b"/>
              <a:pathLst>
                <a:path w="4838" h="11755" fill="none" extrusionOk="0">
                  <a:moveTo>
                    <a:pt x="4838" y="1679"/>
                  </a:moveTo>
                  <a:cubicBezTo>
                    <a:pt x="4838" y="1253"/>
                    <a:pt x="4637" y="652"/>
                    <a:pt x="4362" y="426"/>
                  </a:cubicBezTo>
                  <a:cubicBezTo>
                    <a:pt x="3760" y="0"/>
                    <a:pt x="2557" y="151"/>
                    <a:pt x="2407" y="1203"/>
                  </a:cubicBezTo>
                  <a:cubicBezTo>
                    <a:pt x="2407" y="1203"/>
                    <a:pt x="2307" y="1504"/>
                    <a:pt x="1555" y="2005"/>
                  </a:cubicBezTo>
                  <a:cubicBezTo>
                    <a:pt x="828" y="2507"/>
                    <a:pt x="1204" y="3208"/>
                    <a:pt x="1204" y="3208"/>
                  </a:cubicBezTo>
                  <a:cubicBezTo>
                    <a:pt x="1204" y="3208"/>
                    <a:pt x="753" y="3634"/>
                    <a:pt x="803" y="3960"/>
                  </a:cubicBezTo>
                  <a:cubicBezTo>
                    <a:pt x="853" y="4261"/>
                    <a:pt x="1" y="4787"/>
                    <a:pt x="602" y="6492"/>
                  </a:cubicBezTo>
                  <a:cubicBezTo>
                    <a:pt x="602" y="6492"/>
                    <a:pt x="101" y="7519"/>
                    <a:pt x="928" y="8020"/>
                  </a:cubicBezTo>
                  <a:cubicBezTo>
                    <a:pt x="928" y="8020"/>
                    <a:pt x="527" y="8622"/>
                    <a:pt x="1254" y="8948"/>
                  </a:cubicBezTo>
                  <a:cubicBezTo>
                    <a:pt x="1254" y="8948"/>
                    <a:pt x="1003" y="10025"/>
                    <a:pt x="2231" y="10577"/>
                  </a:cubicBezTo>
                  <a:cubicBezTo>
                    <a:pt x="2231" y="10577"/>
                    <a:pt x="2532" y="11454"/>
                    <a:pt x="3409" y="11304"/>
                  </a:cubicBezTo>
                  <a:cubicBezTo>
                    <a:pt x="3409" y="11304"/>
                    <a:pt x="3635" y="11755"/>
                    <a:pt x="4211" y="11504"/>
                  </a:cubicBezTo>
                  <a:cubicBezTo>
                    <a:pt x="4211" y="11504"/>
                    <a:pt x="4512" y="11329"/>
                    <a:pt x="4838" y="11429"/>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0"/>
            <p:cNvSpPr/>
            <p:nvPr/>
          </p:nvSpPr>
          <p:spPr>
            <a:xfrm>
              <a:off x="1679077" y="2151314"/>
              <a:ext cx="272239" cy="237757"/>
            </a:xfrm>
            <a:custGeom>
              <a:avLst/>
              <a:gdLst/>
              <a:ahLst/>
              <a:cxnLst/>
              <a:rect l="l" t="t" r="r" b="b"/>
              <a:pathLst>
                <a:path w="1579" h="1379" fill="none" extrusionOk="0">
                  <a:moveTo>
                    <a:pt x="301" y="0"/>
                  </a:moveTo>
                  <a:cubicBezTo>
                    <a:pt x="301" y="0"/>
                    <a:pt x="0" y="1379"/>
                    <a:pt x="1579"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0"/>
            <p:cNvSpPr/>
            <p:nvPr/>
          </p:nvSpPr>
          <p:spPr>
            <a:xfrm>
              <a:off x="1791316" y="2488377"/>
              <a:ext cx="358790" cy="198964"/>
            </a:xfrm>
            <a:custGeom>
              <a:avLst/>
              <a:gdLst/>
              <a:ahLst/>
              <a:cxnLst/>
              <a:rect l="l" t="t" r="r" b="b"/>
              <a:pathLst>
                <a:path w="2081" h="1154" fill="none" extrusionOk="0">
                  <a:moveTo>
                    <a:pt x="2081" y="0"/>
                  </a:moveTo>
                  <a:cubicBezTo>
                    <a:pt x="2081" y="0"/>
                    <a:pt x="1454" y="1153"/>
                    <a:pt x="1"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0"/>
            <p:cNvSpPr/>
            <p:nvPr/>
          </p:nvSpPr>
          <p:spPr>
            <a:xfrm>
              <a:off x="1765454" y="2440791"/>
              <a:ext cx="254998" cy="172930"/>
            </a:xfrm>
            <a:custGeom>
              <a:avLst/>
              <a:gdLst/>
              <a:ahLst/>
              <a:cxnLst/>
              <a:rect l="l" t="t" r="r" b="b"/>
              <a:pathLst>
                <a:path w="1479" h="1003" fill="none" extrusionOk="0">
                  <a:moveTo>
                    <a:pt x="1429" y="1003"/>
                  </a:moveTo>
                  <a:cubicBezTo>
                    <a:pt x="1429" y="1003"/>
                    <a:pt x="1479" y="176"/>
                    <a:pt x="0"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0"/>
            <p:cNvSpPr/>
            <p:nvPr/>
          </p:nvSpPr>
          <p:spPr>
            <a:xfrm>
              <a:off x="1454253" y="2626650"/>
              <a:ext cx="220516" cy="164309"/>
            </a:xfrm>
            <a:custGeom>
              <a:avLst/>
              <a:gdLst/>
              <a:ahLst/>
              <a:cxnLst/>
              <a:rect l="l" t="t" r="r" b="b"/>
              <a:pathLst>
                <a:path w="1279" h="953" fill="none" extrusionOk="0">
                  <a:moveTo>
                    <a:pt x="1" y="0"/>
                  </a:moveTo>
                  <a:cubicBezTo>
                    <a:pt x="1" y="0"/>
                    <a:pt x="577" y="953"/>
                    <a:pt x="1279" y="7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0"/>
            <p:cNvSpPr/>
            <p:nvPr/>
          </p:nvSpPr>
          <p:spPr>
            <a:xfrm>
              <a:off x="1860453" y="2669752"/>
              <a:ext cx="289653" cy="186033"/>
            </a:xfrm>
            <a:custGeom>
              <a:avLst/>
              <a:gdLst/>
              <a:ahLst/>
              <a:cxnLst/>
              <a:rect l="l" t="t" r="r" b="b"/>
              <a:pathLst>
                <a:path w="1680" h="1079" fill="none" extrusionOk="0">
                  <a:moveTo>
                    <a:pt x="1680" y="101"/>
                  </a:moveTo>
                  <a:cubicBezTo>
                    <a:pt x="1680" y="101"/>
                    <a:pt x="352" y="1"/>
                    <a:pt x="1" y="107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0"/>
            <p:cNvSpPr/>
            <p:nvPr/>
          </p:nvSpPr>
          <p:spPr>
            <a:xfrm>
              <a:off x="1998726" y="2721648"/>
              <a:ext cx="82241" cy="198964"/>
            </a:xfrm>
            <a:custGeom>
              <a:avLst/>
              <a:gdLst/>
              <a:ahLst/>
              <a:cxnLst/>
              <a:rect l="l" t="t" r="r" b="b"/>
              <a:pathLst>
                <a:path w="477" h="1154" fill="none" extrusionOk="0">
                  <a:moveTo>
                    <a:pt x="1" y="1"/>
                  </a:moveTo>
                  <a:cubicBezTo>
                    <a:pt x="1" y="1"/>
                    <a:pt x="477" y="402"/>
                    <a:pt x="76" y="1153"/>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0"/>
            <p:cNvSpPr/>
            <p:nvPr/>
          </p:nvSpPr>
          <p:spPr>
            <a:xfrm>
              <a:off x="1385117" y="2920437"/>
              <a:ext cx="324308" cy="116896"/>
            </a:xfrm>
            <a:custGeom>
              <a:avLst/>
              <a:gdLst/>
              <a:ahLst/>
              <a:cxnLst/>
              <a:rect l="l" t="t" r="r" b="b"/>
              <a:pathLst>
                <a:path w="1881" h="678" fill="none" extrusionOk="0">
                  <a:moveTo>
                    <a:pt x="1" y="0"/>
                  </a:moveTo>
                  <a:cubicBezTo>
                    <a:pt x="1" y="0"/>
                    <a:pt x="302" y="276"/>
                    <a:pt x="728" y="452"/>
                  </a:cubicBezTo>
                  <a:cubicBezTo>
                    <a:pt x="1078" y="602"/>
                    <a:pt x="1505" y="677"/>
                    <a:pt x="1880" y="5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0"/>
            <p:cNvSpPr/>
            <p:nvPr/>
          </p:nvSpPr>
          <p:spPr>
            <a:xfrm>
              <a:off x="1510459" y="2872852"/>
              <a:ext cx="134137" cy="125516"/>
            </a:xfrm>
            <a:custGeom>
              <a:avLst/>
              <a:gdLst/>
              <a:ahLst/>
              <a:cxnLst/>
              <a:rect l="l" t="t" r="r" b="b"/>
              <a:pathLst>
                <a:path w="778" h="728" fill="none" extrusionOk="0">
                  <a:moveTo>
                    <a:pt x="778" y="1"/>
                  </a:moveTo>
                  <a:cubicBezTo>
                    <a:pt x="778" y="1"/>
                    <a:pt x="126" y="226"/>
                    <a:pt x="1" y="7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0"/>
            <p:cNvSpPr/>
            <p:nvPr/>
          </p:nvSpPr>
          <p:spPr>
            <a:xfrm>
              <a:off x="1951141" y="2017351"/>
              <a:ext cx="129827" cy="147068"/>
            </a:xfrm>
            <a:custGeom>
              <a:avLst/>
              <a:gdLst/>
              <a:ahLst/>
              <a:cxnLst/>
              <a:rect l="l" t="t" r="r" b="b"/>
              <a:pathLst>
                <a:path w="753" h="853" fill="none" extrusionOk="0">
                  <a:moveTo>
                    <a:pt x="678" y="0"/>
                  </a:moveTo>
                  <a:cubicBezTo>
                    <a:pt x="678" y="0"/>
                    <a:pt x="753" y="752"/>
                    <a:pt x="1" y="85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0"/>
            <p:cNvSpPr/>
            <p:nvPr/>
          </p:nvSpPr>
          <p:spPr>
            <a:xfrm>
              <a:off x="1696318" y="3024056"/>
              <a:ext cx="190343" cy="224998"/>
            </a:xfrm>
            <a:custGeom>
              <a:avLst/>
              <a:gdLst/>
              <a:ahLst/>
              <a:cxnLst/>
              <a:rect l="l" t="t" r="r" b="b"/>
              <a:pathLst>
                <a:path w="1104" h="1305" fill="none" extrusionOk="0">
                  <a:moveTo>
                    <a:pt x="1103" y="1"/>
                  </a:moveTo>
                  <a:cubicBezTo>
                    <a:pt x="1103" y="1"/>
                    <a:pt x="0" y="452"/>
                    <a:pt x="176"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0"/>
            <p:cNvSpPr/>
            <p:nvPr/>
          </p:nvSpPr>
          <p:spPr>
            <a:xfrm>
              <a:off x="1951141" y="3231466"/>
              <a:ext cx="198964" cy="142930"/>
            </a:xfrm>
            <a:custGeom>
              <a:avLst/>
              <a:gdLst/>
              <a:ahLst/>
              <a:cxnLst/>
              <a:rect l="l" t="t" r="r" b="b"/>
              <a:pathLst>
                <a:path w="1154" h="829" fill="none" extrusionOk="0">
                  <a:moveTo>
                    <a:pt x="1154" y="1"/>
                  </a:moveTo>
                  <a:cubicBezTo>
                    <a:pt x="1154" y="1"/>
                    <a:pt x="828" y="803"/>
                    <a:pt x="1" y="8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0"/>
            <p:cNvSpPr/>
            <p:nvPr/>
          </p:nvSpPr>
          <p:spPr>
            <a:xfrm>
              <a:off x="1532010" y="3374221"/>
              <a:ext cx="233619" cy="138447"/>
            </a:xfrm>
            <a:custGeom>
              <a:avLst/>
              <a:gdLst/>
              <a:ahLst/>
              <a:cxnLst/>
              <a:rect l="l" t="t" r="r" b="b"/>
              <a:pathLst>
                <a:path w="1355" h="803" fill="none" extrusionOk="0">
                  <a:moveTo>
                    <a:pt x="1" y="652"/>
                  </a:moveTo>
                  <a:cubicBezTo>
                    <a:pt x="1" y="652"/>
                    <a:pt x="978" y="802"/>
                    <a:pt x="1354"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0"/>
            <p:cNvSpPr/>
            <p:nvPr/>
          </p:nvSpPr>
          <p:spPr>
            <a:xfrm>
              <a:off x="1700628" y="3538356"/>
              <a:ext cx="285343" cy="229136"/>
            </a:xfrm>
            <a:custGeom>
              <a:avLst/>
              <a:gdLst/>
              <a:ahLst/>
              <a:cxnLst/>
              <a:rect l="l" t="t" r="r" b="b"/>
              <a:pathLst>
                <a:path w="1655" h="1329" fill="none" extrusionOk="0">
                  <a:moveTo>
                    <a:pt x="0" y="1329"/>
                  </a:moveTo>
                  <a:cubicBezTo>
                    <a:pt x="0" y="1329"/>
                    <a:pt x="1103" y="1254"/>
                    <a:pt x="1654"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0"/>
            <p:cNvSpPr/>
            <p:nvPr/>
          </p:nvSpPr>
          <p:spPr>
            <a:xfrm>
              <a:off x="1761144" y="3490771"/>
              <a:ext cx="77930" cy="224826"/>
            </a:xfrm>
            <a:custGeom>
              <a:avLst/>
              <a:gdLst/>
              <a:ahLst/>
              <a:cxnLst/>
              <a:rect l="l" t="t" r="r" b="b"/>
              <a:pathLst>
                <a:path w="452" h="1304" fill="none" extrusionOk="0">
                  <a:moveTo>
                    <a:pt x="251" y="1"/>
                  </a:moveTo>
                  <a:cubicBezTo>
                    <a:pt x="251" y="1"/>
                    <a:pt x="0" y="953"/>
                    <a:pt x="451"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0"/>
            <p:cNvSpPr/>
            <p:nvPr/>
          </p:nvSpPr>
          <p:spPr>
            <a:xfrm>
              <a:off x="1968554" y="3672319"/>
              <a:ext cx="181550" cy="142758"/>
            </a:xfrm>
            <a:custGeom>
              <a:avLst/>
              <a:gdLst/>
              <a:ahLst/>
              <a:cxnLst/>
              <a:rect l="l" t="t" r="r" b="b"/>
              <a:pathLst>
                <a:path w="1053" h="828" fill="none" extrusionOk="0">
                  <a:moveTo>
                    <a:pt x="1053" y="0"/>
                  </a:moveTo>
                  <a:cubicBezTo>
                    <a:pt x="1053" y="0"/>
                    <a:pt x="0" y="101"/>
                    <a:pt x="0"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0"/>
            <p:cNvSpPr/>
            <p:nvPr/>
          </p:nvSpPr>
          <p:spPr>
            <a:xfrm>
              <a:off x="2223377" y="1952525"/>
              <a:ext cx="812580" cy="2018088"/>
            </a:xfrm>
            <a:custGeom>
              <a:avLst/>
              <a:gdLst/>
              <a:ahLst/>
              <a:cxnLst/>
              <a:rect l="l" t="t" r="r" b="b"/>
              <a:pathLst>
                <a:path w="4713" h="11705" fill="none" extrusionOk="0">
                  <a:moveTo>
                    <a:pt x="4437" y="5614"/>
                  </a:moveTo>
                  <a:cubicBezTo>
                    <a:pt x="4412" y="5865"/>
                    <a:pt x="4337" y="6116"/>
                    <a:pt x="4237" y="6442"/>
                  </a:cubicBezTo>
                  <a:cubicBezTo>
                    <a:pt x="4237" y="6442"/>
                    <a:pt x="4713" y="7469"/>
                    <a:pt x="3886" y="7970"/>
                  </a:cubicBezTo>
                  <a:cubicBezTo>
                    <a:pt x="3886" y="7970"/>
                    <a:pt x="4312" y="8572"/>
                    <a:pt x="3585" y="8898"/>
                  </a:cubicBezTo>
                  <a:cubicBezTo>
                    <a:pt x="3585" y="8898"/>
                    <a:pt x="3810" y="9975"/>
                    <a:pt x="2582" y="10527"/>
                  </a:cubicBezTo>
                  <a:cubicBezTo>
                    <a:pt x="2582" y="10527"/>
                    <a:pt x="2282" y="11404"/>
                    <a:pt x="1404" y="11254"/>
                  </a:cubicBezTo>
                  <a:cubicBezTo>
                    <a:pt x="1404" y="11254"/>
                    <a:pt x="1179" y="11705"/>
                    <a:pt x="602" y="11454"/>
                  </a:cubicBezTo>
                  <a:cubicBezTo>
                    <a:pt x="602" y="11454"/>
                    <a:pt x="477" y="11379"/>
                    <a:pt x="302" y="11354"/>
                  </a:cubicBezTo>
                  <a:cubicBezTo>
                    <a:pt x="201" y="11329"/>
                    <a:pt x="101" y="11329"/>
                    <a:pt x="1" y="11379"/>
                  </a:cubicBezTo>
                  <a:lnTo>
                    <a:pt x="1" y="1629"/>
                  </a:lnTo>
                  <a:cubicBezTo>
                    <a:pt x="1" y="1203"/>
                    <a:pt x="176" y="602"/>
                    <a:pt x="477" y="376"/>
                  </a:cubicBezTo>
                  <a:cubicBezTo>
                    <a:pt x="527" y="351"/>
                    <a:pt x="602" y="301"/>
                    <a:pt x="678" y="276"/>
                  </a:cubicBezTo>
                  <a:cubicBezTo>
                    <a:pt x="1329" y="0"/>
                    <a:pt x="2282" y="226"/>
                    <a:pt x="2407" y="1153"/>
                  </a:cubicBezTo>
                  <a:cubicBezTo>
                    <a:pt x="2407" y="1153"/>
                    <a:pt x="2407" y="1178"/>
                    <a:pt x="2432" y="1178"/>
                  </a:cubicBezTo>
                  <a:lnTo>
                    <a:pt x="2432" y="1178"/>
                  </a:lnTo>
                  <a:cubicBezTo>
                    <a:pt x="2457" y="1254"/>
                    <a:pt x="2633" y="1529"/>
                    <a:pt x="3259" y="1955"/>
                  </a:cubicBezTo>
                  <a:cubicBezTo>
                    <a:pt x="3986" y="2457"/>
                    <a:pt x="3610" y="3158"/>
                    <a:pt x="3610" y="3158"/>
                  </a:cubicBezTo>
                  <a:cubicBezTo>
                    <a:pt x="3610" y="3158"/>
                    <a:pt x="4061" y="3584"/>
                    <a:pt x="4011" y="3885"/>
                  </a:cubicBezTo>
                  <a:cubicBezTo>
                    <a:pt x="3961" y="4161"/>
                    <a:pt x="4537" y="4562"/>
                    <a:pt x="4437" y="5614"/>
                  </a:cubicBezTo>
                  <a:close/>
                </a:path>
              </a:pathLst>
            </a:custGeom>
            <a:solidFill>
              <a:srgbClr val="FFFFFF"/>
            </a:solid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0"/>
            <p:cNvSpPr/>
            <p:nvPr/>
          </p:nvSpPr>
          <p:spPr>
            <a:xfrm>
              <a:off x="2422166" y="2151314"/>
              <a:ext cx="246550" cy="224826"/>
            </a:xfrm>
            <a:custGeom>
              <a:avLst/>
              <a:gdLst/>
              <a:ahLst/>
              <a:cxnLst/>
              <a:rect l="l" t="t" r="r" b="b"/>
              <a:pathLst>
                <a:path w="1430" h="1304" fill="none" extrusionOk="0">
                  <a:moveTo>
                    <a:pt x="1" y="1304"/>
                  </a:moveTo>
                  <a:cubicBezTo>
                    <a:pt x="151" y="1304"/>
                    <a:pt x="277" y="1304"/>
                    <a:pt x="402" y="1278"/>
                  </a:cubicBezTo>
                  <a:cubicBezTo>
                    <a:pt x="1429" y="1128"/>
                    <a:pt x="1304" y="176"/>
                    <a:pt x="1279" y="25"/>
                  </a:cubicBezTo>
                  <a:lnTo>
                    <a:pt x="1279" y="25"/>
                  </a:lnTo>
                  <a:cubicBezTo>
                    <a:pt x="1279" y="25"/>
                    <a:pt x="1279" y="0"/>
                    <a:pt x="1279"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0"/>
            <p:cNvSpPr/>
            <p:nvPr/>
          </p:nvSpPr>
          <p:spPr>
            <a:xfrm>
              <a:off x="2223377" y="2488377"/>
              <a:ext cx="358963" cy="198964"/>
            </a:xfrm>
            <a:custGeom>
              <a:avLst/>
              <a:gdLst/>
              <a:ahLst/>
              <a:cxnLst/>
              <a:rect l="l" t="t" r="r" b="b"/>
              <a:pathLst>
                <a:path w="2082" h="1154" fill="none" extrusionOk="0">
                  <a:moveTo>
                    <a:pt x="1" y="0"/>
                  </a:moveTo>
                  <a:cubicBezTo>
                    <a:pt x="1" y="0"/>
                    <a:pt x="628" y="1153"/>
                    <a:pt x="2081"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0"/>
            <p:cNvSpPr/>
            <p:nvPr/>
          </p:nvSpPr>
          <p:spPr>
            <a:xfrm>
              <a:off x="2348719" y="2440791"/>
              <a:ext cx="259481" cy="172930"/>
            </a:xfrm>
            <a:custGeom>
              <a:avLst/>
              <a:gdLst/>
              <a:ahLst/>
              <a:cxnLst/>
              <a:rect l="l" t="t" r="r" b="b"/>
              <a:pathLst>
                <a:path w="1505" h="1003" fill="none" extrusionOk="0">
                  <a:moveTo>
                    <a:pt x="76" y="1003"/>
                  </a:moveTo>
                  <a:cubicBezTo>
                    <a:pt x="76" y="1003"/>
                    <a:pt x="1" y="176"/>
                    <a:pt x="1505"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0"/>
            <p:cNvSpPr/>
            <p:nvPr/>
          </p:nvSpPr>
          <p:spPr>
            <a:xfrm>
              <a:off x="2694403" y="2626650"/>
              <a:ext cx="220516" cy="164309"/>
            </a:xfrm>
            <a:custGeom>
              <a:avLst/>
              <a:gdLst/>
              <a:ahLst/>
              <a:cxnLst/>
              <a:rect l="l" t="t" r="r" b="b"/>
              <a:pathLst>
                <a:path w="1279" h="953" fill="none" extrusionOk="0">
                  <a:moveTo>
                    <a:pt x="1279" y="0"/>
                  </a:moveTo>
                  <a:cubicBezTo>
                    <a:pt x="1279" y="0"/>
                    <a:pt x="728" y="953"/>
                    <a:pt x="1" y="7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0"/>
            <p:cNvSpPr/>
            <p:nvPr/>
          </p:nvSpPr>
          <p:spPr>
            <a:xfrm>
              <a:off x="2668541" y="2501307"/>
              <a:ext cx="177240" cy="73620"/>
            </a:xfrm>
            <a:custGeom>
              <a:avLst/>
              <a:gdLst/>
              <a:ahLst/>
              <a:cxnLst/>
              <a:rect l="l" t="t" r="r" b="b"/>
              <a:pathLst>
                <a:path w="1028" h="427" fill="none" extrusionOk="0">
                  <a:moveTo>
                    <a:pt x="1028" y="0"/>
                  </a:moveTo>
                  <a:cubicBezTo>
                    <a:pt x="1028" y="0"/>
                    <a:pt x="652" y="426"/>
                    <a:pt x="0" y="76"/>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0"/>
            <p:cNvSpPr/>
            <p:nvPr/>
          </p:nvSpPr>
          <p:spPr>
            <a:xfrm>
              <a:off x="2223377" y="2669752"/>
              <a:ext cx="285515" cy="186033"/>
            </a:xfrm>
            <a:custGeom>
              <a:avLst/>
              <a:gdLst/>
              <a:ahLst/>
              <a:cxnLst/>
              <a:rect l="l" t="t" r="r" b="b"/>
              <a:pathLst>
                <a:path w="1656" h="1079" fill="none" extrusionOk="0">
                  <a:moveTo>
                    <a:pt x="1" y="101"/>
                  </a:moveTo>
                  <a:cubicBezTo>
                    <a:pt x="1" y="101"/>
                    <a:pt x="1329" y="1"/>
                    <a:pt x="1655" y="107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0"/>
            <p:cNvSpPr/>
            <p:nvPr/>
          </p:nvSpPr>
          <p:spPr>
            <a:xfrm>
              <a:off x="2288203" y="2721648"/>
              <a:ext cx="86723" cy="198964"/>
            </a:xfrm>
            <a:custGeom>
              <a:avLst/>
              <a:gdLst/>
              <a:ahLst/>
              <a:cxnLst/>
              <a:rect l="l" t="t" r="r" b="b"/>
              <a:pathLst>
                <a:path w="503" h="1154" fill="none" extrusionOk="0">
                  <a:moveTo>
                    <a:pt x="502" y="1"/>
                  </a:moveTo>
                  <a:cubicBezTo>
                    <a:pt x="502" y="1"/>
                    <a:pt x="1" y="402"/>
                    <a:pt x="427" y="1153"/>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0"/>
            <p:cNvSpPr/>
            <p:nvPr/>
          </p:nvSpPr>
          <p:spPr>
            <a:xfrm>
              <a:off x="2664231" y="2920437"/>
              <a:ext cx="324308" cy="116896"/>
            </a:xfrm>
            <a:custGeom>
              <a:avLst/>
              <a:gdLst/>
              <a:ahLst/>
              <a:cxnLst/>
              <a:rect l="l" t="t" r="r" b="b"/>
              <a:pathLst>
                <a:path w="1881" h="678" fill="none" extrusionOk="0">
                  <a:moveTo>
                    <a:pt x="1880" y="0"/>
                  </a:moveTo>
                  <a:cubicBezTo>
                    <a:pt x="1880" y="0"/>
                    <a:pt x="1554" y="276"/>
                    <a:pt x="1128" y="452"/>
                  </a:cubicBezTo>
                  <a:cubicBezTo>
                    <a:pt x="777" y="602"/>
                    <a:pt x="376" y="677"/>
                    <a:pt x="0" y="5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0"/>
            <p:cNvSpPr/>
            <p:nvPr/>
          </p:nvSpPr>
          <p:spPr>
            <a:xfrm>
              <a:off x="2729057" y="2872852"/>
              <a:ext cx="129827" cy="125516"/>
            </a:xfrm>
            <a:custGeom>
              <a:avLst/>
              <a:gdLst/>
              <a:ahLst/>
              <a:cxnLst/>
              <a:rect l="l" t="t" r="r" b="b"/>
              <a:pathLst>
                <a:path w="753" h="728" fill="none" extrusionOk="0">
                  <a:moveTo>
                    <a:pt x="0" y="1"/>
                  </a:moveTo>
                  <a:cubicBezTo>
                    <a:pt x="0" y="1"/>
                    <a:pt x="652" y="226"/>
                    <a:pt x="752" y="7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0"/>
            <p:cNvSpPr/>
            <p:nvPr/>
          </p:nvSpPr>
          <p:spPr>
            <a:xfrm>
              <a:off x="2292513" y="2017351"/>
              <a:ext cx="129827" cy="147068"/>
            </a:xfrm>
            <a:custGeom>
              <a:avLst/>
              <a:gdLst/>
              <a:ahLst/>
              <a:cxnLst/>
              <a:rect l="l" t="t" r="r" b="b"/>
              <a:pathLst>
                <a:path w="753" h="853" fill="none" extrusionOk="0">
                  <a:moveTo>
                    <a:pt x="76" y="0"/>
                  </a:moveTo>
                  <a:cubicBezTo>
                    <a:pt x="76" y="0"/>
                    <a:pt x="1" y="752"/>
                    <a:pt x="753" y="85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0"/>
            <p:cNvSpPr/>
            <p:nvPr/>
          </p:nvSpPr>
          <p:spPr>
            <a:xfrm>
              <a:off x="2387684" y="3171122"/>
              <a:ext cx="574823" cy="177240"/>
            </a:xfrm>
            <a:custGeom>
              <a:avLst/>
              <a:gdLst/>
              <a:ahLst/>
              <a:cxnLst/>
              <a:rect l="l" t="t" r="r" b="b"/>
              <a:pathLst>
                <a:path w="3334" h="1028" fill="none" extrusionOk="0">
                  <a:moveTo>
                    <a:pt x="3334" y="0"/>
                  </a:moveTo>
                  <a:cubicBezTo>
                    <a:pt x="3334" y="0"/>
                    <a:pt x="1730" y="1028"/>
                    <a:pt x="0"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0"/>
            <p:cNvSpPr/>
            <p:nvPr/>
          </p:nvSpPr>
          <p:spPr>
            <a:xfrm>
              <a:off x="2482682" y="3024056"/>
              <a:ext cx="190343" cy="224998"/>
            </a:xfrm>
            <a:custGeom>
              <a:avLst/>
              <a:gdLst/>
              <a:ahLst/>
              <a:cxnLst/>
              <a:rect l="l" t="t" r="r" b="b"/>
              <a:pathLst>
                <a:path w="1104" h="1305" fill="none" extrusionOk="0">
                  <a:moveTo>
                    <a:pt x="1" y="1"/>
                  </a:moveTo>
                  <a:cubicBezTo>
                    <a:pt x="1" y="1"/>
                    <a:pt x="1103" y="452"/>
                    <a:pt x="928"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0"/>
            <p:cNvSpPr/>
            <p:nvPr/>
          </p:nvSpPr>
          <p:spPr>
            <a:xfrm>
              <a:off x="2223377" y="3231466"/>
              <a:ext cx="198964" cy="142930"/>
            </a:xfrm>
            <a:custGeom>
              <a:avLst/>
              <a:gdLst/>
              <a:ahLst/>
              <a:cxnLst/>
              <a:rect l="l" t="t" r="r" b="b"/>
              <a:pathLst>
                <a:path w="1154" h="829" fill="none" extrusionOk="0">
                  <a:moveTo>
                    <a:pt x="1" y="1"/>
                  </a:moveTo>
                  <a:cubicBezTo>
                    <a:pt x="1" y="1"/>
                    <a:pt x="302" y="803"/>
                    <a:pt x="1154" y="8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0"/>
            <p:cNvSpPr/>
            <p:nvPr/>
          </p:nvSpPr>
          <p:spPr>
            <a:xfrm>
              <a:off x="2608025" y="3374221"/>
              <a:ext cx="233447" cy="138447"/>
            </a:xfrm>
            <a:custGeom>
              <a:avLst/>
              <a:gdLst/>
              <a:ahLst/>
              <a:cxnLst/>
              <a:rect l="l" t="t" r="r" b="b"/>
              <a:pathLst>
                <a:path w="1354" h="803" fill="none" extrusionOk="0">
                  <a:moveTo>
                    <a:pt x="1354" y="652"/>
                  </a:moveTo>
                  <a:cubicBezTo>
                    <a:pt x="1354" y="652"/>
                    <a:pt x="351" y="802"/>
                    <a:pt x="1"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0"/>
            <p:cNvSpPr/>
            <p:nvPr/>
          </p:nvSpPr>
          <p:spPr>
            <a:xfrm>
              <a:off x="2387684" y="3538356"/>
              <a:ext cx="281032" cy="229136"/>
            </a:xfrm>
            <a:custGeom>
              <a:avLst/>
              <a:gdLst/>
              <a:ahLst/>
              <a:cxnLst/>
              <a:rect l="l" t="t" r="r" b="b"/>
              <a:pathLst>
                <a:path w="1630" h="1329" fill="none" extrusionOk="0">
                  <a:moveTo>
                    <a:pt x="1629" y="1329"/>
                  </a:moveTo>
                  <a:cubicBezTo>
                    <a:pt x="1629" y="1329"/>
                    <a:pt x="552" y="1254"/>
                    <a:pt x="0"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0"/>
            <p:cNvSpPr/>
            <p:nvPr/>
          </p:nvSpPr>
          <p:spPr>
            <a:xfrm>
              <a:off x="2530268" y="3490771"/>
              <a:ext cx="77930" cy="224826"/>
            </a:xfrm>
            <a:custGeom>
              <a:avLst/>
              <a:gdLst/>
              <a:ahLst/>
              <a:cxnLst/>
              <a:rect l="l" t="t" r="r" b="b"/>
              <a:pathLst>
                <a:path w="452" h="1304" fill="none" extrusionOk="0">
                  <a:moveTo>
                    <a:pt x="201" y="1"/>
                  </a:moveTo>
                  <a:cubicBezTo>
                    <a:pt x="201" y="1"/>
                    <a:pt x="452" y="953"/>
                    <a:pt x="0"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0"/>
            <p:cNvSpPr/>
            <p:nvPr/>
          </p:nvSpPr>
          <p:spPr>
            <a:xfrm>
              <a:off x="2223377" y="3672319"/>
              <a:ext cx="177412" cy="142758"/>
            </a:xfrm>
            <a:custGeom>
              <a:avLst/>
              <a:gdLst/>
              <a:ahLst/>
              <a:cxnLst/>
              <a:rect l="l" t="t" r="r" b="b"/>
              <a:pathLst>
                <a:path w="1029" h="828" fill="none" extrusionOk="0">
                  <a:moveTo>
                    <a:pt x="1" y="0"/>
                  </a:moveTo>
                  <a:cubicBezTo>
                    <a:pt x="1" y="0"/>
                    <a:pt x="1029" y="101"/>
                    <a:pt x="1029"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77" name="Google Shape;2377;p40"/>
          <p:cNvCxnSpPr/>
          <p:nvPr/>
        </p:nvCxnSpPr>
        <p:spPr>
          <a:xfrm>
            <a:off x="2615199" y="1265572"/>
            <a:ext cx="1702800" cy="620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2378" name="Google Shape;2378;p40"/>
          <p:cNvCxnSpPr/>
          <p:nvPr/>
        </p:nvCxnSpPr>
        <p:spPr>
          <a:xfrm flipH="1">
            <a:off x="4825811" y="1256695"/>
            <a:ext cx="1702800" cy="629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2379" name="Google Shape;2379;p40"/>
          <p:cNvCxnSpPr/>
          <p:nvPr/>
        </p:nvCxnSpPr>
        <p:spPr>
          <a:xfrm rot="10800000" flipH="1">
            <a:off x="2615200" y="3610850"/>
            <a:ext cx="1702800" cy="5943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2380" name="Google Shape;2380;p40"/>
          <p:cNvCxnSpPr/>
          <p:nvPr/>
        </p:nvCxnSpPr>
        <p:spPr>
          <a:xfrm rot="10800000">
            <a:off x="4839525" y="3610875"/>
            <a:ext cx="1702800" cy="576900"/>
          </a:xfrm>
          <a:prstGeom prst="bentConnector3">
            <a:avLst>
              <a:gd name="adj1" fmla="val 50000"/>
            </a:avLst>
          </a:prstGeom>
          <a:noFill/>
          <a:ln w="19050" cap="flat" cmpd="sng">
            <a:solidFill>
              <a:schemeClr val="dk2"/>
            </a:solidFill>
            <a:prstDash val="solid"/>
            <a:round/>
            <a:headEnd type="none" w="med" len="med"/>
            <a:tailEnd type="oval" w="med" len="med"/>
          </a:ln>
        </p:spPr>
      </p:cxnSp>
      <p:sp>
        <p:nvSpPr>
          <p:cNvPr id="2382" name="Google Shape;2382;p40"/>
          <p:cNvSpPr txBox="1"/>
          <p:nvPr/>
        </p:nvSpPr>
        <p:spPr>
          <a:xfrm>
            <a:off x="729535" y="882152"/>
            <a:ext cx="1853539"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K Nearest Neighbours Algorithm.</a:t>
            </a:r>
          </a:p>
        </p:txBody>
      </p:sp>
      <p:cxnSp>
        <p:nvCxnSpPr>
          <p:cNvPr id="52" name="Google Shape;2377;p40">
            <a:extLst>
              <a:ext uri="{FF2B5EF4-FFF2-40B4-BE49-F238E27FC236}">
                <a16:creationId xmlns:a16="http://schemas.microsoft.com/office/drawing/2014/main" id="{19A47C09-AA26-4FC3-BF81-AF6267460768}"/>
              </a:ext>
            </a:extLst>
          </p:cNvPr>
          <p:cNvCxnSpPr/>
          <p:nvPr/>
        </p:nvCxnSpPr>
        <p:spPr>
          <a:xfrm>
            <a:off x="2261117" y="1829142"/>
            <a:ext cx="1702800" cy="620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3" name="Google Shape;2379;p40">
            <a:extLst>
              <a:ext uri="{FF2B5EF4-FFF2-40B4-BE49-F238E27FC236}">
                <a16:creationId xmlns:a16="http://schemas.microsoft.com/office/drawing/2014/main" id="{55DE9829-FE8C-44E8-95EF-83D10A5F4763}"/>
              </a:ext>
            </a:extLst>
          </p:cNvPr>
          <p:cNvCxnSpPr>
            <a:cxnSpLocks/>
          </p:cNvCxnSpPr>
          <p:nvPr/>
        </p:nvCxnSpPr>
        <p:spPr>
          <a:xfrm flipV="1">
            <a:off x="2260911" y="3101377"/>
            <a:ext cx="1678590" cy="506922"/>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4" name="Google Shape;2378;p40">
            <a:extLst>
              <a:ext uri="{FF2B5EF4-FFF2-40B4-BE49-F238E27FC236}">
                <a16:creationId xmlns:a16="http://schemas.microsoft.com/office/drawing/2014/main" id="{80D7F037-E5D8-490F-80A9-EC735C78FFCC}"/>
              </a:ext>
            </a:extLst>
          </p:cNvPr>
          <p:cNvCxnSpPr/>
          <p:nvPr/>
        </p:nvCxnSpPr>
        <p:spPr>
          <a:xfrm flipH="1">
            <a:off x="5112500" y="1852870"/>
            <a:ext cx="1702800" cy="629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5" name="Google Shape;2380;p40">
            <a:extLst>
              <a:ext uri="{FF2B5EF4-FFF2-40B4-BE49-F238E27FC236}">
                <a16:creationId xmlns:a16="http://schemas.microsoft.com/office/drawing/2014/main" id="{6A33E7EF-EF92-4EE4-8A14-34F39619EE12}"/>
              </a:ext>
            </a:extLst>
          </p:cNvPr>
          <p:cNvCxnSpPr/>
          <p:nvPr/>
        </p:nvCxnSpPr>
        <p:spPr>
          <a:xfrm rot="10800000">
            <a:off x="5208323" y="3100305"/>
            <a:ext cx="1702800" cy="5769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6" name="Google Shape;2377;p40">
            <a:extLst>
              <a:ext uri="{FF2B5EF4-FFF2-40B4-BE49-F238E27FC236}">
                <a16:creationId xmlns:a16="http://schemas.microsoft.com/office/drawing/2014/main" id="{DB2386EC-487C-42DA-9AD0-177E33C919ED}"/>
              </a:ext>
            </a:extLst>
          </p:cNvPr>
          <p:cNvCxnSpPr>
            <a:cxnSpLocks/>
          </p:cNvCxnSpPr>
          <p:nvPr/>
        </p:nvCxnSpPr>
        <p:spPr>
          <a:xfrm>
            <a:off x="2048649" y="2779225"/>
            <a:ext cx="1691988" cy="12700"/>
          </a:xfrm>
          <a:prstGeom prst="bentConnector3">
            <a:avLst>
              <a:gd name="adj1" fmla="val 100010"/>
            </a:avLst>
          </a:prstGeom>
          <a:noFill/>
          <a:ln w="19050" cap="flat" cmpd="sng">
            <a:solidFill>
              <a:schemeClr val="dk2"/>
            </a:solidFill>
            <a:prstDash val="solid"/>
            <a:round/>
            <a:headEnd type="none" w="med" len="med"/>
            <a:tailEnd type="oval" w="med" len="med"/>
          </a:ln>
        </p:spPr>
      </p:cxnSp>
      <p:cxnSp>
        <p:nvCxnSpPr>
          <p:cNvPr id="60" name="Google Shape;2377;p40">
            <a:extLst>
              <a:ext uri="{FF2B5EF4-FFF2-40B4-BE49-F238E27FC236}">
                <a16:creationId xmlns:a16="http://schemas.microsoft.com/office/drawing/2014/main" id="{1C0A29B1-151B-4C5A-AA25-3E435F0B2952}"/>
              </a:ext>
            </a:extLst>
          </p:cNvPr>
          <p:cNvCxnSpPr>
            <a:cxnSpLocks/>
          </p:cNvCxnSpPr>
          <p:nvPr/>
        </p:nvCxnSpPr>
        <p:spPr>
          <a:xfrm flipH="1" flipV="1">
            <a:off x="5403363" y="2800442"/>
            <a:ext cx="1691988" cy="12700"/>
          </a:xfrm>
          <a:prstGeom prst="bentConnector3">
            <a:avLst>
              <a:gd name="adj1" fmla="val 100010"/>
            </a:avLst>
          </a:prstGeom>
          <a:noFill/>
          <a:ln w="19050" cap="flat" cmpd="sng">
            <a:solidFill>
              <a:schemeClr val="dk2"/>
            </a:solidFill>
            <a:prstDash val="solid"/>
            <a:round/>
            <a:headEnd type="none" w="med" len="med"/>
            <a:tailEnd type="oval" w="med" len="med"/>
          </a:ln>
        </p:spPr>
      </p:cxnSp>
      <p:sp>
        <p:nvSpPr>
          <p:cNvPr id="61" name="Google Shape;2382;p40">
            <a:extLst>
              <a:ext uri="{FF2B5EF4-FFF2-40B4-BE49-F238E27FC236}">
                <a16:creationId xmlns:a16="http://schemas.microsoft.com/office/drawing/2014/main" id="{0C5D8900-EA8E-4266-95D4-C5970D25367E}"/>
              </a:ext>
            </a:extLst>
          </p:cNvPr>
          <p:cNvSpPr txBox="1"/>
          <p:nvPr/>
        </p:nvSpPr>
        <p:spPr>
          <a:xfrm>
            <a:off x="95982" y="1550733"/>
            <a:ext cx="23903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Support Vector Machine Algorithm.</a:t>
            </a:r>
          </a:p>
        </p:txBody>
      </p:sp>
      <p:sp>
        <p:nvSpPr>
          <p:cNvPr id="62" name="Google Shape;2382;p40">
            <a:extLst>
              <a:ext uri="{FF2B5EF4-FFF2-40B4-BE49-F238E27FC236}">
                <a16:creationId xmlns:a16="http://schemas.microsoft.com/office/drawing/2014/main" id="{7EB31730-2F4D-4ABC-A2A9-835CAA865FFF}"/>
              </a:ext>
            </a:extLst>
          </p:cNvPr>
          <p:cNvSpPr txBox="1"/>
          <p:nvPr/>
        </p:nvSpPr>
        <p:spPr>
          <a:xfrm>
            <a:off x="131881" y="2347479"/>
            <a:ext cx="2056814"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Naïve Bayes Classifier Algorithm.</a:t>
            </a:r>
          </a:p>
        </p:txBody>
      </p:sp>
      <p:sp>
        <p:nvSpPr>
          <p:cNvPr id="63" name="Google Shape;2382;p40">
            <a:extLst>
              <a:ext uri="{FF2B5EF4-FFF2-40B4-BE49-F238E27FC236}">
                <a16:creationId xmlns:a16="http://schemas.microsoft.com/office/drawing/2014/main" id="{BF7A4F9E-AEFE-4E2D-A10F-E2937C55CC1D}"/>
              </a:ext>
            </a:extLst>
          </p:cNvPr>
          <p:cNvSpPr txBox="1"/>
          <p:nvPr/>
        </p:nvSpPr>
        <p:spPr>
          <a:xfrm>
            <a:off x="6879866" y="2356416"/>
            <a:ext cx="16597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Decision Trees Algorithm.</a:t>
            </a:r>
          </a:p>
        </p:txBody>
      </p:sp>
      <p:sp>
        <p:nvSpPr>
          <p:cNvPr id="64" name="Google Shape;2382;p40">
            <a:extLst>
              <a:ext uri="{FF2B5EF4-FFF2-40B4-BE49-F238E27FC236}">
                <a16:creationId xmlns:a16="http://schemas.microsoft.com/office/drawing/2014/main" id="{06B29489-92CB-4CB9-A53A-ACF2E808A052}"/>
              </a:ext>
            </a:extLst>
          </p:cNvPr>
          <p:cNvSpPr txBox="1"/>
          <p:nvPr/>
        </p:nvSpPr>
        <p:spPr>
          <a:xfrm>
            <a:off x="6706625" y="3204010"/>
            <a:ext cx="23903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Artificial Neural Networks Algorithm.</a:t>
            </a:r>
          </a:p>
        </p:txBody>
      </p:sp>
      <p:sp>
        <p:nvSpPr>
          <p:cNvPr id="65" name="Google Shape;2382;p40">
            <a:extLst>
              <a:ext uri="{FF2B5EF4-FFF2-40B4-BE49-F238E27FC236}">
                <a16:creationId xmlns:a16="http://schemas.microsoft.com/office/drawing/2014/main" id="{5995375C-9E8F-466E-BC46-0643DF0E287B}"/>
              </a:ext>
            </a:extLst>
          </p:cNvPr>
          <p:cNvSpPr txBox="1"/>
          <p:nvPr/>
        </p:nvSpPr>
        <p:spPr>
          <a:xfrm>
            <a:off x="6075178" y="3777570"/>
            <a:ext cx="23903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Apriori Algorithm</a:t>
            </a:r>
          </a:p>
        </p:txBody>
      </p:sp>
      <p:sp>
        <p:nvSpPr>
          <p:cNvPr id="66" name="Google Shape;2382;p40">
            <a:extLst>
              <a:ext uri="{FF2B5EF4-FFF2-40B4-BE49-F238E27FC236}">
                <a16:creationId xmlns:a16="http://schemas.microsoft.com/office/drawing/2014/main" id="{3898DA37-2C36-478C-A4D4-3C89A78F4CBC}"/>
              </a:ext>
            </a:extLst>
          </p:cNvPr>
          <p:cNvSpPr txBox="1"/>
          <p:nvPr/>
        </p:nvSpPr>
        <p:spPr>
          <a:xfrm>
            <a:off x="730083" y="3864291"/>
            <a:ext cx="2056814"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K Means Clustering Algorithm.</a:t>
            </a:r>
          </a:p>
        </p:txBody>
      </p:sp>
      <p:sp>
        <p:nvSpPr>
          <p:cNvPr id="67" name="Google Shape;2382;p40">
            <a:extLst>
              <a:ext uri="{FF2B5EF4-FFF2-40B4-BE49-F238E27FC236}">
                <a16:creationId xmlns:a16="http://schemas.microsoft.com/office/drawing/2014/main" id="{85918D22-BE1D-4F71-8A44-60CCB89D0843}"/>
              </a:ext>
            </a:extLst>
          </p:cNvPr>
          <p:cNvSpPr txBox="1"/>
          <p:nvPr/>
        </p:nvSpPr>
        <p:spPr>
          <a:xfrm>
            <a:off x="528574" y="3183373"/>
            <a:ext cx="1774855"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Random Forests Algorithm.</a:t>
            </a:r>
          </a:p>
        </p:txBody>
      </p:sp>
      <p:sp>
        <p:nvSpPr>
          <p:cNvPr id="68" name="Google Shape;2382;p40">
            <a:extLst>
              <a:ext uri="{FF2B5EF4-FFF2-40B4-BE49-F238E27FC236}">
                <a16:creationId xmlns:a16="http://schemas.microsoft.com/office/drawing/2014/main" id="{0FF149D5-C7B7-40D8-A7F8-942B2D1E431C}"/>
              </a:ext>
            </a:extLst>
          </p:cNvPr>
          <p:cNvSpPr txBox="1"/>
          <p:nvPr/>
        </p:nvSpPr>
        <p:spPr>
          <a:xfrm>
            <a:off x="6697877" y="1575622"/>
            <a:ext cx="1841702"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Logistic Regression Algorithm.</a:t>
            </a:r>
          </a:p>
        </p:txBody>
      </p:sp>
      <p:sp>
        <p:nvSpPr>
          <p:cNvPr id="69" name="Google Shape;2382;p40">
            <a:extLst>
              <a:ext uri="{FF2B5EF4-FFF2-40B4-BE49-F238E27FC236}">
                <a16:creationId xmlns:a16="http://schemas.microsoft.com/office/drawing/2014/main" id="{8799120B-8737-4B5B-9C89-2313557ED1D6}"/>
              </a:ext>
            </a:extLst>
          </p:cNvPr>
          <p:cNvSpPr txBox="1"/>
          <p:nvPr/>
        </p:nvSpPr>
        <p:spPr>
          <a:xfrm>
            <a:off x="6389709" y="911371"/>
            <a:ext cx="1853539"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Linear Regression Algorithm.</a:t>
            </a:r>
          </a:p>
        </p:txBody>
      </p:sp>
    </p:spTree>
    <p:extLst>
      <p:ext uri="{BB962C8B-B14F-4D97-AF65-F5344CB8AC3E}">
        <p14:creationId xmlns:p14="http://schemas.microsoft.com/office/powerpoint/2010/main" val="139945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9"/>
          <p:cNvSpPr txBox="1">
            <a:spLocks noGrp="1"/>
          </p:cNvSpPr>
          <p:nvPr>
            <p:ph type="title"/>
          </p:nvPr>
        </p:nvSpPr>
        <p:spPr>
          <a:xfrm>
            <a:off x="719998" y="2340242"/>
            <a:ext cx="7704000" cy="48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Objectives</a:t>
            </a:r>
            <a:endParaRPr dirty="0"/>
          </a:p>
        </p:txBody>
      </p:sp>
      <p:sp>
        <p:nvSpPr>
          <p:cNvPr id="2654" name="Google Shape;2654;p49"/>
          <p:cNvSpPr/>
          <p:nvPr/>
        </p:nvSpPr>
        <p:spPr>
          <a:xfrm>
            <a:off x="720000" y="3016154"/>
            <a:ext cx="7703999" cy="1918045"/>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txBox="1">
            <a:spLocks noGrp="1"/>
          </p:cNvSpPr>
          <p:nvPr>
            <p:ph type="subTitle" idx="4294967295"/>
          </p:nvPr>
        </p:nvSpPr>
        <p:spPr>
          <a:xfrm>
            <a:off x="979226" y="3179928"/>
            <a:ext cx="7185545" cy="1566759"/>
          </a:xfrm>
          <a:prstGeom prst="rect">
            <a:avLst/>
          </a:prstGeom>
        </p:spPr>
        <p:txBody>
          <a:bodyPr spcFirstLastPara="1" wrap="square" lIns="0" tIns="0" rIns="0" bIns="0" anchor="t" anchorCtr="0">
            <a:noAutofit/>
          </a:bodyPr>
          <a:lstStyle/>
          <a:p>
            <a:pPr marL="457200" lvl="0" indent="-330200" rtl="0">
              <a:lnSpc>
                <a:spcPct val="100000"/>
              </a:lnSpc>
              <a:spcBef>
                <a:spcPts val="0"/>
              </a:spcBef>
              <a:spcAft>
                <a:spcPts val="0"/>
              </a:spcAft>
              <a:buClr>
                <a:schemeClr val="dk2"/>
              </a:buClr>
              <a:buSzPts val="1600"/>
              <a:buFont typeface="Roboto"/>
              <a:buChar char="●"/>
            </a:pPr>
            <a:r>
              <a:rPr lang="en-IN" dirty="0"/>
              <a:t>To study theory and concepts of Python.</a:t>
            </a:r>
          </a:p>
          <a:p>
            <a:pPr marL="457200" lvl="0" indent="-330200" rtl="0">
              <a:lnSpc>
                <a:spcPct val="100000"/>
              </a:lnSpc>
              <a:spcBef>
                <a:spcPts val="600"/>
              </a:spcBef>
              <a:spcAft>
                <a:spcPts val="0"/>
              </a:spcAft>
              <a:buClr>
                <a:schemeClr val="dk2"/>
              </a:buClr>
              <a:buSzPts val="1600"/>
              <a:buFont typeface="Roboto"/>
              <a:buChar char="●"/>
            </a:pPr>
            <a:r>
              <a:rPr lang="en-IN" dirty="0"/>
              <a:t>To study various machine learning algorithms.</a:t>
            </a:r>
          </a:p>
          <a:p>
            <a:pPr marL="457200" lvl="0" indent="-330200" rtl="0">
              <a:lnSpc>
                <a:spcPct val="100000"/>
              </a:lnSpc>
              <a:spcBef>
                <a:spcPts val="600"/>
              </a:spcBef>
              <a:spcAft>
                <a:spcPts val="0"/>
              </a:spcAft>
              <a:buClr>
                <a:schemeClr val="dk2"/>
              </a:buClr>
              <a:buSzPts val="1600"/>
              <a:buFont typeface="Roboto"/>
              <a:buChar char="●"/>
            </a:pPr>
            <a:r>
              <a:rPr lang="en-IN" dirty="0"/>
              <a:t>To implement machine learning algorithms using Python.</a:t>
            </a:r>
          </a:p>
          <a:p>
            <a:pPr marL="457200" lvl="0" indent="-330200" rtl="0">
              <a:lnSpc>
                <a:spcPct val="100000"/>
              </a:lnSpc>
              <a:spcBef>
                <a:spcPts val="600"/>
              </a:spcBef>
              <a:spcAft>
                <a:spcPts val="0"/>
              </a:spcAft>
              <a:buClr>
                <a:schemeClr val="dk2"/>
              </a:buClr>
              <a:buSzPts val="1600"/>
              <a:buFont typeface="Roboto"/>
              <a:buChar char="●"/>
            </a:pPr>
            <a:r>
              <a:rPr lang="en-IN" dirty="0"/>
              <a:t>To validate machine learning K-NN algorithm on different data sets. </a:t>
            </a:r>
          </a:p>
          <a:p>
            <a:pPr marL="457200" lvl="0" indent="-330200" rtl="0">
              <a:lnSpc>
                <a:spcPct val="100000"/>
              </a:lnSpc>
              <a:spcBef>
                <a:spcPts val="600"/>
              </a:spcBef>
              <a:spcAft>
                <a:spcPts val="0"/>
              </a:spcAft>
              <a:buClr>
                <a:schemeClr val="dk2"/>
              </a:buClr>
              <a:buSzPts val="1600"/>
              <a:buFont typeface="Roboto"/>
              <a:buChar char="●"/>
            </a:pPr>
            <a:r>
              <a:rPr lang="en-IN" dirty="0"/>
              <a:t>To implement handwritten digit classifier using K-NN algorithm.</a:t>
            </a:r>
          </a:p>
        </p:txBody>
      </p:sp>
      <p:sp>
        <p:nvSpPr>
          <p:cNvPr id="5" name="Google Shape;2653;p49">
            <a:extLst>
              <a:ext uri="{FF2B5EF4-FFF2-40B4-BE49-F238E27FC236}">
                <a16:creationId xmlns:a16="http://schemas.microsoft.com/office/drawing/2014/main" id="{9C0BF839-98BD-4958-AE43-A6A75ED4654E}"/>
              </a:ext>
            </a:extLst>
          </p:cNvPr>
          <p:cNvSpPr txBox="1">
            <a:spLocks/>
          </p:cNvSpPr>
          <p:nvPr/>
        </p:nvSpPr>
        <p:spPr>
          <a:xfrm>
            <a:off x="719998" y="548822"/>
            <a:ext cx="7704000" cy="488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dirty="0"/>
              <a:t>Problem statement</a:t>
            </a:r>
          </a:p>
        </p:txBody>
      </p:sp>
      <p:sp>
        <p:nvSpPr>
          <p:cNvPr id="6" name="Google Shape;2654;p49">
            <a:extLst>
              <a:ext uri="{FF2B5EF4-FFF2-40B4-BE49-F238E27FC236}">
                <a16:creationId xmlns:a16="http://schemas.microsoft.com/office/drawing/2014/main" id="{074BA53B-9983-4B2E-8234-E635EB88E7FB}"/>
              </a:ext>
            </a:extLst>
          </p:cNvPr>
          <p:cNvSpPr/>
          <p:nvPr/>
        </p:nvSpPr>
        <p:spPr>
          <a:xfrm>
            <a:off x="719998" y="1182275"/>
            <a:ext cx="7703999" cy="758599"/>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5;p49">
            <a:extLst>
              <a:ext uri="{FF2B5EF4-FFF2-40B4-BE49-F238E27FC236}">
                <a16:creationId xmlns:a16="http://schemas.microsoft.com/office/drawing/2014/main" id="{7E9D7325-2F8D-44D8-B39D-9650FF538243}"/>
              </a:ext>
            </a:extLst>
          </p:cNvPr>
          <p:cNvSpPr txBox="1">
            <a:spLocks/>
          </p:cNvSpPr>
          <p:nvPr/>
        </p:nvSpPr>
        <p:spPr>
          <a:xfrm>
            <a:off x="769961" y="1406492"/>
            <a:ext cx="7185545" cy="6281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lnSpc>
                <a:spcPct val="100000"/>
              </a:lnSpc>
              <a:buClr>
                <a:schemeClr val="dk2"/>
              </a:buClr>
              <a:buNone/>
            </a:pPr>
            <a:r>
              <a:rPr lang="en-IN" dirty="0"/>
              <a:t>Comparative Study and Implementation of Algorithms in Machine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IN" dirty="0"/>
              <a:t>Literature review</a:t>
            </a:r>
          </a:p>
        </p:txBody>
      </p:sp>
      <p:sp>
        <p:nvSpPr>
          <p:cNvPr id="2316" name="Google Shape;2316;p38"/>
          <p:cNvSpPr txBox="1"/>
          <p:nvPr/>
        </p:nvSpPr>
        <p:spPr>
          <a:xfrm>
            <a:off x="510125" y="1231990"/>
            <a:ext cx="8123749" cy="458400"/>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sz="1600" dirty="0">
                <a:solidFill>
                  <a:schemeClr val="dk1"/>
                </a:solidFill>
                <a:latin typeface="Roboto"/>
                <a:ea typeface="Roboto"/>
                <a:cs typeface="Roboto"/>
                <a:sym typeface="Roboto"/>
              </a:rPr>
              <a:t>Ayon Dey. “Machine Learning Algorithms: A Review”. Department of CSE, Gautam Buddha University, India. 2016. Vol. 7 (3).</a:t>
            </a:r>
          </a:p>
        </p:txBody>
      </p:sp>
      <p:sp>
        <p:nvSpPr>
          <p:cNvPr id="2" name="TextBox 1">
            <a:extLst>
              <a:ext uri="{FF2B5EF4-FFF2-40B4-BE49-F238E27FC236}">
                <a16:creationId xmlns:a16="http://schemas.microsoft.com/office/drawing/2014/main" id="{BD47F0E7-3921-44FF-8691-15998ADBCADB}"/>
              </a:ext>
            </a:extLst>
          </p:cNvPr>
          <p:cNvSpPr txBox="1"/>
          <p:nvPr/>
        </p:nvSpPr>
        <p:spPr>
          <a:xfrm>
            <a:off x="720000" y="1808329"/>
            <a:ext cx="7438030" cy="954107"/>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This paper surveys various machine learning algorithms. Today each and every person is using machine learning knowingly or unknowingly. From getting a recommended product in online shopping to updating photos in social networking sites. This paper gives an introduction to most of the popular machine learning algorithms. </a:t>
            </a:r>
          </a:p>
        </p:txBody>
      </p:sp>
      <p:sp>
        <p:nvSpPr>
          <p:cNvPr id="10" name="Google Shape;2316;p38">
            <a:extLst>
              <a:ext uri="{FF2B5EF4-FFF2-40B4-BE49-F238E27FC236}">
                <a16:creationId xmlns:a16="http://schemas.microsoft.com/office/drawing/2014/main" id="{2D4D9F1D-8827-4391-ABC1-8169DA2DD09D}"/>
              </a:ext>
            </a:extLst>
          </p:cNvPr>
          <p:cNvSpPr txBox="1"/>
          <p:nvPr/>
        </p:nvSpPr>
        <p:spPr>
          <a:xfrm>
            <a:off x="510125" y="2994711"/>
            <a:ext cx="8123749" cy="458400"/>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sz="1600" dirty="0">
                <a:solidFill>
                  <a:schemeClr val="dk1"/>
                </a:solidFill>
                <a:latin typeface="Roboto"/>
                <a:ea typeface="Roboto"/>
                <a:cs typeface="Roboto"/>
                <a:sym typeface="Roboto"/>
              </a:rPr>
              <a:t>Lishan Wang. ‘‘Research and Implementation of Machine Learning Classifier Based on KNN’’. Fujian Normal University, Fuzhou 350108, China. (2019)</a:t>
            </a:r>
          </a:p>
        </p:txBody>
      </p:sp>
      <p:sp>
        <p:nvSpPr>
          <p:cNvPr id="11" name="TextBox 10">
            <a:extLst>
              <a:ext uri="{FF2B5EF4-FFF2-40B4-BE49-F238E27FC236}">
                <a16:creationId xmlns:a16="http://schemas.microsoft.com/office/drawing/2014/main" id="{8D2A20D1-380F-4E06-883D-1B18920A86EF}"/>
              </a:ext>
            </a:extLst>
          </p:cNvPr>
          <p:cNvSpPr txBox="1"/>
          <p:nvPr/>
        </p:nvSpPr>
        <p:spPr>
          <a:xfrm>
            <a:off x="720000" y="3548874"/>
            <a:ext cx="7438030" cy="1384995"/>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This paper implements the KNN machine learning classifier, and the results of the data test show that the basic goal is achieved and the classification effect is achieved. The KNN classification algorithm is subjective because a distance scale must be defined. Since the understanding of the distance is not profound, the result of the classification depends entirely on the distance used. Since the recognition of results is often empirical, this limits the use of various distances.</a:t>
            </a:r>
          </a:p>
        </p:txBody>
      </p:sp>
    </p:spTree>
    <p:extLst>
      <p:ext uri="{BB962C8B-B14F-4D97-AF65-F5344CB8AC3E}">
        <p14:creationId xmlns:p14="http://schemas.microsoft.com/office/powerpoint/2010/main" val="1318512310"/>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1724</Words>
  <Application>Microsoft Office PowerPoint</Application>
  <PresentationFormat>On-screen Show (16:9)</PresentationFormat>
  <Paragraphs>146</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Wingdings</vt:lpstr>
      <vt:lpstr>Bebas Neue</vt:lpstr>
      <vt:lpstr>Roboto</vt:lpstr>
      <vt:lpstr>Arial</vt:lpstr>
      <vt:lpstr>Computer Science Proposal by Slidesgo</vt:lpstr>
      <vt:lpstr>KAVIKULGURU INSTITUTE OF SCIENCE AND TECHNOLOGY, RAMTEK-441106</vt:lpstr>
      <vt:lpstr>COMPARATIVE STUDY AND IMPLEMENTATION OF ALGORITHMS  IN MACHINE LEARNING.</vt:lpstr>
      <vt:lpstr>CONTENTS</vt:lpstr>
      <vt:lpstr>CONTENTS</vt:lpstr>
      <vt:lpstr>Introduction</vt:lpstr>
      <vt:lpstr>At a broad level, machine learning can be classified into three types:</vt:lpstr>
      <vt:lpstr>Machine learning algorithms</vt:lpstr>
      <vt:lpstr>Objectives</vt:lpstr>
      <vt:lpstr>Literature review</vt:lpstr>
      <vt:lpstr>Literature review</vt:lpstr>
      <vt:lpstr>Proposed approch</vt:lpstr>
      <vt:lpstr>SYSTEM ARCHITECTURE</vt:lpstr>
      <vt:lpstr>REQUIREMENTS</vt:lpstr>
      <vt:lpstr>implementation</vt:lpstr>
      <vt:lpstr>Creating own kNN algorithm with the help of python. </vt:lpstr>
      <vt:lpstr>Reading the mnist dataset and exploring the given values in it.</vt:lpstr>
      <vt:lpstr>Splitting the  given dataset into features (X) and labels (y).</vt:lpstr>
      <vt:lpstr>Applying the kNN algorithm for the given data and predicting the test digit.</vt:lpstr>
      <vt:lpstr>result</vt:lpstr>
      <vt:lpstr>Conclusion</vt:lpstr>
      <vt:lpstr>Future scope of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KAVIKULGURU INSTITUTE OF SCIENCE AND TECHNOLOGY, RAMTEK-441106</dc:title>
  <dc:creator>Shubham</dc:creator>
  <cp:lastModifiedBy>shubham chambhare</cp:lastModifiedBy>
  <cp:revision>40</cp:revision>
  <dcterms:modified xsi:type="dcterms:W3CDTF">2021-06-05T04:01:54Z</dcterms:modified>
</cp:coreProperties>
</file>