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6" r:id="rId8"/>
    <p:sldId id="280" r:id="rId9"/>
    <p:sldId id="267" r:id="rId10"/>
    <p:sldId id="27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E48312"/>
                </a:solidFill>
                <a:latin typeface="Gill Sans MT" panose="020B0502020104020203" pitchFamily="34" charset="0"/>
              </a:rPr>
              <a:t>Major Project Report on</a:t>
            </a:r>
            <a:r>
              <a:rPr lang="en-US" dirty="0" smtClean="0">
                <a:solidFill>
                  <a:srgbClr val="BD582C"/>
                </a:solidFill>
                <a:latin typeface="Gill Sans MT" panose="020B0502020104020203" pitchFamily="34" charset="0"/>
              </a:rPr>
              <a:t/>
            </a:r>
            <a:br>
              <a:rPr lang="en-US" dirty="0" smtClean="0">
                <a:solidFill>
                  <a:srgbClr val="BD582C"/>
                </a:solidFill>
                <a:latin typeface="Gill Sans MT" panose="020B0502020104020203" pitchFamily="34" charset="0"/>
              </a:rPr>
            </a:br>
            <a:r>
              <a:rPr lang="en-US" sz="5400" dirty="0" smtClean="0">
                <a:latin typeface="Gill Sans MT" panose="020B0502020104020203" pitchFamily="34" charset="0"/>
              </a:rPr>
              <a:t>Grocery Store using Django</a:t>
            </a:r>
            <a:endParaRPr lang="en-US" sz="5400" dirty="0"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4455620"/>
            <a:ext cx="10383495" cy="114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Project by:					                Under Guidance of:</a:t>
            </a:r>
          </a:p>
          <a:p>
            <a:r>
              <a:rPr lang="en-US" dirty="0" smtClean="0"/>
              <a:t>Shubham Gupta (</a:t>
            </a:r>
            <a:r>
              <a:rPr lang="en-US" sz="1700" dirty="0" smtClean="0"/>
              <a:t>18419MCA042</a:t>
            </a:r>
            <a:r>
              <a:rPr lang="en-US" dirty="0" smtClean="0"/>
              <a:t>)                                  Prof. </a:t>
            </a:r>
            <a:r>
              <a:rPr lang="en-US" dirty="0" err="1" smtClean="0"/>
              <a:t>P.k</a:t>
            </a:r>
            <a:r>
              <a:rPr lang="en-US" dirty="0" smtClean="0"/>
              <a:t> Mishra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Future Work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251" y="2425398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Use </a:t>
            </a:r>
            <a:r>
              <a:rPr lang="en-US" dirty="0"/>
              <a:t>of </a:t>
            </a:r>
            <a:r>
              <a:rPr lang="en-US" dirty="0" smtClean="0"/>
              <a:t>Mobile </a:t>
            </a:r>
            <a:r>
              <a:rPr lang="en-US" dirty="0"/>
              <a:t>OTP at the time of Login/Registration can be done for further security of User </a:t>
            </a:r>
            <a:r>
              <a:rPr lang="en-US" dirty="0" smtClean="0"/>
              <a:t> Data </a:t>
            </a:r>
            <a:r>
              <a:rPr lang="en-US" dirty="0"/>
              <a:t>and to tackle invalid details like Mobile </a:t>
            </a:r>
            <a:r>
              <a:rPr lang="en-US" dirty="0" smtClean="0"/>
              <a:t>No.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Bahnschrift 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Order Status section can be introduced to further simplify the whole process for Customers as well as Database Administrator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Improvements </a:t>
            </a:r>
            <a:r>
              <a:rPr lang="en-US" dirty="0"/>
              <a:t>in visualization and compatibility can be further done.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THANK YOU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9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  <a:cs typeface="Arial" panose="020B0604020202020204" pitchFamily="34" charset="0"/>
              </a:rPr>
              <a:t>Grocery Store using Django</a:t>
            </a:r>
            <a:endParaRPr lang="en-US" dirty="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8156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SemiLight" panose="020B0502040204020203" pitchFamily="34" charset="0"/>
              </a:rPr>
              <a:t> Introduction And 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SemiLight" panose="020B0502040204020203" pitchFamily="34" charset="0"/>
              </a:rPr>
              <a:t> Problem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SemiLight" panose="020B0502040204020203" pitchFamily="34" charset="0"/>
              </a:rPr>
              <a:t> Technology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SemiLight" panose="020B0502040204020203" pitchFamily="34" charset="0"/>
              </a:rPr>
              <a:t> </a:t>
            </a:r>
            <a:r>
              <a:rPr lang="en-US" dirty="0" smtClean="0">
                <a:latin typeface="Bahnschrift SemiLight" panose="020B0502040204020203" pitchFamily="34" charset="0"/>
              </a:rPr>
              <a:t>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SemiLight" panose="020B0502040204020203" pitchFamily="34" charset="0"/>
              </a:rPr>
              <a:t> Snapshot</a:t>
            </a:r>
            <a:endParaRPr lang="en-US" dirty="0" smtClean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SemiLight" panose="020B0502040204020203" pitchFamily="34" charset="0"/>
              </a:rPr>
              <a:t> </a:t>
            </a:r>
            <a:r>
              <a:rPr lang="en-US" dirty="0" smtClean="0">
                <a:latin typeface="Bahnschrift SemiLight" panose="020B0502040204020203" pitchFamily="34" charset="0"/>
              </a:rPr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smtClean="0">
                <a:latin typeface="Bahnschrift SemiLight" panose="020B0502040204020203" pitchFamily="34" charset="0"/>
              </a:rPr>
              <a:t>Future Work</a:t>
            </a:r>
            <a:endParaRPr lang="en-US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Introduction And </a:t>
            </a:r>
            <a:r>
              <a:rPr lang="en-US" dirty="0" smtClean="0">
                <a:latin typeface="Gill Sans MT" panose="020B0502020104020203" pitchFamily="34" charset="0"/>
              </a:rPr>
              <a:t>Objective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580" y="2629506"/>
            <a:ext cx="10058400" cy="2791580"/>
          </a:xfrm>
        </p:spPr>
        <p:txBody>
          <a:bodyPr/>
          <a:lstStyle/>
          <a:p>
            <a:r>
              <a:rPr lang="en-US" dirty="0"/>
              <a:t>The main aims and objectives are:-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To have an efficient grocery ordering system.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To display the available products and their price to the customer.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design a dynamic, responsive and useful website for users.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To provide feedback facility to the customer.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Problem </a:t>
            </a:r>
            <a:r>
              <a:rPr lang="en-US" dirty="0" smtClean="0">
                <a:latin typeface="Gill Sans MT" panose="020B0502020104020203" pitchFamily="34" charset="0"/>
              </a:rPr>
              <a:t>Description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It is </a:t>
            </a:r>
            <a:r>
              <a:rPr lang="en-US" dirty="0"/>
              <a:t>a Grocery Web based E-Com. project which aims at developing a website to ease the process of buying grocery (for customers) and for shopkeepers to manage their business. The website provide the facility of customer login/signup.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website makes it easier for the customer to view products available in the grocery store.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customer can add/remove products from the cart. The customer can place his/her order </a:t>
            </a:r>
            <a:r>
              <a:rPr lang="en-US" dirty="0" smtClean="0"/>
              <a:t> online </a:t>
            </a:r>
            <a:r>
              <a:rPr lang="en-US" dirty="0"/>
              <a:t>from anywhere without having to visit the store. The customer can view his/her profile </a:t>
            </a:r>
            <a:r>
              <a:rPr lang="en-US" dirty="0" smtClean="0"/>
              <a:t> and </a:t>
            </a:r>
            <a:r>
              <a:rPr lang="en-US" dirty="0"/>
              <a:t>can update his/her details.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customer can contact the grocery store for any queries and feedbacks directly from the website.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Overall </a:t>
            </a:r>
            <a:r>
              <a:rPr lang="en-US" dirty="0"/>
              <a:t>this website is developed to help store owner to manage their business online and customers to buy products online from anywhere.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08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Technology Used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Django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Bootstrap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Pay Pal Payment Gateway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Functionality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Designing </a:t>
            </a:r>
            <a:r>
              <a:rPr lang="en-US" dirty="0"/>
              <a:t>of the Login/Register Page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Designing </a:t>
            </a:r>
            <a:r>
              <a:rPr lang="en-US" dirty="0"/>
              <a:t>of all other essential web pages to perform the desired functionalities properly</a:t>
            </a:r>
            <a:r>
              <a:rPr 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Creation </a:t>
            </a:r>
            <a:r>
              <a:rPr lang="en-US" dirty="0"/>
              <a:t>of Portal for Customers as well as the Database Administrator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Added necessary options to the Portals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User can see the products available on the website but cannot buy it without logging in to the </a:t>
            </a:r>
            <a:r>
              <a:rPr lang="en-US" dirty="0" smtClean="0"/>
              <a:t>  website.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No </a:t>
            </a:r>
            <a:r>
              <a:rPr lang="en-US" dirty="0"/>
              <a:t>two Categories/Products can have same name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On </a:t>
            </a:r>
            <a:r>
              <a:rPr lang="en-US" dirty="0"/>
              <a:t>Successful Delivery of Order/ Cancellation of Order, all its entries will be deleted from the tables for efficient use of space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Some Snapshot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29038"/>
            <a:ext cx="6237513" cy="39084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757" y="1929038"/>
            <a:ext cx="5576208" cy="433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42"/>
            <a:ext cx="6964136" cy="5412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07" y="767442"/>
            <a:ext cx="5472793" cy="556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3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Conclusion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project </a:t>
            </a:r>
            <a:r>
              <a:rPr lang="en-US" dirty="0"/>
              <a:t>is an online </a:t>
            </a:r>
            <a:r>
              <a:rPr lang="en-US" dirty="0" smtClean="0"/>
              <a:t>market </a:t>
            </a:r>
            <a:r>
              <a:rPr lang="en-US" dirty="0"/>
              <a:t>to be used by any normal grocery seller for selling their products.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website is developed to help store owner to manage their business online and customers to buy products online from anywhere.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Database is maintained completely by the </a:t>
            </a:r>
            <a:r>
              <a:rPr lang="en-US" dirty="0" smtClean="0"/>
              <a:t>Administrator.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website makes it easier for the customer to view products available in the grocery store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3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727</TotalTime>
  <Words>487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Light</vt:lpstr>
      <vt:lpstr>Bahnschrift SemiLight</vt:lpstr>
      <vt:lpstr>Calibri</vt:lpstr>
      <vt:lpstr>Calibri Light</vt:lpstr>
      <vt:lpstr>Gill Sans MT</vt:lpstr>
      <vt:lpstr>Retrospect</vt:lpstr>
      <vt:lpstr>Major Project Report on Grocery Store using Django</vt:lpstr>
      <vt:lpstr>Grocery Store using Django</vt:lpstr>
      <vt:lpstr>Introduction And Objective</vt:lpstr>
      <vt:lpstr>Problem Description</vt:lpstr>
      <vt:lpstr>Technology Used</vt:lpstr>
      <vt:lpstr>Functionality</vt:lpstr>
      <vt:lpstr>Some Snapshot</vt:lpstr>
      <vt:lpstr>PowerPoint Presentation</vt:lpstr>
      <vt:lpstr>Conclusion</vt:lpstr>
      <vt:lpstr>Future Work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CLUSTERING</dc:title>
  <dc:creator>Anupam</dc:creator>
  <cp:lastModifiedBy>Shubham Gupta</cp:lastModifiedBy>
  <cp:revision>48</cp:revision>
  <dcterms:created xsi:type="dcterms:W3CDTF">2021-02-24T16:41:42Z</dcterms:created>
  <dcterms:modified xsi:type="dcterms:W3CDTF">2021-07-20T07:35:19Z</dcterms:modified>
</cp:coreProperties>
</file>