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2" r:id="rId4"/>
  </p:sldMasterIdLst>
  <p:sldIdLst>
    <p:sldId id="278" r:id="rId5"/>
    <p:sldId id="259" r:id="rId6"/>
    <p:sldId id="264" r:id="rId7"/>
    <p:sldId id="290" r:id="rId8"/>
    <p:sldId id="291" r:id="rId9"/>
    <p:sldId id="267" r:id="rId10"/>
    <p:sldId id="270" r:id="rId11"/>
    <p:sldId id="292" r:id="rId12"/>
    <p:sldId id="294" r:id="rId13"/>
    <p:sldId id="272" r:id="rId14"/>
    <p:sldId id="293" r:id="rId15"/>
    <p:sldId id="276" r:id="rId16"/>
    <p:sldId id="274" r:id="rId17"/>
  </p:sldIdLst>
  <p:sldSz cx="12192000" cy="6858000"/>
  <p:notesSz cx="6858000" cy="9144000"/>
  <p:defaultTextStyle>
    <a:defPPr>
      <a:defRPr lang="en-US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384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base"/>
            <a:r>
              <a:rPr lang="en-US" strike="noStrike" noProof="1"/>
              <a:t>Click to edit Master title style</a:t>
            </a:r>
            <a:endParaRPr lang="en-IN" strike="noStrike" noProof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base"/>
            <a:r>
              <a:rPr lang="en-US" strike="noStrike" noProof="1"/>
              <a:t>Click to edit Master subtitle style</a:t>
            </a:r>
            <a:endParaRPr lang="en-IN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63BBE11-F0BB-4922-A557-F9EC762BEDC4}" type="datetimeFigureOut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A9CFEC8-458F-4632-B366-332647AE03B9}" type="slidenum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/>
              <a:t>Click to edit Master title style</a:t>
            </a:r>
            <a:endParaRPr lang="en-IN" strike="noStrike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en-US" strike="noStrike" noProof="1"/>
              <a:t>Click to edit Master text styles</a:t>
            </a:r>
            <a:endParaRPr lang="en-US" strike="noStrike" noProof="1"/>
          </a:p>
          <a:p>
            <a:pPr lvl="1" fontAlgn="base"/>
            <a:r>
              <a:rPr lang="en-US" strike="noStrike" noProof="1"/>
              <a:t>Second level</a:t>
            </a:r>
            <a:endParaRPr lang="en-US" strike="noStrike" noProof="1"/>
          </a:p>
          <a:p>
            <a:pPr lvl="2" fontAlgn="base"/>
            <a:r>
              <a:rPr lang="en-US" strike="noStrike" noProof="1"/>
              <a:t>Third level</a:t>
            </a:r>
            <a:endParaRPr lang="en-US" strike="noStrike" noProof="1"/>
          </a:p>
          <a:p>
            <a:pPr lvl="3" fontAlgn="base"/>
            <a:r>
              <a:rPr lang="en-US" strike="noStrike" noProof="1"/>
              <a:t>Fourth level</a:t>
            </a:r>
            <a:endParaRPr lang="en-US" strike="noStrike" noProof="1"/>
          </a:p>
          <a:p>
            <a:pPr lvl="4" fontAlgn="base"/>
            <a:r>
              <a:rPr lang="en-US" strike="noStrike" noProof="1"/>
              <a:t>Fifth level</a:t>
            </a:r>
            <a:endParaRPr lang="en-IN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63BBE11-F0BB-4922-A557-F9EC762BEDC4}" type="datetimeFigureOut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A9CFEC8-458F-4632-B366-332647AE03B9}" type="slidenum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pPr fontAlgn="base"/>
            <a:r>
              <a:rPr lang="en-US" strike="noStrike" noProof="1"/>
              <a:t>Click to edit Master title style</a:t>
            </a:r>
            <a:endParaRPr lang="en-IN" strike="noStrike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 fontAlgn="base"/>
            <a:r>
              <a:rPr lang="en-US" strike="noStrike" noProof="1"/>
              <a:t>Click to edit Master text styles</a:t>
            </a:r>
            <a:endParaRPr lang="en-US" strike="noStrike" noProof="1"/>
          </a:p>
          <a:p>
            <a:pPr lvl="1" fontAlgn="base"/>
            <a:r>
              <a:rPr lang="en-US" strike="noStrike" noProof="1"/>
              <a:t>Second level</a:t>
            </a:r>
            <a:endParaRPr lang="en-US" strike="noStrike" noProof="1"/>
          </a:p>
          <a:p>
            <a:pPr lvl="2" fontAlgn="base"/>
            <a:r>
              <a:rPr lang="en-US" strike="noStrike" noProof="1"/>
              <a:t>Third level</a:t>
            </a:r>
            <a:endParaRPr lang="en-US" strike="noStrike" noProof="1"/>
          </a:p>
          <a:p>
            <a:pPr lvl="3" fontAlgn="base"/>
            <a:r>
              <a:rPr lang="en-US" strike="noStrike" noProof="1"/>
              <a:t>Fourth level</a:t>
            </a:r>
            <a:endParaRPr lang="en-US" strike="noStrike" noProof="1"/>
          </a:p>
          <a:p>
            <a:pPr lvl="4" fontAlgn="base"/>
            <a:r>
              <a:rPr lang="en-US" strike="noStrike" noProof="1"/>
              <a:t>Fifth level</a:t>
            </a:r>
            <a:endParaRPr lang="en-IN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63BBE11-F0BB-4922-A557-F9EC762BEDC4}" type="datetimeFigureOut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A9CFEC8-458F-4632-B366-332647AE03B9}" type="slidenum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base"/>
            <a:r>
              <a:rPr lang="en-US" strike="noStrike" noProof="1"/>
              <a:t>Click to edit Master title style</a:t>
            </a:r>
            <a:endParaRPr lang="en-IN" strike="noStrike" noProof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base"/>
            <a:r>
              <a:rPr lang="en-US" strike="noStrike" noProof="1"/>
              <a:t>Click to edit Master subtitle style</a:t>
            </a:r>
            <a:endParaRPr lang="en-IN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63BBE11-F0BB-4922-A557-F9EC762BEDC4}" type="datetimeFigureOut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A9CFEC8-458F-4632-B366-332647AE03B9}" type="slidenum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/>
              <a:t>Click to edit Master title style</a:t>
            </a:r>
            <a:endParaRPr lang="en-IN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en-US" strike="noStrike" noProof="1"/>
              <a:t>Click to edit Master text styles</a:t>
            </a:r>
            <a:endParaRPr lang="en-US" strike="noStrike" noProof="1"/>
          </a:p>
          <a:p>
            <a:pPr lvl="1" fontAlgn="base"/>
            <a:r>
              <a:rPr lang="en-US" strike="noStrike" noProof="1"/>
              <a:t>Second level</a:t>
            </a:r>
            <a:endParaRPr lang="en-US" strike="noStrike" noProof="1"/>
          </a:p>
          <a:p>
            <a:pPr lvl="2" fontAlgn="base"/>
            <a:r>
              <a:rPr lang="en-US" strike="noStrike" noProof="1"/>
              <a:t>Third level</a:t>
            </a:r>
            <a:endParaRPr lang="en-US" strike="noStrike" noProof="1"/>
          </a:p>
          <a:p>
            <a:pPr lvl="3" fontAlgn="base"/>
            <a:r>
              <a:rPr lang="en-US" strike="noStrike" noProof="1"/>
              <a:t>Fourth level</a:t>
            </a:r>
            <a:endParaRPr lang="en-US" strike="noStrike" noProof="1"/>
          </a:p>
          <a:p>
            <a:pPr lvl="4" fontAlgn="base"/>
            <a:r>
              <a:rPr lang="en-US" strike="noStrike" noProof="1"/>
              <a:t>Fifth level</a:t>
            </a:r>
            <a:endParaRPr lang="en-IN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63BBE11-F0BB-4922-A557-F9EC762BEDC4}" type="datetimeFigureOut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A9CFEC8-458F-4632-B366-332647AE03B9}" type="slidenum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 fontAlgn="base"/>
            <a:r>
              <a:rPr lang="en-US" strike="noStrike" noProof="1"/>
              <a:t>Click to edit Master title style</a:t>
            </a:r>
            <a:endParaRPr lang="en-IN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  <a:endParaRPr 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63BBE11-F0BB-4922-A557-F9EC762BEDC4}" type="datetimeFigureOut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A9CFEC8-458F-4632-B366-332647AE03B9}" type="slidenum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/>
              <a:t>Click to edit Master title style</a:t>
            </a:r>
            <a:endParaRPr lang="en-IN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 fontAlgn="base"/>
            <a:r>
              <a:rPr lang="en-US" strike="noStrike" noProof="1"/>
              <a:t>Click to edit Master text styles</a:t>
            </a:r>
            <a:endParaRPr lang="en-US" strike="noStrike" noProof="1"/>
          </a:p>
          <a:p>
            <a:pPr lvl="1" fontAlgn="base"/>
            <a:r>
              <a:rPr lang="en-US" strike="noStrike" noProof="1"/>
              <a:t>Second level</a:t>
            </a:r>
            <a:endParaRPr lang="en-US" strike="noStrike" noProof="1"/>
          </a:p>
          <a:p>
            <a:pPr lvl="2" fontAlgn="base"/>
            <a:r>
              <a:rPr lang="en-US" strike="noStrike" noProof="1"/>
              <a:t>Third level</a:t>
            </a:r>
            <a:endParaRPr lang="en-US" strike="noStrike" noProof="1"/>
          </a:p>
          <a:p>
            <a:pPr lvl="3" fontAlgn="base"/>
            <a:r>
              <a:rPr lang="en-US" strike="noStrike" noProof="1"/>
              <a:t>Fourth level</a:t>
            </a:r>
            <a:endParaRPr lang="en-US" strike="noStrike" noProof="1"/>
          </a:p>
          <a:p>
            <a:pPr lvl="4" fontAlgn="base"/>
            <a:r>
              <a:rPr lang="en-US" strike="noStrike" noProof="1"/>
              <a:t>Fifth level</a:t>
            </a:r>
            <a:endParaRPr lang="en-IN" strike="noStrike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 fontAlgn="base"/>
            <a:r>
              <a:rPr lang="en-US" strike="noStrike" noProof="1"/>
              <a:t>Click to edit Master text styles</a:t>
            </a:r>
            <a:endParaRPr lang="en-US" strike="noStrike" noProof="1"/>
          </a:p>
          <a:p>
            <a:pPr lvl="1" fontAlgn="base"/>
            <a:r>
              <a:rPr lang="en-US" strike="noStrike" noProof="1"/>
              <a:t>Second level</a:t>
            </a:r>
            <a:endParaRPr lang="en-US" strike="noStrike" noProof="1"/>
          </a:p>
          <a:p>
            <a:pPr lvl="2" fontAlgn="base"/>
            <a:r>
              <a:rPr lang="en-US" strike="noStrike" noProof="1"/>
              <a:t>Third level</a:t>
            </a:r>
            <a:endParaRPr lang="en-US" strike="noStrike" noProof="1"/>
          </a:p>
          <a:p>
            <a:pPr lvl="3" fontAlgn="base"/>
            <a:r>
              <a:rPr lang="en-US" strike="noStrike" noProof="1"/>
              <a:t>Fourth level</a:t>
            </a:r>
            <a:endParaRPr lang="en-US" strike="noStrike" noProof="1"/>
          </a:p>
          <a:p>
            <a:pPr lvl="4" fontAlgn="base"/>
            <a:r>
              <a:rPr lang="en-US" strike="noStrike" noProof="1"/>
              <a:t>Fifth level</a:t>
            </a:r>
            <a:endParaRPr lang="en-IN" strike="noStrike" noProof="1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63BBE11-F0BB-4922-A557-F9EC762BEDC4}" type="datetimeFigureOut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A9CFEC8-458F-4632-B366-332647AE03B9}" type="slidenum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fontAlgn="base"/>
            <a:r>
              <a:rPr lang="en-US" strike="noStrike" noProof="1"/>
              <a:t>Click to edit Master title style</a:t>
            </a:r>
            <a:endParaRPr lang="en-IN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  <a:endParaRPr lang="en-US" strike="noStrike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 fontAlgn="base"/>
            <a:r>
              <a:rPr lang="en-US" strike="noStrike" noProof="1"/>
              <a:t>Click to edit Master text styles</a:t>
            </a:r>
            <a:endParaRPr lang="en-US" strike="noStrike" noProof="1"/>
          </a:p>
          <a:p>
            <a:pPr lvl="1" fontAlgn="base"/>
            <a:r>
              <a:rPr lang="en-US" strike="noStrike" noProof="1"/>
              <a:t>Second level</a:t>
            </a:r>
            <a:endParaRPr lang="en-US" strike="noStrike" noProof="1"/>
          </a:p>
          <a:p>
            <a:pPr lvl="2" fontAlgn="base"/>
            <a:r>
              <a:rPr lang="en-US" strike="noStrike" noProof="1"/>
              <a:t>Third level</a:t>
            </a:r>
            <a:endParaRPr lang="en-US" strike="noStrike" noProof="1"/>
          </a:p>
          <a:p>
            <a:pPr lvl="3" fontAlgn="base"/>
            <a:r>
              <a:rPr lang="en-US" strike="noStrike" noProof="1"/>
              <a:t>Fourth level</a:t>
            </a:r>
            <a:endParaRPr lang="en-US" strike="noStrike" noProof="1"/>
          </a:p>
          <a:p>
            <a:pPr lvl="4" fontAlgn="base"/>
            <a:r>
              <a:rPr lang="en-US" strike="noStrike" noProof="1"/>
              <a:t>Fifth level</a:t>
            </a:r>
            <a:endParaRPr lang="en-IN" strike="noStrike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  <a:endParaRPr lang="en-US" strike="noStrike" noProof="1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 fontAlgn="base"/>
            <a:r>
              <a:rPr lang="en-US" strike="noStrike" noProof="1"/>
              <a:t>Click to edit Master text styles</a:t>
            </a:r>
            <a:endParaRPr lang="en-US" strike="noStrike" noProof="1"/>
          </a:p>
          <a:p>
            <a:pPr lvl="1" fontAlgn="base"/>
            <a:r>
              <a:rPr lang="en-US" strike="noStrike" noProof="1"/>
              <a:t>Second level</a:t>
            </a:r>
            <a:endParaRPr lang="en-US" strike="noStrike" noProof="1"/>
          </a:p>
          <a:p>
            <a:pPr lvl="2" fontAlgn="base"/>
            <a:r>
              <a:rPr lang="en-US" strike="noStrike" noProof="1"/>
              <a:t>Third level</a:t>
            </a:r>
            <a:endParaRPr lang="en-US" strike="noStrike" noProof="1"/>
          </a:p>
          <a:p>
            <a:pPr lvl="3" fontAlgn="base"/>
            <a:r>
              <a:rPr lang="en-US" strike="noStrike" noProof="1"/>
              <a:t>Fourth level</a:t>
            </a:r>
            <a:endParaRPr lang="en-US" strike="noStrike" noProof="1"/>
          </a:p>
          <a:p>
            <a:pPr lvl="4" fontAlgn="base"/>
            <a:r>
              <a:rPr lang="en-US" strike="noStrike" noProof="1"/>
              <a:t>Fifth level</a:t>
            </a:r>
            <a:endParaRPr lang="en-IN" strike="noStrike" noProof="1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63BBE11-F0BB-4922-A557-F9EC762BEDC4}" type="datetimeFigureOut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A9CFEC8-458F-4632-B366-332647AE03B9}" type="slidenum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/>
              <a:t>Click to edit Master title style</a:t>
            </a:r>
            <a:endParaRPr lang="en-IN" strike="noStrike" noProof="1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63BBE11-F0BB-4922-A557-F9EC762BEDC4}" type="datetimeFigureOut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A9CFEC8-458F-4632-B366-332647AE03B9}" type="slidenum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63BBE11-F0BB-4922-A557-F9EC762BEDC4}" type="datetimeFigureOut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A9CFEC8-458F-4632-B366-332647AE03B9}" type="slidenum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en-US" strike="noStrike" noProof="1"/>
              <a:t>Click to edit Master title style</a:t>
            </a:r>
            <a:endParaRPr lang="en-IN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  <a:endParaRPr lang="en-US" strike="noStrike" noProof="1"/>
          </a:p>
          <a:p>
            <a:pPr lvl="1" fontAlgn="base"/>
            <a:r>
              <a:rPr lang="en-US" strike="noStrike" noProof="1"/>
              <a:t>Second level</a:t>
            </a:r>
            <a:endParaRPr lang="en-US" strike="noStrike" noProof="1"/>
          </a:p>
          <a:p>
            <a:pPr lvl="2" fontAlgn="base"/>
            <a:r>
              <a:rPr lang="en-US" strike="noStrike" noProof="1"/>
              <a:t>Third level</a:t>
            </a:r>
            <a:endParaRPr lang="en-US" strike="noStrike" noProof="1"/>
          </a:p>
          <a:p>
            <a:pPr lvl="3" fontAlgn="base"/>
            <a:r>
              <a:rPr lang="en-US" strike="noStrike" noProof="1"/>
              <a:t>Fourth level</a:t>
            </a:r>
            <a:endParaRPr lang="en-US" strike="noStrike" noProof="1"/>
          </a:p>
          <a:p>
            <a:pPr lvl="4" fontAlgn="base"/>
            <a:r>
              <a:rPr lang="en-US" strike="noStrike" noProof="1"/>
              <a:t>Fifth level</a:t>
            </a:r>
            <a:endParaRPr lang="en-IN" strike="noStrike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  <a:endParaRPr lang="en-US" strike="noStrike" noProof="1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63BBE11-F0BB-4922-A557-F9EC762BEDC4}" type="datetimeFigureOut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A9CFEC8-458F-4632-B366-332647AE03B9}" type="slidenum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/>
              <a:t>Click to edit Master title style</a:t>
            </a:r>
            <a:endParaRPr lang="en-IN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en-US" strike="noStrike" noProof="1"/>
              <a:t>Click to edit Master text styles</a:t>
            </a:r>
            <a:endParaRPr lang="en-US" strike="noStrike" noProof="1"/>
          </a:p>
          <a:p>
            <a:pPr lvl="1" fontAlgn="base"/>
            <a:r>
              <a:rPr lang="en-US" strike="noStrike" noProof="1"/>
              <a:t>Second level</a:t>
            </a:r>
            <a:endParaRPr lang="en-US" strike="noStrike" noProof="1"/>
          </a:p>
          <a:p>
            <a:pPr lvl="2" fontAlgn="base"/>
            <a:r>
              <a:rPr lang="en-US" strike="noStrike" noProof="1"/>
              <a:t>Third level</a:t>
            </a:r>
            <a:endParaRPr lang="en-US" strike="noStrike" noProof="1"/>
          </a:p>
          <a:p>
            <a:pPr lvl="3" fontAlgn="base"/>
            <a:r>
              <a:rPr lang="en-US" strike="noStrike" noProof="1"/>
              <a:t>Fourth level</a:t>
            </a:r>
            <a:endParaRPr lang="en-US" strike="noStrike" noProof="1"/>
          </a:p>
          <a:p>
            <a:pPr lvl="4" fontAlgn="base"/>
            <a:r>
              <a:rPr lang="en-US" strike="noStrike" noProof="1"/>
              <a:t>Fifth level</a:t>
            </a:r>
            <a:endParaRPr lang="en-IN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63BBE11-F0BB-4922-A557-F9EC762BEDC4}" type="datetimeFigureOut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A9CFEC8-458F-4632-B366-332647AE03B9}" type="slidenum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en-US" strike="noStrike" noProof="1"/>
              <a:t>Click to edit Master title style</a:t>
            </a:r>
            <a:endParaRPr lang="en-IN" strike="noStrike" noProof="1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IN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  <a:endParaRPr lang="en-US" strike="noStrike" noProof="1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63BBE11-F0BB-4922-A557-F9EC762BEDC4}" type="datetimeFigureOut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A9CFEC8-458F-4632-B366-332647AE03B9}" type="slidenum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/>
              <a:t>Click to edit Master title style</a:t>
            </a:r>
            <a:endParaRPr lang="en-IN" strike="noStrike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en-US" strike="noStrike" noProof="1"/>
              <a:t>Click to edit Master text styles</a:t>
            </a:r>
            <a:endParaRPr lang="en-US" strike="noStrike" noProof="1"/>
          </a:p>
          <a:p>
            <a:pPr lvl="1" fontAlgn="base"/>
            <a:r>
              <a:rPr lang="en-US" strike="noStrike" noProof="1"/>
              <a:t>Second level</a:t>
            </a:r>
            <a:endParaRPr lang="en-US" strike="noStrike" noProof="1"/>
          </a:p>
          <a:p>
            <a:pPr lvl="2" fontAlgn="base"/>
            <a:r>
              <a:rPr lang="en-US" strike="noStrike" noProof="1"/>
              <a:t>Third level</a:t>
            </a:r>
            <a:endParaRPr lang="en-US" strike="noStrike" noProof="1"/>
          </a:p>
          <a:p>
            <a:pPr lvl="3" fontAlgn="base"/>
            <a:r>
              <a:rPr lang="en-US" strike="noStrike" noProof="1"/>
              <a:t>Fourth level</a:t>
            </a:r>
            <a:endParaRPr lang="en-US" strike="noStrike" noProof="1"/>
          </a:p>
          <a:p>
            <a:pPr lvl="4" fontAlgn="base"/>
            <a:r>
              <a:rPr lang="en-US" strike="noStrike" noProof="1"/>
              <a:t>Fifth level</a:t>
            </a:r>
            <a:endParaRPr lang="en-IN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63BBE11-F0BB-4922-A557-F9EC762BEDC4}" type="datetimeFigureOut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A9CFEC8-458F-4632-B366-332647AE03B9}" type="slidenum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pPr fontAlgn="base"/>
            <a:r>
              <a:rPr lang="en-US" strike="noStrike" noProof="1"/>
              <a:t>Click to edit Master title style</a:t>
            </a:r>
            <a:endParaRPr lang="en-IN" strike="noStrike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 fontAlgn="base"/>
            <a:r>
              <a:rPr lang="en-US" strike="noStrike" noProof="1"/>
              <a:t>Click to edit Master text styles</a:t>
            </a:r>
            <a:endParaRPr lang="en-US" strike="noStrike" noProof="1"/>
          </a:p>
          <a:p>
            <a:pPr lvl="1" fontAlgn="base"/>
            <a:r>
              <a:rPr lang="en-US" strike="noStrike" noProof="1"/>
              <a:t>Second level</a:t>
            </a:r>
            <a:endParaRPr lang="en-US" strike="noStrike" noProof="1"/>
          </a:p>
          <a:p>
            <a:pPr lvl="2" fontAlgn="base"/>
            <a:r>
              <a:rPr lang="en-US" strike="noStrike" noProof="1"/>
              <a:t>Third level</a:t>
            </a:r>
            <a:endParaRPr lang="en-US" strike="noStrike" noProof="1"/>
          </a:p>
          <a:p>
            <a:pPr lvl="3" fontAlgn="base"/>
            <a:r>
              <a:rPr lang="en-US" strike="noStrike" noProof="1"/>
              <a:t>Fourth level</a:t>
            </a:r>
            <a:endParaRPr lang="en-US" strike="noStrike" noProof="1"/>
          </a:p>
          <a:p>
            <a:pPr lvl="4" fontAlgn="base"/>
            <a:r>
              <a:rPr lang="en-US" strike="noStrike" noProof="1"/>
              <a:t>Fifth level</a:t>
            </a:r>
            <a:endParaRPr lang="en-IN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63BBE11-F0BB-4922-A557-F9EC762BEDC4}" type="datetimeFigureOut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A9CFEC8-458F-4632-B366-332647AE03B9}" type="slidenum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base"/>
            <a:r>
              <a:rPr lang="en-US" strike="noStrike" noProof="1"/>
              <a:t>Click to edit Master title style</a:t>
            </a:r>
            <a:endParaRPr lang="en-IN" strike="noStrike" noProof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base"/>
            <a:r>
              <a:rPr lang="en-US" strike="noStrike" noProof="1"/>
              <a:t>Click to edit Master subtitle style</a:t>
            </a:r>
            <a:endParaRPr lang="en-IN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63BBE11-F0BB-4922-A557-F9EC762BEDC4}" type="datetimeFigureOut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A9CFEC8-458F-4632-B366-332647AE03B9}" type="slidenum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/>
              <a:t>Click to edit Master title style</a:t>
            </a:r>
            <a:endParaRPr lang="en-IN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en-US" strike="noStrike" noProof="1"/>
              <a:t>Click to edit Master text styles</a:t>
            </a:r>
            <a:endParaRPr lang="en-US" strike="noStrike" noProof="1"/>
          </a:p>
          <a:p>
            <a:pPr lvl="1" fontAlgn="base"/>
            <a:r>
              <a:rPr lang="en-US" strike="noStrike" noProof="1"/>
              <a:t>Second level</a:t>
            </a:r>
            <a:endParaRPr lang="en-US" strike="noStrike" noProof="1"/>
          </a:p>
          <a:p>
            <a:pPr lvl="2" fontAlgn="base"/>
            <a:r>
              <a:rPr lang="en-US" strike="noStrike" noProof="1"/>
              <a:t>Third level</a:t>
            </a:r>
            <a:endParaRPr lang="en-US" strike="noStrike" noProof="1"/>
          </a:p>
          <a:p>
            <a:pPr lvl="3" fontAlgn="base"/>
            <a:r>
              <a:rPr lang="en-US" strike="noStrike" noProof="1"/>
              <a:t>Fourth level</a:t>
            </a:r>
            <a:endParaRPr lang="en-US" strike="noStrike" noProof="1"/>
          </a:p>
          <a:p>
            <a:pPr lvl="4" fontAlgn="base"/>
            <a:r>
              <a:rPr lang="en-US" strike="noStrike" noProof="1"/>
              <a:t>Fifth level</a:t>
            </a:r>
            <a:endParaRPr lang="en-IN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63BBE11-F0BB-4922-A557-F9EC762BEDC4}" type="datetimeFigureOut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A9CFEC8-458F-4632-B366-332647AE03B9}" type="slidenum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 fontAlgn="base"/>
            <a:r>
              <a:rPr lang="en-US" strike="noStrike" noProof="1"/>
              <a:t>Click to edit Master title style</a:t>
            </a:r>
            <a:endParaRPr lang="en-IN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  <a:endParaRPr 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63BBE11-F0BB-4922-A557-F9EC762BEDC4}" type="datetimeFigureOut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A9CFEC8-458F-4632-B366-332647AE03B9}" type="slidenum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/>
              <a:t>Click to edit Master title style</a:t>
            </a:r>
            <a:endParaRPr lang="en-IN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 fontAlgn="base"/>
            <a:r>
              <a:rPr lang="en-US" strike="noStrike" noProof="1"/>
              <a:t>Click to edit Master text styles</a:t>
            </a:r>
            <a:endParaRPr lang="en-US" strike="noStrike" noProof="1"/>
          </a:p>
          <a:p>
            <a:pPr lvl="1" fontAlgn="base"/>
            <a:r>
              <a:rPr lang="en-US" strike="noStrike" noProof="1"/>
              <a:t>Second level</a:t>
            </a:r>
            <a:endParaRPr lang="en-US" strike="noStrike" noProof="1"/>
          </a:p>
          <a:p>
            <a:pPr lvl="2" fontAlgn="base"/>
            <a:r>
              <a:rPr lang="en-US" strike="noStrike" noProof="1"/>
              <a:t>Third level</a:t>
            </a:r>
            <a:endParaRPr lang="en-US" strike="noStrike" noProof="1"/>
          </a:p>
          <a:p>
            <a:pPr lvl="3" fontAlgn="base"/>
            <a:r>
              <a:rPr lang="en-US" strike="noStrike" noProof="1"/>
              <a:t>Fourth level</a:t>
            </a:r>
            <a:endParaRPr lang="en-US" strike="noStrike" noProof="1"/>
          </a:p>
          <a:p>
            <a:pPr lvl="4" fontAlgn="base"/>
            <a:r>
              <a:rPr lang="en-US" strike="noStrike" noProof="1"/>
              <a:t>Fifth level</a:t>
            </a:r>
            <a:endParaRPr lang="en-IN" strike="noStrike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 fontAlgn="base"/>
            <a:r>
              <a:rPr lang="en-US" strike="noStrike" noProof="1"/>
              <a:t>Click to edit Master text styles</a:t>
            </a:r>
            <a:endParaRPr lang="en-US" strike="noStrike" noProof="1"/>
          </a:p>
          <a:p>
            <a:pPr lvl="1" fontAlgn="base"/>
            <a:r>
              <a:rPr lang="en-US" strike="noStrike" noProof="1"/>
              <a:t>Second level</a:t>
            </a:r>
            <a:endParaRPr lang="en-US" strike="noStrike" noProof="1"/>
          </a:p>
          <a:p>
            <a:pPr lvl="2" fontAlgn="base"/>
            <a:r>
              <a:rPr lang="en-US" strike="noStrike" noProof="1"/>
              <a:t>Third level</a:t>
            </a:r>
            <a:endParaRPr lang="en-US" strike="noStrike" noProof="1"/>
          </a:p>
          <a:p>
            <a:pPr lvl="3" fontAlgn="base"/>
            <a:r>
              <a:rPr lang="en-US" strike="noStrike" noProof="1"/>
              <a:t>Fourth level</a:t>
            </a:r>
            <a:endParaRPr lang="en-US" strike="noStrike" noProof="1"/>
          </a:p>
          <a:p>
            <a:pPr lvl="4" fontAlgn="base"/>
            <a:r>
              <a:rPr lang="en-US" strike="noStrike" noProof="1"/>
              <a:t>Fifth level</a:t>
            </a:r>
            <a:endParaRPr lang="en-IN" strike="noStrike" noProof="1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63BBE11-F0BB-4922-A557-F9EC762BEDC4}" type="datetimeFigureOut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A9CFEC8-458F-4632-B366-332647AE03B9}" type="slidenum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fontAlgn="base"/>
            <a:r>
              <a:rPr lang="en-US" strike="noStrike" noProof="1"/>
              <a:t>Click to edit Master title style</a:t>
            </a:r>
            <a:endParaRPr lang="en-IN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  <a:endParaRPr lang="en-US" strike="noStrike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 fontAlgn="base"/>
            <a:r>
              <a:rPr lang="en-US" strike="noStrike" noProof="1"/>
              <a:t>Click to edit Master text styles</a:t>
            </a:r>
            <a:endParaRPr lang="en-US" strike="noStrike" noProof="1"/>
          </a:p>
          <a:p>
            <a:pPr lvl="1" fontAlgn="base"/>
            <a:r>
              <a:rPr lang="en-US" strike="noStrike" noProof="1"/>
              <a:t>Second level</a:t>
            </a:r>
            <a:endParaRPr lang="en-US" strike="noStrike" noProof="1"/>
          </a:p>
          <a:p>
            <a:pPr lvl="2" fontAlgn="base"/>
            <a:r>
              <a:rPr lang="en-US" strike="noStrike" noProof="1"/>
              <a:t>Third level</a:t>
            </a:r>
            <a:endParaRPr lang="en-US" strike="noStrike" noProof="1"/>
          </a:p>
          <a:p>
            <a:pPr lvl="3" fontAlgn="base"/>
            <a:r>
              <a:rPr lang="en-US" strike="noStrike" noProof="1"/>
              <a:t>Fourth level</a:t>
            </a:r>
            <a:endParaRPr lang="en-US" strike="noStrike" noProof="1"/>
          </a:p>
          <a:p>
            <a:pPr lvl="4" fontAlgn="base"/>
            <a:r>
              <a:rPr lang="en-US" strike="noStrike" noProof="1"/>
              <a:t>Fifth level</a:t>
            </a:r>
            <a:endParaRPr lang="en-IN" strike="noStrike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  <a:endParaRPr lang="en-US" strike="noStrike" noProof="1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 fontAlgn="base"/>
            <a:r>
              <a:rPr lang="en-US" strike="noStrike" noProof="1"/>
              <a:t>Click to edit Master text styles</a:t>
            </a:r>
            <a:endParaRPr lang="en-US" strike="noStrike" noProof="1"/>
          </a:p>
          <a:p>
            <a:pPr lvl="1" fontAlgn="base"/>
            <a:r>
              <a:rPr lang="en-US" strike="noStrike" noProof="1"/>
              <a:t>Second level</a:t>
            </a:r>
            <a:endParaRPr lang="en-US" strike="noStrike" noProof="1"/>
          </a:p>
          <a:p>
            <a:pPr lvl="2" fontAlgn="base"/>
            <a:r>
              <a:rPr lang="en-US" strike="noStrike" noProof="1"/>
              <a:t>Third level</a:t>
            </a:r>
            <a:endParaRPr lang="en-US" strike="noStrike" noProof="1"/>
          </a:p>
          <a:p>
            <a:pPr lvl="3" fontAlgn="base"/>
            <a:r>
              <a:rPr lang="en-US" strike="noStrike" noProof="1"/>
              <a:t>Fourth level</a:t>
            </a:r>
            <a:endParaRPr lang="en-US" strike="noStrike" noProof="1"/>
          </a:p>
          <a:p>
            <a:pPr lvl="4" fontAlgn="base"/>
            <a:r>
              <a:rPr lang="en-US" strike="noStrike" noProof="1"/>
              <a:t>Fifth level</a:t>
            </a:r>
            <a:endParaRPr lang="en-IN" strike="noStrike" noProof="1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63BBE11-F0BB-4922-A557-F9EC762BEDC4}" type="datetimeFigureOut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A9CFEC8-458F-4632-B366-332647AE03B9}" type="slidenum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/>
              <a:t>Click to edit Master title style</a:t>
            </a:r>
            <a:endParaRPr lang="en-IN" strike="noStrike" noProof="1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63BBE11-F0BB-4922-A557-F9EC762BEDC4}" type="datetimeFigureOut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A9CFEC8-458F-4632-B366-332647AE03B9}" type="slidenum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63BBE11-F0BB-4922-A557-F9EC762BEDC4}" type="datetimeFigureOut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A9CFEC8-458F-4632-B366-332647AE03B9}" type="slidenum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 fontAlgn="base"/>
            <a:r>
              <a:rPr lang="en-US" strike="noStrike" noProof="1"/>
              <a:t>Click to edit Master title style</a:t>
            </a:r>
            <a:endParaRPr lang="en-IN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  <a:endParaRPr 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63BBE11-F0BB-4922-A557-F9EC762BEDC4}" type="datetimeFigureOut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A9CFEC8-458F-4632-B366-332647AE03B9}" type="slidenum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en-US" strike="noStrike" noProof="1"/>
              <a:t>Click to edit Master title style</a:t>
            </a:r>
            <a:endParaRPr lang="en-IN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  <a:endParaRPr lang="en-US" strike="noStrike" noProof="1"/>
          </a:p>
          <a:p>
            <a:pPr lvl="1" fontAlgn="base"/>
            <a:r>
              <a:rPr lang="en-US" strike="noStrike" noProof="1"/>
              <a:t>Second level</a:t>
            </a:r>
            <a:endParaRPr lang="en-US" strike="noStrike" noProof="1"/>
          </a:p>
          <a:p>
            <a:pPr lvl="2" fontAlgn="base"/>
            <a:r>
              <a:rPr lang="en-US" strike="noStrike" noProof="1"/>
              <a:t>Third level</a:t>
            </a:r>
            <a:endParaRPr lang="en-US" strike="noStrike" noProof="1"/>
          </a:p>
          <a:p>
            <a:pPr lvl="3" fontAlgn="base"/>
            <a:r>
              <a:rPr lang="en-US" strike="noStrike" noProof="1"/>
              <a:t>Fourth level</a:t>
            </a:r>
            <a:endParaRPr lang="en-US" strike="noStrike" noProof="1"/>
          </a:p>
          <a:p>
            <a:pPr lvl="4" fontAlgn="base"/>
            <a:r>
              <a:rPr lang="en-US" strike="noStrike" noProof="1"/>
              <a:t>Fifth level</a:t>
            </a:r>
            <a:endParaRPr lang="en-IN" strike="noStrike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  <a:endParaRPr lang="en-US" strike="noStrike" noProof="1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63BBE11-F0BB-4922-A557-F9EC762BEDC4}" type="datetimeFigureOut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A9CFEC8-458F-4632-B366-332647AE03B9}" type="slidenum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en-US" strike="noStrike" noProof="1"/>
              <a:t>Click to edit Master title style</a:t>
            </a:r>
            <a:endParaRPr lang="en-IN" strike="noStrike" noProof="1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IN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  <a:endParaRPr lang="en-US" strike="noStrike" noProof="1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63BBE11-F0BB-4922-A557-F9EC762BEDC4}" type="datetimeFigureOut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A9CFEC8-458F-4632-B366-332647AE03B9}" type="slidenum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/>
              <a:t>Click to edit Master title style</a:t>
            </a:r>
            <a:endParaRPr lang="en-IN" strike="noStrike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en-US" strike="noStrike" noProof="1"/>
              <a:t>Click to edit Master text styles</a:t>
            </a:r>
            <a:endParaRPr lang="en-US" strike="noStrike" noProof="1"/>
          </a:p>
          <a:p>
            <a:pPr lvl="1" fontAlgn="base"/>
            <a:r>
              <a:rPr lang="en-US" strike="noStrike" noProof="1"/>
              <a:t>Second level</a:t>
            </a:r>
            <a:endParaRPr lang="en-US" strike="noStrike" noProof="1"/>
          </a:p>
          <a:p>
            <a:pPr lvl="2" fontAlgn="base"/>
            <a:r>
              <a:rPr lang="en-US" strike="noStrike" noProof="1"/>
              <a:t>Third level</a:t>
            </a:r>
            <a:endParaRPr lang="en-US" strike="noStrike" noProof="1"/>
          </a:p>
          <a:p>
            <a:pPr lvl="3" fontAlgn="base"/>
            <a:r>
              <a:rPr lang="en-US" strike="noStrike" noProof="1"/>
              <a:t>Fourth level</a:t>
            </a:r>
            <a:endParaRPr lang="en-US" strike="noStrike" noProof="1"/>
          </a:p>
          <a:p>
            <a:pPr lvl="4" fontAlgn="base"/>
            <a:r>
              <a:rPr lang="en-US" strike="noStrike" noProof="1"/>
              <a:t>Fifth level</a:t>
            </a:r>
            <a:endParaRPr lang="en-IN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63BBE11-F0BB-4922-A557-F9EC762BEDC4}" type="datetimeFigureOut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A9CFEC8-458F-4632-B366-332647AE03B9}" type="slidenum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pPr fontAlgn="base"/>
            <a:r>
              <a:rPr lang="en-US" strike="noStrike" noProof="1"/>
              <a:t>Click to edit Master title style</a:t>
            </a:r>
            <a:endParaRPr lang="en-IN" strike="noStrike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 fontAlgn="base"/>
            <a:r>
              <a:rPr lang="en-US" strike="noStrike" noProof="1"/>
              <a:t>Click to edit Master text styles</a:t>
            </a:r>
            <a:endParaRPr lang="en-US" strike="noStrike" noProof="1"/>
          </a:p>
          <a:p>
            <a:pPr lvl="1" fontAlgn="base"/>
            <a:r>
              <a:rPr lang="en-US" strike="noStrike" noProof="1"/>
              <a:t>Second level</a:t>
            </a:r>
            <a:endParaRPr lang="en-US" strike="noStrike" noProof="1"/>
          </a:p>
          <a:p>
            <a:pPr lvl="2" fontAlgn="base"/>
            <a:r>
              <a:rPr lang="en-US" strike="noStrike" noProof="1"/>
              <a:t>Third level</a:t>
            </a:r>
            <a:endParaRPr lang="en-US" strike="noStrike" noProof="1"/>
          </a:p>
          <a:p>
            <a:pPr lvl="3" fontAlgn="base"/>
            <a:r>
              <a:rPr lang="en-US" strike="noStrike" noProof="1"/>
              <a:t>Fourth level</a:t>
            </a:r>
            <a:endParaRPr lang="en-US" strike="noStrike" noProof="1"/>
          </a:p>
          <a:p>
            <a:pPr lvl="4" fontAlgn="base"/>
            <a:r>
              <a:rPr lang="en-US" strike="noStrike" noProof="1"/>
              <a:t>Fifth level</a:t>
            </a:r>
            <a:endParaRPr lang="en-IN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63BBE11-F0BB-4922-A557-F9EC762BEDC4}" type="datetimeFigureOut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A9CFEC8-458F-4632-B366-332647AE03B9}" type="slidenum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/>
              <a:t>Click to edit Master title style</a:t>
            </a:r>
            <a:endParaRPr lang="en-IN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 fontAlgn="base"/>
            <a:r>
              <a:rPr lang="en-US" strike="noStrike" noProof="1"/>
              <a:t>Click to edit Master text styles</a:t>
            </a:r>
            <a:endParaRPr lang="en-US" strike="noStrike" noProof="1"/>
          </a:p>
          <a:p>
            <a:pPr lvl="1" fontAlgn="base"/>
            <a:r>
              <a:rPr lang="en-US" strike="noStrike" noProof="1"/>
              <a:t>Second level</a:t>
            </a:r>
            <a:endParaRPr lang="en-US" strike="noStrike" noProof="1"/>
          </a:p>
          <a:p>
            <a:pPr lvl="2" fontAlgn="base"/>
            <a:r>
              <a:rPr lang="en-US" strike="noStrike" noProof="1"/>
              <a:t>Third level</a:t>
            </a:r>
            <a:endParaRPr lang="en-US" strike="noStrike" noProof="1"/>
          </a:p>
          <a:p>
            <a:pPr lvl="3" fontAlgn="base"/>
            <a:r>
              <a:rPr lang="en-US" strike="noStrike" noProof="1"/>
              <a:t>Fourth level</a:t>
            </a:r>
            <a:endParaRPr lang="en-US" strike="noStrike" noProof="1"/>
          </a:p>
          <a:p>
            <a:pPr lvl="4" fontAlgn="base"/>
            <a:r>
              <a:rPr lang="en-US" strike="noStrike" noProof="1"/>
              <a:t>Fifth level</a:t>
            </a:r>
            <a:endParaRPr lang="en-IN" strike="noStrike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 fontAlgn="base"/>
            <a:r>
              <a:rPr lang="en-US" strike="noStrike" noProof="1"/>
              <a:t>Click to edit Master text styles</a:t>
            </a:r>
            <a:endParaRPr lang="en-US" strike="noStrike" noProof="1"/>
          </a:p>
          <a:p>
            <a:pPr lvl="1" fontAlgn="base"/>
            <a:r>
              <a:rPr lang="en-US" strike="noStrike" noProof="1"/>
              <a:t>Second level</a:t>
            </a:r>
            <a:endParaRPr lang="en-US" strike="noStrike" noProof="1"/>
          </a:p>
          <a:p>
            <a:pPr lvl="2" fontAlgn="base"/>
            <a:r>
              <a:rPr lang="en-US" strike="noStrike" noProof="1"/>
              <a:t>Third level</a:t>
            </a:r>
            <a:endParaRPr lang="en-US" strike="noStrike" noProof="1"/>
          </a:p>
          <a:p>
            <a:pPr lvl="3" fontAlgn="base"/>
            <a:r>
              <a:rPr lang="en-US" strike="noStrike" noProof="1"/>
              <a:t>Fourth level</a:t>
            </a:r>
            <a:endParaRPr lang="en-US" strike="noStrike" noProof="1"/>
          </a:p>
          <a:p>
            <a:pPr lvl="4" fontAlgn="base"/>
            <a:r>
              <a:rPr lang="en-US" strike="noStrike" noProof="1"/>
              <a:t>Fifth level</a:t>
            </a:r>
            <a:endParaRPr lang="en-IN" strike="noStrike" noProof="1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63BBE11-F0BB-4922-A557-F9EC762BEDC4}" type="datetimeFigureOut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A9CFEC8-458F-4632-B366-332647AE03B9}" type="slidenum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fontAlgn="base"/>
            <a:r>
              <a:rPr lang="en-US" strike="noStrike" noProof="1"/>
              <a:t>Click to edit Master title style</a:t>
            </a:r>
            <a:endParaRPr lang="en-IN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  <a:endParaRPr lang="en-US" strike="noStrike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 fontAlgn="base"/>
            <a:r>
              <a:rPr lang="en-US" strike="noStrike" noProof="1"/>
              <a:t>Click to edit Master text styles</a:t>
            </a:r>
            <a:endParaRPr lang="en-US" strike="noStrike" noProof="1"/>
          </a:p>
          <a:p>
            <a:pPr lvl="1" fontAlgn="base"/>
            <a:r>
              <a:rPr lang="en-US" strike="noStrike" noProof="1"/>
              <a:t>Second level</a:t>
            </a:r>
            <a:endParaRPr lang="en-US" strike="noStrike" noProof="1"/>
          </a:p>
          <a:p>
            <a:pPr lvl="2" fontAlgn="base"/>
            <a:r>
              <a:rPr lang="en-US" strike="noStrike" noProof="1"/>
              <a:t>Third level</a:t>
            </a:r>
            <a:endParaRPr lang="en-US" strike="noStrike" noProof="1"/>
          </a:p>
          <a:p>
            <a:pPr lvl="3" fontAlgn="base"/>
            <a:r>
              <a:rPr lang="en-US" strike="noStrike" noProof="1"/>
              <a:t>Fourth level</a:t>
            </a:r>
            <a:endParaRPr lang="en-US" strike="noStrike" noProof="1"/>
          </a:p>
          <a:p>
            <a:pPr lvl="4" fontAlgn="base"/>
            <a:r>
              <a:rPr lang="en-US" strike="noStrike" noProof="1"/>
              <a:t>Fifth level</a:t>
            </a:r>
            <a:endParaRPr lang="en-IN" strike="noStrike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  <a:endParaRPr lang="en-US" strike="noStrike" noProof="1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 fontAlgn="base"/>
            <a:r>
              <a:rPr lang="en-US" strike="noStrike" noProof="1"/>
              <a:t>Click to edit Master text styles</a:t>
            </a:r>
            <a:endParaRPr lang="en-US" strike="noStrike" noProof="1"/>
          </a:p>
          <a:p>
            <a:pPr lvl="1" fontAlgn="base"/>
            <a:r>
              <a:rPr lang="en-US" strike="noStrike" noProof="1"/>
              <a:t>Second level</a:t>
            </a:r>
            <a:endParaRPr lang="en-US" strike="noStrike" noProof="1"/>
          </a:p>
          <a:p>
            <a:pPr lvl="2" fontAlgn="base"/>
            <a:r>
              <a:rPr lang="en-US" strike="noStrike" noProof="1"/>
              <a:t>Third level</a:t>
            </a:r>
            <a:endParaRPr lang="en-US" strike="noStrike" noProof="1"/>
          </a:p>
          <a:p>
            <a:pPr lvl="3" fontAlgn="base"/>
            <a:r>
              <a:rPr lang="en-US" strike="noStrike" noProof="1"/>
              <a:t>Fourth level</a:t>
            </a:r>
            <a:endParaRPr lang="en-US" strike="noStrike" noProof="1"/>
          </a:p>
          <a:p>
            <a:pPr lvl="4" fontAlgn="base"/>
            <a:r>
              <a:rPr lang="en-US" strike="noStrike" noProof="1"/>
              <a:t>Fifth level</a:t>
            </a:r>
            <a:endParaRPr lang="en-IN" strike="noStrike" noProof="1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63BBE11-F0BB-4922-A557-F9EC762BEDC4}" type="datetimeFigureOut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A9CFEC8-458F-4632-B366-332647AE03B9}" type="slidenum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/>
              <a:t>Click to edit Master title style</a:t>
            </a:r>
            <a:endParaRPr lang="en-IN" strike="noStrike" noProof="1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63BBE11-F0BB-4922-A557-F9EC762BEDC4}" type="datetimeFigureOut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A9CFEC8-458F-4632-B366-332647AE03B9}" type="slidenum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63BBE11-F0BB-4922-A557-F9EC762BEDC4}" type="datetimeFigureOut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A9CFEC8-458F-4632-B366-332647AE03B9}" type="slidenum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en-US" strike="noStrike" noProof="1"/>
              <a:t>Click to edit Master title style</a:t>
            </a:r>
            <a:endParaRPr lang="en-IN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  <a:endParaRPr lang="en-US" strike="noStrike" noProof="1"/>
          </a:p>
          <a:p>
            <a:pPr lvl="1" fontAlgn="base"/>
            <a:r>
              <a:rPr lang="en-US" strike="noStrike" noProof="1"/>
              <a:t>Second level</a:t>
            </a:r>
            <a:endParaRPr lang="en-US" strike="noStrike" noProof="1"/>
          </a:p>
          <a:p>
            <a:pPr lvl="2" fontAlgn="base"/>
            <a:r>
              <a:rPr lang="en-US" strike="noStrike" noProof="1"/>
              <a:t>Third level</a:t>
            </a:r>
            <a:endParaRPr lang="en-US" strike="noStrike" noProof="1"/>
          </a:p>
          <a:p>
            <a:pPr lvl="3" fontAlgn="base"/>
            <a:r>
              <a:rPr lang="en-US" strike="noStrike" noProof="1"/>
              <a:t>Fourth level</a:t>
            </a:r>
            <a:endParaRPr lang="en-US" strike="noStrike" noProof="1"/>
          </a:p>
          <a:p>
            <a:pPr lvl="4" fontAlgn="base"/>
            <a:r>
              <a:rPr lang="en-US" strike="noStrike" noProof="1"/>
              <a:t>Fifth level</a:t>
            </a:r>
            <a:endParaRPr lang="en-IN" strike="noStrike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  <a:endParaRPr lang="en-US" strike="noStrike" noProof="1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63BBE11-F0BB-4922-A557-F9EC762BEDC4}" type="datetimeFigureOut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A9CFEC8-458F-4632-B366-332647AE03B9}" type="slidenum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en-US" strike="noStrike" noProof="1"/>
              <a:t>Click to edit Master title style</a:t>
            </a:r>
            <a:endParaRPr lang="en-IN" strike="noStrike" noProof="1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IN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  <a:endParaRPr lang="en-US" strike="noStrike" noProof="1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63BBE11-F0BB-4922-A557-F9EC762BEDC4}" type="datetimeFigureOut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A9CFEC8-458F-4632-B366-332647AE03B9}" type="slidenum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2" Type="http://schemas.openxmlformats.org/officeDocument/2006/relationships/theme" Target="../theme/theme3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en-US" altLang="en-US"/>
              <a:t>Click to edit Master title style</a:t>
            </a:r>
            <a:endParaRPr lang="en-IN" alt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/>
            <a:r>
              <a:rPr lang="en-US" altLang="en-US"/>
              <a:t>Click to edit Master text styles</a:t>
            </a:r>
            <a:endParaRPr lang="en-US" altLang="en-US"/>
          </a:p>
          <a:p>
            <a:pPr lvl="1" indent="-228600"/>
            <a:r>
              <a:rPr lang="en-US" altLang="en-US"/>
              <a:t>Second level</a:t>
            </a:r>
            <a:endParaRPr lang="en-US" altLang="en-US"/>
          </a:p>
          <a:p>
            <a:pPr lvl="2" indent="-228600"/>
            <a:r>
              <a:rPr lang="en-US" altLang="en-US"/>
              <a:t>Third level</a:t>
            </a:r>
            <a:endParaRPr lang="en-US" altLang="en-US"/>
          </a:p>
          <a:p>
            <a:pPr lvl="3" indent="-228600"/>
            <a:r>
              <a:rPr lang="en-US" altLang="en-US"/>
              <a:t>Fourth level</a:t>
            </a:r>
            <a:endParaRPr lang="en-US" altLang="en-US"/>
          </a:p>
          <a:p>
            <a:pPr lvl="4" indent="-228600"/>
            <a:r>
              <a:rPr lang="en-US" altLang="en-US"/>
              <a:t>Fifth level</a:t>
            </a:r>
            <a:endParaRPr lang="en-I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63BBE11-F0BB-4922-A557-F9EC762BEDC4}" type="datetimeFigureOut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A9CFEC8-458F-4632-B366-332647AE03B9}" type="slidenum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en-US" altLang="en-US"/>
              <a:t>Click to edit Master title style</a:t>
            </a:r>
            <a:endParaRPr lang="en-IN" altLang="en-US"/>
          </a:p>
        </p:txBody>
      </p:sp>
      <p:sp>
        <p:nvSpPr>
          <p:cNvPr id="2051" name="Text Placeholder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/>
            <a:r>
              <a:rPr lang="en-US" altLang="en-US"/>
              <a:t>Click to edit Master text styles</a:t>
            </a:r>
            <a:endParaRPr lang="en-US" altLang="en-US"/>
          </a:p>
          <a:p>
            <a:pPr lvl="1" indent="-228600"/>
            <a:r>
              <a:rPr lang="en-US" altLang="en-US"/>
              <a:t>Second level</a:t>
            </a:r>
            <a:endParaRPr lang="en-US" altLang="en-US"/>
          </a:p>
          <a:p>
            <a:pPr lvl="2" indent="-228600"/>
            <a:r>
              <a:rPr lang="en-US" altLang="en-US"/>
              <a:t>Third level</a:t>
            </a:r>
            <a:endParaRPr lang="en-US" altLang="en-US"/>
          </a:p>
          <a:p>
            <a:pPr lvl="3" indent="-228600"/>
            <a:r>
              <a:rPr lang="en-US" altLang="en-US"/>
              <a:t>Fourth level</a:t>
            </a:r>
            <a:endParaRPr lang="en-US" altLang="en-US"/>
          </a:p>
          <a:p>
            <a:pPr lvl="4" indent="-228600"/>
            <a:r>
              <a:rPr lang="en-US" altLang="en-US"/>
              <a:t>Fifth level</a:t>
            </a:r>
            <a:endParaRPr lang="en-I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63BBE11-F0BB-4922-A557-F9EC762BEDC4}" type="datetimeFigureOut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A9CFEC8-458F-4632-B366-332647AE03B9}" type="slidenum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en-US" altLang="en-US"/>
              <a:t>Click to edit Master title style</a:t>
            </a:r>
            <a:endParaRPr lang="en-IN" alt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/>
            <a:r>
              <a:rPr lang="en-US" altLang="en-US"/>
              <a:t>Click to edit Master text styles</a:t>
            </a:r>
            <a:endParaRPr lang="en-US" altLang="en-US"/>
          </a:p>
          <a:p>
            <a:pPr lvl="1" indent="-228600"/>
            <a:r>
              <a:rPr lang="en-US" altLang="en-US"/>
              <a:t>Second level</a:t>
            </a:r>
            <a:endParaRPr lang="en-US" altLang="en-US"/>
          </a:p>
          <a:p>
            <a:pPr lvl="2" indent="-228600"/>
            <a:r>
              <a:rPr lang="en-US" altLang="en-US"/>
              <a:t>Third level</a:t>
            </a:r>
            <a:endParaRPr lang="en-US" altLang="en-US"/>
          </a:p>
          <a:p>
            <a:pPr lvl="3" indent="-228600"/>
            <a:r>
              <a:rPr lang="en-US" altLang="en-US"/>
              <a:t>Fourth level</a:t>
            </a:r>
            <a:endParaRPr lang="en-US" altLang="en-US"/>
          </a:p>
          <a:p>
            <a:pPr lvl="4" indent="-228600"/>
            <a:r>
              <a:rPr lang="en-US" altLang="en-US"/>
              <a:t>Fifth level</a:t>
            </a:r>
            <a:endParaRPr lang="en-I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63BBE11-F0BB-4922-A557-F9EC762BEDC4}" type="datetimeFigureOut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A9CFEC8-458F-4632-B366-332647AE03B9}" type="slidenum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jpeg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.png"/><Relationship Id="rId2" Type="http://schemas.openxmlformats.org/officeDocument/2006/relationships/hyperlink" Target="http://en.wikipedia.org/wiki/Chatterbot" TargetMode="External"/><Relationship Id="rId1" Type="http://schemas.openxmlformats.org/officeDocument/2006/relationships/hyperlink" Target="http://www.ldv-forum.org/2007_Heft1/Bayan_Abu-Shawar_and_Eric_Atwell.pdf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3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3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jpe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3" name="Picture 2"/>
          <p:cNvPicPr>
            <a:picLocks noChangeAspect="1"/>
          </p:cNvPicPr>
          <p:nvPr/>
        </p:nvPicPr>
        <p:blipFill>
          <a:blip r:embed="rId1"/>
          <a:srcRect l="9709"/>
          <a:stretch>
            <a:fillRect/>
          </a:stretch>
        </p:blipFill>
        <p:spPr>
          <a:xfrm>
            <a:off x="10629900" y="381000"/>
            <a:ext cx="1382713" cy="11779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074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64188"/>
            <a:ext cx="12192000" cy="12890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075" name="Rectangle 7"/>
          <p:cNvSpPr/>
          <p:nvPr/>
        </p:nvSpPr>
        <p:spPr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endParaRPr lang="en-IN" altLang="en-US">
              <a:latin typeface="Calibri" panose="020F0502020204030204" pitchFamily="34" charset="0"/>
              <a:ea typeface="Arial" panose="020B0604020202020204" pitchFamily="34" charset="0"/>
            </a:endParaRPr>
          </a:p>
        </p:txBody>
      </p:sp>
      <p:sp>
        <p:nvSpPr>
          <p:cNvPr id="8" name="Subtitle 2"/>
          <p:cNvSpPr txBox="1"/>
          <p:nvPr/>
        </p:nvSpPr>
        <p:spPr>
          <a:xfrm>
            <a:off x="1169988" y="2992438"/>
            <a:ext cx="10031413" cy="3429000"/>
          </a:xfrm>
          <a:prstGeom prst="rect">
            <a:avLst/>
          </a:prstGeom>
        </p:spPr>
        <p:txBody>
          <a:bodyPr lIns="91440" tIns="45720" rIns="91440" bIns="45720" anchor="t">
            <a:normAutofit fontScale="47500" lnSpcReduction="20000"/>
          </a:bodyPr>
          <a:lstStyle/>
          <a:p>
            <a:pPr marL="274320" marR="0" indent="-274320" defTabSz="914400" fontAlgn="auto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Tx/>
              <a:buNone/>
              <a:defRPr/>
            </a:pPr>
            <a:endParaRPr kumimoji="0" lang="en-US" sz="2600" b="1" u="sng" kern="1200" cap="none" spc="0" normalizeH="0" baseline="0" noProof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274320" marR="0" indent="-274320" defTabSz="914400" fontAlgn="auto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Tx/>
              <a:buNone/>
              <a:defRPr/>
            </a:pPr>
            <a:endParaRPr kumimoji="0" lang="en-US" sz="4500" b="1" kern="1200" cap="none" spc="0" normalizeH="0" baseline="0" noProof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274320" marR="0" indent="-274320" defTabSz="914400" fontAlgn="auto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Tx/>
              <a:buNone/>
              <a:defRPr/>
            </a:pPr>
            <a:endParaRPr kumimoji="0" lang="en-US" sz="4500" b="1" i="1" kern="1200" cap="none" spc="0" normalizeH="0" baseline="0" noProof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algn="ctr">
              <a:spcBef>
                <a:spcPct val="20000"/>
              </a:spcBef>
              <a:spcAft>
                <a:spcPts val="0"/>
              </a:spcAft>
              <a:defRPr/>
            </a:pPr>
            <a:r>
              <a:rPr kumimoji="0" lang="en-US" sz="4500" b="1" u="sng" kern="1200" cap="none" spc="0" normalizeH="0" baseline="0" noProof="0">
                <a:latin typeface="Times New Roman" panose="02020603050405020304"/>
                <a:cs typeface="Times New Roman" panose="02020603050405020304"/>
              </a:rPr>
              <a:t>Name of</a:t>
            </a:r>
            <a:r>
              <a:rPr lang="en-US" sz="4500" b="1" u="sng">
                <a:latin typeface="Times New Roman" panose="02020603050405020304"/>
                <a:cs typeface="Times New Roman" panose="02020603050405020304"/>
              </a:rPr>
              <a:t> </a:t>
            </a:r>
            <a:r>
              <a:rPr kumimoji="0" lang="en-US" sz="4500" b="1" u="sng" kern="1200" cap="none" spc="0" normalizeH="0" baseline="0" noProof="0" err="1">
                <a:latin typeface="Times New Roman" panose="02020603050405020304"/>
                <a:cs typeface="Times New Roman" panose="02020603050405020304"/>
              </a:rPr>
              <a:t>Projectees</a:t>
            </a:r>
            <a:endParaRPr lang="en-US" sz="4500" kern="1200" cap="none" spc="0" normalizeH="0" baseline="0" noProof="0" err="1">
              <a:latin typeface="Times New Roman" panose="02020603050405020304"/>
              <a:cs typeface="Times New Roman" panose="02020603050405020304"/>
            </a:endParaRPr>
          </a:p>
          <a:p>
            <a:pPr marR="0" algn="ctr" defTabSz="914400">
              <a:spcBef>
                <a:spcPct val="20000"/>
              </a:spcBef>
              <a:spcAft>
                <a:spcPts val="0"/>
              </a:spcAft>
              <a:buNone/>
              <a:defRPr/>
            </a:pPr>
            <a:endParaRPr lang="en-US" sz="4500" kern="1200" cap="none" spc="0" normalizeH="0" baseline="0" noProof="0">
              <a:latin typeface="Arial" panose="020B0604020202020204"/>
              <a:cs typeface="Arial" panose="020B0604020202020204"/>
            </a:endParaRPr>
          </a:p>
          <a:p>
            <a:pPr algn="ctr">
              <a:defRPr/>
            </a:pPr>
            <a:r>
              <a:rPr lang="en-US" sz="4500" b="1" i="1">
                <a:latin typeface="Times New Roman" panose="02020603050405020304"/>
                <a:cs typeface="Times New Roman" panose="02020603050405020304"/>
              </a:rPr>
              <a:t>         </a:t>
            </a:r>
            <a:r>
              <a:rPr lang="en-US" sz="4500" b="1" i="1">
                <a:latin typeface="Book Antiqua" panose="02040602050305030304"/>
                <a:ea typeface="Calibri Light" panose="020F0302020204030204"/>
                <a:cs typeface="Times New Roman" panose="02020603050405020304"/>
              </a:rPr>
              <a:t> </a:t>
            </a:r>
            <a:r>
              <a:rPr lang="en-US" sz="4500" b="1">
                <a:latin typeface="Book Antiqua" panose="02040602050305030304"/>
                <a:ea typeface="Calibri Light" panose="020F0302020204030204"/>
                <a:cs typeface="Arial" panose="020B0604020202020204"/>
              </a:rPr>
              <a:t>Roshan </a:t>
            </a:r>
            <a:r>
              <a:rPr lang="en-US" sz="4500" b="1" err="1">
                <a:latin typeface="Book Antiqua" panose="02040602050305030304"/>
                <a:ea typeface="Calibri Light" panose="020F0302020204030204"/>
                <a:cs typeface="Arial" panose="020B0604020202020204"/>
              </a:rPr>
              <a:t>Paraskar</a:t>
            </a:r>
            <a:r>
              <a:rPr lang="en-US" sz="4500" b="1">
                <a:latin typeface="Book Antiqua" panose="02040602050305030304"/>
                <a:ea typeface="Calibri Light" panose="020F0302020204030204"/>
                <a:cs typeface="Arial" panose="020B0604020202020204"/>
              </a:rPr>
              <a:t> (53)             Ruchir Bhandarkar</a:t>
            </a:r>
            <a:r>
              <a:rPr lang="en-US" sz="4500" b="1" i="1">
                <a:latin typeface="Book Antiqua" panose="02040602050305030304"/>
                <a:ea typeface="Calibri Light" panose="020F0302020204030204"/>
                <a:cs typeface="Arial" panose="020B0604020202020204"/>
              </a:rPr>
              <a:t> (54)</a:t>
            </a:r>
            <a:endParaRPr lang="en-US" sz="4500">
              <a:latin typeface="Book Antiqua" panose="02040602050305030304"/>
              <a:ea typeface="Calibri Light" panose="020F0302020204030204"/>
              <a:cs typeface="Arial" panose="020B0604020202020204"/>
            </a:endParaRPr>
          </a:p>
          <a:p>
            <a:pPr marL="274320" indent="-274320" algn="ctr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4500" b="1" i="1">
                <a:latin typeface="Book Antiqua" panose="02040602050305030304"/>
                <a:ea typeface="Calibri Light" panose="020F0302020204030204"/>
                <a:cs typeface="Times New Roman" panose="02020603050405020304"/>
              </a:rPr>
              <a:t>           </a:t>
            </a:r>
            <a:r>
              <a:rPr lang="en-US" sz="4500" b="1">
                <a:latin typeface="Book Antiqua" panose="02040602050305030304"/>
                <a:ea typeface="Calibri Light" panose="020F0302020204030204"/>
                <a:cs typeface="Arial" panose="020B0604020202020204"/>
              </a:rPr>
              <a:t>Shubham </a:t>
            </a:r>
            <a:r>
              <a:rPr lang="en-US" sz="4500" b="1" err="1">
                <a:latin typeface="Book Antiqua" panose="02040602050305030304"/>
                <a:ea typeface="Calibri Light" panose="020F0302020204030204"/>
                <a:cs typeface="Arial" panose="020B0604020202020204"/>
              </a:rPr>
              <a:t>Ghuge</a:t>
            </a:r>
            <a:r>
              <a:rPr lang="en-US" sz="4500" b="1">
                <a:latin typeface="Book Antiqua" panose="02040602050305030304"/>
                <a:ea typeface="Calibri Light" panose="020F0302020204030204"/>
                <a:cs typeface="Arial" panose="020B0604020202020204"/>
              </a:rPr>
              <a:t> (58)             Snowbee Singh Brar(60)</a:t>
            </a:r>
            <a:endParaRPr lang="en-US" sz="4500" b="1" kern="1200" cap="none" spc="0" normalizeH="0" baseline="0" noProof="0">
              <a:latin typeface="Book Antiqua" panose="02040602050305030304"/>
              <a:ea typeface="Calibri Light" panose="020F0302020204030204"/>
              <a:cs typeface="Arial" panose="020B0604020202020204"/>
            </a:endParaRPr>
          </a:p>
          <a:p>
            <a:pPr marL="274320" indent="-274320" algn="ctr">
              <a:spcBef>
                <a:spcPct val="20000"/>
              </a:spcBef>
              <a:spcAft>
                <a:spcPts val="0"/>
              </a:spcAft>
              <a:defRPr/>
            </a:pPr>
            <a:endParaRPr lang="en-US" sz="4500" b="1">
              <a:latin typeface="Book Antiqua" panose="02040602050305030304"/>
              <a:ea typeface="Calibri Light" panose="020F0302020204030204"/>
              <a:cs typeface="Arial" panose="020B0604020202020204"/>
            </a:endParaRPr>
          </a:p>
          <a:p>
            <a:pPr marL="274320" indent="-274320" algn="ctr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4500" b="1">
                <a:latin typeface="Book Antiqua" panose="02040602050305030304"/>
                <a:ea typeface="Calibri Light" panose="020F0302020204030204"/>
                <a:cs typeface="Arial" panose="020B0604020202020204"/>
              </a:rPr>
              <a:t>        </a:t>
            </a:r>
            <a:r>
              <a:rPr kumimoji="0" lang="en-US" sz="4500" b="1" kern="1200" cap="none" spc="0" normalizeH="0" noProof="0">
                <a:latin typeface="Book Antiqua" panose="02040602050305030304"/>
                <a:ea typeface="Calibri Light" panose="020F0302020204030204"/>
                <a:cs typeface="Arial" panose="020B0604020202020204"/>
              </a:rPr>
              <a:t>Sushant</a:t>
            </a:r>
            <a:r>
              <a:rPr lang="en-US" sz="4500" b="1">
                <a:latin typeface="Book Antiqua" panose="02040602050305030304"/>
                <a:ea typeface="Calibri Light" panose="020F0302020204030204"/>
                <a:cs typeface="Arial" panose="020B0604020202020204"/>
              </a:rPr>
              <a:t> </a:t>
            </a:r>
            <a:r>
              <a:rPr kumimoji="0" lang="en-US" sz="4500" b="1" kern="1200" cap="none" spc="0" normalizeH="0" noProof="0">
                <a:latin typeface="Book Antiqua" panose="02040602050305030304"/>
                <a:ea typeface="Calibri Light" panose="020F0302020204030204"/>
                <a:cs typeface="Arial" panose="020B0604020202020204"/>
              </a:rPr>
              <a:t>Barve</a:t>
            </a:r>
            <a:r>
              <a:rPr lang="en-US" sz="4500" b="1">
                <a:latin typeface="Book Antiqua" panose="02040602050305030304"/>
                <a:ea typeface="Calibri Light" panose="020F0302020204030204"/>
                <a:cs typeface="Arial" panose="020B0604020202020204"/>
              </a:rPr>
              <a:t> (63) </a:t>
            </a:r>
            <a:endParaRPr lang="en-US" sz="4500" kern="1200" cap="none" spc="0" normalizeH="0" baseline="0" noProof="0">
              <a:latin typeface="Book Antiqua" panose="02040602050305030304"/>
              <a:ea typeface="Calibri Light" panose="020F0302020204030204"/>
              <a:cs typeface="Arial" panose="020B0604020202020204"/>
            </a:endParaRPr>
          </a:p>
          <a:p>
            <a:pPr marL="274320" indent="-274320" algn="ctr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4500" b="1">
                <a:latin typeface="Arial Black" panose="020B0A04020102020204"/>
                <a:cs typeface="Times New Roman" panose="02020603050405020304"/>
              </a:rPr>
              <a:t>  </a:t>
            </a:r>
            <a:r>
              <a:rPr kumimoji="0" lang="en-US" sz="4500" b="1" kern="1200" cap="none" spc="0" normalizeH="0" baseline="0" noProof="0">
                <a:latin typeface="Times New Roman" panose="02020603050405020304"/>
                <a:cs typeface="Times New Roman" panose="02020603050405020304"/>
              </a:rPr>
              <a:t>Session 2021-22</a:t>
            </a:r>
            <a:endParaRPr lang="en-US" sz="4500">
              <a:latin typeface="Times New Roman" panose="02020603050405020304"/>
              <a:cs typeface="Times New Roman" panose="02020603050405020304"/>
            </a:endParaRPr>
          </a:p>
          <a:p>
            <a:pPr marR="0" algn="ctr" defTabSz="914400">
              <a:spcBef>
                <a:spcPct val="20000"/>
              </a:spcBef>
              <a:spcAft>
                <a:spcPts val="0"/>
              </a:spcAft>
              <a:buFontTx/>
              <a:buNone/>
              <a:defRPr/>
            </a:pPr>
            <a:endParaRPr lang="en-US" sz="4500" b="1" u="sng" kern="1200" cap="none" spc="0" normalizeH="0" baseline="0" noProof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7" name="Rectangle 5"/>
          <p:cNvSpPr txBox="1"/>
          <p:nvPr/>
        </p:nvSpPr>
        <p:spPr>
          <a:xfrm>
            <a:off x="1981200" y="2693988"/>
            <a:ext cx="8229600" cy="42545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t" anchorCtr="0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endParaRPr lang="en-US" altLang="en-US" sz="2400" b="1" i="1" u="sng">
              <a:solidFill>
                <a:srgbClr val="FF0000"/>
              </a:solidFill>
              <a:latin typeface="Castellar" panose="020A0402060406010301" pitchFamily="18" charset="0"/>
              <a:ea typeface="Arial" panose="020B0604020202020204" pitchFamily="34" charset="0"/>
            </a:endParaRPr>
          </a:p>
        </p:txBody>
      </p:sp>
      <p:sp>
        <p:nvSpPr>
          <p:cNvPr id="3078" name="Rectangle 5"/>
          <p:cNvSpPr txBox="1"/>
          <p:nvPr/>
        </p:nvSpPr>
        <p:spPr>
          <a:xfrm>
            <a:off x="1981200" y="1676400"/>
            <a:ext cx="8229600" cy="4254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altLang="en-US" sz="2400" b="1" i="1">
                <a:latin typeface="Times New Roman" panose="02020603050405020304" pitchFamily="18" charset="0"/>
              </a:rPr>
              <a:t>Introductory Seminar </a:t>
            </a:r>
            <a:endParaRPr lang="en-US" altLang="en-US" sz="2400" b="1" i="1" u="sng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079" name="Rectangle 5"/>
          <p:cNvSpPr txBox="1"/>
          <p:nvPr/>
        </p:nvSpPr>
        <p:spPr>
          <a:xfrm>
            <a:off x="1981200" y="2086610"/>
            <a:ext cx="8229600" cy="4254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altLang="en-US" sz="2400" b="1" i="1">
                <a:latin typeface="Times New Roman" panose="02020603050405020304" pitchFamily="18" charset="0"/>
              </a:rPr>
              <a:t>On</a:t>
            </a:r>
            <a:endParaRPr lang="en-US" altLang="en-US" sz="2400" b="1" i="1" u="sng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3080" name="Picture 2" descr="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313" y="461963"/>
            <a:ext cx="1144587" cy="1101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081" name="Rectangle 8"/>
          <p:cNvSpPr/>
          <p:nvPr/>
        </p:nvSpPr>
        <p:spPr>
          <a:xfrm>
            <a:off x="0" y="156528"/>
            <a:ext cx="12012613" cy="1537970"/>
          </a:xfrm>
          <a:prstGeom prst="rect">
            <a:avLst/>
          </a:prstGeom>
          <a:noFill/>
          <a:ln w="9525">
            <a:noFill/>
          </a:ln>
        </p:spPr>
        <p:txBody>
          <a:bodyPr wrap="square" anchor="ctr" anchorCtr="0">
            <a:spAutoFit/>
          </a:bodyPr>
          <a:lstStyle/>
          <a:p>
            <a:pPr marL="742950" lvl="1" indent="-285750" defTabSz="914400" eaLnBrk="1" hangingPunct="1">
              <a:spcBef>
                <a:spcPts val="500"/>
              </a:spcBef>
              <a:buFont typeface="Arial" panose="020B0604020202020204" pitchFamily="34" charset="0"/>
              <a:tabLst>
                <a:tab pos="1303655" algn="r"/>
                <a:tab pos="2865755" algn="ctr"/>
                <a:tab pos="5730875" algn="r"/>
              </a:tabLst>
            </a:pPr>
            <a:r>
              <a:rPr lang="en-US" altLang="en-US" sz="2300" b="1">
                <a:solidFill>
                  <a:srgbClr val="AB0000"/>
                </a:solidFill>
                <a:latin typeface="Times New Roman" panose="02020603050405020304" pitchFamily="18" charset="0"/>
              </a:rPr>
              <a:t>      G H RAISONI INSTITUTE OF ENGINEERING AND TECHNOLOGY, NAGPUR </a:t>
            </a:r>
            <a:r>
              <a:rPr lang="en-US" altLang="en-US" sz="2000" b="1">
                <a:solidFill>
                  <a:srgbClr val="AB0000"/>
                </a:solidFill>
                <a:latin typeface="Times New Roman" panose="02020603050405020304" pitchFamily="18" charset="0"/>
              </a:rPr>
              <a:t>     </a:t>
            </a:r>
            <a:r>
              <a:rPr lang="en-US" altLang="en-US" sz="2400" b="1">
                <a:solidFill>
                  <a:srgbClr val="AB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1600" b="1">
                <a:solidFill>
                  <a:srgbClr val="AB0000"/>
                </a:solidFill>
                <a:latin typeface="Times New Roman" panose="02020603050405020304" pitchFamily="18" charset="0"/>
              </a:rPr>
              <a:t>                                                                                       </a:t>
            </a:r>
            <a:endParaRPr lang="en-US" altLang="en-US" sz="1600" b="1">
              <a:solidFill>
                <a:srgbClr val="AB0000"/>
              </a:solidFill>
              <a:latin typeface="Times New Roman" panose="02020603050405020304" pitchFamily="18" charset="0"/>
            </a:endParaRPr>
          </a:p>
          <a:p>
            <a:pPr algn="ctr" defTabSz="914400" eaLnBrk="0" hangingPunct="0">
              <a:buFont typeface="Arial" panose="020B0604020202020204" pitchFamily="34" charset="0"/>
              <a:tabLst>
                <a:tab pos="1303655" algn="r"/>
                <a:tab pos="2865755" algn="ctr"/>
                <a:tab pos="5730875" algn="r"/>
              </a:tabLst>
            </a:pPr>
            <a:r>
              <a:rPr lang="en-US" sz="1400">
                <a:latin typeface="Calibri" panose="020F0502020204030204" pitchFamily="34" charset="0"/>
              </a:rPr>
              <a:t>(Approved by AICTE, New Delhi and Recognized by DTE, Maharashtra) </a:t>
            </a:r>
            <a:endParaRPr lang="en-US" sz="1100">
              <a:latin typeface="Calibri" panose="020F0502020204030204" pitchFamily="34" charset="0"/>
            </a:endParaRPr>
          </a:p>
          <a:p>
            <a:pPr algn="ctr" defTabSz="914400" eaLnBrk="0" hangingPunct="0">
              <a:buFont typeface="Arial" panose="020B0604020202020204" pitchFamily="34" charset="0"/>
              <a:tabLst>
                <a:tab pos="1303655" algn="r"/>
                <a:tab pos="2865755" algn="ctr"/>
                <a:tab pos="5730875" algn="r"/>
              </a:tabLst>
            </a:pPr>
            <a:r>
              <a:rPr lang="en-US" b="1">
                <a:solidFill>
                  <a:srgbClr val="C00000"/>
                </a:solidFill>
                <a:latin typeface="Calibri" panose="020F0502020204030204" pitchFamily="34" charset="0"/>
              </a:rPr>
              <a:t>An Autonomous Institute </a:t>
            </a:r>
            <a:r>
              <a:rPr lang="en-US" sz="1400">
                <a:latin typeface="Calibri" panose="020F0502020204030204" pitchFamily="34" charset="0"/>
              </a:rPr>
              <a:t>Affiliated to Rashtrasant Tukadoji Maharaj Nagpur University, Nagpur</a:t>
            </a:r>
            <a:endParaRPr lang="en-US" sz="1100">
              <a:latin typeface="Calibri" panose="020F0502020204030204" pitchFamily="34" charset="0"/>
            </a:endParaRPr>
          </a:p>
          <a:p>
            <a:pPr algn="ctr" defTabSz="914400" eaLnBrk="0" hangingPunct="0">
              <a:buFont typeface="Arial" panose="020B0604020202020204" pitchFamily="34" charset="0"/>
              <a:tabLst>
                <a:tab pos="1303655" algn="r"/>
                <a:tab pos="2865755" algn="ctr"/>
                <a:tab pos="5730875" algn="r"/>
              </a:tabLst>
            </a:pPr>
            <a:r>
              <a:rPr lang="en-US" b="1">
                <a:solidFill>
                  <a:srgbClr val="C00000"/>
                </a:solidFill>
                <a:latin typeface="Calibri" panose="020F0502020204030204" pitchFamily="34" charset="0"/>
              </a:rPr>
              <a:t>Accredited by NAAC with A+ Grade</a:t>
            </a:r>
            <a:endParaRPr lang="en-US" b="1">
              <a:solidFill>
                <a:srgbClr val="C00000"/>
              </a:solidFill>
              <a:latin typeface="Calibri" panose="020F0502020204030204" pitchFamily="34" charset="0"/>
            </a:endParaRPr>
          </a:p>
          <a:p>
            <a:pPr algn="ctr" eaLnBrk="0" hangingPunct="0">
              <a:buFont typeface="Arial" panose="020B0604020202020204" pitchFamily="34" charset="0"/>
              <a:tabLst>
                <a:tab pos="1303655" algn="r"/>
                <a:tab pos="2865755" algn="ctr"/>
                <a:tab pos="5730875" algn="r"/>
              </a:tabLst>
            </a:pPr>
            <a:r>
              <a:rPr lang="en-US" sz="2000" b="1">
                <a:latin typeface="Times New Roman" panose="02020603050405020304" pitchFamily="18" charset="0"/>
              </a:rPr>
              <a:t>Department of Computer Science &amp; Engineering</a:t>
            </a:r>
            <a:endParaRPr lang="en-US" altLang="en-US" sz="2000">
              <a:solidFill>
                <a:srgbClr val="C00000"/>
              </a:solidFill>
              <a:latin typeface="Arial Black" panose="020B0A040201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724400" y="3200400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US">
                <a:latin typeface="Times New Roman" panose="02020603050405020304"/>
                <a:cs typeface="Segoe UI" panose="020B0502040204020203"/>
              </a:rPr>
              <a:t>​</a:t>
            </a:r>
            <a:endParaRPr lang="en-US">
              <a:latin typeface="Times New Roman" panose="02020603050405020304"/>
              <a:cs typeface="Segoe UI" panose="020B0502040204020203"/>
            </a:endParaRPr>
          </a:p>
          <a:p>
            <a:r>
              <a:rPr lang="en-US">
                <a:latin typeface="Times New Roman" panose="02020603050405020304"/>
                <a:cs typeface="Segoe UI" panose="020B0502040204020203"/>
              </a:rPr>
              <a:t>​</a:t>
            </a:r>
            <a:endParaRPr lang="en-US">
              <a:latin typeface="Times New Roman" panose="02020603050405020304"/>
              <a:cs typeface="Segoe UI" panose="020B0502040204020203"/>
            </a:endParaRPr>
          </a:p>
        </p:txBody>
      </p:sp>
      <p:sp>
        <p:nvSpPr>
          <p:cNvPr id="3" name="Ribbon: Curved and Tilted Down 2"/>
          <p:cNvSpPr/>
          <p:nvPr/>
        </p:nvSpPr>
        <p:spPr>
          <a:xfrm>
            <a:off x="2263229" y="2563608"/>
            <a:ext cx="7664172" cy="750957"/>
          </a:xfrm>
          <a:prstGeom prst="ellipseRibbon">
            <a:avLst/>
          </a:prstGeom>
          <a:solidFill>
            <a:schemeClr val="bg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>
              <a:lnSpc>
                <a:spcPct val="250000"/>
              </a:lnSpc>
            </a:pPr>
            <a:r>
              <a:rPr lang="en-US" sz="2800" b="1" i="1" u="sng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CHATBOT SYSTEM</a:t>
            </a:r>
            <a:endParaRPr lang="en-US" sz="2800" dirty="0">
              <a:ea typeface="Calibri" panose="020F0502020204030204"/>
              <a:cs typeface="Calibri" panose="020F0502020204030204"/>
            </a:endParaRPr>
          </a:p>
          <a:p>
            <a:pPr algn="ctr"/>
            <a:endParaRPr lang="en-US">
              <a:ea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7"/>
          <p:cNvSpPr/>
          <p:nvPr/>
        </p:nvSpPr>
        <p:spPr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endParaRPr lang="en-IN" altLang="en-US">
              <a:latin typeface="Calibri" panose="020F0502020204030204" pitchFamily="34" charset="0"/>
              <a:ea typeface="Arial" panose="020B0604020202020204" pitchFamily="34" charset="0"/>
            </a:endParaRPr>
          </a:p>
        </p:txBody>
      </p:sp>
      <p:sp>
        <p:nvSpPr>
          <p:cNvPr id="10242" name="Title 1"/>
          <p:cNvSpPr txBox="1"/>
          <p:nvPr/>
        </p:nvSpPr>
        <p:spPr>
          <a:xfrm>
            <a:off x="2476500" y="4098925"/>
            <a:ext cx="7239000" cy="90805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algn="ctr">
              <a:lnSpc>
                <a:spcPct val="90000"/>
              </a:lnSpc>
            </a:pPr>
            <a:endParaRPr lang="en-US" altLang="en-US" sz="3900">
              <a:solidFill>
                <a:srgbClr val="525252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0243" name="TextBox 7"/>
          <p:cNvSpPr txBox="1"/>
          <p:nvPr/>
        </p:nvSpPr>
        <p:spPr>
          <a:xfrm>
            <a:off x="0" y="733426"/>
            <a:ext cx="7159625" cy="369332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t" anchorCtr="0">
            <a:spAutoFit/>
          </a:bodyPr>
          <a:lstStyle/>
          <a:p>
            <a:pPr eaLnBrk="0" hangingPunct="0"/>
            <a:endParaRPr lang="en-US" altLang="en-US" dirty="0">
              <a:latin typeface="Arial Black" panose="020B0A04020102020204"/>
              <a:cs typeface="Times New Roman" panose="02020603050405020304" pitchFamily="18" charset="0"/>
            </a:endParaRPr>
          </a:p>
        </p:txBody>
      </p:sp>
      <p:pic>
        <p:nvPicPr>
          <p:cNvPr id="10244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5564188"/>
            <a:ext cx="12192000" cy="12890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" name="Title 1"/>
          <p:cNvSpPr txBox="1"/>
          <p:nvPr/>
        </p:nvSpPr>
        <p:spPr bwMode="auto">
          <a:xfrm>
            <a:off x="0" y="0"/>
            <a:ext cx="12192000" cy="63976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anchor="ctr">
            <a:normAutofit fontScale="97500"/>
          </a:bodyPr>
          <a:lstStyle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Expected Result</a:t>
            </a: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3" name="Picture 2" descr="opsssssssssssssssss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1370" y="645160"/>
            <a:ext cx="5453380" cy="523430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/>
          <p:nvPr/>
        </p:nvSpPr>
        <p:spPr bwMode="auto">
          <a:xfrm>
            <a:off x="0" y="0"/>
            <a:ext cx="12192000" cy="63976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lIns="91440" tIns="45720" rIns="91440" bIns="45720" anchor="ctr">
            <a:normAutofit fontScale="97500"/>
          </a:bodyPr>
          <a:lstStyle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en-US" sz="2900" b="1" dirty="0">
                <a:latin typeface="Times New Roman" panose="02020603050405020304"/>
                <a:cs typeface="Times New Roman" panose="02020603050405020304"/>
              </a:rPr>
              <a:t>WORKDONE DONE TILL DATE</a:t>
            </a:r>
            <a:endParaRPr lang="en-US" sz="2900" b="1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7" descr="A picture containing graphical user interface&#10;&#10;Description automatically generat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5299145"/>
            <a:ext cx="12192000" cy="155409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4724400" y="320039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l"/>
            <a:endParaRPr lang="en-US" dirty="0">
              <a:cs typeface="Arial" panose="020B0604020202020204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68319" y="3564144"/>
            <a:ext cx="75692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marL="285750" indent="-285750">
              <a:buFont typeface="Arial" panose="020B0604020202020204"/>
              <a:buChar char="•"/>
            </a:pPr>
            <a:r>
              <a:rPr lang="en-US" b="1" dirty="0">
                <a:latin typeface="Castellar" panose="020A0402060406010301"/>
                <a:cs typeface="Arial" panose="020B0604020202020204"/>
              </a:rPr>
              <a:t>To enhance the ability of project. We have worked on our programming to recognized various types of commands.</a:t>
            </a:r>
            <a:r>
              <a:rPr lang="en-US" dirty="0">
                <a:latin typeface="Arial" panose="020B0604020202020204"/>
                <a:cs typeface="Arial" panose="020B0604020202020204"/>
              </a:rPr>
              <a:t> </a:t>
            </a:r>
            <a:endParaRPr lang="en-US" dirty="0">
              <a:cs typeface="Arial" panose="020B0604020202020204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67628" y="2105715"/>
            <a:ext cx="7679635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marL="285750" indent="-285750">
              <a:buFont typeface="Arial" panose="020B0604020202020204"/>
              <a:buChar char="•"/>
            </a:pPr>
            <a:r>
              <a:rPr lang="en-US" b="1" dirty="0">
                <a:latin typeface="Castellar" panose="020A0402060406010301"/>
                <a:ea typeface="Lato"/>
                <a:cs typeface="Arial" panose="020B0604020202020204"/>
              </a:rPr>
              <a:t>Till now we are work on our project to read the commands from user, and the chatbot is answering the user. </a:t>
            </a:r>
            <a:endParaRPr lang="en-US" b="1">
              <a:latin typeface="Castellar" panose="020A0402060406010301"/>
              <a:ea typeface="Lato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7"/>
          <p:cNvSpPr/>
          <p:nvPr/>
        </p:nvSpPr>
        <p:spPr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endParaRPr lang="en-IN" altLang="en-US">
              <a:latin typeface="Calibri" panose="020F0502020204030204" pitchFamily="34" charset="0"/>
              <a:ea typeface="Arial" panose="020B0604020202020204" pitchFamily="34" charset="0"/>
            </a:endParaRPr>
          </a:p>
        </p:txBody>
      </p:sp>
      <p:sp>
        <p:nvSpPr>
          <p:cNvPr id="12290" name="TextBox 7"/>
          <p:cNvSpPr txBox="1"/>
          <p:nvPr/>
        </p:nvSpPr>
        <p:spPr>
          <a:xfrm>
            <a:off x="128789" y="768551"/>
            <a:ext cx="9878096" cy="5078313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eaLnBrk="0" hangingPunct="0"/>
            <a:r>
              <a:rPr lang="en-US" altLang="en-US">
                <a:latin typeface="Arial Black" panose="020B0A04020102020204" pitchFamily="34" charset="0"/>
              </a:rPr>
              <a:t>List of websites </a:t>
            </a:r>
            <a:r>
              <a:rPr lang="en-US" altLang="en-US" err="1">
                <a:latin typeface="Arial Black" panose="020B0A04020102020204" pitchFamily="34" charset="0"/>
              </a:rPr>
              <a:t>refered</a:t>
            </a:r>
            <a:r>
              <a:rPr lang="en-US" altLang="en-US">
                <a:latin typeface="Arial Black" panose="020B0A04020102020204" pitchFamily="34" charset="0"/>
              </a:rPr>
              <a:t> for project</a:t>
            </a:r>
            <a:endParaRPr lang="en-US" altLang="en-US">
              <a:latin typeface="Arial Black" panose="020B0A04020102020204" pitchFamily="34" charset="0"/>
            </a:endParaRPr>
          </a:p>
          <a:p>
            <a:pPr marL="285750" indent="-285750" eaLnBrk="0" hangingPunct="0">
              <a:buFont typeface="Wingdings" panose="05000000000000000000" pitchFamily="2" charset="2"/>
              <a:buChar char="Ø"/>
            </a:pPr>
            <a:endParaRPr lang="en-US" altLang="en-US">
              <a:latin typeface="Arial Black" panose="020B0A04020102020204" pitchFamily="34" charset="0"/>
              <a:ea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/>
              <a:t>Bayan Abu </a:t>
            </a:r>
            <a:r>
              <a:rPr lang="en-GB" altLang="en-US" err="1"/>
              <a:t>Shawar</a:t>
            </a:r>
            <a:r>
              <a:rPr lang="en-GB" altLang="en-US"/>
              <a:t> and Eric Atwell, 2007 “</a:t>
            </a:r>
            <a:r>
              <a:rPr lang="en-GB" altLang="en-US" err="1"/>
              <a:t>Chatbots</a:t>
            </a:r>
            <a:r>
              <a:rPr lang="en-GB" altLang="en-US"/>
              <a:t>: Are they Really Useful?” : </a:t>
            </a:r>
            <a:r>
              <a:rPr lang="en-IN" altLang="en-US"/>
              <a:t>LDV Forum - GLDV Journal for Computational Linguistics and Language Technology. </a:t>
            </a:r>
            <a:r>
              <a:rPr lang="en-GB" altLang="en-US">
                <a:hlinkClick r:id="rId1"/>
              </a:rPr>
              <a:t>http://www.ldv-forum.org/2007_Heft1/Bayan_Abu-Shawar_and_Eric_Atwell.pdf</a:t>
            </a:r>
            <a:r>
              <a:rPr lang="en-GB" altLang="en-US"/>
              <a:t> </a:t>
            </a:r>
            <a:endParaRPr lang="en-GB" altLang="en-US"/>
          </a:p>
          <a:p>
            <a:pPr marL="285750" indent="-285750">
              <a:buFont typeface="Wingdings" panose="05000000000000000000" pitchFamily="2" charset="2"/>
              <a:buChar char="Ø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en-US"/>
          </a:p>
          <a:p>
            <a:pPr marL="285750" indent="-285750">
              <a:buFont typeface="Wingdings" panose="05000000000000000000" pitchFamily="2" charset="2"/>
              <a:buChar char="Ø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err="1"/>
              <a:t>Kerly</a:t>
            </a:r>
            <a:r>
              <a:rPr lang="en-GB" altLang="en-US"/>
              <a:t>, A., Hall, P., and Bull, S. 2007. Bringing </a:t>
            </a:r>
            <a:r>
              <a:rPr lang="en-GB" altLang="en-US" err="1"/>
              <a:t>chatbots</a:t>
            </a:r>
            <a:r>
              <a:rPr lang="en-GB" altLang="en-US"/>
              <a:t> into education: Towards natural language negotiation of open learner models. Know.-Based Syst. 20, 2 (Mar. 2007), 177-185. </a:t>
            </a:r>
            <a:endParaRPr lang="en-GB" altLang="en-US"/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en-US"/>
          </a:p>
          <a:p>
            <a:pPr marL="285750" indent="-285750">
              <a:buFont typeface="Wingdings" panose="05000000000000000000" pitchFamily="2" charset="2"/>
              <a:buChar char="Ø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/>
              <a:t> </a:t>
            </a:r>
            <a:r>
              <a:rPr lang="en-IN" altLang="en-US"/>
              <a:t>Lane, H.C. (2006).  Intelligent Tutoring Systems:  Prospects for Guided Practice and Efficient Learning. </a:t>
            </a:r>
            <a:r>
              <a:rPr lang="en-IN" altLang="en-US" i="1"/>
              <a:t>Whitepaper for the Army's Science of Learning Workshop, Hampton, VA.  Aug 1-3, 2006.</a:t>
            </a:r>
            <a:endParaRPr lang="en-IN" altLang="en-US" i="1"/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altLang="en-US" i="1"/>
              <a:t> </a:t>
            </a:r>
            <a:endParaRPr lang="en-GB" altLang="en-US"/>
          </a:p>
          <a:p>
            <a:pPr marL="285750" indent="-285750">
              <a:buFont typeface="Wingdings" panose="05000000000000000000" pitchFamily="2" charset="2"/>
              <a:buChar char="Ø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>
                <a:hlinkClick r:id="rId2"/>
              </a:rPr>
              <a:t>http://en.wikipedia.org/wiki/Chatterbot</a:t>
            </a:r>
            <a:endParaRPr lang="en-GB" altLang="en-US"/>
          </a:p>
          <a:p>
            <a:pPr marL="285750" indent="-285750">
              <a:buFont typeface="Wingdings" panose="05000000000000000000" pitchFamily="2" charset="2"/>
              <a:buChar char="Ø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en-US"/>
          </a:p>
          <a:p>
            <a:pPr marL="285750" indent="-285750">
              <a:buFont typeface="Wingdings" panose="05000000000000000000" pitchFamily="2" charset="2"/>
              <a:buChar char="Ø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altLang="en-US"/>
              <a:t>ALICE. 2002. </a:t>
            </a:r>
            <a:r>
              <a:rPr lang="en-IN" altLang="en-US" i="1"/>
              <a:t>A.L.I.C.E AI Foundation, http://www.alicebot.org/</a:t>
            </a:r>
            <a:endParaRPr lang="en-GB" altLang="en-US"/>
          </a:p>
          <a:p>
            <a:pPr eaLnBrk="0" hangingPunct="0"/>
            <a:endParaRPr lang="en-US" altLang="en-US">
              <a:latin typeface="Arial Black" panose="020B0A04020102020204" pitchFamily="34" charset="0"/>
              <a:ea typeface="Times New Roman" panose="02020603050405020304" pitchFamily="18" charset="0"/>
            </a:endParaRPr>
          </a:p>
          <a:p>
            <a:pPr eaLnBrk="0" hangingPunct="0"/>
            <a:endParaRPr lang="en-US" altLang="en-US">
              <a:latin typeface="Arial Black" panose="020B0A04020102020204" pitchFamily="34" charset="0"/>
              <a:ea typeface="Times New Roman" panose="02020603050405020304" pitchFamily="18" charset="0"/>
            </a:endParaRPr>
          </a:p>
        </p:txBody>
      </p:sp>
      <p:pic>
        <p:nvPicPr>
          <p:cNvPr id="12291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564188"/>
            <a:ext cx="12192000" cy="12890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" name="Title 1"/>
          <p:cNvSpPr txBox="1"/>
          <p:nvPr/>
        </p:nvSpPr>
        <p:spPr bwMode="auto">
          <a:xfrm>
            <a:off x="0" y="0"/>
            <a:ext cx="12192000" cy="63976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anchor="ctr">
            <a:normAutofit fontScale="97500"/>
          </a:bodyPr>
          <a:lstStyle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References</a:t>
            </a: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7"/>
          <p:cNvSpPr/>
          <p:nvPr/>
        </p:nvSpPr>
        <p:spPr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endParaRPr lang="en-IN" altLang="en-US">
              <a:latin typeface="Calibri" panose="020F0502020204030204" pitchFamily="34" charset="0"/>
              <a:ea typeface="Arial" panose="020B0604020202020204" pitchFamily="34" charset="0"/>
            </a:endParaRPr>
          </a:p>
        </p:txBody>
      </p:sp>
      <p:sp>
        <p:nvSpPr>
          <p:cNvPr id="13314" name="Title 1"/>
          <p:cNvSpPr txBox="1"/>
          <p:nvPr/>
        </p:nvSpPr>
        <p:spPr>
          <a:xfrm>
            <a:off x="2251075" y="1069975"/>
            <a:ext cx="7239000" cy="90805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algn="ctr">
              <a:lnSpc>
                <a:spcPct val="90000"/>
              </a:lnSpc>
            </a:pPr>
            <a:endParaRPr lang="en-US" altLang="en-US" sz="3900">
              <a:solidFill>
                <a:srgbClr val="525252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766888" y="1978025"/>
            <a:ext cx="8207375" cy="1862138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1500" b="1" i="1" u="none" strike="noStrike" kern="1200" cap="none" spc="0" normalizeH="0" baseline="0" noProof="0">
                <a:ln w="3175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Bodoni MT" panose="02070603080606020203" pitchFamily="18" charset="0"/>
                <a:ea typeface="+mn-ea"/>
                <a:cs typeface="+mn-cs"/>
              </a:rPr>
              <a:t>Thank you !</a:t>
            </a:r>
            <a:endParaRPr kumimoji="0" lang="en-IN" sz="11500" b="1" i="1" u="none" strike="noStrike" kern="1200" cap="none" spc="0" normalizeH="0" baseline="0" noProof="0">
              <a:ln w="3175"/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uLnTx/>
              <a:uFillTx/>
              <a:latin typeface="Bodoni MT" panose="02070603080606020203" pitchFamily="18" charset="0"/>
              <a:ea typeface="+mn-ea"/>
              <a:cs typeface="+mn-cs"/>
            </a:endParaRPr>
          </a:p>
        </p:txBody>
      </p:sp>
      <p:pic>
        <p:nvPicPr>
          <p:cNvPr id="13316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5564188"/>
            <a:ext cx="12192000" cy="12890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7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5564188"/>
            <a:ext cx="12192000" cy="12890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098" name="Rectangle 7"/>
          <p:cNvSpPr/>
          <p:nvPr/>
        </p:nvSpPr>
        <p:spPr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endParaRPr lang="en-IN" altLang="en-US">
              <a:latin typeface="Calibri" panose="020F0502020204030204" pitchFamily="34" charset="0"/>
              <a:ea typeface="Arial" panose="020B0604020202020204" pitchFamily="34" charset="0"/>
            </a:endParaRPr>
          </a:p>
        </p:txBody>
      </p:sp>
      <p:sp>
        <p:nvSpPr>
          <p:cNvPr id="8" name="Title 1"/>
          <p:cNvSpPr txBox="1"/>
          <p:nvPr/>
        </p:nvSpPr>
        <p:spPr bwMode="auto">
          <a:xfrm>
            <a:off x="428625" y="5343525"/>
            <a:ext cx="10445750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normAutofit fontScale="97500"/>
          </a:bodyPr>
          <a:lstStyle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10" name="Content Placeholder 2"/>
          <p:cNvSpPr txBox="1"/>
          <p:nvPr/>
        </p:nvSpPr>
        <p:spPr bwMode="auto">
          <a:xfrm>
            <a:off x="428625" y="1041400"/>
            <a:ext cx="10445750" cy="412115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rmAutofit/>
          </a:bodyPr>
          <a:lstStyle>
            <a:lvl1pPr marL="0" indent="0" algn="ctr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marR="0" lvl="0" indent="-274320" algn="just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Tx/>
              <a:buFont typeface="Wingdings 2" panose="05020102010507070707"/>
              <a:buChar char=""/>
              <a:defRPr/>
            </a:pPr>
            <a:r>
              <a:rPr kumimoji="0" lang="en-US" sz="240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Introduction </a:t>
            </a:r>
            <a:endParaRPr kumimoji="0" lang="en-US" sz="240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274320" marR="0" lvl="0" indent="-274320" algn="just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Tx/>
              <a:buFont typeface="Wingdings 2" panose="05020102010507070707"/>
              <a:buChar char=""/>
              <a:defRPr/>
            </a:pPr>
            <a:r>
              <a:rPr lang="en-US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Literature Survey </a:t>
            </a:r>
            <a:endParaRPr kumimoji="0" lang="en-US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274320" marR="0" lvl="0" indent="-274320" algn="just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Tx/>
              <a:buFont typeface="Wingdings 2" panose="05020102010507070707"/>
              <a:buChar char=""/>
              <a:defRPr/>
            </a:pPr>
            <a:r>
              <a:rPr lang="en-US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Aim / Objectives</a:t>
            </a:r>
            <a:endParaRPr kumimoji="0" lang="en-US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274320" marR="0" lvl="0" indent="-274320" algn="just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Tx/>
              <a:buFont typeface="Wingdings 2" panose="05020102010507070707"/>
              <a:buChar char=""/>
              <a:defRPr/>
            </a:pPr>
            <a:r>
              <a:rPr kumimoji="0" lang="en-US" sz="240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Justifications for Selecting the Title </a:t>
            </a:r>
            <a:endParaRPr kumimoji="0" lang="en-US" sz="240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274320" marR="0" lvl="0" indent="-274320" algn="just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Tx/>
              <a:buFont typeface="Wingdings 2" panose="05020102010507070707"/>
              <a:buChar char=""/>
              <a:defRPr/>
            </a:pPr>
            <a:r>
              <a:rPr kumimoji="0" lang="en-US" sz="240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Block Diagram / Methodology</a:t>
            </a:r>
            <a:endParaRPr kumimoji="0" lang="en-US" sz="240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274320" marR="0" lvl="0" indent="-274320" algn="just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Tx/>
              <a:buFont typeface="Wingdings 2" panose="05020102010507070707"/>
              <a:buChar char=""/>
              <a:defRPr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Software and Hardware Requirements</a:t>
            </a:r>
            <a:endParaRPr kumimoji="0" lang="en-US" sz="240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274320" marR="0" lvl="0" indent="-274320" algn="just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Tx/>
              <a:buFont typeface="Wingdings 2" panose="05020102010507070707"/>
              <a:buChar char=""/>
              <a:defRPr/>
            </a:pPr>
            <a:r>
              <a:rPr kumimoji="0" lang="en-US" sz="240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Expected Result </a:t>
            </a:r>
            <a:endParaRPr kumimoji="0" lang="en-US" sz="240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274320" marR="0" lvl="0" indent="-274320" algn="just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Tx/>
              <a:buFont typeface="Wingdings 2" panose="05020102010507070707"/>
              <a:buChar char=""/>
              <a:defRPr/>
            </a:pPr>
            <a:r>
              <a:rPr kumimoji="0" lang="en-US" sz="240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References </a:t>
            </a:r>
            <a:endParaRPr kumimoji="0" lang="en-US" sz="240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2" name="Title 1"/>
          <p:cNvSpPr txBox="1"/>
          <p:nvPr/>
        </p:nvSpPr>
        <p:spPr bwMode="auto">
          <a:xfrm>
            <a:off x="0" y="0"/>
            <a:ext cx="12192000" cy="63976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anchor="ctr">
            <a:normAutofit fontScale="97500"/>
          </a:bodyPr>
          <a:lstStyle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Contents</a:t>
            </a: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7"/>
          <p:cNvSpPr/>
          <p:nvPr/>
        </p:nvSpPr>
        <p:spPr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endParaRPr lang="en-IN" altLang="en-US">
              <a:latin typeface="Calibri" panose="020F0502020204030204" pitchFamily="34" charset="0"/>
              <a:ea typeface="Arial" panose="020B0604020202020204" pitchFamily="34" charset="0"/>
            </a:endParaRPr>
          </a:p>
        </p:txBody>
      </p:sp>
      <p:sp>
        <p:nvSpPr>
          <p:cNvPr id="5122" name="TextBox 1"/>
          <p:cNvSpPr txBox="1"/>
          <p:nvPr/>
        </p:nvSpPr>
        <p:spPr>
          <a:xfrm>
            <a:off x="1673225" y="1150071"/>
            <a:ext cx="9233587" cy="2862322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 anchorCtr="0">
            <a:spAutoFit/>
          </a:bodyPr>
          <a:lstStyle/>
          <a:p>
            <a:pPr marL="285750" indent="-285750" eaLnBrk="0" hangingPunct="0">
              <a:buFont typeface="Wingdings" panose="05000000000000000000" pitchFamily="2" charset="2"/>
              <a:buChar char="Ø"/>
            </a:pPr>
            <a:r>
              <a:rPr lang="en-US" b="0" i="0" dirty="0" err="1">
                <a:solidFill>
                  <a:srgbClr val="464645"/>
                </a:solidFill>
                <a:effectLst/>
                <a:latin typeface="Georgia" panose="02040502050405020303"/>
              </a:rPr>
              <a:t>ChatBot</a:t>
            </a:r>
            <a:r>
              <a:rPr lang="en-US" b="0" i="0" dirty="0">
                <a:solidFill>
                  <a:srgbClr val="464645"/>
                </a:solidFill>
                <a:effectLst/>
                <a:latin typeface="Georgia" panose="02040502050405020303"/>
              </a:rPr>
              <a:t> offers commands, searching, and letting you complete a number of tasks after you've said the "OK " or "Hey " wake words. It is designed to give you conversational interactions.</a:t>
            </a:r>
            <a:endParaRPr lang="en-US" b="0" i="0" dirty="0">
              <a:solidFill>
                <a:srgbClr val="464645"/>
              </a:solidFill>
              <a:effectLst/>
              <a:latin typeface="Georgia" panose="02040502050405020303"/>
            </a:endParaRPr>
          </a:p>
          <a:p>
            <a:pPr marL="285750" indent="-285750" eaLnBrk="0" hangingPunct="0">
              <a:buFont typeface="Wingdings" panose="05000000000000000000" pitchFamily="2" charset="2"/>
              <a:buChar char="Ø"/>
            </a:pPr>
            <a:endParaRPr lang="en-US" b="0" i="0">
              <a:solidFill>
                <a:srgbClr val="464645"/>
              </a:solidFill>
              <a:effectLst/>
              <a:latin typeface="Georgia" panose="02040502050405020303" pitchFamily="18" charset="0"/>
            </a:endParaRPr>
          </a:p>
          <a:p>
            <a:pPr marL="285750" indent="-285750" eaLnBrk="0" hangingPunct="0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464645"/>
                </a:solidFill>
                <a:effectLst/>
                <a:latin typeface="Georgia" panose="02040502050405020303"/>
              </a:rPr>
              <a:t> Once you've started talking to System, </a:t>
            </a:r>
            <a:r>
              <a:rPr lang="en-US" dirty="0">
                <a:solidFill>
                  <a:srgbClr val="464645"/>
                </a:solidFill>
                <a:latin typeface="Georgia" panose="02040502050405020303"/>
              </a:rPr>
              <a:t>it</a:t>
            </a:r>
            <a:r>
              <a:rPr lang="en-US" b="0" i="0" dirty="0">
                <a:solidFill>
                  <a:srgbClr val="464645"/>
                </a:solidFill>
                <a:effectLst/>
                <a:latin typeface="Georgia" panose="02040502050405020303"/>
              </a:rPr>
              <a:t> </a:t>
            </a:r>
            <a:r>
              <a:rPr lang="en-US" dirty="0">
                <a:solidFill>
                  <a:srgbClr val="464645"/>
                </a:solidFill>
                <a:latin typeface="Georgia" panose="02040502050405020303"/>
              </a:rPr>
              <a:t>responds</a:t>
            </a:r>
            <a:r>
              <a:rPr lang="en-US" b="0" i="0" dirty="0">
                <a:solidFill>
                  <a:srgbClr val="464645"/>
                </a:solidFill>
                <a:effectLst/>
                <a:latin typeface="Georgia" panose="02040502050405020303"/>
              </a:rPr>
              <a:t> without needing a trigger phrase all the time.  You can also ask for multiple things at the same time.</a:t>
            </a:r>
            <a:endParaRPr lang="en-US" b="0" i="0" dirty="0">
              <a:solidFill>
                <a:srgbClr val="464645"/>
              </a:solidFill>
              <a:effectLst/>
              <a:latin typeface="Georgia" panose="02040502050405020303"/>
            </a:endParaRPr>
          </a:p>
          <a:p>
            <a:pPr marL="285750" indent="-285750" eaLnBrk="0" hangingPunct="0">
              <a:buFont typeface="Wingdings" panose="05000000000000000000" pitchFamily="2" charset="2"/>
              <a:buChar char="Ø"/>
            </a:pPr>
            <a:endParaRPr lang="en-US" b="0" i="0">
              <a:solidFill>
                <a:srgbClr val="464645"/>
              </a:solidFill>
              <a:effectLst/>
              <a:latin typeface="Georgia" panose="02040502050405020303" pitchFamily="18" charset="0"/>
            </a:endParaRPr>
          </a:p>
          <a:p>
            <a:pPr marL="285750" indent="-285750" eaLnBrk="0" hangingPunct="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Lato"/>
              </a:rPr>
              <a:t>Chatbot </a:t>
            </a: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Lato"/>
              </a:rPr>
              <a:t>accepts a combination of inputs in the form of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Lato"/>
              </a:rPr>
              <a:t>text</a:t>
            </a: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Lato"/>
              </a:rPr>
              <a:t> and then provides the appropriate responses as per the request for an inquiry, reading, messages, notifications, play games, etc.</a:t>
            </a:r>
            <a:endParaRPr lang="en-US" altLang="en-US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5123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5564188"/>
            <a:ext cx="12192000" cy="12890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4" name="Title 1"/>
          <p:cNvSpPr txBox="1"/>
          <p:nvPr/>
        </p:nvSpPr>
        <p:spPr bwMode="auto">
          <a:xfrm>
            <a:off x="0" y="0"/>
            <a:ext cx="12192000" cy="63976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anchor="ctr">
            <a:normAutofit fontScale="97500"/>
          </a:bodyPr>
          <a:lstStyle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Introduction</a:t>
            </a: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/>
          <p:cNvSpPr/>
          <p:nvPr/>
        </p:nvSpPr>
        <p:spPr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endParaRPr lang="en-IN" altLang="en-US">
              <a:latin typeface="Calibri" panose="020F0502020204030204" pitchFamily="34" charset="0"/>
              <a:ea typeface="Arial" panose="020B0604020202020204" pitchFamily="34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0" y="672352"/>
          <a:ext cx="12191999" cy="4832543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49204"/>
                <a:gridCol w="4946795"/>
                <a:gridCol w="3048000"/>
                <a:gridCol w="3048000"/>
              </a:tblGrid>
              <a:tr h="42144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Sr. No.</a:t>
                      </a:r>
                      <a:endParaRPr lang="en-US" sz="1800" dirty="0">
                        <a:solidFill>
                          <a:schemeClr val="tx1"/>
                        </a:solidFill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91439" marR="91439" marT="45728" marB="457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Paper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Title and its Author</a:t>
                      </a:r>
                      <a:endParaRPr lang="en-US" sz="1800" dirty="0">
                        <a:solidFill>
                          <a:schemeClr val="tx1"/>
                        </a:solidFill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91439" marR="91439" marT="45728" marB="457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Details of Publication</a:t>
                      </a:r>
                      <a:endParaRPr lang="en-US" sz="1800" dirty="0">
                        <a:solidFill>
                          <a:schemeClr val="tx1"/>
                        </a:solidFill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91439" marR="91439" marT="45728" marB="457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Findings</a:t>
                      </a:r>
                      <a:endParaRPr lang="en-US" sz="1800" dirty="0">
                        <a:solidFill>
                          <a:schemeClr val="tx1"/>
                        </a:solidFill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91439" marR="91439" marT="45728" marB="457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9408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1</a:t>
                      </a:r>
                      <a:endParaRPr lang="en-US" sz="1800" dirty="0">
                        <a:solidFill>
                          <a:schemeClr val="tx1"/>
                        </a:solidFill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91439" marR="91439" marT="45728" marB="457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chemeClr val="dk1"/>
                          </a:solidFill>
                          <a:latin typeface="Calibri" panose="020F0502020204030204"/>
                        </a:rPr>
                        <a:t>In-bound telephone surveys invite respondents to express their satisfaction digitally</a:t>
                      </a:r>
                      <a:endParaRPr lang="en-US" sz="1400" b="0" i="0" u="none" strike="noStrike" noProof="0" dirty="0"/>
                    </a:p>
                    <a:p>
                      <a:pPr lvl="0">
                        <a:buNone/>
                      </a:pPr>
                      <a:endParaRPr lang="en-US" sz="1800" b="0" i="0" u="none" strike="noStrike" noProof="0"/>
                    </a:p>
                    <a:p>
                      <a:pPr lvl="0">
                        <a:buNone/>
                      </a:pPr>
                      <a:r>
                        <a:rPr lang="en-US" sz="1800" b="1" i="0" u="none" strike="noStrike" noProof="0" dirty="0"/>
                        <a:t>Cindy Ford, Roy Ralston.</a:t>
                      </a:r>
                      <a:endParaRPr lang="en-US" sz="1800" b="1" i="0" u="none" strike="noStrike" noProof="0" dirty="0"/>
                    </a:p>
                  </a:txBody>
                  <a:tcPr marL="91439" marR="91439" marT="45728" marB="457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i="0" u="none" strike="noStrike" noProof="0" dirty="0">
                          <a:solidFill>
                            <a:schemeClr val="tx1"/>
                          </a:solidFill>
                          <a:latin typeface="Times New Roman" panose="02020603050405020304"/>
                        </a:rPr>
                        <a:t>October 1995</a:t>
                      </a:r>
                      <a:endParaRPr lang="en-US" sz="1800" b="1" i="0" u="none" strike="noStrike" noProof="0" dirty="0"/>
                    </a:p>
                  </a:txBody>
                  <a:tcPr marL="91439" marR="91439" marT="45728" marB="457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1" u="none" strike="noStrike" noProof="0" dirty="0">
                          <a:solidFill>
                            <a:schemeClr val="dk1"/>
                          </a:solidFill>
                          <a:latin typeface="Calibri" panose="020F0502020204030204"/>
                        </a:rPr>
                        <a:t>Getting customers to complete a customer satisfaction questionnaire can be challenging. </a:t>
                      </a:r>
                      <a:r>
                        <a:rPr lang="en-US" sz="1200" b="0" i="0" u="none" strike="noStrike" noProof="0" dirty="0">
                          <a:solidFill>
                            <a:srgbClr val="464645"/>
                          </a:solidFill>
                          <a:latin typeface="Georgia" panose="02040502050405020303"/>
                        </a:rPr>
                        <a:t>Voice Interactive system(VIS) </a:t>
                      </a:r>
                      <a:r>
                        <a:rPr lang="en-US" sz="1200" b="0" i="1" u="none" strike="noStrike" noProof="0" dirty="0">
                          <a:solidFill>
                            <a:schemeClr val="dk1"/>
                          </a:solidFill>
                          <a:latin typeface="Calibri" panose="020F0502020204030204"/>
                        </a:rPr>
                        <a:t>is a relatively new technology for surveying customers.</a:t>
                      </a:r>
                      <a:endParaRPr lang="en-US" sz="1200" b="0" i="0" u="none" strike="noStrike" noProof="0" dirty="0"/>
                    </a:p>
                  </a:txBody>
                  <a:tcPr marL="91439" marR="91439" marT="45728" marB="457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931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2</a:t>
                      </a:r>
                      <a:endParaRPr lang="en-US" sz="1800" dirty="0">
                        <a:solidFill>
                          <a:schemeClr val="tx1"/>
                        </a:solidFill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91439" marR="91439" marT="45728" marB="457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chemeClr val="dk1"/>
                          </a:solidFill>
                          <a:latin typeface="Calibri" panose="020F0502020204030204"/>
                        </a:rPr>
                        <a:t>Long John Silver's relies on IVR to measure custom</a:t>
                      </a:r>
                      <a:r>
                        <a:rPr lang="en-US" sz="1200" b="0" i="0" u="none" strike="noStrike" noProof="0" dirty="0">
                          <a:solidFill>
                            <a:schemeClr val="dk1"/>
                          </a:solidFill>
                          <a:latin typeface="Calibri" panose="020F0502020204030204"/>
                        </a:rPr>
                        <a:t>er opinions.</a:t>
                      </a:r>
                      <a:endParaRPr lang="en-US" sz="1200" b="0" i="0" u="none" strike="noStrike" noProof="0" dirty="0"/>
                    </a:p>
                    <a:p>
                      <a:pPr lvl="0" algn="ctr">
                        <a:buNone/>
                      </a:pPr>
                      <a:endParaRPr lang="en-US" sz="1600" b="0" i="0" u="none" strike="noStrike" noProof="0"/>
                    </a:p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i="0" u="none" strike="noStrike" noProof="0" dirty="0">
                          <a:solidFill>
                            <a:schemeClr val="dk1"/>
                          </a:solidFill>
                          <a:latin typeface="Calibri" panose="020F0502020204030204"/>
                        </a:rPr>
                        <a:t>Bruce Westcott, Gene Stefaniak, Z.R. Tasby</a:t>
                      </a:r>
                      <a:endParaRPr lang="en-US" sz="1600" b="0" i="0" u="none" strike="noStrike" noProof="0" dirty="0"/>
                    </a:p>
                  </a:txBody>
                  <a:tcPr marL="91439" marR="91439" marT="45728" marB="457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i="0" u="none" strike="noStrike" noProof="0" dirty="0">
                          <a:solidFill>
                            <a:schemeClr val="dk1"/>
                          </a:solidFill>
                          <a:latin typeface="Calibri" panose="020F0502020204030204"/>
                        </a:rPr>
                        <a:t> October </a:t>
                      </a:r>
                      <a:r>
                        <a:rPr lang="en-US" sz="1800" b="1" i="0" u="none" strike="noStrike" noProof="0" dirty="0">
                          <a:solidFill>
                            <a:schemeClr val="dk1"/>
                          </a:solidFill>
                          <a:latin typeface="Georgia" panose="02040502050405020303"/>
                        </a:rPr>
                        <a:t>2001</a:t>
                      </a:r>
                      <a:endParaRPr lang="en-US" sz="1800" b="1" i="0" u="none" strike="noStrike" noProof="0" dirty="0">
                        <a:latin typeface="Georgia" panose="02040502050405020303"/>
                      </a:endParaRPr>
                    </a:p>
                  </a:txBody>
                  <a:tcPr marL="91439" marR="91439" marT="45728" marB="457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50" b="0" i="0" u="none" strike="noStrike" noProof="0" dirty="0">
                          <a:solidFill>
                            <a:schemeClr val="dk1"/>
                          </a:solidFill>
                          <a:latin typeface="Calibri" panose="020F0502020204030204"/>
                        </a:rPr>
                        <a:t>Long John Silver’s Restaurants Inc. used interactive voice response to measure customer satisfaction, the results of which have been an escalation in customer service performance and manager involvement.</a:t>
                      </a:r>
                      <a:endParaRPr lang="en-US" sz="1800" b="0" i="0" u="none" strike="noStrike" noProof="0" dirty="0"/>
                    </a:p>
                  </a:txBody>
                  <a:tcPr marL="91439" marR="91439" marT="45728" marB="457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1478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3</a:t>
                      </a:r>
                      <a:endParaRPr lang="en-US" sz="1800" dirty="0">
                        <a:solidFill>
                          <a:schemeClr val="tx1"/>
                        </a:solidFill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91439" marR="91439" marT="45728" marB="457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chemeClr val="dk1"/>
                          </a:solidFill>
                          <a:latin typeface="Calibri" panose="020F0502020204030204"/>
                        </a:rPr>
                        <a:t>Simple techniques to improve your IVR survey</a:t>
                      </a:r>
                      <a:endParaRPr lang="en-US" sz="1400" b="0" i="0" u="none" strike="noStrike" noProof="0" dirty="0"/>
                    </a:p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i="0" u="none" strike="noStrike" noProof="0" dirty="0">
                          <a:solidFill>
                            <a:schemeClr val="dk1"/>
                          </a:solidFill>
                          <a:latin typeface="Calibri" panose="020F0502020204030204"/>
                        </a:rPr>
                        <a:t>Dan Rangel .</a:t>
                      </a:r>
                      <a:endParaRPr lang="en-US" sz="1600" b="1" i="0" u="none" strike="noStrike" noProof="0" dirty="0"/>
                    </a:p>
                  </a:txBody>
                  <a:tcPr marL="91439" marR="91439" marT="45728" marB="457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1" i="0" u="none" strike="noStrike" noProof="0" dirty="0">
                          <a:solidFill>
                            <a:schemeClr val="dk1"/>
                          </a:solidFill>
                          <a:latin typeface="Calibri" panose="020F0502020204030204"/>
                        </a:rPr>
                        <a:t>June </a:t>
                      </a:r>
                      <a:r>
                        <a:rPr lang="en-US" sz="1800" b="1" i="0" u="none" strike="noStrike" noProof="0" dirty="0">
                          <a:solidFill>
                            <a:schemeClr val="dk1"/>
                          </a:solidFill>
                          <a:latin typeface="Times New Roman" panose="02020603050405020304"/>
                        </a:rPr>
                        <a:t>2016</a:t>
                      </a:r>
                      <a:endParaRPr lang="en-US" b="1" dirty="0">
                        <a:latin typeface="Times New Roman" panose="02020603050405020304"/>
                      </a:endParaRPr>
                    </a:p>
                  </a:txBody>
                  <a:tcPr marL="91439" marR="91439" marT="45728" marB="457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noProof="0" dirty="0">
                          <a:solidFill>
                            <a:schemeClr val="dk1"/>
                          </a:solidFill>
                          <a:latin typeface="Calibri" panose="020F0502020204030204"/>
                        </a:rPr>
                        <a:t>Best practices to keep in mind when crafting IVR surveys.</a:t>
                      </a:r>
                      <a:endParaRPr lang="en-US" sz="1200" b="0" i="0" u="none" strike="noStrike" noProof="0" dirty="0"/>
                    </a:p>
                    <a:p>
                      <a:pPr lvl="0" algn="ctr">
                        <a:buNone/>
                      </a:pPr>
                      <a:endParaRPr lang="en-US" sz="1800">
                        <a:solidFill>
                          <a:schemeClr val="tx1"/>
                        </a:solidFill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91439" marR="91439" marT="45728" marB="457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3291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4</a:t>
                      </a:r>
                      <a:endParaRPr lang="en-US" sz="1800" dirty="0">
                        <a:solidFill>
                          <a:schemeClr val="tx1"/>
                        </a:solidFill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91439" marR="91439" marT="45728" marB="457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chemeClr val="dk1"/>
                          </a:solidFill>
                          <a:latin typeface="Calibri" panose="020F0502020204030204"/>
                        </a:rPr>
                        <a:t>Leveraging virtual voice response interviews</a:t>
                      </a:r>
                      <a:endParaRPr lang="en-US" sz="1800" b="0" i="0" u="none" strike="noStrike" noProof="0" dirty="0"/>
                    </a:p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800" b="0" i="0" u="none" strike="noStrike" noProof="0"/>
                    </a:p>
                    <a:p>
                      <a:pPr lvl="0">
                        <a:buNone/>
                      </a:pPr>
                      <a:r>
                        <a:rPr lang="en-US" sz="1800" b="1" i="0" u="none" strike="noStrike" noProof="0" dirty="0">
                          <a:solidFill>
                            <a:schemeClr val="dk1"/>
                          </a:solidFill>
                          <a:latin typeface="Calibri" panose="020F0502020204030204"/>
                        </a:rPr>
                        <a:t>Corinne Shanahan, Jessica Spilman.</a:t>
                      </a:r>
                      <a:endParaRPr lang="en-US" sz="1800" b="0" i="0" u="none" strike="noStrike" noProof="0" dirty="0"/>
                    </a:p>
                    <a:p>
                      <a:pPr lvl="0" algn="ctr">
                        <a:buNone/>
                      </a:pPr>
                      <a:endParaRPr lang="en-US" sz="1800">
                        <a:solidFill>
                          <a:schemeClr val="tx1"/>
                        </a:solidFill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91439" marR="91439" marT="45728" marB="457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chemeClr val="dk1"/>
                          </a:solidFill>
                          <a:latin typeface="Calibri" panose="020F0502020204030204"/>
                        </a:rPr>
                        <a:t>March 2019</a:t>
                      </a:r>
                      <a:endParaRPr lang="en-US" sz="1800" b="0" i="0" u="none" strike="noStrike" noProof="0" dirty="0"/>
                    </a:p>
                    <a:p>
                      <a:pPr lvl="0" algn="ctr">
                        <a:buNone/>
                      </a:pPr>
                      <a:endParaRPr lang="en-US" sz="1800">
                        <a:solidFill>
                          <a:schemeClr val="tx1"/>
                        </a:solidFill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91439" marR="91439" marT="45728" marB="457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noProof="0" dirty="0">
                          <a:solidFill>
                            <a:schemeClr val="dk1"/>
                          </a:solidFill>
                          <a:latin typeface="Calibri" panose="020F0502020204030204"/>
                        </a:rPr>
                        <a:t>The authors look at how virtual voice response interviews were used for diabetes panel concept testing, providing insight into why researchers should (or should not) use the methodology.</a:t>
                      </a:r>
                      <a:endParaRPr lang="en-US" sz="1200" b="0" i="0" u="none" strike="noStrike" noProof="0" dirty="0"/>
                    </a:p>
                    <a:p>
                      <a:pPr lvl="0" algn="ctr">
                        <a:buNone/>
                      </a:pPr>
                      <a:endParaRPr lang="en-US" sz="1800">
                        <a:solidFill>
                          <a:schemeClr val="tx1"/>
                        </a:solidFill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91439" marR="91439" marT="45728" marB="457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8236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5514057"/>
            <a:ext cx="12192000" cy="12890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4" name="Title 1"/>
          <p:cNvSpPr txBox="1"/>
          <p:nvPr/>
        </p:nvSpPr>
        <p:spPr bwMode="auto">
          <a:xfrm>
            <a:off x="0" y="0"/>
            <a:ext cx="12192000" cy="63976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anchor="ctr">
            <a:normAutofit fontScale="97500"/>
          </a:bodyPr>
          <a:lstStyle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Literature Survey</a:t>
            </a: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7"/>
          <p:cNvSpPr/>
          <p:nvPr/>
        </p:nvSpPr>
        <p:spPr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endParaRPr lang="en-IN" altLang="en-US">
              <a:latin typeface="Calibri" panose="020F0502020204030204" pitchFamily="34" charset="0"/>
              <a:ea typeface="Arial" panose="020B0604020202020204" pitchFamily="34" charset="0"/>
            </a:endParaRPr>
          </a:p>
        </p:txBody>
      </p:sp>
      <p:sp>
        <p:nvSpPr>
          <p:cNvPr id="7170" name="TextBox 7"/>
          <p:cNvSpPr txBox="1"/>
          <p:nvPr/>
        </p:nvSpPr>
        <p:spPr>
          <a:xfrm>
            <a:off x="0" y="768552"/>
            <a:ext cx="10856890" cy="452431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eaLnBrk="0" hangingPunct="0"/>
            <a:r>
              <a:rPr lang="en-US" altLang="en-US">
                <a:latin typeface="Arial Black" panose="020B0A04020102020204" pitchFamily="34" charset="0"/>
              </a:rPr>
              <a:t>Objectives of </a:t>
            </a:r>
            <a:r>
              <a:rPr lang="en-US" altLang="en-US" err="1">
                <a:latin typeface="Arial Black" panose="020B0A04020102020204" pitchFamily="34" charset="0"/>
              </a:rPr>
              <a:t>Chatbot</a:t>
            </a:r>
            <a:endParaRPr lang="en-US" altLang="en-US">
              <a:latin typeface="Arial Black" panose="020B0A04020102020204" pitchFamily="34" charset="0"/>
            </a:endParaRPr>
          </a:p>
          <a:p>
            <a:pPr eaLnBrk="0" hangingPunct="0"/>
            <a:endParaRPr lang="en-US" altLang="en-US">
              <a:latin typeface="Arial Black" panose="020B0A04020102020204" pitchFamily="34" charset="0"/>
            </a:endParaRPr>
          </a:p>
          <a:p>
            <a:pPr marL="285750" indent="-285750" eaLnBrk="0" hangingPunct="0">
              <a:buFont typeface="Wingdings" panose="05000000000000000000" pitchFamily="2" charset="2"/>
              <a:buChar char="Ø"/>
            </a:pPr>
            <a:r>
              <a:rPr lang="en-IN"/>
              <a:t> </a:t>
            </a:r>
            <a:r>
              <a:rPr lang="en-IN" err="1"/>
              <a:t>Chatbots</a:t>
            </a:r>
            <a:r>
              <a:rPr lang="en-IN"/>
              <a:t> are very intelligent. You train them once and they will communicate with your target audience in their language. Multilingual </a:t>
            </a:r>
            <a:r>
              <a:rPr lang="en-IN" err="1"/>
              <a:t>chatbots</a:t>
            </a:r>
            <a:r>
              <a:rPr lang="en-IN"/>
              <a:t> will save you from investing much on hiring different languages resources.</a:t>
            </a:r>
            <a:endParaRPr lang="en-IN"/>
          </a:p>
          <a:p>
            <a:pPr eaLnBrk="0" hangingPunct="0"/>
            <a:endParaRPr lang="en-US" altLang="en-US">
              <a:latin typeface="Times New Roman" panose="02020603050405020304" pitchFamily="18" charset="0"/>
            </a:endParaRPr>
          </a:p>
          <a:p>
            <a:pPr marL="285750" indent="-285750" eaLnBrk="0" hangingPunct="0">
              <a:buFont typeface="Wingdings" panose="05000000000000000000" pitchFamily="2" charset="2"/>
              <a:buChar char="Ø"/>
            </a:pPr>
            <a:r>
              <a:rPr lang="en-IN" err="1"/>
              <a:t>ChatBot</a:t>
            </a:r>
            <a:r>
              <a:rPr lang="en-IN"/>
              <a:t> </a:t>
            </a:r>
            <a:r>
              <a:rPr lang="en-IN" b="1"/>
              <a:t>enable consumers to interact with technology simply by texting to it</a:t>
            </a:r>
            <a:r>
              <a:rPr lang="en-IN"/>
              <a:t>, Enabling requests, reminders and other simple tasks.</a:t>
            </a:r>
            <a:endParaRPr lang="en-US" altLang="en-US">
              <a:latin typeface="Times New Roman" panose="02020603050405020304" pitchFamily="18" charset="0"/>
            </a:endParaRPr>
          </a:p>
          <a:p>
            <a:pPr eaLnBrk="0" hangingPunct="0"/>
            <a:endParaRPr lang="en-US" altLang="en-US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eaLnBrk="0" hangingPunct="0"/>
            <a:r>
              <a:rPr lang="en-US" altLang="en-US">
                <a:latin typeface="Arial Black" panose="020B0A04020102020204" pitchFamily="34" charset="0"/>
                <a:ea typeface="Times New Roman" panose="02020603050405020304" pitchFamily="18" charset="0"/>
              </a:rPr>
              <a:t>Problems Identified in </a:t>
            </a:r>
            <a:r>
              <a:rPr lang="en-US" altLang="en-US" err="1">
                <a:latin typeface="Arial Black" panose="020B0A04020102020204" pitchFamily="34" charset="0"/>
                <a:ea typeface="Times New Roman" panose="02020603050405020304" pitchFamily="18" charset="0"/>
              </a:rPr>
              <a:t>Chatbot</a:t>
            </a:r>
            <a:endParaRPr lang="en-US" altLang="en-US">
              <a:latin typeface="Arial Black" panose="020B0A04020102020204" pitchFamily="34" charset="0"/>
              <a:ea typeface="Times New Roman" panose="02020603050405020304" pitchFamily="18" charset="0"/>
            </a:endParaRPr>
          </a:p>
          <a:p>
            <a:pPr eaLnBrk="0" hangingPunct="0"/>
            <a:endParaRPr lang="en-US" altLang="en-US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eaLnBrk="0" hangingPunct="0">
              <a:buFont typeface="Wingdings" panose="05000000000000000000" pitchFamily="2" charset="2"/>
              <a:buChar char="Ø"/>
            </a:pPr>
            <a:r>
              <a:rPr lang="en-IN"/>
              <a:t>Lack of Accuracy and Misinterpretation.</a:t>
            </a:r>
            <a:endParaRPr lang="en-IN"/>
          </a:p>
          <a:p>
            <a:pPr eaLnBrk="0" hangingPunct="0"/>
            <a:endParaRPr lang="en-IN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/>
              <a:t>Most </a:t>
            </a:r>
            <a:r>
              <a:rPr lang="en-IN" err="1"/>
              <a:t>chatbots</a:t>
            </a:r>
            <a:r>
              <a:rPr lang="en-IN"/>
              <a:t> aren't that great at having normal conversations.</a:t>
            </a:r>
            <a:endParaRPr lang="en-IN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/>
              <a:t>Certain </a:t>
            </a:r>
            <a:r>
              <a:rPr lang="en-IN" err="1"/>
              <a:t>chatbots</a:t>
            </a:r>
            <a:r>
              <a:rPr lang="en-IN"/>
              <a:t> are poor in processing and takes time to filter results. This annoys the users.</a:t>
            </a:r>
            <a:endParaRPr lang="en-IN"/>
          </a:p>
        </p:txBody>
      </p:sp>
      <p:pic>
        <p:nvPicPr>
          <p:cNvPr id="7171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5564188"/>
            <a:ext cx="12192000" cy="12890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" name="Title 1"/>
          <p:cNvSpPr txBox="1"/>
          <p:nvPr/>
        </p:nvSpPr>
        <p:spPr bwMode="auto">
          <a:xfrm>
            <a:off x="0" y="0"/>
            <a:ext cx="12192000" cy="63976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anchor="ctr">
            <a:normAutofit fontScale="97500"/>
          </a:bodyPr>
          <a:lstStyle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Aim / Objectives</a:t>
            </a: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7"/>
          <p:cNvSpPr/>
          <p:nvPr/>
        </p:nvSpPr>
        <p:spPr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endParaRPr lang="en-IN" altLang="en-US">
              <a:latin typeface="Calibri" panose="020F0502020204030204" pitchFamily="34" charset="0"/>
              <a:ea typeface="Arial" panose="020B0604020202020204" pitchFamily="34" charset="0"/>
            </a:endParaRPr>
          </a:p>
        </p:txBody>
      </p:sp>
      <p:sp>
        <p:nvSpPr>
          <p:cNvPr id="6146" name="TextBox 7"/>
          <p:cNvSpPr txBox="1"/>
          <p:nvPr/>
        </p:nvSpPr>
        <p:spPr>
          <a:xfrm>
            <a:off x="0" y="744639"/>
            <a:ext cx="12333667" cy="5078313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eaLnBrk="0" hangingPunct="0"/>
            <a:r>
              <a:rPr lang="en-US" altLang="en-US">
                <a:latin typeface="Arial Black" panose="020B0A04020102020204" pitchFamily="34" charset="0"/>
              </a:rPr>
              <a:t>Justification for Title selection </a:t>
            </a:r>
            <a:endParaRPr lang="en-US" altLang="en-US">
              <a:latin typeface="Arial Black" panose="020B0A04020102020204" pitchFamily="34" charset="0"/>
            </a:endParaRPr>
          </a:p>
          <a:p>
            <a:pPr eaLnBrk="0" hangingPunct="0"/>
            <a:endParaRPr lang="en-IN"/>
          </a:p>
          <a:p>
            <a:pPr marL="285750" indent="-285750" eaLnBrk="0" hangingPunct="0">
              <a:buFont typeface="Wingdings" panose="05000000000000000000" pitchFamily="2" charset="2"/>
              <a:buChar char="Ø"/>
            </a:pPr>
            <a:r>
              <a:rPr lang="en-IN"/>
              <a:t>The technology </a:t>
            </a:r>
            <a:r>
              <a:rPr lang="en-IN" b="1"/>
              <a:t>allows us to talk to a computer or device that interprets what we're saying in order to respond to our question or command</a:t>
            </a:r>
            <a:r>
              <a:rPr lang="en-IN"/>
              <a:t>. That’s why the title is </a:t>
            </a:r>
            <a:r>
              <a:rPr lang="en-IN" err="1"/>
              <a:t>Chatbot</a:t>
            </a:r>
            <a:r>
              <a:rPr lang="en-IN"/>
              <a:t>.</a:t>
            </a:r>
            <a:endParaRPr lang="en-IN"/>
          </a:p>
          <a:p>
            <a:pPr eaLnBrk="0" hangingPunct="0"/>
            <a:endParaRPr lang="en-IN" altLang="en-US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eaLnBrk="0" hangingPunct="0"/>
            <a:r>
              <a:rPr lang="en-IN" altLang="en-US">
                <a:latin typeface="Arial Black" panose="020B0A04020102020204" pitchFamily="34" charset="0"/>
                <a:ea typeface="Times New Roman" panose="02020603050405020304" pitchFamily="18" charset="0"/>
              </a:rPr>
              <a:t>Need of </a:t>
            </a:r>
            <a:r>
              <a:rPr lang="en-IN" altLang="en-US" err="1">
                <a:latin typeface="Arial Black" panose="020B0A04020102020204" pitchFamily="34" charset="0"/>
                <a:ea typeface="Times New Roman" panose="02020603050405020304" pitchFamily="18" charset="0"/>
              </a:rPr>
              <a:t>Chatbot</a:t>
            </a:r>
            <a:endParaRPr lang="en-IN" altLang="en-US">
              <a:latin typeface="Arial Black" panose="020B0A04020102020204" pitchFamily="34" charset="0"/>
              <a:ea typeface="Times New Roman" panose="02020603050405020304" pitchFamily="18" charset="0"/>
            </a:endParaRPr>
          </a:p>
          <a:p>
            <a:pPr eaLnBrk="0" hangingPunct="0"/>
            <a:endParaRPr lang="en-IN" altLang="en-US">
              <a:latin typeface="Arial Black" panose="020B0A04020102020204" pitchFamily="34" charset="0"/>
              <a:ea typeface="Times New Roman" panose="02020603050405020304" pitchFamily="18" charset="0"/>
            </a:endParaRPr>
          </a:p>
          <a:p>
            <a:pPr marL="285750" indent="-285750" eaLnBrk="0" hangingPunct="0">
              <a:buFont typeface="Wingdings" panose="05000000000000000000" pitchFamily="2" charset="2"/>
              <a:buChar char="Ø"/>
            </a:pPr>
            <a:r>
              <a:rPr lang="en-IN" err="1"/>
              <a:t>Chatbots</a:t>
            </a:r>
            <a:r>
              <a:rPr lang="en-IN"/>
              <a:t> are way more than simple conversational agents. They can be connected to various APIs which will </a:t>
            </a:r>
            <a:r>
              <a:rPr lang="en-IN" b="1"/>
              <a:t>enable them to deal with a wider range of customers' requests</a:t>
            </a:r>
            <a:r>
              <a:rPr lang="en-IN"/>
              <a:t>. They can also automate repetitive and tedious tasks like emailing prospects and customers, answering FAQs and many more.</a:t>
            </a:r>
            <a:endParaRPr lang="en-IN" altLang="en-US">
              <a:latin typeface="Arial Black" panose="020B0A04020102020204" pitchFamily="34" charset="0"/>
              <a:ea typeface="Times New Roman" panose="02020603050405020304" pitchFamily="18" charset="0"/>
            </a:endParaRPr>
          </a:p>
          <a:p>
            <a:pPr marL="285750" indent="-285750" eaLnBrk="0" hangingPunct="0">
              <a:buFont typeface="Wingdings" panose="05000000000000000000" pitchFamily="2" charset="2"/>
              <a:buChar char="Ø"/>
            </a:pPr>
            <a:endParaRPr lang="en-IN" altLang="en-US">
              <a:latin typeface="Arial Black" panose="020B0A04020102020204" pitchFamily="34" charset="0"/>
              <a:ea typeface="Times New Roman" panose="02020603050405020304" pitchFamily="18" charset="0"/>
            </a:endParaRPr>
          </a:p>
          <a:p>
            <a:pPr eaLnBrk="0" hangingPunct="0"/>
            <a:r>
              <a:rPr lang="en-US" altLang="en-US" err="1">
                <a:latin typeface="Arial Black" panose="020B0A04020102020204" pitchFamily="34" charset="0"/>
                <a:ea typeface="Times New Roman" panose="02020603050405020304" pitchFamily="18" charset="0"/>
              </a:rPr>
              <a:t>Applictaions</a:t>
            </a:r>
            <a:r>
              <a:rPr lang="en-US" altLang="en-US">
                <a:latin typeface="Arial Black" panose="020B0A04020102020204" pitchFamily="34" charset="0"/>
                <a:ea typeface="Times New Roman" panose="02020603050405020304" pitchFamily="18" charset="0"/>
              </a:rPr>
              <a:t> of </a:t>
            </a:r>
            <a:r>
              <a:rPr lang="en-US" altLang="en-US" err="1">
                <a:latin typeface="Arial Black" panose="020B0A04020102020204" pitchFamily="34" charset="0"/>
                <a:ea typeface="Times New Roman" panose="02020603050405020304" pitchFamily="18" charset="0"/>
              </a:rPr>
              <a:t>Chatbot</a:t>
            </a:r>
            <a:endParaRPr lang="en-US" altLang="en-US">
              <a:latin typeface="Arial Black" panose="020B0A04020102020204" pitchFamily="34" charset="0"/>
              <a:ea typeface="Times New Roman" panose="02020603050405020304" pitchFamily="18" charset="0"/>
            </a:endParaRPr>
          </a:p>
          <a:p>
            <a:pPr eaLnBrk="0" hangingPunct="0"/>
            <a:endParaRPr lang="en-US" altLang="en-US">
              <a:latin typeface="Arial Black" panose="020B0A04020102020204" pitchFamily="34" charset="0"/>
              <a:ea typeface="Times New Roman" panose="02020603050405020304" pitchFamily="18" charset="0"/>
            </a:endParaRPr>
          </a:p>
          <a:p>
            <a:pPr marL="285750" indent="-285750" eaLnBrk="0" hangingPunct="0">
              <a:buFont typeface="Wingdings" panose="05000000000000000000" pitchFamily="2" charset="2"/>
              <a:buChar char="Ø"/>
            </a:pPr>
            <a:r>
              <a:rPr lang="en-IN" err="1"/>
              <a:t>Chatbot</a:t>
            </a:r>
            <a:r>
              <a:rPr lang="en-IN"/>
              <a:t> technology in the workplace has evolved into incorporating simple tasks to increase efficiency, as well as beyond tasks that have traditionally needed humans, to be performed.</a:t>
            </a:r>
            <a:endParaRPr lang="en-IN"/>
          </a:p>
          <a:p>
            <a:pPr marL="285750" indent="-285750" eaLnBrk="0" hangingPunct="0">
              <a:buFont typeface="Wingdings" panose="05000000000000000000" pitchFamily="2" charset="2"/>
              <a:buChar char="Ø"/>
            </a:pPr>
            <a:r>
              <a:rPr lang="en-IN" err="1"/>
              <a:t>Chatbots</a:t>
            </a:r>
            <a:r>
              <a:rPr lang="en-IN"/>
              <a:t> have the potential to add a new dimension to the way marketers reach their consumers. With the change in how people are going to be interacting with their devices.</a:t>
            </a:r>
            <a:endParaRPr lang="en-IN" b="1"/>
          </a:p>
          <a:p>
            <a:pPr marL="285750" indent="-285750" eaLnBrk="0" hangingPunct="0">
              <a:buFont typeface="Wingdings" panose="05000000000000000000" pitchFamily="2" charset="2"/>
              <a:buChar char="Ø"/>
            </a:pPr>
            <a:endParaRPr lang="en-IN" altLang="en-US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6147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5564188"/>
            <a:ext cx="12192000" cy="12890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" name="Title 1"/>
          <p:cNvSpPr txBox="1"/>
          <p:nvPr/>
        </p:nvSpPr>
        <p:spPr bwMode="auto">
          <a:xfrm>
            <a:off x="0" y="0"/>
            <a:ext cx="12192000" cy="63976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anchor="ctr">
            <a:normAutofit fontScale="97500"/>
          </a:bodyPr>
          <a:lstStyle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Justification For Selecting The Title</a:t>
            </a: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7"/>
          <p:cNvSpPr/>
          <p:nvPr/>
        </p:nvSpPr>
        <p:spPr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endParaRPr lang="en-IN" altLang="en-US">
              <a:latin typeface="Calibri" panose="020F0502020204030204" pitchFamily="34" charset="0"/>
              <a:ea typeface="Arial" panose="020B0604020202020204" pitchFamily="34" charset="0"/>
            </a:endParaRPr>
          </a:p>
        </p:txBody>
      </p:sp>
      <p:sp>
        <p:nvSpPr>
          <p:cNvPr id="9218" name="TextBox 7"/>
          <p:cNvSpPr txBox="1"/>
          <p:nvPr/>
        </p:nvSpPr>
        <p:spPr>
          <a:xfrm>
            <a:off x="117380" y="639763"/>
            <a:ext cx="7159625" cy="36988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eaLnBrk="0" hangingPunct="0"/>
            <a:r>
              <a:rPr lang="en-US" altLang="en-US">
                <a:latin typeface="Arial Black" panose="020B0A04020102020204" pitchFamily="34" charset="0"/>
              </a:rPr>
              <a:t>Block diagram of voice interactive system</a:t>
            </a:r>
            <a:endParaRPr lang="en-US" altLang="en-US">
              <a:latin typeface="Arial Black" panose="020B0A04020102020204" pitchFamily="34" charset="0"/>
              <a:ea typeface="Times New Roman" panose="02020603050405020304" pitchFamily="18" charset="0"/>
            </a:endParaRPr>
          </a:p>
        </p:txBody>
      </p:sp>
      <p:pic>
        <p:nvPicPr>
          <p:cNvPr id="9219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5564188"/>
            <a:ext cx="12192000" cy="12890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" name="Title 1"/>
          <p:cNvSpPr txBox="1"/>
          <p:nvPr/>
        </p:nvSpPr>
        <p:spPr bwMode="auto">
          <a:xfrm>
            <a:off x="0" y="0"/>
            <a:ext cx="12192000" cy="63976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anchor="ctr">
            <a:normAutofit fontScale="97500"/>
          </a:bodyPr>
          <a:lstStyle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Block Diagram / Methodology</a:t>
            </a: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1026" name="Picture 2" descr="Ai Chatbots: Transforming the Digital World | SpringerLin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9061" y="1481069"/>
            <a:ext cx="8496300" cy="4453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7"/>
          <p:cNvSpPr/>
          <p:nvPr/>
        </p:nvSpPr>
        <p:spPr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endParaRPr lang="en-IN" altLang="en-US">
              <a:solidFill>
                <a:prstClr val="black"/>
              </a:solidFill>
              <a:latin typeface="Calibri" panose="020F0502020204030204" pitchFamily="34" charset="0"/>
              <a:ea typeface="Arial" panose="020B0604020202020204" pitchFamily="34" charset="0"/>
            </a:endParaRPr>
          </a:p>
        </p:txBody>
      </p:sp>
      <p:sp>
        <p:nvSpPr>
          <p:cNvPr id="9218" name="TextBox 7"/>
          <p:cNvSpPr txBox="1"/>
          <p:nvPr/>
        </p:nvSpPr>
        <p:spPr>
          <a:xfrm>
            <a:off x="193184" y="811369"/>
            <a:ext cx="9117338" cy="3693319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 anchorCtr="0">
            <a:spAutoFit/>
          </a:bodyPr>
          <a:lstStyle/>
          <a:p>
            <a:pPr eaLnBrk="0" hangingPunct="0"/>
            <a:r>
              <a:rPr lang="en-US" altLang="en-US" dirty="0">
                <a:latin typeface="Arial Black" panose="020B0A04020102020204"/>
                <a:ea typeface="Times New Roman" panose="02020603050405020304" pitchFamily="18" charset="0"/>
              </a:rPr>
              <a:t>Software Requirements</a:t>
            </a:r>
            <a:endParaRPr lang="en-US" altLang="en-US" dirty="0">
              <a:latin typeface="Arial Black" panose="020B0A04020102020204"/>
              <a:ea typeface="Times New Roman" panose="02020603050405020304" pitchFamily="18" charset="0"/>
            </a:endParaRPr>
          </a:p>
          <a:p>
            <a:pPr eaLnBrk="0" hangingPunct="0"/>
            <a:endParaRPr lang="en-US" altLang="en-US">
              <a:solidFill>
                <a:prstClr val="black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 eaLnBrk="0" hangingPunct="0">
              <a:buFont typeface="Wingdings" panose="05000000000000000000" pitchFamily="2" charset="2"/>
              <a:buChar char="Ø"/>
            </a:pPr>
            <a:r>
              <a:rPr lang="en-US" altLang="en-US" dirty="0">
                <a:latin typeface="Times New Roman" panose="02020603050405020304"/>
                <a:ea typeface="Times New Roman" panose="02020603050405020304" pitchFamily="18" charset="0"/>
                <a:cs typeface="Times New Roman" panose="02020603050405020304"/>
              </a:rPr>
              <a:t>Windows 7,8,10 (32/64 bit)</a:t>
            </a:r>
            <a:endParaRPr lang="en-US" altLang="en-US" dirty="0">
              <a:latin typeface="Times New Roman" panose="02020603050405020304"/>
              <a:ea typeface="Times New Roman" panose="02020603050405020304" pitchFamily="18" charset="0"/>
              <a:cs typeface="Times New Roman" panose="02020603050405020304"/>
            </a:endParaRPr>
          </a:p>
          <a:p>
            <a:pPr marL="285750" indent="-285750" eaLnBrk="0" hangingPunct="0">
              <a:buFont typeface="Wingdings" panose="05000000000000000000" pitchFamily="2" charset="2"/>
              <a:buChar char="Ø"/>
            </a:pPr>
            <a:endParaRPr lang="en-US" altLang="en-US">
              <a:solidFill>
                <a:prstClr val="black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eaLnBrk="0" hangingPunct="0"/>
            <a:r>
              <a:rPr lang="en-US" altLang="en-US" dirty="0">
                <a:latin typeface="Arial Black" panose="020B0A04020102020204"/>
                <a:ea typeface="Times New Roman" panose="02020603050405020304" pitchFamily="18" charset="0"/>
              </a:rPr>
              <a:t>Hardware Requirements</a:t>
            </a:r>
            <a:endParaRPr lang="en-US" altLang="en-US" dirty="0">
              <a:latin typeface="Arial Black" panose="020B0A04020102020204"/>
              <a:ea typeface="Times New Roman" panose="02020603050405020304" pitchFamily="18" charset="0"/>
            </a:endParaRPr>
          </a:p>
          <a:p>
            <a:pPr marL="285750" indent="-285750" eaLnBrk="0" hangingPunct="0">
              <a:buFont typeface="Wingdings" panose="05000000000000000000" pitchFamily="2" charset="2"/>
              <a:buChar char="Ø"/>
            </a:pPr>
            <a:endParaRPr lang="en-US" altLang="en-US">
              <a:solidFill>
                <a:prstClr val="black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 eaLnBrk="0" hangingPunct="0">
              <a:buFont typeface="Wingdings" panose="05000000000000000000" pitchFamily="2" charset="2"/>
              <a:buChar char="Ø"/>
            </a:pPr>
            <a:r>
              <a:rPr lang="en-IN" dirty="0">
                <a:latin typeface="Arial" panose="020B0604020202020204"/>
                <a:cs typeface="Arial" panose="020B0604020202020204"/>
              </a:rPr>
              <a:t>32 GB RAM 8 Octa Core Processor 500 GB hard disk space.  Ensure C: drive has 100 GB plus free hard disk space.</a:t>
            </a:r>
            <a:endParaRPr lang="en-IN" dirty="0">
              <a:latin typeface="Arial" panose="020B0604020202020204"/>
              <a:cs typeface="Arial" panose="020B0604020202020204"/>
            </a:endParaRPr>
          </a:p>
          <a:p>
            <a:pPr eaLnBrk="0" hangingPunct="0"/>
            <a:endParaRPr lang="en-IN" altLang="en-US">
              <a:solidFill>
                <a:prstClr val="black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eaLnBrk="0" hangingPunct="0"/>
            <a:r>
              <a:rPr lang="en-IN" altLang="en-US" dirty="0">
                <a:latin typeface="Arial Black" panose="020B0A04020102020204"/>
                <a:ea typeface="Times New Roman" panose="02020603050405020304" pitchFamily="18" charset="0"/>
              </a:rPr>
              <a:t>Programming Languages</a:t>
            </a:r>
            <a:endParaRPr lang="en-IN" altLang="en-US" dirty="0">
              <a:latin typeface="Arial Black" panose="020B0A04020102020204"/>
              <a:ea typeface="Times New Roman" panose="02020603050405020304" pitchFamily="18" charset="0"/>
            </a:endParaRPr>
          </a:p>
          <a:p>
            <a:pPr eaLnBrk="0" hangingPunct="0"/>
            <a:endParaRPr lang="en-IN" altLang="en-US">
              <a:solidFill>
                <a:prstClr val="black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 eaLnBrk="0" hangingPunct="0">
              <a:buFont typeface="Wingdings" panose="05000000000000000000" pitchFamily="2" charset="2"/>
              <a:buChar char="Ø"/>
            </a:pPr>
            <a:r>
              <a:rPr lang="en-IN" altLang="en-US" dirty="0">
                <a:latin typeface="Times New Roman" panose="02020603050405020304"/>
                <a:ea typeface="Times New Roman" panose="02020603050405020304" pitchFamily="18" charset="0"/>
                <a:cs typeface="Times New Roman" panose="02020603050405020304"/>
              </a:rPr>
              <a:t>C++</a:t>
            </a:r>
            <a:endParaRPr lang="en-IN" altLang="en-US" dirty="0">
              <a:latin typeface="Times New Roman" panose="02020603050405020304"/>
              <a:ea typeface="Times New Roman" panose="02020603050405020304" pitchFamily="18" charset="0"/>
              <a:cs typeface="Times New Roman" panose="02020603050405020304"/>
            </a:endParaRPr>
          </a:p>
          <a:p>
            <a:pPr eaLnBrk="0" hangingPunct="0"/>
            <a:endParaRPr lang="en-IN" altLang="en-US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/>
            </a:endParaRPr>
          </a:p>
        </p:txBody>
      </p:sp>
      <p:pic>
        <p:nvPicPr>
          <p:cNvPr id="9219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5564188"/>
            <a:ext cx="12192000" cy="12890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" name="Title 1"/>
          <p:cNvSpPr txBox="1"/>
          <p:nvPr/>
        </p:nvSpPr>
        <p:spPr bwMode="auto">
          <a:xfrm>
            <a:off x="0" y="0"/>
            <a:ext cx="12192000" cy="63976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anchor="ctr">
            <a:normAutofit fontScale="97500"/>
          </a:bodyPr>
          <a:lstStyle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en-US" sz="3200" b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and Hardware Requirements</a:t>
            </a:r>
            <a:endParaRPr lang="en-US" sz="3200" b="1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/>
          <p:nvPr/>
        </p:nvSpPr>
        <p:spPr bwMode="auto">
          <a:xfrm>
            <a:off x="0" y="0"/>
            <a:ext cx="12192000" cy="63976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lIns="91440" tIns="45720" rIns="91440" bIns="45720" anchor="ctr">
            <a:normAutofit fontScale="97500"/>
          </a:bodyPr>
          <a:lstStyle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en-US" sz="3200" b="1" dirty="0">
                <a:latin typeface="Times New Roman" panose="02020603050405020304"/>
                <a:cs typeface="Times New Roman" panose="02020603050405020304"/>
              </a:rPr>
              <a:t>PROGRAM OF THE PROJECT</a:t>
            </a:r>
            <a:endParaRPr lang="en-US" sz="32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7" descr="A picture containing graphical user interface&#10;&#10;Description automatically generat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5354362"/>
            <a:ext cx="12192000" cy="1498876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" name="Picture 6" descr="Graphical user interface, text, application&#10;&#10;Description automatically generated"/>
          <p:cNvPicPr>
            <a:picLocks noChangeAspect="1"/>
          </p:cNvPicPr>
          <p:nvPr/>
        </p:nvPicPr>
        <p:blipFill rotWithShape="1">
          <a:blip r:embed="rId2"/>
          <a:srcRect l="11173" t="14802" r="24100" b="2926"/>
          <a:stretch>
            <a:fillRect/>
          </a:stretch>
        </p:blipFill>
        <p:spPr>
          <a:xfrm>
            <a:off x="-2206" y="639042"/>
            <a:ext cx="12194382" cy="546393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5318</Words>
  <Application>WPS Presentation</Application>
  <PresentationFormat>Widescreen</PresentationFormat>
  <Paragraphs>178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24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13</vt:i4>
      </vt:variant>
    </vt:vector>
  </HeadingPairs>
  <TitlesOfParts>
    <vt:vector size="40" baseType="lpstr">
      <vt:lpstr>Arial</vt:lpstr>
      <vt:lpstr>SimSun</vt:lpstr>
      <vt:lpstr>Wingdings</vt:lpstr>
      <vt:lpstr>Calibri</vt:lpstr>
      <vt:lpstr>Calibri Light</vt:lpstr>
      <vt:lpstr>Times New Roman</vt:lpstr>
      <vt:lpstr>Times New Roman</vt:lpstr>
      <vt:lpstr>Arial</vt:lpstr>
      <vt:lpstr>Book Antiqua</vt:lpstr>
      <vt:lpstr>Calibri Light</vt:lpstr>
      <vt:lpstr>Arial Black</vt:lpstr>
      <vt:lpstr>Castellar</vt:lpstr>
      <vt:lpstr>Arial Black</vt:lpstr>
      <vt:lpstr>Segoe UI</vt:lpstr>
      <vt:lpstr>Calibri</vt:lpstr>
      <vt:lpstr>Wingdings 2</vt:lpstr>
      <vt:lpstr>Georgia</vt:lpstr>
      <vt:lpstr>Georgia</vt:lpstr>
      <vt:lpstr>Lato</vt:lpstr>
      <vt:lpstr>Segoe Print</vt:lpstr>
      <vt:lpstr>Castellar</vt:lpstr>
      <vt:lpstr>Bodoni MT</vt:lpstr>
      <vt:lpstr>Microsoft YaHei</vt:lpstr>
      <vt:lpstr>Arial Unicode MS</vt:lpstr>
      <vt:lpstr>Office Theme</vt:lpstr>
      <vt:lpstr>1_Office Theme</vt:lpstr>
      <vt:lpstr>2_Office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user1</dc:creator>
  <cp:lastModifiedBy>SHUBHAM</cp:lastModifiedBy>
  <cp:revision>137</cp:revision>
  <cp:lastPrinted>2018-01-20T12:20:00Z</cp:lastPrinted>
  <dcterms:created xsi:type="dcterms:W3CDTF">2018-01-20T09:03:00Z</dcterms:created>
  <dcterms:modified xsi:type="dcterms:W3CDTF">2022-06-08T11:14:52Z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1033-11.2.0.10451</vt:lpwstr>
  </property>
  <property fmtid="{D5CDD505-2E9C-101B-9397-08002B2CF9AE}" pid="3" name="ICV">
    <vt:lpwstr>E8D44B7623514F2E894E82A1D1A1801D</vt:lpwstr>
  </property>
</Properties>
</file>