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BBDE-FFEF-421E-8F59-B1545F046D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4199-E7A2-4C5A-AE31-FB554145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Bahman</dc:creator>
  <cp:lastModifiedBy>Bahman</cp:lastModifiedBy>
  <cp:revision>2</cp:revision>
  <dcterms:created xsi:type="dcterms:W3CDTF">2019-03-11T15:35:47Z</dcterms:created>
  <dcterms:modified xsi:type="dcterms:W3CDTF">2019-03-11T15:41:32Z</dcterms:modified>
</cp:coreProperties>
</file>