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3AAF43A-BF49-448D-8B91-E581B65B4E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3AAF43A-BF49-448D-8B91-E581B65B4E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3AAF43A-BF49-448D-8B91-E581B65B4E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AAF43A-BF49-448D-8B91-E581B65B4E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AF43A-BF49-448D-8B91-E581B65B4E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3AAF43A-BF49-448D-8B91-E581B65B4E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3AAF43A-BF49-448D-8B91-E581B65B4E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C54D9-CA1F-4F69-AAA1-E22AEC475DA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AAF43A-BF49-448D-8B91-E581B65B4ED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BC54D9-CA1F-4F69-AAA1-E22AEC475DA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399" y="2189097"/>
            <a:ext cx="7766936" cy="1646302"/>
          </a:xfrm>
        </p:spPr>
        <p:txBody>
          <a:bodyPr/>
          <a:lstStyle/>
          <a:p>
            <a:pPr algn="ctr"/>
            <a:r>
              <a:rPr lang="en-IN" sz="7200" dirty="0" smtClean="0"/>
              <a:t>CLONE PROJECT</a:t>
            </a:r>
            <a:endParaRPr lang="en-IN" sz="7200" dirty="0"/>
          </a:p>
        </p:txBody>
      </p:sp>
      <p:sp>
        <p:nvSpPr>
          <p:cNvPr id="3" name="Subtitle 2"/>
          <p:cNvSpPr>
            <a:spLocks noGrp="1"/>
          </p:cNvSpPr>
          <p:nvPr>
            <p:ph type="subTitle" idx="1"/>
          </p:nvPr>
        </p:nvSpPr>
        <p:spPr>
          <a:xfrm>
            <a:off x="1676399" y="4851398"/>
            <a:ext cx="7766936" cy="1096899"/>
          </a:xfrm>
        </p:spPr>
        <p:txBody>
          <a:bodyPr>
            <a:normAutofit fontScale="55000" lnSpcReduction="20000"/>
          </a:bodyPr>
          <a:lstStyle/>
          <a:p>
            <a:pPr algn="ctr"/>
            <a:endParaRPr lang="en-IN" sz="5400" dirty="0"/>
          </a:p>
          <a:p>
            <a:pPr algn="ctr"/>
            <a:r>
              <a:rPr lang="en-IN" sz="7000" dirty="0" smtClean="0">
                <a:solidFill>
                  <a:schemeClr val="accent2">
                    <a:lumMod val="75000"/>
                  </a:schemeClr>
                </a:solidFill>
              </a:rPr>
              <a:t>BY TEAM E</a:t>
            </a:r>
            <a:endParaRPr lang="en-IN" sz="7000" dirty="0">
              <a:solidFill>
                <a:schemeClr val="accent2">
                  <a:lumMod val="75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98446" y="0"/>
            <a:ext cx="3116439" cy="2819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000">
        <p15:prstTrans prst="fracture"/>
      </p:transition>
    </mc:Choice>
    <mc:Fallback>
      <p:transition spd="slow" advTm="1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u="sng" dirty="0" smtClean="0"/>
              <a:t>KEY LEARNINGS</a:t>
            </a:r>
            <a:endParaRPr lang="en-IN" sz="4800" b="1" u="sng" dirty="0"/>
          </a:p>
        </p:txBody>
      </p:sp>
      <p:sp>
        <p:nvSpPr>
          <p:cNvPr id="3" name="Content Placeholder 2"/>
          <p:cNvSpPr>
            <a:spLocks noGrp="1"/>
          </p:cNvSpPr>
          <p:nvPr>
            <p:ph idx="1"/>
          </p:nvPr>
        </p:nvSpPr>
        <p:spPr/>
        <p:txBody>
          <a:bodyPr>
            <a:normAutofit lnSpcReduction="10000"/>
          </a:bodyPr>
          <a:lstStyle/>
          <a:p>
            <a:r>
              <a:rPr lang="en-IN" b="1" dirty="0" smtClean="0"/>
              <a:t>HTML</a:t>
            </a:r>
            <a:endParaRPr lang="en-IN" b="1" dirty="0" smtClean="0"/>
          </a:p>
          <a:p>
            <a:pPr>
              <a:buFont typeface="Wingdings" panose="05000000000000000000" pitchFamily="2" charset="2"/>
              <a:buChar char="§"/>
            </a:pPr>
            <a:r>
              <a:rPr lang="en-IN" dirty="0"/>
              <a:t>structure of Web pages</a:t>
            </a:r>
            <a:endParaRPr lang="en-IN" dirty="0"/>
          </a:p>
          <a:p>
            <a:pPr>
              <a:buFont typeface="Wingdings" panose="05000000000000000000" pitchFamily="2" charset="2"/>
              <a:buChar char="§"/>
            </a:pPr>
            <a:r>
              <a:rPr lang="en-IN" dirty="0"/>
              <a:t>semantic elements</a:t>
            </a:r>
            <a:endParaRPr lang="en-IN" dirty="0"/>
          </a:p>
          <a:p>
            <a:pPr>
              <a:buFont typeface="Wingdings" panose="05000000000000000000" pitchFamily="2" charset="2"/>
              <a:buChar char="§"/>
            </a:pPr>
            <a:r>
              <a:rPr lang="en-IN" dirty="0"/>
              <a:t>media </a:t>
            </a:r>
            <a:r>
              <a:rPr lang="en-IN" dirty="0" smtClean="0"/>
              <a:t>embedding</a:t>
            </a:r>
            <a:endParaRPr lang="en-IN" dirty="0" smtClean="0"/>
          </a:p>
          <a:p>
            <a:pPr>
              <a:buFont typeface="Wingdings" panose="05000000000000000000" pitchFamily="2" charset="2"/>
              <a:buChar char="§"/>
            </a:pPr>
            <a:endParaRPr lang="en-IN" b="1" dirty="0" smtClean="0"/>
          </a:p>
          <a:p>
            <a:r>
              <a:rPr lang="en-IN" b="1" dirty="0" smtClean="0"/>
              <a:t>CSS</a:t>
            </a:r>
            <a:endParaRPr lang="en-IN" b="1" dirty="0" smtClean="0"/>
          </a:p>
          <a:p>
            <a:pPr>
              <a:buFont typeface="Wingdings" panose="05000000000000000000" pitchFamily="2" charset="2"/>
              <a:buChar char="§"/>
            </a:pPr>
            <a:r>
              <a:rPr lang="en-IN" b="1" dirty="0" smtClean="0"/>
              <a:t>Box model</a:t>
            </a:r>
            <a:endParaRPr lang="en-IN" b="1" dirty="0" smtClean="0"/>
          </a:p>
          <a:p>
            <a:pPr>
              <a:buFont typeface="Wingdings" panose="05000000000000000000" pitchFamily="2" charset="2"/>
              <a:buChar char="§"/>
            </a:pPr>
            <a:r>
              <a:rPr lang="en-IN" b="1" dirty="0" smtClean="0"/>
              <a:t>Styling web pages</a:t>
            </a:r>
            <a:endParaRPr lang="en-IN" b="1" dirty="0" smtClean="0"/>
          </a:p>
          <a:p>
            <a:pPr>
              <a:buFont typeface="Wingdings" panose="05000000000000000000" pitchFamily="2" charset="2"/>
              <a:buChar char="§"/>
            </a:pPr>
            <a:r>
              <a:rPr lang="en-IN" b="1" dirty="0" smtClean="0"/>
              <a:t>Positioning and layout</a:t>
            </a:r>
            <a:endParaRPr lang="en-IN" b="1" dirty="0" smtClean="0"/>
          </a:p>
          <a:p>
            <a:pPr>
              <a:buFont typeface="Wingdings" panose="05000000000000000000" pitchFamily="2" charset="2"/>
              <a:buChar char="§"/>
            </a:pPr>
            <a:r>
              <a:rPr lang="en-IN" b="1" dirty="0" smtClean="0"/>
              <a:t>Transitions and animations</a:t>
            </a:r>
            <a:endParaRPr lang="en-IN" dirty="0"/>
          </a:p>
          <a:p>
            <a:pPr>
              <a:buFont typeface="Wingdings" panose="05000000000000000000" pitchFamily="2" charset="2"/>
              <a:buChar char="§"/>
            </a:pPr>
            <a:endParaRPr lang="en-IN" dirty="0"/>
          </a:p>
          <a:p>
            <a:pPr>
              <a:buFont typeface="Wingdings" panose="05000000000000000000" pitchFamily="2" charset="2"/>
              <a:buChar char="Ø"/>
            </a:pPr>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Design Principles</a:t>
            </a:r>
            <a:endParaRPr lang="en-IN" dirty="0" smtClean="0"/>
          </a:p>
          <a:p>
            <a:pPr>
              <a:buFont typeface="Wingdings" panose="05000000000000000000" pitchFamily="2" charset="2"/>
              <a:buChar char="§"/>
            </a:pPr>
            <a:r>
              <a:rPr lang="en-IN" dirty="0" smtClean="0"/>
              <a:t>Consistency</a:t>
            </a:r>
            <a:endParaRPr lang="en-IN" dirty="0" smtClean="0"/>
          </a:p>
          <a:p>
            <a:pPr>
              <a:buFont typeface="Wingdings" panose="05000000000000000000" pitchFamily="2" charset="2"/>
              <a:buChar char="§"/>
            </a:pPr>
            <a:r>
              <a:rPr lang="en-IN" dirty="0" smtClean="0"/>
              <a:t>Alignment and balance</a:t>
            </a:r>
            <a:endParaRPr lang="en-IN" dirty="0" smtClean="0"/>
          </a:p>
          <a:p>
            <a:pPr>
              <a:buFont typeface="Wingdings" panose="05000000000000000000" pitchFamily="2" charset="2"/>
              <a:buChar char="§"/>
            </a:pPr>
            <a:r>
              <a:rPr lang="en-IN" dirty="0" smtClean="0"/>
              <a:t>clarity</a:t>
            </a:r>
            <a:endParaRPr lang="en-IN" dirty="0" smtClean="0"/>
          </a:p>
          <a:p>
            <a:pPr>
              <a:buFont typeface="Wingdings" panose="05000000000000000000" pitchFamily="2" charset="2"/>
              <a:buChar char="§"/>
            </a:pPr>
            <a:r>
              <a:rPr lang="en-IN" dirty="0" smtClean="0"/>
              <a:t>Visual hierarchy</a:t>
            </a:r>
            <a:endParaRPr lang="en-IN" dirty="0"/>
          </a:p>
          <a:p>
            <a:endParaRPr lang="en-IN" dirty="0" smtClean="0"/>
          </a:p>
          <a:p>
            <a:r>
              <a:rPr lang="en-IN" dirty="0" smtClean="0"/>
              <a:t>Importance of Responsiveness</a:t>
            </a:r>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Members Contribution</a:t>
            </a:r>
            <a:endParaRPr lang="en-US"/>
          </a:p>
        </p:txBody>
      </p:sp>
      <p:sp>
        <p:nvSpPr>
          <p:cNvPr id="3" name="Content Placeholder 2"/>
          <p:cNvSpPr>
            <a:spLocks noGrp="1"/>
          </p:cNvSpPr>
          <p:nvPr>
            <p:ph idx="1"/>
          </p:nvPr>
        </p:nvSpPr>
        <p:spPr>
          <a:xfrm>
            <a:off x="677334" y="1765619"/>
            <a:ext cx="8596668" cy="3880773"/>
          </a:xfrm>
        </p:spPr>
        <p:txBody>
          <a:bodyPr/>
          <a:p>
            <a:pPr>
              <a:lnSpc>
                <a:spcPct val="120000"/>
              </a:lnSpc>
            </a:pPr>
            <a:r>
              <a:rPr lang="en-US" sz="2400" b="1"/>
              <a:t>Shubham </a:t>
            </a:r>
            <a:r>
              <a:rPr lang="en-US" sz="2400" b="1">
                <a:sym typeface="+mn-ea"/>
              </a:rPr>
              <a:t>( LEADER)</a:t>
            </a:r>
            <a:r>
              <a:rPr lang="en-US" sz="2000"/>
              <a:t> (</a:t>
            </a:r>
            <a:r>
              <a:rPr lang="en-US" sz="2000" u="sng"/>
              <a:t> First half of the Project :</a:t>
            </a:r>
            <a:r>
              <a:rPr lang="en-US" sz="2000"/>
              <a:t> Header, Navigation, Ticket Booking, Exploration Part )</a:t>
            </a:r>
            <a:endParaRPr lang="en-US" sz="2000"/>
          </a:p>
          <a:p>
            <a:pPr>
              <a:lnSpc>
                <a:spcPct val="120000"/>
              </a:lnSpc>
            </a:pPr>
            <a:r>
              <a:rPr lang="en-US" sz="2400" b="1"/>
              <a:t>Shreyansh</a:t>
            </a:r>
            <a:r>
              <a:rPr lang="en-US" sz="2000"/>
              <a:t> (</a:t>
            </a:r>
            <a:r>
              <a:rPr lang="en-US" sz="2000" u="sng"/>
              <a:t> Second Half of Project :</a:t>
            </a:r>
            <a:r>
              <a:rPr lang="en-US" sz="2000"/>
              <a:t> Offers, Collection, Wonders of India, Footer )</a:t>
            </a:r>
            <a:endParaRPr lang="en-US" sz="2000"/>
          </a:p>
          <a:p>
            <a:pPr>
              <a:lnSpc>
                <a:spcPct val="120000"/>
              </a:lnSpc>
            </a:pPr>
            <a:r>
              <a:rPr lang="en-US" sz="2400" b="1"/>
              <a:t>Suraj</a:t>
            </a:r>
            <a:r>
              <a:rPr lang="en-US" sz="2000" b="1"/>
              <a:t> </a:t>
            </a:r>
            <a:r>
              <a:rPr lang="en-US" sz="2000"/>
              <a:t>(PPT)</a:t>
            </a:r>
            <a:endParaRPr lang="en-US" sz="2000"/>
          </a:p>
          <a:p>
            <a:pPr>
              <a:lnSpc>
                <a:spcPct val="120000"/>
              </a:lnSpc>
            </a:pPr>
            <a:r>
              <a:rPr lang="en-US" sz="2400" b="1"/>
              <a:t>Kanhaiya </a:t>
            </a:r>
            <a:endParaRPr lang="en-US" sz="2400" b="1"/>
          </a:p>
          <a:p>
            <a:pPr>
              <a:lnSpc>
                <a:spcPct val="120000"/>
              </a:lnSpc>
            </a:pPr>
            <a:r>
              <a:rPr lang="en-US" sz="2400" b="1">
                <a:sym typeface="+mn-ea"/>
              </a:rPr>
              <a:t>Tushar</a:t>
            </a:r>
            <a:r>
              <a:rPr lang="en-US" sz="2400">
                <a:sym typeface="+mn-ea"/>
              </a:rPr>
              <a:t> </a:t>
            </a:r>
            <a:endParaRPr lang="en-US" sz="2400"/>
          </a:p>
          <a:p>
            <a:pPr>
              <a:lnSpc>
                <a:spcPct val="120000"/>
              </a:lnSpc>
            </a:pPr>
            <a:endParaRPr 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Members Skills</a:t>
            </a:r>
            <a:endParaRPr lang="en-US"/>
          </a:p>
        </p:txBody>
      </p:sp>
      <p:sp>
        <p:nvSpPr>
          <p:cNvPr id="3" name="Content Placeholder 2"/>
          <p:cNvSpPr>
            <a:spLocks noGrp="1"/>
          </p:cNvSpPr>
          <p:nvPr>
            <p:ph idx="1"/>
          </p:nvPr>
        </p:nvSpPr>
        <p:spPr/>
        <p:txBody>
          <a:bodyPr/>
          <a:p>
            <a:pPr>
              <a:lnSpc>
                <a:spcPct val="140000"/>
              </a:lnSpc>
            </a:pPr>
            <a:r>
              <a:rPr lang="en-US" b="1"/>
              <a:t>Shubham </a:t>
            </a:r>
            <a:r>
              <a:rPr lang="en-US"/>
              <a:t>(HTML, CSS, PYTHON, MACHINE LEARNING, DATA ANALYTICS, FEATURE ENGINEERING)</a:t>
            </a:r>
            <a:endParaRPr lang="en-US"/>
          </a:p>
          <a:p>
            <a:pPr>
              <a:lnSpc>
                <a:spcPct val="140000"/>
              </a:lnSpc>
            </a:pPr>
            <a:r>
              <a:rPr lang="en-US" b="1"/>
              <a:t>Shreyansh </a:t>
            </a:r>
            <a:r>
              <a:rPr lang="en-US"/>
              <a:t>(HTML, CSS, REACT, PROBLEM SOLVING, PHP, JAVA SCRIPT)</a:t>
            </a:r>
            <a:endParaRPr lang="en-US"/>
          </a:p>
          <a:p>
            <a:pPr>
              <a:lnSpc>
                <a:spcPct val="140000"/>
              </a:lnSpc>
            </a:pPr>
            <a:r>
              <a:rPr lang="en-US" b="1"/>
              <a:t>Tushar </a:t>
            </a:r>
            <a:r>
              <a:rPr lang="en-US"/>
              <a:t>( </a:t>
            </a:r>
            <a:r>
              <a:rPr lang="en-US">
                <a:sym typeface="+mn-ea"/>
              </a:rPr>
              <a:t>HTML, CSS, JAVA SCRIPT, PROBLEM SOLVING, DATA ANALYTICS)</a:t>
            </a:r>
            <a:endParaRPr lang="en-US"/>
          </a:p>
          <a:p>
            <a:pPr>
              <a:lnSpc>
                <a:spcPct val="140000"/>
              </a:lnSpc>
            </a:pPr>
            <a:r>
              <a:rPr lang="en-US" b="1">
                <a:sym typeface="+mn-ea"/>
              </a:rPr>
              <a:t>Suraj </a:t>
            </a:r>
            <a:r>
              <a:rPr lang="en-US">
                <a:sym typeface="+mn-ea"/>
              </a:rPr>
              <a:t>( </a:t>
            </a:r>
            <a:r>
              <a:rPr lang="en-US">
                <a:sym typeface="+mn-ea"/>
              </a:rPr>
              <a:t>HTML, CSS, JAVA SCRIPT, PROBLEM SOLVING)</a:t>
            </a:r>
            <a:endParaRPr lang="en-US">
              <a:sym typeface="+mn-ea"/>
            </a:endParaRPr>
          </a:p>
          <a:p>
            <a:pPr>
              <a:lnSpc>
                <a:spcPct val="140000"/>
              </a:lnSpc>
            </a:pPr>
            <a:r>
              <a:rPr lang="en-US" b="1">
                <a:sym typeface="+mn-ea"/>
              </a:rPr>
              <a:t>Kanhaiya </a:t>
            </a:r>
            <a:r>
              <a:rPr lang="en-US">
                <a:sym typeface="+mn-ea"/>
              </a:rPr>
              <a:t>( </a:t>
            </a:r>
            <a:r>
              <a:rPr lang="en-US">
                <a:sym typeface="+mn-ea"/>
              </a:rPr>
              <a:t>HTML, CSS, JAVA SCRIPT)</a:t>
            </a:r>
            <a:endParaRPr lang="en-US"/>
          </a:p>
          <a:p>
            <a:pPr>
              <a:lnSpc>
                <a:spcPct val="140000"/>
              </a:lnSpc>
            </a:pPr>
            <a:endParaRPr lang="en-US"/>
          </a:p>
          <a:p>
            <a:pPr>
              <a:lnSpc>
                <a:spcPct val="140000"/>
              </a:lnSpc>
            </a:pPr>
            <a:endParaRPr lang="en-US"/>
          </a:p>
          <a:p>
            <a:pPr>
              <a:lnSpc>
                <a:spcPct val="140000"/>
              </a:lnSpc>
            </a:pPr>
            <a:endParaRPr lang="en-US"/>
          </a:p>
          <a:p>
            <a:pPr>
              <a:lnSpc>
                <a:spcPct val="140000"/>
              </a:lnSpc>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TEAM MEMBERS</a:t>
            </a:r>
            <a:endParaRPr lang="en-IN" sz="4800" b="1" u="sng" dirty="0"/>
          </a:p>
        </p:txBody>
      </p:sp>
      <p:sp>
        <p:nvSpPr>
          <p:cNvPr id="3" name="Content Placeholder 2"/>
          <p:cNvSpPr>
            <a:spLocks noGrp="1"/>
          </p:cNvSpPr>
          <p:nvPr>
            <p:ph idx="1"/>
          </p:nvPr>
        </p:nvSpPr>
        <p:spPr>
          <a:xfrm>
            <a:off x="778934" y="2115434"/>
            <a:ext cx="8596668" cy="3880773"/>
          </a:xfrm>
        </p:spPr>
        <p:txBody>
          <a:bodyPr>
            <a:normAutofit/>
          </a:bodyPr>
          <a:lstStyle/>
          <a:p>
            <a:pPr>
              <a:buClr>
                <a:schemeClr val="accent2">
                  <a:lumMod val="75000"/>
                </a:schemeClr>
              </a:buClr>
              <a:buSzPct val="100000"/>
              <a:buFont typeface="+mj-lt"/>
              <a:buAutoNum type="arabicPeriod"/>
            </a:pPr>
            <a:r>
              <a:rPr lang="en-IN" sz="4000" dirty="0" smtClean="0">
                <a:solidFill>
                  <a:schemeClr val="accent2"/>
                </a:solidFill>
              </a:rPr>
              <a:t>SHUBHAM</a:t>
            </a:r>
            <a:endParaRPr lang="en-IN" sz="4000" dirty="0" smtClean="0">
              <a:solidFill>
                <a:schemeClr val="accent2"/>
              </a:solidFill>
            </a:endParaRPr>
          </a:p>
          <a:p>
            <a:pPr>
              <a:buClr>
                <a:schemeClr val="accent2">
                  <a:lumMod val="75000"/>
                </a:schemeClr>
              </a:buClr>
              <a:buSzPct val="100000"/>
              <a:buFont typeface="+mj-lt"/>
              <a:buAutoNum type="arabicPeriod"/>
            </a:pPr>
            <a:r>
              <a:rPr lang="en-IN" sz="4000" dirty="0" smtClean="0">
                <a:solidFill>
                  <a:schemeClr val="accent2"/>
                </a:solidFill>
              </a:rPr>
              <a:t>TUSHAR</a:t>
            </a:r>
            <a:endParaRPr lang="en-IN" sz="4000" dirty="0" smtClean="0">
              <a:solidFill>
                <a:schemeClr val="accent2"/>
              </a:solidFill>
            </a:endParaRPr>
          </a:p>
          <a:p>
            <a:pPr>
              <a:buClr>
                <a:schemeClr val="accent2">
                  <a:lumMod val="75000"/>
                </a:schemeClr>
              </a:buClr>
              <a:buSzPct val="100000"/>
              <a:buFont typeface="+mj-lt"/>
              <a:buAutoNum type="arabicPeriod"/>
            </a:pPr>
            <a:r>
              <a:rPr lang="en-IN" sz="4000" dirty="0" smtClean="0">
                <a:solidFill>
                  <a:schemeClr val="accent2"/>
                </a:solidFill>
              </a:rPr>
              <a:t>SHREYANSH</a:t>
            </a:r>
            <a:endParaRPr lang="en-IN" sz="4000" dirty="0" smtClean="0">
              <a:solidFill>
                <a:schemeClr val="accent2"/>
              </a:solidFill>
            </a:endParaRPr>
          </a:p>
          <a:p>
            <a:pPr>
              <a:buClr>
                <a:schemeClr val="accent2">
                  <a:lumMod val="75000"/>
                </a:schemeClr>
              </a:buClr>
              <a:buSzPct val="100000"/>
              <a:buFont typeface="+mj-lt"/>
              <a:buAutoNum type="arabicPeriod"/>
            </a:pPr>
            <a:r>
              <a:rPr lang="en-IN" sz="4000" dirty="0" smtClean="0">
                <a:solidFill>
                  <a:schemeClr val="accent2"/>
                </a:solidFill>
              </a:rPr>
              <a:t>SURAJ</a:t>
            </a:r>
            <a:endParaRPr lang="en-IN" sz="4000" dirty="0" smtClean="0">
              <a:solidFill>
                <a:schemeClr val="accent2"/>
              </a:solidFill>
            </a:endParaRPr>
          </a:p>
          <a:p>
            <a:pPr>
              <a:buClr>
                <a:schemeClr val="accent2">
                  <a:lumMod val="75000"/>
                </a:schemeClr>
              </a:buClr>
              <a:buSzPct val="100000"/>
              <a:buFont typeface="+mj-lt"/>
              <a:buAutoNum type="arabicPeriod"/>
            </a:pPr>
            <a:r>
              <a:rPr lang="en-IN" sz="4000" dirty="0" smtClean="0">
                <a:solidFill>
                  <a:schemeClr val="accent2"/>
                </a:solidFill>
              </a:rPr>
              <a:t>KANHAIYA</a:t>
            </a:r>
            <a:endParaRPr lang="en-IN" sz="4000"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INTRODUCTION</a:t>
            </a:r>
            <a:endParaRPr lang="en-IN" sz="4800" b="1" u="sng" dirty="0"/>
          </a:p>
        </p:txBody>
      </p:sp>
      <p:sp>
        <p:nvSpPr>
          <p:cNvPr id="3" name="Content Placeholder 2"/>
          <p:cNvSpPr>
            <a:spLocks noGrp="1"/>
          </p:cNvSpPr>
          <p:nvPr>
            <p:ph idx="1"/>
          </p:nvPr>
        </p:nvSpPr>
        <p:spPr/>
        <p:txBody>
          <a:bodyPr>
            <a:normAutofit/>
          </a:bodyPr>
          <a:lstStyle/>
          <a:p>
            <a:r>
              <a:rPr lang="en-IN" sz="2400" dirty="0" smtClean="0"/>
              <a:t>This project is a UI clone of </a:t>
            </a:r>
            <a:r>
              <a:rPr lang="en-IN" sz="2400" u="sng" dirty="0" smtClean="0">
                <a:solidFill>
                  <a:srgbClr val="FF0000"/>
                </a:solidFill>
              </a:rPr>
              <a:t>Make my trip</a:t>
            </a:r>
            <a:r>
              <a:rPr lang="en-IN" sz="2400" dirty="0" smtClean="0">
                <a:solidFill>
                  <a:srgbClr val="FF0000"/>
                </a:solidFill>
              </a:rPr>
              <a:t> </a:t>
            </a:r>
            <a:r>
              <a:rPr lang="en-IN" sz="2400" dirty="0" smtClean="0"/>
              <a:t>created using the basic of Frontend development.</a:t>
            </a:r>
            <a:endParaRPr lang="en-IN" sz="2400" dirty="0" smtClean="0"/>
          </a:p>
          <a:p>
            <a:r>
              <a:rPr lang="en-IN" sz="2400" dirty="0" smtClean="0"/>
              <a:t>The purpose of this project is to practise and master the fundamentals and building blocks of Frontend development by replicating the user interface of website </a:t>
            </a:r>
            <a:r>
              <a:rPr lang="en-IN" sz="2400" u="sng" dirty="0" smtClean="0">
                <a:solidFill>
                  <a:srgbClr val="FF0000"/>
                </a:solidFill>
              </a:rPr>
              <a:t>Make my trip</a:t>
            </a:r>
            <a:r>
              <a:rPr lang="en-IN" sz="2400" dirty="0" smtClean="0"/>
              <a:t>.</a:t>
            </a:r>
            <a:endParaRPr lang="en-IN" sz="2400" dirty="0" smtClean="0"/>
          </a:p>
          <a:p>
            <a:r>
              <a:rPr lang="en-IN" sz="2400" dirty="0" smtClean="0"/>
              <a:t>This presentation will cover the design process, features, and the technologies used to create this project.</a:t>
            </a:r>
            <a:endParaRPr lang="en-IN" sz="2400" dirty="0" smtClean="0"/>
          </a:p>
          <a:p>
            <a:pPr marL="0" indent="0">
              <a:buNone/>
            </a:pPr>
            <a:r>
              <a:rPr lang="en-IN" sz="2400" dirty="0" smtClean="0">
                <a:solidFill>
                  <a:srgbClr val="FF0000"/>
                </a:solidFill>
              </a:rPr>
              <a:t> </a:t>
            </a:r>
            <a:endParaRPr lang="en-IN"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OBJECTIVES</a:t>
            </a:r>
            <a:endParaRPr lang="en-IN" sz="4800" b="1" u="sng" dirty="0"/>
          </a:p>
        </p:txBody>
      </p:sp>
      <p:sp>
        <p:nvSpPr>
          <p:cNvPr id="3" name="Content Placeholder 2"/>
          <p:cNvSpPr>
            <a:spLocks noGrp="1"/>
          </p:cNvSpPr>
          <p:nvPr>
            <p:ph idx="1"/>
          </p:nvPr>
        </p:nvSpPr>
        <p:spPr/>
        <p:txBody>
          <a:bodyPr>
            <a:noAutofit/>
          </a:bodyPr>
          <a:lstStyle/>
          <a:p>
            <a:r>
              <a:rPr lang="en-IN" sz="2400" dirty="0" smtClean="0"/>
              <a:t>The primary goal of this project is to replicate the Frontend of the website Make my trip by adding our essence and understanding of the web development. It focuses on building a fully functional and responsive user Interface using only HTML and CSS.</a:t>
            </a:r>
            <a:endParaRPr lang="en-IN" sz="2400" dirty="0" smtClean="0"/>
          </a:p>
          <a:p>
            <a:r>
              <a:rPr lang="en-IN" sz="2400" dirty="0" smtClean="0"/>
              <a:t>To try to improve the design, feel, look, and layout of the website so that it looks more appealing, user friendly and easy to use</a:t>
            </a:r>
            <a:endParaRPr lang="en-IN" sz="2400" dirty="0" smtClean="0"/>
          </a:p>
          <a:p>
            <a:r>
              <a:rPr lang="en-IN" sz="2400" dirty="0" smtClean="0"/>
              <a:t>To Focus and practise our HTML and CSS skills and to explore the possible dimensions with these skills.</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DESIGN</a:t>
            </a:r>
            <a:endParaRPr lang="en-IN" sz="4800" b="1" u="sng" dirty="0"/>
          </a:p>
        </p:txBody>
      </p:sp>
      <p:sp>
        <p:nvSpPr>
          <p:cNvPr id="3" name="Content Placeholder 2"/>
          <p:cNvSpPr>
            <a:spLocks noGrp="1"/>
          </p:cNvSpPr>
          <p:nvPr>
            <p:ph idx="1"/>
          </p:nvPr>
        </p:nvSpPr>
        <p:spPr/>
        <p:txBody>
          <a:bodyPr/>
          <a:lstStyle/>
          <a:p>
            <a:r>
              <a:rPr lang="en-IN" dirty="0" smtClean="0"/>
              <a:t>While designing a website UI, </a:t>
            </a:r>
            <a:r>
              <a:rPr lang="en-US" dirty="0"/>
              <a:t>it's essential to focus on user experience, visual appeal, and functionality</a:t>
            </a:r>
            <a:r>
              <a:rPr lang="en-US" dirty="0" smtClean="0"/>
              <a:t>.</a:t>
            </a:r>
            <a:endParaRPr lang="en-US" dirty="0" smtClean="0"/>
          </a:p>
          <a:p>
            <a:r>
              <a:rPr lang="en-US" dirty="0" smtClean="0"/>
              <a:t>It’s very important to maintain consistent </a:t>
            </a:r>
            <a:r>
              <a:rPr lang="en-US" dirty="0"/>
              <a:t>layout grid </a:t>
            </a:r>
            <a:r>
              <a:rPr lang="en-US" dirty="0" smtClean="0"/>
              <a:t>to ensure </a:t>
            </a:r>
            <a:r>
              <a:rPr lang="en-US" dirty="0"/>
              <a:t>that each page has a similar structure, making navigation easier for users</a:t>
            </a:r>
            <a:r>
              <a:rPr lang="en-US" dirty="0" smtClean="0"/>
              <a:t>.</a:t>
            </a:r>
            <a:endParaRPr lang="en-US" dirty="0" smtClean="0"/>
          </a:p>
          <a:p>
            <a:r>
              <a:rPr lang="en-IN" dirty="0" smtClean="0"/>
              <a:t>Keeping in mind the following points we used following sections:</a:t>
            </a:r>
            <a:endParaRPr lang="en-IN" dirty="0" smtClean="0"/>
          </a:p>
          <a:p>
            <a:pPr>
              <a:buFont typeface="Wingdings" panose="05000000000000000000" pitchFamily="2" charset="2"/>
              <a:buChar char="§"/>
            </a:pPr>
            <a:r>
              <a:rPr lang="en-US" b="1" dirty="0"/>
              <a:t>Header</a:t>
            </a:r>
            <a:r>
              <a:rPr lang="en-US" dirty="0"/>
              <a:t>: Includes the logo, navigation menu, search bar, and </a:t>
            </a:r>
            <a:r>
              <a:rPr lang="en-US" dirty="0" smtClean="0"/>
              <a:t>button </a:t>
            </a:r>
            <a:r>
              <a:rPr lang="en-US" dirty="0"/>
              <a:t>like "Sign Up" or "Book Now</a:t>
            </a:r>
            <a:r>
              <a:rPr lang="en-US" dirty="0" smtClean="0"/>
              <a:t>.“</a:t>
            </a:r>
            <a:endParaRPr lang="en-US" dirty="0" smtClean="0"/>
          </a:p>
          <a:p>
            <a:pPr>
              <a:buFont typeface="Wingdings" panose="05000000000000000000" pitchFamily="2" charset="2"/>
              <a:buChar char="§"/>
            </a:pPr>
            <a:r>
              <a:rPr lang="en-US" b="1" dirty="0"/>
              <a:t>Main </a:t>
            </a:r>
            <a:r>
              <a:rPr lang="en-US" b="1" dirty="0" smtClean="0"/>
              <a:t>Content </a:t>
            </a:r>
            <a:r>
              <a:rPr lang="en-US" b="1" dirty="0"/>
              <a:t>Area</a:t>
            </a:r>
            <a:r>
              <a:rPr lang="en-US" dirty="0" smtClean="0"/>
              <a:t>: for the booking interface</a:t>
            </a:r>
            <a:endParaRPr lang="en-US" dirty="0" smtClean="0"/>
          </a:p>
          <a:p>
            <a:pPr>
              <a:buFont typeface="Wingdings" panose="05000000000000000000" pitchFamily="2" charset="2"/>
              <a:buChar char="§"/>
            </a:pPr>
            <a:r>
              <a:rPr lang="en-US" b="1" dirty="0"/>
              <a:t>Product </a:t>
            </a:r>
            <a:r>
              <a:rPr lang="en-US" b="1" dirty="0" smtClean="0"/>
              <a:t>Area</a:t>
            </a:r>
            <a:r>
              <a:rPr lang="en-US" dirty="0" smtClean="0"/>
              <a:t>: </a:t>
            </a:r>
            <a:r>
              <a:rPr lang="en-US" dirty="0"/>
              <a:t>Focus on </a:t>
            </a:r>
            <a:r>
              <a:rPr lang="en-US" dirty="0" smtClean="0"/>
              <a:t>descriptions</a:t>
            </a:r>
            <a:r>
              <a:rPr lang="en-US" dirty="0"/>
              <a:t>, </a:t>
            </a:r>
            <a:r>
              <a:rPr lang="en-US" dirty="0" smtClean="0"/>
              <a:t>prices.</a:t>
            </a:r>
            <a:endParaRPr lang="en-US" dirty="0" smtClean="0"/>
          </a:p>
          <a:p>
            <a:pPr>
              <a:buFont typeface="Wingdings" panose="05000000000000000000" pitchFamily="2" charset="2"/>
              <a:buChar char="§"/>
            </a:pPr>
            <a:r>
              <a:rPr lang="en-US" b="1" dirty="0"/>
              <a:t>About </a:t>
            </a:r>
            <a:r>
              <a:rPr lang="en-US" b="1" dirty="0" smtClean="0"/>
              <a:t>Area</a:t>
            </a:r>
            <a:r>
              <a:rPr lang="en-US" dirty="0" smtClean="0"/>
              <a:t>: </a:t>
            </a:r>
            <a:r>
              <a:rPr lang="en-US" dirty="0"/>
              <a:t>Emphasize the brand’s story, mission, and team</a:t>
            </a:r>
            <a:r>
              <a:rPr lang="en-US" dirty="0" smtClean="0"/>
              <a:t>.</a:t>
            </a:r>
            <a:endParaRPr lang="en-US" dirty="0" smtClean="0"/>
          </a:p>
          <a:p>
            <a:pPr marL="0" indent="0">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Sidebar</a:t>
            </a:r>
            <a:r>
              <a:rPr lang="en-US" dirty="0" smtClean="0"/>
              <a:t>: </a:t>
            </a:r>
            <a:r>
              <a:rPr lang="en-US" dirty="0"/>
              <a:t>for secondary navigation or additional content such as promotions, social media links, or newsletters</a:t>
            </a:r>
            <a:r>
              <a:rPr lang="en-US" dirty="0" smtClean="0"/>
              <a:t>.</a:t>
            </a:r>
            <a:endParaRPr lang="en-US" dirty="0" smtClean="0"/>
          </a:p>
          <a:p>
            <a:pPr>
              <a:buFont typeface="Wingdings" panose="05000000000000000000" pitchFamily="2" charset="2"/>
              <a:buChar char="§"/>
            </a:pPr>
            <a:r>
              <a:rPr lang="en-IN" b="1" dirty="0"/>
              <a:t>Footer</a:t>
            </a:r>
            <a:r>
              <a:rPr lang="en-IN" dirty="0"/>
              <a:t>: </a:t>
            </a:r>
            <a:r>
              <a:rPr lang="en-IN" dirty="0" smtClean="0"/>
              <a:t>for </a:t>
            </a:r>
            <a:r>
              <a:rPr lang="en-IN" dirty="0"/>
              <a:t>secondary navigation links, legal information, social media icons, and a contact section.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TECHNIQUES AND STYLING</a:t>
            </a:r>
            <a:endParaRPr lang="en-IN" sz="4800" b="1" u="sng" dirty="0"/>
          </a:p>
        </p:txBody>
      </p:sp>
      <p:sp>
        <p:nvSpPr>
          <p:cNvPr id="3" name="Content Placeholder 2"/>
          <p:cNvSpPr>
            <a:spLocks noGrp="1"/>
          </p:cNvSpPr>
          <p:nvPr>
            <p:ph idx="1"/>
          </p:nvPr>
        </p:nvSpPr>
        <p:spPr/>
        <p:txBody>
          <a:bodyPr/>
          <a:lstStyle/>
          <a:p>
            <a:r>
              <a:rPr lang="en-IN" dirty="0" smtClean="0"/>
              <a:t>This project emphasis on the core concepts of CSS techniques like:</a:t>
            </a:r>
            <a:endParaRPr lang="en-IN" dirty="0" smtClean="0"/>
          </a:p>
          <a:p>
            <a:pPr>
              <a:buFont typeface="Wingdings" panose="05000000000000000000" pitchFamily="2" charset="2"/>
              <a:buChar char="§"/>
            </a:pPr>
            <a:r>
              <a:rPr lang="en-IN" b="1" dirty="0"/>
              <a:t>CSS </a:t>
            </a:r>
            <a:r>
              <a:rPr lang="en-IN" b="1" dirty="0" smtClean="0"/>
              <a:t>Flexbox</a:t>
            </a:r>
            <a:r>
              <a:rPr lang="en-IN" dirty="0" smtClean="0"/>
              <a:t>: a </a:t>
            </a:r>
            <a:r>
              <a:rPr lang="en-US" dirty="0"/>
              <a:t>layout model designed for one-dimensional layouts, where items are arranged in rows or columns. It makes it easier to align, distribute space, and control the size of items within a container, even when their size is dynamic</a:t>
            </a:r>
            <a:r>
              <a:rPr lang="en-US" dirty="0" smtClean="0"/>
              <a:t>.</a:t>
            </a:r>
            <a:endParaRPr lang="en-US" dirty="0" smtClean="0"/>
          </a:p>
          <a:p>
            <a:pPr>
              <a:buFont typeface="Wingdings" panose="05000000000000000000" pitchFamily="2" charset="2"/>
              <a:buChar char="§"/>
            </a:pPr>
            <a:r>
              <a:rPr lang="en-IN" b="1" dirty="0"/>
              <a:t>CSS Grid</a:t>
            </a:r>
            <a:r>
              <a:rPr lang="en-IN" b="1" dirty="0" smtClean="0"/>
              <a:t>: </a:t>
            </a:r>
            <a:r>
              <a:rPr lang="en-US" dirty="0"/>
              <a:t>a two-dimensional layout system used to create complex grid-based designs. It allows </a:t>
            </a:r>
            <a:r>
              <a:rPr lang="en-US" dirty="0" smtClean="0"/>
              <a:t>us </a:t>
            </a:r>
            <a:r>
              <a:rPr lang="en-US" dirty="0"/>
              <a:t>to define rows and columns and place elements within the grid, making it suitable for both horizontal and vertical alignment</a:t>
            </a:r>
            <a:r>
              <a:rPr lang="en-US" dirty="0" smtClean="0"/>
              <a:t>.</a:t>
            </a:r>
            <a:endParaRPr lang="en-US" dirty="0" smtClean="0"/>
          </a:p>
          <a:p>
            <a:pPr>
              <a:buFont typeface="Wingdings" panose="05000000000000000000" pitchFamily="2" charset="2"/>
              <a:buChar char="§"/>
            </a:pPr>
            <a:r>
              <a:rPr lang="en-IN" b="1" dirty="0"/>
              <a:t>Responsive </a:t>
            </a:r>
            <a:r>
              <a:rPr lang="en-IN" b="1" dirty="0" smtClean="0"/>
              <a:t>Design: </a:t>
            </a:r>
            <a:r>
              <a:rPr lang="en-US" dirty="0" smtClean="0"/>
              <a:t>ensures </a:t>
            </a:r>
            <a:r>
              <a:rPr lang="en-US" dirty="0"/>
              <a:t>a website adapts seamlessly across different screen sizes and devices. It uses techniques like fluid grids, flexible images, and media queries to adjust the layout based on the user’s device.</a:t>
            </a:r>
            <a:endParaRPr lang="en-US" b="1" dirty="0" smtClean="0"/>
          </a:p>
          <a:p>
            <a:pPr>
              <a:buFont typeface="Wingdings" panose="05000000000000000000" pitchFamily="2" charset="2"/>
              <a:buChar char="§"/>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Creating a User Interface to enhance the </a:t>
            </a:r>
            <a:r>
              <a:rPr lang="en-US" dirty="0"/>
              <a:t>overall aesthetic appeal of the </a:t>
            </a:r>
            <a:r>
              <a:rPr lang="en-US" dirty="0" smtClean="0"/>
              <a:t>website, it</a:t>
            </a:r>
            <a:r>
              <a:rPr lang="en-IN" dirty="0" smtClean="0"/>
              <a:t> requires right styling decisions :</a:t>
            </a:r>
            <a:endParaRPr lang="en-IN" dirty="0" smtClean="0"/>
          </a:p>
          <a:p>
            <a:pPr>
              <a:buFont typeface="Wingdings" panose="05000000000000000000" pitchFamily="2" charset="2"/>
              <a:buChar char="§"/>
            </a:pPr>
            <a:r>
              <a:rPr lang="en-IN" b="1" dirty="0" smtClean="0"/>
              <a:t>Colours: </a:t>
            </a:r>
            <a:r>
              <a:rPr lang="en-US" dirty="0" smtClean="0"/>
              <a:t>different </a:t>
            </a:r>
            <a:r>
              <a:rPr lang="en-US" dirty="0"/>
              <a:t>colors evoke different emotions, </a:t>
            </a:r>
            <a:r>
              <a:rPr lang="en-US" dirty="0" smtClean="0"/>
              <a:t>choosing </a:t>
            </a:r>
            <a:r>
              <a:rPr lang="en-US" dirty="0"/>
              <a:t>the right color scheme influences how users feel when interacting with </a:t>
            </a:r>
            <a:r>
              <a:rPr lang="en-US" dirty="0" smtClean="0"/>
              <a:t>the </a:t>
            </a:r>
            <a:r>
              <a:rPr lang="en-US" dirty="0"/>
              <a:t>interface</a:t>
            </a:r>
            <a:r>
              <a:rPr lang="en-US" dirty="0" smtClean="0"/>
              <a:t>.</a:t>
            </a:r>
            <a:endParaRPr lang="en-US" dirty="0" smtClean="0"/>
          </a:p>
          <a:p>
            <a:pPr>
              <a:buFont typeface="Wingdings" panose="05000000000000000000" pitchFamily="2" charset="2"/>
              <a:buChar char="§"/>
            </a:pPr>
            <a:r>
              <a:rPr lang="en-US" b="1" dirty="0" smtClean="0"/>
              <a:t>Fonts: </a:t>
            </a:r>
            <a:r>
              <a:rPr lang="en-US" dirty="0" smtClean="0"/>
              <a:t>font </a:t>
            </a:r>
            <a:r>
              <a:rPr lang="en-US" dirty="0"/>
              <a:t>size, weight, and style guide the user’s eye through the content. The primary role of fonts is to make text easily </a:t>
            </a:r>
            <a:r>
              <a:rPr lang="en-US" dirty="0" smtClean="0"/>
              <a:t>readable.</a:t>
            </a:r>
            <a:endParaRPr lang="en-US" dirty="0" smtClean="0"/>
          </a:p>
          <a:p>
            <a:pPr>
              <a:buFont typeface="Wingdings" panose="05000000000000000000" pitchFamily="2" charset="2"/>
              <a:buChar char="§"/>
            </a:pPr>
            <a:r>
              <a:rPr lang="en-US" b="1" dirty="0" smtClean="0"/>
              <a:t>Button style: </a:t>
            </a:r>
            <a:r>
              <a:rPr lang="en-US" dirty="0"/>
              <a:t>well-styled buttons make the interface intuitive. A well-designed button is easy to recognize and understand without any extra explanation</a:t>
            </a:r>
            <a:r>
              <a:rPr lang="en-US" dirty="0" smtClean="0"/>
              <a:t>.</a:t>
            </a:r>
            <a:endParaRPr lang="en-US" dirty="0" smtClean="0"/>
          </a:p>
          <a:p>
            <a:pPr>
              <a:buFont typeface="Wingdings" panose="05000000000000000000" pitchFamily="2" charset="2"/>
              <a:buChar char="§"/>
            </a:pPr>
            <a:r>
              <a:rPr lang="en-US" b="1" dirty="0" smtClean="0"/>
              <a:t>Hover effects: </a:t>
            </a:r>
            <a:r>
              <a:rPr lang="en-US" dirty="0"/>
              <a:t>Provide interactive feedback and guide users to clickable elements, enhancing engagement and functionality.</a:t>
            </a:r>
            <a:endParaRPr lang="en-IN" b="1" dirty="0" smtClean="0"/>
          </a:p>
          <a:p>
            <a:pPr>
              <a:buFont typeface="Wingdings" panose="05000000000000000000" pitchFamily="2" charset="2"/>
              <a:buChar char="§"/>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u="sng" dirty="0" smtClean="0"/>
              <a:t>TOOLS</a:t>
            </a:r>
            <a:endParaRPr lang="en-IN" sz="4800" b="1" u="sng" dirty="0"/>
          </a:p>
        </p:txBody>
      </p:sp>
      <p:sp>
        <p:nvSpPr>
          <p:cNvPr id="3" name="Content Placeholder 2"/>
          <p:cNvSpPr>
            <a:spLocks noGrp="1"/>
          </p:cNvSpPr>
          <p:nvPr>
            <p:ph idx="1"/>
          </p:nvPr>
        </p:nvSpPr>
        <p:spPr/>
        <p:txBody>
          <a:bodyPr/>
          <a:lstStyle/>
          <a:p>
            <a:r>
              <a:rPr lang="en-IN" b="1" dirty="0" smtClean="0"/>
              <a:t>Git and GitHub</a:t>
            </a:r>
            <a:r>
              <a:rPr lang="en-IN" dirty="0" smtClean="0"/>
              <a:t>: to </a:t>
            </a:r>
            <a:r>
              <a:rPr lang="en-US" b="1" dirty="0"/>
              <a:t>store</a:t>
            </a:r>
            <a:r>
              <a:rPr lang="en-US" dirty="0"/>
              <a:t>, </a:t>
            </a:r>
            <a:r>
              <a:rPr lang="en-US" b="1" dirty="0"/>
              <a:t>share</a:t>
            </a:r>
            <a:r>
              <a:rPr lang="en-US" dirty="0"/>
              <a:t>, and </a:t>
            </a:r>
            <a:r>
              <a:rPr lang="en-US" b="1" dirty="0"/>
              <a:t>collaborate</a:t>
            </a:r>
            <a:r>
              <a:rPr lang="en-US" dirty="0"/>
              <a:t> on code</a:t>
            </a:r>
            <a:r>
              <a:rPr lang="en-US" dirty="0" smtClean="0"/>
              <a:t>.</a:t>
            </a:r>
            <a:endParaRPr lang="en-US" dirty="0" smtClean="0"/>
          </a:p>
          <a:p>
            <a:r>
              <a:rPr lang="en-US" b="1" dirty="0" smtClean="0"/>
              <a:t>VS Code Editor</a:t>
            </a:r>
            <a:r>
              <a:rPr lang="en-US" dirty="0" smtClean="0"/>
              <a:t>: to write and save the code locally.</a:t>
            </a:r>
            <a:endParaRPr lang="en-US" dirty="0" smtClean="0"/>
          </a:p>
          <a:p>
            <a:r>
              <a:rPr lang="en-US" b="1" dirty="0" smtClean="0"/>
              <a:t>Google Meet</a:t>
            </a:r>
            <a:r>
              <a:rPr lang="en-US" dirty="0" smtClean="0"/>
              <a:t>: to coordinate, task management and group discussions.</a:t>
            </a:r>
            <a:endParaRPr lang="en-US"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4130</Words>
  <Application>WPS Presentation</Application>
  <PresentationFormat>Widescreen</PresentationFormat>
  <Paragraphs>105</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 3</vt:lpstr>
      <vt:lpstr>Arial</vt:lpstr>
      <vt:lpstr>Trebuchet MS</vt:lpstr>
      <vt:lpstr>Microsoft YaHei</vt:lpstr>
      <vt:lpstr>Arial Unicode MS</vt:lpstr>
      <vt:lpstr>Calibri</vt:lpstr>
      <vt:lpstr>Facet</vt:lpstr>
      <vt:lpstr>CLONE PROJECT</vt:lpstr>
      <vt:lpstr>TEAM MEMBERS</vt:lpstr>
      <vt:lpstr>INTRODUCTION</vt:lpstr>
      <vt:lpstr>OBJECTIVES</vt:lpstr>
      <vt:lpstr>DESIGN</vt:lpstr>
      <vt:lpstr>PowerPoint 演示文稿</vt:lpstr>
      <vt:lpstr>TECHNIQUES AND STYLING</vt:lpstr>
      <vt:lpstr>PowerPoint 演示文稿</vt:lpstr>
      <vt:lpstr>TOOLS</vt:lpstr>
      <vt:lpstr>KEY LEARNINGS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CLONE PROJECT</dc:title>
  <dc:creator>Jha Family</dc:creator>
  <cp:lastModifiedBy>shubham singh</cp:lastModifiedBy>
  <cp:revision>17</cp:revision>
  <dcterms:created xsi:type="dcterms:W3CDTF">2024-10-18T19:52:00Z</dcterms:created>
  <dcterms:modified xsi:type="dcterms:W3CDTF">2024-10-19T13:55:45Z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2807299EB9B14B15B8313652055E66A4_12</vt:lpwstr>
  </property>
  <property fmtid="{D5CDD505-2E9C-101B-9397-08002B2CF9AE}" pid="3" name="KSOProductBuildVer">
    <vt:lpwstr>1033-12.2.0.18607</vt:lpwstr>
  </property>
</Properties>
</file>