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1"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3/10/2023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3/10/2023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3/10/2023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3/10/2023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3/10/2023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ongodb.com/docs/"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CAR RENTAL </a:t>
            </a:r>
            <a:endParaRPr lang="en-US" dirty="0"/>
          </a:p>
        </p:txBody>
      </p:sp>
      <p:sp>
        <p:nvSpPr>
          <p:cNvPr id="3" name="Subtitle 2"/>
          <p:cNvSpPr>
            <a:spLocks noGrp="1"/>
          </p:cNvSpPr>
          <p:nvPr>
            <p:ph type="subTitle" idx="1"/>
          </p:nvPr>
        </p:nvSpPr>
        <p:spPr>
          <a:xfrm flipV="1">
            <a:off x="1562100" y="6427177"/>
            <a:ext cx="9070848" cy="123092"/>
          </a:xfrm>
        </p:spPr>
        <p:txBody>
          <a:bodyPr>
            <a:normAutofit fontScale="25000" lnSpcReduction="20000"/>
          </a:bodyPr>
          <a:lstStyle/>
          <a:p>
            <a:endParaRPr lang="en-US" dirty="0"/>
          </a:p>
        </p:txBody>
      </p:sp>
    </p:spTree>
    <p:extLst>
      <p:ext uri="{BB962C8B-B14F-4D97-AF65-F5344CB8AC3E}">
        <p14:creationId xmlns:p14="http://schemas.microsoft.com/office/powerpoint/2010/main" val="103516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INTRODUCTION-</a:t>
            </a:r>
            <a:endParaRPr lang="en-US" dirty="0"/>
          </a:p>
        </p:txBody>
      </p:sp>
      <p:sp>
        <p:nvSpPr>
          <p:cNvPr id="3" name="Content Placeholder 2"/>
          <p:cNvSpPr>
            <a:spLocks noGrp="1"/>
          </p:cNvSpPr>
          <p:nvPr>
            <p:ph idx="1"/>
          </p:nvPr>
        </p:nvSpPr>
        <p:spPr>
          <a:xfrm>
            <a:off x="773723" y="1925514"/>
            <a:ext cx="10506808" cy="4422531"/>
          </a:xfrm>
        </p:spPr>
        <p:txBody>
          <a:bodyPr>
            <a:normAutofit/>
          </a:bodyPr>
          <a:lstStyle/>
          <a:p>
            <a:pPr marL="0" indent="0">
              <a:buNone/>
            </a:pPr>
            <a:r>
              <a:rPr lang="en-US" sz="2000" dirty="0" smtClean="0"/>
              <a:t>-This </a:t>
            </a:r>
            <a:r>
              <a:rPr lang="en-US" sz="2000" dirty="0"/>
              <a:t>project is designed so as to be used by Car Rental Company specializing in renting cars to customers. It is an online system through which customers can view available cars, register, view profile and book car</a:t>
            </a:r>
            <a:r>
              <a:rPr lang="en-US" sz="2000" dirty="0" smtClean="0"/>
              <a:t>. </a:t>
            </a:r>
          </a:p>
          <a:p>
            <a:pPr marL="0" indent="0">
              <a:buNone/>
            </a:pPr>
            <a:r>
              <a:rPr lang="en-US" sz="2000" dirty="0"/>
              <a:t>-</a:t>
            </a:r>
            <a:r>
              <a:rPr lang="en-US" sz="2000" dirty="0" smtClean="0"/>
              <a:t> It </a:t>
            </a:r>
            <a:r>
              <a:rPr lang="en-US" sz="2000" dirty="0"/>
              <a:t>also provides error message while entering invalid data</a:t>
            </a:r>
            <a:r>
              <a:rPr lang="en-US" sz="2000" dirty="0" smtClean="0"/>
              <a:t>.</a:t>
            </a:r>
          </a:p>
          <a:p>
            <a:pPr marL="0" indent="0">
              <a:buNone/>
            </a:pPr>
            <a:r>
              <a:rPr lang="en-US" sz="2000" dirty="0" smtClean="0"/>
              <a:t>- </a:t>
            </a:r>
            <a:r>
              <a:rPr lang="en-US" sz="2000" dirty="0"/>
              <a:t>Every organization, whether big or small, has challenges to overcome and managing the information of customer, car, booking. </a:t>
            </a:r>
            <a:endParaRPr lang="en-US" sz="2000" dirty="0" smtClean="0"/>
          </a:p>
          <a:p>
            <a:pPr marL="0" indent="0">
              <a:buNone/>
            </a:pPr>
            <a:r>
              <a:rPr lang="en-US" sz="2000" dirty="0" smtClean="0"/>
              <a:t>- Every </a:t>
            </a:r>
            <a:r>
              <a:rPr lang="en-US" sz="2000" dirty="0"/>
              <a:t>car rental </a:t>
            </a:r>
            <a:r>
              <a:rPr lang="en-US" sz="2000" dirty="0" smtClean="0"/>
              <a:t> </a:t>
            </a:r>
            <a:r>
              <a:rPr lang="en-US" sz="2000" dirty="0"/>
              <a:t>has different car need, therefore we design exclusive management system that are adapted to your managerial requirement. </a:t>
            </a:r>
            <a:endParaRPr lang="en-US" sz="2000" dirty="0" smtClean="0"/>
          </a:p>
          <a:p>
            <a:pPr marL="0" indent="0">
              <a:buNone/>
            </a:pPr>
            <a:r>
              <a:rPr lang="en-US" sz="2000" dirty="0" smtClean="0"/>
              <a:t>-The </a:t>
            </a:r>
            <a:r>
              <a:rPr lang="en-US" sz="2000" dirty="0"/>
              <a:t>car rental </a:t>
            </a:r>
            <a:r>
              <a:rPr lang="en-US" sz="2000" dirty="0" smtClean="0"/>
              <a:t>project </a:t>
            </a:r>
            <a:r>
              <a:rPr lang="en-US" sz="2000" dirty="0"/>
              <a:t>aims to create an efficiency and user friendly platform that allows customer to rent cars from different locations. </a:t>
            </a:r>
          </a:p>
        </p:txBody>
      </p:sp>
    </p:spTree>
    <p:extLst>
      <p:ext uri="{BB962C8B-B14F-4D97-AF65-F5344CB8AC3E}">
        <p14:creationId xmlns:p14="http://schemas.microsoft.com/office/powerpoint/2010/main" val="8102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623" y="2094309"/>
            <a:ext cx="9070848" cy="348640"/>
          </a:xfrm>
        </p:spPr>
        <p:txBody>
          <a:bodyPr/>
          <a:lstStyle/>
          <a:p>
            <a:r>
              <a:rPr lang="en-IN" dirty="0" smtClean="0"/>
              <a:t>OBJECTIVE-</a:t>
            </a:r>
            <a:endParaRPr lang="en-US" dirty="0"/>
          </a:p>
        </p:txBody>
      </p:sp>
      <p:sp>
        <p:nvSpPr>
          <p:cNvPr id="3" name="Text Placeholder 2"/>
          <p:cNvSpPr>
            <a:spLocks noGrp="1"/>
          </p:cNvSpPr>
          <p:nvPr>
            <p:ph type="body" idx="1"/>
          </p:nvPr>
        </p:nvSpPr>
        <p:spPr>
          <a:xfrm>
            <a:off x="1563624" y="2811439"/>
            <a:ext cx="9070848" cy="2327823"/>
          </a:xfrm>
        </p:spPr>
        <p:txBody>
          <a:bodyPr>
            <a:normAutofit lnSpcReduction="10000"/>
          </a:bodyPr>
          <a:lstStyle/>
          <a:p>
            <a:pPr marL="342900" indent="-342900">
              <a:buAutoNum type="arabicPeriod"/>
            </a:pPr>
            <a:r>
              <a:rPr lang="en-US" dirty="0" smtClean="0"/>
              <a:t>To </a:t>
            </a:r>
            <a:r>
              <a:rPr lang="en-US" dirty="0"/>
              <a:t>make sure a user gets his desire car as early as possible; the car rental system will provide a faster response to complete the process through stripe payment. </a:t>
            </a:r>
            <a:endParaRPr lang="en-US" dirty="0" smtClean="0"/>
          </a:p>
          <a:p>
            <a:r>
              <a:rPr lang="en-US" dirty="0" smtClean="0"/>
              <a:t>2</a:t>
            </a:r>
            <a:r>
              <a:rPr lang="en-US" dirty="0"/>
              <a:t>. To allow the customers to book space for a group in the case of weeding or corporate parties or meetings</a:t>
            </a:r>
            <a:r>
              <a:rPr lang="en-US" dirty="0" smtClean="0"/>
              <a:t>.</a:t>
            </a:r>
          </a:p>
          <a:p>
            <a:r>
              <a:rPr lang="en-US" dirty="0" smtClean="0"/>
              <a:t> </a:t>
            </a:r>
            <a:r>
              <a:rPr lang="en-US" dirty="0"/>
              <a:t>3. To monitor a vehicle activity and the overall business becomes easy and includes the least of paper work</a:t>
            </a:r>
            <a:r>
              <a:rPr lang="en-US" dirty="0" smtClean="0"/>
              <a:t>.</a:t>
            </a:r>
          </a:p>
          <a:p>
            <a:r>
              <a:rPr lang="en-US" dirty="0" smtClean="0"/>
              <a:t>4</a:t>
            </a:r>
            <a:r>
              <a:rPr lang="en-US" dirty="0"/>
              <a:t>. To provide customers with a convenient and easy to see platform for entering cars from different locations.</a:t>
            </a:r>
          </a:p>
        </p:txBody>
      </p:sp>
    </p:spTree>
    <p:extLst>
      <p:ext uri="{BB962C8B-B14F-4D97-AF65-F5344CB8AC3E}">
        <p14:creationId xmlns:p14="http://schemas.microsoft.com/office/powerpoint/2010/main" val="328857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US" dirty="0"/>
          </a:p>
        </p:txBody>
      </p:sp>
      <p:sp>
        <p:nvSpPr>
          <p:cNvPr id="3" name="Content Placeholder 2"/>
          <p:cNvSpPr>
            <a:spLocks noGrp="1"/>
          </p:cNvSpPr>
          <p:nvPr>
            <p:ph idx="1"/>
          </p:nvPr>
        </p:nvSpPr>
        <p:spPr>
          <a:xfrm>
            <a:off x="1066801" y="1624084"/>
            <a:ext cx="9810466" cy="4804012"/>
          </a:xfrm>
        </p:spPr>
        <p:txBody>
          <a:bodyPr>
            <a:normAutofit/>
          </a:bodyPr>
          <a:lstStyle/>
          <a:p>
            <a:r>
              <a:rPr lang="en-US" dirty="0"/>
              <a:t>1. React.js: A JavaScript library for building user interfaces. </a:t>
            </a:r>
            <a:endParaRPr lang="en-US" dirty="0" smtClean="0"/>
          </a:p>
          <a:p>
            <a:r>
              <a:rPr lang="en-US" dirty="0" smtClean="0"/>
              <a:t>2</a:t>
            </a:r>
            <a:r>
              <a:rPr lang="en-US" dirty="0"/>
              <a:t>. Node.js: A JavaScript runtime environment for server-side applications</a:t>
            </a:r>
            <a:r>
              <a:rPr lang="en-US" dirty="0" smtClean="0"/>
              <a:t>.</a:t>
            </a:r>
          </a:p>
          <a:p>
            <a:r>
              <a:rPr lang="en-US" dirty="0" smtClean="0"/>
              <a:t> </a:t>
            </a:r>
            <a:r>
              <a:rPr lang="en-US" dirty="0"/>
              <a:t>3. Express.js: A web framework for building APIs and server-side applications using Node.js. </a:t>
            </a:r>
            <a:endParaRPr lang="en-US" dirty="0" smtClean="0"/>
          </a:p>
          <a:p>
            <a:r>
              <a:rPr lang="en-US" dirty="0" smtClean="0"/>
              <a:t>4</a:t>
            </a:r>
            <a:r>
              <a:rPr lang="en-US" dirty="0"/>
              <a:t>. MongoDB: A NoSQL database for storing and retrieving data. </a:t>
            </a:r>
            <a:endParaRPr lang="en-US" dirty="0" smtClean="0"/>
          </a:p>
          <a:p>
            <a:r>
              <a:rPr lang="en-US" dirty="0" smtClean="0"/>
              <a:t>5</a:t>
            </a:r>
            <a:r>
              <a:rPr lang="en-US" dirty="0"/>
              <a:t>. Mongoose: A MongoDB object modeling tool for Node.js. </a:t>
            </a:r>
            <a:endParaRPr lang="en-US" dirty="0" smtClean="0"/>
          </a:p>
          <a:p>
            <a:r>
              <a:rPr lang="en-US" dirty="0" smtClean="0"/>
              <a:t>6</a:t>
            </a:r>
            <a:r>
              <a:rPr lang="en-US" dirty="0"/>
              <a:t>. </a:t>
            </a:r>
            <a:r>
              <a:rPr lang="en-US" dirty="0" err="1"/>
              <a:t>Redux</a:t>
            </a:r>
            <a:r>
              <a:rPr lang="en-US" dirty="0"/>
              <a:t>: A state management library for managing the state of the application across components. </a:t>
            </a:r>
            <a:endParaRPr lang="en-US" dirty="0" smtClean="0"/>
          </a:p>
          <a:p>
            <a:r>
              <a:rPr lang="en-US" dirty="0" smtClean="0"/>
              <a:t>7</a:t>
            </a:r>
            <a:r>
              <a:rPr lang="en-US" dirty="0"/>
              <a:t>. Bootstrap: A front-end framework for building responsive and mobile-first web applications. </a:t>
            </a:r>
            <a:endParaRPr lang="en-US" dirty="0" smtClean="0"/>
          </a:p>
          <a:p>
            <a:r>
              <a:rPr lang="en-US" dirty="0" smtClean="0"/>
              <a:t>8</a:t>
            </a:r>
            <a:r>
              <a:rPr lang="en-US" dirty="0"/>
              <a:t>. CSS (Cascading Style Sheets): A styling language for describing the look and feel of the application.</a:t>
            </a:r>
          </a:p>
        </p:txBody>
      </p:sp>
    </p:spTree>
    <p:extLst>
      <p:ext uri="{BB962C8B-B14F-4D97-AF65-F5344CB8AC3E}">
        <p14:creationId xmlns:p14="http://schemas.microsoft.com/office/powerpoint/2010/main" val="298091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67842"/>
          </a:xfrm>
        </p:spPr>
        <p:txBody>
          <a:bodyPr/>
          <a:lstStyle/>
          <a:p>
            <a:r>
              <a:rPr lang="en-IN" dirty="0" smtClean="0"/>
              <a:t>FLOWCHART-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678" y="1610436"/>
            <a:ext cx="7529086" cy="4626591"/>
          </a:xfrm>
        </p:spPr>
      </p:pic>
    </p:spTree>
    <p:extLst>
      <p:ext uri="{BB962C8B-B14F-4D97-AF65-F5344CB8AC3E}">
        <p14:creationId xmlns:p14="http://schemas.microsoft.com/office/powerpoint/2010/main" val="174737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a:xfrm>
            <a:off x="1066800" y="1883391"/>
            <a:ext cx="10058400" cy="4408227"/>
          </a:xfrm>
        </p:spPr>
        <p:txBody>
          <a:bodyPr>
            <a:normAutofit lnSpcReduction="10000"/>
          </a:bodyPr>
          <a:lstStyle/>
          <a:p>
            <a:r>
              <a:rPr lang="en-US" dirty="0"/>
              <a:t>Login Page: Basically, for any software security is a major concern. So, we have developed a secure application. Without being authenticated no user is allowed to view any other interfaces. For the login page, we have a User ID, Password, Profile. After being authenticated user is authorized to perform certain work according to his/her profile</a:t>
            </a:r>
            <a:r>
              <a:rPr lang="en-US" dirty="0" smtClean="0"/>
              <a:t>.</a:t>
            </a:r>
          </a:p>
          <a:p>
            <a:r>
              <a:rPr lang="en-US" dirty="0" smtClean="0"/>
              <a:t> </a:t>
            </a:r>
            <a:r>
              <a:rPr lang="en-US" dirty="0"/>
              <a:t>Profile Page: Every user has his own profile. From here they can change their information like a correction in name, email id, address, etc. In our system, there are three profiles i.e. Admin, Customer, Car Provider. </a:t>
            </a:r>
            <a:endParaRPr lang="en-US" dirty="0" smtClean="0"/>
          </a:p>
          <a:p>
            <a:r>
              <a:rPr lang="en-US" dirty="0" smtClean="0"/>
              <a:t>View </a:t>
            </a:r>
            <a:r>
              <a:rPr lang="en-US" dirty="0"/>
              <a:t>Available Cars: It is a system design specially for large, premium, and small car rental businesses. The user can view Available cars and the user can book for that car. While viewing a car users can view the interior and exterior on our website with a price tag</a:t>
            </a:r>
            <a:r>
              <a:rPr lang="en-US" dirty="0" smtClean="0"/>
              <a:t>.</a:t>
            </a:r>
          </a:p>
          <a:p>
            <a:r>
              <a:rPr lang="en-US" dirty="0" smtClean="0"/>
              <a:t> </a:t>
            </a:r>
            <a:r>
              <a:rPr lang="en-US" dirty="0"/>
              <a:t>Booking Car: If the customer is satisfied with viewing the car details. He/she can be booking a car for a particular date. The booking car interface is a real-time interface that helps the customer to get the best information.</a:t>
            </a:r>
          </a:p>
        </p:txBody>
      </p:sp>
    </p:spTree>
    <p:extLst>
      <p:ext uri="{BB962C8B-B14F-4D97-AF65-F5344CB8AC3E}">
        <p14:creationId xmlns:p14="http://schemas.microsoft.com/office/powerpoint/2010/main" val="31419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779931" y="571496"/>
            <a:ext cx="45719" cy="79135"/>
          </a:xfrm>
        </p:spPr>
        <p:txBody>
          <a:bodyPr>
            <a:normAutofit fontScale="90000"/>
          </a:bodyPr>
          <a:lstStyle/>
          <a:p>
            <a:r>
              <a:rPr lang="en-IN" dirty="0" smtClean="0"/>
              <a:t>0</a:t>
            </a:r>
            <a:br>
              <a:rPr lang="en-IN" dirty="0" smtClean="0"/>
            </a:br>
            <a:endParaRPr lang="en-US" dirty="0"/>
          </a:p>
        </p:txBody>
      </p:sp>
      <p:sp>
        <p:nvSpPr>
          <p:cNvPr id="3" name="Content Placeholder 2"/>
          <p:cNvSpPr>
            <a:spLocks noGrp="1"/>
          </p:cNvSpPr>
          <p:nvPr>
            <p:ph idx="1"/>
          </p:nvPr>
        </p:nvSpPr>
        <p:spPr>
          <a:xfrm>
            <a:off x="1066800" y="450377"/>
            <a:ext cx="9946943" cy="5584664"/>
          </a:xfrm>
        </p:spPr>
        <p:txBody>
          <a:bodyPr>
            <a:normAutofit/>
          </a:bodyPr>
          <a:lstStyle/>
          <a:p>
            <a:r>
              <a:rPr lang="en-US" dirty="0"/>
              <a:t>Easily Get the Car on rent: The Customer can easily get the car whenever they need to on the rent with the use of this system. They just need a browser or app with an active internet connection. </a:t>
            </a:r>
            <a:endParaRPr lang="en-US" dirty="0" smtClean="0"/>
          </a:p>
          <a:p>
            <a:r>
              <a:rPr lang="en-US" dirty="0" smtClean="0"/>
              <a:t>Give </a:t>
            </a:r>
            <a:r>
              <a:rPr lang="en-US" dirty="0"/>
              <a:t>Feedback: The customer will give feedback to the admin. Feedback is confidential information only the admin or owner or higher authorities can view the feedback. </a:t>
            </a:r>
            <a:endParaRPr lang="en-US" dirty="0" smtClean="0"/>
          </a:p>
          <a:p>
            <a:r>
              <a:rPr lang="en-US" dirty="0" smtClean="0"/>
              <a:t>Inquiry</a:t>
            </a:r>
            <a:r>
              <a:rPr lang="en-US" dirty="0"/>
              <a:t>: The customer needs to enquire about the availability of the car. Due to human interaction sometimes, the Customer care guy feels he is giving the same piece of 7 information again and again. So, using this interface customer can Enquire about any time, </a:t>
            </a:r>
            <a:r>
              <a:rPr lang="en-US" dirty="0" smtClean="0"/>
              <a:t>as </a:t>
            </a:r>
            <a:r>
              <a:rPr lang="en-US" dirty="0"/>
              <a:t>many times as he wants</a:t>
            </a:r>
            <a:r>
              <a:rPr lang="en-US" dirty="0" smtClean="0"/>
              <a:t>.</a:t>
            </a:r>
            <a:endParaRPr lang="en-US" dirty="0"/>
          </a:p>
          <a:p>
            <a:r>
              <a:rPr lang="en-US" dirty="0"/>
              <a:t>Add Car: The admin can add the car so that the user can see the available cars and book the car. Adding a car means it should be functional. </a:t>
            </a:r>
            <a:endParaRPr lang="en-US" dirty="0" smtClean="0"/>
          </a:p>
          <a:p>
            <a:r>
              <a:rPr lang="en-US" dirty="0" smtClean="0"/>
              <a:t>Manage </a:t>
            </a:r>
            <a:r>
              <a:rPr lang="en-US" dirty="0"/>
              <a:t>Rent: The admin can manage the rent so that the user can see the rent and book the car. The cost per mile should be different for different cars</a:t>
            </a:r>
            <a:r>
              <a:rPr lang="en-US" dirty="0" smtClean="0"/>
              <a:t>.</a:t>
            </a:r>
          </a:p>
          <a:p>
            <a:r>
              <a:rPr lang="en-US" dirty="0" smtClean="0"/>
              <a:t> </a:t>
            </a:r>
            <a:r>
              <a:rPr lang="en-US" dirty="0"/>
              <a:t>View Feedback: The admin easily views the feedbacks and solves the query. This feedback should not visible to low-profile workers. Feedback is the backbone of any business if we want to increase our sales or business.</a:t>
            </a:r>
          </a:p>
        </p:txBody>
      </p:sp>
    </p:spTree>
    <p:extLst>
      <p:ext uri="{BB962C8B-B14F-4D97-AF65-F5344CB8AC3E}">
        <p14:creationId xmlns:p14="http://schemas.microsoft.com/office/powerpoint/2010/main" val="275706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US" dirty="0"/>
          </a:p>
        </p:txBody>
      </p:sp>
      <p:sp>
        <p:nvSpPr>
          <p:cNvPr id="3" name="Content Placeholder 2"/>
          <p:cNvSpPr>
            <a:spLocks noGrp="1"/>
          </p:cNvSpPr>
          <p:nvPr>
            <p:ph idx="1"/>
          </p:nvPr>
        </p:nvSpPr>
        <p:spPr/>
        <p:txBody>
          <a:bodyPr>
            <a:normAutofit/>
          </a:bodyPr>
          <a:lstStyle/>
          <a:p>
            <a:r>
              <a:rPr lang="en-US" sz="2800" dirty="0"/>
              <a:t>Operating System: Windows, </a:t>
            </a:r>
            <a:r>
              <a:rPr lang="en-US" sz="2800" dirty="0" err="1"/>
              <a:t>macOS</a:t>
            </a:r>
            <a:r>
              <a:rPr lang="en-US" sz="2800" dirty="0"/>
              <a:t>, or Linux  </a:t>
            </a:r>
            <a:endParaRPr lang="en-US" sz="2800" dirty="0" smtClean="0"/>
          </a:p>
          <a:p>
            <a:r>
              <a:rPr lang="en-US" sz="2800" dirty="0" smtClean="0"/>
              <a:t>Node.js</a:t>
            </a:r>
            <a:r>
              <a:rPr lang="en-US" sz="2800" dirty="0"/>
              <a:t>: Version 14 or higher  </a:t>
            </a:r>
            <a:endParaRPr lang="en-US" sz="2800" dirty="0" smtClean="0"/>
          </a:p>
          <a:p>
            <a:r>
              <a:rPr lang="en-US" sz="2800" dirty="0" smtClean="0"/>
              <a:t>MongoDB</a:t>
            </a:r>
            <a:r>
              <a:rPr lang="en-US" sz="2800" dirty="0"/>
              <a:t>: Version 4.0 or higher </a:t>
            </a:r>
            <a:endParaRPr lang="en-US" sz="2800" dirty="0" smtClean="0"/>
          </a:p>
          <a:p>
            <a:r>
              <a:rPr lang="en-US" sz="2800" dirty="0" smtClean="0"/>
              <a:t>React.js</a:t>
            </a:r>
            <a:r>
              <a:rPr lang="en-US" sz="2800" dirty="0"/>
              <a:t>: Version 17 or higher </a:t>
            </a:r>
            <a:endParaRPr lang="en-US" sz="2800" dirty="0" smtClean="0"/>
          </a:p>
          <a:p>
            <a:r>
              <a:rPr lang="en-US" sz="2800" dirty="0" smtClean="0"/>
              <a:t> </a:t>
            </a:r>
            <a:r>
              <a:rPr lang="en-US" sz="2800" dirty="0"/>
              <a:t>Text Editor: Any text editor or IDE of your choice like Visual Studio Code, Sublime Text, or Atom. </a:t>
            </a:r>
            <a:endParaRPr lang="en-US" sz="2800" dirty="0" smtClean="0"/>
          </a:p>
          <a:p>
            <a:r>
              <a:rPr lang="en-US" sz="2800" dirty="0" smtClean="0"/>
              <a:t> </a:t>
            </a:r>
            <a:r>
              <a:rPr lang="en-US" sz="2800" dirty="0"/>
              <a:t>Package Manager: NPM (Node Package Manager) </a:t>
            </a:r>
          </a:p>
        </p:txBody>
      </p:sp>
    </p:spTree>
    <p:extLst>
      <p:ext uri="{BB962C8B-B14F-4D97-AF65-F5344CB8AC3E}">
        <p14:creationId xmlns:p14="http://schemas.microsoft.com/office/powerpoint/2010/main" val="253791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REFRENCES-</a:t>
            </a:r>
            <a:endParaRPr lang="en-US" dirty="0"/>
          </a:p>
        </p:txBody>
      </p:sp>
      <p:sp>
        <p:nvSpPr>
          <p:cNvPr id="3" name="Content Placeholder 2"/>
          <p:cNvSpPr>
            <a:spLocks noGrp="1"/>
          </p:cNvSpPr>
          <p:nvPr>
            <p:ph idx="1"/>
          </p:nvPr>
        </p:nvSpPr>
        <p:spPr/>
        <p:txBody>
          <a:bodyPr>
            <a:normAutofit/>
          </a:bodyPr>
          <a:lstStyle/>
          <a:p>
            <a:r>
              <a:rPr lang="en-US" sz="2800" dirty="0">
                <a:hlinkClick r:id="rId2"/>
              </a:rPr>
              <a:t>https://</a:t>
            </a:r>
            <a:r>
              <a:rPr lang="en-US" sz="2800" dirty="0" smtClean="0">
                <a:hlinkClick r:id="rId2"/>
              </a:rPr>
              <a:t>reactjs.org/docs/getting-started.html</a:t>
            </a:r>
            <a:endParaRPr lang="en-US" sz="2800" dirty="0" smtClean="0"/>
          </a:p>
          <a:p>
            <a:r>
              <a:rPr lang="en-US" sz="2800" dirty="0">
                <a:hlinkClick r:id="rId3"/>
              </a:rPr>
              <a:t>https://www.mongodb.com/docs</a:t>
            </a:r>
            <a:r>
              <a:rPr lang="en-US" sz="2800" dirty="0" smtClean="0">
                <a:hlinkClick r:id="rId3"/>
              </a:rPr>
              <a:t>/</a:t>
            </a:r>
            <a:endParaRPr lang="en-US" sz="2800" dirty="0" smtClean="0"/>
          </a:p>
          <a:p>
            <a:r>
              <a:rPr lang="en-US" sz="2800" dirty="0"/>
              <a:t>https://nodejs.org/en/docs/</a:t>
            </a:r>
          </a:p>
        </p:txBody>
      </p:sp>
    </p:spTree>
    <p:extLst>
      <p:ext uri="{BB962C8B-B14F-4D97-AF65-F5344CB8AC3E}">
        <p14:creationId xmlns:p14="http://schemas.microsoft.com/office/powerpoint/2010/main" val="4266576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345</TotalTime>
  <Words>873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lpstr>
      <vt:lpstr>CAR RENTAL </vt:lpstr>
      <vt:lpstr>           INTRODUCTION-</vt:lpstr>
      <vt:lpstr>OBJECTIVE-</vt:lpstr>
      <vt:lpstr>TECHNOLOGY USED-</vt:lpstr>
      <vt:lpstr>FLOWCHART-</vt:lpstr>
      <vt:lpstr>METHODOLOGY-</vt:lpstr>
      <vt:lpstr>0 </vt:lpstr>
      <vt:lpstr>SOFTWARE REQUIREMENTS-</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dc:title>
  <dc:creator>Windows User</dc:creator>
  <cp:lastModifiedBy>Windows User</cp:lastModifiedBy>
  <cp:revision>6</cp:revision>
  <dcterms:created xsi:type="dcterms:W3CDTF">2023-03-10T10:05:16Z</dcterms:created>
  <dcterms:modified xsi:type="dcterms:W3CDTF">2023-03-10T15:51:12Z</dcterms:modified>
</cp:coreProperties>
</file>