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ACBF0-102F-4843-9913-515D732C32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691083-B13F-4C67-A1B7-90CBC90FDA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2AECC9-666A-43C3-94C2-C9AFC86BEE5C}"/>
              </a:ext>
            </a:extLst>
          </p:cNvPr>
          <p:cNvSpPr>
            <a:spLocks noGrp="1"/>
          </p:cNvSpPr>
          <p:nvPr>
            <p:ph type="dt" sz="half" idx="10"/>
          </p:nvPr>
        </p:nvSpPr>
        <p:spPr/>
        <p:txBody>
          <a:bodyPr/>
          <a:lstStyle/>
          <a:p>
            <a:fld id="{346A8E5A-6CA8-41C1-A961-387099BF0BAE}" type="datetimeFigureOut">
              <a:rPr lang="en-IN" smtClean="0"/>
              <a:t>16-12-2021</a:t>
            </a:fld>
            <a:endParaRPr lang="en-IN"/>
          </a:p>
        </p:txBody>
      </p:sp>
      <p:sp>
        <p:nvSpPr>
          <p:cNvPr id="5" name="Footer Placeholder 4">
            <a:extLst>
              <a:ext uri="{FF2B5EF4-FFF2-40B4-BE49-F238E27FC236}">
                <a16:creationId xmlns:a16="http://schemas.microsoft.com/office/drawing/2014/main" id="{3C6E7F83-E74C-496C-830B-1771F78AFD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F349D7-79CA-443E-B277-E9BD7B292FEF}"/>
              </a:ext>
            </a:extLst>
          </p:cNvPr>
          <p:cNvSpPr>
            <a:spLocks noGrp="1"/>
          </p:cNvSpPr>
          <p:nvPr>
            <p:ph type="sldNum" sz="quarter" idx="12"/>
          </p:nvPr>
        </p:nvSpPr>
        <p:spPr/>
        <p:txBody>
          <a:bodyPr/>
          <a:lstStyle/>
          <a:p>
            <a:fld id="{7A133197-3AE4-4A42-885D-6B735933DFFC}" type="slidenum">
              <a:rPr lang="en-IN" smtClean="0"/>
              <a:t>‹#›</a:t>
            </a:fld>
            <a:endParaRPr lang="en-IN"/>
          </a:p>
        </p:txBody>
      </p:sp>
    </p:spTree>
    <p:extLst>
      <p:ext uri="{BB962C8B-B14F-4D97-AF65-F5344CB8AC3E}">
        <p14:creationId xmlns:p14="http://schemas.microsoft.com/office/powerpoint/2010/main" val="2797739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47F18-C9D0-4330-A241-D24252D500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FF7D22-B593-45D0-BBD5-9C121AA2E0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2A38C7-0241-4087-99F9-1FC1E1D0CB43}"/>
              </a:ext>
            </a:extLst>
          </p:cNvPr>
          <p:cNvSpPr>
            <a:spLocks noGrp="1"/>
          </p:cNvSpPr>
          <p:nvPr>
            <p:ph type="dt" sz="half" idx="10"/>
          </p:nvPr>
        </p:nvSpPr>
        <p:spPr/>
        <p:txBody>
          <a:bodyPr/>
          <a:lstStyle/>
          <a:p>
            <a:fld id="{346A8E5A-6CA8-41C1-A961-387099BF0BAE}" type="datetimeFigureOut">
              <a:rPr lang="en-IN" smtClean="0"/>
              <a:t>16-12-2021</a:t>
            </a:fld>
            <a:endParaRPr lang="en-IN"/>
          </a:p>
        </p:txBody>
      </p:sp>
      <p:sp>
        <p:nvSpPr>
          <p:cNvPr id="5" name="Footer Placeholder 4">
            <a:extLst>
              <a:ext uri="{FF2B5EF4-FFF2-40B4-BE49-F238E27FC236}">
                <a16:creationId xmlns:a16="http://schemas.microsoft.com/office/drawing/2014/main" id="{51CCA60E-90A6-457D-9C23-BB6765026D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264D6F-C644-476A-B637-100A6AD743A0}"/>
              </a:ext>
            </a:extLst>
          </p:cNvPr>
          <p:cNvSpPr>
            <a:spLocks noGrp="1"/>
          </p:cNvSpPr>
          <p:nvPr>
            <p:ph type="sldNum" sz="quarter" idx="12"/>
          </p:nvPr>
        </p:nvSpPr>
        <p:spPr/>
        <p:txBody>
          <a:bodyPr/>
          <a:lstStyle/>
          <a:p>
            <a:fld id="{7A133197-3AE4-4A42-885D-6B735933DFFC}" type="slidenum">
              <a:rPr lang="en-IN" smtClean="0"/>
              <a:t>‹#›</a:t>
            </a:fld>
            <a:endParaRPr lang="en-IN"/>
          </a:p>
        </p:txBody>
      </p:sp>
    </p:spTree>
    <p:extLst>
      <p:ext uri="{BB962C8B-B14F-4D97-AF65-F5344CB8AC3E}">
        <p14:creationId xmlns:p14="http://schemas.microsoft.com/office/powerpoint/2010/main" val="2292824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706B0A-5AB7-4295-BD11-7A45647770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BA2BD0-E58C-4A37-9001-4BC6C1C5FF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492288-2FAF-42C4-8D93-C13B1BD9296C}"/>
              </a:ext>
            </a:extLst>
          </p:cNvPr>
          <p:cNvSpPr>
            <a:spLocks noGrp="1"/>
          </p:cNvSpPr>
          <p:nvPr>
            <p:ph type="dt" sz="half" idx="10"/>
          </p:nvPr>
        </p:nvSpPr>
        <p:spPr/>
        <p:txBody>
          <a:bodyPr/>
          <a:lstStyle/>
          <a:p>
            <a:fld id="{346A8E5A-6CA8-41C1-A961-387099BF0BAE}" type="datetimeFigureOut">
              <a:rPr lang="en-IN" smtClean="0"/>
              <a:t>16-12-2021</a:t>
            </a:fld>
            <a:endParaRPr lang="en-IN"/>
          </a:p>
        </p:txBody>
      </p:sp>
      <p:sp>
        <p:nvSpPr>
          <p:cNvPr id="5" name="Footer Placeholder 4">
            <a:extLst>
              <a:ext uri="{FF2B5EF4-FFF2-40B4-BE49-F238E27FC236}">
                <a16:creationId xmlns:a16="http://schemas.microsoft.com/office/drawing/2014/main" id="{001103EC-D273-435C-BE01-70EC92FCCB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13A799-7D6D-4556-8F86-1F8C3A4042DC}"/>
              </a:ext>
            </a:extLst>
          </p:cNvPr>
          <p:cNvSpPr>
            <a:spLocks noGrp="1"/>
          </p:cNvSpPr>
          <p:nvPr>
            <p:ph type="sldNum" sz="quarter" idx="12"/>
          </p:nvPr>
        </p:nvSpPr>
        <p:spPr/>
        <p:txBody>
          <a:bodyPr/>
          <a:lstStyle/>
          <a:p>
            <a:fld id="{7A133197-3AE4-4A42-885D-6B735933DFFC}" type="slidenum">
              <a:rPr lang="en-IN" smtClean="0"/>
              <a:t>‹#›</a:t>
            </a:fld>
            <a:endParaRPr lang="en-IN"/>
          </a:p>
        </p:txBody>
      </p:sp>
    </p:spTree>
    <p:extLst>
      <p:ext uri="{BB962C8B-B14F-4D97-AF65-F5344CB8AC3E}">
        <p14:creationId xmlns:p14="http://schemas.microsoft.com/office/powerpoint/2010/main" val="1411105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4441-FC14-4DA8-ADB5-ADAAAEF28D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F63034-CDAA-48B3-A6B7-D9D09C858F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0D3987-ADA9-40E3-8EBE-942AD31464F0}"/>
              </a:ext>
            </a:extLst>
          </p:cNvPr>
          <p:cNvSpPr>
            <a:spLocks noGrp="1"/>
          </p:cNvSpPr>
          <p:nvPr>
            <p:ph type="dt" sz="half" idx="10"/>
          </p:nvPr>
        </p:nvSpPr>
        <p:spPr/>
        <p:txBody>
          <a:bodyPr/>
          <a:lstStyle/>
          <a:p>
            <a:fld id="{346A8E5A-6CA8-41C1-A961-387099BF0BAE}" type="datetimeFigureOut">
              <a:rPr lang="en-IN" smtClean="0"/>
              <a:t>16-12-2021</a:t>
            </a:fld>
            <a:endParaRPr lang="en-IN"/>
          </a:p>
        </p:txBody>
      </p:sp>
      <p:sp>
        <p:nvSpPr>
          <p:cNvPr id="5" name="Footer Placeholder 4">
            <a:extLst>
              <a:ext uri="{FF2B5EF4-FFF2-40B4-BE49-F238E27FC236}">
                <a16:creationId xmlns:a16="http://schemas.microsoft.com/office/drawing/2014/main" id="{3EEB9631-7303-443E-A47F-36FC93CE08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7A4D72-E8C9-44B2-ABC4-B15050F1E833}"/>
              </a:ext>
            </a:extLst>
          </p:cNvPr>
          <p:cNvSpPr>
            <a:spLocks noGrp="1"/>
          </p:cNvSpPr>
          <p:nvPr>
            <p:ph type="sldNum" sz="quarter" idx="12"/>
          </p:nvPr>
        </p:nvSpPr>
        <p:spPr/>
        <p:txBody>
          <a:bodyPr/>
          <a:lstStyle/>
          <a:p>
            <a:fld id="{7A133197-3AE4-4A42-885D-6B735933DFFC}" type="slidenum">
              <a:rPr lang="en-IN" smtClean="0"/>
              <a:t>‹#›</a:t>
            </a:fld>
            <a:endParaRPr lang="en-IN"/>
          </a:p>
        </p:txBody>
      </p:sp>
    </p:spTree>
    <p:extLst>
      <p:ext uri="{BB962C8B-B14F-4D97-AF65-F5344CB8AC3E}">
        <p14:creationId xmlns:p14="http://schemas.microsoft.com/office/powerpoint/2010/main" val="1231634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1006-0487-4391-A774-A01ACA5288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F340FAB-25DC-48C3-943C-DF886DF7EB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46AD1B-238E-4168-999E-CAB68821EA5B}"/>
              </a:ext>
            </a:extLst>
          </p:cNvPr>
          <p:cNvSpPr>
            <a:spLocks noGrp="1"/>
          </p:cNvSpPr>
          <p:nvPr>
            <p:ph type="dt" sz="half" idx="10"/>
          </p:nvPr>
        </p:nvSpPr>
        <p:spPr/>
        <p:txBody>
          <a:bodyPr/>
          <a:lstStyle/>
          <a:p>
            <a:fld id="{346A8E5A-6CA8-41C1-A961-387099BF0BAE}" type="datetimeFigureOut">
              <a:rPr lang="en-IN" smtClean="0"/>
              <a:t>16-12-2021</a:t>
            </a:fld>
            <a:endParaRPr lang="en-IN"/>
          </a:p>
        </p:txBody>
      </p:sp>
      <p:sp>
        <p:nvSpPr>
          <p:cNvPr id="5" name="Footer Placeholder 4">
            <a:extLst>
              <a:ext uri="{FF2B5EF4-FFF2-40B4-BE49-F238E27FC236}">
                <a16:creationId xmlns:a16="http://schemas.microsoft.com/office/drawing/2014/main" id="{08DA8E85-5C2B-4196-B7CD-FC4D4F74DB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373095-380F-4339-AD8A-0F9652674A55}"/>
              </a:ext>
            </a:extLst>
          </p:cNvPr>
          <p:cNvSpPr>
            <a:spLocks noGrp="1"/>
          </p:cNvSpPr>
          <p:nvPr>
            <p:ph type="sldNum" sz="quarter" idx="12"/>
          </p:nvPr>
        </p:nvSpPr>
        <p:spPr/>
        <p:txBody>
          <a:bodyPr/>
          <a:lstStyle/>
          <a:p>
            <a:fld id="{7A133197-3AE4-4A42-885D-6B735933DFFC}" type="slidenum">
              <a:rPr lang="en-IN" smtClean="0"/>
              <a:t>‹#›</a:t>
            </a:fld>
            <a:endParaRPr lang="en-IN"/>
          </a:p>
        </p:txBody>
      </p:sp>
    </p:spTree>
    <p:extLst>
      <p:ext uri="{BB962C8B-B14F-4D97-AF65-F5344CB8AC3E}">
        <p14:creationId xmlns:p14="http://schemas.microsoft.com/office/powerpoint/2010/main" val="2205979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53AE-C167-4DFD-AC3D-61738D217F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3F0D8E-184F-45F8-99FD-35F16274FD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197588-19B0-465B-B095-9DAC318552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FB986B1-E186-4981-A275-4ADFDB7CC762}"/>
              </a:ext>
            </a:extLst>
          </p:cNvPr>
          <p:cNvSpPr>
            <a:spLocks noGrp="1"/>
          </p:cNvSpPr>
          <p:nvPr>
            <p:ph type="dt" sz="half" idx="10"/>
          </p:nvPr>
        </p:nvSpPr>
        <p:spPr/>
        <p:txBody>
          <a:bodyPr/>
          <a:lstStyle/>
          <a:p>
            <a:fld id="{346A8E5A-6CA8-41C1-A961-387099BF0BAE}" type="datetimeFigureOut">
              <a:rPr lang="en-IN" smtClean="0"/>
              <a:t>16-12-2021</a:t>
            </a:fld>
            <a:endParaRPr lang="en-IN"/>
          </a:p>
        </p:txBody>
      </p:sp>
      <p:sp>
        <p:nvSpPr>
          <p:cNvPr id="6" name="Footer Placeholder 5">
            <a:extLst>
              <a:ext uri="{FF2B5EF4-FFF2-40B4-BE49-F238E27FC236}">
                <a16:creationId xmlns:a16="http://schemas.microsoft.com/office/drawing/2014/main" id="{00EDAAA6-05A1-4926-851C-FB30387728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7BD2A5-5801-4ECA-BE9F-E50AE3A716A6}"/>
              </a:ext>
            </a:extLst>
          </p:cNvPr>
          <p:cNvSpPr>
            <a:spLocks noGrp="1"/>
          </p:cNvSpPr>
          <p:nvPr>
            <p:ph type="sldNum" sz="quarter" idx="12"/>
          </p:nvPr>
        </p:nvSpPr>
        <p:spPr/>
        <p:txBody>
          <a:bodyPr/>
          <a:lstStyle/>
          <a:p>
            <a:fld id="{7A133197-3AE4-4A42-885D-6B735933DFFC}" type="slidenum">
              <a:rPr lang="en-IN" smtClean="0"/>
              <a:t>‹#›</a:t>
            </a:fld>
            <a:endParaRPr lang="en-IN"/>
          </a:p>
        </p:txBody>
      </p:sp>
    </p:spTree>
    <p:extLst>
      <p:ext uri="{BB962C8B-B14F-4D97-AF65-F5344CB8AC3E}">
        <p14:creationId xmlns:p14="http://schemas.microsoft.com/office/powerpoint/2010/main" val="2230699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4D91E-A74F-4893-9479-95A5F9521D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5D696D-E20D-416E-A6BF-633C786EA9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F44DAA-3BD6-4D0E-B4AD-4C55E71689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406403-0481-4A50-A2D5-AB52507FEF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F8A1B7-CFCD-4398-ADBF-FA66FA4AA2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D70079-CE04-4F96-AA01-7C281EA7C6D8}"/>
              </a:ext>
            </a:extLst>
          </p:cNvPr>
          <p:cNvSpPr>
            <a:spLocks noGrp="1"/>
          </p:cNvSpPr>
          <p:nvPr>
            <p:ph type="dt" sz="half" idx="10"/>
          </p:nvPr>
        </p:nvSpPr>
        <p:spPr/>
        <p:txBody>
          <a:bodyPr/>
          <a:lstStyle/>
          <a:p>
            <a:fld id="{346A8E5A-6CA8-41C1-A961-387099BF0BAE}" type="datetimeFigureOut">
              <a:rPr lang="en-IN" smtClean="0"/>
              <a:t>16-12-2021</a:t>
            </a:fld>
            <a:endParaRPr lang="en-IN"/>
          </a:p>
        </p:txBody>
      </p:sp>
      <p:sp>
        <p:nvSpPr>
          <p:cNvPr id="8" name="Footer Placeholder 7">
            <a:extLst>
              <a:ext uri="{FF2B5EF4-FFF2-40B4-BE49-F238E27FC236}">
                <a16:creationId xmlns:a16="http://schemas.microsoft.com/office/drawing/2014/main" id="{84C6225C-6854-4A4B-BE2C-D0EA0C9EDF9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4AE4E1-663D-411A-AF21-F7AA9EE2EC59}"/>
              </a:ext>
            </a:extLst>
          </p:cNvPr>
          <p:cNvSpPr>
            <a:spLocks noGrp="1"/>
          </p:cNvSpPr>
          <p:nvPr>
            <p:ph type="sldNum" sz="quarter" idx="12"/>
          </p:nvPr>
        </p:nvSpPr>
        <p:spPr/>
        <p:txBody>
          <a:bodyPr/>
          <a:lstStyle/>
          <a:p>
            <a:fld id="{7A133197-3AE4-4A42-885D-6B735933DFFC}" type="slidenum">
              <a:rPr lang="en-IN" smtClean="0"/>
              <a:t>‹#›</a:t>
            </a:fld>
            <a:endParaRPr lang="en-IN"/>
          </a:p>
        </p:txBody>
      </p:sp>
    </p:spTree>
    <p:extLst>
      <p:ext uri="{BB962C8B-B14F-4D97-AF65-F5344CB8AC3E}">
        <p14:creationId xmlns:p14="http://schemas.microsoft.com/office/powerpoint/2010/main" val="197781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211DB-3D77-4295-B197-6A7E85ECDE9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B18DCF9-442A-485F-9BF3-E252DA86D225}"/>
              </a:ext>
            </a:extLst>
          </p:cNvPr>
          <p:cNvSpPr>
            <a:spLocks noGrp="1"/>
          </p:cNvSpPr>
          <p:nvPr>
            <p:ph type="dt" sz="half" idx="10"/>
          </p:nvPr>
        </p:nvSpPr>
        <p:spPr/>
        <p:txBody>
          <a:bodyPr/>
          <a:lstStyle/>
          <a:p>
            <a:fld id="{346A8E5A-6CA8-41C1-A961-387099BF0BAE}" type="datetimeFigureOut">
              <a:rPr lang="en-IN" smtClean="0"/>
              <a:t>16-12-2021</a:t>
            </a:fld>
            <a:endParaRPr lang="en-IN"/>
          </a:p>
        </p:txBody>
      </p:sp>
      <p:sp>
        <p:nvSpPr>
          <p:cNvPr id="4" name="Footer Placeholder 3">
            <a:extLst>
              <a:ext uri="{FF2B5EF4-FFF2-40B4-BE49-F238E27FC236}">
                <a16:creationId xmlns:a16="http://schemas.microsoft.com/office/drawing/2014/main" id="{B02B86E8-6379-4071-A8EB-A84B4705C63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2244DD-EF05-4E56-BE69-A31B77CEE2E5}"/>
              </a:ext>
            </a:extLst>
          </p:cNvPr>
          <p:cNvSpPr>
            <a:spLocks noGrp="1"/>
          </p:cNvSpPr>
          <p:nvPr>
            <p:ph type="sldNum" sz="quarter" idx="12"/>
          </p:nvPr>
        </p:nvSpPr>
        <p:spPr/>
        <p:txBody>
          <a:bodyPr/>
          <a:lstStyle/>
          <a:p>
            <a:fld id="{7A133197-3AE4-4A42-885D-6B735933DFFC}" type="slidenum">
              <a:rPr lang="en-IN" smtClean="0"/>
              <a:t>‹#›</a:t>
            </a:fld>
            <a:endParaRPr lang="en-IN"/>
          </a:p>
        </p:txBody>
      </p:sp>
    </p:spTree>
    <p:extLst>
      <p:ext uri="{BB962C8B-B14F-4D97-AF65-F5344CB8AC3E}">
        <p14:creationId xmlns:p14="http://schemas.microsoft.com/office/powerpoint/2010/main" val="1515668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3288D2-5B70-466E-97A2-14968F922427}"/>
              </a:ext>
            </a:extLst>
          </p:cNvPr>
          <p:cNvSpPr>
            <a:spLocks noGrp="1"/>
          </p:cNvSpPr>
          <p:nvPr>
            <p:ph type="dt" sz="half" idx="10"/>
          </p:nvPr>
        </p:nvSpPr>
        <p:spPr/>
        <p:txBody>
          <a:bodyPr/>
          <a:lstStyle/>
          <a:p>
            <a:fld id="{346A8E5A-6CA8-41C1-A961-387099BF0BAE}" type="datetimeFigureOut">
              <a:rPr lang="en-IN" smtClean="0"/>
              <a:t>16-12-2021</a:t>
            </a:fld>
            <a:endParaRPr lang="en-IN"/>
          </a:p>
        </p:txBody>
      </p:sp>
      <p:sp>
        <p:nvSpPr>
          <p:cNvPr id="3" name="Footer Placeholder 2">
            <a:extLst>
              <a:ext uri="{FF2B5EF4-FFF2-40B4-BE49-F238E27FC236}">
                <a16:creationId xmlns:a16="http://schemas.microsoft.com/office/drawing/2014/main" id="{BA6C88B9-EAE1-451B-B72E-01CC22700B6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BD02A3F-87D9-4620-9256-5BCF7F287C54}"/>
              </a:ext>
            </a:extLst>
          </p:cNvPr>
          <p:cNvSpPr>
            <a:spLocks noGrp="1"/>
          </p:cNvSpPr>
          <p:nvPr>
            <p:ph type="sldNum" sz="quarter" idx="12"/>
          </p:nvPr>
        </p:nvSpPr>
        <p:spPr/>
        <p:txBody>
          <a:bodyPr/>
          <a:lstStyle/>
          <a:p>
            <a:fld id="{7A133197-3AE4-4A42-885D-6B735933DFFC}" type="slidenum">
              <a:rPr lang="en-IN" smtClean="0"/>
              <a:t>‹#›</a:t>
            </a:fld>
            <a:endParaRPr lang="en-IN"/>
          </a:p>
        </p:txBody>
      </p:sp>
    </p:spTree>
    <p:extLst>
      <p:ext uri="{BB962C8B-B14F-4D97-AF65-F5344CB8AC3E}">
        <p14:creationId xmlns:p14="http://schemas.microsoft.com/office/powerpoint/2010/main" val="2229067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1B38A-1302-466A-9567-B01D4DAF7C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6617DA-8EE5-418A-A2D0-F12D4F8841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04121C-5D58-4CD2-BA4D-DAABD19B0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553627-AF11-4AA2-8C46-F8A1FD92A2CD}"/>
              </a:ext>
            </a:extLst>
          </p:cNvPr>
          <p:cNvSpPr>
            <a:spLocks noGrp="1"/>
          </p:cNvSpPr>
          <p:nvPr>
            <p:ph type="dt" sz="half" idx="10"/>
          </p:nvPr>
        </p:nvSpPr>
        <p:spPr/>
        <p:txBody>
          <a:bodyPr/>
          <a:lstStyle/>
          <a:p>
            <a:fld id="{346A8E5A-6CA8-41C1-A961-387099BF0BAE}" type="datetimeFigureOut">
              <a:rPr lang="en-IN" smtClean="0"/>
              <a:t>16-12-2021</a:t>
            </a:fld>
            <a:endParaRPr lang="en-IN"/>
          </a:p>
        </p:txBody>
      </p:sp>
      <p:sp>
        <p:nvSpPr>
          <p:cNvPr id="6" name="Footer Placeholder 5">
            <a:extLst>
              <a:ext uri="{FF2B5EF4-FFF2-40B4-BE49-F238E27FC236}">
                <a16:creationId xmlns:a16="http://schemas.microsoft.com/office/drawing/2014/main" id="{51131A99-6A3F-4DFE-8E98-FD1B950A23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BB85F8-147A-4E58-B9FE-D849540CC981}"/>
              </a:ext>
            </a:extLst>
          </p:cNvPr>
          <p:cNvSpPr>
            <a:spLocks noGrp="1"/>
          </p:cNvSpPr>
          <p:nvPr>
            <p:ph type="sldNum" sz="quarter" idx="12"/>
          </p:nvPr>
        </p:nvSpPr>
        <p:spPr/>
        <p:txBody>
          <a:bodyPr/>
          <a:lstStyle/>
          <a:p>
            <a:fld id="{7A133197-3AE4-4A42-885D-6B735933DFFC}" type="slidenum">
              <a:rPr lang="en-IN" smtClean="0"/>
              <a:t>‹#›</a:t>
            </a:fld>
            <a:endParaRPr lang="en-IN"/>
          </a:p>
        </p:txBody>
      </p:sp>
    </p:spTree>
    <p:extLst>
      <p:ext uri="{BB962C8B-B14F-4D97-AF65-F5344CB8AC3E}">
        <p14:creationId xmlns:p14="http://schemas.microsoft.com/office/powerpoint/2010/main" val="2564226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8C8D3-BD90-415A-8960-69E6926D33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6734DE-87ED-40DD-B4CE-0B9952DA27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12FBC31-22B9-4C93-AC6D-A1B4596A36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B1E447-A1B1-43B0-9ACD-1B0F4450EB46}"/>
              </a:ext>
            </a:extLst>
          </p:cNvPr>
          <p:cNvSpPr>
            <a:spLocks noGrp="1"/>
          </p:cNvSpPr>
          <p:nvPr>
            <p:ph type="dt" sz="half" idx="10"/>
          </p:nvPr>
        </p:nvSpPr>
        <p:spPr/>
        <p:txBody>
          <a:bodyPr/>
          <a:lstStyle/>
          <a:p>
            <a:fld id="{346A8E5A-6CA8-41C1-A961-387099BF0BAE}" type="datetimeFigureOut">
              <a:rPr lang="en-IN" smtClean="0"/>
              <a:t>16-12-2021</a:t>
            </a:fld>
            <a:endParaRPr lang="en-IN"/>
          </a:p>
        </p:txBody>
      </p:sp>
      <p:sp>
        <p:nvSpPr>
          <p:cNvPr id="6" name="Footer Placeholder 5">
            <a:extLst>
              <a:ext uri="{FF2B5EF4-FFF2-40B4-BE49-F238E27FC236}">
                <a16:creationId xmlns:a16="http://schemas.microsoft.com/office/drawing/2014/main" id="{73FCF915-3449-4C38-A04D-41E0E7CC8A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860124-4CC1-42A8-A24A-69E6C00AC747}"/>
              </a:ext>
            </a:extLst>
          </p:cNvPr>
          <p:cNvSpPr>
            <a:spLocks noGrp="1"/>
          </p:cNvSpPr>
          <p:nvPr>
            <p:ph type="sldNum" sz="quarter" idx="12"/>
          </p:nvPr>
        </p:nvSpPr>
        <p:spPr/>
        <p:txBody>
          <a:bodyPr/>
          <a:lstStyle/>
          <a:p>
            <a:fld id="{7A133197-3AE4-4A42-885D-6B735933DFFC}" type="slidenum">
              <a:rPr lang="en-IN" smtClean="0"/>
              <a:t>‹#›</a:t>
            </a:fld>
            <a:endParaRPr lang="en-IN"/>
          </a:p>
        </p:txBody>
      </p:sp>
    </p:spTree>
    <p:extLst>
      <p:ext uri="{BB962C8B-B14F-4D97-AF65-F5344CB8AC3E}">
        <p14:creationId xmlns:p14="http://schemas.microsoft.com/office/powerpoint/2010/main" val="1797110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FE8AE1-EE18-45BB-888F-E76212F0A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80D880-DF69-41DC-9724-3ACA6AF4E7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3F7556-C10C-499A-AAC4-650BA02793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6A8E5A-6CA8-41C1-A961-387099BF0BAE}" type="datetimeFigureOut">
              <a:rPr lang="en-IN" smtClean="0"/>
              <a:t>16-12-2021</a:t>
            </a:fld>
            <a:endParaRPr lang="en-IN"/>
          </a:p>
        </p:txBody>
      </p:sp>
      <p:sp>
        <p:nvSpPr>
          <p:cNvPr id="5" name="Footer Placeholder 4">
            <a:extLst>
              <a:ext uri="{FF2B5EF4-FFF2-40B4-BE49-F238E27FC236}">
                <a16:creationId xmlns:a16="http://schemas.microsoft.com/office/drawing/2014/main" id="{DE8BD9FB-27D9-4CE7-B03F-2F30EC1F23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E4150E-9F23-481E-855C-D91BE98142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133197-3AE4-4A42-885D-6B735933DFFC}" type="slidenum">
              <a:rPr lang="en-IN" smtClean="0"/>
              <a:t>‹#›</a:t>
            </a:fld>
            <a:endParaRPr lang="en-IN"/>
          </a:p>
        </p:txBody>
      </p:sp>
    </p:spTree>
    <p:extLst>
      <p:ext uri="{BB962C8B-B14F-4D97-AF65-F5344CB8AC3E}">
        <p14:creationId xmlns:p14="http://schemas.microsoft.com/office/powerpoint/2010/main" val="359052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CB5A-AC44-42E2-BA80-5E5177D5CA57}"/>
              </a:ext>
            </a:extLst>
          </p:cNvPr>
          <p:cNvSpPr>
            <a:spLocks noGrp="1"/>
          </p:cNvSpPr>
          <p:nvPr>
            <p:ph type="ctrTitle"/>
          </p:nvPr>
        </p:nvSpPr>
        <p:spPr/>
        <p:txBody>
          <a:bodyPr/>
          <a:lstStyle/>
          <a:p>
            <a:r>
              <a:rPr lang="en-IN" b="1" dirty="0">
                <a:solidFill>
                  <a:schemeClr val="accent1"/>
                </a:solidFill>
              </a:rPr>
              <a:t>API LED CONNECTIVITY</a:t>
            </a:r>
          </a:p>
        </p:txBody>
      </p:sp>
    </p:spTree>
    <p:extLst>
      <p:ext uri="{BB962C8B-B14F-4D97-AF65-F5344CB8AC3E}">
        <p14:creationId xmlns:p14="http://schemas.microsoft.com/office/powerpoint/2010/main" val="2937636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A21024F-3FF4-4CFF-871D-B06A08A2E4BC}"/>
              </a:ext>
            </a:extLst>
          </p:cNvPr>
          <p:cNvPicPr>
            <a:picLocks noGrp="1" noChangeAspect="1"/>
          </p:cNvPicPr>
          <p:nvPr>
            <p:ph idx="1"/>
          </p:nvPr>
        </p:nvPicPr>
        <p:blipFill>
          <a:blip r:embed="rId2"/>
          <a:stretch>
            <a:fillRect/>
          </a:stretch>
        </p:blipFill>
        <p:spPr>
          <a:xfrm>
            <a:off x="48599" y="515530"/>
            <a:ext cx="11305201" cy="5505442"/>
          </a:xfrm>
          <a:prstGeom prst="rect">
            <a:avLst/>
          </a:prstGeom>
        </p:spPr>
      </p:pic>
    </p:spTree>
    <p:extLst>
      <p:ext uri="{BB962C8B-B14F-4D97-AF65-F5344CB8AC3E}">
        <p14:creationId xmlns:p14="http://schemas.microsoft.com/office/powerpoint/2010/main" val="80534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3C1A-E0EB-493F-98F1-68EE5FF3ACD9}"/>
              </a:ext>
            </a:extLst>
          </p:cNvPr>
          <p:cNvSpPr>
            <a:spLocks noGrp="1"/>
          </p:cNvSpPr>
          <p:nvPr>
            <p:ph type="title"/>
          </p:nvPr>
        </p:nvSpPr>
        <p:spPr/>
        <p:txBody>
          <a:bodyPr/>
          <a:lstStyle/>
          <a:p>
            <a:r>
              <a:rPr lang="en-IN" b="1" i="0" dirty="0">
                <a:solidFill>
                  <a:srgbClr val="222635"/>
                </a:solidFill>
                <a:effectLst/>
                <a:latin typeface="Helvetica Neue"/>
              </a:rPr>
              <a:t>Experience API</a:t>
            </a:r>
            <a:br>
              <a:rPr lang="en-IN" b="1" i="0" dirty="0">
                <a:solidFill>
                  <a:srgbClr val="222635"/>
                </a:solidFill>
                <a:effectLst/>
                <a:latin typeface="Helvetica Neue"/>
              </a:rPr>
            </a:br>
            <a:endParaRPr lang="en-IN" dirty="0"/>
          </a:p>
        </p:txBody>
      </p:sp>
      <p:sp>
        <p:nvSpPr>
          <p:cNvPr id="3" name="Content Placeholder 2">
            <a:extLst>
              <a:ext uri="{FF2B5EF4-FFF2-40B4-BE49-F238E27FC236}">
                <a16:creationId xmlns:a16="http://schemas.microsoft.com/office/drawing/2014/main" id="{D07402D1-3D7E-4281-BE03-17A8F6623BF4}"/>
              </a:ext>
            </a:extLst>
          </p:cNvPr>
          <p:cNvSpPr>
            <a:spLocks noGrp="1"/>
          </p:cNvSpPr>
          <p:nvPr>
            <p:ph idx="1"/>
          </p:nvPr>
        </p:nvSpPr>
        <p:spPr/>
        <p:txBody>
          <a:bodyPr/>
          <a:lstStyle/>
          <a:p>
            <a:r>
              <a:rPr lang="en-US" b="0" i="0" dirty="0">
                <a:solidFill>
                  <a:srgbClr val="222635"/>
                </a:solidFill>
                <a:effectLst/>
                <a:latin typeface="Cambria" panose="02040503050406030204" pitchFamily="18" charset="0"/>
              </a:rPr>
              <a:t>The Experience API is defined to expose the end user to the API. So, we should define and implement the high-level logic in the API. The purpose of this API is to interact with the Process API and process the output to the end user with the process status.</a:t>
            </a:r>
            <a:endParaRPr lang="en-IN" dirty="0"/>
          </a:p>
        </p:txBody>
      </p:sp>
    </p:spTree>
    <p:extLst>
      <p:ext uri="{BB962C8B-B14F-4D97-AF65-F5344CB8AC3E}">
        <p14:creationId xmlns:p14="http://schemas.microsoft.com/office/powerpoint/2010/main" val="4086944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1B440-39C6-4591-9100-542A3A7BBF33}"/>
              </a:ext>
            </a:extLst>
          </p:cNvPr>
          <p:cNvSpPr>
            <a:spLocks noGrp="1"/>
          </p:cNvSpPr>
          <p:nvPr>
            <p:ph type="title"/>
          </p:nvPr>
        </p:nvSpPr>
        <p:spPr/>
        <p:txBody>
          <a:bodyPr/>
          <a:lstStyle/>
          <a:p>
            <a:r>
              <a:rPr lang="en-IN" b="1" i="0" dirty="0">
                <a:solidFill>
                  <a:srgbClr val="222635"/>
                </a:solidFill>
                <a:effectLst/>
                <a:latin typeface="Helvetica Neue"/>
              </a:rPr>
              <a:t>Process API</a:t>
            </a:r>
            <a:br>
              <a:rPr lang="en-IN" b="1" i="0" dirty="0">
                <a:solidFill>
                  <a:srgbClr val="222635"/>
                </a:solidFill>
                <a:effectLst/>
                <a:latin typeface="Helvetica Neue"/>
              </a:rPr>
            </a:br>
            <a:endParaRPr lang="en-IN" dirty="0"/>
          </a:p>
        </p:txBody>
      </p:sp>
      <p:sp>
        <p:nvSpPr>
          <p:cNvPr id="3" name="Content Placeholder 2">
            <a:extLst>
              <a:ext uri="{FF2B5EF4-FFF2-40B4-BE49-F238E27FC236}">
                <a16:creationId xmlns:a16="http://schemas.microsoft.com/office/drawing/2014/main" id="{98C62C64-16F9-497B-B2B7-52139CBC6E04}"/>
              </a:ext>
            </a:extLst>
          </p:cNvPr>
          <p:cNvSpPr>
            <a:spLocks noGrp="1"/>
          </p:cNvSpPr>
          <p:nvPr>
            <p:ph idx="1"/>
          </p:nvPr>
        </p:nvSpPr>
        <p:spPr/>
        <p:txBody>
          <a:bodyPr/>
          <a:lstStyle/>
          <a:p>
            <a:r>
              <a:rPr lang="en-US" b="0" i="0" dirty="0">
                <a:solidFill>
                  <a:srgbClr val="222635"/>
                </a:solidFill>
                <a:effectLst/>
                <a:latin typeface="Cambria" panose="02040503050406030204" pitchFamily="18" charset="0"/>
              </a:rPr>
              <a:t>In the Process API, we are doing file extension validation. Except for the .csv file, this API will not process any files. Once the validation is successful, extract the contents of the CSV file and send them to the System API for further processing.</a:t>
            </a:r>
            <a:endParaRPr lang="en-IN" dirty="0"/>
          </a:p>
        </p:txBody>
      </p:sp>
    </p:spTree>
    <p:extLst>
      <p:ext uri="{BB962C8B-B14F-4D97-AF65-F5344CB8AC3E}">
        <p14:creationId xmlns:p14="http://schemas.microsoft.com/office/powerpoint/2010/main" val="118037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2E7D6-1D7F-4130-B416-4E59D29C8A3B}"/>
              </a:ext>
            </a:extLst>
          </p:cNvPr>
          <p:cNvSpPr>
            <a:spLocks noGrp="1"/>
          </p:cNvSpPr>
          <p:nvPr>
            <p:ph type="title"/>
          </p:nvPr>
        </p:nvSpPr>
        <p:spPr/>
        <p:txBody>
          <a:bodyPr/>
          <a:lstStyle/>
          <a:p>
            <a:r>
              <a:rPr lang="en-IN" b="1" i="0" dirty="0">
                <a:solidFill>
                  <a:srgbClr val="222635"/>
                </a:solidFill>
                <a:effectLst/>
                <a:latin typeface="Helvetica Neue"/>
              </a:rPr>
              <a:t>System API</a:t>
            </a:r>
            <a:br>
              <a:rPr lang="en-IN" b="1" i="0" dirty="0">
                <a:solidFill>
                  <a:srgbClr val="222635"/>
                </a:solidFill>
                <a:effectLst/>
                <a:latin typeface="Helvetica Neue"/>
              </a:rPr>
            </a:br>
            <a:endParaRPr lang="en-IN" dirty="0"/>
          </a:p>
        </p:txBody>
      </p:sp>
      <p:sp>
        <p:nvSpPr>
          <p:cNvPr id="3" name="Content Placeholder 2">
            <a:extLst>
              <a:ext uri="{FF2B5EF4-FFF2-40B4-BE49-F238E27FC236}">
                <a16:creationId xmlns:a16="http://schemas.microsoft.com/office/drawing/2014/main" id="{E3A46C38-6117-4B29-80C4-45108B9FD8C3}"/>
              </a:ext>
            </a:extLst>
          </p:cNvPr>
          <p:cNvSpPr>
            <a:spLocks noGrp="1"/>
          </p:cNvSpPr>
          <p:nvPr>
            <p:ph idx="1"/>
          </p:nvPr>
        </p:nvSpPr>
        <p:spPr/>
        <p:txBody>
          <a:bodyPr/>
          <a:lstStyle/>
          <a:p>
            <a:r>
              <a:rPr lang="en-US" b="0" i="0" dirty="0">
                <a:solidFill>
                  <a:srgbClr val="222635"/>
                </a:solidFill>
                <a:effectLst/>
                <a:latin typeface="Cambria" panose="02040503050406030204" pitchFamily="18" charset="0"/>
              </a:rPr>
              <a:t>Once we get the JSON input from the Process API, we will validate the content one by one with the Mule validator. If any validation fails, the API will get the actual reason for the validation and reject the flow and pass the reason to the Experience API through the Process API. If the validation of all the content succeeds, process the data for the database to insert/update the record.</a:t>
            </a:r>
            <a:endParaRPr lang="en-IN" dirty="0"/>
          </a:p>
        </p:txBody>
      </p:sp>
    </p:spTree>
    <p:extLst>
      <p:ext uri="{BB962C8B-B14F-4D97-AF65-F5344CB8AC3E}">
        <p14:creationId xmlns:p14="http://schemas.microsoft.com/office/powerpoint/2010/main" val="1872763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194</Words>
  <Application>Microsoft Office PowerPoint</Application>
  <PresentationFormat>Widescreen</PresentationFormat>
  <Paragraphs>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Cambria</vt:lpstr>
      <vt:lpstr>Helvetica Neue</vt:lpstr>
      <vt:lpstr>Office Theme</vt:lpstr>
      <vt:lpstr>API LED CONNECTIVITY</vt:lpstr>
      <vt:lpstr>PowerPoint Presentation</vt:lpstr>
      <vt:lpstr>Experience API </vt:lpstr>
      <vt:lpstr>Process API </vt:lpstr>
      <vt:lpstr>System API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LED CONNECTIVITY</dc:title>
  <dc:creator>Shubham Sharma</dc:creator>
  <cp:lastModifiedBy>Shubham Sharma</cp:lastModifiedBy>
  <cp:revision>1</cp:revision>
  <dcterms:created xsi:type="dcterms:W3CDTF">2021-12-16T10:59:11Z</dcterms:created>
  <dcterms:modified xsi:type="dcterms:W3CDTF">2021-12-16T11:19:18Z</dcterms:modified>
</cp:coreProperties>
</file>