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106" d="100"/>
          <a:sy n="106" d="100"/>
        </p:scale>
        <p:origin x="17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5596-0D34-4966-8F1D-D79E8EFB7DC0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1D01478-A59E-4EF7-BF15-3CC8C7E62C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5596-0D34-4966-8F1D-D79E8EFB7DC0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478-A59E-4EF7-BF15-3CC8C7E62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5596-0D34-4966-8F1D-D79E8EFB7DC0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478-A59E-4EF7-BF15-3CC8C7E62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5596-0D34-4966-8F1D-D79E8EFB7DC0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478-A59E-4EF7-BF15-3CC8C7E62C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5596-0D34-4966-8F1D-D79E8EFB7DC0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1D01478-A59E-4EF7-BF15-3CC8C7E62C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5596-0D34-4966-8F1D-D79E8EFB7DC0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478-A59E-4EF7-BF15-3CC8C7E62C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5596-0D34-4966-8F1D-D79E8EFB7DC0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478-A59E-4EF7-BF15-3CC8C7E62C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5596-0D34-4966-8F1D-D79E8EFB7DC0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478-A59E-4EF7-BF15-3CC8C7E62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5596-0D34-4966-8F1D-D79E8EFB7DC0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478-A59E-4EF7-BF15-3CC8C7E62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5596-0D34-4966-8F1D-D79E8EFB7DC0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478-A59E-4EF7-BF15-3CC8C7E62C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5596-0D34-4966-8F1D-D79E8EFB7DC0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1D01478-A59E-4EF7-BF15-3CC8C7E62C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1D15596-0D34-4966-8F1D-D79E8EFB7DC0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1D01478-A59E-4EF7-BF15-3CC8C7E62C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332200"/>
            <a:ext cx="8208912" cy="901011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chemeClr val="tx2">
                    <a:lumMod val="50000"/>
                  </a:schemeClr>
                </a:solidFill>
              </a:rPr>
              <a:t>EE518 - POWER CONVERTER ANALYSIS AND DESIGN 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FD0B2-F3B6-1946-A6A0-BF5036974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6217" y="3202532"/>
            <a:ext cx="1989210" cy="2185283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7BF10C-BFA1-7967-EC7F-08CBE32D5299}"/>
              </a:ext>
            </a:extLst>
          </p:cNvPr>
          <p:cNvSpPr/>
          <p:nvPr/>
        </p:nvSpPr>
        <p:spPr>
          <a:xfrm>
            <a:off x="143777" y="4707369"/>
            <a:ext cx="2451692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Under guidance of </a:t>
            </a:r>
          </a:p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Dr. Kalaiselvi J.</a:t>
            </a:r>
          </a:p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 Assistant professor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3EB43C-B5E9-48A5-C06E-A439039301E6}"/>
              </a:ext>
            </a:extLst>
          </p:cNvPr>
          <p:cNvSpPr/>
          <p:nvPr/>
        </p:nvSpPr>
        <p:spPr>
          <a:xfrm>
            <a:off x="5580112" y="4581128"/>
            <a:ext cx="3563888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Presented by </a:t>
            </a:r>
          </a:p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Shubham Raj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(2023EEM1052)</a:t>
            </a:r>
          </a:p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Shubham Faujdar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(2023EEM1051)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769C88-28D2-A80C-6EC0-52D545C6801F}"/>
              </a:ext>
            </a:extLst>
          </p:cNvPr>
          <p:cNvSpPr/>
          <p:nvPr/>
        </p:nvSpPr>
        <p:spPr>
          <a:xfrm>
            <a:off x="2085091" y="5868152"/>
            <a:ext cx="4751462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Electrical Engineering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Indian Institute of Technology, Ropar </a:t>
            </a:r>
            <a:endParaRPr lang="en-IN" sz="20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ED68C78-57BC-BB22-812A-3F4371DD7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77" y="1628800"/>
            <a:ext cx="8532440" cy="70788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Implementation of Buck – Boost converter</a:t>
            </a:r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IN" altLang="en-US" sz="3200" dirty="0">
                <a:latin typeface="Algerian" pitchFamily="82" charset="0"/>
              </a:rPr>
              <a:t>Hardware Impementation of Buck-Boost Converter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895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used: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1-Phase transformer 230V//15-0-15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Mosfet (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IRF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460),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TLP-250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Regulator(IC 7815)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Diode(1N4007)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Bridge Rectifier(DBR)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ohm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kilo ohm)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Inductance  (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milli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Henry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capacitance (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 farad,100v)</a:t>
            </a:r>
          </a:p>
          <a:p>
            <a:pPr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545567" y="361579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of BUCK-BOOST: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33693" y="810895"/>
            <a:ext cx="7133590" cy="1993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Dc input voltages used : 1 to 30 (volt).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Rating : 50 watts.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 value: 1.6 milli henry.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capacitor : 47 micro farad.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Resistance : 33 ohm.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Duty cycle : 0-1.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39750" y="27089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Setup :</a:t>
            </a:r>
          </a:p>
        </p:txBody>
      </p:sp>
      <p:pic>
        <p:nvPicPr>
          <p:cNvPr id="7" name="Picture 6" descr="1727261682376"/>
          <p:cNvPicPr>
            <a:picLocks noChangeAspect="1"/>
          </p:cNvPicPr>
          <p:nvPr/>
        </p:nvPicPr>
        <p:blipFill>
          <a:blip r:embed="rId2"/>
          <a:srcRect l="26860" t="36750" r="22205" b="21250"/>
          <a:stretch>
            <a:fillRect/>
          </a:stretch>
        </p:blipFill>
        <p:spPr>
          <a:xfrm>
            <a:off x="252095" y="3285490"/>
            <a:ext cx="3960495" cy="2880360"/>
          </a:xfrm>
          <a:prstGeom prst="rect">
            <a:avLst/>
          </a:prstGeom>
        </p:spPr>
      </p:pic>
      <p:pic>
        <p:nvPicPr>
          <p:cNvPr id="8" name="Picture 7" descr="17272616824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644390" y="3285490"/>
            <a:ext cx="4248785" cy="2761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8DD3C-4838-16AB-79D0-591FFDDD9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287749"/>
            <a:ext cx="4112877" cy="1605311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" y="405130"/>
            <a:ext cx="8613140" cy="33629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5605" y="4508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u="sng">
                <a:solidFill>
                  <a:srgbClr val="C00000"/>
                </a:solidFill>
              </a:rPr>
              <a:t>SIMULATION RESULTS</a:t>
            </a:r>
            <a:r>
              <a:rPr lang="en-IN" altLang="en-US"/>
              <a:t>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23850" y="3789045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u="sng">
                <a:solidFill>
                  <a:srgbClr val="C00000"/>
                </a:solidFill>
              </a:rPr>
              <a:t>HARDWARE RESULTS:(BUCK-MODE)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" y="4077335"/>
            <a:ext cx="4298315" cy="2588895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435" y="4178300"/>
            <a:ext cx="3705860" cy="2467610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38810" y="378460"/>
            <a:ext cx="708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u="sng">
                <a:solidFill>
                  <a:srgbClr val="C00000"/>
                </a:solidFill>
              </a:rPr>
              <a:t>HARDWARE RESULTS : (BOOST MODE)</a:t>
            </a:r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" y="692785"/>
            <a:ext cx="3900170" cy="269176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435" y="746760"/>
            <a:ext cx="3705860" cy="2756535"/>
          </a:xfrm>
          <a:prstGeom prst="rect">
            <a:avLst/>
          </a:prstGeom>
        </p:spPr>
      </p:pic>
      <p:pic>
        <p:nvPicPr>
          <p:cNvPr id="9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" y="3717290"/>
            <a:ext cx="4032250" cy="2843530"/>
          </a:xfrm>
          <a:prstGeom prst="rect">
            <a:avLst/>
          </a:prstGeom>
        </p:spPr>
      </p:pic>
      <p:pic>
        <p:nvPicPr>
          <p:cNvPr id="13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45" y="3876675"/>
            <a:ext cx="4500245" cy="252412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4622165" y="3585210"/>
            <a:ext cx="405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u="sng">
                <a:solidFill>
                  <a:srgbClr val="C00000"/>
                </a:solidFill>
              </a:rPr>
              <a:t>Duty=0.5 Vin=10v and Vout=9.123v</a:t>
            </a:r>
          </a:p>
        </p:txBody>
      </p:sp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14546" y="2357430"/>
            <a:ext cx="6472254" cy="36623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000" dirty="0">
                <a:latin typeface="Algerian" pitchFamily="82" charset="0"/>
              </a:rPr>
              <a:t>THANK 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</TotalTime>
  <Words>187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Franklin Gothic Book</vt:lpstr>
      <vt:lpstr>Perpetua</vt:lpstr>
      <vt:lpstr>Times New Roman</vt:lpstr>
      <vt:lpstr>Wingdings</vt:lpstr>
      <vt:lpstr>Wingdings 2</vt:lpstr>
      <vt:lpstr>Equity</vt:lpstr>
      <vt:lpstr>EE518 - POWER CONVERTER ANALYSIS AND DESIGN LAB</vt:lpstr>
      <vt:lpstr>Hardware Impementation of Buck-Boost Converter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P E</cp:lastModifiedBy>
  <cp:revision>12</cp:revision>
  <dcterms:created xsi:type="dcterms:W3CDTF">2024-04-24T17:25:00Z</dcterms:created>
  <dcterms:modified xsi:type="dcterms:W3CDTF">2024-09-26T06:33:37Z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29236BA85CF84875AD1AD8CC32C4D905_13</vt:lpwstr>
  </property>
  <property fmtid="{D5CDD505-2E9C-101B-9397-08002B2CF9AE}" pid="3" name="KSOProductBuildVer">
    <vt:lpwstr>1033-12.2.0.18283</vt:lpwstr>
  </property>
</Properties>
</file>