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28"/>
  </p:notesMasterIdLst>
  <p:sldIdLst>
    <p:sldId id="256" r:id="rId5"/>
    <p:sldId id="261" r:id="rId6"/>
    <p:sldId id="260" r:id="rId7"/>
    <p:sldId id="385" r:id="rId8"/>
    <p:sldId id="262" r:id="rId9"/>
    <p:sldId id="263" r:id="rId10"/>
    <p:sldId id="264" r:id="rId11"/>
    <p:sldId id="265" r:id="rId12"/>
    <p:sldId id="267" r:id="rId13"/>
    <p:sldId id="268" r:id="rId14"/>
    <p:sldId id="389" r:id="rId15"/>
    <p:sldId id="390" r:id="rId16"/>
    <p:sldId id="269" r:id="rId17"/>
    <p:sldId id="270" r:id="rId18"/>
    <p:sldId id="392" r:id="rId19"/>
    <p:sldId id="391" r:id="rId20"/>
    <p:sldId id="273" r:id="rId21"/>
    <p:sldId id="274" r:id="rId22"/>
    <p:sldId id="275" r:id="rId23"/>
    <p:sldId id="276" r:id="rId24"/>
    <p:sldId id="277" r:id="rId25"/>
    <p:sldId id="386" r:id="rId26"/>
    <p:sldId id="38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93" r:id="rId54"/>
    <p:sldId id="394" r:id="rId55"/>
    <p:sldId id="308" r:id="rId56"/>
    <p:sldId id="310" r:id="rId57"/>
    <p:sldId id="313" r:id="rId58"/>
    <p:sldId id="314" r:id="rId59"/>
    <p:sldId id="315" r:id="rId60"/>
    <p:sldId id="316" r:id="rId61"/>
    <p:sldId id="317" r:id="rId62"/>
    <p:sldId id="318" r:id="rId63"/>
    <p:sldId id="319" r:id="rId64"/>
    <p:sldId id="321" r:id="rId65"/>
    <p:sldId id="320" r:id="rId66"/>
    <p:sldId id="322" r:id="rId67"/>
    <p:sldId id="323" r:id="rId68"/>
    <p:sldId id="324" r:id="rId69"/>
    <p:sldId id="325" r:id="rId70"/>
    <p:sldId id="326" r:id="rId71"/>
    <p:sldId id="327" r:id="rId72"/>
    <p:sldId id="328" r:id="rId73"/>
    <p:sldId id="329" r:id="rId74"/>
    <p:sldId id="332" r:id="rId75"/>
    <p:sldId id="333" r:id="rId76"/>
    <p:sldId id="334" r:id="rId77"/>
    <p:sldId id="395"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53" r:id="rId91"/>
    <p:sldId id="354" r:id="rId92"/>
    <p:sldId id="355" r:id="rId93"/>
    <p:sldId id="356" r:id="rId94"/>
    <p:sldId id="357" r:id="rId95"/>
    <p:sldId id="358" r:id="rId96"/>
    <p:sldId id="359" r:id="rId97"/>
    <p:sldId id="360" r:id="rId98"/>
    <p:sldId id="361" r:id="rId99"/>
    <p:sldId id="362" r:id="rId100"/>
    <p:sldId id="363" r:id="rId101"/>
    <p:sldId id="364" r:id="rId102"/>
    <p:sldId id="367" r:id="rId103"/>
    <p:sldId id="368" r:id="rId104"/>
    <p:sldId id="369" r:id="rId105"/>
    <p:sldId id="370" r:id="rId106"/>
    <p:sldId id="371" r:id="rId107"/>
    <p:sldId id="372" r:id="rId108"/>
    <p:sldId id="373" r:id="rId109"/>
    <p:sldId id="374" r:id="rId110"/>
    <p:sldId id="375" r:id="rId111"/>
    <p:sldId id="376" r:id="rId112"/>
    <p:sldId id="396" r:id="rId113"/>
    <p:sldId id="402" r:id="rId114"/>
    <p:sldId id="397" r:id="rId115"/>
    <p:sldId id="398" r:id="rId116"/>
    <p:sldId id="377" r:id="rId117"/>
    <p:sldId id="378" r:id="rId118"/>
    <p:sldId id="379" r:id="rId119"/>
    <p:sldId id="380" r:id="rId120"/>
    <p:sldId id="399" r:id="rId121"/>
    <p:sldId id="400" r:id="rId122"/>
    <p:sldId id="401" r:id="rId123"/>
    <p:sldId id="381" r:id="rId124"/>
    <p:sldId id="382" r:id="rId125"/>
    <p:sldId id="383" r:id="rId126"/>
    <p:sldId id="384" r:id="rId12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CAD5F-1F43-4ACD-A226-B39F6F88F457}" v="1" dt="2023-08-19T15:18:12.613"/>
    <p1510:client id="{12F0782D-6AFC-408A-96A2-D16DD092574F}" v="1" dt="2023-08-19T07:07:30.55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notesMaster" Target="notesMasters/notesMaster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microsoft.com/office/2015/10/relationships/revisionInfo" Target="revisionInfo.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presProps" Target="pres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viewProps" Target="view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tableStyles" Target="tableStyle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rti Madhukar Ekhande" userId="S::kirtieit120@gst.sies.edu.in::9ab6e623-f66b-4cec-a4fd-1b093220232f" providerId="AD" clId="Web-{0EACAD5F-1F43-4ACD-A226-B39F6F88F457}"/>
    <pc:docChg chg="sldOrd">
      <pc:chgData name="Kirti Madhukar Ekhande" userId="S::kirtieit120@gst.sies.edu.in::9ab6e623-f66b-4cec-a4fd-1b093220232f" providerId="AD" clId="Web-{0EACAD5F-1F43-4ACD-A226-B39F6F88F457}" dt="2023-08-19T15:18:12.613" v="0"/>
      <pc:docMkLst>
        <pc:docMk/>
      </pc:docMkLst>
      <pc:sldChg chg="ord">
        <pc:chgData name="Kirti Madhukar Ekhande" userId="S::kirtieit120@gst.sies.edu.in::9ab6e623-f66b-4cec-a4fd-1b093220232f" providerId="AD" clId="Web-{0EACAD5F-1F43-4ACD-A226-B39F6F88F457}" dt="2023-08-19T15:18:12.613" v="0"/>
        <pc:sldMkLst>
          <pc:docMk/>
          <pc:sldMk cId="0" sldId="320"/>
        </pc:sldMkLst>
      </pc:sldChg>
    </pc:docChg>
  </pc:docChgLst>
  <pc:docChgLst>
    <pc:chgData name="Tarun Iyer" userId="S::tarunkit120@gst.sies.edu.in::72308053-d821-4bbe-934b-925f3396689e" providerId="AD" clId="Web-{12F0782D-6AFC-408A-96A2-D16DD092574F}"/>
    <pc:docChg chg="sldOrd">
      <pc:chgData name="Tarun Iyer" userId="S::tarunkit120@gst.sies.edu.in::72308053-d821-4bbe-934b-925f3396689e" providerId="AD" clId="Web-{12F0782D-6AFC-408A-96A2-D16DD092574F}" dt="2023-08-19T07:07:30.557" v="0"/>
      <pc:docMkLst>
        <pc:docMk/>
      </pc:docMkLst>
      <pc:sldChg chg="ord">
        <pc:chgData name="Tarun Iyer" userId="S::tarunkit120@gst.sies.edu.in::72308053-d821-4bbe-934b-925f3396689e" providerId="AD" clId="Web-{12F0782D-6AFC-408A-96A2-D16DD092574F}" dt="2023-08-19T07:07:30.557" v="0"/>
        <pc:sldMkLst>
          <pc:docMk/>
          <pc:sldMk cId="0"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A295E7A7-F95A-4025-A028-EF9F7CCF2BAB}" type="datetimeFigureOut">
              <a:rPr lang="en-IN" smtClean="0"/>
              <a:t>19-08-2023</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FD13A52-7CCC-4FA8-A7D3-70F1C816D003}" type="slidenum">
              <a:rPr lang="en-IN" smtClean="0"/>
              <a:t>‹#›</a:t>
            </a:fld>
            <a:endParaRPr lang="en-IN"/>
          </a:p>
        </p:txBody>
      </p:sp>
    </p:spTree>
    <p:extLst>
      <p:ext uri="{BB962C8B-B14F-4D97-AF65-F5344CB8AC3E}">
        <p14:creationId xmlns:p14="http://schemas.microsoft.com/office/powerpoint/2010/main" val="3129767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a:latin typeface="Times New Roman" panose="02020603050405020304" pitchFamily="18" charset="0"/>
                <a:cs typeface="Times New Roman" panose="02020603050405020304" pitchFamily="18" charset="0"/>
              </a:rPr>
              <a:t>In the system illustrated by this diagram, three TPS supply summarized transaction data to the MIS reporting system at the end of the time period. Managers gain access to the organizational data through the MIS, which provides them </a:t>
            </a:r>
            <a:r>
              <a:rPr lang="en-IN" sz="1200" b="0" i="0" u="none" strike="noStrike" baseline="0">
                <a:latin typeface="Times New Roman" panose="02020603050405020304" pitchFamily="18" charset="0"/>
                <a:cs typeface="Times New Roman" panose="02020603050405020304" pitchFamily="18" charset="0"/>
              </a:rPr>
              <a:t>with the appropriate reports.</a:t>
            </a:r>
            <a:endParaRPr lang="en-IN">
              <a:latin typeface="Times New Roman" panose="02020603050405020304" pitchFamily="18" charset="0"/>
              <a:cs typeface="Times New Roman" panose="02020603050405020304" pitchFamily="18" charset="0"/>
            </a:endParaRPr>
          </a:p>
          <a:p>
            <a:endParaRPr lang="en-IN"/>
          </a:p>
        </p:txBody>
      </p:sp>
      <p:sp>
        <p:nvSpPr>
          <p:cNvPr id="4" name="Slide Number Placeholder 3"/>
          <p:cNvSpPr>
            <a:spLocks noGrp="1"/>
          </p:cNvSpPr>
          <p:nvPr>
            <p:ph type="sldNum" sz="quarter" idx="5"/>
          </p:nvPr>
        </p:nvSpPr>
        <p:spPr/>
        <p:txBody>
          <a:bodyPr/>
          <a:lstStyle/>
          <a:p>
            <a:fld id="{0FD13A52-7CCC-4FA8-A7D3-70F1C816D003}" type="slidenum">
              <a:rPr lang="en-IN" smtClean="0"/>
              <a:t>6</a:t>
            </a:fld>
            <a:endParaRPr lang="en-IN"/>
          </a:p>
        </p:txBody>
      </p:sp>
    </p:spTree>
    <p:extLst>
      <p:ext uri="{BB962C8B-B14F-4D97-AF65-F5344CB8AC3E}">
        <p14:creationId xmlns:p14="http://schemas.microsoft.com/office/powerpoint/2010/main" val="2864688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FD13A52-7CCC-4FA8-A7D3-70F1C816D003}" type="slidenum">
              <a:rPr lang="en-IN" smtClean="0"/>
              <a:t>109</a:t>
            </a:fld>
            <a:endParaRPr lang="en-IN"/>
          </a:p>
        </p:txBody>
      </p:sp>
    </p:spTree>
    <p:extLst>
      <p:ext uri="{BB962C8B-B14F-4D97-AF65-F5344CB8AC3E}">
        <p14:creationId xmlns:p14="http://schemas.microsoft.com/office/powerpoint/2010/main" val="332395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6257" y="453643"/>
            <a:ext cx="8071485" cy="51435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dt" sz="half" idx="6"/>
          </p:nvPr>
        </p:nvSpPr>
        <p:spPr>
          <a:xfrm>
            <a:off x="501419" y="6396411"/>
            <a:ext cx="2103120" cy="342900"/>
          </a:xfrm>
          <a:prstGeom prst="rect">
            <a:avLst/>
          </a:prstGeom>
        </p:spPr>
        <p:txBody>
          <a:bodyPr lIns="0" tIns="0" rIns="0" bIns="0"/>
          <a:lstStyle>
            <a:lvl1pPr algn="l">
              <a:defRPr>
                <a:solidFill>
                  <a:schemeClr val="tx1">
                    <a:tint val="75000"/>
                  </a:schemeClr>
                </a:solidFill>
              </a:defRPr>
            </a:lvl1pPr>
          </a:lstStyle>
          <a:p>
            <a:fld id="{A2F71B4F-608B-424E-970F-120C735E7E11}" type="datetime1">
              <a:rPr lang="en-US" smtClean="0"/>
              <a:t>8/19/2023</a:t>
            </a:fld>
            <a:endParaRPr lang="en-US"/>
          </a:p>
        </p:txBody>
      </p:sp>
      <p:sp>
        <p:nvSpPr>
          <p:cNvPr id="6" name="Holder 6"/>
          <p:cNvSpPr>
            <a:spLocks noGrp="1"/>
          </p:cNvSpPr>
          <p:nvPr>
            <p:ph type="sldNum" sz="quarter" idx="7"/>
          </p:nvPr>
        </p:nvSpPr>
        <p:spPr/>
        <p:txBody>
          <a:bodyPr lIns="0" tIns="0" rIns="0" bIns="0"/>
          <a:lstStyle>
            <a:lvl1pPr>
              <a:defRPr sz="1000" b="0" i="0">
                <a:solidFill>
                  <a:srgbClr val="585858"/>
                </a:solidFill>
                <a:latin typeface="Arial MT"/>
                <a:cs typeface="Arial MT"/>
              </a:defRPr>
            </a:lvl1pPr>
          </a:lstStyle>
          <a:p>
            <a:pPr marL="107950">
              <a:lnSpc>
                <a:spcPct val="100000"/>
              </a:lnSpc>
              <a:spcBef>
                <a:spcPts val="5"/>
              </a:spcBef>
            </a:pPr>
            <a:fld id="{81D60167-4931-47E6-BA6A-407CBD079E47}" type="slidenum">
              <a:rPr spc="-5" dirty="0"/>
              <a:t>‹#›</a:t>
            </a:fld>
            <a:endParaRPr spc="-5"/>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AF5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3600" b="1" i="0">
                <a:solidFill>
                  <a:schemeClr val="tx1"/>
                </a:solidFill>
                <a:latin typeface="Times New Roman"/>
                <a:cs typeface="Times New Roman"/>
              </a:defRPr>
            </a:lvl1pPr>
          </a:lstStyle>
          <a:p>
            <a:endParaRPr/>
          </a:p>
        </p:txBody>
      </p:sp>
      <p:sp>
        <p:nvSpPr>
          <p:cNvPr id="5" name="Holder 5"/>
          <p:cNvSpPr>
            <a:spLocks noGrp="1"/>
          </p:cNvSpPr>
          <p:nvPr>
            <p:ph type="dt" sz="half" idx="6"/>
          </p:nvPr>
        </p:nvSpPr>
        <p:spPr>
          <a:xfrm>
            <a:off x="501419" y="6396411"/>
            <a:ext cx="2103120" cy="342900"/>
          </a:xfrm>
          <a:prstGeom prst="rect">
            <a:avLst/>
          </a:prstGeom>
        </p:spPr>
        <p:txBody>
          <a:bodyPr lIns="0" tIns="0" rIns="0" bIns="0"/>
          <a:lstStyle>
            <a:lvl1pPr algn="l">
              <a:defRPr>
                <a:solidFill>
                  <a:schemeClr val="tx1">
                    <a:tint val="75000"/>
                  </a:schemeClr>
                </a:solidFill>
              </a:defRPr>
            </a:lvl1pPr>
          </a:lstStyle>
          <a:p>
            <a:fld id="{896A71B1-0E34-4900-BD4B-73E30ABDD0AD}" type="datetime1">
              <a:rPr lang="en-US" smtClean="0"/>
              <a:t>8/19/2023</a:t>
            </a:fld>
            <a:endParaRPr lang="en-US"/>
          </a:p>
        </p:txBody>
      </p:sp>
      <p:sp>
        <p:nvSpPr>
          <p:cNvPr id="6" name="Holder 6"/>
          <p:cNvSpPr>
            <a:spLocks noGrp="1"/>
          </p:cNvSpPr>
          <p:nvPr>
            <p:ph type="sldNum" sz="quarter" idx="7"/>
          </p:nvPr>
        </p:nvSpPr>
        <p:spPr/>
        <p:txBody>
          <a:bodyPr lIns="0" tIns="0" rIns="0" bIns="0"/>
          <a:lstStyle>
            <a:lvl1pPr>
              <a:defRPr sz="1000" b="0" i="0">
                <a:solidFill>
                  <a:srgbClr val="585858"/>
                </a:solidFill>
                <a:latin typeface="Arial MT"/>
                <a:cs typeface="Arial MT"/>
              </a:defRPr>
            </a:lvl1pPr>
          </a:lstStyle>
          <a:p>
            <a:pPr marL="107950">
              <a:lnSpc>
                <a:spcPct val="100000"/>
              </a:lnSpc>
              <a:spcBef>
                <a:spcPts val="5"/>
              </a:spcBef>
            </a:pPr>
            <a:fld id="{81D60167-4931-47E6-BA6A-407CBD079E47}" type="slidenum">
              <a:rPr spc="-5" dirty="0"/>
              <a:t>‹#›</a:t>
            </a:fld>
            <a:endParaRPr spc="-5"/>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AF50"/>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6" name="Holder 6"/>
          <p:cNvSpPr>
            <a:spLocks noGrp="1"/>
          </p:cNvSpPr>
          <p:nvPr>
            <p:ph type="dt" sz="half" idx="6"/>
          </p:nvPr>
        </p:nvSpPr>
        <p:spPr>
          <a:xfrm>
            <a:off x="501419" y="6396411"/>
            <a:ext cx="2103120" cy="342900"/>
          </a:xfrm>
          <a:prstGeom prst="rect">
            <a:avLst/>
          </a:prstGeom>
        </p:spPr>
        <p:txBody>
          <a:bodyPr lIns="0" tIns="0" rIns="0" bIns="0"/>
          <a:lstStyle>
            <a:lvl1pPr algn="l">
              <a:defRPr>
                <a:solidFill>
                  <a:schemeClr val="tx1">
                    <a:tint val="75000"/>
                  </a:schemeClr>
                </a:solidFill>
              </a:defRPr>
            </a:lvl1pPr>
          </a:lstStyle>
          <a:p>
            <a:fld id="{8495A9C0-D4ED-4640-A07C-41C665A0C8BF}" type="datetime1">
              <a:rPr lang="en-US" smtClean="0"/>
              <a:t>8/19/2023</a:t>
            </a:fld>
            <a:endParaRPr lang="en-US"/>
          </a:p>
        </p:txBody>
      </p:sp>
      <p:sp>
        <p:nvSpPr>
          <p:cNvPr id="7" name="Holder 7"/>
          <p:cNvSpPr>
            <a:spLocks noGrp="1"/>
          </p:cNvSpPr>
          <p:nvPr>
            <p:ph type="sldNum" sz="quarter" idx="7"/>
          </p:nvPr>
        </p:nvSpPr>
        <p:spPr/>
        <p:txBody>
          <a:bodyPr lIns="0" tIns="0" rIns="0" bIns="0"/>
          <a:lstStyle>
            <a:lvl1pPr>
              <a:defRPr sz="1000" b="0" i="0">
                <a:solidFill>
                  <a:srgbClr val="585858"/>
                </a:solidFill>
                <a:latin typeface="Arial MT"/>
                <a:cs typeface="Arial MT"/>
              </a:defRPr>
            </a:lvl1pPr>
          </a:lstStyle>
          <a:p>
            <a:pPr marL="107950">
              <a:lnSpc>
                <a:spcPct val="100000"/>
              </a:lnSpc>
              <a:spcBef>
                <a:spcPts val="5"/>
              </a:spcBef>
            </a:pPr>
            <a:fld id="{81D60167-4931-47E6-BA6A-407CBD079E47}" type="slidenum">
              <a:rPr spc="-5" dirty="0"/>
              <a:t>‹#›</a:t>
            </a:fld>
            <a:endParaRPr spc="-5"/>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AF50"/>
                </a:solidFill>
                <a:latin typeface="Times New Roman"/>
                <a:cs typeface="Times New Roman"/>
              </a:defRPr>
            </a:lvl1pPr>
          </a:lstStyle>
          <a:p>
            <a:endParaRPr/>
          </a:p>
        </p:txBody>
      </p:sp>
      <p:sp>
        <p:nvSpPr>
          <p:cNvPr id="4" name="Holder 4"/>
          <p:cNvSpPr>
            <a:spLocks noGrp="1"/>
          </p:cNvSpPr>
          <p:nvPr>
            <p:ph type="dt" sz="half" idx="6"/>
          </p:nvPr>
        </p:nvSpPr>
        <p:spPr>
          <a:xfrm>
            <a:off x="501419" y="6396411"/>
            <a:ext cx="2103120" cy="342900"/>
          </a:xfrm>
          <a:prstGeom prst="rect">
            <a:avLst/>
          </a:prstGeom>
        </p:spPr>
        <p:txBody>
          <a:bodyPr lIns="0" tIns="0" rIns="0" bIns="0"/>
          <a:lstStyle>
            <a:lvl1pPr algn="l">
              <a:defRPr>
                <a:solidFill>
                  <a:schemeClr val="tx1">
                    <a:tint val="75000"/>
                  </a:schemeClr>
                </a:solidFill>
              </a:defRPr>
            </a:lvl1pPr>
          </a:lstStyle>
          <a:p>
            <a:fld id="{1BC162D8-EAA5-4FAF-B560-92B77543B6DA}" type="datetime1">
              <a:rPr lang="en-US" smtClean="0"/>
              <a:t>8/19/2023</a:t>
            </a:fld>
            <a:endParaRPr lang="en-US"/>
          </a:p>
        </p:txBody>
      </p:sp>
      <p:sp>
        <p:nvSpPr>
          <p:cNvPr id="5" name="Holder 5"/>
          <p:cNvSpPr>
            <a:spLocks noGrp="1"/>
          </p:cNvSpPr>
          <p:nvPr>
            <p:ph type="sldNum" sz="quarter" idx="7"/>
          </p:nvPr>
        </p:nvSpPr>
        <p:spPr/>
        <p:txBody>
          <a:bodyPr lIns="0" tIns="0" rIns="0" bIns="0"/>
          <a:lstStyle>
            <a:lvl1pPr>
              <a:defRPr sz="1000" b="0" i="0">
                <a:solidFill>
                  <a:srgbClr val="585858"/>
                </a:solidFill>
                <a:latin typeface="Arial MT"/>
                <a:cs typeface="Arial MT"/>
              </a:defRPr>
            </a:lvl1pPr>
          </a:lstStyle>
          <a:p>
            <a:pPr marL="107950">
              <a:lnSpc>
                <a:spcPct val="100000"/>
              </a:lnSpc>
              <a:spcBef>
                <a:spcPts val="5"/>
              </a:spcBef>
            </a:pPr>
            <a:fld id="{81D60167-4931-47E6-BA6A-407CBD079E47}" type="slidenum">
              <a:rPr spc="-5" dirty="0"/>
              <a:t>‹#›</a:t>
            </a:fld>
            <a:endParaRPr spc="-5"/>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a:xfrm>
            <a:off x="501419" y="6396411"/>
            <a:ext cx="2103120" cy="342900"/>
          </a:xfrm>
          <a:prstGeom prst="rect">
            <a:avLst/>
          </a:prstGeom>
        </p:spPr>
        <p:txBody>
          <a:bodyPr lIns="0" tIns="0" rIns="0" bIns="0"/>
          <a:lstStyle>
            <a:lvl1pPr algn="l">
              <a:defRPr>
                <a:solidFill>
                  <a:schemeClr val="tx1">
                    <a:tint val="75000"/>
                  </a:schemeClr>
                </a:solidFill>
              </a:defRPr>
            </a:lvl1pPr>
          </a:lstStyle>
          <a:p>
            <a:fld id="{6CC9073E-F69A-4AFA-998E-ABDE24973811}" type="datetime1">
              <a:rPr lang="en-US" smtClean="0"/>
              <a:t>8/19/2023</a:t>
            </a:fld>
            <a:endParaRPr lang="en-US"/>
          </a:p>
        </p:txBody>
      </p:sp>
      <p:sp>
        <p:nvSpPr>
          <p:cNvPr id="4" name="Holder 4"/>
          <p:cNvSpPr>
            <a:spLocks noGrp="1"/>
          </p:cNvSpPr>
          <p:nvPr>
            <p:ph type="sldNum" sz="quarter" idx="7"/>
          </p:nvPr>
        </p:nvSpPr>
        <p:spPr/>
        <p:txBody>
          <a:bodyPr lIns="0" tIns="0" rIns="0" bIns="0"/>
          <a:lstStyle>
            <a:lvl1pPr>
              <a:defRPr sz="1000" b="0" i="0">
                <a:solidFill>
                  <a:srgbClr val="585858"/>
                </a:solidFill>
                <a:latin typeface="Arial MT"/>
                <a:cs typeface="Arial MT"/>
              </a:defRPr>
            </a:lvl1pPr>
          </a:lstStyle>
          <a:p>
            <a:pPr marL="107950">
              <a:lnSpc>
                <a:spcPct val="100000"/>
              </a:lnSpc>
              <a:spcBef>
                <a:spcPts val="5"/>
              </a:spcBef>
            </a:pPr>
            <a:fld id="{81D60167-4931-47E6-BA6A-407CBD079E47}" type="slidenum">
              <a:rPr spc="-5" dirty="0"/>
              <a:t>‹#›</a:t>
            </a:fld>
            <a:endParaRPr spc="-5"/>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20650" y="6089648"/>
            <a:ext cx="1320800" cy="654050"/>
          </a:xfrm>
          <a:prstGeom prst="rect">
            <a:avLst/>
          </a:prstGeom>
        </p:spPr>
      </p:pic>
      <p:sp>
        <p:nvSpPr>
          <p:cNvPr id="2" name="Holder 2"/>
          <p:cNvSpPr>
            <a:spLocks noGrp="1"/>
          </p:cNvSpPr>
          <p:nvPr>
            <p:ph type="title"/>
          </p:nvPr>
        </p:nvSpPr>
        <p:spPr>
          <a:xfrm>
            <a:off x="309562" y="453643"/>
            <a:ext cx="8524874" cy="514350"/>
          </a:xfrm>
          <a:prstGeom prst="rect">
            <a:avLst/>
          </a:prstGeom>
        </p:spPr>
        <p:txBody>
          <a:bodyPr wrap="square" lIns="0" tIns="0" rIns="0" bIns="0">
            <a:spAutoFit/>
          </a:bodyPr>
          <a:lstStyle>
            <a:lvl1pPr>
              <a:defRPr sz="3200" b="1" i="0">
                <a:solidFill>
                  <a:srgbClr val="00AF50"/>
                </a:solidFill>
                <a:latin typeface="Times New Roman"/>
                <a:cs typeface="Times New Roman"/>
              </a:defRPr>
            </a:lvl1pPr>
          </a:lstStyle>
          <a:p>
            <a:endParaRPr/>
          </a:p>
        </p:txBody>
      </p:sp>
      <p:sp>
        <p:nvSpPr>
          <p:cNvPr id="3" name="Holder 3"/>
          <p:cNvSpPr>
            <a:spLocks noGrp="1"/>
          </p:cNvSpPr>
          <p:nvPr>
            <p:ph type="body" idx="1"/>
          </p:nvPr>
        </p:nvSpPr>
        <p:spPr>
          <a:xfrm>
            <a:off x="524510" y="1446466"/>
            <a:ext cx="8094979" cy="4754880"/>
          </a:xfrm>
          <a:prstGeom prst="rect">
            <a:avLst/>
          </a:prstGeom>
        </p:spPr>
        <p:txBody>
          <a:bodyPr wrap="square" lIns="0" tIns="0" rIns="0" bIns="0">
            <a:spAutoFit/>
          </a:bodyPr>
          <a:lstStyle>
            <a:lvl1pPr>
              <a:defRPr sz="3600" b="1" i="0">
                <a:solidFill>
                  <a:schemeClr val="tx1"/>
                </a:solidFill>
                <a:latin typeface="Times New Roman"/>
                <a:cs typeface="Times New Roman"/>
              </a:defRPr>
            </a:lvl1pPr>
          </a:lstStyle>
          <a:p>
            <a:endParaRPr/>
          </a:p>
        </p:txBody>
      </p:sp>
      <p:sp>
        <p:nvSpPr>
          <p:cNvPr id="6" name="Holder 6"/>
          <p:cNvSpPr>
            <a:spLocks noGrp="1"/>
          </p:cNvSpPr>
          <p:nvPr>
            <p:ph type="sldNum" sz="quarter" idx="7"/>
          </p:nvPr>
        </p:nvSpPr>
        <p:spPr>
          <a:xfrm>
            <a:off x="8691561" y="6533475"/>
            <a:ext cx="285750" cy="167640"/>
          </a:xfrm>
          <a:prstGeom prst="rect">
            <a:avLst/>
          </a:prstGeom>
        </p:spPr>
        <p:txBody>
          <a:bodyPr wrap="square" lIns="0" tIns="0" rIns="0" bIns="0">
            <a:spAutoFit/>
          </a:bodyPr>
          <a:lstStyle>
            <a:lvl1pPr>
              <a:defRPr sz="1000" b="0" i="0">
                <a:solidFill>
                  <a:srgbClr val="585858"/>
                </a:solidFill>
                <a:latin typeface="Arial MT"/>
                <a:cs typeface="Arial MT"/>
              </a:defRPr>
            </a:lvl1pPr>
          </a:lstStyle>
          <a:p>
            <a:pPr marL="107950">
              <a:lnSpc>
                <a:spcPct val="100000"/>
              </a:lnSpc>
              <a:spcBef>
                <a:spcPts val="5"/>
              </a:spcBef>
            </a:pPr>
            <a:fld id="{81D60167-4931-47E6-BA6A-407CBD079E47}" type="slidenum">
              <a:rPr spc="-5" dirty="0"/>
              <a:t>‹#›</a:t>
            </a:fld>
            <a:endParaRPr spc="-5"/>
          </a:p>
        </p:txBody>
      </p:sp>
      <p:sp>
        <p:nvSpPr>
          <p:cNvPr id="7" name="TextBox 6">
            <a:extLst>
              <a:ext uri="{FF2B5EF4-FFF2-40B4-BE49-F238E27FC236}">
                <a16:creationId xmlns:a16="http://schemas.microsoft.com/office/drawing/2014/main" id="{4C119F20-39B7-6938-E52F-6801A9E7AFD2}"/>
              </a:ext>
            </a:extLst>
          </p:cNvPr>
          <p:cNvSpPr txBox="1"/>
          <p:nvPr userDrawn="1"/>
        </p:nvSpPr>
        <p:spPr>
          <a:xfrm>
            <a:off x="3962399" y="6486490"/>
            <a:ext cx="1219200" cy="261610"/>
          </a:xfrm>
          <a:prstGeom prst="rect">
            <a:avLst/>
          </a:prstGeom>
          <a:noFill/>
        </p:spPr>
        <p:txBody>
          <a:bodyPr wrap="square" rtlCol="0">
            <a:spAutoFit/>
          </a:bodyPr>
          <a:lstStyle/>
          <a:p>
            <a:r>
              <a:rPr lang="en-IN" sz="1100">
                <a:solidFill>
                  <a:schemeClr val="bg1">
                    <a:lumMod val="50000"/>
                  </a:schemeClr>
                </a:solidFill>
                <a:latin typeface="Times New Roman" panose="02020603050405020304" pitchFamily="18" charset="0"/>
                <a:cs typeface="Times New Roman" panose="02020603050405020304" pitchFamily="18" charset="0"/>
              </a:rPr>
              <a:t>Rina Bora</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www.mms.com/en-us/" TargetMode="External"/><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hyperlink" Target="http://docshare01.docshare.tips/files/31709/317098453.pdf" TargetMode="External"/><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www.cvev.org/wp-content/uploads/2016/04/Difference-between-data-information-and-knowledge.jpg"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docshare01.docshare.tips/files/31709/317098453.pdf" TargetMode="External"/><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docshare01.docshare.tips/files/31709/317098453.pdf" TargetMode="External"/><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www.101computing.net/wp/wp-content/uploads/input-process-output.p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blogs.globalteckz.com/wp-content/uploads/2013/07/erp-and-simple-software.png" TargetMode="Externa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hyperlink" Target="http://www.google.com/url?sa=i&amp;rct=j&amp;q&amp;esrc=s&amp;source=imgres&amp;cd&amp;cad=rja&amp;uact=8&amp;ved=2ahUKEwj03ce"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docshare01.docshare.tips/files/31709/317098453.pdf" TargetMode="External"/><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hyperlink" Target="https://money.cnn.com/2015/07/08/news/companies/united-flights-grounded-computer/index.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www.universalmusic.com/"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www.apple.com/itune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www.atlantictraining.com/blog/wp-content/uploads/2016/06/WORK-STRESS1.jpg" TargetMode="External"/><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docshare01.docshare.tips/files/31709/317098453.pdf" TargetMode="External"/><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4110" y="1602422"/>
            <a:ext cx="2794635" cy="574675"/>
          </a:xfrm>
          <a:prstGeom prst="rect">
            <a:avLst/>
          </a:prstGeom>
        </p:spPr>
        <p:txBody>
          <a:bodyPr vert="horz" wrap="square" lIns="0" tIns="12700" rIns="0" bIns="0" rtlCol="0">
            <a:spAutoFit/>
          </a:bodyPr>
          <a:lstStyle/>
          <a:p>
            <a:pPr marL="12700">
              <a:lnSpc>
                <a:spcPct val="100000"/>
              </a:lnSpc>
              <a:spcBef>
                <a:spcPts val="100"/>
              </a:spcBef>
            </a:pPr>
            <a:r>
              <a:rPr sz="3600" b="0" spc="-10">
                <a:solidFill>
                  <a:srgbClr val="000000"/>
                </a:solidFill>
                <a:latin typeface="Times New Roman"/>
                <a:cs typeface="Times New Roman"/>
              </a:rPr>
              <a:t>Lecture</a:t>
            </a:r>
            <a:r>
              <a:rPr sz="3600" b="0" spc="10">
                <a:solidFill>
                  <a:srgbClr val="000000"/>
                </a:solidFill>
                <a:latin typeface="Times New Roman"/>
                <a:cs typeface="Times New Roman"/>
              </a:rPr>
              <a:t> </a:t>
            </a:r>
            <a:r>
              <a:rPr sz="3600" b="0">
                <a:solidFill>
                  <a:srgbClr val="000000"/>
                </a:solidFill>
                <a:latin typeface="Times New Roman"/>
                <a:cs typeface="Times New Roman"/>
              </a:rPr>
              <a:t>No</a:t>
            </a:r>
            <a:r>
              <a:rPr sz="3600" b="0" spc="-40">
                <a:solidFill>
                  <a:srgbClr val="000000"/>
                </a:solidFill>
                <a:latin typeface="Times New Roman"/>
                <a:cs typeface="Times New Roman"/>
              </a:rPr>
              <a:t> </a:t>
            </a:r>
            <a:r>
              <a:rPr sz="3600" b="0">
                <a:solidFill>
                  <a:srgbClr val="000000"/>
                </a:solidFill>
                <a:latin typeface="Times New Roman"/>
                <a:cs typeface="Times New Roman"/>
              </a:rPr>
              <a:t>01:</a:t>
            </a:r>
            <a:endParaRPr sz="3600">
              <a:latin typeface="Times New Roman"/>
              <a:cs typeface="Times New Roman"/>
            </a:endParaRPr>
          </a:p>
        </p:txBody>
      </p:sp>
      <p:sp>
        <p:nvSpPr>
          <p:cNvPr id="5" name="object 5"/>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1</a:t>
            </a:fld>
            <a:endParaRPr sz="1000">
              <a:latin typeface="Arial MT"/>
              <a:cs typeface="Arial MT"/>
            </a:endParaRPr>
          </a:p>
        </p:txBody>
      </p:sp>
      <p:sp>
        <p:nvSpPr>
          <p:cNvPr id="3" name="object 3"/>
          <p:cNvSpPr txBox="1"/>
          <p:nvPr/>
        </p:nvSpPr>
        <p:spPr>
          <a:xfrm>
            <a:off x="861060" y="2695193"/>
            <a:ext cx="7411720" cy="1586230"/>
          </a:xfrm>
          <a:prstGeom prst="rect">
            <a:avLst/>
          </a:prstGeom>
        </p:spPr>
        <p:txBody>
          <a:bodyPr vert="horz" wrap="square" lIns="0" tIns="13335" rIns="0" bIns="0" rtlCol="0">
            <a:spAutoFit/>
          </a:bodyPr>
          <a:lstStyle/>
          <a:p>
            <a:pPr marL="7620" algn="ctr">
              <a:lnSpc>
                <a:spcPct val="100000"/>
              </a:lnSpc>
              <a:spcBef>
                <a:spcPts val="105"/>
              </a:spcBef>
            </a:pPr>
            <a:r>
              <a:rPr sz="3600" b="1" spc="-5">
                <a:latin typeface="Times New Roman"/>
                <a:cs typeface="Times New Roman"/>
              </a:rPr>
              <a:t>Prerequisite</a:t>
            </a:r>
            <a:r>
              <a:rPr sz="3600" b="1" spc="10">
                <a:latin typeface="Times New Roman"/>
                <a:cs typeface="Times New Roman"/>
              </a:rPr>
              <a:t> </a:t>
            </a:r>
            <a:r>
              <a:rPr sz="3600" b="1" spc="15">
                <a:latin typeface="Times New Roman"/>
                <a:cs typeface="Times New Roman"/>
              </a:rPr>
              <a:t>for</a:t>
            </a:r>
            <a:r>
              <a:rPr sz="3600" b="1" spc="-75">
                <a:latin typeface="Times New Roman"/>
                <a:cs typeface="Times New Roman"/>
              </a:rPr>
              <a:t> </a:t>
            </a:r>
            <a:r>
              <a:rPr sz="3600" b="1">
                <a:latin typeface="Times New Roman"/>
                <a:cs typeface="Times New Roman"/>
              </a:rPr>
              <a:t>MIS</a:t>
            </a:r>
            <a:endParaRPr sz="3600">
              <a:latin typeface="Times New Roman"/>
              <a:cs typeface="Times New Roman"/>
            </a:endParaRPr>
          </a:p>
          <a:p>
            <a:pPr>
              <a:lnSpc>
                <a:spcPct val="100000"/>
              </a:lnSpc>
            </a:pPr>
            <a:endParaRPr sz="4000">
              <a:latin typeface="Times New Roman"/>
              <a:cs typeface="Times New Roman"/>
            </a:endParaRPr>
          </a:p>
          <a:p>
            <a:pPr algn="ctr">
              <a:lnSpc>
                <a:spcPct val="100000"/>
              </a:lnSpc>
            </a:pPr>
            <a:r>
              <a:rPr sz="2800" spc="-20">
                <a:latin typeface="Times New Roman"/>
                <a:cs typeface="Times New Roman"/>
              </a:rPr>
              <a:t>ILO</a:t>
            </a:r>
            <a:r>
              <a:rPr sz="2800" spc="85">
                <a:latin typeface="Times New Roman"/>
                <a:cs typeface="Times New Roman"/>
              </a:rPr>
              <a:t> </a:t>
            </a:r>
            <a:r>
              <a:rPr sz="2800">
                <a:latin typeface="Times New Roman"/>
                <a:cs typeface="Times New Roman"/>
              </a:rPr>
              <a:t>– </a:t>
            </a:r>
            <a:r>
              <a:rPr sz="2800" spc="-10">
                <a:latin typeface="Times New Roman"/>
                <a:cs typeface="Times New Roman"/>
              </a:rPr>
              <a:t>BE </a:t>
            </a:r>
            <a:r>
              <a:rPr sz="2800">
                <a:latin typeface="Times New Roman"/>
                <a:cs typeface="Times New Roman"/>
              </a:rPr>
              <a:t>–</a:t>
            </a:r>
            <a:r>
              <a:rPr sz="2800" spc="5">
                <a:latin typeface="Times New Roman"/>
                <a:cs typeface="Times New Roman"/>
              </a:rPr>
              <a:t> </a:t>
            </a:r>
            <a:r>
              <a:rPr sz="2800" spc="-10">
                <a:latin typeface="Times New Roman"/>
                <a:cs typeface="Times New Roman"/>
              </a:rPr>
              <a:t>Management</a:t>
            </a:r>
            <a:r>
              <a:rPr sz="2800" spc="25">
                <a:latin typeface="Times New Roman"/>
                <a:cs typeface="Times New Roman"/>
              </a:rPr>
              <a:t> </a:t>
            </a:r>
            <a:r>
              <a:rPr sz="2800" spc="-5">
                <a:latin typeface="Times New Roman"/>
                <a:cs typeface="Times New Roman"/>
              </a:rPr>
              <a:t>Information</a:t>
            </a:r>
            <a:r>
              <a:rPr sz="2800" spc="-50">
                <a:latin typeface="Times New Roman"/>
                <a:cs typeface="Times New Roman"/>
              </a:rPr>
              <a:t> </a:t>
            </a:r>
            <a:r>
              <a:rPr sz="2800" spc="-15">
                <a:latin typeface="Times New Roman"/>
                <a:cs typeface="Times New Roman"/>
              </a:rPr>
              <a:t>System(MIS)</a:t>
            </a:r>
            <a:endParaRPr sz="2800">
              <a:latin typeface="Times New Roman"/>
              <a:cs typeface="Times New Roman"/>
            </a:endParaRPr>
          </a:p>
        </p:txBody>
      </p:sp>
      <p:sp>
        <p:nvSpPr>
          <p:cNvPr id="4" name="object 4"/>
          <p:cNvSpPr txBox="1"/>
          <p:nvPr/>
        </p:nvSpPr>
        <p:spPr>
          <a:xfrm>
            <a:off x="3231260" y="4992116"/>
            <a:ext cx="2691130" cy="975994"/>
          </a:xfrm>
          <a:prstGeom prst="rect">
            <a:avLst/>
          </a:prstGeom>
        </p:spPr>
        <p:txBody>
          <a:bodyPr vert="horz" wrap="square" lIns="0" tIns="12700" rIns="0" bIns="0" rtlCol="0">
            <a:spAutoFit/>
          </a:bodyPr>
          <a:lstStyle/>
          <a:p>
            <a:pPr marR="3175" algn="ctr">
              <a:lnSpc>
                <a:spcPct val="100000"/>
              </a:lnSpc>
              <a:spcBef>
                <a:spcPts val="100"/>
              </a:spcBef>
            </a:pPr>
            <a:r>
              <a:rPr lang="en-IN" sz="2000" b="1" spc="-10">
                <a:latin typeface="Times New Roman"/>
                <a:cs typeface="Times New Roman"/>
              </a:rPr>
              <a:t>Rina Bora</a:t>
            </a:r>
            <a:endParaRPr sz="2000">
              <a:latin typeface="Times New Roman"/>
              <a:cs typeface="Times New Roman"/>
            </a:endParaRPr>
          </a:p>
          <a:p>
            <a:pPr marL="1270" algn="ctr">
              <a:lnSpc>
                <a:spcPct val="100000"/>
              </a:lnSpc>
            </a:pPr>
            <a:r>
              <a:rPr sz="1400" spc="-5">
                <a:latin typeface="Times New Roman"/>
                <a:cs typeface="Times New Roman"/>
              </a:rPr>
              <a:t>Assistant Professor</a:t>
            </a:r>
            <a:endParaRPr sz="1400">
              <a:latin typeface="Times New Roman"/>
              <a:cs typeface="Times New Roman"/>
            </a:endParaRPr>
          </a:p>
          <a:p>
            <a:pPr marL="12700" marR="5080" indent="-6985" algn="ctr">
              <a:lnSpc>
                <a:spcPct val="101299"/>
              </a:lnSpc>
            </a:pPr>
            <a:r>
              <a:rPr sz="1400" spc="-5">
                <a:latin typeface="Times New Roman"/>
                <a:cs typeface="Times New Roman"/>
              </a:rPr>
              <a:t>Dept. </a:t>
            </a:r>
            <a:r>
              <a:rPr sz="1400">
                <a:latin typeface="Times New Roman"/>
                <a:cs typeface="Times New Roman"/>
              </a:rPr>
              <a:t>of </a:t>
            </a:r>
            <a:r>
              <a:rPr lang="en-IN" sz="1400">
                <a:latin typeface="Times New Roman"/>
                <a:cs typeface="Times New Roman"/>
              </a:rPr>
              <a:t>Computer Engineering</a:t>
            </a:r>
            <a:r>
              <a:rPr sz="1400" spc="-20">
                <a:latin typeface="Times New Roman"/>
                <a:cs typeface="Times New Roman"/>
              </a:rPr>
              <a:t>, </a:t>
            </a:r>
            <a:r>
              <a:rPr sz="1400" spc="-15">
                <a:latin typeface="Times New Roman"/>
                <a:cs typeface="Times New Roman"/>
              </a:rPr>
              <a:t> </a:t>
            </a:r>
            <a:r>
              <a:rPr sz="1400" spc="-20">
                <a:latin typeface="Times New Roman"/>
                <a:cs typeface="Times New Roman"/>
              </a:rPr>
              <a:t>SIES</a:t>
            </a:r>
            <a:r>
              <a:rPr sz="1400" spc="15">
                <a:latin typeface="Times New Roman"/>
                <a:cs typeface="Times New Roman"/>
              </a:rPr>
              <a:t> </a:t>
            </a:r>
            <a:r>
              <a:rPr sz="1400" spc="-20">
                <a:latin typeface="Times New Roman"/>
                <a:cs typeface="Times New Roman"/>
              </a:rPr>
              <a:t>Graduate</a:t>
            </a:r>
            <a:r>
              <a:rPr sz="1400" spc="125">
                <a:latin typeface="Times New Roman"/>
                <a:cs typeface="Times New Roman"/>
              </a:rPr>
              <a:t> </a:t>
            </a:r>
            <a:r>
              <a:rPr sz="1400" spc="-5">
                <a:latin typeface="Times New Roman"/>
                <a:cs typeface="Times New Roman"/>
              </a:rPr>
              <a:t>School</a:t>
            </a:r>
            <a:r>
              <a:rPr sz="1400" spc="5">
                <a:latin typeface="Times New Roman"/>
                <a:cs typeface="Times New Roman"/>
              </a:rPr>
              <a:t> </a:t>
            </a:r>
            <a:r>
              <a:rPr sz="1400">
                <a:latin typeface="Times New Roman"/>
                <a:cs typeface="Times New Roman"/>
              </a:rPr>
              <a:t>of</a:t>
            </a:r>
            <a:r>
              <a:rPr sz="1400" spc="-20">
                <a:latin typeface="Times New Roman"/>
                <a:cs typeface="Times New Roman"/>
              </a:rPr>
              <a:t> Technology</a:t>
            </a:r>
            <a:endParaRPr sz="14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533400"/>
            <a:ext cx="2926715" cy="513715"/>
          </a:xfrm>
          <a:prstGeom prst="rect">
            <a:avLst/>
          </a:prstGeom>
        </p:spPr>
        <p:txBody>
          <a:bodyPr vert="horz" wrap="square" lIns="0" tIns="12700" rIns="0" bIns="0" rtlCol="0">
            <a:spAutoFit/>
          </a:bodyPr>
          <a:lstStyle/>
          <a:p>
            <a:pPr marL="12700">
              <a:lnSpc>
                <a:spcPct val="100000"/>
              </a:lnSpc>
              <a:spcBef>
                <a:spcPts val="100"/>
              </a:spcBef>
            </a:pPr>
            <a:r>
              <a:t>Business</a:t>
            </a:r>
            <a:r>
              <a:rPr spc="-85"/>
              <a:t> </a:t>
            </a:r>
            <a:r>
              <a:rPr spc="-5"/>
              <a:t>Process</a:t>
            </a: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10</a:t>
            </a:fld>
            <a:endParaRPr sz="1000">
              <a:latin typeface="Arial MT"/>
              <a:cs typeface="Arial MT"/>
            </a:endParaRPr>
          </a:p>
        </p:txBody>
      </p:sp>
      <p:sp>
        <p:nvSpPr>
          <p:cNvPr id="3" name="object 3"/>
          <p:cNvSpPr txBox="1"/>
          <p:nvPr/>
        </p:nvSpPr>
        <p:spPr>
          <a:xfrm>
            <a:off x="547369" y="1481613"/>
            <a:ext cx="8077200" cy="3699987"/>
          </a:xfrm>
          <a:prstGeom prst="rect">
            <a:avLst/>
          </a:prstGeom>
        </p:spPr>
        <p:txBody>
          <a:bodyPr vert="horz" wrap="square" lIns="0" tIns="12700" rIns="0" bIns="0" rtlCol="0">
            <a:spAutoFit/>
          </a:bodyPr>
          <a:lstStyle/>
          <a:p>
            <a:pPr marL="342900" indent="-342900" algn="just">
              <a:lnSpc>
                <a:spcPct val="120000"/>
              </a:lnSpc>
              <a:spcBef>
                <a:spcPts val="600"/>
              </a:spcBef>
              <a:buFont typeface="Arial" panose="020B0604020202020204" pitchFamily="34" charset="0"/>
              <a:buChar char="•"/>
            </a:pPr>
            <a:r>
              <a:rPr lang="en-US" sz="2100" b="0" i="0" u="none" strike="noStrike" baseline="0">
                <a:latin typeface="Times New Roman" panose="02020603050405020304" pitchFamily="18" charset="0"/>
                <a:cs typeface="Times New Roman" panose="02020603050405020304" pitchFamily="18" charset="0"/>
              </a:rPr>
              <a:t>Business processes are the collection of activities required to produce a product or service. </a:t>
            </a:r>
          </a:p>
          <a:p>
            <a:pPr marL="342900" indent="-342900" algn="just">
              <a:lnSpc>
                <a:spcPct val="120000"/>
              </a:lnSpc>
              <a:spcBef>
                <a:spcPts val="600"/>
              </a:spcBef>
              <a:buFont typeface="Arial" panose="020B0604020202020204" pitchFamily="34" charset="0"/>
              <a:buChar char="•"/>
            </a:pPr>
            <a:r>
              <a:rPr lang="en-US" sz="2100" b="0" i="0" u="none" strike="noStrike" baseline="0">
                <a:latin typeface="Times New Roman" panose="02020603050405020304" pitchFamily="18" charset="0"/>
                <a:cs typeface="Times New Roman" panose="02020603050405020304" pitchFamily="18" charset="0"/>
              </a:rPr>
              <a:t>These activities are supported by flows of material, information, and knowledge among the participants in business processes. </a:t>
            </a:r>
          </a:p>
          <a:p>
            <a:pPr marL="342900" indent="-342900" algn="just">
              <a:lnSpc>
                <a:spcPct val="120000"/>
              </a:lnSpc>
              <a:spcBef>
                <a:spcPts val="600"/>
              </a:spcBef>
              <a:buFont typeface="Arial" panose="020B0604020202020204" pitchFamily="34" charset="0"/>
              <a:buChar char="•"/>
            </a:pPr>
            <a:r>
              <a:rPr lang="en-US" sz="2100" b="0" i="0" u="none" strike="noStrike" baseline="0">
                <a:latin typeface="Times New Roman" panose="02020603050405020304" pitchFamily="18" charset="0"/>
                <a:cs typeface="Times New Roman" panose="02020603050405020304" pitchFamily="18" charset="0"/>
              </a:rPr>
              <a:t>Business processes also refer to the unique ways in which organizations coordinate work, information, and knowledge, and the ways in which management chooses to coordinate work.</a:t>
            </a:r>
          </a:p>
          <a:p>
            <a:pPr marL="342900" indent="-342900" algn="just">
              <a:lnSpc>
                <a:spcPct val="120000"/>
              </a:lnSpc>
              <a:spcBef>
                <a:spcPts val="600"/>
              </a:spcBef>
              <a:buFont typeface="Arial" panose="020B0604020202020204" pitchFamily="34" charset="0"/>
              <a:buChar char="•"/>
            </a:pPr>
            <a:r>
              <a:rPr lang="en-US" sz="2100" b="0" i="0" u="none" strike="noStrike" baseline="0">
                <a:latin typeface="Times New Roman" panose="02020603050405020304" pitchFamily="18" charset="0"/>
                <a:cs typeface="Times New Roman" panose="02020603050405020304" pitchFamily="18" charset="0"/>
              </a:rPr>
              <a:t>To a large extent, the performance of a business firm depends on how well its business processes are designed and coordinated.</a:t>
            </a:r>
            <a:endParaRPr sz="2100">
              <a:latin typeface="Times New Roman" panose="02020603050405020304" pitchFamily="18" charset="0"/>
              <a:cs typeface="Times New Roman" panose="02020603050405020304"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6" y="453643"/>
            <a:ext cx="5788343" cy="514350"/>
          </a:xfrm>
          <a:prstGeom prst="rect">
            <a:avLst/>
          </a:prstGeom>
        </p:spPr>
        <p:txBody>
          <a:bodyPr vert="horz" wrap="square" lIns="0" tIns="13335" rIns="0" bIns="0" rtlCol="0">
            <a:spAutoFit/>
          </a:bodyPr>
          <a:lstStyle/>
          <a:p>
            <a:pPr marL="12700">
              <a:lnSpc>
                <a:spcPct val="100000"/>
              </a:lnSpc>
              <a:spcBef>
                <a:spcPts val="105"/>
              </a:spcBef>
            </a:pPr>
            <a:r>
              <a:rPr spc="-5">
                <a:solidFill>
                  <a:srgbClr val="006FC0"/>
                </a:solidFill>
                <a:latin typeface="Times New Roman"/>
                <a:cs typeface="Times New Roman"/>
              </a:rPr>
              <a:t>Organizational</a:t>
            </a:r>
            <a:r>
              <a:rPr spc="50">
                <a:solidFill>
                  <a:srgbClr val="006FC0"/>
                </a:solidFill>
                <a:latin typeface="Times New Roman"/>
                <a:cs typeface="Times New Roman"/>
              </a:rPr>
              <a:t> </a:t>
            </a:r>
            <a:r>
              <a:rPr spc="-5">
                <a:solidFill>
                  <a:srgbClr val="006FC0"/>
                </a:solidFill>
                <a:latin typeface="Times New Roman"/>
                <a:cs typeface="Times New Roman"/>
              </a:rPr>
              <a:t>Responses</a:t>
            </a:r>
          </a:p>
        </p:txBody>
      </p:sp>
      <p:sp>
        <p:nvSpPr>
          <p:cNvPr id="3" name="object 3"/>
          <p:cNvSpPr txBox="1"/>
          <p:nvPr/>
        </p:nvSpPr>
        <p:spPr>
          <a:xfrm>
            <a:off x="547369" y="1474406"/>
            <a:ext cx="8401050" cy="4828053"/>
          </a:xfrm>
          <a:prstGeom prst="rect">
            <a:avLst/>
          </a:prstGeom>
        </p:spPr>
        <p:txBody>
          <a:bodyPr vert="horz" wrap="square" lIns="0" tIns="12700" rIns="0" bIns="0" rtlCol="0">
            <a:spAutoFit/>
          </a:bodyPr>
          <a:lstStyle/>
          <a:p>
            <a:pPr marL="12700">
              <a:lnSpc>
                <a:spcPct val="100000"/>
              </a:lnSpc>
              <a:spcBef>
                <a:spcPts val="100"/>
              </a:spcBef>
            </a:pPr>
            <a:r>
              <a:rPr sz="2400" b="1">
                <a:solidFill>
                  <a:srgbClr val="00AF50"/>
                </a:solidFill>
                <a:latin typeface="Times New Roman"/>
                <a:cs typeface="Times New Roman"/>
              </a:rPr>
              <a:t>Customer</a:t>
            </a:r>
            <a:r>
              <a:rPr sz="2400" b="1" spc="-40">
                <a:solidFill>
                  <a:srgbClr val="00AF50"/>
                </a:solidFill>
                <a:latin typeface="Times New Roman"/>
                <a:cs typeface="Times New Roman"/>
              </a:rPr>
              <a:t> </a:t>
            </a:r>
            <a:r>
              <a:rPr sz="2400" b="1" spc="-15">
                <a:solidFill>
                  <a:srgbClr val="00AF50"/>
                </a:solidFill>
                <a:latin typeface="Times New Roman"/>
                <a:cs typeface="Times New Roman"/>
              </a:rPr>
              <a:t>Focus</a:t>
            </a:r>
            <a:endParaRPr sz="2400">
              <a:latin typeface="Times New Roman"/>
              <a:cs typeface="Times New Roman"/>
            </a:endParaRPr>
          </a:p>
          <a:p>
            <a:pPr>
              <a:lnSpc>
                <a:spcPct val="100000"/>
              </a:lnSpc>
              <a:spcBef>
                <a:spcPts val="45"/>
              </a:spcBef>
            </a:pPr>
            <a:endParaRPr lang="en-IN" sz="1100">
              <a:latin typeface="Times New Roman"/>
              <a:cs typeface="Times New Roman"/>
            </a:endParaRPr>
          </a:p>
          <a:p>
            <a:pPr marL="355600" indent="-343535">
              <a:lnSpc>
                <a:spcPct val="120000"/>
              </a:lnSpc>
              <a:spcBef>
                <a:spcPts val="600"/>
              </a:spcBef>
              <a:buClr>
                <a:srgbClr val="FF6600"/>
              </a:buClr>
              <a:buChar char="-"/>
              <a:tabLst>
                <a:tab pos="355600" algn="l"/>
                <a:tab pos="356235" algn="l"/>
                <a:tab pos="1994535" algn="l"/>
                <a:tab pos="2986405" algn="l"/>
                <a:tab pos="4212590" algn="l"/>
                <a:tab pos="5019675" algn="l"/>
                <a:tab pos="6080760" algn="l"/>
                <a:tab pos="6932295" algn="l"/>
                <a:tab pos="7256145" algn="l"/>
                <a:tab pos="8018780" algn="l"/>
              </a:tabLst>
            </a:pPr>
            <a:r>
              <a:rPr sz="2000">
                <a:latin typeface="Times New Roman"/>
                <a:cs typeface="Times New Roman"/>
              </a:rPr>
              <a:t>O</a:t>
            </a:r>
            <a:r>
              <a:rPr sz="2000" spc="-15">
                <a:latin typeface="Times New Roman"/>
                <a:cs typeface="Times New Roman"/>
              </a:rPr>
              <a:t>r</a:t>
            </a:r>
            <a:r>
              <a:rPr sz="2000">
                <a:latin typeface="Times New Roman"/>
                <a:cs typeface="Times New Roman"/>
              </a:rPr>
              <a:t>g</a:t>
            </a:r>
            <a:r>
              <a:rPr sz="2000" spc="5">
                <a:latin typeface="Times New Roman"/>
                <a:cs typeface="Times New Roman"/>
              </a:rPr>
              <a:t>a</a:t>
            </a:r>
            <a:r>
              <a:rPr sz="2000">
                <a:latin typeface="Times New Roman"/>
                <a:cs typeface="Times New Roman"/>
              </a:rPr>
              <a:t>n</a:t>
            </a:r>
            <a:r>
              <a:rPr sz="2000" spc="-10">
                <a:latin typeface="Times New Roman"/>
                <a:cs typeface="Times New Roman"/>
              </a:rPr>
              <a:t>i</a:t>
            </a:r>
            <a:r>
              <a:rPr sz="2000" spc="-40">
                <a:latin typeface="Times New Roman"/>
                <a:cs typeface="Times New Roman"/>
              </a:rPr>
              <a:t>z</a:t>
            </a:r>
            <a:r>
              <a:rPr sz="2000" spc="5">
                <a:latin typeface="Times New Roman"/>
                <a:cs typeface="Times New Roman"/>
              </a:rPr>
              <a:t>a</a:t>
            </a:r>
            <a:r>
              <a:rPr sz="2000" spc="-10">
                <a:latin typeface="Times New Roman"/>
                <a:cs typeface="Times New Roman"/>
              </a:rPr>
              <a:t>t</a:t>
            </a:r>
            <a:r>
              <a:rPr sz="2000" spc="40">
                <a:latin typeface="Times New Roman"/>
                <a:cs typeface="Times New Roman"/>
              </a:rPr>
              <a:t>i</a:t>
            </a:r>
            <a:r>
              <a:rPr sz="2000" spc="-55">
                <a:latin typeface="Times New Roman"/>
                <a:cs typeface="Times New Roman"/>
              </a:rPr>
              <a:t>o</a:t>
            </a:r>
            <a:r>
              <a:rPr sz="2000">
                <a:latin typeface="Times New Roman"/>
                <a:cs typeface="Times New Roman"/>
              </a:rPr>
              <a:t>n</a:t>
            </a:r>
            <a:r>
              <a:rPr sz="2000" spc="5">
                <a:latin typeface="Times New Roman"/>
                <a:cs typeface="Times New Roman"/>
              </a:rPr>
              <a:t>a</a:t>
            </a:r>
            <a:r>
              <a:rPr sz="2000">
                <a:latin typeface="Times New Roman"/>
                <a:cs typeface="Times New Roman"/>
              </a:rPr>
              <a:t>l	</a:t>
            </a:r>
            <a:r>
              <a:rPr sz="2000" spc="10">
                <a:latin typeface="Times New Roman"/>
                <a:cs typeface="Times New Roman"/>
              </a:rPr>
              <a:t>a</a:t>
            </a:r>
            <a:r>
              <a:rPr sz="2000">
                <a:latin typeface="Times New Roman"/>
                <a:cs typeface="Times New Roman"/>
              </a:rPr>
              <a:t>t</a:t>
            </a:r>
            <a:r>
              <a:rPr sz="2000" spc="-10">
                <a:latin typeface="Times New Roman"/>
                <a:cs typeface="Times New Roman"/>
              </a:rPr>
              <a:t>t</a:t>
            </a:r>
            <a:r>
              <a:rPr sz="2000" spc="-40">
                <a:latin typeface="Times New Roman"/>
                <a:cs typeface="Times New Roman"/>
              </a:rPr>
              <a:t>e</a:t>
            </a:r>
            <a:r>
              <a:rPr sz="2000">
                <a:latin typeface="Times New Roman"/>
                <a:cs typeface="Times New Roman"/>
              </a:rPr>
              <a:t>mp</a:t>
            </a:r>
            <a:r>
              <a:rPr sz="2000" spc="-10">
                <a:latin typeface="Times New Roman"/>
                <a:cs typeface="Times New Roman"/>
              </a:rPr>
              <a:t>t</a:t>
            </a:r>
            <a:r>
              <a:rPr sz="2000">
                <a:latin typeface="Times New Roman"/>
                <a:cs typeface="Times New Roman"/>
              </a:rPr>
              <a:t>s	</a:t>
            </a:r>
            <a:r>
              <a:rPr sz="2000" spc="-10">
                <a:latin typeface="Times New Roman"/>
                <a:cs typeface="Times New Roman"/>
              </a:rPr>
              <a:t>t</a:t>
            </a:r>
            <a:r>
              <a:rPr sz="2000">
                <a:latin typeface="Times New Roman"/>
                <a:cs typeface="Times New Roman"/>
              </a:rPr>
              <a:t>o </a:t>
            </a:r>
            <a:r>
              <a:rPr sz="2000" spc="-5">
                <a:latin typeface="Times New Roman"/>
                <a:cs typeface="Times New Roman"/>
              </a:rPr>
              <a:t> </a:t>
            </a:r>
            <a:r>
              <a:rPr sz="2000">
                <a:latin typeface="Times New Roman"/>
                <a:cs typeface="Times New Roman"/>
              </a:rPr>
              <a:t>p</a:t>
            </a:r>
            <a:r>
              <a:rPr sz="2000" spc="-20">
                <a:latin typeface="Times New Roman"/>
                <a:cs typeface="Times New Roman"/>
              </a:rPr>
              <a:t>r</a:t>
            </a:r>
            <a:r>
              <a:rPr sz="2000">
                <a:latin typeface="Times New Roman"/>
                <a:cs typeface="Times New Roman"/>
              </a:rPr>
              <a:t>o</a:t>
            </a:r>
            <a:r>
              <a:rPr sz="2000" spc="-50">
                <a:latin typeface="Times New Roman"/>
                <a:cs typeface="Times New Roman"/>
              </a:rPr>
              <a:t>v</a:t>
            </a:r>
            <a:r>
              <a:rPr sz="2000" spc="-10">
                <a:latin typeface="Times New Roman"/>
                <a:cs typeface="Times New Roman"/>
              </a:rPr>
              <a:t>i</a:t>
            </a:r>
            <a:r>
              <a:rPr sz="2000" spc="50">
                <a:latin typeface="Times New Roman"/>
                <a:cs typeface="Times New Roman"/>
              </a:rPr>
              <a:t>d</a:t>
            </a:r>
            <a:r>
              <a:rPr sz="2000">
                <a:latin typeface="Times New Roman"/>
                <a:cs typeface="Times New Roman"/>
              </a:rPr>
              <a:t>e	</a:t>
            </a:r>
            <a:r>
              <a:rPr sz="2000" spc="20">
                <a:latin typeface="Times New Roman"/>
                <a:cs typeface="Times New Roman"/>
              </a:rPr>
              <a:t>s</a:t>
            </a:r>
            <a:r>
              <a:rPr sz="2000">
                <a:latin typeface="Times New Roman"/>
                <a:cs typeface="Times New Roman"/>
              </a:rPr>
              <a:t>up</a:t>
            </a:r>
            <a:r>
              <a:rPr sz="2000" spc="-40">
                <a:latin typeface="Times New Roman"/>
                <a:cs typeface="Times New Roman"/>
              </a:rPr>
              <a:t>e</a:t>
            </a:r>
            <a:r>
              <a:rPr sz="2000" spc="-20">
                <a:latin typeface="Times New Roman"/>
                <a:cs typeface="Times New Roman"/>
              </a:rPr>
              <a:t>r</a:t>
            </a:r>
            <a:r>
              <a:rPr sz="2000">
                <a:latin typeface="Times New Roman"/>
                <a:cs typeface="Times New Roman"/>
              </a:rPr>
              <a:t>b	</a:t>
            </a:r>
            <a:r>
              <a:rPr sz="2000" spc="-40">
                <a:latin typeface="Times New Roman"/>
                <a:cs typeface="Times New Roman"/>
              </a:rPr>
              <a:t>c</a:t>
            </a:r>
            <a:r>
              <a:rPr sz="2000">
                <a:latin typeface="Times New Roman"/>
                <a:cs typeface="Times New Roman"/>
              </a:rPr>
              <a:t>u</a:t>
            </a:r>
            <a:r>
              <a:rPr sz="2000" spc="15">
                <a:latin typeface="Times New Roman"/>
                <a:cs typeface="Times New Roman"/>
              </a:rPr>
              <a:t>s</a:t>
            </a:r>
            <a:r>
              <a:rPr sz="2000" spc="40">
                <a:latin typeface="Times New Roman"/>
                <a:cs typeface="Times New Roman"/>
              </a:rPr>
              <a:t>t</a:t>
            </a:r>
            <a:r>
              <a:rPr sz="2000" spc="-55">
                <a:latin typeface="Times New Roman"/>
                <a:cs typeface="Times New Roman"/>
              </a:rPr>
              <a:t>o</a:t>
            </a:r>
            <a:r>
              <a:rPr sz="2000" spc="-10">
                <a:latin typeface="Times New Roman"/>
                <a:cs typeface="Times New Roman"/>
              </a:rPr>
              <a:t>m</a:t>
            </a:r>
            <a:r>
              <a:rPr sz="2000" spc="5">
                <a:latin typeface="Times New Roman"/>
                <a:cs typeface="Times New Roman"/>
              </a:rPr>
              <a:t>e</a:t>
            </a:r>
            <a:r>
              <a:rPr sz="2000">
                <a:latin typeface="Times New Roman"/>
                <a:cs typeface="Times New Roman"/>
              </a:rPr>
              <a:t>r	</a:t>
            </a:r>
            <a:r>
              <a:rPr sz="2000" spc="20">
                <a:latin typeface="Times New Roman"/>
                <a:cs typeface="Times New Roman"/>
              </a:rPr>
              <a:t>s</a:t>
            </a:r>
            <a:r>
              <a:rPr sz="2000" spc="-40">
                <a:latin typeface="Times New Roman"/>
                <a:cs typeface="Times New Roman"/>
              </a:rPr>
              <a:t>e</a:t>
            </a:r>
            <a:r>
              <a:rPr sz="2000" spc="30">
                <a:latin typeface="Times New Roman"/>
                <a:cs typeface="Times New Roman"/>
              </a:rPr>
              <a:t>r</a:t>
            </a:r>
            <a:r>
              <a:rPr sz="2000" spc="-50">
                <a:latin typeface="Times New Roman"/>
                <a:cs typeface="Times New Roman"/>
              </a:rPr>
              <a:t>v</a:t>
            </a:r>
            <a:r>
              <a:rPr sz="2000" spc="-10">
                <a:latin typeface="Times New Roman"/>
                <a:cs typeface="Times New Roman"/>
              </a:rPr>
              <a:t>i</a:t>
            </a:r>
            <a:r>
              <a:rPr sz="2000" spc="5">
                <a:latin typeface="Times New Roman"/>
                <a:cs typeface="Times New Roman"/>
              </a:rPr>
              <a:t>c</a:t>
            </a:r>
            <a:r>
              <a:rPr sz="2000">
                <a:latin typeface="Times New Roman"/>
                <a:cs typeface="Times New Roman"/>
              </a:rPr>
              <a:t>e	</a:t>
            </a:r>
            <a:r>
              <a:rPr sz="2000" spc="-10">
                <a:latin typeface="Times New Roman"/>
                <a:cs typeface="Times New Roman"/>
              </a:rPr>
              <a:t>t</a:t>
            </a:r>
            <a:r>
              <a:rPr sz="2000">
                <a:latin typeface="Times New Roman"/>
                <a:cs typeface="Times New Roman"/>
              </a:rPr>
              <a:t>o	</a:t>
            </a:r>
            <a:r>
              <a:rPr sz="2000" spc="5">
                <a:latin typeface="Times New Roman"/>
                <a:cs typeface="Times New Roman"/>
              </a:rPr>
              <a:t>a</a:t>
            </a:r>
            <a:r>
              <a:rPr sz="2000" spc="-10">
                <a:latin typeface="Times New Roman"/>
                <a:cs typeface="Times New Roman"/>
              </a:rPr>
              <a:t>tt</a:t>
            </a:r>
            <a:r>
              <a:rPr sz="2000" spc="-20">
                <a:latin typeface="Times New Roman"/>
                <a:cs typeface="Times New Roman"/>
              </a:rPr>
              <a:t>r</a:t>
            </a:r>
            <a:r>
              <a:rPr sz="2000" spc="5">
                <a:latin typeface="Times New Roman"/>
                <a:cs typeface="Times New Roman"/>
              </a:rPr>
              <a:t>a</a:t>
            </a:r>
            <a:r>
              <a:rPr sz="2000" spc="-40">
                <a:latin typeface="Times New Roman"/>
                <a:cs typeface="Times New Roman"/>
              </a:rPr>
              <a:t>c</a:t>
            </a:r>
            <a:r>
              <a:rPr sz="2000">
                <a:latin typeface="Times New Roman"/>
                <a:cs typeface="Times New Roman"/>
              </a:rPr>
              <a:t>t	</a:t>
            </a:r>
            <a:r>
              <a:rPr sz="2000" spc="10">
                <a:latin typeface="Times New Roman"/>
                <a:cs typeface="Times New Roman"/>
              </a:rPr>
              <a:t>a</a:t>
            </a:r>
            <a:r>
              <a:rPr sz="2000">
                <a:latin typeface="Times New Roman"/>
                <a:cs typeface="Times New Roman"/>
              </a:rPr>
              <a:t>nd</a:t>
            </a:r>
            <a:r>
              <a:rPr lang="en-IN" sz="2000">
                <a:latin typeface="Times New Roman"/>
                <a:cs typeface="Times New Roman"/>
              </a:rPr>
              <a:t> </a:t>
            </a:r>
            <a:r>
              <a:rPr sz="2000" spc="-10">
                <a:latin typeface="Times New Roman"/>
                <a:cs typeface="Times New Roman"/>
              </a:rPr>
              <a:t>retain</a:t>
            </a:r>
            <a:r>
              <a:rPr sz="2000" spc="15">
                <a:latin typeface="Times New Roman"/>
                <a:cs typeface="Times New Roman"/>
              </a:rPr>
              <a:t> </a:t>
            </a:r>
            <a:r>
              <a:rPr sz="2000" spc="-15">
                <a:latin typeface="Times New Roman"/>
                <a:cs typeface="Times New Roman"/>
              </a:rPr>
              <a:t>customers.</a:t>
            </a:r>
            <a:endParaRPr sz="2000">
              <a:latin typeface="Times New Roman"/>
              <a:cs typeface="Times New Roman"/>
            </a:endParaRPr>
          </a:p>
          <a:p>
            <a:pPr marL="355600" indent="-343535">
              <a:lnSpc>
                <a:spcPct val="120000"/>
              </a:lnSpc>
              <a:spcBef>
                <a:spcPts val="600"/>
              </a:spcBef>
              <a:buClr>
                <a:srgbClr val="FF6600"/>
              </a:buClr>
              <a:buChar char="-"/>
              <a:tabLst>
                <a:tab pos="355600" algn="l"/>
                <a:tab pos="356235" algn="l"/>
              </a:tabLst>
            </a:pPr>
            <a:r>
              <a:rPr sz="2000" spc="5">
                <a:latin typeface="Times New Roman"/>
                <a:cs typeface="Times New Roman"/>
              </a:rPr>
              <a:t>Many</a:t>
            </a:r>
            <a:r>
              <a:rPr sz="2000" spc="-45">
                <a:latin typeface="Times New Roman"/>
                <a:cs typeface="Times New Roman"/>
              </a:rPr>
              <a:t> </a:t>
            </a:r>
            <a:r>
              <a:rPr sz="2000" spc="-10">
                <a:latin typeface="Times New Roman"/>
                <a:cs typeface="Times New Roman"/>
              </a:rPr>
              <a:t>IT</a:t>
            </a:r>
            <a:r>
              <a:rPr sz="2000" spc="30">
                <a:latin typeface="Times New Roman"/>
                <a:cs typeface="Times New Roman"/>
              </a:rPr>
              <a:t> </a:t>
            </a:r>
            <a:r>
              <a:rPr sz="2000" spc="-25">
                <a:latin typeface="Times New Roman"/>
                <a:cs typeface="Times New Roman"/>
              </a:rPr>
              <a:t>tools</a:t>
            </a:r>
            <a:r>
              <a:rPr sz="2000" spc="120">
                <a:latin typeface="Times New Roman"/>
                <a:cs typeface="Times New Roman"/>
              </a:rPr>
              <a:t> </a:t>
            </a:r>
            <a:r>
              <a:rPr sz="2000">
                <a:latin typeface="Times New Roman"/>
                <a:cs typeface="Times New Roman"/>
              </a:rPr>
              <a:t>and</a:t>
            </a:r>
            <a:r>
              <a:rPr sz="2000" spc="-45">
                <a:latin typeface="Times New Roman"/>
                <a:cs typeface="Times New Roman"/>
              </a:rPr>
              <a:t> </a:t>
            </a:r>
            <a:r>
              <a:rPr sz="2000" spc="-5">
                <a:latin typeface="Times New Roman"/>
                <a:cs typeface="Times New Roman"/>
              </a:rPr>
              <a:t>business</a:t>
            </a:r>
            <a:r>
              <a:rPr sz="2000" spc="35">
                <a:latin typeface="Times New Roman"/>
                <a:cs typeface="Times New Roman"/>
              </a:rPr>
              <a:t> </a:t>
            </a:r>
            <a:r>
              <a:rPr sz="2000" spc="-20">
                <a:latin typeface="Times New Roman"/>
                <a:cs typeface="Times New Roman"/>
              </a:rPr>
              <a:t>processes</a:t>
            </a:r>
            <a:r>
              <a:rPr sz="2000" spc="135">
                <a:latin typeface="Times New Roman"/>
                <a:cs typeface="Times New Roman"/>
              </a:rPr>
              <a:t> </a:t>
            </a:r>
            <a:r>
              <a:rPr sz="2000" spc="-5">
                <a:latin typeface="Times New Roman"/>
                <a:cs typeface="Times New Roman"/>
              </a:rPr>
              <a:t>are</a:t>
            </a:r>
            <a:r>
              <a:rPr sz="2000" spc="-40">
                <a:latin typeface="Times New Roman"/>
                <a:cs typeface="Times New Roman"/>
              </a:rPr>
              <a:t> </a:t>
            </a:r>
            <a:r>
              <a:rPr sz="2000" spc="-10">
                <a:latin typeface="Times New Roman"/>
                <a:cs typeface="Times New Roman"/>
              </a:rPr>
              <a:t>designed</a:t>
            </a:r>
            <a:r>
              <a:rPr sz="2000" spc="60">
                <a:latin typeface="Times New Roman"/>
                <a:cs typeface="Times New Roman"/>
              </a:rPr>
              <a:t> </a:t>
            </a:r>
            <a:r>
              <a:rPr sz="2000" spc="-5">
                <a:latin typeface="Times New Roman"/>
                <a:cs typeface="Times New Roman"/>
              </a:rPr>
              <a:t>to</a:t>
            </a:r>
            <a:r>
              <a:rPr sz="2000">
                <a:latin typeface="Times New Roman"/>
                <a:cs typeface="Times New Roman"/>
              </a:rPr>
              <a:t> </a:t>
            </a:r>
            <a:r>
              <a:rPr sz="2000" spc="-20">
                <a:latin typeface="Times New Roman"/>
                <a:cs typeface="Times New Roman"/>
              </a:rPr>
              <a:t>keep</a:t>
            </a:r>
            <a:r>
              <a:rPr sz="2000" spc="105">
                <a:latin typeface="Times New Roman"/>
                <a:cs typeface="Times New Roman"/>
              </a:rPr>
              <a:t> </a:t>
            </a:r>
            <a:r>
              <a:rPr sz="2000" spc="-20">
                <a:latin typeface="Times New Roman"/>
                <a:cs typeface="Times New Roman"/>
              </a:rPr>
              <a:t>customers</a:t>
            </a:r>
            <a:r>
              <a:rPr sz="2000" spc="130">
                <a:latin typeface="Times New Roman"/>
                <a:cs typeface="Times New Roman"/>
              </a:rPr>
              <a:t> </a:t>
            </a:r>
            <a:r>
              <a:rPr sz="2000" spc="-15">
                <a:latin typeface="Times New Roman"/>
                <a:cs typeface="Times New Roman"/>
              </a:rPr>
              <a:t>happy.</a:t>
            </a:r>
            <a:endParaRPr sz="2000">
              <a:latin typeface="Times New Roman"/>
              <a:cs typeface="Times New Roman"/>
            </a:endParaRPr>
          </a:p>
          <a:p>
            <a:pPr marL="355600" indent="-343535">
              <a:lnSpc>
                <a:spcPct val="120000"/>
              </a:lnSpc>
              <a:spcBef>
                <a:spcPts val="600"/>
              </a:spcBef>
              <a:buClr>
                <a:srgbClr val="FF6600"/>
              </a:buClr>
              <a:buFont typeface="Times New Roman"/>
              <a:buChar char="-"/>
              <a:tabLst>
                <a:tab pos="355600" algn="l"/>
                <a:tab pos="356235" algn="l"/>
              </a:tabLst>
            </a:pPr>
            <a:r>
              <a:rPr sz="2000" b="1" spc="-15">
                <a:latin typeface="Times New Roman"/>
                <a:cs typeface="Times New Roman"/>
              </a:rPr>
              <a:t>Amazon</a:t>
            </a:r>
            <a:r>
              <a:rPr lang="en-US" sz="2000" b="1" spc="-15">
                <a:latin typeface="Times New Roman"/>
                <a:cs typeface="Times New Roman"/>
              </a:rPr>
              <a:t> </a:t>
            </a:r>
            <a:endParaRPr lang="en-US" sz="2000">
              <a:latin typeface="Times New Roman"/>
              <a:cs typeface="Times New Roman"/>
            </a:endParaRPr>
          </a:p>
          <a:p>
            <a:pPr marL="355600" marR="5080" indent="-343535">
              <a:lnSpc>
                <a:spcPct val="120000"/>
              </a:lnSpc>
              <a:spcBef>
                <a:spcPts val="600"/>
              </a:spcBef>
              <a:buClr>
                <a:srgbClr val="FF6600"/>
              </a:buClr>
              <a:buChar char="-"/>
              <a:tabLst>
                <a:tab pos="355600" algn="l"/>
                <a:tab pos="356235" algn="l"/>
                <a:tab pos="895350" algn="l"/>
                <a:tab pos="1588135" algn="l"/>
                <a:tab pos="1975485" algn="l"/>
                <a:tab pos="2401570" algn="l"/>
                <a:tab pos="2757170" algn="l"/>
                <a:tab pos="3634104" algn="l"/>
                <a:tab pos="4206240" algn="l"/>
                <a:tab pos="4720590" algn="l"/>
                <a:tab pos="5445125" algn="l"/>
                <a:tab pos="6112510" algn="l"/>
                <a:tab pos="6461760" algn="l"/>
                <a:tab pos="7459345" algn="l"/>
              </a:tabLst>
            </a:pPr>
            <a:r>
              <a:rPr lang="en-US" sz="2000" spc="-50">
                <a:latin typeface="Times New Roman"/>
                <a:cs typeface="Times New Roman"/>
              </a:rPr>
              <a:t>H</a:t>
            </a:r>
            <a:r>
              <a:rPr lang="en-US" sz="2000" spc="5">
                <a:latin typeface="Times New Roman"/>
                <a:cs typeface="Times New Roman"/>
              </a:rPr>
              <a:t>a</a:t>
            </a:r>
            <a:r>
              <a:rPr lang="en-US" sz="2000">
                <a:latin typeface="Times New Roman"/>
                <a:cs typeface="Times New Roman"/>
              </a:rPr>
              <a:t>s	made	</a:t>
            </a:r>
            <a:r>
              <a:rPr lang="en-US" sz="2000" spc="10">
                <a:latin typeface="Times New Roman"/>
                <a:cs typeface="Times New Roman"/>
              </a:rPr>
              <a:t>a</a:t>
            </a:r>
            <a:r>
              <a:rPr lang="en-US" sz="2000">
                <a:latin typeface="Times New Roman"/>
                <a:cs typeface="Times New Roman"/>
              </a:rPr>
              <a:t>n	</a:t>
            </a:r>
            <a:r>
              <a:rPr lang="en-US" sz="2000" spc="10">
                <a:latin typeface="Times New Roman"/>
                <a:cs typeface="Times New Roman"/>
              </a:rPr>
              <a:t>a</a:t>
            </a:r>
            <a:r>
              <a:rPr lang="en-US" sz="2000" spc="-15">
                <a:latin typeface="Times New Roman"/>
                <a:cs typeface="Times New Roman"/>
              </a:rPr>
              <a:t>r</a:t>
            </a:r>
            <a:r>
              <a:rPr lang="en-US" sz="2000">
                <a:latin typeface="Times New Roman"/>
                <a:cs typeface="Times New Roman"/>
              </a:rPr>
              <a:t>t	of	</a:t>
            </a:r>
            <a:r>
              <a:rPr lang="en-US" sz="2000" spc="-70">
                <a:latin typeface="Times New Roman"/>
                <a:cs typeface="Times New Roman"/>
              </a:rPr>
              <a:t>f</a:t>
            </a:r>
            <a:r>
              <a:rPr lang="en-US" sz="2000" spc="-10">
                <a:latin typeface="Times New Roman"/>
                <a:cs typeface="Times New Roman"/>
              </a:rPr>
              <a:t>i</a:t>
            </a:r>
            <a:r>
              <a:rPr lang="en-US" sz="2000">
                <a:latin typeface="Times New Roman"/>
                <a:cs typeface="Times New Roman"/>
              </a:rPr>
              <a:t>nd</a:t>
            </a:r>
            <a:r>
              <a:rPr lang="en-US" sz="2000" spc="-10">
                <a:latin typeface="Times New Roman"/>
                <a:cs typeface="Times New Roman"/>
              </a:rPr>
              <a:t>i</a:t>
            </a:r>
            <a:r>
              <a:rPr lang="en-US" sz="2000">
                <a:latin typeface="Times New Roman"/>
                <a:cs typeface="Times New Roman"/>
              </a:rPr>
              <a:t>ng	n</a:t>
            </a:r>
            <a:r>
              <a:rPr lang="en-US" sz="2000" spc="-45">
                <a:latin typeface="Times New Roman"/>
                <a:cs typeface="Times New Roman"/>
              </a:rPr>
              <a:t>e</a:t>
            </a:r>
            <a:r>
              <a:rPr lang="en-US" sz="2000">
                <a:latin typeface="Times New Roman"/>
                <a:cs typeface="Times New Roman"/>
              </a:rPr>
              <a:t>w	</a:t>
            </a:r>
            <a:r>
              <a:rPr lang="en-US" sz="2000" spc="5">
                <a:latin typeface="Times New Roman"/>
                <a:cs typeface="Times New Roman"/>
              </a:rPr>
              <a:t>a</a:t>
            </a:r>
            <a:r>
              <a:rPr lang="en-US" sz="2000">
                <a:latin typeface="Times New Roman"/>
                <a:cs typeface="Times New Roman"/>
              </a:rPr>
              <a:t>nd	b</a:t>
            </a:r>
            <a:r>
              <a:rPr lang="en-US" sz="2000" spc="-40">
                <a:latin typeface="Times New Roman"/>
                <a:cs typeface="Times New Roman"/>
              </a:rPr>
              <a:t>e</a:t>
            </a:r>
            <a:r>
              <a:rPr lang="en-US" sz="2000" spc="-10">
                <a:latin typeface="Times New Roman"/>
                <a:cs typeface="Times New Roman"/>
              </a:rPr>
              <a:t>t</a:t>
            </a:r>
            <a:r>
              <a:rPr lang="en-US" sz="2000" spc="40">
                <a:latin typeface="Times New Roman"/>
                <a:cs typeface="Times New Roman"/>
              </a:rPr>
              <a:t>t</a:t>
            </a:r>
            <a:r>
              <a:rPr lang="en-US" sz="2000" spc="-40">
                <a:latin typeface="Times New Roman"/>
                <a:cs typeface="Times New Roman"/>
              </a:rPr>
              <a:t>e</a:t>
            </a:r>
            <a:r>
              <a:rPr lang="en-US" sz="2000">
                <a:latin typeface="Times New Roman"/>
                <a:cs typeface="Times New Roman"/>
              </a:rPr>
              <a:t>r	w</a:t>
            </a:r>
            <a:r>
              <a:rPr lang="en-US" sz="2000" spc="60">
                <a:latin typeface="Times New Roman"/>
                <a:cs typeface="Times New Roman"/>
              </a:rPr>
              <a:t>a</a:t>
            </a:r>
            <a:r>
              <a:rPr lang="en-US" sz="2000" spc="-105">
                <a:latin typeface="Times New Roman"/>
                <a:cs typeface="Times New Roman"/>
              </a:rPr>
              <a:t>y</a:t>
            </a:r>
            <a:r>
              <a:rPr lang="en-US" sz="2000">
                <a:latin typeface="Times New Roman"/>
                <a:cs typeface="Times New Roman"/>
              </a:rPr>
              <a:t>s	</a:t>
            </a:r>
            <a:r>
              <a:rPr lang="en-US" sz="2000" spc="40">
                <a:latin typeface="Times New Roman"/>
                <a:cs typeface="Times New Roman"/>
              </a:rPr>
              <a:t>t</a:t>
            </a:r>
            <a:r>
              <a:rPr lang="en-US" sz="2000">
                <a:latin typeface="Times New Roman"/>
                <a:cs typeface="Times New Roman"/>
              </a:rPr>
              <a:t>o	</a:t>
            </a:r>
            <a:r>
              <a:rPr lang="en-US" sz="2000" spc="-10">
                <a:latin typeface="Times New Roman"/>
                <a:cs typeface="Times New Roman"/>
              </a:rPr>
              <a:t>i</a:t>
            </a:r>
            <a:r>
              <a:rPr lang="en-US" sz="2000" spc="40">
                <a:latin typeface="Times New Roman"/>
                <a:cs typeface="Times New Roman"/>
              </a:rPr>
              <a:t>m</a:t>
            </a:r>
            <a:r>
              <a:rPr lang="en-US" sz="2000">
                <a:latin typeface="Times New Roman"/>
                <a:cs typeface="Times New Roman"/>
              </a:rPr>
              <a:t>p</a:t>
            </a:r>
            <a:r>
              <a:rPr lang="en-US" sz="2000" spc="-20">
                <a:latin typeface="Times New Roman"/>
                <a:cs typeface="Times New Roman"/>
              </a:rPr>
              <a:t>r</a:t>
            </a:r>
            <a:r>
              <a:rPr lang="en-US" sz="2000">
                <a:latin typeface="Times New Roman"/>
                <a:cs typeface="Times New Roman"/>
              </a:rPr>
              <a:t>ove	</a:t>
            </a:r>
            <a:r>
              <a:rPr lang="en-US" sz="2000" spc="-40">
                <a:latin typeface="Times New Roman"/>
                <a:cs typeface="Times New Roman"/>
              </a:rPr>
              <a:t>c</a:t>
            </a:r>
            <a:r>
              <a:rPr lang="en-US" sz="2000">
                <a:latin typeface="Times New Roman"/>
                <a:cs typeface="Times New Roman"/>
              </a:rPr>
              <a:t>u</a:t>
            </a:r>
            <a:r>
              <a:rPr lang="en-US" sz="2000" spc="15">
                <a:latin typeface="Times New Roman"/>
                <a:cs typeface="Times New Roman"/>
              </a:rPr>
              <a:t>s</a:t>
            </a:r>
            <a:r>
              <a:rPr lang="en-US" sz="2000" spc="40">
                <a:latin typeface="Times New Roman"/>
                <a:cs typeface="Times New Roman"/>
              </a:rPr>
              <a:t>t</a:t>
            </a:r>
            <a:r>
              <a:rPr lang="en-US" sz="2000" spc="-55">
                <a:latin typeface="Times New Roman"/>
                <a:cs typeface="Times New Roman"/>
              </a:rPr>
              <a:t>o</a:t>
            </a:r>
            <a:r>
              <a:rPr lang="en-US" sz="2000">
                <a:latin typeface="Times New Roman"/>
                <a:cs typeface="Times New Roman"/>
              </a:rPr>
              <a:t>mer  </a:t>
            </a:r>
            <a:r>
              <a:rPr lang="en-US" sz="2000" spc="-25">
                <a:latin typeface="Times New Roman"/>
                <a:cs typeface="Times New Roman"/>
              </a:rPr>
              <a:t>experience,</a:t>
            </a:r>
            <a:r>
              <a:rPr lang="en-US" sz="2000" spc="250">
                <a:latin typeface="Times New Roman"/>
                <a:cs typeface="Times New Roman"/>
              </a:rPr>
              <a:t> </a:t>
            </a:r>
            <a:r>
              <a:rPr lang="en-US" sz="2000" spc="-10">
                <a:latin typeface="Times New Roman"/>
                <a:cs typeface="Times New Roman"/>
              </a:rPr>
              <a:t>some</a:t>
            </a:r>
            <a:r>
              <a:rPr lang="en-US" sz="2000" spc="15">
                <a:latin typeface="Times New Roman"/>
                <a:cs typeface="Times New Roman"/>
              </a:rPr>
              <a:t> </a:t>
            </a:r>
            <a:r>
              <a:rPr lang="en-US" sz="2000" spc="-30">
                <a:latin typeface="Times New Roman"/>
                <a:cs typeface="Times New Roman"/>
              </a:rPr>
              <a:t>of</a:t>
            </a:r>
            <a:r>
              <a:rPr lang="en-US" sz="2000" spc="80">
                <a:latin typeface="Times New Roman"/>
                <a:cs typeface="Times New Roman"/>
              </a:rPr>
              <a:t> </a:t>
            </a:r>
            <a:r>
              <a:rPr lang="en-US" sz="2000" spc="-10">
                <a:latin typeface="Times New Roman"/>
                <a:cs typeface="Times New Roman"/>
              </a:rPr>
              <a:t>which</a:t>
            </a:r>
            <a:r>
              <a:rPr lang="en-US" sz="2000" spc="-5">
                <a:latin typeface="Times New Roman"/>
                <a:cs typeface="Times New Roman"/>
              </a:rPr>
              <a:t> </a:t>
            </a:r>
            <a:r>
              <a:rPr lang="en-US" sz="2000" spc="-15">
                <a:latin typeface="Times New Roman"/>
                <a:cs typeface="Times New Roman"/>
              </a:rPr>
              <a:t>include:</a:t>
            </a:r>
            <a:endParaRPr lang="en-US" sz="2000">
              <a:latin typeface="Times New Roman"/>
              <a:cs typeface="Times New Roman"/>
            </a:endParaRPr>
          </a:p>
          <a:p>
            <a:pPr marL="469900" indent="-457834">
              <a:lnSpc>
                <a:spcPct val="120000"/>
              </a:lnSpc>
              <a:spcBef>
                <a:spcPts val="600"/>
              </a:spcBef>
              <a:buClr>
                <a:srgbClr val="000000"/>
              </a:buClr>
              <a:buAutoNum type="arabicPeriod"/>
              <a:tabLst>
                <a:tab pos="469900" algn="l"/>
                <a:tab pos="470534" algn="l"/>
              </a:tabLst>
            </a:pPr>
            <a:r>
              <a:rPr sz="2000" spc="-30">
                <a:solidFill>
                  <a:srgbClr val="6F2F9F"/>
                </a:solidFill>
                <a:latin typeface="Times New Roman"/>
                <a:cs typeface="Times New Roman"/>
              </a:rPr>
              <a:t>Offering</a:t>
            </a:r>
            <a:r>
              <a:rPr sz="2000" spc="210">
                <a:solidFill>
                  <a:srgbClr val="6F2F9F"/>
                </a:solidFill>
                <a:latin typeface="Times New Roman"/>
                <a:cs typeface="Times New Roman"/>
              </a:rPr>
              <a:t> </a:t>
            </a:r>
            <a:r>
              <a:rPr sz="2000" spc="-15">
                <a:solidFill>
                  <a:srgbClr val="6F2F9F"/>
                </a:solidFill>
                <a:latin typeface="Times New Roman"/>
                <a:cs typeface="Times New Roman"/>
              </a:rPr>
              <a:t>fast,</a:t>
            </a:r>
            <a:r>
              <a:rPr sz="2000" spc="10">
                <a:solidFill>
                  <a:srgbClr val="6F2F9F"/>
                </a:solidFill>
                <a:latin typeface="Times New Roman"/>
                <a:cs typeface="Times New Roman"/>
              </a:rPr>
              <a:t> </a:t>
            </a:r>
            <a:r>
              <a:rPr sz="2000" spc="-15">
                <a:solidFill>
                  <a:srgbClr val="6F2F9F"/>
                </a:solidFill>
                <a:latin typeface="Times New Roman"/>
                <a:cs typeface="Times New Roman"/>
              </a:rPr>
              <a:t>hassle-free</a:t>
            </a:r>
            <a:r>
              <a:rPr sz="2000" spc="120">
                <a:solidFill>
                  <a:srgbClr val="6F2F9F"/>
                </a:solidFill>
                <a:latin typeface="Times New Roman"/>
                <a:cs typeface="Times New Roman"/>
              </a:rPr>
              <a:t> </a:t>
            </a:r>
            <a:r>
              <a:rPr sz="2000" spc="-20">
                <a:solidFill>
                  <a:srgbClr val="6F2F9F"/>
                </a:solidFill>
                <a:latin typeface="Times New Roman"/>
                <a:cs typeface="Times New Roman"/>
              </a:rPr>
              <a:t>ordering</a:t>
            </a:r>
            <a:r>
              <a:rPr sz="2000" spc="110">
                <a:solidFill>
                  <a:srgbClr val="6F2F9F"/>
                </a:solidFill>
                <a:latin typeface="Times New Roman"/>
                <a:cs typeface="Times New Roman"/>
              </a:rPr>
              <a:t> </a:t>
            </a:r>
            <a:r>
              <a:rPr sz="2000">
                <a:solidFill>
                  <a:srgbClr val="6F2F9F"/>
                </a:solidFill>
                <a:latin typeface="Times New Roman"/>
                <a:cs typeface="Times New Roman"/>
              </a:rPr>
              <a:t>and</a:t>
            </a:r>
            <a:r>
              <a:rPr sz="2000" spc="10">
                <a:solidFill>
                  <a:srgbClr val="6F2F9F"/>
                </a:solidFill>
                <a:latin typeface="Times New Roman"/>
                <a:cs typeface="Times New Roman"/>
              </a:rPr>
              <a:t> </a:t>
            </a:r>
            <a:r>
              <a:rPr sz="2000" spc="-35">
                <a:solidFill>
                  <a:srgbClr val="6F2F9F"/>
                </a:solidFill>
                <a:latin typeface="Times New Roman"/>
                <a:cs typeface="Times New Roman"/>
              </a:rPr>
              <a:t>delivery.</a:t>
            </a:r>
            <a:endParaRPr sz="2000">
              <a:latin typeface="Times New Roman"/>
              <a:cs typeface="Times New Roman"/>
            </a:endParaRPr>
          </a:p>
          <a:p>
            <a:pPr marL="469900" indent="-457834">
              <a:lnSpc>
                <a:spcPct val="120000"/>
              </a:lnSpc>
              <a:spcBef>
                <a:spcPts val="600"/>
              </a:spcBef>
              <a:buClr>
                <a:srgbClr val="000000"/>
              </a:buClr>
              <a:buAutoNum type="arabicPeriod"/>
              <a:tabLst>
                <a:tab pos="469900" algn="l"/>
                <a:tab pos="470534" algn="l"/>
                <a:tab pos="1238885" algn="l"/>
                <a:tab pos="1816735" algn="l"/>
                <a:tab pos="2166620" algn="l"/>
                <a:tab pos="3532504" algn="l"/>
                <a:tab pos="4453890" algn="l"/>
                <a:tab pos="5514975" algn="l"/>
                <a:tab pos="5871210" algn="l"/>
                <a:tab pos="6404610" algn="l"/>
                <a:tab pos="7008495" algn="l"/>
                <a:tab pos="7618730" algn="l"/>
              </a:tabLst>
            </a:pPr>
            <a:r>
              <a:rPr sz="2000">
                <a:solidFill>
                  <a:srgbClr val="6F2F9F"/>
                </a:solidFill>
                <a:latin typeface="Times New Roman"/>
                <a:cs typeface="Times New Roman"/>
              </a:rPr>
              <a:t>Using	</a:t>
            </a:r>
            <a:r>
              <a:rPr sz="2000" spc="-5">
                <a:solidFill>
                  <a:srgbClr val="6F2F9F"/>
                </a:solidFill>
                <a:latin typeface="Times New Roman"/>
                <a:cs typeface="Times New Roman"/>
              </a:rPr>
              <a:t>data	to	</a:t>
            </a:r>
            <a:r>
              <a:rPr sz="2000" spc="-15">
                <a:solidFill>
                  <a:srgbClr val="6F2F9F"/>
                </a:solidFill>
                <a:latin typeface="Times New Roman"/>
                <a:cs typeface="Times New Roman"/>
              </a:rPr>
              <a:t>personalize,	</a:t>
            </a:r>
            <a:r>
              <a:rPr sz="2000" spc="-5">
                <a:solidFill>
                  <a:srgbClr val="6F2F9F"/>
                </a:solidFill>
                <a:latin typeface="Times New Roman"/>
                <a:cs typeface="Times New Roman"/>
              </a:rPr>
              <a:t>helping	</a:t>
            </a:r>
            <a:r>
              <a:rPr sz="2000" spc="-10">
                <a:solidFill>
                  <a:srgbClr val="6F2F9F"/>
                </a:solidFill>
                <a:latin typeface="Times New Roman"/>
                <a:cs typeface="Times New Roman"/>
              </a:rPr>
              <a:t>shoppers	</a:t>
            </a:r>
            <a:r>
              <a:rPr sz="2000" spc="-5">
                <a:solidFill>
                  <a:srgbClr val="6F2F9F"/>
                </a:solidFill>
                <a:latin typeface="Times New Roman"/>
                <a:cs typeface="Times New Roman"/>
              </a:rPr>
              <a:t>in	</a:t>
            </a:r>
            <a:r>
              <a:rPr sz="2000" spc="-15">
                <a:solidFill>
                  <a:srgbClr val="6F2F9F"/>
                </a:solidFill>
                <a:latin typeface="Times New Roman"/>
                <a:cs typeface="Times New Roman"/>
              </a:rPr>
              <a:t>real	</a:t>
            </a:r>
            <a:r>
              <a:rPr sz="2000" spc="-10">
                <a:solidFill>
                  <a:srgbClr val="6F2F9F"/>
                </a:solidFill>
                <a:latin typeface="Times New Roman"/>
                <a:cs typeface="Times New Roman"/>
              </a:rPr>
              <a:t>time	</a:t>
            </a:r>
            <a:r>
              <a:rPr sz="2000" spc="-5">
                <a:solidFill>
                  <a:srgbClr val="6F2F9F"/>
                </a:solidFill>
                <a:latin typeface="Times New Roman"/>
                <a:cs typeface="Times New Roman"/>
              </a:rPr>
              <a:t>with	</a:t>
            </a:r>
            <a:r>
              <a:rPr sz="2000" spc="-20">
                <a:solidFill>
                  <a:srgbClr val="6F2F9F"/>
                </a:solidFill>
                <a:latin typeface="Times New Roman"/>
                <a:cs typeface="Times New Roman"/>
              </a:rPr>
              <a:t>product</a:t>
            </a:r>
            <a:endParaRPr sz="2000">
              <a:latin typeface="Times New Roman"/>
              <a:cs typeface="Times New Roman"/>
            </a:endParaRPr>
          </a:p>
          <a:p>
            <a:pPr marL="469900">
              <a:lnSpc>
                <a:spcPct val="120000"/>
              </a:lnSpc>
              <a:spcBef>
                <a:spcPts val="600"/>
              </a:spcBef>
            </a:pPr>
            <a:r>
              <a:rPr sz="2000" spc="-20">
                <a:solidFill>
                  <a:srgbClr val="6F2F9F"/>
                </a:solidFill>
                <a:latin typeface="Times New Roman"/>
                <a:cs typeface="Times New Roman"/>
              </a:rPr>
              <a:t>selections</a:t>
            </a:r>
            <a:r>
              <a:rPr sz="2000" spc="125">
                <a:solidFill>
                  <a:srgbClr val="6F2F9F"/>
                </a:solidFill>
                <a:latin typeface="Times New Roman"/>
                <a:cs typeface="Times New Roman"/>
              </a:rPr>
              <a:t> </a:t>
            </a:r>
            <a:r>
              <a:rPr sz="2000" spc="-5">
                <a:solidFill>
                  <a:srgbClr val="6F2F9F"/>
                </a:solidFill>
                <a:latin typeface="Times New Roman"/>
                <a:cs typeface="Times New Roman"/>
              </a:rPr>
              <a:t>based</a:t>
            </a:r>
            <a:r>
              <a:rPr sz="2000">
                <a:solidFill>
                  <a:srgbClr val="6F2F9F"/>
                </a:solidFill>
                <a:latin typeface="Times New Roman"/>
                <a:cs typeface="Times New Roman"/>
              </a:rPr>
              <a:t> </a:t>
            </a:r>
            <a:r>
              <a:rPr sz="2000" spc="-25">
                <a:solidFill>
                  <a:srgbClr val="6F2F9F"/>
                </a:solidFill>
                <a:latin typeface="Times New Roman"/>
                <a:cs typeface="Times New Roman"/>
              </a:rPr>
              <a:t>on</a:t>
            </a:r>
            <a:r>
              <a:rPr sz="2000" spc="45">
                <a:solidFill>
                  <a:srgbClr val="6F2F9F"/>
                </a:solidFill>
                <a:latin typeface="Times New Roman"/>
                <a:cs typeface="Times New Roman"/>
              </a:rPr>
              <a:t> </a:t>
            </a:r>
            <a:r>
              <a:rPr sz="2000" spc="-10">
                <a:solidFill>
                  <a:srgbClr val="6F2F9F"/>
                </a:solidFill>
                <a:latin typeface="Times New Roman"/>
                <a:cs typeface="Times New Roman"/>
              </a:rPr>
              <a:t>browsing</a:t>
            </a:r>
            <a:r>
              <a:rPr sz="2000" spc="55">
                <a:solidFill>
                  <a:srgbClr val="6F2F9F"/>
                </a:solidFill>
                <a:latin typeface="Times New Roman"/>
                <a:cs typeface="Times New Roman"/>
              </a:rPr>
              <a:t> </a:t>
            </a:r>
            <a:r>
              <a:rPr sz="2000">
                <a:solidFill>
                  <a:srgbClr val="6F2F9F"/>
                </a:solidFill>
                <a:latin typeface="Times New Roman"/>
                <a:cs typeface="Times New Roman"/>
              </a:rPr>
              <a:t>and </a:t>
            </a:r>
            <a:r>
              <a:rPr sz="2000" spc="-20">
                <a:solidFill>
                  <a:srgbClr val="6F2F9F"/>
                </a:solidFill>
                <a:latin typeface="Times New Roman"/>
                <a:cs typeface="Times New Roman"/>
              </a:rPr>
              <a:t>buying</a:t>
            </a:r>
            <a:r>
              <a:rPr sz="2000" spc="100">
                <a:solidFill>
                  <a:srgbClr val="6F2F9F"/>
                </a:solidFill>
                <a:latin typeface="Times New Roman"/>
                <a:cs typeface="Times New Roman"/>
              </a:rPr>
              <a:t> </a:t>
            </a:r>
            <a:r>
              <a:rPr sz="2000" spc="-20">
                <a:solidFill>
                  <a:srgbClr val="6F2F9F"/>
                </a:solidFill>
                <a:latin typeface="Times New Roman"/>
                <a:cs typeface="Times New Roman"/>
              </a:rPr>
              <a:t>history.</a:t>
            </a:r>
            <a:endParaRPr sz="2000">
              <a:latin typeface="Times New Roman"/>
              <a:cs typeface="Times New Roman"/>
            </a:endParaRPr>
          </a:p>
          <a:p>
            <a:pPr marL="469900" indent="-457834">
              <a:lnSpc>
                <a:spcPct val="120000"/>
              </a:lnSpc>
              <a:spcBef>
                <a:spcPts val="600"/>
              </a:spcBef>
              <a:buClr>
                <a:srgbClr val="000000"/>
              </a:buClr>
              <a:buAutoNum type="arabicPeriod" startAt="3"/>
              <a:tabLst>
                <a:tab pos="469900" algn="l"/>
                <a:tab pos="470534" algn="l"/>
              </a:tabLst>
            </a:pPr>
            <a:r>
              <a:rPr sz="2000" spc="-25">
                <a:solidFill>
                  <a:srgbClr val="6F2F9F"/>
                </a:solidFill>
                <a:latin typeface="Times New Roman"/>
                <a:cs typeface="Times New Roman"/>
              </a:rPr>
              <a:t>Going</a:t>
            </a:r>
            <a:r>
              <a:rPr sz="2000" spc="95">
                <a:solidFill>
                  <a:srgbClr val="6F2F9F"/>
                </a:solidFill>
                <a:latin typeface="Times New Roman"/>
                <a:cs typeface="Times New Roman"/>
              </a:rPr>
              <a:t> </a:t>
            </a:r>
            <a:r>
              <a:rPr sz="2000" spc="-20">
                <a:solidFill>
                  <a:srgbClr val="6F2F9F"/>
                </a:solidFill>
                <a:latin typeface="Times New Roman"/>
                <a:cs typeface="Times New Roman"/>
              </a:rPr>
              <a:t>out</a:t>
            </a:r>
            <a:r>
              <a:rPr sz="2000" spc="45">
                <a:solidFill>
                  <a:srgbClr val="6F2F9F"/>
                </a:solidFill>
                <a:latin typeface="Times New Roman"/>
                <a:cs typeface="Times New Roman"/>
              </a:rPr>
              <a:t> </a:t>
            </a:r>
            <a:r>
              <a:rPr sz="2000" spc="-25">
                <a:solidFill>
                  <a:srgbClr val="6F2F9F"/>
                </a:solidFill>
                <a:latin typeface="Times New Roman"/>
                <a:cs typeface="Times New Roman"/>
              </a:rPr>
              <a:t>of</a:t>
            </a:r>
            <a:r>
              <a:rPr sz="2000" spc="30">
                <a:solidFill>
                  <a:srgbClr val="6F2F9F"/>
                </a:solidFill>
                <a:latin typeface="Times New Roman"/>
                <a:cs typeface="Times New Roman"/>
              </a:rPr>
              <a:t> </a:t>
            </a:r>
            <a:r>
              <a:rPr sz="2000" spc="-10">
                <a:solidFill>
                  <a:srgbClr val="6F2F9F"/>
                </a:solidFill>
                <a:latin typeface="Times New Roman"/>
                <a:cs typeface="Times New Roman"/>
              </a:rPr>
              <a:t>its</a:t>
            </a:r>
            <a:r>
              <a:rPr sz="2000" spc="25">
                <a:solidFill>
                  <a:srgbClr val="6F2F9F"/>
                </a:solidFill>
                <a:latin typeface="Times New Roman"/>
                <a:cs typeface="Times New Roman"/>
              </a:rPr>
              <a:t> </a:t>
            </a:r>
            <a:r>
              <a:rPr sz="2000">
                <a:solidFill>
                  <a:srgbClr val="6F2F9F"/>
                </a:solidFill>
                <a:latin typeface="Times New Roman"/>
                <a:cs typeface="Times New Roman"/>
              </a:rPr>
              <a:t>way</a:t>
            </a:r>
            <a:r>
              <a:rPr sz="2000" spc="5">
                <a:solidFill>
                  <a:srgbClr val="6F2F9F"/>
                </a:solidFill>
                <a:latin typeface="Times New Roman"/>
                <a:cs typeface="Times New Roman"/>
              </a:rPr>
              <a:t> </a:t>
            </a:r>
            <a:r>
              <a:rPr sz="2000" spc="-5">
                <a:solidFill>
                  <a:srgbClr val="6F2F9F"/>
                </a:solidFill>
                <a:latin typeface="Times New Roman"/>
                <a:cs typeface="Times New Roman"/>
              </a:rPr>
              <a:t>to </a:t>
            </a:r>
            <a:r>
              <a:rPr sz="2000" spc="-10">
                <a:solidFill>
                  <a:srgbClr val="6F2F9F"/>
                </a:solidFill>
                <a:latin typeface="Times New Roman"/>
                <a:cs typeface="Times New Roman"/>
              </a:rPr>
              <a:t>help </a:t>
            </a:r>
            <a:r>
              <a:rPr sz="2000" spc="-15">
                <a:solidFill>
                  <a:srgbClr val="6F2F9F"/>
                </a:solidFill>
                <a:latin typeface="Times New Roman"/>
                <a:cs typeface="Times New Roman"/>
              </a:rPr>
              <a:t>customers</a:t>
            </a:r>
            <a:r>
              <a:rPr sz="2000" spc="114">
                <a:solidFill>
                  <a:srgbClr val="6F2F9F"/>
                </a:solidFill>
                <a:latin typeface="Times New Roman"/>
                <a:cs typeface="Times New Roman"/>
              </a:rPr>
              <a:t> </a:t>
            </a:r>
            <a:r>
              <a:rPr sz="2000" spc="-15">
                <a:solidFill>
                  <a:srgbClr val="6F2F9F"/>
                </a:solidFill>
                <a:latin typeface="Times New Roman"/>
                <a:cs typeface="Times New Roman"/>
              </a:rPr>
              <a:t>get</a:t>
            </a:r>
            <a:r>
              <a:rPr sz="2000" spc="45">
                <a:solidFill>
                  <a:srgbClr val="6F2F9F"/>
                </a:solidFill>
                <a:latin typeface="Times New Roman"/>
                <a:cs typeface="Times New Roman"/>
              </a:rPr>
              <a:t> </a:t>
            </a:r>
            <a:r>
              <a:rPr sz="2000" spc="-5">
                <a:solidFill>
                  <a:srgbClr val="6F2F9F"/>
                </a:solidFill>
                <a:latin typeface="Times New Roman"/>
                <a:cs typeface="Times New Roman"/>
              </a:rPr>
              <a:t>the</a:t>
            </a:r>
            <a:r>
              <a:rPr sz="2000" spc="10">
                <a:solidFill>
                  <a:srgbClr val="6F2F9F"/>
                </a:solidFill>
                <a:latin typeface="Times New Roman"/>
                <a:cs typeface="Times New Roman"/>
              </a:rPr>
              <a:t> </a:t>
            </a:r>
            <a:r>
              <a:rPr sz="2000" spc="-5">
                <a:solidFill>
                  <a:srgbClr val="6F2F9F"/>
                </a:solidFill>
                <a:latin typeface="Times New Roman"/>
                <a:cs typeface="Times New Roman"/>
              </a:rPr>
              <a:t>best</a:t>
            </a:r>
            <a:r>
              <a:rPr sz="2000" spc="-15">
                <a:solidFill>
                  <a:srgbClr val="6F2F9F"/>
                </a:solidFill>
                <a:latin typeface="Times New Roman"/>
                <a:cs typeface="Times New Roman"/>
              </a:rPr>
              <a:t> </a:t>
            </a:r>
            <a:r>
              <a:rPr sz="2000" spc="-10">
                <a:solidFill>
                  <a:srgbClr val="6F2F9F"/>
                </a:solidFill>
                <a:latin typeface="Times New Roman"/>
                <a:cs typeface="Times New Roman"/>
              </a:rPr>
              <a:t>deal.</a:t>
            </a:r>
            <a:endParaRPr sz="2000">
              <a:latin typeface="Times New Roman"/>
              <a:cs typeface="Times New Roman"/>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6" y="453643"/>
            <a:ext cx="6016943" cy="514350"/>
          </a:xfrm>
          <a:prstGeom prst="rect">
            <a:avLst/>
          </a:prstGeom>
        </p:spPr>
        <p:txBody>
          <a:bodyPr vert="horz" wrap="square" lIns="0" tIns="13335" rIns="0" bIns="0" rtlCol="0">
            <a:spAutoFit/>
          </a:bodyPr>
          <a:lstStyle/>
          <a:p>
            <a:pPr marL="12700">
              <a:lnSpc>
                <a:spcPct val="100000"/>
              </a:lnSpc>
              <a:spcBef>
                <a:spcPts val="105"/>
              </a:spcBef>
            </a:pPr>
            <a:r>
              <a:rPr spc="-5">
                <a:solidFill>
                  <a:srgbClr val="006FC0"/>
                </a:solidFill>
                <a:latin typeface="Times New Roman"/>
                <a:cs typeface="Times New Roman"/>
              </a:rPr>
              <a:t>Organizational</a:t>
            </a:r>
            <a:r>
              <a:rPr spc="50">
                <a:solidFill>
                  <a:srgbClr val="006FC0"/>
                </a:solidFill>
                <a:latin typeface="Times New Roman"/>
                <a:cs typeface="Times New Roman"/>
              </a:rPr>
              <a:t> </a:t>
            </a:r>
            <a:r>
              <a:rPr spc="-5">
                <a:solidFill>
                  <a:srgbClr val="006FC0"/>
                </a:solidFill>
                <a:latin typeface="Times New Roman"/>
                <a:cs typeface="Times New Roman"/>
              </a:rPr>
              <a:t>Responses</a:t>
            </a:r>
          </a:p>
        </p:txBody>
      </p:sp>
      <p:sp>
        <p:nvSpPr>
          <p:cNvPr id="3" name="object 3"/>
          <p:cNvSpPr txBox="1"/>
          <p:nvPr/>
        </p:nvSpPr>
        <p:spPr>
          <a:xfrm>
            <a:off x="547369" y="1474406"/>
            <a:ext cx="8397875" cy="3997056"/>
          </a:xfrm>
          <a:prstGeom prst="rect">
            <a:avLst/>
          </a:prstGeom>
        </p:spPr>
        <p:txBody>
          <a:bodyPr vert="horz" wrap="square" lIns="0" tIns="12700" rIns="0" bIns="0" rtlCol="0">
            <a:spAutoFit/>
          </a:bodyPr>
          <a:lstStyle/>
          <a:p>
            <a:pPr marL="12700">
              <a:lnSpc>
                <a:spcPct val="100000"/>
              </a:lnSpc>
              <a:spcBef>
                <a:spcPts val="100"/>
              </a:spcBef>
            </a:pPr>
            <a:r>
              <a:rPr sz="2400" b="1" spc="-5">
                <a:solidFill>
                  <a:srgbClr val="00AF50"/>
                </a:solidFill>
                <a:latin typeface="Times New Roman"/>
                <a:cs typeface="Times New Roman"/>
              </a:rPr>
              <a:t>Make-to-Order</a:t>
            </a:r>
            <a:r>
              <a:rPr sz="2400" b="1" spc="30">
                <a:solidFill>
                  <a:srgbClr val="00AF50"/>
                </a:solidFill>
                <a:latin typeface="Times New Roman"/>
                <a:cs typeface="Times New Roman"/>
              </a:rPr>
              <a:t> </a:t>
            </a:r>
            <a:r>
              <a:rPr sz="2400" b="1" spc="-15">
                <a:solidFill>
                  <a:srgbClr val="00AF50"/>
                </a:solidFill>
                <a:latin typeface="Times New Roman"/>
                <a:cs typeface="Times New Roman"/>
              </a:rPr>
              <a:t>and</a:t>
            </a:r>
            <a:r>
              <a:rPr sz="2400" b="1" spc="60">
                <a:solidFill>
                  <a:srgbClr val="00AF50"/>
                </a:solidFill>
                <a:latin typeface="Times New Roman"/>
                <a:cs typeface="Times New Roman"/>
              </a:rPr>
              <a:t> </a:t>
            </a:r>
            <a:r>
              <a:rPr sz="2400" b="1" spc="-5">
                <a:solidFill>
                  <a:srgbClr val="00AF50"/>
                </a:solidFill>
                <a:latin typeface="Times New Roman"/>
                <a:cs typeface="Times New Roman"/>
              </a:rPr>
              <a:t>Mass</a:t>
            </a:r>
            <a:r>
              <a:rPr sz="2400" b="1" spc="-40">
                <a:solidFill>
                  <a:srgbClr val="00AF50"/>
                </a:solidFill>
                <a:latin typeface="Times New Roman"/>
                <a:cs typeface="Times New Roman"/>
              </a:rPr>
              <a:t> </a:t>
            </a:r>
            <a:r>
              <a:rPr sz="2400" b="1" spc="-5">
                <a:solidFill>
                  <a:srgbClr val="00AF50"/>
                </a:solidFill>
                <a:latin typeface="Times New Roman"/>
                <a:cs typeface="Times New Roman"/>
              </a:rPr>
              <a:t>Customization</a:t>
            </a:r>
            <a:endParaRPr sz="2400">
              <a:latin typeface="Times New Roman"/>
              <a:cs typeface="Times New Roman"/>
            </a:endParaRPr>
          </a:p>
          <a:p>
            <a:pPr>
              <a:lnSpc>
                <a:spcPct val="100000"/>
              </a:lnSpc>
              <a:spcBef>
                <a:spcPts val="45"/>
              </a:spcBef>
            </a:pPr>
            <a:endParaRPr>
              <a:latin typeface="Times New Roman"/>
              <a:cs typeface="Times New Roman"/>
            </a:endParaRPr>
          </a:p>
          <a:p>
            <a:pPr marL="355600" indent="-343535">
              <a:lnSpc>
                <a:spcPct val="120000"/>
              </a:lnSpc>
              <a:spcBef>
                <a:spcPts val="600"/>
              </a:spcBef>
              <a:buClr>
                <a:srgbClr val="FF6600"/>
              </a:buClr>
              <a:buChar char="-"/>
              <a:tabLst>
                <a:tab pos="355600" algn="l"/>
                <a:tab pos="356235" algn="l"/>
                <a:tab pos="1962785" algn="l"/>
                <a:tab pos="2268220" algn="l"/>
                <a:tab pos="2515870" algn="l"/>
                <a:tab pos="3456304" algn="l"/>
                <a:tab pos="3799204" algn="l"/>
                <a:tab pos="4968875" algn="l"/>
                <a:tab pos="6252210" algn="l"/>
                <a:tab pos="7021195" algn="l"/>
                <a:tab pos="7351395" algn="l"/>
              </a:tabLst>
            </a:pPr>
            <a:r>
              <a:rPr sz="2000" spc="-10">
                <a:latin typeface="Times New Roman"/>
                <a:cs typeface="Times New Roman"/>
              </a:rPr>
              <a:t>Make-to-order	</a:t>
            </a:r>
            <a:r>
              <a:rPr sz="2000" spc="-5">
                <a:latin typeface="Times New Roman"/>
                <a:cs typeface="Times New Roman"/>
              </a:rPr>
              <a:t>is	</a:t>
            </a:r>
            <a:r>
              <a:rPr sz="2000">
                <a:latin typeface="Times New Roman"/>
                <a:cs typeface="Times New Roman"/>
              </a:rPr>
              <a:t>a	</a:t>
            </a:r>
            <a:r>
              <a:rPr sz="2000" spc="-5">
                <a:latin typeface="Times New Roman"/>
                <a:cs typeface="Times New Roman"/>
              </a:rPr>
              <a:t>strategy	of	</a:t>
            </a:r>
            <a:r>
              <a:rPr sz="2000">
                <a:latin typeface="Times New Roman"/>
                <a:cs typeface="Times New Roman"/>
              </a:rPr>
              <a:t>producing	</a:t>
            </a:r>
            <a:r>
              <a:rPr sz="2000" spc="-10">
                <a:latin typeface="Times New Roman"/>
                <a:cs typeface="Times New Roman"/>
              </a:rPr>
              <a:t>customized	</a:t>
            </a:r>
            <a:r>
              <a:rPr sz="2000" spc="5">
                <a:latin typeface="Times New Roman"/>
                <a:cs typeface="Times New Roman"/>
              </a:rPr>
              <a:t>(made	</a:t>
            </a:r>
            <a:r>
              <a:rPr sz="2000" spc="20">
                <a:latin typeface="Times New Roman"/>
                <a:cs typeface="Times New Roman"/>
              </a:rPr>
              <a:t>to	</a:t>
            </a:r>
            <a:r>
              <a:rPr sz="2000" spc="-5">
                <a:latin typeface="Times New Roman"/>
                <a:cs typeface="Times New Roman"/>
              </a:rPr>
              <a:t>individual</a:t>
            </a:r>
            <a:endParaRPr sz="2000">
              <a:latin typeface="Times New Roman"/>
              <a:cs typeface="Times New Roman"/>
            </a:endParaRPr>
          </a:p>
          <a:p>
            <a:pPr marL="355600">
              <a:lnSpc>
                <a:spcPct val="120000"/>
              </a:lnSpc>
              <a:spcBef>
                <a:spcPts val="600"/>
              </a:spcBef>
            </a:pPr>
            <a:r>
              <a:rPr sz="2000" spc="-15">
                <a:latin typeface="Times New Roman"/>
                <a:cs typeface="Times New Roman"/>
              </a:rPr>
              <a:t>specifications)</a:t>
            </a:r>
            <a:r>
              <a:rPr sz="2000" spc="185">
                <a:latin typeface="Times New Roman"/>
                <a:cs typeface="Times New Roman"/>
              </a:rPr>
              <a:t> </a:t>
            </a:r>
            <a:r>
              <a:rPr sz="2000" spc="-15">
                <a:latin typeface="Times New Roman"/>
                <a:cs typeface="Times New Roman"/>
              </a:rPr>
              <a:t>products</a:t>
            </a:r>
            <a:r>
              <a:rPr sz="2000" spc="55">
                <a:latin typeface="Times New Roman"/>
                <a:cs typeface="Times New Roman"/>
              </a:rPr>
              <a:t> </a:t>
            </a:r>
            <a:r>
              <a:rPr sz="2000">
                <a:latin typeface="Times New Roman"/>
                <a:cs typeface="Times New Roman"/>
              </a:rPr>
              <a:t>and</a:t>
            </a:r>
            <a:r>
              <a:rPr sz="2000" spc="-5">
                <a:latin typeface="Times New Roman"/>
                <a:cs typeface="Times New Roman"/>
              </a:rPr>
              <a:t> </a:t>
            </a:r>
            <a:r>
              <a:rPr sz="2000" spc="-20">
                <a:latin typeface="Times New Roman"/>
                <a:cs typeface="Times New Roman"/>
              </a:rPr>
              <a:t>services.</a:t>
            </a:r>
            <a:endParaRPr sz="2000">
              <a:latin typeface="Times New Roman"/>
              <a:cs typeface="Times New Roman"/>
            </a:endParaRPr>
          </a:p>
          <a:p>
            <a:pPr marL="355600" marR="8890" indent="-343535">
              <a:lnSpc>
                <a:spcPct val="120000"/>
              </a:lnSpc>
              <a:spcBef>
                <a:spcPts val="600"/>
              </a:spcBef>
              <a:buClr>
                <a:srgbClr val="FF6600"/>
              </a:buClr>
              <a:buChar char="-"/>
              <a:tabLst>
                <a:tab pos="355600" algn="l"/>
                <a:tab pos="356235" algn="l"/>
              </a:tabLst>
            </a:pPr>
            <a:r>
              <a:rPr sz="2000" spc="-20">
                <a:latin typeface="Times New Roman"/>
                <a:cs typeface="Times New Roman"/>
              </a:rPr>
              <a:t>How</a:t>
            </a:r>
            <a:r>
              <a:rPr sz="2000" spc="409">
                <a:latin typeface="Times New Roman"/>
                <a:cs typeface="Times New Roman"/>
              </a:rPr>
              <a:t> </a:t>
            </a:r>
            <a:r>
              <a:rPr sz="2000" spc="20">
                <a:latin typeface="Times New Roman"/>
                <a:cs typeface="Times New Roman"/>
              </a:rPr>
              <a:t>to</a:t>
            </a:r>
            <a:r>
              <a:rPr sz="2000" spc="350">
                <a:latin typeface="Times New Roman"/>
                <a:cs typeface="Times New Roman"/>
              </a:rPr>
              <a:t> </a:t>
            </a:r>
            <a:r>
              <a:rPr sz="2000" spc="-5">
                <a:latin typeface="Times New Roman"/>
                <a:cs typeface="Times New Roman"/>
              </a:rPr>
              <a:t>manufacture</a:t>
            </a:r>
            <a:r>
              <a:rPr sz="2000" spc="380">
                <a:latin typeface="Times New Roman"/>
                <a:cs typeface="Times New Roman"/>
              </a:rPr>
              <a:t> </a:t>
            </a:r>
            <a:r>
              <a:rPr sz="2000" spc="-10">
                <a:latin typeface="Times New Roman"/>
                <a:cs typeface="Times New Roman"/>
              </a:rPr>
              <a:t>customized</a:t>
            </a:r>
            <a:r>
              <a:rPr sz="2000" spc="409">
                <a:latin typeface="Times New Roman"/>
                <a:cs typeface="Times New Roman"/>
              </a:rPr>
              <a:t> </a:t>
            </a:r>
            <a:r>
              <a:rPr sz="2000" spc="-5">
                <a:latin typeface="Times New Roman"/>
                <a:cs typeface="Times New Roman"/>
              </a:rPr>
              <a:t>goods</a:t>
            </a:r>
            <a:r>
              <a:rPr sz="2000" spc="425">
                <a:latin typeface="Times New Roman"/>
                <a:cs typeface="Times New Roman"/>
              </a:rPr>
              <a:t> </a:t>
            </a:r>
            <a:r>
              <a:rPr sz="2000" spc="-5">
                <a:latin typeface="Times New Roman"/>
                <a:cs typeface="Times New Roman"/>
              </a:rPr>
              <a:t>efficiently</a:t>
            </a:r>
            <a:r>
              <a:rPr sz="2000" spc="365">
                <a:latin typeface="Times New Roman"/>
                <a:cs typeface="Times New Roman"/>
              </a:rPr>
              <a:t> </a:t>
            </a:r>
            <a:r>
              <a:rPr sz="2000">
                <a:latin typeface="Times New Roman"/>
                <a:cs typeface="Times New Roman"/>
              </a:rPr>
              <a:t>and</a:t>
            </a:r>
            <a:r>
              <a:rPr sz="2000" spc="405">
                <a:latin typeface="Times New Roman"/>
                <a:cs typeface="Times New Roman"/>
              </a:rPr>
              <a:t> </a:t>
            </a:r>
            <a:r>
              <a:rPr sz="2000" spc="5">
                <a:latin typeface="Times New Roman"/>
                <a:cs typeface="Times New Roman"/>
              </a:rPr>
              <a:t>at</a:t>
            </a:r>
            <a:r>
              <a:rPr sz="2000" spc="390">
                <a:latin typeface="Times New Roman"/>
                <a:cs typeface="Times New Roman"/>
              </a:rPr>
              <a:t> </a:t>
            </a:r>
            <a:r>
              <a:rPr sz="2000">
                <a:latin typeface="Times New Roman"/>
                <a:cs typeface="Times New Roman"/>
              </a:rPr>
              <a:t>a</a:t>
            </a:r>
            <a:r>
              <a:rPr sz="2000" spc="365">
                <a:latin typeface="Times New Roman"/>
                <a:cs typeface="Times New Roman"/>
              </a:rPr>
              <a:t> </a:t>
            </a:r>
            <a:r>
              <a:rPr sz="2000" spc="-5">
                <a:latin typeface="Times New Roman"/>
                <a:cs typeface="Times New Roman"/>
              </a:rPr>
              <a:t>reasonably</a:t>
            </a:r>
            <a:r>
              <a:rPr sz="2000" spc="360">
                <a:latin typeface="Times New Roman"/>
                <a:cs typeface="Times New Roman"/>
              </a:rPr>
              <a:t> </a:t>
            </a:r>
            <a:r>
              <a:rPr sz="2000" spc="-5">
                <a:latin typeface="Times New Roman"/>
                <a:cs typeface="Times New Roman"/>
              </a:rPr>
              <a:t>low </a:t>
            </a:r>
            <a:r>
              <a:rPr sz="2000" spc="-484">
                <a:latin typeface="Times New Roman"/>
                <a:cs typeface="Times New Roman"/>
              </a:rPr>
              <a:t> </a:t>
            </a:r>
            <a:r>
              <a:rPr sz="2000" spc="-20">
                <a:latin typeface="Times New Roman"/>
                <a:cs typeface="Times New Roman"/>
              </a:rPr>
              <a:t>cost.</a:t>
            </a:r>
            <a:endParaRPr sz="2000">
              <a:latin typeface="Times New Roman"/>
              <a:cs typeface="Times New Roman"/>
            </a:endParaRPr>
          </a:p>
          <a:p>
            <a:pPr marL="355600" marR="5080" indent="-343535">
              <a:lnSpc>
                <a:spcPct val="120000"/>
              </a:lnSpc>
              <a:spcBef>
                <a:spcPts val="600"/>
              </a:spcBef>
              <a:buClr>
                <a:srgbClr val="FF6600"/>
              </a:buClr>
              <a:buChar char="-"/>
              <a:tabLst>
                <a:tab pos="355600" algn="l"/>
                <a:tab pos="356235" algn="l"/>
              </a:tabLst>
            </a:pPr>
            <a:r>
              <a:rPr sz="2000" spc="-15">
                <a:latin typeface="Times New Roman"/>
                <a:cs typeface="Times New Roman"/>
              </a:rPr>
              <a:t>Solution</a:t>
            </a:r>
            <a:r>
              <a:rPr sz="2000" spc="10">
                <a:latin typeface="Times New Roman"/>
                <a:cs typeface="Times New Roman"/>
              </a:rPr>
              <a:t> </a:t>
            </a:r>
            <a:r>
              <a:rPr sz="2000" spc="-5">
                <a:latin typeface="Times New Roman"/>
                <a:cs typeface="Times New Roman"/>
              </a:rPr>
              <a:t>is</a:t>
            </a:r>
            <a:r>
              <a:rPr sz="2000" spc="25">
                <a:latin typeface="Times New Roman"/>
                <a:cs typeface="Times New Roman"/>
              </a:rPr>
              <a:t> </a:t>
            </a:r>
            <a:r>
              <a:rPr sz="2000" spc="20">
                <a:latin typeface="Times New Roman"/>
                <a:cs typeface="Times New Roman"/>
              </a:rPr>
              <a:t>to</a:t>
            </a:r>
            <a:r>
              <a:rPr sz="2000">
                <a:latin typeface="Times New Roman"/>
                <a:cs typeface="Times New Roman"/>
              </a:rPr>
              <a:t> change</a:t>
            </a:r>
            <a:r>
              <a:rPr sz="2000" spc="-25">
                <a:latin typeface="Times New Roman"/>
                <a:cs typeface="Times New Roman"/>
              </a:rPr>
              <a:t> </a:t>
            </a:r>
            <a:r>
              <a:rPr sz="2000" spc="-5">
                <a:latin typeface="Times New Roman"/>
                <a:cs typeface="Times New Roman"/>
              </a:rPr>
              <a:t>manufacturing</a:t>
            </a:r>
            <a:r>
              <a:rPr sz="2000" spc="15">
                <a:latin typeface="Times New Roman"/>
                <a:cs typeface="Times New Roman"/>
              </a:rPr>
              <a:t> </a:t>
            </a:r>
            <a:r>
              <a:rPr sz="2000">
                <a:latin typeface="Times New Roman"/>
                <a:cs typeface="Times New Roman"/>
              </a:rPr>
              <a:t>processes</a:t>
            </a:r>
            <a:r>
              <a:rPr sz="2000" spc="40">
                <a:latin typeface="Times New Roman"/>
                <a:cs typeface="Times New Roman"/>
              </a:rPr>
              <a:t> </a:t>
            </a:r>
            <a:r>
              <a:rPr sz="2000" spc="-25">
                <a:latin typeface="Times New Roman"/>
                <a:cs typeface="Times New Roman"/>
              </a:rPr>
              <a:t>from</a:t>
            </a:r>
            <a:r>
              <a:rPr sz="2000" spc="50">
                <a:latin typeface="Times New Roman"/>
                <a:cs typeface="Times New Roman"/>
              </a:rPr>
              <a:t> </a:t>
            </a:r>
            <a:r>
              <a:rPr sz="2000" b="1" spc="10">
                <a:latin typeface="Times New Roman"/>
                <a:cs typeface="Times New Roman"/>
              </a:rPr>
              <a:t>mass</a:t>
            </a:r>
            <a:r>
              <a:rPr sz="2000" b="1" spc="25">
                <a:latin typeface="Times New Roman"/>
                <a:cs typeface="Times New Roman"/>
              </a:rPr>
              <a:t> </a:t>
            </a:r>
            <a:r>
              <a:rPr sz="2000" b="1" spc="-15">
                <a:latin typeface="Times New Roman"/>
                <a:cs typeface="Times New Roman"/>
              </a:rPr>
              <a:t>production</a:t>
            </a:r>
            <a:r>
              <a:rPr sz="2000" b="1">
                <a:latin typeface="Times New Roman"/>
                <a:cs typeface="Times New Roman"/>
              </a:rPr>
              <a:t> </a:t>
            </a:r>
            <a:r>
              <a:rPr sz="2000" spc="20">
                <a:latin typeface="Times New Roman"/>
                <a:cs typeface="Times New Roman"/>
              </a:rPr>
              <a:t>to</a:t>
            </a:r>
            <a:r>
              <a:rPr sz="2000" spc="-50">
                <a:latin typeface="Times New Roman"/>
                <a:cs typeface="Times New Roman"/>
              </a:rPr>
              <a:t> </a:t>
            </a:r>
            <a:r>
              <a:rPr sz="2000" b="1" spc="5">
                <a:solidFill>
                  <a:srgbClr val="00AF50"/>
                </a:solidFill>
                <a:latin typeface="Times New Roman"/>
                <a:cs typeface="Times New Roman"/>
              </a:rPr>
              <a:t>Mass </a:t>
            </a:r>
            <a:r>
              <a:rPr sz="2000" b="1" spc="-484">
                <a:solidFill>
                  <a:srgbClr val="00AF50"/>
                </a:solidFill>
                <a:latin typeface="Times New Roman"/>
                <a:cs typeface="Times New Roman"/>
              </a:rPr>
              <a:t> </a:t>
            </a:r>
            <a:r>
              <a:rPr sz="2000" b="1" spc="-20">
                <a:solidFill>
                  <a:srgbClr val="00AF50"/>
                </a:solidFill>
                <a:latin typeface="Times New Roman"/>
                <a:cs typeface="Times New Roman"/>
              </a:rPr>
              <a:t>Customization.</a:t>
            </a:r>
            <a:endParaRPr sz="2000">
              <a:latin typeface="Times New Roman"/>
              <a:cs typeface="Times New Roman"/>
            </a:endParaRPr>
          </a:p>
          <a:p>
            <a:pPr marL="355600" marR="8255" indent="-343535">
              <a:lnSpc>
                <a:spcPct val="120000"/>
              </a:lnSpc>
              <a:spcBef>
                <a:spcPts val="600"/>
              </a:spcBef>
              <a:buClr>
                <a:srgbClr val="FF6600"/>
              </a:buClr>
              <a:buFont typeface="Times New Roman"/>
              <a:buChar char="-"/>
              <a:tabLst>
                <a:tab pos="355600" algn="l"/>
                <a:tab pos="356235" algn="l"/>
              </a:tabLst>
            </a:pPr>
            <a:r>
              <a:rPr sz="2000" b="1" spc="5">
                <a:solidFill>
                  <a:srgbClr val="00AF50"/>
                </a:solidFill>
                <a:latin typeface="Times New Roman"/>
                <a:cs typeface="Times New Roman"/>
              </a:rPr>
              <a:t>Mass</a:t>
            </a:r>
            <a:r>
              <a:rPr sz="2000" b="1" spc="330">
                <a:solidFill>
                  <a:srgbClr val="00AF50"/>
                </a:solidFill>
                <a:latin typeface="Times New Roman"/>
                <a:cs typeface="Times New Roman"/>
              </a:rPr>
              <a:t> </a:t>
            </a:r>
            <a:r>
              <a:rPr sz="2000" b="1" spc="-15">
                <a:solidFill>
                  <a:srgbClr val="00AF50"/>
                </a:solidFill>
                <a:latin typeface="Times New Roman"/>
                <a:cs typeface="Times New Roman"/>
              </a:rPr>
              <a:t>Customization</a:t>
            </a:r>
            <a:r>
              <a:rPr sz="2000" spc="-15">
                <a:latin typeface="Times New Roman"/>
                <a:cs typeface="Times New Roman"/>
              </a:rPr>
              <a:t>,</a:t>
            </a:r>
            <a:r>
              <a:rPr sz="2000" spc="355">
                <a:latin typeface="Times New Roman"/>
                <a:cs typeface="Times New Roman"/>
              </a:rPr>
              <a:t> </a:t>
            </a:r>
            <a:r>
              <a:rPr sz="2000">
                <a:latin typeface="Times New Roman"/>
                <a:cs typeface="Times New Roman"/>
              </a:rPr>
              <a:t>a</a:t>
            </a:r>
            <a:r>
              <a:rPr sz="2000" spc="320">
                <a:latin typeface="Times New Roman"/>
                <a:cs typeface="Times New Roman"/>
              </a:rPr>
              <a:t> </a:t>
            </a:r>
            <a:r>
              <a:rPr sz="2000" spc="-5">
                <a:latin typeface="Times New Roman"/>
                <a:cs typeface="Times New Roman"/>
              </a:rPr>
              <a:t>company</a:t>
            </a:r>
            <a:r>
              <a:rPr sz="2000" spc="275">
                <a:latin typeface="Times New Roman"/>
                <a:cs typeface="Times New Roman"/>
              </a:rPr>
              <a:t> </a:t>
            </a:r>
            <a:r>
              <a:rPr sz="2000" spc="-5">
                <a:latin typeface="Times New Roman"/>
                <a:cs typeface="Times New Roman"/>
              </a:rPr>
              <a:t>produces</a:t>
            </a:r>
            <a:r>
              <a:rPr sz="2000" spc="340">
                <a:latin typeface="Times New Roman"/>
                <a:cs typeface="Times New Roman"/>
              </a:rPr>
              <a:t> </a:t>
            </a:r>
            <a:r>
              <a:rPr sz="2000">
                <a:latin typeface="Times New Roman"/>
                <a:cs typeface="Times New Roman"/>
              </a:rPr>
              <a:t>a</a:t>
            </a:r>
            <a:r>
              <a:rPr sz="2000" spc="320">
                <a:latin typeface="Times New Roman"/>
                <a:cs typeface="Times New Roman"/>
              </a:rPr>
              <a:t> </a:t>
            </a:r>
            <a:r>
              <a:rPr sz="2000" spc="-5">
                <a:latin typeface="Times New Roman"/>
                <a:cs typeface="Times New Roman"/>
              </a:rPr>
              <a:t>large</a:t>
            </a:r>
            <a:r>
              <a:rPr sz="2000" spc="265">
                <a:latin typeface="Times New Roman"/>
                <a:cs typeface="Times New Roman"/>
              </a:rPr>
              <a:t> </a:t>
            </a:r>
            <a:r>
              <a:rPr sz="2000">
                <a:latin typeface="Times New Roman"/>
                <a:cs typeface="Times New Roman"/>
              </a:rPr>
              <a:t>quantity</a:t>
            </a:r>
            <a:r>
              <a:rPr sz="2000" spc="320">
                <a:latin typeface="Times New Roman"/>
                <a:cs typeface="Times New Roman"/>
              </a:rPr>
              <a:t> </a:t>
            </a:r>
            <a:r>
              <a:rPr sz="2000" spc="-5">
                <a:latin typeface="Times New Roman"/>
                <a:cs typeface="Times New Roman"/>
              </a:rPr>
              <a:t>of</a:t>
            </a:r>
            <a:r>
              <a:rPr sz="2000" spc="240">
                <a:latin typeface="Times New Roman"/>
                <a:cs typeface="Times New Roman"/>
              </a:rPr>
              <a:t> </a:t>
            </a:r>
            <a:r>
              <a:rPr sz="2000">
                <a:latin typeface="Times New Roman"/>
                <a:cs typeface="Times New Roman"/>
              </a:rPr>
              <a:t>items,</a:t>
            </a:r>
            <a:r>
              <a:rPr sz="2000" spc="305">
                <a:latin typeface="Times New Roman"/>
                <a:cs typeface="Times New Roman"/>
              </a:rPr>
              <a:t> </a:t>
            </a:r>
            <a:r>
              <a:rPr sz="2000" spc="-5">
                <a:latin typeface="Times New Roman"/>
                <a:cs typeface="Times New Roman"/>
              </a:rPr>
              <a:t>but</a:t>
            </a:r>
            <a:r>
              <a:rPr sz="2000" spc="305">
                <a:latin typeface="Times New Roman"/>
                <a:cs typeface="Times New Roman"/>
              </a:rPr>
              <a:t> </a:t>
            </a:r>
            <a:r>
              <a:rPr sz="2000" spc="-10">
                <a:latin typeface="Times New Roman"/>
                <a:cs typeface="Times New Roman"/>
              </a:rPr>
              <a:t>it </a:t>
            </a:r>
            <a:r>
              <a:rPr sz="2000" spc="-484">
                <a:latin typeface="Times New Roman"/>
                <a:cs typeface="Times New Roman"/>
              </a:rPr>
              <a:t> </a:t>
            </a:r>
            <a:r>
              <a:rPr sz="2000" spc="-20">
                <a:latin typeface="Times New Roman"/>
                <a:cs typeface="Times New Roman"/>
              </a:rPr>
              <a:t>customizes</a:t>
            </a:r>
            <a:r>
              <a:rPr sz="2000" spc="135">
                <a:latin typeface="Times New Roman"/>
                <a:cs typeface="Times New Roman"/>
              </a:rPr>
              <a:t> </a:t>
            </a:r>
            <a:r>
              <a:rPr sz="2000" spc="-15">
                <a:latin typeface="Times New Roman"/>
                <a:cs typeface="Times New Roman"/>
              </a:rPr>
              <a:t>them</a:t>
            </a:r>
            <a:r>
              <a:rPr sz="2000" spc="45">
                <a:latin typeface="Times New Roman"/>
                <a:cs typeface="Times New Roman"/>
              </a:rPr>
              <a:t> </a:t>
            </a:r>
            <a:r>
              <a:rPr sz="2000" spc="-5">
                <a:latin typeface="Times New Roman"/>
                <a:cs typeface="Times New Roman"/>
              </a:rPr>
              <a:t>to</a:t>
            </a:r>
            <a:r>
              <a:rPr sz="2000">
                <a:latin typeface="Times New Roman"/>
                <a:cs typeface="Times New Roman"/>
              </a:rPr>
              <a:t> </a:t>
            </a:r>
            <a:r>
              <a:rPr sz="2000" spc="-10">
                <a:latin typeface="Times New Roman"/>
                <a:cs typeface="Times New Roman"/>
              </a:rPr>
              <a:t>match</a:t>
            </a:r>
            <a:r>
              <a:rPr sz="2000" spc="50">
                <a:latin typeface="Times New Roman"/>
                <a:cs typeface="Times New Roman"/>
              </a:rPr>
              <a:t> </a:t>
            </a:r>
            <a:r>
              <a:rPr sz="2000" spc="-5">
                <a:latin typeface="Times New Roman"/>
                <a:cs typeface="Times New Roman"/>
              </a:rPr>
              <a:t>the</a:t>
            </a:r>
            <a:r>
              <a:rPr sz="2000" spc="-35">
                <a:latin typeface="Times New Roman"/>
                <a:cs typeface="Times New Roman"/>
              </a:rPr>
              <a:t> </a:t>
            </a:r>
            <a:r>
              <a:rPr sz="2000" spc="-20">
                <a:latin typeface="Times New Roman"/>
                <a:cs typeface="Times New Roman"/>
              </a:rPr>
              <a:t>needs</a:t>
            </a:r>
            <a:r>
              <a:rPr sz="2000" spc="80">
                <a:latin typeface="Times New Roman"/>
                <a:cs typeface="Times New Roman"/>
              </a:rPr>
              <a:t> </a:t>
            </a:r>
            <a:r>
              <a:rPr sz="2000">
                <a:latin typeface="Times New Roman"/>
                <a:cs typeface="Times New Roman"/>
              </a:rPr>
              <a:t>and</a:t>
            </a:r>
            <a:r>
              <a:rPr sz="2000" spc="5">
                <a:latin typeface="Times New Roman"/>
                <a:cs typeface="Times New Roman"/>
              </a:rPr>
              <a:t> </a:t>
            </a:r>
            <a:r>
              <a:rPr sz="2000" spc="-25">
                <a:latin typeface="Times New Roman"/>
                <a:cs typeface="Times New Roman"/>
              </a:rPr>
              <a:t>preferences</a:t>
            </a:r>
            <a:r>
              <a:rPr sz="2000" spc="235">
                <a:latin typeface="Times New Roman"/>
                <a:cs typeface="Times New Roman"/>
              </a:rPr>
              <a:t> </a:t>
            </a:r>
            <a:r>
              <a:rPr sz="2000" spc="-30">
                <a:latin typeface="Times New Roman"/>
                <a:cs typeface="Times New Roman"/>
              </a:rPr>
              <a:t>of</a:t>
            </a:r>
            <a:r>
              <a:rPr sz="2000" spc="35">
                <a:latin typeface="Times New Roman"/>
                <a:cs typeface="Times New Roman"/>
              </a:rPr>
              <a:t> </a:t>
            </a:r>
            <a:r>
              <a:rPr sz="2000" spc="-10">
                <a:latin typeface="Times New Roman"/>
                <a:cs typeface="Times New Roman"/>
              </a:rPr>
              <a:t>individual</a:t>
            </a:r>
            <a:r>
              <a:rPr sz="2000" spc="60">
                <a:latin typeface="Times New Roman"/>
                <a:cs typeface="Times New Roman"/>
              </a:rPr>
              <a:t> </a:t>
            </a:r>
            <a:r>
              <a:rPr sz="2000" spc="-15">
                <a:latin typeface="Times New Roman"/>
                <a:cs typeface="Times New Roman"/>
              </a:rPr>
              <a:t>customers.</a:t>
            </a:r>
            <a:endParaRPr sz="2000">
              <a:latin typeface="Times New Roman"/>
              <a:cs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6" y="453643"/>
            <a:ext cx="7159943" cy="514350"/>
          </a:xfrm>
          <a:prstGeom prst="rect">
            <a:avLst/>
          </a:prstGeom>
        </p:spPr>
        <p:txBody>
          <a:bodyPr vert="horz" wrap="square" lIns="0" tIns="13335" rIns="0" bIns="0" rtlCol="0">
            <a:spAutoFit/>
          </a:bodyPr>
          <a:lstStyle/>
          <a:p>
            <a:pPr marL="12700">
              <a:lnSpc>
                <a:spcPct val="100000"/>
              </a:lnSpc>
              <a:spcBef>
                <a:spcPts val="105"/>
              </a:spcBef>
            </a:pPr>
            <a:r>
              <a:rPr spc="-5">
                <a:solidFill>
                  <a:srgbClr val="006FC0"/>
                </a:solidFill>
                <a:latin typeface="Times New Roman"/>
                <a:cs typeface="Times New Roman"/>
              </a:rPr>
              <a:t>Organizational</a:t>
            </a:r>
            <a:r>
              <a:rPr spc="50">
                <a:solidFill>
                  <a:srgbClr val="006FC0"/>
                </a:solidFill>
                <a:latin typeface="Times New Roman"/>
                <a:cs typeface="Times New Roman"/>
              </a:rPr>
              <a:t> </a:t>
            </a:r>
            <a:r>
              <a:rPr spc="-5">
                <a:solidFill>
                  <a:srgbClr val="006FC0"/>
                </a:solidFill>
                <a:latin typeface="Times New Roman"/>
                <a:cs typeface="Times New Roman"/>
              </a:rPr>
              <a:t>Responses</a:t>
            </a:r>
          </a:p>
        </p:txBody>
      </p:sp>
      <p:sp>
        <p:nvSpPr>
          <p:cNvPr id="3" name="object 3"/>
          <p:cNvSpPr txBox="1"/>
          <p:nvPr/>
        </p:nvSpPr>
        <p:spPr>
          <a:xfrm>
            <a:off x="547369" y="1474406"/>
            <a:ext cx="5334000" cy="1169670"/>
          </a:xfrm>
          <a:prstGeom prst="rect">
            <a:avLst/>
          </a:prstGeom>
        </p:spPr>
        <p:txBody>
          <a:bodyPr vert="horz" wrap="square" lIns="0" tIns="12700" rIns="0" bIns="0" rtlCol="0">
            <a:spAutoFit/>
          </a:bodyPr>
          <a:lstStyle/>
          <a:p>
            <a:pPr marL="12700">
              <a:lnSpc>
                <a:spcPct val="100000"/>
              </a:lnSpc>
              <a:spcBef>
                <a:spcPts val="100"/>
              </a:spcBef>
            </a:pPr>
            <a:r>
              <a:rPr sz="2400" b="1" spc="-5">
                <a:solidFill>
                  <a:srgbClr val="00AF50"/>
                </a:solidFill>
                <a:latin typeface="Times New Roman"/>
                <a:cs typeface="Times New Roman"/>
              </a:rPr>
              <a:t>Make-to-Order</a:t>
            </a:r>
            <a:r>
              <a:rPr sz="2400" b="1" spc="30">
                <a:solidFill>
                  <a:srgbClr val="00AF50"/>
                </a:solidFill>
                <a:latin typeface="Times New Roman"/>
                <a:cs typeface="Times New Roman"/>
              </a:rPr>
              <a:t> </a:t>
            </a:r>
            <a:r>
              <a:rPr sz="2400" b="1" spc="-15">
                <a:solidFill>
                  <a:srgbClr val="00AF50"/>
                </a:solidFill>
                <a:latin typeface="Times New Roman"/>
                <a:cs typeface="Times New Roman"/>
              </a:rPr>
              <a:t>and</a:t>
            </a:r>
            <a:r>
              <a:rPr sz="2400" b="1" spc="60">
                <a:solidFill>
                  <a:srgbClr val="00AF50"/>
                </a:solidFill>
                <a:latin typeface="Times New Roman"/>
                <a:cs typeface="Times New Roman"/>
              </a:rPr>
              <a:t> </a:t>
            </a:r>
            <a:r>
              <a:rPr sz="2400" b="1" spc="-5">
                <a:solidFill>
                  <a:srgbClr val="00AF50"/>
                </a:solidFill>
                <a:latin typeface="Times New Roman"/>
                <a:cs typeface="Times New Roman"/>
              </a:rPr>
              <a:t>Mass</a:t>
            </a:r>
            <a:r>
              <a:rPr sz="2400" b="1" spc="-45">
                <a:solidFill>
                  <a:srgbClr val="00AF50"/>
                </a:solidFill>
                <a:latin typeface="Times New Roman"/>
                <a:cs typeface="Times New Roman"/>
              </a:rPr>
              <a:t> </a:t>
            </a:r>
            <a:r>
              <a:rPr sz="2400" b="1" spc="-5">
                <a:solidFill>
                  <a:srgbClr val="00AF50"/>
                </a:solidFill>
                <a:latin typeface="Times New Roman"/>
                <a:cs typeface="Times New Roman"/>
              </a:rPr>
              <a:t>Customization</a:t>
            </a:r>
            <a:endParaRPr sz="2400">
              <a:latin typeface="Times New Roman"/>
              <a:cs typeface="Times New Roman"/>
            </a:endParaRPr>
          </a:p>
          <a:p>
            <a:pPr>
              <a:lnSpc>
                <a:spcPct val="100000"/>
              </a:lnSpc>
              <a:spcBef>
                <a:spcPts val="45"/>
              </a:spcBef>
            </a:pPr>
            <a:endParaRPr sz="3200">
              <a:latin typeface="Times New Roman"/>
              <a:cs typeface="Times New Roman"/>
            </a:endParaRPr>
          </a:p>
          <a:p>
            <a:pPr marL="12700">
              <a:lnSpc>
                <a:spcPct val="100000"/>
              </a:lnSpc>
            </a:pPr>
            <a:r>
              <a:rPr sz="2000">
                <a:solidFill>
                  <a:srgbClr val="FF6600"/>
                </a:solidFill>
                <a:latin typeface="Times New Roman"/>
                <a:cs typeface="Times New Roman"/>
              </a:rPr>
              <a:t>-</a:t>
            </a:r>
            <a:endParaRPr sz="2000">
              <a:latin typeface="Times New Roman"/>
              <a:cs typeface="Times New Roman"/>
            </a:endParaRPr>
          </a:p>
        </p:txBody>
      </p:sp>
      <p:sp>
        <p:nvSpPr>
          <p:cNvPr id="4" name="object 4"/>
          <p:cNvSpPr txBox="1"/>
          <p:nvPr/>
        </p:nvSpPr>
        <p:spPr>
          <a:xfrm>
            <a:off x="903287" y="2353633"/>
            <a:ext cx="2141855" cy="281940"/>
          </a:xfrm>
          <a:prstGeom prst="rect">
            <a:avLst/>
          </a:prstGeom>
        </p:spPr>
        <p:txBody>
          <a:bodyPr vert="horz" wrap="square" lIns="0" tIns="0" rIns="0" bIns="0" rtlCol="0">
            <a:spAutoFit/>
          </a:bodyPr>
          <a:lstStyle/>
          <a:p>
            <a:pPr>
              <a:lnSpc>
                <a:spcPts val="2185"/>
              </a:lnSpc>
            </a:pPr>
            <a:r>
              <a:rPr sz="2000" b="1" spc="30">
                <a:solidFill>
                  <a:srgbClr val="00AF50"/>
                </a:solidFill>
                <a:latin typeface="Times New Roman"/>
                <a:cs typeface="Times New Roman"/>
              </a:rPr>
              <a:t>m</a:t>
            </a:r>
            <a:r>
              <a:rPr sz="2000" b="1">
                <a:solidFill>
                  <a:srgbClr val="00AF50"/>
                </a:solidFill>
                <a:latin typeface="Times New Roman"/>
                <a:cs typeface="Times New Roman"/>
              </a:rPr>
              <a:t>a</a:t>
            </a:r>
            <a:r>
              <a:rPr sz="2000" b="1" spc="15">
                <a:solidFill>
                  <a:srgbClr val="00AF50"/>
                </a:solidFill>
                <a:latin typeface="Times New Roman"/>
                <a:cs typeface="Times New Roman"/>
              </a:rPr>
              <a:t>s</a:t>
            </a:r>
            <a:r>
              <a:rPr sz="2000" b="1">
                <a:solidFill>
                  <a:srgbClr val="00AF50"/>
                </a:solidFill>
                <a:latin typeface="Times New Roman"/>
                <a:cs typeface="Times New Roman"/>
              </a:rPr>
              <a:t>s</a:t>
            </a:r>
            <a:r>
              <a:rPr sz="2000" b="1" spc="-75">
                <a:solidFill>
                  <a:srgbClr val="00AF50"/>
                </a:solidFill>
                <a:latin typeface="Times New Roman"/>
                <a:cs typeface="Times New Roman"/>
              </a:rPr>
              <a:t> </a:t>
            </a:r>
            <a:r>
              <a:rPr sz="2000" b="1" spc="5">
                <a:solidFill>
                  <a:srgbClr val="00AF50"/>
                </a:solidFill>
                <a:latin typeface="Times New Roman"/>
                <a:cs typeface="Times New Roman"/>
              </a:rPr>
              <a:t>c</a:t>
            </a:r>
            <a:r>
              <a:rPr sz="2000" b="1" spc="-65">
                <a:solidFill>
                  <a:srgbClr val="00AF50"/>
                </a:solidFill>
                <a:latin typeface="Times New Roman"/>
                <a:cs typeface="Times New Roman"/>
              </a:rPr>
              <a:t>u</a:t>
            </a:r>
            <a:r>
              <a:rPr sz="2000" b="1" spc="20">
                <a:solidFill>
                  <a:srgbClr val="00AF50"/>
                </a:solidFill>
                <a:latin typeface="Times New Roman"/>
                <a:cs typeface="Times New Roman"/>
              </a:rPr>
              <a:t>s</a:t>
            </a:r>
            <a:r>
              <a:rPr sz="2000" b="1" spc="-20">
                <a:solidFill>
                  <a:srgbClr val="00AF50"/>
                </a:solidFill>
                <a:latin typeface="Times New Roman"/>
                <a:cs typeface="Times New Roman"/>
              </a:rPr>
              <a:t>t</a:t>
            </a:r>
            <a:r>
              <a:rPr sz="2000" b="1" spc="-50">
                <a:solidFill>
                  <a:srgbClr val="00AF50"/>
                </a:solidFill>
                <a:latin typeface="Times New Roman"/>
                <a:cs typeface="Times New Roman"/>
              </a:rPr>
              <a:t>o</a:t>
            </a:r>
            <a:r>
              <a:rPr sz="2000" b="1" spc="30">
                <a:solidFill>
                  <a:srgbClr val="00AF50"/>
                </a:solidFill>
                <a:latin typeface="Times New Roman"/>
                <a:cs typeface="Times New Roman"/>
              </a:rPr>
              <a:t>m</a:t>
            </a:r>
            <a:r>
              <a:rPr sz="2000" b="1" spc="-10">
                <a:solidFill>
                  <a:srgbClr val="00AF50"/>
                </a:solidFill>
                <a:latin typeface="Times New Roman"/>
                <a:cs typeface="Times New Roman"/>
              </a:rPr>
              <a:t>i</a:t>
            </a:r>
            <a:r>
              <a:rPr sz="2000" b="1" spc="-40">
                <a:solidFill>
                  <a:srgbClr val="00AF50"/>
                </a:solidFill>
                <a:latin typeface="Times New Roman"/>
                <a:cs typeface="Times New Roman"/>
              </a:rPr>
              <a:t>z</a:t>
            </a:r>
            <a:r>
              <a:rPr sz="2000" b="1">
                <a:solidFill>
                  <a:srgbClr val="00AF50"/>
                </a:solidFill>
                <a:latin typeface="Times New Roman"/>
                <a:cs typeface="Times New Roman"/>
              </a:rPr>
              <a:t>a</a:t>
            </a:r>
            <a:r>
              <a:rPr sz="2000" b="1" spc="-20">
                <a:solidFill>
                  <a:srgbClr val="00AF50"/>
                </a:solidFill>
                <a:latin typeface="Times New Roman"/>
                <a:cs typeface="Times New Roman"/>
              </a:rPr>
              <a:t>t</a:t>
            </a:r>
            <a:r>
              <a:rPr sz="2000" b="1" spc="-10">
                <a:solidFill>
                  <a:srgbClr val="00AF50"/>
                </a:solidFill>
                <a:latin typeface="Times New Roman"/>
                <a:cs typeface="Times New Roman"/>
              </a:rPr>
              <a:t>i</a:t>
            </a:r>
            <a:r>
              <a:rPr sz="2000" b="1" spc="-50">
                <a:solidFill>
                  <a:srgbClr val="00AF50"/>
                </a:solidFill>
                <a:latin typeface="Times New Roman"/>
                <a:cs typeface="Times New Roman"/>
              </a:rPr>
              <a:t>o</a:t>
            </a:r>
            <a:r>
              <a:rPr sz="2000" b="1" spc="-65">
                <a:solidFill>
                  <a:srgbClr val="00AF50"/>
                </a:solidFill>
                <a:latin typeface="Times New Roman"/>
                <a:cs typeface="Times New Roman"/>
              </a:rPr>
              <a:t>n</a:t>
            </a:r>
            <a:r>
              <a:rPr sz="2000" b="1">
                <a:solidFill>
                  <a:srgbClr val="00AF50"/>
                </a:solidFill>
                <a:latin typeface="Times New Roman"/>
                <a:cs typeface="Times New Roman"/>
              </a:rPr>
              <a:t>.</a:t>
            </a:r>
            <a:endParaRPr sz="2000">
              <a:latin typeface="Times New Roman"/>
              <a:cs typeface="Times New Roman"/>
            </a:endParaRPr>
          </a:p>
        </p:txBody>
      </p:sp>
      <p:pic>
        <p:nvPicPr>
          <p:cNvPr id="5" name="object 5"/>
          <p:cNvPicPr/>
          <p:nvPr/>
        </p:nvPicPr>
        <p:blipFill>
          <a:blip r:embed="rId2" cstate="print"/>
          <a:stretch>
            <a:fillRect/>
          </a:stretch>
        </p:blipFill>
        <p:spPr>
          <a:xfrm>
            <a:off x="876300" y="2076450"/>
            <a:ext cx="7493000" cy="3460750"/>
          </a:xfrm>
          <a:prstGeom prst="rect">
            <a:avLst/>
          </a:prstGeom>
        </p:spPr>
      </p:pic>
      <p:sp>
        <p:nvSpPr>
          <p:cNvPr id="6" name="object 6"/>
          <p:cNvSpPr txBox="1"/>
          <p:nvPr/>
        </p:nvSpPr>
        <p:spPr>
          <a:xfrm>
            <a:off x="3915409" y="5775959"/>
            <a:ext cx="1203960" cy="147320"/>
          </a:xfrm>
          <a:prstGeom prst="rect">
            <a:avLst/>
          </a:prstGeom>
        </p:spPr>
        <p:txBody>
          <a:bodyPr vert="horz" wrap="square" lIns="0" tIns="12700" rIns="0" bIns="0" rtlCol="0">
            <a:spAutoFit/>
          </a:bodyPr>
          <a:lstStyle/>
          <a:p>
            <a:pPr marL="12700">
              <a:lnSpc>
                <a:spcPct val="100000"/>
              </a:lnSpc>
              <a:spcBef>
                <a:spcPts val="100"/>
              </a:spcBef>
            </a:pPr>
            <a:r>
              <a:rPr sz="800" spc="-10">
                <a:latin typeface="Times New Roman"/>
                <a:cs typeface="Times New Roman"/>
              </a:rPr>
              <a:t>https://</a:t>
            </a:r>
            <a:r>
              <a:rPr sz="800" spc="-10">
                <a:latin typeface="Times New Roman"/>
                <a:cs typeface="Times New Roman"/>
                <a:hlinkClick r:id="rId3"/>
              </a:rPr>
              <a:t>www.mms.com/en-us/</a:t>
            </a:r>
            <a:endParaRPr sz="800">
              <a:latin typeface="Times New Roman"/>
              <a:cs typeface="Times New Roman"/>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6" y="453643"/>
            <a:ext cx="6778943" cy="514350"/>
          </a:xfrm>
          <a:prstGeom prst="rect">
            <a:avLst/>
          </a:prstGeom>
        </p:spPr>
        <p:txBody>
          <a:bodyPr vert="horz" wrap="square" lIns="0" tIns="13335" rIns="0" bIns="0" rtlCol="0">
            <a:spAutoFit/>
          </a:bodyPr>
          <a:lstStyle/>
          <a:p>
            <a:pPr marL="12700">
              <a:lnSpc>
                <a:spcPct val="100000"/>
              </a:lnSpc>
              <a:spcBef>
                <a:spcPts val="105"/>
              </a:spcBef>
            </a:pPr>
            <a:r>
              <a:rPr spc="-5">
                <a:solidFill>
                  <a:srgbClr val="006FC0"/>
                </a:solidFill>
                <a:latin typeface="Times New Roman"/>
                <a:cs typeface="Times New Roman"/>
              </a:rPr>
              <a:t>Organizational</a:t>
            </a:r>
            <a:r>
              <a:rPr spc="50">
                <a:solidFill>
                  <a:srgbClr val="006FC0"/>
                </a:solidFill>
                <a:latin typeface="Times New Roman"/>
                <a:cs typeface="Times New Roman"/>
              </a:rPr>
              <a:t> </a:t>
            </a:r>
            <a:r>
              <a:rPr spc="-5">
                <a:solidFill>
                  <a:srgbClr val="006FC0"/>
                </a:solidFill>
                <a:latin typeface="Times New Roman"/>
                <a:cs typeface="Times New Roman"/>
              </a:rPr>
              <a:t>Responses</a:t>
            </a:r>
          </a:p>
        </p:txBody>
      </p:sp>
      <p:sp>
        <p:nvSpPr>
          <p:cNvPr id="3" name="object 3"/>
          <p:cNvSpPr txBox="1"/>
          <p:nvPr/>
        </p:nvSpPr>
        <p:spPr>
          <a:xfrm>
            <a:off x="547369" y="1474406"/>
            <a:ext cx="8401050" cy="3812390"/>
          </a:xfrm>
          <a:prstGeom prst="rect">
            <a:avLst/>
          </a:prstGeom>
        </p:spPr>
        <p:txBody>
          <a:bodyPr vert="horz" wrap="square" lIns="0" tIns="12700" rIns="0" bIns="0" rtlCol="0">
            <a:spAutoFit/>
          </a:bodyPr>
          <a:lstStyle/>
          <a:p>
            <a:pPr marL="12700">
              <a:lnSpc>
                <a:spcPct val="100000"/>
              </a:lnSpc>
              <a:spcBef>
                <a:spcPts val="100"/>
              </a:spcBef>
            </a:pPr>
            <a:r>
              <a:rPr sz="2400" b="1" spc="-5">
                <a:solidFill>
                  <a:srgbClr val="00AF50"/>
                </a:solidFill>
                <a:latin typeface="Times New Roman"/>
                <a:cs typeface="Times New Roman"/>
              </a:rPr>
              <a:t>E-Business</a:t>
            </a:r>
            <a:r>
              <a:rPr sz="2400" b="1" spc="5">
                <a:solidFill>
                  <a:srgbClr val="00AF50"/>
                </a:solidFill>
                <a:latin typeface="Times New Roman"/>
                <a:cs typeface="Times New Roman"/>
              </a:rPr>
              <a:t> </a:t>
            </a:r>
            <a:r>
              <a:rPr sz="2400" b="1" spc="-15">
                <a:solidFill>
                  <a:srgbClr val="00AF50"/>
                </a:solidFill>
                <a:latin typeface="Times New Roman"/>
                <a:cs typeface="Times New Roman"/>
              </a:rPr>
              <a:t>and</a:t>
            </a:r>
            <a:r>
              <a:rPr sz="2400" b="1" spc="40">
                <a:solidFill>
                  <a:srgbClr val="00AF50"/>
                </a:solidFill>
                <a:latin typeface="Times New Roman"/>
                <a:cs typeface="Times New Roman"/>
              </a:rPr>
              <a:t> </a:t>
            </a:r>
            <a:r>
              <a:rPr sz="2400" b="1" spc="5">
                <a:solidFill>
                  <a:srgbClr val="00AF50"/>
                </a:solidFill>
                <a:latin typeface="Times New Roman"/>
                <a:cs typeface="Times New Roman"/>
              </a:rPr>
              <a:t>E-Commerce</a:t>
            </a:r>
            <a:endParaRPr sz="2400">
              <a:latin typeface="Times New Roman"/>
              <a:cs typeface="Times New Roman"/>
            </a:endParaRPr>
          </a:p>
          <a:p>
            <a:pPr>
              <a:lnSpc>
                <a:spcPct val="100000"/>
              </a:lnSpc>
              <a:spcBef>
                <a:spcPts val="45"/>
              </a:spcBef>
            </a:pPr>
            <a:endParaRPr sz="3200">
              <a:latin typeface="Times New Roman"/>
              <a:cs typeface="Times New Roman"/>
            </a:endParaRPr>
          </a:p>
          <a:p>
            <a:pPr marL="355600" indent="-343535">
              <a:lnSpc>
                <a:spcPct val="120000"/>
              </a:lnSpc>
              <a:spcBef>
                <a:spcPts val="600"/>
              </a:spcBef>
              <a:spcAft>
                <a:spcPts val="600"/>
              </a:spcAft>
              <a:buClr>
                <a:srgbClr val="FF6600"/>
              </a:buClr>
              <a:buFont typeface="Times New Roman"/>
              <a:buChar char="-"/>
              <a:tabLst>
                <a:tab pos="355600" algn="l"/>
                <a:tab pos="356235" algn="l"/>
              </a:tabLst>
            </a:pPr>
            <a:r>
              <a:rPr sz="2000" b="1">
                <a:latin typeface="Times New Roman"/>
                <a:cs typeface="Times New Roman"/>
              </a:rPr>
              <a:t>E-Business:</a:t>
            </a:r>
            <a:r>
              <a:rPr sz="2000" b="1" spc="-20">
                <a:latin typeface="Times New Roman"/>
                <a:cs typeface="Times New Roman"/>
              </a:rPr>
              <a:t> </a:t>
            </a:r>
            <a:r>
              <a:rPr sz="2000" spc="-10">
                <a:latin typeface="Times New Roman"/>
                <a:cs typeface="Times New Roman"/>
              </a:rPr>
              <a:t>The</a:t>
            </a:r>
            <a:r>
              <a:rPr sz="2000" spc="-35">
                <a:latin typeface="Times New Roman"/>
                <a:cs typeface="Times New Roman"/>
              </a:rPr>
              <a:t> </a:t>
            </a:r>
            <a:r>
              <a:rPr sz="2000">
                <a:latin typeface="Times New Roman"/>
                <a:cs typeface="Times New Roman"/>
              </a:rPr>
              <a:t>business</a:t>
            </a:r>
            <a:r>
              <a:rPr sz="2000" spc="35">
                <a:latin typeface="Times New Roman"/>
                <a:cs typeface="Times New Roman"/>
              </a:rPr>
              <a:t> </a:t>
            </a:r>
            <a:r>
              <a:rPr sz="2000" spc="-10">
                <a:latin typeface="Times New Roman"/>
                <a:cs typeface="Times New Roman"/>
              </a:rPr>
              <a:t>which</a:t>
            </a:r>
            <a:r>
              <a:rPr sz="2000" spc="5">
                <a:latin typeface="Times New Roman"/>
                <a:cs typeface="Times New Roman"/>
              </a:rPr>
              <a:t> </a:t>
            </a:r>
            <a:r>
              <a:rPr sz="2000" spc="-5">
                <a:latin typeface="Times New Roman"/>
                <a:cs typeface="Times New Roman"/>
              </a:rPr>
              <a:t>is</a:t>
            </a:r>
            <a:r>
              <a:rPr sz="2000" spc="20">
                <a:latin typeface="Times New Roman"/>
                <a:cs typeface="Times New Roman"/>
              </a:rPr>
              <a:t> </a:t>
            </a:r>
            <a:r>
              <a:rPr sz="2000" spc="-5">
                <a:latin typeface="Times New Roman"/>
                <a:cs typeface="Times New Roman"/>
              </a:rPr>
              <a:t>done</a:t>
            </a:r>
            <a:r>
              <a:rPr sz="2000" spc="-30">
                <a:latin typeface="Times New Roman"/>
                <a:cs typeface="Times New Roman"/>
              </a:rPr>
              <a:t> </a:t>
            </a:r>
            <a:r>
              <a:rPr sz="2000" spc="-5">
                <a:latin typeface="Times New Roman"/>
                <a:cs typeface="Times New Roman"/>
              </a:rPr>
              <a:t>with</a:t>
            </a:r>
            <a:r>
              <a:rPr sz="2000">
                <a:latin typeface="Times New Roman"/>
                <a:cs typeface="Times New Roman"/>
              </a:rPr>
              <a:t> </a:t>
            </a:r>
            <a:r>
              <a:rPr sz="2000" spc="10">
                <a:latin typeface="Times New Roman"/>
                <a:cs typeface="Times New Roman"/>
              </a:rPr>
              <a:t>the</a:t>
            </a:r>
            <a:r>
              <a:rPr sz="2000" spc="-30">
                <a:latin typeface="Times New Roman"/>
                <a:cs typeface="Times New Roman"/>
              </a:rPr>
              <a:t> </a:t>
            </a:r>
            <a:r>
              <a:rPr sz="2000" spc="-5">
                <a:latin typeface="Times New Roman"/>
                <a:cs typeface="Times New Roman"/>
              </a:rPr>
              <a:t>help</a:t>
            </a:r>
            <a:r>
              <a:rPr sz="2000" spc="50">
                <a:latin typeface="Times New Roman"/>
                <a:cs typeface="Times New Roman"/>
              </a:rPr>
              <a:t> </a:t>
            </a:r>
            <a:r>
              <a:rPr sz="2000" spc="-5">
                <a:latin typeface="Times New Roman"/>
                <a:cs typeface="Times New Roman"/>
              </a:rPr>
              <a:t>of</a:t>
            </a:r>
            <a:r>
              <a:rPr sz="2000" spc="-10">
                <a:latin typeface="Times New Roman"/>
                <a:cs typeface="Times New Roman"/>
              </a:rPr>
              <a:t> </a:t>
            </a:r>
            <a:r>
              <a:rPr sz="2000" spc="-5">
                <a:latin typeface="Times New Roman"/>
                <a:cs typeface="Times New Roman"/>
              </a:rPr>
              <a:t>Internet</a:t>
            </a:r>
            <a:r>
              <a:rPr sz="2000" spc="50">
                <a:latin typeface="Times New Roman"/>
                <a:cs typeface="Times New Roman"/>
              </a:rPr>
              <a:t> </a:t>
            </a:r>
            <a:r>
              <a:rPr sz="2000" spc="-25">
                <a:latin typeface="Times New Roman"/>
                <a:cs typeface="Times New Roman"/>
              </a:rPr>
              <a:t>or</a:t>
            </a:r>
            <a:r>
              <a:rPr sz="2000" spc="35">
                <a:latin typeface="Times New Roman"/>
                <a:cs typeface="Times New Roman"/>
              </a:rPr>
              <a:t> </a:t>
            </a:r>
            <a:r>
              <a:rPr sz="2000" spc="-5">
                <a:latin typeface="Times New Roman"/>
                <a:cs typeface="Times New Roman"/>
              </a:rPr>
              <a:t>Electronic</a:t>
            </a:r>
            <a:r>
              <a:rPr lang="en-IN" sz="2000" spc="-5">
                <a:latin typeface="Times New Roman"/>
                <a:cs typeface="Times New Roman"/>
              </a:rPr>
              <a:t> </a:t>
            </a:r>
            <a:r>
              <a:rPr sz="2000">
                <a:latin typeface="Times New Roman"/>
                <a:cs typeface="Times New Roman"/>
              </a:rPr>
              <a:t>Data</a:t>
            </a:r>
            <a:r>
              <a:rPr sz="2000" spc="-20">
                <a:latin typeface="Times New Roman"/>
                <a:cs typeface="Times New Roman"/>
              </a:rPr>
              <a:t> </a:t>
            </a:r>
            <a:r>
              <a:rPr sz="2000" spc="-15">
                <a:latin typeface="Times New Roman"/>
                <a:cs typeface="Times New Roman"/>
              </a:rPr>
              <a:t>Interchange(EDI).</a:t>
            </a:r>
            <a:endParaRPr sz="2000">
              <a:latin typeface="Times New Roman"/>
              <a:cs typeface="Times New Roman"/>
            </a:endParaRPr>
          </a:p>
          <a:p>
            <a:pPr marL="355600" marR="5080" indent="-343535" algn="just">
              <a:lnSpc>
                <a:spcPct val="120000"/>
              </a:lnSpc>
              <a:spcBef>
                <a:spcPts val="600"/>
              </a:spcBef>
              <a:spcAft>
                <a:spcPts val="600"/>
              </a:spcAft>
              <a:buClr>
                <a:srgbClr val="FF6600"/>
              </a:buClr>
              <a:buChar char="-"/>
              <a:tabLst>
                <a:tab pos="356235" algn="l"/>
              </a:tabLst>
            </a:pPr>
            <a:r>
              <a:rPr sz="2000" spc="-5">
                <a:latin typeface="Times New Roman"/>
                <a:cs typeface="Times New Roman"/>
              </a:rPr>
              <a:t>e-Business</a:t>
            </a:r>
            <a:r>
              <a:rPr sz="2000">
                <a:latin typeface="Times New Roman"/>
                <a:cs typeface="Times New Roman"/>
              </a:rPr>
              <a:t> </a:t>
            </a:r>
            <a:r>
              <a:rPr sz="2000" spc="-15">
                <a:latin typeface="Times New Roman"/>
                <a:cs typeface="Times New Roman"/>
              </a:rPr>
              <a:t>includes</a:t>
            </a:r>
            <a:r>
              <a:rPr sz="2000" spc="-10">
                <a:latin typeface="Times New Roman"/>
                <a:cs typeface="Times New Roman"/>
              </a:rPr>
              <a:t> </a:t>
            </a:r>
            <a:r>
              <a:rPr sz="2000" spc="-5">
                <a:latin typeface="Times New Roman"/>
                <a:cs typeface="Times New Roman"/>
              </a:rPr>
              <a:t>buying</a:t>
            </a:r>
            <a:r>
              <a:rPr sz="2000">
                <a:latin typeface="Times New Roman"/>
                <a:cs typeface="Times New Roman"/>
              </a:rPr>
              <a:t> &amp; </a:t>
            </a:r>
            <a:r>
              <a:rPr sz="2000" spc="-10">
                <a:latin typeface="Times New Roman"/>
                <a:cs typeface="Times New Roman"/>
              </a:rPr>
              <a:t>selling</a:t>
            </a:r>
            <a:r>
              <a:rPr sz="2000" spc="-5">
                <a:latin typeface="Times New Roman"/>
                <a:cs typeface="Times New Roman"/>
              </a:rPr>
              <a:t> </a:t>
            </a:r>
            <a:r>
              <a:rPr sz="2000">
                <a:latin typeface="Times New Roman"/>
                <a:cs typeface="Times New Roman"/>
              </a:rPr>
              <a:t>of </a:t>
            </a:r>
            <a:r>
              <a:rPr sz="2000" spc="-5">
                <a:latin typeface="Times New Roman"/>
                <a:cs typeface="Times New Roman"/>
              </a:rPr>
              <a:t>goods</a:t>
            </a:r>
            <a:r>
              <a:rPr sz="2000">
                <a:latin typeface="Times New Roman"/>
                <a:cs typeface="Times New Roman"/>
              </a:rPr>
              <a:t>, </a:t>
            </a:r>
            <a:r>
              <a:rPr sz="2000" spc="-10">
                <a:latin typeface="Times New Roman"/>
                <a:cs typeface="Times New Roman"/>
              </a:rPr>
              <a:t>providing</a:t>
            </a:r>
            <a:r>
              <a:rPr sz="2000" spc="-5">
                <a:latin typeface="Times New Roman"/>
                <a:cs typeface="Times New Roman"/>
              </a:rPr>
              <a:t> </a:t>
            </a:r>
            <a:r>
              <a:rPr sz="2000" spc="-15">
                <a:latin typeface="Times New Roman"/>
                <a:cs typeface="Times New Roman"/>
              </a:rPr>
              <a:t>services</a:t>
            </a:r>
            <a:r>
              <a:rPr sz="2000" spc="-10">
                <a:latin typeface="Times New Roman"/>
                <a:cs typeface="Times New Roman"/>
              </a:rPr>
              <a:t> </a:t>
            </a:r>
            <a:r>
              <a:rPr sz="2000" spc="-5">
                <a:latin typeface="Times New Roman"/>
                <a:cs typeface="Times New Roman"/>
              </a:rPr>
              <a:t>to </a:t>
            </a:r>
            <a:r>
              <a:rPr sz="2000" spc="10">
                <a:latin typeface="Times New Roman"/>
                <a:cs typeface="Times New Roman"/>
              </a:rPr>
              <a:t>the </a:t>
            </a:r>
            <a:r>
              <a:rPr sz="2000" spc="15">
                <a:latin typeface="Times New Roman"/>
                <a:cs typeface="Times New Roman"/>
              </a:rPr>
              <a:t> </a:t>
            </a:r>
            <a:r>
              <a:rPr sz="2000" spc="-10">
                <a:latin typeface="Times New Roman"/>
                <a:cs typeface="Times New Roman"/>
              </a:rPr>
              <a:t>customers,</a:t>
            </a:r>
            <a:r>
              <a:rPr sz="2000" spc="-5">
                <a:latin typeface="Times New Roman"/>
                <a:cs typeface="Times New Roman"/>
              </a:rPr>
              <a:t> </a:t>
            </a:r>
            <a:r>
              <a:rPr sz="2000" spc="-10">
                <a:latin typeface="Times New Roman"/>
                <a:cs typeface="Times New Roman"/>
              </a:rPr>
              <a:t>communicating</a:t>
            </a:r>
            <a:r>
              <a:rPr sz="2000" spc="-5">
                <a:latin typeface="Times New Roman"/>
                <a:cs typeface="Times New Roman"/>
              </a:rPr>
              <a:t> with employees,</a:t>
            </a:r>
            <a:r>
              <a:rPr sz="2000">
                <a:latin typeface="Times New Roman"/>
                <a:cs typeface="Times New Roman"/>
              </a:rPr>
              <a:t> </a:t>
            </a:r>
            <a:r>
              <a:rPr sz="2000" spc="-10">
                <a:latin typeface="Times New Roman"/>
                <a:cs typeface="Times New Roman"/>
              </a:rPr>
              <a:t>client</a:t>
            </a:r>
            <a:r>
              <a:rPr sz="2000" spc="-5">
                <a:latin typeface="Times New Roman"/>
                <a:cs typeface="Times New Roman"/>
              </a:rPr>
              <a:t> </a:t>
            </a:r>
            <a:r>
              <a:rPr sz="2000" spc="-30">
                <a:latin typeface="Times New Roman"/>
                <a:cs typeface="Times New Roman"/>
              </a:rPr>
              <a:t>or</a:t>
            </a:r>
            <a:r>
              <a:rPr sz="2000" spc="-25">
                <a:latin typeface="Times New Roman"/>
                <a:cs typeface="Times New Roman"/>
              </a:rPr>
              <a:t> </a:t>
            </a:r>
            <a:r>
              <a:rPr sz="2000" spc="5">
                <a:latin typeface="Times New Roman"/>
                <a:cs typeface="Times New Roman"/>
              </a:rPr>
              <a:t>business </a:t>
            </a:r>
            <a:r>
              <a:rPr sz="2000" spc="-10">
                <a:latin typeface="Times New Roman"/>
                <a:cs typeface="Times New Roman"/>
              </a:rPr>
              <a:t>partners</a:t>
            </a:r>
            <a:r>
              <a:rPr sz="2000" spc="-5">
                <a:latin typeface="Times New Roman"/>
                <a:cs typeface="Times New Roman"/>
              </a:rPr>
              <a:t> </a:t>
            </a:r>
            <a:r>
              <a:rPr sz="2000" spc="-10">
                <a:latin typeface="Times New Roman"/>
                <a:cs typeface="Times New Roman"/>
              </a:rPr>
              <a:t>can </a:t>
            </a:r>
            <a:r>
              <a:rPr sz="2000" spc="-5">
                <a:latin typeface="Times New Roman"/>
                <a:cs typeface="Times New Roman"/>
              </a:rPr>
              <a:t> </a:t>
            </a:r>
            <a:r>
              <a:rPr sz="2000" spc="-15">
                <a:latin typeface="Times New Roman"/>
                <a:cs typeface="Times New Roman"/>
              </a:rPr>
              <a:t>contact </a:t>
            </a:r>
            <a:r>
              <a:rPr sz="2000" spc="10">
                <a:latin typeface="Times New Roman"/>
                <a:cs typeface="Times New Roman"/>
              </a:rPr>
              <a:t>the </a:t>
            </a:r>
            <a:r>
              <a:rPr sz="2000" spc="-5">
                <a:latin typeface="Times New Roman"/>
                <a:cs typeface="Times New Roman"/>
              </a:rPr>
              <a:t>company in case </a:t>
            </a:r>
            <a:r>
              <a:rPr sz="2000" spc="20">
                <a:latin typeface="Times New Roman"/>
                <a:cs typeface="Times New Roman"/>
              </a:rPr>
              <a:t>if </a:t>
            </a:r>
            <a:r>
              <a:rPr sz="2000" spc="10">
                <a:latin typeface="Times New Roman"/>
                <a:cs typeface="Times New Roman"/>
              </a:rPr>
              <a:t>they </a:t>
            </a:r>
            <a:r>
              <a:rPr sz="2000">
                <a:latin typeface="Times New Roman"/>
                <a:cs typeface="Times New Roman"/>
              </a:rPr>
              <a:t>want </a:t>
            </a:r>
            <a:r>
              <a:rPr sz="2000" spc="20">
                <a:latin typeface="Times New Roman"/>
                <a:cs typeface="Times New Roman"/>
              </a:rPr>
              <a:t>to </a:t>
            </a:r>
            <a:r>
              <a:rPr sz="2000" spc="10">
                <a:latin typeface="Times New Roman"/>
                <a:cs typeface="Times New Roman"/>
              </a:rPr>
              <a:t>have </a:t>
            </a:r>
            <a:r>
              <a:rPr sz="2000">
                <a:latin typeface="Times New Roman"/>
                <a:cs typeface="Times New Roman"/>
              </a:rPr>
              <a:t>a </a:t>
            </a:r>
            <a:r>
              <a:rPr sz="2000" spc="-5">
                <a:latin typeface="Times New Roman"/>
                <a:cs typeface="Times New Roman"/>
              </a:rPr>
              <a:t>word with </a:t>
            </a:r>
            <a:r>
              <a:rPr sz="2000" spc="10">
                <a:latin typeface="Times New Roman"/>
                <a:cs typeface="Times New Roman"/>
              </a:rPr>
              <a:t>the </a:t>
            </a:r>
            <a:r>
              <a:rPr sz="2000" spc="-10">
                <a:latin typeface="Times New Roman"/>
                <a:cs typeface="Times New Roman"/>
              </a:rPr>
              <a:t>company, </a:t>
            </a:r>
            <a:r>
              <a:rPr sz="2000" spc="-55">
                <a:latin typeface="Times New Roman"/>
                <a:cs typeface="Times New Roman"/>
              </a:rPr>
              <a:t>or </a:t>
            </a:r>
            <a:r>
              <a:rPr sz="2000" spc="-50">
                <a:latin typeface="Times New Roman"/>
                <a:cs typeface="Times New Roman"/>
              </a:rPr>
              <a:t> </a:t>
            </a:r>
            <a:r>
              <a:rPr sz="2000" spc="-15">
                <a:latin typeface="Times New Roman"/>
                <a:cs typeface="Times New Roman"/>
              </a:rPr>
              <a:t>they</a:t>
            </a:r>
            <a:r>
              <a:rPr sz="2000" spc="50">
                <a:latin typeface="Times New Roman"/>
                <a:cs typeface="Times New Roman"/>
              </a:rPr>
              <a:t> </a:t>
            </a:r>
            <a:r>
              <a:rPr sz="2000" spc="-15">
                <a:latin typeface="Times New Roman"/>
                <a:cs typeface="Times New Roman"/>
              </a:rPr>
              <a:t>have</a:t>
            </a:r>
            <a:r>
              <a:rPr sz="2000" spc="15">
                <a:latin typeface="Times New Roman"/>
                <a:cs typeface="Times New Roman"/>
              </a:rPr>
              <a:t> </a:t>
            </a:r>
            <a:r>
              <a:rPr sz="2000">
                <a:latin typeface="Times New Roman"/>
                <a:cs typeface="Times New Roman"/>
              </a:rPr>
              <a:t>any </a:t>
            </a:r>
            <a:r>
              <a:rPr sz="2000" spc="5">
                <a:latin typeface="Times New Roman"/>
                <a:cs typeface="Times New Roman"/>
              </a:rPr>
              <a:t>issue</a:t>
            </a:r>
            <a:r>
              <a:rPr sz="2000" spc="-40">
                <a:latin typeface="Times New Roman"/>
                <a:cs typeface="Times New Roman"/>
              </a:rPr>
              <a:t> </a:t>
            </a:r>
            <a:r>
              <a:rPr sz="2000" spc="-10">
                <a:latin typeface="Times New Roman"/>
                <a:cs typeface="Times New Roman"/>
              </a:rPr>
              <a:t>regarding</a:t>
            </a:r>
            <a:r>
              <a:rPr sz="2000" spc="40">
                <a:latin typeface="Times New Roman"/>
                <a:cs typeface="Times New Roman"/>
              </a:rPr>
              <a:t> </a:t>
            </a:r>
            <a:r>
              <a:rPr sz="2000" spc="-5">
                <a:latin typeface="Times New Roman"/>
                <a:cs typeface="Times New Roman"/>
              </a:rPr>
              <a:t>the</a:t>
            </a:r>
            <a:r>
              <a:rPr sz="2000" spc="5">
                <a:latin typeface="Times New Roman"/>
                <a:cs typeface="Times New Roman"/>
              </a:rPr>
              <a:t> </a:t>
            </a:r>
            <a:r>
              <a:rPr sz="2000" spc="-20">
                <a:latin typeface="Times New Roman"/>
                <a:cs typeface="Times New Roman"/>
              </a:rPr>
              <a:t>services,</a:t>
            </a:r>
            <a:r>
              <a:rPr sz="2000" spc="90">
                <a:latin typeface="Times New Roman"/>
                <a:cs typeface="Times New Roman"/>
              </a:rPr>
              <a:t> </a:t>
            </a:r>
            <a:r>
              <a:rPr sz="2000" spc="-25">
                <a:latin typeface="Times New Roman"/>
                <a:cs typeface="Times New Roman"/>
              </a:rPr>
              <a:t>etc.</a:t>
            </a:r>
            <a:endParaRPr sz="2000">
              <a:latin typeface="Times New Roman"/>
              <a:cs typeface="Times New Roman"/>
            </a:endParaRPr>
          </a:p>
          <a:p>
            <a:pPr marL="355600" indent="-343535">
              <a:lnSpc>
                <a:spcPct val="120000"/>
              </a:lnSpc>
              <a:spcBef>
                <a:spcPts val="600"/>
              </a:spcBef>
              <a:spcAft>
                <a:spcPts val="600"/>
              </a:spcAft>
              <a:buClr>
                <a:srgbClr val="FF6600"/>
              </a:buClr>
              <a:buChar char="-"/>
              <a:tabLst>
                <a:tab pos="355600" algn="l"/>
                <a:tab pos="356235" algn="l"/>
              </a:tabLst>
            </a:pPr>
            <a:r>
              <a:rPr sz="2000">
                <a:latin typeface="Times New Roman"/>
                <a:cs typeface="Times New Roman"/>
              </a:rPr>
              <a:t>All</a:t>
            </a:r>
            <a:r>
              <a:rPr sz="2000" spc="-5">
                <a:latin typeface="Times New Roman"/>
                <a:cs typeface="Times New Roman"/>
              </a:rPr>
              <a:t> the</a:t>
            </a:r>
            <a:r>
              <a:rPr sz="2000" spc="15">
                <a:latin typeface="Times New Roman"/>
                <a:cs typeface="Times New Roman"/>
              </a:rPr>
              <a:t> </a:t>
            </a:r>
            <a:r>
              <a:rPr sz="2000">
                <a:latin typeface="Times New Roman"/>
                <a:cs typeface="Times New Roman"/>
              </a:rPr>
              <a:t>basic</a:t>
            </a:r>
            <a:r>
              <a:rPr sz="2000" spc="-30">
                <a:latin typeface="Times New Roman"/>
                <a:cs typeface="Times New Roman"/>
              </a:rPr>
              <a:t> </a:t>
            </a:r>
            <a:r>
              <a:rPr sz="2000" spc="-5">
                <a:latin typeface="Times New Roman"/>
                <a:cs typeface="Times New Roman"/>
              </a:rPr>
              <a:t>business</a:t>
            </a:r>
            <a:r>
              <a:rPr sz="2000" spc="-20">
                <a:latin typeface="Times New Roman"/>
                <a:cs typeface="Times New Roman"/>
              </a:rPr>
              <a:t> operations</a:t>
            </a:r>
            <a:r>
              <a:rPr sz="2000" spc="135">
                <a:latin typeface="Times New Roman"/>
                <a:cs typeface="Times New Roman"/>
              </a:rPr>
              <a:t> </a:t>
            </a:r>
            <a:r>
              <a:rPr sz="2000" spc="-5">
                <a:latin typeface="Times New Roman"/>
                <a:cs typeface="Times New Roman"/>
              </a:rPr>
              <a:t>are</a:t>
            </a:r>
            <a:r>
              <a:rPr sz="2000" spc="20">
                <a:latin typeface="Times New Roman"/>
                <a:cs typeface="Times New Roman"/>
              </a:rPr>
              <a:t> </a:t>
            </a:r>
            <a:r>
              <a:rPr sz="2000" spc="-15">
                <a:latin typeface="Times New Roman"/>
                <a:cs typeface="Times New Roman"/>
              </a:rPr>
              <a:t>done</a:t>
            </a:r>
            <a:r>
              <a:rPr sz="2000" spc="70">
                <a:latin typeface="Times New Roman"/>
                <a:cs typeface="Times New Roman"/>
              </a:rPr>
              <a:t> </a:t>
            </a:r>
            <a:r>
              <a:rPr sz="2000">
                <a:latin typeface="Times New Roman"/>
                <a:cs typeface="Times New Roman"/>
              </a:rPr>
              <a:t>using</a:t>
            </a:r>
            <a:r>
              <a:rPr sz="2000" spc="-45">
                <a:latin typeface="Times New Roman"/>
                <a:cs typeface="Times New Roman"/>
              </a:rPr>
              <a:t> </a:t>
            </a:r>
            <a:r>
              <a:rPr sz="2000" spc="-25">
                <a:latin typeface="Times New Roman"/>
                <a:cs typeface="Times New Roman"/>
              </a:rPr>
              <a:t>electronic</a:t>
            </a:r>
            <a:r>
              <a:rPr sz="2000" spc="220">
                <a:latin typeface="Times New Roman"/>
                <a:cs typeface="Times New Roman"/>
              </a:rPr>
              <a:t> </a:t>
            </a:r>
            <a:r>
              <a:rPr sz="2000" spc="-10">
                <a:latin typeface="Times New Roman"/>
                <a:cs typeface="Times New Roman"/>
              </a:rPr>
              <a:t>media.</a:t>
            </a:r>
            <a:endParaRPr sz="2000">
              <a:latin typeface="Times New Roman"/>
              <a:cs typeface="Times New Roman"/>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6" y="453643"/>
            <a:ext cx="6169343" cy="505908"/>
          </a:xfrm>
          <a:prstGeom prst="rect">
            <a:avLst/>
          </a:prstGeom>
        </p:spPr>
        <p:txBody>
          <a:bodyPr vert="horz" wrap="square" lIns="0" tIns="13335" rIns="0" bIns="0" rtlCol="0">
            <a:spAutoFit/>
          </a:bodyPr>
          <a:lstStyle/>
          <a:p>
            <a:pPr marL="12700">
              <a:lnSpc>
                <a:spcPct val="100000"/>
              </a:lnSpc>
              <a:spcBef>
                <a:spcPts val="105"/>
              </a:spcBef>
            </a:pPr>
            <a:r>
              <a:rPr spc="-5">
                <a:solidFill>
                  <a:srgbClr val="006FC0"/>
                </a:solidFill>
                <a:latin typeface="Times New Roman"/>
                <a:cs typeface="Times New Roman"/>
              </a:rPr>
              <a:t>Organizational</a:t>
            </a:r>
            <a:r>
              <a:rPr spc="50">
                <a:solidFill>
                  <a:srgbClr val="006FC0"/>
                </a:solidFill>
                <a:latin typeface="Times New Roman"/>
                <a:cs typeface="Times New Roman"/>
              </a:rPr>
              <a:t> </a:t>
            </a:r>
            <a:r>
              <a:rPr spc="-5">
                <a:solidFill>
                  <a:srgbClr val="006FC0"/>
                </a:solidFill>
                <a:latin typeface="Times New Roman"/>
                <a:cs typeface="Times New Roman"/>
              </a:rPr>
              <a:t>Responses</a:t>
            </a:r>
          </a:p>
        </p:txBody>
      </p:sp>
      <p:sp>
        <p:nvSpPr>
          <p:cNvPr id="3" name="object 3"/>
          <p:cNvSpPr txBox="1"/>
          <p:nvPr/>
        </p:nvSpPr>
        <p:spPr>
          <a:xfrm>
            <a:off x="547369" y="1474406"/>
            <a:ext cx="8394065" cy="3412281"/>
          </a:xfrm>
          <a:prstGeom prst="rect">
            <a:avLst/>
          </a:prstGeom>
        </p:spPr>
        <p:txBody>
          <a:bodyPr vert="horz" wrap="square" lIns="0" tIns="12700" rIns="0" bIns="0" rtlCol="0">
            <a:spAutoFit/>
          </a:bodyPr>
          <a:lstStyle/>
          <a:p>
            <a:pPr marL="12700">
              <a:lnSpc>
                <a:spcPct val="100000"/>
              </a:lnSpc>
              <a:spcBef>
                <a:spcPts val="100"/>
              </a:spcBef>
            </a:pPr>
            <a:r>
              <a:rPr sz="2400" b="1" spc="-5">
                <a:solidFill>
                  <a:srgbClr val="00AF50"/>
                </a:solidFill>
                <a:latin typeface="Times New Roman"/>
                <a:cs typeface="Times New Roman"/>
              </a:rPr>
              <a:t>E-Business</a:t>
            </a:r>
            <a:r>
              <a:rPr sz="2400" b="1" spc="5">
                <a:solidFill>
                  <a:srgbClr val="00AF50"/>
                </a:solidFill>
                <a:latin typeface="Times New Roman"/>
                <a:cs typeface="Times New Roman"/>
              </a:rPr>
              <a:t> </a:t>
            </a:r>
            <a:r>
              <a:rPr sz="2400" b="1" spc="-15">
                <a:solidFill>
                  <a:srgbClr val="00AF50"/>
                </a:solidFill>
                <a:latin typeface="Times New Roman"/>
                <a:cs typeface="Times New Roman"/>
              </a:rPr>
              <a:t>and</a:t>
            </a:r>
            <a:r>
              <a:rPr sz="2400" b="1" spc="40">
                <a:solidFill>
                  <a:srgbClr val="00AF50"/>
                </a:solidFill>
                <a:latin typeface="Times New Roman"/>
                <a:cs typeface="Times New Roman"/>
              </a:rPr>
              <a:t> </a:t>
            </a:r>
            <a:r>
              <a:rPr sz="2400" b="1" spc="5">
                <a:solidFill>
                  <a:srgbClr val="00AF50"/>
                </a:solidFill>
                <a:latin typeface="Times New Roman"/>
                <a:cs typeface="Times New Roman"/>
              </a:rPr>
              <a:t>E-Commerce</a:t>
            </a:r>
            <a:endParaRPr sz="2400">
              <a:latin typeface="Times New Roman"/>
              <a:cs typeface="Times New Roman"/>
            </a:endParaRPr>
          </a:p>
          <a:p>
            <a:pPr>
              <a:lnSpc>
                <a:spcPct val="100000"/>
              </a:lnSpc>
              <a:spcBef>
                <a:spcPts val="45"/>
              </a:spcBef>
            </a:pPr>
            <a:endParaRPr sz="1600">
              <a:latin typeface="Times New Roman"/>
              <a:cs typeface="Times New Roman"/>
            </a:endParaRPr>
          </a:p>
          <a:p>
            <a:pPr marL="355600" indent="-343535">
              <a:lnSpc>
                <a:spcPct val="120000"/>
              </a:lnSpc>
              <a:spcBef>
                <a:spcPts val="600"/>
              </a:spcBef>
              <a:spcAft>
                <a:spcPts val="600"/>
              </a:spcAft>
              <a:buClr>
                <a:srgbClr val="FF6600"/>
              </a:buClr>
              <a:buFont typeface="Times New Roman"/>
              <a:buChar char="-"/>
              <a:tabLst>
                <a:tab pos="355600" algn="l"/>
                <a:tab pos="356235" algn="l"/>
                <a:tab pos="2058670" algn="l"/>
                <a:tab pos="2611120" algn="l"/>
                <a:tab pos="3551554" algn="l"/>
                <a:tab pos="3926840" algn="l"/>
                <a:tab pos="4867275" algn="l"/>
                <a:tab pos="5775960" algn="l"/>
                <a:tab pos="7135495" algn="l"/>
                <a:tab pos="8177530" algn="l"/>
              </a:tabLst>
            </a:pPr>
            <a:r>
              <a:rPr sz="2000" b="1" spc="5">
                <a:latin typeface="Times New Roman"/>
                <a:cs typeface="Times New Roman"/>
              </a:rPr>
              <a:t>E-Commerce:	</a:t>
            </a:r>
            <a:r>
              <a:rPr sz="2000" spc="-25">
                <a:latin typeface="Times New Roman"/>
                <a:cs typeface="Times New Roman"/>
              </a:rPr>
              <a:t>The	</a:t>
            </a:r>
            <a:r>
              <a:rPr sz="2000">
                <a:latin typeface="Times New Roman"/>
                <a:cs typeface="Times New Roman"/>
              </a:rPr>
              <a:t>process	</a:t>
            </a:r>
            <a:r>
              <a:rPr sz="2000" spc="-5">
                <a:latin typeface="Times New Roman"/>
                <a:cs typeface="Times New Roman"/>
              </a:rPr>
              <a:t>of	buying,	</a:t>
            </a:r>
            <a:r>
              <a:rPr sz="2000" spc="-10">
                <a:latin typeface="Times New Roman"/>
                <a:cs typeface="Times New Roman"/>
              </a:rPr>
              <a:t>selling,	</a:t>
            </a:r>
            <a:r>
              <a:rPr sz="2000" spc="-5">
                <a:latin typeface="Times New Roman"/>
                <a:cs typeface="Times New Roman"/>
              </a:rPr>
              <a:t>transferring	</a:t>
            </a:r>
            <a:r>
              <a:rPr sz="2000" spc="-10">
                <a:latin typeface="Times New Roman"/>
                <a:cs typeface="Times New Roman"/>
              </a:rPr>
              <a:t>products	</a:t>
            </a:r>
            <a:r>
              <a:rPr sz="2000" spc="-55">
                <a:latin typeface="Times New Roman"/>
                <a:cs typeface="Times New Roman"/>
              </a:rPr>
              <a:t>or</a:t>
            </a:r>
            <a:r>
              <a:rPr lang="en-IN" sz="2000">
                <a:latin typeface="Times New Roman"/>
                <a:cs typeface="Times New Roman"/>
              </a:rPr>
              <a:t> </a:t>
            </a:r>
            <a:r>
              <a:rPr lang="en-IN" sz="2000" spc="-25">
                <a:latin typeface="Times New Roman"/>
                <a:cs typeface="Times New Roman"/>
              </a:rPr>
              <a:t>services</a:t>
            </a:r>
            <a:r>
              <a:rPr lang="en-IN" sz="2000" spc="185">
                <a:latin typeface="Times New Roman"/>
                <a:cs typeface="Times New Roman"/>
              </a:rPr>
              <a:t> </a:t>
            </a:r>
            <a:r>
              <a:rPr sz="2000">
                <a:latin typeface="Times New Roman"/>
                <a:cs typeface="Times New Roman"/>
              </a:rPr>
              <a:t>and</a:t>
            </a:r>
            <a:r>
              <a:rPr sz="2000" spc="-50">
                <a:latin typeface="Times New Roman"/>
                <a:cs typeface="Times New Roman"/>
              </a:rPr>
              <a:t> </a:t>
            </a:r>
            <a:r>
              <a:rPr sz="2000" spc="-25">
                <a:latin typeface="Times New Roman"/>
                <a:cs typeface="Times New Roman"/>
              </a:rPr>
              <a:t>or</a:t>
            </a:r>
            <a:r>
              <a:rPr sz="2000" spc="85">
                <a:latin typeface="Times New Roman"/>
                <a:cs typeface="Times New Roman"/>
              </a:rPr>
              <a:t> </a:t>
            </a:r>
            <a:r>
              <a:rPr sz="2000" spc="-20">
                <a:latin typeface="Times New Roman"/>
                <a:cs typeface="Times New Roman"/>
              </a:rPr>
              <a:t>information</a:t>
            </a:r>
            <a:r>
              <a:rPr sz="2000" spc="140">
                <a:latin typeface="Times New Roman"/>
                <a:cs typeface="Times New Roman"/>
              </a:rPr>
              <a:t> </a:t>
            </a:r>
            <a:r>
              <a:rPr sz="2000" spc="-20">
                <a:latin typeface="Times New Roman"/>
                <a:cs typeface="Times New Roman"/>
              </a:rPr>
              <a:t>via</a:t>
            </a:r>
            <a:r>
              <a:rPr sz="2000" spc="60">
                <a:latin typeface="Times New Roman"/>
                <a:cs typeface="Times New Roman"/>
              </a:rPr>
              <a:t> </a:t>
            </a:r>
            <a:r>
              <a:rPr sz="2000" spc="-20">
                <a:latin typeface="Times New Roman"/>
                <a:cs typeface="Times New Roman"/>
              </a:rPr>
              <a:t>computer</a:t>
            </a:r>
            <a:r>
              <a:rPr sz="2000" spc="90">
                <a:latin typeface="Times New Roman"/>
                <a:cs typeface="Times New Roman"/>
              </a:rPr>
              <a:t> </a:t>
            </a:r>
            <a:r>
              <a:rPr sz="2000" spc="-15">
                <a:latin typeface="Times New Roman"/>
                <a:cs typeface="Times New Roman"/>
              </a:rPr>
              <a:t>networks</a:t>
            </a:r>
            <a:r>
              <a:rPr sz="2000" spc="130">
                <a:latin typeface="Times New Roman"/>
                <a:cs typeface="Times New Roman"/>
              </a:rPr>
              <a:t> </a:t>
            </a:r>
            <a:r>
              <a:rPr sz="2000" spc="-10">
                <a:latin typeface="Times New Roman"/>
                <a:cs typeface="Times New Roman"/>
              </a:rPr>
              <a:t>including</a:t>
            </a:r>
            <a:r>
              <a:rPr sz="2000" spc="60">
                <a:latin typeface="Times New Roman"/>
                <a:cs typeface="Times New Roman"/>
              </a:rPr>
              <a:t> </a:t>
            </a:r>
            <a:r>
              <a:rPr sz="2000" spc="-15">
                <a:latin typeface="Times New Roman"/>
                <a:cs typeface="Times New Roman"/>
              </a:rPr>
              <a:t>internet.</a:t>
            </a:r>
            <a:endParaRPr sz="2000">
              <a:latin typeface="Times New Roman"/>
              <a:cs typeface="Times New Roman"/>
            </a:endParaRPr>
          </a:p>
          <a:p>
            <a:pPr marL="355600" indent="-343535">
              <a:lnSpc>
                <a:spcPct val="120000"/>
              </a:lnSpc>
              <a:spcBef>
                <a:spcPts val="600"/>
              </a:spcBef>
              <a:spcAft>
                <a:spcPts val="600"/>
              </a:spcAft>
              <a:buClr>
                <a:srgbClr val="FF6600"/>
              </a:buClr>
              <a:buChar char="-"/>
              <a:tabLst>
                <a:tab pos="355600" algn="l"/>
                <a:tab pos="356235" algn="l"/>
              </a:tabLst>
            </a:pPr>
            <a:r>
              <a:rPr sz="2000" spc="-10">
                <a:latin typeface="Times New Roman"/>
                <a:cs typeface="Times New Roman"/>
              </a:rPr>
              <a:t>It</a:t>
            </a:r>
            <a:r>
              <a:rPr sz="2000" spc="-15">
                <a:latin typeface="Times New Roman"/>
                <a:cs typeface="Times New Roman"/>
              </a:rPr>
              <a:t> </a:t>
            </a:r>
            <a:r>
              <a:rPr sz="2000" spc="-5">
                <a:latin typeface="Times New Roman"/>
                <a:cs typeface="Times New Roman"/>
              </a:rPr>
              <a:t>is</a:t>
            </a:r>
            <a:r>
              <a:rPr sz="2000" spc="15">
                <a:latin typeface="Times New Roman"/>
                <a:cs typeface="Times New Roman"/>
              </a:rPr>
              <a:t> </a:t>
            </a:r>
            <a:r>
              <a:rPr sz="2000" spc="-5">
                <a:latin typeface="Times New Roman"/>
                <a:cs typeface="Times New Roman"/>
              </a:rPr>
              <a:t>the</a:t>
            </a:r>
            <a:r>
              <a:rPr sz="2000" spc="10">
                <a:latin typeface="Times New Roman"/>
                <a:cs typeface="Times New Roman"/>
              </a:rPr>
              <a:t> </a:t>
            </a:r>
            <a:r>
              <a:rPr sz="2000" spc="-5">
                <a:latin typeface="Times New Roman"/>
                <a:cs typeface="Times New Roman"/>
              </a:rPr>
              <a:t>subset</a:t>
            </a:r>
            <a:r>
              <a:rPr sz="2000" spc="-55">
                <a:latin typeface="Times New Roman"/>
                <a:cs typeface="Times New Roman"/>
              </a:rPr>
              <a:t> </a:t>
            </a:r>
            <a:r>
              <a:rPr sz="2000" spc="-25">
                <a:latin typeface="Times New Roman"/>
                <a:cs typeface="Times New Roman"/>
              </a:rPr>
              <a:t>of</a:t>
            </a:r>
            <a:r>
              <a:rPr sz="2000" spc="80">
                <a:latin typeface="Times New Roman"/>
                <a:cs typeface="Times New Roman"/>
              </a:rPr>
              <a:t> </a:t>
            </a:r>
            <a:r>
              <a:rPr sz="2000" spc="-10">
                <a:latin typeface="Times New Roman"/>
                <a:cs typeface="Times New Roman"/>
              </a:rPr>
              <a:t>e-Business.</a:t>
            </a:r>
            <a:endParaRPr sz="2000">
              <a:latin typeface="Times New Roman"/>
              <a:cs typeface="Times New Roman"/>
            </a:endParaRPr>
          </a:p>
          <a:p>
            <a:pPr marL="355600" marR="5080" indent="-343535">
              <a:lnSpc>
                <a:spcPct val="120000"/>
              </a:lnSpc>
              <a:spcBef>
                <a:spcPts val="600"/>
              </a:spcBef>
              <a:spcAft>
                <a:spcPts val="600"/>
              </a:spcAft>
              <a:buClr>
                <a:srgbClr val="FF6600"/>
              </a:buClr>
              <a:buChar char="-"/>
              <a:tabLst>
                <a:tab pos="355600" algn="l"/>
                <a:tab pos="356235" algn="l"/>
              </a:tabLst>
            </a:pPr>
            <a:r>
              <a:rPr sz="2000" spc="-10">
                <a:latin typeface="Times New Roman"/>
                <a:cs typeface="Times New Roman"/>
              </a:rPr>
              <a:t>Some</a:t>
            </a:r>
            <a:r>
              <a:rPr sz="2000" spc="10">
                <a:latin typeface="Times New Roman"/>
                <a:cs typeface="Times New Roman"/>
              </a:rPr>
              <a:t> </a:t>
            </a:r>
            <a:r>
              <a:rPr sz="2000" spc="-10">
                <a:latin typeface="Times New Roman"/>
                <a:cs typeface="Times New Roman"/>
              </a:rPr>
              <a:t>examples</a:t>
            </a:r>
            <a:r>
              <a:rPr sz="2000" spc="15">
                <a:latin typeface="Times New Roman"/>
                <a:cs typeface="Times New Roman"/>
              </a:rPr>
              <a:t> </a:t>
            </a:r>
            <a:r>
              <a:rPr sz="2000">
                <a:latin typeface="Times New Roman"/>
                <a:cs typeface="Times New Roman"/>
              </a:rPr>
              <a:t>-online</a:t>
            </a:r>
            <a:r>
              <a:rPr sz="2000" spc="-35">
                <a:latin typeface="Times New Roman"/>
                <a:cs typeface="Times New Roman"/>
              </a:rPr>
              <a:t> </a:t>
            </a:r>
            <a:r>
              <a:rPr sz="2000">
                <a:latin typeface="Times New Roman"/>
                <a:cs typeface="Times New Roman"/>
              </a:rPr>
              <a:t>banking,</a:t>
            </a:r>
            <a:r>
              <a:rPr sz="2000" spc="55">
                <a:latin typeface="Times New Roman"/>
                <a:cs typeface="Times New Roman"/>
              </a:rPr>
              <a:t> </a:t>
            </a:r>
            <a:r>
              <a:rPr sz="2000" spc="-5">
                <a:latin typeface="Times New Roman"/>
                <a:cs typeface="Times New Roman"/>
              </a:rPr>
              <a:t>online</a:t>
            </a:r>
            <a:r>
              <a:rPr sz="2000" spc="-45">
                <a:latin typeface="Times New Roman"/>
                <a:cs typeface="Times New Roman"/>
              </a:rPr>
              <a:t> </a:t>
            </a:r>
            <a:r>
              <a:rPr sz="2000">
                <a:latin typeface="Times New Roman"/>
                <a:cs typeface="Times New Roman"/>
              </a:rPr>
              <a:t>shopping,</a:t>
            </a:r>
            <a:r>
              <a:rPr sz="2000" spc="55">
                <a:latin typeface="Times New Roman"/>
                <a:cs typeface="Times New Roman"/>
              </a:rPr>
              <a:t> </a:t>
            </a:r>
            <a:r>
              <a:rPr sz="2000" spc="-5">
                <a:latin typeface="Times New Roman"/>
                <a:cs typeface="Times New Roman"/>
              </a:rPr>
              <a:t>online</a:t>
            </a:r>
            <a:r>
              <a:rPr sz="2000" spc="-35">
                <a:latin typeface="Times New Roman"/>
                <a:cs typeface="Times New Roman"/>
              </a:rPr>
              <a:t> </a:t>
            </a:r>
            <a:r>
              <a:rPr sz="2000">
                <a:latin typeface="Times New Roman"/>
                <a:cs typeface="Times New Roman"/>
              </a:rPr>
              <a:t>ticket</a:t>
            </a:r>
            <a:r>
              <a:rPr sz="2000" spc="50">
                <a:latin typeface="Times New Roman"/>
                <a:cs typeface="Times New Roman"/>
              </a:rPr>
              <a:t> </a:t>
            </a:r>
            <a:r>
              <a:rPr sz="2000" spc="-10">
                <a:latin typeface="Times New Roman"/>
                <a:cs typeface="Times New Roman"/>
              </a:rPr>
              <a:t>booking,</a:t>
            </a:r>
            <a:r>
              <a:rPr sz="2000">
                <a:latin typeface="Times New Roman"/>
                <a:cs typeface="Times New Roman"/>
              </a:rPr>
              <a:t> </a:t>
            </a:r>
            <a:r>
              <a:rPr sz="2000" spc="-5">
                <a:latin typeface="Times New Roman"/>
                <a:cs typeface="Times New Roman"/>
              </a:rPr>
              <a:t>social </a:t>
            </a:r>
            <a:r>
              <a:rPr sz="2000" spc="-484">
                <a:latin typeface="Times New Roman"/>
                <a:cs typeface="Times New Roman"/>
              </a:rPr>
              <a:t> </a:t>
            </a:r>
            <a:r>
              <a:rPr sz="2000" spc="-15">
                <a:latin typeface="Times New Roman"/>
                <a:cs typeface="Times New Roman"/>
              </a:rPr>
              <a:t>networking,</a:t>
            </a:r>
            <a:r>
              <a:rPr sz="2000" spc="95">
                <a:latin typeface="Times New Roman"/>
                <a:cs typeface="Times New Roman"/>
              </a:rPr>
              <a:t> </a:t>
            </a:r>
            <a:r>
              <a:rPr sz="2000" spc="-25">
                <a:latin typeface="Times New Roman"/>
                <a:cs typeface="Times New Roman"/>
              </a:rPr>
              <a:t>etc.</a:t>
            </a:r>
            <a:endParaRPr sz="2000">
              <a:latin typeface="Times New Roman"/>
              <a:cs typeface="Times New Roman"/>
            </a:endParaRPr>
          </a:p>
          <a:p>
            <a:pPr marL="355600" indent="-343535">
              <a:lnSpc>
                <a:spcPct val="120000"/>
              </a:lnSpc>
              <a:spcBef>
                <a:spcPts val="600"/>
              </a:spcBef>
              <a:spcAft>
                <a:spcPts val="600"/>
              </a:spcAft>
              <a:buClr>
                <a:srgbClr val="FF6600"/>
              </a:buClr>
              <a:buChar char="-"/>
              <a:tabLst>
                <a:tab pos="355600" algn="l"/>
                <a:tab pos="356235" algn="l"/>
              </a:tabLst>
            </a:pPr>
            <a:r>
              <a:rPr sz="2000" spc="-25">
                <a:latin typeface="Times New Roman"/>
                <a:cs typeface="Times New Roman"/>
              </a:rPr>
              <a:t>The</a:t>
            </a:r>
            <a:r>
              <a:rPr sz="2000" spc="55">
                <a:latin typeface="Times New Roman"/>
                <a:cs typeface="Times New Roman"/>
              </a:rPr>
              <a:t> </a:t>
            </a:r>
            <a:r>
              <a:rPr sz="2000">
                <a:latin typeface="Times New Roman"/>
                <a:cs typeface="Times New Roman"/>
              </a:rPr>
              <a:t>basic</a:t>
            </a:r>
            <a:r>
              <a:rPr sz="2000" spc="-35">
                <a:latin typeface="Times New Roman"/>
                <a:cs typeface="Times New Roman"/>
              </a:rPr>
              <a:t> </a:t>
            </a:r>
            <a:r>
              <a:rPr sz="2000" spc="-15">
                <a:latin typeface="Times New Roman"/>
                <a:cs typeface="Times New Roman"/>
              </a:rPr>
              <a:t>requirement</a:t>
            </a:r>
            <a:r>
              <a:rPr sz="2000" spc="140">
                <a:latin typeface="Times New Roman"/>
                <a:cs typeface="Times New Roman"/>
              </a:rPr>
              <a:t> </a:t>
            </a:r>
            <a:r>
              <a:rPr sz="2000" spc="-30">
                <a:latin typeface="Times New Roman"/>
                <a:cs typeface="Times New Roman"/>
              </a:rPr>
              <a:t>of</a:t>
            </a:r>
            <a:r>
              <a:rPr sz="2000" spc="35">
                <a:latin typeface="Times New Roman"/>
                <a:cs typeface="Times New Roman"/>
              </a:rPr>
              <a:t> </a:t>
            </a:r>
            <a:r>
              <a:rPr sz="2000" spc="-25">
                <a:latin typeface="Times New Roman"/>
                <a:cs typeface="Times New Roman"/>
              </a:rPr>
              <a:t>e-commerce</a:t>
            </a:r>
            <a:r>
              <a:rPr sz="2000" spc="220">
                <a:latin typeface="Times New Roman"/>
                <a:cs typeface="Times New Roman"/>
              </a:rPr>
              <a:t> </a:t>
            </a:r>
            <a:r>
              <a:rPr sz="2000" spc="-5">
                <a:latin typeface="Times New Roman"/>
                <a:cs typeface="Times New Roman"/>
              </a:rPr>
              <a:t>is</a:t>
            </a:r>
            <a:r>
              <a:rPr sz="2000" spc="-35">
                <a:latin typeface="Times New Roman"/>
                <a:cs typeface="Times New Roman"/>
              </a:rPr>
              <a:t> </a:t>
            </a:r>
            <a:r>
              <a:rPr sz="2000">
                <a:latin typeface="Times New Roman"/>
                <a:cs typeface="Times New Roman"/>
              </a:rPr>
              <a:t>a</a:t>
            </a:r>
            <a:r>
              <a:rPr sz="2000" spc="10">
                <a:latin typeface="Times New Roman"/>
                <a:cs typeface="Times New Roman"/>
              </a:rPr>
              <a:t> </a:t>
            </a:r>
            <a:r>
              <a:rPr sz="2000" spc="-10">
                <a:latin typeface="Times New Roman"/>
                <a:cs typeface="Times New Roman"/>
              </a:rPr>
              <a:t>website.</a:t>
            </a:r>
            <a:endParaRPr sz="2000">
              <a:latin typeface="Times New Roman"/>
              <a:cs typeface="Times New Roman"/>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381000"/>
            <a:ext cx="6534150" cy="1588897"/>
          </a:xfrm>
          <a:prstGeom prst="rect">
            <a:avLst/>
          </a:prstGeom>
        </p:spPr>
        <p:txBody>
          <a:bodyPr vert="horz" wrap="square" lIns="0" tIns="11430" rIns="0" bIns="0" rtlCol="0">
            <a:spAutoFit/>
          </a:bodyPr>
          <a:lstStyle/>
          <a:p>
            <a:pPr marL="12700" marR="5080">
              <a:lnSpc>
                <a:spcPct val="100400"/>
              </a:lnSpc>
              <a:spcBef>
                <a:spcPts val="90"/>
              </a:spcBef>
            </a:pPr>
            <a:r>
              <a:rPr>
                <a:solidFill>
                  <a:srgbClr val="006FC0"/>
                </a:solidFill>
              </a:rPr>
              <a:t>Competitive</a:t>
            </a:r>
            <a:r>
              <a:rPr spc="-30">
                <a:solidFill>
                  <a:srgbClr val="006FC0"/>
                </a:solidFill>
              </a:rPr>
              <a:t> </a:t>
            </a:r>
            <a:r>
              <a:rPr>
                <a:solidFill>
                  <a:srgbClr val="006FC0"/>
                </a:solidFill>
              </a:rPr>
              <a:t>Advantage</a:t>
            </a:r>
            <a:r>
              <a:rPr spc="-30">
                <a:solidFill>
                  <a:srgbClr val="006FC0"/>
                </a:solidFill>
              </a:rPr>
              <a:t> </a:t>
            </a:r>
            <a:r>
              <a:rPr spc="5">
                <a:solidFill>
                  <a:srgbClr val="006FC0"/>
                </a:solidFill>
              </a:rPr>
              <a:t>and</a:t>
            </a:r>
            <a:r>
              <a:rPr spc="-40">
                <a:solidFill>
                  <a:srgbClr val="006FC0"/>
                </a:solidFill>
              </a:rPr>
              <a:t> </a:t>
            </a:r>
            <a:r>
              <a:rPr spc="-10">
                <a:solidFill>
                  <a:srgbClr val="006FC0"/>
                </a:solidFill>
              </a:rPr>
              <a:t>Strategic </a:t>
            </a:r>
            <a:r>
              <a:rPr spc="-785">
                <a:solidFill>
                  <a:srgbClr val="006FC0"/>
                </a:solidFill>
              </a:rPr>
              <a:t> </a:t>
            </a:r>
            <a:r>
              <a:rPr>
                <a:solidFill>
                  <a:srgbClr val="006FC0"/>
                </a:solidFill>
              </a:rPr>
              <a:t>Information</a:t>
            </a:r>
            <a:r>
              <a:rPr spc="-85">
                <a:solidFill>
                  <a:srgbClr val="006FC0"/>
                </a:solidFill>
              </a:rPr>
              <a:t> </a:t>
            </a:r>
            <a:r>
              <a:rPr spc="5">
                <a:solidFill>
                  <a:srgbClr val="006FC0"/>
                </a:solidFill>
              </a:rPr>
              <a:t>Systems</a:t>
            </a:r>
          </a:p>
          <a:p>
            <a:pPr marL="23495">
              <a:lnSpc>
                <a:spcPct val="100000"/>
              </a:lnSpc>
              <a:spcBef>
                <a:spcPts val="335"/>
              </a:spcBef>
            </a:pPr>
            <a:br>
              <a:rPr lang="en-IN" sz="900" spc="-10"/>
            </a:br>
            <a:r>
              <a:rPr sz="2400" spc="-10"/>
              <a:t>Introduction</a:t>
            </a:r>
            <a:endParaRPr sz="2400"/>
          </a:p>
        </p:txBody>
      </p:sp>
      <p:sp>
        <p:nvSpPr>
          <p:cNvPr id="3" name="object 3"/>
          <p:cNvSpPr txBox="1"/>
          <p:nvPr/>
        </p:nvSpPr>
        <p:spPr>
          <a:xfrm>
            <a:off x="521509" y="1977271"/>
            <a:ext cx="8406130" cy="3967479"/>
          </a:xfrm>
          <a:prstGeom prst="rect">
            <a:avLst/>
          </a:prstGeom>
        </p:spPr>
        <p:txBody>
          <a:bodyPr vert="horz" wrap="square" lIns="0" tIns="13335" rIns="0" bIns="0" rtlCol="0">
            <a:spAutoFit/>
          </a:bodyPr>
          <a:lstStyle/>
          <a:p>
            <a:pPr marL="355600" marR="14604" indent="-343535" algn="just">
              <a:lnSpc>
                <a:spcPct val="129299"/>
              </a:lnSpc>
              <a:spcBef>
                <a:spcPts val="105"/>
              </a:spcBef>
              <a:buClr>
                <a:srgbClr val="000000"/>
              </a:buClr>
              <a:buFont typeface="Times New Roman"/>
              <a:buChar char="-"/>
              <a:tabLst>
                <a:tab pos="356235" algn="l"/>
              </a:tabLst>
            </a:pPr>
            <a:r>
              <a:rPr sz="2000" b="1" spc="-10">
                <a:solidFill>
                  <a:srgbClr val="FF6600"/>
                </a:solidFill>
                <a:latin typeface="Times New Roman"/>
                <a:cs typeface="Times New Roman"/>
              </a:rPr>
              <a:t>Competitive </a:t>
            </a:r>
            <a:r>
              <a:rPr sz="2000" b="1" spc="-5">
                <a:solidFill>
                  <a:srgbClr val="FF6600"/>
                </a:solidFill>
                <a:latin typeface="Times New Roman"/>
                <a:cs typeface="Times New Roman"/>
              </a:rPr>
              <a:t>Advantage </a:t>
            </a:r>
            <a:r>
              <a:rPr sz="2000" spc="-10">
                <a:latin typeface="Times New Roman"/>
                <a:cs typeface="Times New Roman"/>
              </a:rPr>
              <a:t>refers </a:t>
            </a:r>
            <a:r>
              <a:rPr sz="2000" spc="-5">
                <a:latin typeface="Times New Roman"/>
                <a:cs typeface="Times New Roman"/>
              </a:rPr>
              <a:t>to </a:t>
            </a:r>
            <a:r>
              <a:rPr sz="2000" spc="15">
                <a:latin typeface="Times New Roman"/>
                <a:cs typeface="Times New Roman"/>
              </a:rPr>
              <a:t>any </a:t>
            </a:r>
            <a:r>
              <a:rPr sz="2000">
                <a:latin typeface="Times New Roman"/>
                <a:cs typeface="Times New Roman"/>
              </a:rPr>
              <a:t>assets </a:t>
            </a:r>
            <a:r>
              <a:rPr sz="2000" spc="-5">
                <a:latin typeface="Times New Roman"/>
                <a:cs typeface="Times New Roman"/>
              </a:rPr>
              <a:t>that </a:t>
            </a:r>
            <a:r>
              <a:rPr sz="2000" spc="-15">
                <a:latin typeface="Times New Roman"/>
                <a:cs typeface="Times New Roman"/>
              </a:rPr>
              <a:t>provide </a:t>
            </a:r>
            <a:r>
              <a:rPr sz="2000" spc="5">
                <a:latin typeface="Times New Roman"/>
                <a:cs typeface="Times New Roman"/>
              </a:rPr>
              <a:t>an </a:t>
            </a:r>
            <a:r>
              <a:rPr sz="2000" spc="-10">
                <a:latin typeface="Times New Roman"/>
                <a:cs typeface="Times New Roman"/>
              </a:rPr>
              <a:t>organization </a:t>
            </a:r>
            <a:r>
              <a:rPr sz="2000" spc="-5">
                <a:latin typeface="Times New Roman"/>
                <a:cs typeface="Times New Roman"/>
              </a:rPr>
              <a:t>with </a:t>
            </a:r>
            <a:r>
              <a:rPr sz="2000">
                <a:latin typeface="Times New Roman"/>
                <a:cs typeface="Times New Roman"/>
              </a:rPr>
              <a:t> </a:t>
            </a:r>
            <a:r>
              <a:rPr sz="2000" spc="5">
                <a:latin typeface="Times New Roman"/>
                <a:cs typeface="Times New Roman"/>
              </a:rPr>
              <a:t>an </a:t>
            </a:r>
            <a:r>
              <a:rPr sz="2000" spc="-10">
                <a:latin typeface="Times New Roman"/>
                <a:cs typeface="Times New Roman"/>
              </a:rPr>
              <a:t>edge </a:t>
            </a:r>
            <a:r>
              <a:rPr sz="2000">
                <a:latin typeface="Times New Roman"/>
                <a:cs typeface="Times New Roman"/>
              </a:rPr>
              <a:t>against </a:t>
            </a:r>
            <a:r>
              <a:rPr sz="2000" spc="-10">
                <a:latin typeface="Times New Roman"/>
                <a:cs typeface="Times New Roman"/>
              </a:rPr>
              <a:t>its</a:t>
            </a:r>
            <a:r>
              <a:rPr sz="2000" spc="-5">
                <a:latin typeface="Times New Roman"/>
                <a:cs typeface="Times New Roman"/>
              </a:rPr>
              <a:t> </a:t>
            </a:r>
            <a:r>
              <a:rPr sz="2000" spc="-10">
                <a:latin typeface="Times New Roman"/>
                <a:cs typeface="Times New Roman"/>
              </a:rPr>
              <a:t>competitors</a:t>
            </a:r>
            <a:r>
              <a:rPr sz="2000" spc="-5">
                <a:latin typeface="Times New Roman"/>
                <a:cs typeface="Times New Roman"/>
              </a:rPr>
              <a:t> in </a:t>
            </a:r>
            <a:r>
              <a:rPr sz="2000">
                <a:latin typeface="Times New Roman"/>
                <a:cs typeface="Times New Roman"/>
              </a:rPr>
              <a:t>some measure </a:t>
            </a:r>
            <a:r>
              <a:rPr sz="2000" spc="-10">
                <a:latin typeface="Times New Roman"/>
                <a:cs typeface="Times New Roman"/>
              </a:rPr>
              <a:t>such</a:t>
            </a:r>
            <a:r>
              <a:rPr sz="2000" spc="-5">
                <a:latin typeface="Times New Roman"/>
                <a:cs typeface="Times New Roman"/>
              </a:rPr>
              <a:t> </a:t>
            </a:r>
            <a:r>
              <a:rPr sz="2000">
                <a:latin typeface="Times New Roman"/>
                <a:cs typeface="Times New Roman"/>
              </a:rPr>
              <a:t>as</a:t>
            </a:r>
            <a:r>
              <a:rPr sz="2000" spc="500">
                <a:latin typeface="Times New Roman"/>
                <a:cs typeface="Times New Roman"/>
              </a:rPr>
              <a:t> </a:t>
            </a:r>
            <a:r>
              <a:rPr sz="2000" spc="-5">
                <a:latin typeface="Times New Roman"/>
                <a:cs typeface="Times New Roman"/>
              </a:rPr>
              <a:t>cost, </a:t>
            </a:r>
            <a:r>
              <a:rPr sz="2000" spc="-10">
                <a:latin typeface="Times New Roman"/>
                <a:cs typeface="Times New Roman"/>
              </a:rPr>
              <a:t>quality,</a:t>
            </a:r>
            <a:r>
              <a:rPr sz="2000" spc="480">
                <a:latin typeface="Times New Roman"/>
                <a:cs typeface="Times New Roman"/>
              </a:rPr>
              <a:t> </a:t>
            </a:r>
            <a:r>
              <a:rPr sz="2000">
                <a:latin typeface="Times New Roman"/>
                <a:cs typeface="Times New Roman"/>
              </a:rPr>
              <a:t>or </a:t>
            </a:r>
            <a:r>
              <a:rPr sz="2000" spc="5">
                <a:latin typeface="Times New Roman"/>
                <a:cs typeface="Times New Roman"/>
              </a:rPr>
              <a:t> </a:t>
            </a:r>
            <a:r>
              <a:rPr sz="2000" spc="-10">
                <a:latin typeface="Times New Roman"/>
                <a:cs typeface="Times New Roman"/>
              </a:rPr>
              <a:t>speed.</a:t>
            </a:r>
            <a:endParaRPr sz="2000">
              <a:latin typeface="Times New Roman"/>
              <a:cs typeface="Times New Roman"/>
            </a:endParaRPr>
          </a:p>
          <a:p>
            <a:pPr marL="355600" marR="5080" indent="-343535" algn="just">
              <a:lnSpc>
                <a:spcPts val="3100"/>
              </a:lnSpc>
              <a:spcBef>
                <a:spcPts val="220"/>
              </a:spcBef>
              <a:buChar char="-"/>
              <a:tabLst>
                <a:tab pos="356235" algn="l"/>
              </a:tabLst>
            </a:pPr>
            <a:r>
              <a:rPr sz="2000" spc="-5">
                <a:latin typeface="Times New Roman"/>
                <a:cs typeface="Times New Roman"/>
              </a:rPr>
              <a:t>A </a:t>
            </a:r>
            <a:r>
              <a:rPr sz="2000" spc="-10">
                <a:latin typeface="Times New Roman"/>
                <a:cs typeface="Times New Roman"/>
              </a:rPr>
              <a:t>competitive </a:t>
            </a:r>
            <a:r>
              <a:rPr sz="2000">
                <a:latin typeface="Times New Roman"/>
                <a:cs typeface="Times New Roman"/>
              </a:rPr>
              <a:t>strategy </a:t>
            </a:r>
            <a:r>
              <a:rPr sz="2000" spc="-10">
                <a:latin typeface="Times New Roman"/>
                <a:cs typeface="Times New Roman"/>
              </a:rPr>
              <a:t>is </a:t>
            </a:r>
            <a:r>
              <a:rPr sz="2000">
                <a:latin typeface="Times New Roman"/>
                <a:cs typeface="Times New Roman"/>
              </a:rPr>
              <a:t>a </a:t>
            </a:r>
            <a:r>
              <a:rPr sz="2000" spc="-5">
                <a:latin typeface="Times New Roman"/>
                <a:cs typeface="Times New Roman"/>
              </a:rPr>
              <a:t>statement </a:t>
            </a:r>
            <a:r>
              <a:rPr sz="2000">
                <a:latin typeface="Times New Roman"/>
                <a:cs typeface="Times New Roman"/>
              </a:rPr>
              <a:t>that </a:t>
            </a:r>
            <a:r>
              <a:rPr sz="2000" spc="-10">
                <a:latin typeface="Times New Roman"/>
                <a:cs typeface="Times New Roman"/>
              </a:rPr>
              <a:t>identifies </a:t>
            </a:r>
            <a:r>
              <a:rPr sz="2000">
                <a:latin typeface="Times New Roman"/>
                <a:cs typeface="Times New Roman"/>
              </a:rPr>
              <a:t>a business’s </a:t>
            </a:r>
            <a:r>
              <a:rPr sz="2000" spc="-15">
                <a:latin typeface="Times New Roman"/>
                <a:cs typeface="Times New Roman"/>
              </a:rPr>
              <a:t>approach </a:t>
            </a:r>
            <a:r>
              <a:rPr sz="2000" spc="40">
                <a:latin typeface="Times New Roman"/>
                <a:cs typeface="Times New Roman"/>
              </a:rPr>
              <a:t>to </a:t>
            </a:r>
            <a:r>
              <a:rPr sz="2000" spc="45">
                <a:latin typeface="Times New Roman"/>
                <a:cs typeface="Times New Roman"/>
              </a:rPr>
              <a:t> </a:t>
            </a:r>
            <a:r>
              <a:rPr sz="2000" spc="-15">
                <a:latin typeface="Times New Roman"/>
                <a:cs typeface="Times New Roman"/>
              </a:rPr>
              <a:t>compete, </a:t>
            </a:r>
            <a:r>
              <a:rPr sz="2000" spc="-10">
                <a:latin typeface="Times New Roman"/>
                <a:cs typeface="Times New Roman"/>
              </a:rPr>
              <a:t>its goals, </a:t>
            </a:r>
            <a:r>
              <a:rPr sz="2000">
                <a:latin typeface="Times New Roman"/>
                <a:cs typeface="Times New Roman"/>
              </a:rPr>
              <a:t>and </a:t>
            </a:r>
            <a:r>
              <a:rPr sz="2000" spc="10">
                <a:latin typeface="Times New Roman"/>
                <a:cs typeface="Times New Roman"/>
              </a:rPr>
              <a:t>the </a:t>
            </a:r>
            <a:r>
              <a:rPr sz="2000">
                <a:latin typeface="Times New Roman"/>
                <a:cs typeface="Times New Roman"/>
              </a:rPr>
              <a:t>plans and </a:t>
            </a:r>
            <a:r>
              <a:rPr sz="2000" spc="-10">
                <a:latin typeface="Times New Roman"/>
                <a:cs typeface="Times New Roman"/>
              </a:rPr>
              <a:t>policies </a:t>
            </a:r>
            <a:r>
              <a:rPr sz="2000" spc="-5">
                <a:latin typeface="Times New Roman"/>
                <a:cs typeface="Times New Roman"/>
              </a:rPr>
              <a:t>that will </a:t>
            </a:r>
            <a:r>
              <a:rPr sz="2000" spc="20">
                <a:latin typeface="Times New Roman"/>
                <a:cs typeface="Times New Roman"/>
              </a:rPr>
              <a:t>be </a:t>
            </a:r>
            <a:r>
              <a:rPr sz="2000" spc="-5">
                <a:latin typeface="Times New Roman"/>
                <a:cs typeface="Times New Roman"/>
              </a:rPr>
              <a:t>required </a:t>
            </a:r>
            <a:r>
              <a:rPr sz="2000" spc="20">
                <a:latin typeface="Times New Roman"/>
                <a:cs typeface="Times New Roman"/>
              </a:rPr>
              <a:t>to </a:t>
            </a:r>
            <a:r>
              <a:rPr sz="2000" spc="5">
                <a:latin typeface="Times New Roman"/>
                <a:cs typeface="Times New Roman"/>
              </a:rPr>
              <a:t>carry </a:t>
            </a:r>
            <a:r>
              <a:rPr sz="2000" spc="-20">
                <a:latin typeface="Times New Roman"/>
                <a:cs typeface="Times New Roman"/>
              </a:rPr>
              <a:t>out </a:t>
            </a:r>
            <a:r>
              <a:rPr sz="2000" spc="-15">
                <a:latin typeface="Times New Roman"/>
                <a:cs typeface="Times New Roman"/>
              </a:rPr>
              <a:t> </a:t>
            </a:r>
            <a:r>
              <a:rPr sz="2000" spc="-10">
                <a:latin typeface="Times New Roman"/>
                <a:cs typeface="Times New Roman"/>
              </a:rPr>
              <a:t>those</a:t>
            </a:r>
            <a:r>
              <a:rPr sz="2000" spc="5">
                <a:latin typeface="Times New Roman"/>
                <a:cs typeface="Times New Roman"/>
              </a:rPr>
              <a:t> </a:t>
            </a:r>
            <a:r>
              <a:rPr sz="2000" spc="-10">
                <a:latin typeface="Times New Roman"/>
                <a:cs typeface="Times New Roman"/>
              </a:rPr>
              <a:t>goals</a:t>
            </a:r>
            <a:r>
              <a:rPr sz="2000" spc="70">
                <a:latin typeface="Times New Roman"/>
                <a:cs typeface="Times New Roman"/>
              </a:rPr>
              <a:t> </a:t>
            </a:r>
            <a:r>
              <a:rPr sz="2000" spc="-25">
                <a:latin typeface="Times New Roman"/>
                <a:cs typeface="Times New Roman"/>
              </a:rPr>
              <a:t>(Porter,</a:t>
            </a:r>
            <a:r>
              <a:rPr sz="2000" spc="100">
                <a:latin typeface="Times New Roman"/>
                <a:cs typeface="Times New Roman"/>
              </a:rPr>
              <a:t> </a:t>
            </a:r>
            <a:r>
              <a:rPr sz="2000" spc="-5">
                <a:latin typeface="Times New Roman"/>
                <a:cs typeface="Times New Roman"/>
              </a:rPr>
              <a:t>1985).</a:t>
            </a:r>
            <a:endParaRPr sz="2000">
              <a:latin typeface="Times New Roman"/>
              <a:cs typeface="Times New Roman"/>
            </a:endParaRPr>
          </a:p>
          <a:p>
            <a:pPr marL="355600" indent="-343535" algn="just">
              <a:lnSpc>
                <a:spcPct val="100000"/>
              </a:lnSpc>
              <a:spcBef>
                <a:spcPts val="489"/>
              </a:spcBef>
              <a:buChar char="-"/>
              <a:tabLst>
                <a:tab pos="356235" algn="l"/>
              </a:tabLst>
            </a:pPr>
            <a:r>
              <a:rPr sz="2000" spc="-10">
                <a:latin typeface="Times New Roman"/>
                <a:cs typeface="Times New Roman"/>
              </a:rPr>
              <a:t>Advantages</a:t>
            </a:r>
            <a:r>
              <a:rPr sz="2000" spc="40">
                <a:latin typeface="Times New Roman"/>
                <a:cs typeface="Times New Roman"/>
              </a:rPr>
              <a:t> </a:t>
            </a:r>
            <a:r>
              <a:rPr sz="2000">
                <a:latin typeface="Times New Roman"/>
                <a:cs typeface="Times New Roman"/>
              </a:rPr>
              <a:t>:</a:t>
            </a:r>
          </a:p>
          <a:p>
            <a:pPr marL="469900" marR="10160" indent="-457834" algn="just">
              <a:lnSpc>
                <a:spcPct val="129299"/>
              </a:lnSpc>
              <a:buAutoNum type="arabicPeriod"/>
              <a:tabLst>
                <a:tab pos="470534" algn="l"/>
              </a:tabLst>
            </a:pPr>
            <a:r>
              <a:rPr sz="2000" spc="-5">
                <a:latin typeface="Times New Roman"/>
                <a:cs typeface="Times New Roman"/>
              </a:rPr>
              <a:t>Outperform </a:t>
            </a:r>
            <a:r>
              <a:rPr sz="2000" spc="-10">
                <a:latin typeface="Times New Roman"/>
                <a:cs typeface="Times New Roman"/>
              </a:rPr>
              <a:t>its competitors </a:t>
            </a:r>
            <a:r>
              <a:rPr sz="2000" spc="-5">
                <a:latin typeface="Times New Roman"/>
                <a:cs typeface="Times New Roman"/>
              </a:rPr>
              <a:t>in </a:t>
            </a:r>
            <a:r>
              <a:rPr sz="2000">
                <a:latin typeface="Times New Roman"/>
                <a:cs typeface="Times New Roman"/>
              </a:rPr>
              <a:t>a </a:t>
            </a:r>
            <a:r>
              <a:rPr sz="2000" spc="-10">
                <a:latin typeface="Times New Roman"/>
                <a:cs typeface="Times New Roman"/>
              </a:rPr>
              <a:t>critical </a:t>
            </a:r>
            <a:r>
              <a:rPr sz="2000">
                <a:latin typeface="Times New Roman"/>
                <a:cs typeface="Times New Roman"/>
              </a:rPr>
              <a:t>measure </a:t>
            </a:r>
            <a:r>
              <a:rPr sz="2000" spc="-5">
                <a:latin typeface="Times New Roman"/>
                <a:cs typeface="Times New Roman"/>
              </a:rPr>
              <a:t>such </a:t>
            </a:r>
            <a:r>
              <a:rPr sz="2000" spc="5">
                <a:latin typeface="Times New Roman"/>
                <a:cs typeface="Times New Roman"/>
              </a:rPr>
              <a:t>as </a:t>
            </a:r>
            <a:r>
              <a:rPr sz="2000">
                <a:latin typeface="Times New Roman"/>
                <a:cs typeface="Times New Roman"/>
              </a:rPr>
              <a:t>cost, </a:t>
            </a:r>
            <a:r>
              <a:rPr sz="2000" spc="-10">
                <a:latin typeface="Times New Roman"/>
                <a:cs typeface="Times New Roman"/>
              </a:rPr>
              <a:t>quality, </a:t>
            </a:r>
            <a:r>
              <a:rPr sz="2000">
                <a:latin typeface="Times New Roman"/>
                <a:cs typeface="Times New Roman"/>
              </a:rPr>
              <a:t>and </a:t>
            </a:r>
            <a:r>
              <a:rPr sz="2000" spc="5">
                <a:latin typeface="Times New Roman"/>
                <a:cs typeface="Times New Roman"/>
              </a:rPr>
              <a:t> </a:t>
            </a:r>
            <a:r>
              <a:rPr sz="2000" spc="-15">
                <a:latin typeface="Times New Roman"/>
                <a:cs typeface="Times New Roman"/>
              </a:rPr>
              <a:t>time-to-market.</a:t>
            </a:r>
            <a:endParaRPr sz="2000">
              <a:latin typeface="Times New Roman"/>
              <a:cs typeface="Times New Roman"/>
            </a:endParaRPr>
          </a:p>
          <a:p>
            <a:pPr marL="469900" indent="-457834" algn="just">
              <a:lnSpc>
                <a:spcPct val="100000"/>
              </a:lnSpc>
              <a:spcBef>
                <a:spcPts val="705"/>
              </a:spcBef>
              <a:buAutoNum type="arabicPeriod"/>
              <a:tabLst>
                <a:tab pos="470534" algn="l"/>
              </a:tabLst>
            </a:pPr>
            <a:r>
              <a:rPr sz="2000" spc="-15">
                <a:latin typeface="Times New Roman"/>
                <a:cs typeface="Times New Roman"/>
              </a:rPr>
              <a:t>Function</a:t>
            </a:r>
            <a:r>
              <a:rPr sz="2000" spc="110">
                <a:latin typeface="Times New Roman"/>
                <a:cs typeface="Times New Roman"/>
              </a:rPr>
              <a:t> </a:t>
            </a:r>
            <a:r>
              <a:rPr sz="2000" spc="-15">
                <a:latin typeface="Times New Roman"/>
                <a:cs typeface="Times New Roman"/>
              </a:rPr>
              <a:t>profitably</a:t>
            </a:r>
            <a:r>
              <a:rPr sz="2000" spc="105">
                <a:latin typeface="Times New Roman"/>
                <a:cs typeface="Times New Roman"/>
              </a:rPr>
              <a:t> </a:t>
            </a:r>
            <a:r>
              <a:rPr sz="2000" spc="-5">
                <a:latin typeface="Times New Roman"/>
                <a:cs typeface="Times New Roman"/>
              </a:rPr>
              <a:t>with</a:t>
            </a:r>
            <a:r>
              <a:rPr sz="2000" spc="5">
                <a:latin typeface="Times New Roman"/>
                <a:cs typeface="Times New Roman"/>
              </a:rPr>
              <a:t> </a:t>
            </a:r>
            <a:r>
              <a:rPr sz="2000">
                <a:latin typeface="Times New Roman"/>
                <a:cs typeface="Times New Roman"/>
              </a:rPr>
              <a:t>a</a:t>
            </a:r>
            <a:r>
              <a:rPr sz="2000" spc="15">
                <a:latin typeface="Times New Roman"/>
                <a:cs typeface="Times New Roman"/>
              </a:rPr>
              <a:t> </a:t>
            </a:r>
            <a:r>
              <a:rPr sz="2000" spc="-10">
                <a:latin typeface="Times New Roman"/>
                <a:cs typeface="Times New Roman"/>
              </a:rPr>
              <a:t>market</a:t>
            </a:r>
            <a:r>
              <a:rPr sz="2000" spc="60">
                <a:latin typeface="Times New Roman"/>
                <a:cs typeface="Times New Roman"/>
              </a:rPr>
              <a:t> </a:t>
            </a:r>
            <a:r>
              <a:rPr sz="2000">
                <a:latin typeface="Times New Roman"/>
                <a:cs typeface="Times New Roman"/>
              </a:rPr>
              <a:t>and</a:t>
            </a:r>
            <a:r>
              <a:rPr sz="2000" spc="10">
                <a:latin typeface="Times New Roman"/>
                <a:cs typeface="Times New Roman"/>
              </a:rPr>
              <a:t> </a:t>
            </a:r>
            <a:r>
              <a:rPr sz="2000" spc="-15">
                <a:latin typeface="Times New Roman"/>
                <a:cs typeface="Times New Roman"/>
              </a:rPr>
              <a:t>generate</a:t>
            </a:r>
            <a:r>
              <a:rPr sz="2000" spc="70">
                <a:latin typeface="Times New Roman"/>
                <a:cs typeface="Times New Roman"/>
              </a:rPr>
              <a:t> </a:t>
            </a:r>
            <a:r>
              <a:rPr sz="2000" spc="-15">
                <a:latin typeface="Times New Roman"/>
                <a:cs typeface="Times New Roman"/>
              </a:rPr>
              <a:t>larger-than-average</a:t>
            </a:r>
            <a:r>
              <a:rPr sz="2000" spc="130">
                <a:latin typeface="Times New Roman"/>
                <a:cs typeface="Times New Roman"/>
              </a:rPr>
              <a:t> </a:t>
            </a:r>
            <a:r>
              <a:rPr sz="2000" spc="-20">
                <a:latin typeface="Times New Roman"/>
                <a:cs typeface="Times New Roman"/>
              </a:rPr>
              <a:t>profits.</a:t>
            </a:r>
            <a:endParaRPr sz="2000">
              <a:latin typeface="Times New Roman"/>
              <a:cs typeface="Times New Roman"/>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6534150" cy="1681229"/>
          </a:xfrm>
          <a:prstGeom prst="rect">
            <a:avLst/>
          </a:prstGeom>
        </p:spPr>
        <p:txBody>
          <a:bodyPr vert="horz" wrap="square" lIns="0" tIns="11430" rIns="0" bIns="0" rtlCol="0">
            <a:spAutoFit/>
          </a:bodyPr>
          <a:lstStyle/>
          <a:p>
            <a:pPr marL="12700" marR="5080">
              <a:lnSpc>
                <a:spcPct val="100400"/>
              </a:lnSpc>
              <a:spcBef>
                <a:spcPts val="90"/>
              </a:spcBef>
            </a:pPr>
            <a:r>
              <a:rPr>
                <a:solidFill>
                  <a:srgbClr val="006FC0"/>
                </a:solidFill>
              </a:rPr>
              <a:t>Competitive</a:t>
            </a:r>
            <a:r>
              <a:rPr spc="-30">
                <a:solidFill>
                  <a:srgbClr val="006FC0"/>
                </a:solidFill>
              </a:rPr>
              <a:t> </a:t>
            </a:r>
            <a:r>
              <a:rPr>
                <a:solidFill>
                  <a:srgbClr val="006FC0"/>
                </a:solidFill>
              </a:rPr>
              <a:t>Advantage</a:t>
            </a:r>
            <a:r>
              <a:rPr spc="-30">
                <a:solidFill>
                  <a:srgbClr val="006FC0"/>
                </a:solidFill>
              </a:rPr>
              <a:t> </a:t>
            </a:r>
            <a:r>
              <a:rPr spc="5">
                <a:solidFill>
                  <a:srgbClr val="006FC0"/>
                </a:solidFill>
              </a:rPr>
              <a:t>and</a:t>
            </a:r>
            <a:r>
              <a:rPr spc="-40">
                <a:solidFill>
                  <a:srgbClr val="006FC0"/>
                </a:solidFill>
              </a:rPr>
              <a:t> </a:t>
            </a:r>
            <a:r>
              <a:rPr spc="-10">
                <a:solidFill>
                  <a:srgbClr val="006FC0"/>
                </a:solidFill>
              </a:rPr>
              <a:t>Strategic </a:t>
            </a:r>
            <a:r>
              <a:rPr spc="-785">
                <a:solidFill>
                  <a:srgbClr val="006FC0"/>
                </a:solidFill>
              </a:rPr>
              <a:t> </a:t>
            </a:r>
            <a:r>
              <a:rPr>
                <a:solidFill>
                  <a:srgbClr val="006FC0"/>
                </a:solidFill>
              </a:rPr>
              <a:t>Information</a:t>
            </a:r>
            <a:r>
              <a:rPr spc="-85">
                <a:solidFill>
                  <a:srgbClr val="006FC0"/>
                </a:solidFill>
              </a:rPr>
              <a:t> </a:t>
            </a:r>
            <a:r>
              <a:rPr spc="5">
                <a:solidFill>
                  <a:srgbClr val="006FC0"/>
                </a:solidFill>
              </a:rPr>
              <a:t>Systems</a:t>
            </a:r>
          </a:p>
          <a:p>
            <a:pPr marL="23495">
              <a:lnSpc>
                <a:spcPct val="100000"/>
              </a:lnSpc>
              <a:spcBef>
                <a:spcPts val="335"/>
              </a:spcBef>
            </a:pPr>
            <a:br>
              <a:rPr lang="en-IN" sz="1400" spc="-10"/>
            </a:br>
            <a:r>
              <a:rPr sz="2400" spc="-10"/>
              <a:t>Introduction</a:t>
            </a:r>
            <a:endParaRPr sz="2400"/>
          </a:p>
        </p:txBody>
      </p:sp>
      <p:sp>
        <p:nvSpPr>
          <p:cNvPr id="3" name="object 3"/>
          <p:cNvSpPr txBox="1"/>
          <p:nvPr/>
        </p:nvSpPr>
        <p:spPr>
          <a:xfrm>
            <a:off x="547369" y="2223658"/>
            <a:ext cx="8407400" cy="2390775"/>
          </a:xfrm>
          <a:prstGeom prst="rect">
            <a:avLst/>
          </a:prstGeom>
        </p:spPr>
        <p:txBody>
          <a:bodyPr vert="horz" wrap="square" lIns="0" tIns="13335" rIns="0" bIns="0" rtlCol="0">
            <a:spAutoFit/>
          </a:bodyPr>
          <a:lstStyle/>
          <a:p>
            <a:pPr marL="355600" marR="5080" indent="-343535" algn="just">
              <a:lnSpc>
                <a:spcPct val="129299"/>
              </a:lnSpc>
              <a:spcBef>
                <a:spcPts val="105"/>
              </a:spcBef>
              <a:buClr>
                <a:srgbClr val="000000"/>
              </a:buClr>
              <a:buFont typeface="Times New Roman"/>
              <a:buChar char="-"/>
              <a:tabLst>
                <a:tab pos="356235" algn="l"/>
              </a:tabLst>
            </a:pPr>
            <a:r>
              <a:rPr sz="2000" b="1" spc="-10">
                <a:solidFill>
                  <a:srgbClr val="FF6600"/>
                </a:solidFill>
                <a:latin typeface="Times New Roman"/>
                <a:cs typeface="Times New Roman"/>
              </a:rPr>
              <a:t>Strategic </a:t>
            </a:r>
            <a:r>
              <a:rPr sz="2000" b="1" spc="-5">
                <a:solidFill>
                  <a:srgbClr val="FF6600"/>
                </a:solidFill>
                <a:latin typeface="Times New Roman"/>
                <a:cs typeface="Times New Roman"/>
              </a:rPr>
              <a:t>Information </a:t>
            </a:r>
            <a:r>
              <a:rPr sz="2000" b="1">
                <a:solidFill>
                  <a:srgbClr val="FF6600"/>
                </a:solidFill>
                <a:latin typeface="Times New Roman"/>
                <a:cs typeface="Times New Roman"/>
              </a:rPr>
              <a:t>Systems </a:t>
            </a:r>
            <a:r>
              <a:rPr sz="2000" spc="-5">
                <a:latin typeface="Times New Roman"/>
                <a:cs typeface="Times New Roman"/>
              </a:rPr>
              <a:t>(SISs) </a:t>
            </a:r>
            <a:r>
              <a:rPr sz="2000" spc="-15">
                <a:latin typeface="Times New Roman"/>
                <a:cs typeface="Times New Roman"/>
              </a:rPr>
              <a:t>provide </a:t>
            </a:r>
            <a:r>
              <a:rPr sz="2000">
                <a:latin typeface="Times New Roman"/>
                <a:cs typeface="Times New Roman"/>
              </a:rPr>
              <a:t>a </a:t>
            </a:r>
            <a:r>
              <a:rPr sz="2000" spc="-5">
                <a:latin typeface="Times New Roman"/>
                <a:cs typeface="Times New Roman"/>
              </a:rPr>
              <a:t>competitive </a:t>
            </a:r>
            <a:r>
              <a:rPr sz="2000">
                <a:latin typeface="Times New Roman"/>
                <a:cs typeface="Times New Roman"/>
              </a:rPr>
              <a:t>advantage </a:t>
            </a:r>
            <a:r>
              <a:rPr sz="2000" spc="45">
                <a:latin typeface="Times New Roman"/>
                <a:cs typeface="Times New Roman"/>
              </a:rPr>
              <a:t>by </a:t>
            </a:r>
            <a:r>
              <a:rPr sz="2000" spc="50">
                <a:latin typeface="Times New Roman"/>
                <a:cs typeface="Times New Roman"/>
              </a:rPr>
              <a:t> </a:t>
            </a:r>
            <a:r>
              <a:rPr sz="2000" spc="-10">
                <a:latin typeface="Times New Roman"/>
                <a:cs typeface="Times New Roman"/>
              </a:rPr>
              <a:t>helping</a:t>
            </a:r>
            <a:r>
              <a:rPr sz="2000" spc="-5">
                <a:latin typeface="Times New Roman"/>
                <a:cs typeface="Times New Roman"/>
              </a:rPr>
              <a:t> </a:t>
            </a:r>
            <a:r>
              <a:rPr sz="2000" spc="5">
                <a:latin typeface="Times New Roman"/>
                <a:cs typeface="Times New Roman"/>
              </a:rPr>
              <a:t>an</a:t>
            </a:r>
            <a:r>
              <a:rPr sz="2000" spc="10">
                <a:latin typeface="Times New Roman"/>
                <a:cs typeface="Times New Roman"/>
              </a:rPr>
              <a:t> </a:t>
            </a:r>
            <a:r>
              <a:rPr sz="2000" spc="-10">
                <a:latin typeface="Times New Roman"/>
                <a:cs typeface="Times New Roman"/>
              </a:rPr>
              <a:t>organization</a:t>
            </a:r>
            <a:r>
              <a:rPr sz="2000" spc="-5">
                <a:latin typeface="Times New Roman"/>
                <a:cs typeface="Times New Roman"/>
              </a:rPr>
              <a:t> </a:t>
            </a:r>
            <a:r>
              <a:rPr sz="2000" spc="-10">
                <a:latin typeface="Times New Roman"/>
                <a:cs typeface="Times New Roman"/>
              </a:rPr>
              <a:t>implement</a:t>
            </a:r>
            <a:r>
              <a:rPr sz="2000" spc="-5">
                <a:latin typeface="Times New Roman"/>
                <a:cs typeface="Times New Roman"/>
              </a:rPr>
              <a:t> </a:t>
            </a:r>
            <a:r>
              <a:rPr sz="2000" spc="-10">
                <a:latin typeface="Times New Roman"/>
                <a:cs typeface="Times New Roman"/>
              </a:rPr>
              <a:t>its</a:t>
            </a:r>
            <a:r>
              <a:rPr sz="2000" spc="-5">
                <a:latin typeface="Times New Roman"/>
                <a:cs typeface="Times New Roman"/>
              </a:rPr>
              <a:t> </a:t>
            </a:r>
            <a:r>
              <a:rPr sz="2000">
                <a:latin typeface="Times New Roman"/>
                <a:cs typeface="Times New Roman"/>
              </a:rPr>
              <a:t>strategic</a:t>
            </a:r>
            <a:r>
              <a:rPr sz="2000" spc="5">
                <a:latin typeface="Times New Roman"/>
                <a:cs typeface="Times New Roman"/>
              </a:rPr>
              <a:t> </a:t>
            </a:r>
            <a:r>
              <a:rPr sz="2000">
                <a:latin typeface="Times New Roman"/>
                <a:cs typeface="Times New Roman"/>
              </a:rPr>
              <a:t>goals</a:t>
            </a:r>
            <a:r>
              <a:rPr sz="2000" spc="5">
                <a:latin typeface="Times New Roman"/>
                <a:cs typeface="Times New Roman"/>
              </a:rPr>
              <a:t> </a:t>
            </a:r>
            <a:r>
              <a:rPr sz="2000">
                <a:latin typeface="Times New Roman"/>
                <a:cs typeface="Times New Roman"/>
              </a:rPr>
              <a:t>and</a:t>
            </a:r>
            <a:r>
              <a:rPr sz="2000" spc="5">
                <a:latin typeface="Times New Roman"/>
                <a:cs typeface="Times New Roman"/>
              </a:rPr>
              <a:t> </a:t>
            </a:r>
            <a:r>
              <a:rPr sz="2000" spc="-5">
                <a:latin typeface="Times New Roman"/>
                <a:cs typeface="Times New Roman"/>
              </a:rPr>
              <a:t>improve</a:t>
            </a:r>
            <a:r>
              <a:rPr sz="2000">
                <a:latin typeface="Times New Roman"/>
                <a:cs typeface="Times New Roman"/>
              </a:rPr>
              <a:t> </a:t>
            </a:r>
            <a:r>
              <a:rPr sz="2000" spc="-15">
                <a:latin typeface="Times New Roman"/>
                <a:cs typeface="Times New Roman"/>
              </a:rPr>
              <a:t>its </a:t>
            </a:r>
            <a:r>
              <a:rPr sz="2000" spc="-10">
                <a:latin typeface="Times New Roman"/>
                <a:cs typeface="Times New Roman"/>
              </a:rPr>
              <a:t> </a:t>
            </a:r>
            <a:r>
              <a:rPr sz="2000" spc="-25">
                <a:latin typeface="Times New Roman"/>
                <a:cs typeface="Times New Roman"/>
              </a:rPr>
              <a:t>performance</a:t>
            </a:r>
            <a:r>
              <a:rPr sz="2000" spc="215">
                <a:latin typeface="Times New Roman"/>
                <a:cs typeface="Times New Roman"/>
              </a:rPr>
              <a:t> </a:t>
            </a:r>
            <a:r>
              <a:rPr sz="2000">
                <a:latin typeface="Times New Roman"/>
                <a:cs typeface="Times New Roman"/>
              </a:rPr>
              <a:t>and</a:t>
            </a:r>
            <a:r>
              <a:rPr sz="2000" spc="5">
                <a:latin typeface="Times New Roman"/>
                <a:cs typeface="Times New Roman"/>
              </a:rPr>
              <a:t> </a:t>
            </a:r>
            <a:r>
              <a:rPr sz="2000" spc="-25">
                <a:latin typeface="Times New Roman"/>
                <a:cs typeface="Times New Roman"/>
              </a:rPr>
              <a:t>productivity.</a:t>
            </a:r>
            <a:endParaRPr sz="2000">
              <a:latin typeface="Times New Roman"/>
              <a:cs typeface="Times New Roman"/>
            </a:endParaRPr>
          </a:p>
          <a:p>
            <a:pPr marL="355600" marR="6350" indent="-343535" algn="just">
              <a:lnSpc>
                <a:spcPts val="3100"/>
              </a:lnSpc>
              <a:spcBef>
                <a:spcPts val="105"/>
              </a:spcBef>
              <a:buChar char="-"/>
              <a:tabLst>
                <a:tab pos="356235" algn="l"/>
              </a:tabLst>
            </a:pPr>
            <a:r>
              <a:rPr sz="2000" spc="10">
                <a:latin typeface="Times New Roman"/>
                <a:cs typeface="Times New Roman"/>
              </a:rPr>
              <a:t>Any</a:t>
            </a:r>
            <a:r>
              <a:rPr sz="2000" spc="15">
                <a:latin typeface="Times New Roman"/>
                <a:cs typeface="Times New Roman"/>
              </a:rPr>
              <a:t> </a:t>
            </a:r>
            <a:r>
              <a:rPr sz="2000" spc="-10">
                <a:latin typeface="Times New Roman"/>
                <a:cs typeface="Times New Roman"/>
              </a:rPr>
              <a:t>information</a:t>
            </a:r>
            <a:r>
              <a:rPr sz="2000" spc="-5">
                <a:latin typeface="Times New Roman"/>
                <a:cs typeface="Times New Roman"/>
              </a:rPr>
              <a:t> </a:t>
            </a:r>
            <a:r>
              <a:rPr sz="2000" spc="-10">
                <a:latin typeface="Times New Roman"/>
                <a:cs typeface="Times New Roman"/>
              </a:rPr>
              <a:t>system</a:t>
            </a:r>
            <a:r>
              <a:rPr sz="2000" spc="-5">
                <a:latin typeface="Times New Roman"/>
                <a:cs typeface="Times New Roman"/>
              </a:rPr>
              <a:t> </a:t>
            </a:r>
            <a:r>
              <a:rPr sz="2000">
                <a:latin typeface="Times New Roman"/>
                <a:cs typeface="Times New Roman"/>
              </a:rPr>
              <a:t>that</a:t>
            </a:r>
            <a:r>
              <a:rPr sz="2000" spc="5">
                <a:latin typeface="Times New Roman"/>
                <a:cs typeface="Times New Roman"/>
              </a:rPr>
              <a:t> </a:t>
            </a:r>
            <a:r>
              <a:rPr sz="2000" spc="-15">
                <a:latin typeface="Times New Roman"/>
                <a:cs typeface="Times New Roman"/>
              </a:rPr>
              <a:t>helps</a:t>
            </a:r>
            <a:r>
              <a:rPr sz="2000" spc="-10">
                <a:latin typeface="Times New Roman"/>
                <a:cs typeface="Times New Roman"/>
              </a:rPr>
              <a:t> </a:t>
            </a:r>
            <a:r>
              <a:rPr sz="2000" spc="5">
                <a:latin typeface="Times New Roman"/>
                <a:cs typeface="Times New Roman"/>
              </a:rPr>
              <a:t>an</a:t>
            </a:r>
            <a:r>
              <a:rPr sz="2000" spc="10">
                <a:latin typeface="Times New Roman"/>
                <a:cs typeface="Times New Roman"/>
              </a:rPr>
              <a:t> </a:t>
            </a:r>
            <a:r>
              <a:rPr sz="2000" spc="-10">
                <a:latin typeface="Times New Roman"/>
                <a:cs typeface="Times New Roman"/>
              </a:rPr>
              <a:t>organization</a:t>
            </a:r>
            <a:r>
              <a:rPr sz="2000" spc="-5">
                <a:latin typeface="Times New Roman"/>
                <a:cs typeface="Times New Roman"/>
              </a:rPr>
              <a:t> </a:t>
            </a:r>
            <a:r>
              <a:rPr sz="2000" spc="-10">
                <a:latin typeface="Times New Roman"/>
                <a:cs typeface="Times New Roman"/>
              </a:rPr>
              <a:t>either</a:t>
            </a:r>
            <a:r>
              <a:rPr sz="2000" spc="484">
                <a:latin typeface="Times New Roman"/>
                <a:cs typeface="Times New Roman"/>
              </a:rPr>
              <a:t> </a:t>
            </a:r>
            <a:r>
              <a:rPr sz="2000">
                <a:latin typeface="Times New Roman"/>
                <a:cs typeface="Times New Roman"/>
              </a:rPr>
              <a:t>achieve</a:t>
            </a:r>
            <a:r>
              <a:rPr sz="2000" spc="505">
                <a:latin typeface="Times New Roman"/>
                <a:cs typeface="Times New Roman"/>
              </a:rPr>
              <a:t> </a:t>
            </a:r>
            <a:r>
              <a:rPr sz="2000">
                <a:latin typeface="Times New Roman"/>
                <a:cs typeface="Times New Roman"/>
              </a:rPr>
              <a:t>a </a:t>
            </a:r>
            <a:r>
              <a:rPr sz="2000" spc="5">
                <a:latin typeface="Times New Roman"/>
                <a:cs typeface="Times New Roman"/>
              </a:rPr>
              <a:t> </a:t>
            </a:r>
            <a:r>
              <a:rPr sz="2000" spc="-10">
                <a:latin typeface="Times New Roman"/>
                <a:cs typeface="Times New Roman"/>
              </a:rPr>
              <a:t>competitive </a:t>
            </a:r>
            <a:r>
              <a:rPr sz="2000">
                <a:latin typeface="Times New Roman"/>
                <a:cs typeface="Times New Roman"/>
              </a:rPr>
              <a:t>advantage</a:t>
            </a:r>
            <a:r>
              <a:rPr sz="2000" spc="5">
                <a:latin typeface="Times New Roman"/>
                <a:cs typeface="Times New Roman"/>
              </a:rPr>
              <a:t> </a:t>
            </a:r>
            <a:r>
              <a:rPr sz="2000">
                <a:latin typeface="Times New Roman"/>
                <a:cs typeface="Times New Roman"/>
              </a:rPr>
              <a:t>or reduce a</a:t>
            </a:r>
            <a:r>
              <a:rPr sz="2000" spc="5">
                <a:latin typeface="Times New Roman"/>
                <a:cs typeface="Times New Roman"/>
              </a:rPr>
              <a:t> </a:t>
            </a:r>
            <a:r>
              <a:rPr sz="2000" spc="-10">
                <a:latin typeface="Times New Roman"/>
                <a:cs typeface="Times New Roman"/>
              </a:rPr>
              <a:t>competitive </a:t>
            </a:r>
            <a:r>
              <a:rPr sz="2000">
                <a:latin typeface="Times New Roman"/>
                <a:cs typeface="Times New Roman"/>
              </a:rPr>
              <a:t>disadvantage</a:t>
            </a:r>
            <a:r>
              <a:rPr sz="2000" spc="5">
                <a:latin typeface="Times New Roman"/>
                <a:cs typeface="Times New Roman"/>
              </a:rPr>
              <a:t> </a:t>
            </a:r>
            <a:r>
              <a:rPr sz="2000" spc="-10">
                <a:latin typeface="Times New Roman"/>
                <a:cs typeface="Times New Roman"/>
              </a:rPr>
              <a:t>qualifies</a:t>
            </a:r>
            <a:r>
              <a:rPr sz="2000" spc="-5">
                <a:latin typeface="Times New Roman"/>
                <a:cs typeface="Times New Roman"/>
              </a:rPr>
              <a:t> </a:t>
            </a:r>
            <a:r>
              <a:rPr sz="2000" spc="5">
                <a:latin typeface="Times New Roman"/>
                <a:cs typeface="Times New Roman"/>
              </a:rPr>
              <a:t>as </a:t>
            </a:r>
            <a:r>
              <a:rPr sz="2000">
                <a:latin typeface="Times New Roman"/>
                <a:cs typeface="Times New Roman"/>
              </a:rPr>
              <a:t>a </a:t>
            </a:r>
            <a:r>
              <a:rPr sz="2000" spc="5">
                <a:latin typeface="Times New Roman"/>
                <a:cs typeface="Times New Roman"/>
              </a:rPr>
              <a:t> </a:t>
            </a:r>
            <a:r>
              <a:rPr sz="2000" spc="-15">
                <a:latin typeface="Times New Roman"/>
                <a:cs typeface="Times New Roman"/>
              </a:rPr>
              <a:t>Strategic</a:t>
            </a:r>
            <a:r>
              <a:rPr sz="2000" spc="70">
                <a:latin typeface="Times New Roman"/>
                <a:cs typeface="Times New Roman"/>
              </a:rPr>
              <a:t> </a:t>
            </a:r>
            <a:r>
              <a:rPr sz="2000" spc="-25">
                <a:latin typeface="Times New Roman"/>
                <a:cs typeface="Times New Roman"/>
              </a:rPr>
              <a:t>Information</a:t>
            </a:r>
            <a:r>
              <a:rPr sz="2000" spc="155">
                <a:latin typeface="Times New Roman"/>
                <a:cs typeface="Times New Roman"/>
              </a:rPr>
              <a:t> </a:t>
            </a:r>
            <a:r>
              <a:rPr sz="2000" spc="-25">
                <a:latin typeface="Times New Roman"/>
                <a:cs typeface="Times New Roman"/>
              </a:rPr>
              <a:t>System.</a:t>
            </a:r>
            <a:endParaRPr sz="2000">
              <a:latin typeface="Times New Roman"/>
              <a:cs typeface="Times New Roman"/>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6534150" cy="1588897"/>
          </a:xfrm>
          <a:prstGeom prst="rect">
            <a:avLst/>
          </a:prstGeom>
        </p:spPr>
        <p:txBody>
          <a:bodyPr vert="horz" wrap="square" lIns="0" tIns="11430" rIns="0" bIns="0" rtlCol="0">
            <a:spAutoFit/>
          </a:bodyPr>
          <a:lstStyle/>
          <a:p>
            <a:pPr marL="12700" marR="5080">
              <a:lnSpc>
                <a:spcPct val="100400"/>
              </a:lnSpc>
              <a:spcBef>
                <a:spcPts val="90"/>
              </a:spcBef>
            </a:pPr>
            <a:r>
              <a:rPr>
                <a:solidFill>
                  <a:srgbClr val="006FC0"/>
                </a:solidFill>
              </a:rPr>
              <a:t>Competitive</a:t>
            </a:r>
            <a:r>
              <a:rPr spc="-30">
                <a:solidFill>
                  <a:srgbClr val="006FC0"/>
                </a:solidFill>
              </a:rPr>
              <a:t> </a:t>
            </a:r>
            <a:r>
              <a:rPr>
                <a:solidFill>
                  <a:srgbClr val="006FC0"/>
                </a:solidFill>
              </a:rPr>
              <a:t>Advantage</a:t>
            </a:r>
            <a:r>
              <a:rPr spc="-30">
                <a:solidFill>
                  <a:srgbClr val="006FC0"/>
                </a:solidFill>
              </a:rPr>
              <a:t> </a:t>
            </a:r>
            <a:r>
              <a:rPr spc="5">
                <a:solidFill>
                  <a:srgbClr val="006FC0"/>
                </a:solidFill>
              </a:rPr>
              <a:t>and</a:t>
            </a:r>
            <a:r>
              <a:rPr spc="-40">
                <a:solidFill>
                  <a:srgbClr val="006FC0"/>
                </a:solidFill>
              </a:rPr>
              <a:t> </a:t>
            </a:r>
            <a:r>
              <a:rPr spc="-10">
                <a:solidFill>
                  <a:srgbClr val="006FC0"/>
                </a:solidFill>
              </a:rPr>
              <a:t>Strategic </a:t>
            </a:r>
            <a:r>
              <a:rPr spc="-785">
                <a:solidFill>
                  <a:srgbClr val="006FC0"/>
                </a:solidFill>
              </a:rPr>
              <a:t> </a:t>
            </a:r>
            <a:r>
              <a:rPr>
                <a:solidFill>
                  <a:srgbClr val="006FC0"/>
                </a:solidFill>
              </a:rPr>
              <a:t>Information</a:t>
            </a:r>
            <a:r>
              <a:rPr spc="-85">
                <a:solidFill>
                  <a:srgbClr val="006FC0"/>
                </a:solidFill>
              </a:rPr>
              <a:t> </a:t>
            </a:r>
            <a:r>
              <a:rPr spc="5">
                <a:solidFill>
                  <a:srgbClr val="006FC0"/>
                </a:solidFill>
              </a:rPr>
              <a:t>Systems</a:t>
            </a:r>
          </a:p>
          <a:p>
            <a:pPr marL="23495">
              <a:lnSpc>
                <a:spcPct val="100000"/>
              </a:lnSpc>
              <a:spcBef>
                <a:spcPts val="335"/>
              </a:spcBef>
            </a:pPr>
            <a:br>
              <a:rPr lang="en-IN" sz="1050" spc="-10"/>
            </a:br>
            <a:r>
              <a:rPr sz="2400" spc="-10"/>
              <a:t>Porter’s</a:t>
            </a:r>
            <a:r>
              <a:rPr sz="2400" spc="50"/>
              <a:t> </a:t>
            </a:r>
            <a:r>
              <a:rPr sz="2400"/>
              <a:t>Competitive</a:t>
            </a:r>
            <a:r>
              <a:rPr sz="2400" spc="-65"/>
              <a:t> </a:t>
            </a:r>
            <a:r>
              <a:rPr sz="2400" spc="-10"/>
              <a:t>Forces</a:t>
            </a:r>
            <a:r>
              <a:rPr sz="2400" spc="45"/>
              <a:t> </a:t>
            </a:r>
            <a:r>
              <a:rPr sz="2400" spc="-5"/>
              <a:t>Model</a:t>
            </a:r>
            <a:endParaRPr sz="2400"/>
          </a:p>
        </p:txBody>
      </p:sp>
      <p:sp>
        <p:nvSpPr>
          <p:cNvPr id="3" name="object 3"/>
          <p:cNvSpPr txBox="1"/>
          <p:nvPr/>
        </p:nvSpPr>
        <p:spPr>
          <a:xfrm>
            <a:off x="547369" y="2223658"/>
            <a:ext cx="8399145" cy="3117969"/>
          </a:xfrm>
          <a:prstGeom prst="rect">
            <a:avLst/>
          </a:prstGeom>
        </p:spPr>
        <p:txBody>
          <a:bodyPr vert="horz" wrap="square" lIns="0" tIns="102235" rIns="0" bIns="0" rtlCol="0">
            <a:spAutoFit/>
          </a:bodyPr>
          <a:lstStyle/>
          <a:p>
            <a:pPr marL="355600" indent="-343535">
              <a:lnSpc>
                <a:spcPct val="120000"/>
              </a:lnSpc>
              <a:spcBef>
                <a:spcPts val="600"/>
              </a:spcBef>
              <a:spcAft>
                <a:spcPts val="600"/>
              </a:spcAft>
              <a:buChar char="-"/>
              <a:tabLst>
                <a:tab pos="355600" algn="l"/>
                <a:tab pos="356235" algn="l"/>
              </a:tabLst>
            </a:pPr>
            <a:r>
              <a:rPr sz="2000" spc="-25">
                <a:latin typeface="Times New Roman"/>
                <a:cs typeface="Times New Roman"/>
              </a:rPr>
              <a:t>The</a:t>
            </a:r>
            <a:r>
              <a:rPr sz="2000" spc="65">
                <a:latin typeface="Times New Roman"/>
                <a:cs typeface="Times New Roman"/>
              </a:rPr>
              <a:t> </a:t>
            </a:r>
            <a:r>
              <a:rPr sz="2000" spc="-10">
                <a:latin typeface="Times New Roman"/>
                <a:cs typeface="Times New Roman"/>
              </a:rPr>
              <a:t>best-known</a:t>
            </a:r>
            <a:r>
              <a:rPr sz="2000" spc="114">
                <a:latin typeface="Times New Roman"/>
                <a:cs typeface="Times New Roman"/>
              </a:rPr>
              <a:t> </a:t>
            </a:r>
            <a:r>
              <a:rPr sz="2000" spc="-25">
                <a:latin typeface="Times New Roman"/>
                <a:cs typeface="Times New Roman"/>
              </a:rPr>
              <a:t>framework</a:t>
            </a:r>
            <a:r>
              <a:rPr sz="2000" spc="160">
                <a:latin typeface="Times New Roman"/>
                <a:cs typeface="Times New Roman"/>
              </a:rPr>
              <a:t> </a:t>
            </a:r>
            <a:r>
              <a:rPr sz="2000" spc="-45">
                <a:latin typeface="Times New Roman"/>
                <a:cs typeface="Times New Roman"/>
              </a:rPr>
              <a:t>for</a:t>
            </a:r>
            <a:r>
              <a:rPr sz="2000" spc="145">
                <a:latin typeface="Times New Roman"/>
                <a:cs typeface="Times New Roman"/>
              </a:rPr>
              <a:t> </a:t>
            </a:r>
            <a:r>
              <a:rPr sz="2000" spc="-20">
                <a:latin typeface="Times New Roman"/>
                <a:cs typeface="Times New Roman"/>
              </a:rPr>
              <a:t>analyzing</a:t>
            </a:r>
            <a:r>
              <a:rPr sz="2000" spc="114">
                <a:latin typeface="Times New Roman"/>
                <a:cs typeface="Times New Roman"/>
              </a:rPr>
              <a:t> </a:t>
            </a:r>
            <a:r>
              <a:rPr sz="2000" spc="-20">
                <a:latin typeface="Times New Roman"/>
                <a:cs typeface="Times New Roman"/>
              </a:rPr>
              <a:t>competitiveness.</a:t>
            </a:r>
            <a:endParaRPr sz="2000">
              <a:latin typeface="Times New Roman"/>
              <a:cs typeface="Times New Roman"/>
            </a:endParaRPr>
          </a:p>
          <a:p>
            <a:pPr marL="355600" indent="-343535" algn="just">
              <a:lnSpc>
                <a:spcPct val="120000"/>
              </a:lnSpc>
              <a:spcBef>
                <a:spcPts val="600"/>
              </a:spcBef>
              <a:spcAft>
                <a:spcPts val="600"/>
              </a:spcAft>
              <a:buChar char="-"/>
              <a:tabLst>
                <a:tab pos="355600" algn="l"/>
                <a:tab pos="356235" algn="l"/>
              </a:tabLst>
            </a:pPr>
            <a:r>
              <a:rPr sz="2000" spc="-15">
                <a:latin typeface="Times New Roman"/>
                <a:cs typeface="Times New Roman"/>
              </a:rPr>
              <a:t>Companies</a:t>
            </a:r>
            <a:r>
              <a:rPr sz="2000" spc="80">
                <a:latin typeface="Times New Roman"/>
                <a:cs typeface="Times New Roman"/>
              </a:rPr>
              <a:t> </a:t>
            </a:r>
            <a:r>
              <a:rPr sz="2000" spc="5">
                <a:latin typeface="Times New Roman"/>
                <a:cs typeface="Times New Roman"/>
              </a:rPr>
              <a:t>use</a:t>
            </a:r>
            <a:r>
              <a:rPr sz="2000" spc="-40">
                <a:latin typeface="Times New Roman"/>
                <a:cs typeface="Times New Roman"/>
              </a:rPr>
              <a:t> </a:t>
            </a:r>
            <a:r>
              <a:rPr lang="en-US" sz="2000" spc="-5">
                <a:latin typeface="Times New Roman"/>
                <a:cs typeface="Times New Roman"/>
              </a:rPr>
              <a:t>Porter’s Model </a:t>
            </a:r>
            <a:r>
              <a:rPr sz="2000" spc="-5">
                <a:latin typeface="Times New Roman"/>
                <a:cs typeface="Times New Roman"/>
              </a:rPr>
              <a:t>to </a:t>
            </a:r>
            <a:r>
              <a:rPr sz="2000" spc="-30">
                <a:latin typeface="Times New Roman"/>
                <a:cs typeface="Times New Roman"/>
              </a:rPr>
              <a:t>develop</a:t>
            </a:r>
            <a:r>
              <a:rPr sz="2000" spc="190">
                <a:latin typeface="Times New Roman"/>
                <a:cs typeface="Times New Roman"/>
              </a:rPr>
              <a:t> </a:t>
            </a:r>
            <a:r>
              <a:rPr sz="2000" spc="-10">
                <a:latin typeface="Times New Roman"/>
                <a:cs typeface="Times New Roman"/>
              </a:rPr>
              <a:t>strategies</a:t>
            </a:r>
            <a:r>
              <a:rPr sz="2000" spc="30">
                <a:latin typeface="Times New Roman"/>
                <a:cs typeface="Times New Roman"/>
              </a:rPr>
              <a:t> </a:t>
            </a:r>
            <a:r>
              <a:rPr sz="2000" spc="-5">
                <a:latin typeface="Times New Roman"/>
                <a:cs typeface="Times New Roman"/>
              </a:rPr>
              <a:t>to</a:t>
            </a:r>
            <a:r>
              <a:rPr sz="2000">
                <a:latin typeface="Times New Roman"/>
                <a:cs typeface="Times New Roman"/>
              </a:rPr>
              <a:t> </a:t>
            </a:r>
            <a:r>
              <a:rPr sz="2000" spc="-10">
                <a:latin typeface="Times New Roman"/>
                <a:cs typeface="Times New Roman"/>
              </a:rPr>
              <a:t>increase</a:t>
            </a:r>
            <a:r>
              <a:rPr sz="2000" spc="70">
                <a:latin typeface="Times New Roman"/>
                <a:cs typeface="Times New Roman"/>
              </a:rPr>
              <a:t> </a:t>
            </a:r>
            <a:r>
              <a:rPr sz="2000" spc="-10">
                <a:latin typeface="Times New Roman"/>
                <a:cs typeface="Times New Roman"/>
              </a:rPr>
              <a:t>their</a:t>
            </a:r>
            <a:r>
              <a:rPr sz="2000" spc="30">
                <a:latin typeface="Times New Roman"/>
                <a:cs typeface="Times New Roman"/>
              </a:rPr>
              <a:t> </a:t>
            </a:r>
            <a:r>
              <a:rPr sz="2000" spc="-20">
                <a:latin typeface="Times New Roman"/>
                <a:cs typeface="Times New Roman"/>
              </a:rPr>
              <a:t>competitive</a:t>
            </a:r>
            <a:r>
              <a:rPr sz="2000" spc="170">
                <a:latin typeface="Times New Roman"/>
                <a:cs typeface="Times New Roman"/>
              </a:rPr>
              <a:t> </a:t>
            </a:r>
            <a:r>
              <a:rPr sz="2000" spc="-15">
                <a:latin typeface="Times New Roman"/>
                <a:cs typeface="Times New Roman"/>
              </a:rPr>
              <a:t>edge.</a:t>
            </a:r>
            <a:endParaRPr sz="2000">
              <a:latin typeface="Times New Roman"/>
              <a:cs typeface="Times New Roman"/>
            </a:endParaRPr>
          </a:p>
          <a:p>
            <a:pPr marL="355600" marR="5080" indent="-343535">
              <a:lnSpc>
                <a:spcPct val="120000"/>
              </a:lnSpc>
              <a:spcBef>
                <a:spcPts val="600"/>
              </a:spcBef>
              <a:spcAft>
                <a:spcPts val="600"/>
              </a:spcAft>
              <a:buChar char="-"/>
              <a:tabLst>
                <a:tab pos="355600" algn="l"/>
                <a:tab pos="356235" algn="l"/>
              </a:tabLst>
            </a:pPr>
            <a:r>
              <a:rPr sz="2000" spc="-10">
                <a:latin typeface="Times New Roman"/>
                <a:cs typeface="Times New Roman"/>
              </a:rPr>
              <a:t>Porter’s</a:t>
            </a:r>
            <a:r>
              <a:rPr sz="2000" spc="425">
                <a:latin typeface="Times New Roman"/>
                <a:cs typeface="Times New Roman"/>
              </a:rPr>
              <a:t> </a:t>
            </a:r>
            <a:r>
              <a:rPr sz="2000" spc="-15">
                <a:latin typeface="Times New Roman"/>
                <a:cs typeface="Times New Roman"/>
              </a:rPr>
              <a:t>model</a:t>
            </a:r>
            <a:r>
              <a:rPr sz="2000" spc="405">
                <a:latin typeface="Times New Roman"/>
                <a:cs typeface="Times New Roman"/>
              </a:rPr>
              <a:t> </a:t>
            </a:r>
            <a:r>
              <a:rPr sz="2000" spc="-10">
                <a:latin typeface="Times New Roman"/>
                <a:cs typeface="Times New Roman"/>
              </a:rPr>
              <a:t>identifies</a:t>
            </a:r>
            <a:r>
              <a:rPr sz="2000" spc="430">
                <a:latin typeface="Times New Roman"/>
                <a:cs typeface="Times New Roman"/>
              </a:rPr>
              <a:t> </a:t>
            </a:r>
            <a:r>
              <a:rPr sz="2000" spc="-10">
                <a:latin typeface="Times New Roman"/>
                <a:cs typeface="Times New Roman"/>
              </a:rPr>
              <a:t>five</a:t>
            </a:r>
            <a:r>
              <a:rPr sz="2000" spc="370">
                <a:latin typeface="Times New Roman"/>
                <a:cs typeface="Times New Roman"/>
              </a:rPr>
              <a:t> </a:t>
            </a:r>
            <a:r>
              <a:rPr sz="2000" spc="-5">
                <a:latin typeface="Times New Roman"/>
                <a:cs typeface="Times New Roman"/>
              </a:rPr>
              <a:t>major</a:t>
            </a:r>
            <a:r>
              <a:rPr sz="2000" spc="390">
                <a:latin typeface="Times New Roman"/>
                <a:cs typeface="Times New Roman"/>
              </a:rPr>
              <a:t> </a:t>
            </a:r>
            <a:r>
              <a:rPr sz="2000" spc="-15">
                <a:latin typeface="Times New Roman"/>
                <a:cs typeface="Times New Roman"/>
              </a:rPr>
              <a:t>forces</a:t>
            </a:r>
            <a:r>
              <a:rPr sz="2000" spc="415">
                <a:latin typeface="Times New Roman"/>
                <a:cs typeface="Times New Roman"/>
              </a:rPr>
              <a:t> </a:t>
            </a:r>
            <a:r>
              <a:rPr sz="2000">
                <a:latin typeface="Times New Roman"/>
                <a:cs typeface="Times New Roman"/>
              </a:rPr>
              <a:t>that</a:t>
            </a:r>
            <a:r>
              <a:rPr sz="2000" spc="400">
                <a:latin typeface="Times New Roman"/>
                <a:cs typeface="Times New Roman"/>
              </a:rPr>
              <a:t> </a:t>
            </a:r>
            <a:r>
              <a:rPr sz="2000" spc="-10">
                <a:latin typeface="Times New Roman"/>
                <a:cs typeface="Times New Roman"/>
              </a:rPr>
              <a:t>can</a:t>
            </a:r>
            <a:r>
              <a:rPr sz="2000" spc="400">
                <a:latin typeface="Times New Roman"/>
                <a:cs typeface="Times New Roman"/>
              </a:rPr>
              <a:t> </a:t>
            </a:r>
            <a:r>
              <a:rPr sz="2000" spc="-5">
                <a:latin typeface="Times New Roman"/>
                <a:cs typeface="Times New Roman"/>
              </a:rPr>
              <a:t>endanger</a:t>
            </a:r>
            <a:r>
              <a:rPr sz="2000" spc="395">
                <a:latin typeface="Times New Roman"/>
                <a:cs typeface="Times New Roman"/>
              </a:rPr>
              <a:t> </a:t>
            </a:r>
            <a:r>
              <a:rPr sz="2000" spc="-25">
                <a:latin typeface="Times New Roman"/>
                <a:cs typeface="Times New Roman"/>
              </a:rPr>
              <a:t>or</a:t>
            </a:r>
            <a:r>
              <a:rPr sz="2000" spc="385">
                <a:latin typeface="Times New Roman"/>
                <a:cs typeface="Times New Roman"/>
              </a:rPr>
              <a:t> </a:t>
            </a:r>
            <a:r>
              <a:rPr sz="2000">
                <a:latin typeface="Times New Roman"/>
                <a:cs typeface="Times New Roman"/>
              </a:rPr>
              <a:t>enhance</a:t>
            </a:r>
            <a:r>
              <a:rPr sz="2000" spc="370">
                <a:latin typeface="Times New Roman"/>
                <a:cs typeface="Times New Roman"/>
              </a:rPr>
              <a:t> </a:t>
            </a:r>
            <a:r>
              <a:rPr sz="2000">
                <a:latin typeface="Times New Roman"/>
                <a:cs typeface="Times New Roman"/>
              </a:rPr>
              <a:t>a</a:t>
            </a:r>
            <a:r>
              <a:rPr lang="en-IN" sz="2000">
                <a:latin typeface="Times New Roman"/>
                <a:cs typeface="Times New Roman"/>
              </a:rPr>
              <a:t> </a:t>
            </a:r>
            <a:r>
              <a:rPr sz="2000" spc="-25">
                <a:latin typeface="Times New Roman"/>
                <a:cs typeface="Times New Roman"/>
              </a:rPr>
              <a:t>company’s</a:t>
            </a:r>
            <a:r>
              <a:rPr sz="2000" spc="170">
                <a:latin typeface="Times New Roman"/>
                <a:cs typeface="Times New Roman"/>
              </a:rPr>
              <a:t> </a:t>
            </a:r>
            <a:r>
              <a:rPr sz="2000" spc="-15">
                <a:latin typeface="Times New Roman"/>
                <a:cs typeface="Times New Roman"/>
              </a:rPr>
              <a:t>position</a:t>
            </a:r>
            <a:r>
              <a:rPr sz="2000" spc="90">
                <a:latin typeface="Times New Roman"/>
                <a:cs typeface="Times New Roman"/>
              </a:rPr>
              <a:t> </a:t>
            </a:r>
            <a:r>
              <a:rPr sz="2000" spc="-5">
                <a:latin typeface="Times New Roman"/>
                <a:cs typeface="Times New Roman"/>
              </a:rPr>
              <a:t>in </a:t>
            </a:r>
            <a:r>
              <a:rPr sz="2000">
                <a:latin typeface="Times New Roman"/>
                <a:cs typeface="Times New Roman"/>
              </a:rPr>
              <a:t>a</a:t>
            </a:r>
            <a:r>
              <a:rPr sz="2000" spc="10">
                <a:latin typeface="Times New Roman"/>
                <a:cs typeface="Times New Roman"/>
              </a:rPr>
              <a:t> </a:t>
            </a:r>
            <a:r>
              <a:rPr sz="2000" spc="-20">
                <a:latin typeface="Times New Roman"/>
                <a:cs typeface="Times New Roman"/>
              </a:rPr>
              <a:t>given</a:t>
            </a:r>
            <a:r>
              <a:rPr sz="2000" spc="45">
                <a:latin typeface="Times New Roman"/>
                <a:cs typeface="Times New Roman"/>
              </a:rPr>
              <a:t> </a:t>
            </a:r>
            <a:r>
              <a:rPr sz="2000" spc="-15">
                <a:latin typeface="Times New Roman"/>
                <a:cs typeface="Times New Roman"/>
              </a:rPr>
              <a:t>industry.</a:t>
            </a:r>
            <a:endParaRPr sz="2000">
              <a:latin typeface="Times New Roman"/>
              <a:cs typeface="Times New Roman"/>
            </a:endParaRPr>
          </a:p>
          <a:p>
            <a:pPr marL="355600" marR="8890" indent="-343535">
              <a:lnSpc>
                <a:spcPct val="120000"/>
              </a:lnSpc>
              <a:spcBef>
                <a:spcPts val="600"/>
              </a:spcBef>
              <a:spcAft>
                <a:spcPts val="600"/>
              </a:spcAft>
              <a:buChar char="-"/>
              <a:tabLst>
                <a:tab pos="355600" algn="l"/>
                <a:tab pos="356235" algn="l"/>
              </a:tabLst>
            </a:pPr>
            <a:r>
              <a:rPr sz="2000">
                <a:latin typeface="Times New Roman"/>
                <a:cs typeface="Times New Roman"/>
              </a:rPr>
              <a:t>These</a:t>
            </a:r>
            <a:r>
              <a:rPr sz="2000" spc="15">
                <a:latin typeface="Times New Roman"/>
                <a:cs typeface="Times New Roman"/>
              </a:rPr>
              <a:t> </a:t>
            </a:r>
            <a:r>
              <a:rPr sz="2000" spc="-10">
                <a:latin typeface="Times New Roman"/>
                <a:cs typeface="Times New Roman"/>
              </a:rPr>
              <a:t>forces</a:t>
            </a:r>
            <a:r>
              <a:rPr sz="2000" spc="20">
                <a:latin typeface="Times New Roman"/>
                <a:cs typeface="Times New Roman"/>
              </a:rPr>
              <a:t> </a:t>
            </a:r>
            <a:r>
              <a:rPr sz="2000" spc="10">
                <a:latin typeface="Times New Roman"/>
                <a:cs typeface="Times New Roman"/>
              </a:rPr>
              <a:t>are</a:t>
            </a:r>
            <a:r>
              <a:rPr sz="2000" spc="20">
                <a:latin typeface="Times New Roman"/>
                <a:cs typeface="Times New Roman"/>
              </a:rPr>
              <a:t> </a:t>
            </a:r>
            <a:r>
              <a:rPr sz="2000" spc="-5">
                <a:latin typeface="Times New Roman"/>
                <a:cs typeface="Times New Roman"/>
              </a:rPr>
              <a:t>very</a:t>
            </a:r>
            <a:r>
              <a:rPr sz="2000" spc="5">
                <a:latin typeface="Times New Roman"/>
                <a:cs typeface="Times New Roman"/>
              </a:rPr>
              <a:t> </a:t>
            </a:r>
            <a:r>
              <a:rPr sz="2000" spc="-5">
                <a:latin typeface="Times New Roman"/>
                <a:cs typeface="Times New Roman"/>
              </a:rPr>
              <a:t>valuable</a:t>
            </a:r>
            <a:r>
              <a:rPr sz="2000" spc="-30">
                <a:latin typeface="Times New Roman"/>
                <a:cs typeface="Times New Roman"/>
              </a:rPr>
              <a:t> </a:t>
            </a:r>
            <a:r>
              <a:rPr sz="2000" spc="5">
                <a:latin typeface="Times New Roman"/>
                <a:cs typeface="Times New Roman"/>
              </a:rPr>
              <a:t>as</a:t>
            </a:r>
            <a:r>
              <a:rPr sz="2000" spc="25">
                <a:latin typeface="Times New Roman"/>
                <a:cs typeface="Times New Roman"/>
              </a:rPr>
              <a:t> </a:t>
            </a:r>
            <a:r>
              <a:rPr sz="2000" spc="-5">
                <a:latin typeface="Times New Roman"/>
                <a:cs typeface="Times New Roman"/>
              </a:rPr>
              <a:t>analytical</a:t>
            </a:r>
            <a:r>
              <a:rPr sz="2000" spc="-10">
                <a:latin typeface="Times New Roman"/>
                <a:cs typeface="Times New Roman"/>
              </a:rPr>
              <a:t> </a:t>
            </a:r>
            <a:r>
              <a:rPr sz="2000" spc="-5">
                <a:latin typeface="Times New Roman"/>
                <a:cs typeface="Times New Roman"/>
              </a:rPr>
              <a:t>tools</a:t>
            </a:r>
            <a:r>
              <a:rPr sz="2000" spc="20">
                <a:latin typeface="Times New Roman"/>
                <a:cs typeface="Times New Roman"/>
              </a:rPr>
              <a:t> </a:t>
            </a:r>
            <a:r>
              <a:rPr sz="2000" spc="-5">
                <a:latin typeface="Times New Roman"/>
                <a:cs typeface="Times New Roman"/>
              </a:rPr>
              <a:t>is</a:t>
            </a:r>
            <a:r>
              <a:rPr sz="2000" spc="25">
                <a:latin typeface="Times New Roman"/>
                <a:cs typeface="Times New Roman"/>
              </a:rPr>
              <a:t> </a:t>
            </a:r>
            <a:r>
              <a:rPr sz="2000">
                <a:latin typeface="Times New Roman"/>
                <a:cs typeface="Times New Roman"/>
              </a:rPr>
              <a:t>that</a:t>
            </a:r>
            <a:r>
              <a:rPr sz="2000" spc="-5">
                <a:latin typeface="Times New Roman"/>
                <a:cs typeface="Times New Roman"/>
              </a:rPr>
              <a:t> </a:t>
            </a:r>
            <a:r>
              <a:rPr sz="2000" spc="10">
                <a:latin typeface="Times New Roman"/>
                <a:cs typeface="Times New Roman"/>
              </a:rPr>
              <a:t>they</a:t>
            </a:r>
            <a:r>
              <a:rPr sz="2000" spc="-45">
                <a:latin typeface="Times New Roman"/>
                <a:cs typeface="Times New Roman"/>
              </a:rPr>
              <a:t> </a:t>
            </a:r>
            <a:r>
              <a:rPr sz="2000" spc="15">
                <a:latin typeface="Times New Roman"/>
                <a:cs typeface="Times New Roman"/>
              </a:rPr>
              <a:t>have</a:t>
            </a:r>
            <a:r>
              <a:rPr sz="2000" spc="-40">
                <a:latin typeface="Times New Roman"/>
                <a:cs typeface="Times New Roman"/>
              </a:rPr>
              <a:t> </a:t>
            </a:r>
            <a:r>
              <a:rPr sz="2000" spc="-5">
                <a:latin typeface="Times New Roman"/>
                <a:cs typeface="Times New Roman"/>
              </a:rPr>
              <a:t>not</a:t>
            </a:r>
            <a:r>
              <a:rPr sz="2000" spc="50">
                <a:latin typeface="Times New Roman"/>
                <a:cs typeface="Times New Roman"/>
              </a:rPr>
              <a:t> </a:t>
            </a:r>
            <a:r>
              <a:rPr sz="2000" spc="-5">
                <a:latin typeface="Times New Roman"/>
                <a:cs typeface="Times New Roman"/>
              </a:rPr>
              <a:t>changed </a:t>
            </a:r>
            <a:r>
              <a:rPr sz="2000" spc="-484">
                <a:latin typeface="Times New Roman"/>
                <a:cs typeface="Times New Roman"/>
              </a:rPr>
              <a:t> </a:t>
            </a:r>
            <a:r>
              <a:rPr sz="2000" spc="-45">
                <a:latin typeface="Times New Roman"/>
                <a:cs typeface="Times New Roman"/>
              </a:rPr>
              <a:t>for</a:t>
            </a:r>
            <a:r>
              <a:rPr sz="2000" spc="130">
                <a:latin typeface="Times New Roman"/>
                <a:cs typeface="Times New Roman"/>
              </a:rPr>
              <a:t> </a:t>
            </a:r>
            <a:r>
              <a:rPr sz="2000" spc="-15">
                <a:latin typeface="Times New Roman"/>
                <a:cs typeface="Times New Roman"/>
              </a:rPr>
              <a:t>centuries.</a:t>
            </a:r>
            <a:endParaRPr sz="2000">
              <a:latin typeface="Times New Roman"/>
              <a:cs typeface="Times New Roman"/>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43000" y="1871434"/>
            <a:ext cx="6565881" cy="4064000"/>
          </a:xfrm>
          <a:prstGeom prst="rect">
            <a:avLst/>
          </a:prstGeom>
        </p:spPr>
      </p:pic>
      <p:sp>
        <p:nvSpPr>
          <p:cNvPr id="3" name="object 3"/>
          <p:cNvSpPr txBox="1">
            <a:spLocks noGrp="1"/>
          </p:cNvSpPr>
          <p:nvPr>
            <p:ph type="title"/>
          </p:nvPr>
        </p:nvSpPr>
        <p:spPr>
          <a:xfrm>
            <a:off x="536257" y="453643"/>
            <a:ext cx="6534150" cy="1412875"/>
          </a:xfrm>
          <a:prstGeom prst="rect">
            <a:avLst/>
          </a:prstGeom>
        </p:spPr>
        <p:txBody>
          <a:bodyPr vert="horz" wrap="square" lIns="0" tIns="11430" rIns="0" bIns="0" rtlCol="0">
            <a:spAutoFit/>
          </a:bodyPr>
          <a:lstStyle/>
          <a:p>
            <a:pPr marL="12700" marR="5080">
              <a:lnSpc>
                <a:spcPct val="100400"/>
              </a:lnSpc>
              <a:spcBef>
                <a:spcPts val="90"/>
              </a:spcBef>
            </a:pPr>
            <a:r>
              <a:rPr>
                <a:solidFill>
                  <a:srgbClr val="006FC0"/>
                </a:solidFill>
              </a:rPr>
              <a:t>Competitive</a:t>
            </a:r>
            <a:r>
              <a:rPr spc="-30">
                <a:solidFill>
                  <a:srgbClr val="006FC0"/>
                </a:solidFill>
              </a:rPr>
              <a:t> </a:t>
            </a:r>
            <a:r>
              <a:rPr>
                <a:solidFill>
                  <a:srgbClr val="006FC0"/>
                </a:solidFill>
              </a:rPr>
              <a:t>Advantage</a:t>
            </a:r>
            <a:r>
              <a:rPr spc="-30">
                <a:solidFill>
                  <a:srgbClr val="006FC0"/>
                </a:solidFill>
              </a:rPr>
              <a:t> </a:t>
            </a:r>
            <a:r>
              <a:rPr spc="5">
                <a:solidFill>
                  <a:srgbClr val="006FC0"/>
                </a:solidFill>
              </a:rPr>
              <a:t>and</a:t>
            </a:r>
            <a:r>
              <a:rPr spc="-40">
                <a:solidFill>
                  <a:srgbClr val="006FC0"/>
                </a:solidFill>
              </a:rPr>
              <a:t> </a:t>
            </a:r>
            <a:r>
              <a:rPr spc="-10">
                <a:solidFill>
                  <a:srgbClr val="006FC0"/>
                </a:solidFill>
              </a:rPr>
              <a:t>Strategic </a:t>
            </a:r>
            <a:r>
              <a:rPr spc="-785">
                <a:solidFill>
                  <a:srgbClr val="006FC0"/>
                </a:solidFill>
              </a:rPr>
              <a:t> </a:t>
            </a:r>
            <a:r>
              <a:rPr>
                <a:solidFill>
                  <a:srgbClr val="006FC0"/>
                </a:solidFill>
              </a:rPr>
              <a:t>Information</a:t>
            </a:r>
            <a:r>
              <a:rPr spc="-85">
                <a:solidFill>
                  <a:srgbClr val="006FC0"/>
                </a:solidFill>
              </a:rPr>
              <a:t> </a:t>
            </a:r>
            <a:r>
              <a:rPr spc="5">
                <a:solidFill>
                  <a:srgbClr val="006FC0"/>
                </a:solidFill>
              </a:rPr>
              <a:t>Systems</a:t>
            </a:r>
          </a:p>
          <a:p>
            <a:pPr marL="23495">
              <a:lnSpc>
                <a:spcPct val="100000"/>
              </a:lnSpc>
              <a:spcBef>
                <a:spcPts val="335"/>
              </a:spcBef>
            </a:pPr>
            <a:r>
              <a:rPr sz="2400" spc="-10"/>
              <a:t>Porter’s</a:t>
            </a:r>
            <a:r>
              <a:rPr sz="2400" spc="50"/>
              <a:t> </a:t>
            </a:r>
            <a:r>
              <a:rPr sz="2400"/>
              <a:t>Competitive</a:t>
            </a:r>
            <a:r>
              <a:rPr sz="2400" spc="-65"/>
              <a:t> </a:t>
            </a:r>
            <a:r>
              <a:rPr sz="2400" spc="-10"/>
              <a:t>Forces</a:t>
            </a:r>
            <a:r>
              <a:rPr sz="2400" spc="45"/>
              <a:t> </a:t>
            </a:r>
            <a:r>
              <a:rPr sz="2400" spc="-5"/>
              <a:t>Model</a:t>
            </a:r>
            <a:endParaRPr sz="2400"/>
          </a:p>
        </p:txBody>
      </p:sp>
      <p:sp>
        <p:nvSpPr>
          <p:cNvPr id="6" name="TextBox 5">
            <a:extLst>
              <a:ext uri="{FF2B5EF4-FFF2-40B4-BE49-F238E27FC236}">
                <a16:creationId xmlns:a16="http://schemas.microsoft.com/office/drawing/2014/main" id="{1F94132D-98F0-43F5-CFC0-E0745FDF27F1}"/>
              </a:ext>
            </a:extLst>
          </p:cNvPr>
          <p:cNvSpPr txBox="1"/>
          <p:nvPr/>
        </p:nvSpPr>
        <p:spPr>
          <a:xfrm>
            <a:off x="2286000" y="5988859"/>
            <a:ext cx="5807393" cy="369332"/>
          </a:xfrm>
          <a:prstGeom prst="rect">
            <a:avLst/>
          </a:prstGeom>
          <a:noFill/>
        </p:spPr>
        <p:txBody>
          <a:bodyPr wrap="square">
            <a:spAutoFit/>
          </a:bodyPr>
          <a:lstStyle/>
          <a:p>
            <a:r>
              <a:rPr lang="en-IN">
                <a:solidFill>
                  <a:srgbClr val="000000"/>
                </a:solidFill>
                <a:latin typeface="Times New Roman" panose="02020603050405020304" pitchFamily="18" charset="0"/>
                <a:cs typeface="Times New Roman" panose="02020603050405020304" pitchFamily="18" charset="0"/>
              </a:rPr>
              <a:t>Figure: </a:t>
            </a:r>
            <a:r>
              <a:rPr lang="en-IN" b="0" i="0" u="none" strike="noStrike" baseline="0">
                <a:solidFill>
                  <a:srgbClr val="000000"/>
                </a:solidFill>
                <a:latin typeface="Times New Roman" panose="02020603050405020304" pitchFamily="18" charset="0"/>
                <a:cs typeface="Times New Roman" panose="02020603050405020304" pitchFamily="18" charset="0"/>
              </a:rPr>
              <a:t>Porter’s competitive forces model. </a:t>
            </a: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6257" y="453643"/>
            <a:ext cx="6534150" cy="1412875"/>
          </a:xfrm>
          <a:prstGeom prst="rect">
            <a:avLst/>
          </a:prstGeom>
        </p:spPr>
        <p:txBody>
          <a:bodyPr vert="horz" wrap="square" lIns="0" tIns="11430" rIns="0" bIns="0" rtlCol="0">
            <a:spAutoFit/>
          </a:bodyPr>
          <a:lstStyle/>
          <a:p>
            <a:pPr marL="12700" marR="5080">
              <a:lnSpc>
                <a:spcPct val="100400"/>
              </a:lnSpc>
              <a:spcBef>
                <a:spcPts val="90"/>
              </a:spcBef>
            </a:pPr>
            <a:r>
              <a:rPr>
                <a:solidFill>
                  <a:srgbClr val="006FC0"/>
                </a:solidFill>
              </a:rPr>
              <a:t>Competitive</a:t>
            </a:r>
            <a:r>
              <a:rPr spc="-30">
                <a:solidFill>
                  <a:srgbClr val="006FC0"/>
                </a:solidFill>
              </a:rPr>
              <a:t> </a:t>
            </a:r>
            <a:r>
              <a:rPr>
                <a:solidFill>
                  <a:srgbClr val="006FC0"/>
                </a:solidFill>
              </a:rPr>
              <a:t>Advantage</a:t>
            </a:r>
            <a:r>
              <a:rPr spc="-30">
                <a:solidFill>
                  <a:srgbClr val="006FC0"/>
                </a:solidFill>
              </a:rPr>
              <a:t> </a:t>
            </a:r>
            <a:r>
              <a:rPr spc="5">
                <a:solidFill>
                  <a:srgbClr val="006FC0"/>
                </a:solidFill>
              </a:rPr>
              <a:t>and</a:t>
            </a:r>
            <a:r>
              <a:rPr spc="-40">
                <a:solidFill>
                  <a:srgbClr val="006FC0"/>
                </a:solidFill>
              </a:rPr>
              <a:t> </a:t>
            </a:r>
            <a:r>
              <a:rPr spc="-10">
                <a:solidFill>
                  <a:srgbClr val="006FC0"/>
                </a:solidFill>
              </a:rPr>
              <a:t>Strategic </a:t>
            </a:r>
            <a:r>
              <a:rPr spc="-785">
                <a:solidFill>
                  <a:srgbClr val="006FC0"/>
                </a:solidFill>
              </a:rPr>
              <a:t> </a:t>
            </a:r>
            <a:r>
              <a:rPr>
                <a:solidFill>
                  <a:srgbClr val="006FC0"/>
                </a:solidFill>
              </a:rPr>
              <a:t>Information</a:t>
            </a:r>
            <a:r>
              <a:rPr spc="-85">
                <a:solidFill>
                  <a:srgbClr val="006FC0"/>
                </a:solidFill>
              </a:rPr>
              <a:t> </a:t>
            </a:r>
            <a:r>
              <a:rPr spc="5">
                <a:solidFill>
                  <a:srgbClr val="006FC0"/>
                </a:solidFill>
              </a:rPr>
              <a:t>Systems</a:t>
            </a:r>
          </a:p>
          <a:p>
            <a:pPr marL="23495">
              <a:lnSpc>
                <a:spcPct val="100000"/>
              </a:lnSpc>
              <a:spcBef>
                <a:spcPts val="335"/>
              </a:spcBef>
            </a:pPr>
            <a:r>
              <a:rPr sz="2400" spc="-10"/>
              <a:t>Porter’s</a:t>
            </a:r>
            <a:r>
              <a:rPr sz="2400" spc="50"/>
              <a:t> </a:t>
            </a:r>
            <a:r>
              <a:rPr sz="2400"/>
              <a:t>Competitive</a:t>
            </a:r>
            <a:r>
              <a:rPr sz="2400" spc="-65"/>
              <a:t> </a:t>
            </a:r>
            <a:r>
              <a:rPr sz="2400" spc="-10"/>
              <a:t>Forces</a:t>
            </a:r>
            <a:r>
              <a:rPr sz="2400" spc="45"/>
              <a:t> </a:t>
            </a:r>
            <a:r>
              <a:rPr sz="2400" spc="-5"/>
              <a:t>Model</a:t>
            </a:r>
            <a:endParaRPr sz="2400"/>
          </a:p>
        </p:txBody>
      </p:sp>
      <p:sp>
        <p:nvSpPr>
          <p:cNvPr id="8" name="TextBox 7">
            <a:extLst>
              <a:ext uri="{FF2B5EF4-FFF2-40B4-BE49-F238E27FC236}">
                <a16:creationId xmlns:a16="http://schemas.microsoft.com/office/drawing/2014/main" id="{C84F34BE-D0AC-A57A-4447-337040A19913}"/>
              </a:ext>
            </a:extLst>
          </p:cNvPr>
          <p:cNvSpPr txBox="1"/>
          <p:nvPr/>
        </p:nvSpPr>
        <p:spPr>
          <a:xfrm>
            <a:off x="381000" y="1981200"/>
            <a:ext cx="8382000" cy="4141198"/>
          </a:xfrm>
          <a:prstGeom prst="rect">
            <a:avLst/>
          </a:prstGeom>
          <a:noFill/>
        </p:spPr>
        <p:txBody>
          <a:bodyPr wrap="square">
            <a:spAutoFit/>
          </a:bodyPr>
          <a:lstStyle/>
          <a:p>
            <a:pPr algn="just">
              <a:lnSpc>
                <a:spcPct val="120000"/>
              </a:lnSpc>
            </a:pPr>
            <a:r>
              <a:rPr lang="en-US" sz="2100" b="1" i="1" u="none" strike="noStrike" baseline="0">
                <a:solidFill>
                  <a:srgbClr val="0070C0"/>
                </a:solidFill>
                <a:latin typeface="Times New Roman" panose="02020603050405020304" pitchFamily="18" charset="0"/>
                <a:cs typeface="Times New Roman" panose="02020603050405020304" pitchFamily="18" charset="0"/>
              </a:rPr>
              <a:t>The threat of entry of new competitors: </a:t>
            </a:r>
          </a:p>
          <a:p>
            <a:pPr marL="342900" indent="-342900" algn="just">
              <a:lnSpc>
                <a:spcPct val="120000"/>
              </a:lnSpc>
              <a:buFont typeface="Arial" panose="020B0604020202020204" pitchFamily="34" charset="0"/>
              <a:buChar char="•"/>
            </a:pPr>
            <a:r>
              <a:rPr lang="en-US" sz="2000" b="0" i="0" u="none" strike="noStrike" baseline="0">
                <a:solidFill>
                  <a:srgbClr val="000000"/>
                </a:solidFill>
                <a:latin typeface="Times New Roman" panose="02020603050405020304" pitchFamily="18" charset="0"/>
                <a:cs typeface="Times New Roman" panose="02020603050405020304" pitchFamily="18" charset="0"/>
              </a:rPr>
              <a:t>The threat that new competitors will enter your market is high when entry is easy and low when there are significant barriers to entry. </a:t>
            </a:r>
          </a:p>
          <a:p>
            <a:pPr marL="342900" indent="-342900" algn="just">
              <a:lnSpc>
                <a:spcPct val="120000"/>
              </a:lnSpc>
              <a:buFont typeface="Arial" panose="020B0604020202020204" pitchFamily="34" charset="0"/>
              <a:buChar char="•"/>
            </a:pPr>
            <a:r>
              <a:rPr lang="en-US" sz="2000" b="0" i="0" u="none" strike="noStrike" baseline="0">
                <a:solidFill>
                  <a:srgbClr val="000000"/>
                </a:solidFill>
                <a:latin typeface="Times New Roman" panose="02020603050405020304" pitchFamily="18" charset="0"/>
                <a:cs typeface="Times New Roman" panose="02020603050405020304" pitchFamily="18" charset="0"/>
              </a:rPr>
              <a:t>An </a:t>
            </a:r>
            <a:r>
              <a:rPr lang="en-US" sz="2000" b="1" i="0" u="none" strike="noStrike" baseline="0">
                <a:solidFill>
                  <a:srgbClr val="000000"/>
                </a:solidFill>
                <a:latin typeface="Times New Roman" panose="02020603050405020304" pitchFamily="18" charset="0"/>
                <a:cs typeface="Times New Roman" panose="02020603050405020304" pitchFamily="18" charset="0"/>
              </a:rPr>
              <a:t>entry barrier </a:t>
            </a:r>
            <a:r>
              <a:rPr lang="en-US" sz="2000" b="0" i="0" u="none" strike="noStrike" baseline="0">
                <a:solidFill>
                  <a:srgbClr val="000000"/>
                </a:solidFill>
                <a:latin typeface="Times New Roman" panose="02020603050405020304" pitchFamily="18" charset="0"/>
                <a:cs typeface="Times New Roman" panose="02020603050405020304" pitchFamily="18" charset="0"/>
              </a:rPr>
              <a:t>is a product or service feature that customers have learned to expect from organizations in a certain industry. </a:t>
            </a:r>
          </a:p>
          <a:p>
            <a:pPr marL="342900" indent="-342900" algn="just">
              <a:lnSpc>
                <a:spcPct val="120000"/>
              </a:lnSpc>
              <a:buFont typeface="Arial" panose="020B0604020202020204" pitchFamily="34" charset="0"/>
              <a:buChar char="•"/>
            </a:pPr>
            <a:r>
              <a:rPr lang="en-US" sz="2000" b="0" i="0" u="none" strike="noStrike" baseline="0">
                <a:solidFill>
                  <a:srgbClr val="000000"/>
                </a:solidFill>
                <a:latin typeface="Times New Roman" panose="02020603050405020304" pitchFamily="18" charset="0"/>
                <a:cs typeface="Times New Roman" panose="02020603050405020304" pitchFamily="18" charset="0"/>
              </a:rPr>
              <a:t>A competing organization must offer this feature in order to survive in the marketplace. </a:t>
            </a:r>
          </a:p>
          <a:p>
            <a:pPr marL="342900" indent="-342900" algn="just">
              <a:lnSpc>
                <a:spcPct val="120000"/>
              </a:lnSpc>
              <a:buFont typeface="Arial" panose="020B0604020202020204" pitchFamily="34" charset="0"/>
              <a:buChar char="•"/>
            </a:pPr>
            <a:r>
              <a:rPr lang="en-US" sz="2000" b="0" i="0" u="none" strike="noStrike" baseline="0">
                <a:solidFill>
                  <a:srgbClr val="000000"/>
                </a:solidFill>
                <a:latin typeface="Times New Roman" panose="02020603050405020304" pitchFamily="18" charset="0"/>
                <a:cs typeface="Times New Roman" panose="02020603050405020304" pitchFamily="18" charset="0"/>
              </a:rPr>
              <a:t>There are many types of entry barriers. </a:t>
            </a:r>
          </a:p>
          <a:p>
            <a:pPr marL="342900" indent="-342900" algn="just">
              <a:lnSpc>
                <a:spcPct val="120000"/>
              </a:lnSpc>
              <a:buFont typeface="Arial" panose="020B0604020202020204" pitchFamily="34" charset="0"/>
              <a:buChar char="•"/>
            </a:pPr>
            <a:r>
              <a:rPr lang="en-US" sz="2000" b="0" i="0" u="none" strike="noStrike" baseline="0">
                <a:solidFill>
                  <a:srgbClr val="000000"/>
                </a:solidFill>
                <a:latin typeface="Times New Roman" panose="02020603050405020304" pitchFamily="18" charset="0"/>
                <a:cs typeface="Times New Roman" panose="02020603050405020304" pitchFamily="18" charset="0"/>
              </a:rPr>
              <a:t>Consider, for example, legal requirements such as admission to the bar to practice law or a license to serve liquor, where only a certain number of licenses are available. </a:t>
            </a:r>
            <a:endParaRPr lang="en-US" sz="200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7644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505142"/>
            <a:ext cx="2926715" cy="513715"/>
          </a:xfrm>
          <a:prstGeom prst="rect">
            <a:avLst/>
          </a:prstGeom>
        </p:spPr>
        <p:txBody>
          <a:bodyPr vert="horz" wrap="square" lIns="0" tIns="12700" rIns="0" bIns="0" rtlCol="0">
            <a:spAutoFit/>
          </a:bodyPr>
          <a:lstStyle/>
          <a:p>
            <a:pPr marL="12700">
              <a:lnSpc>
                <a:spcPct val="100000"/>
              </a:lnSpc>
              <a:spcBef>
                <a:spcPts val="100"/>
              </a:spcBef>
            </a:pPr>
            <a:r>
              <a:t>Business</a:t>
            </a:r>
            <a:r>
              <a:rPr spc="-85"/>
              <a:t> </a:t>
            </a:r>
            <a:r>
              <a:rPr spc="-5"/>
              <a:t>Process</a:t>
            </a: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11</a:t>
            </a:fld>
            <a:endParaRPr sz="1000">
              <a:latin typeface="Arial MT"/>
              <a:cs typeface="Arial MT"/>
            </a:endParaRPr>
          </a:p>
        </p:txBody>
      </p:sp>
      <p:sp>
        <p:nvSpPr>
          <p:cNvPr id="3" name="object 3"/>
          <p:cNvSpPr txBox="1"/>
          <p:nvPr/>
        </p:nvSpPr>
        <p:spPr>
          <a:xfrm>
            <a:off x="381000" y="1143000"/>
            <a:ext cx="8077200" cy="3312189"/>
          </a:xfrm>
          <a:prstGeom prst="rect">
            <a:avLst/>
          </a:prstGeom>
        </p:spPr>
        <p:txBody>
          <a:bodyPr vert="horz" wrap="square" lIns="0" tIns="12700" rIns="0" bIns="0" rtlCol="0">
            <a:spAutoFit/>
          </a:bodyPr>
          <a:lstStyle/>
          <a:p>
            <a:pPr marL="342900" indent="-342900" algn="just">
              <a:lnSpc>
                <a:spcPct val="120000"/>
              </a:lnSpc>
              <a:spcBef>
                <a:spcPts val="600"/>
              </a:spcBef>
              <a:buFont typeface="Arial" panose="020B0604020202020204" pitchFamily="34" charset="0"/>
              <a:buChar char="•"/>
            </a:pPr>
            <a:r>
              <a:rPr lang="en-US" sz="2100">
                <a:latin typeface="Times New Roman" panose="02020603050405020304" pitchFamily="18" charset="0"/>
                <a:cs typeface="Times New Roman" panose="02020603050405020304" pitchFamily="18" charset="0"/>
              </a:rPr>
              <a:t>Every business can be seen as a collection of business processes, some of which are part of larger encompassing processes. </a:t>
            </a:r>
          </a:p>
          <a:p>
            <a:pPr marL="342900" indent="-342900" algn="just">
              <a:lnSpc>
                <a:spcPct val="120000"/>
              </a:lnSpc>
              <a:spcBef>
                <a:spcPts val="600"/>
              </a:spcBef>
              <a:buFont typeface="Arial" panose="020B0604020202020204" pitchFamily="34" charset="0"/>
              <a:buChar char="•"/>
            </a:pPr>
            <a:r>
              <a:rPr lang="en-US" sz="2100">
                <a:latin typeface="Times New Roman" panose="02020603050405020304" pitchFamily="18" charset="0"/>
                <a:cs typeface="Times New Roman" panose="02020603050405020304" pitchFamily="18" charset="0"/>
              </a:rPr>
              <a:t>For instance, uses of mentoring, wikis, blogs, and videos are all part of the overall knowledge management process. </a:t>
            </a:r>
          </a:p>
          <a:p>
            <a:pPr marL="342900" indent="-342900" algn="just">
              <a:lnSpc>
                <a:spcPct val="120000"/>
              </a:lnSpc>
              <a:spcBef>
                <a:spcPts val="600"/>
              </a:spcBef>
              <a:buFont typeface="Arial" panose="020B0604020202020204" pitchFamily="34" charset="0"/>
              <a:buChar char="•"/>
            </a:pPr>
            <a:r>
              <a:rPr lang="en-US" sz="2100">
                <a:latin typeface="Times New Roman" panose="02020603050405020304" pitchFamily="18" charset="0"/>
                <a:cs typeface="Times New Roman" panose="02020603050405020304" pitchFamily="18" charset="0"/>
              </a:rPr>
              <a:t>Many business processes are tied to a specific functional area.</a:t>
            </a:r>
          </a:p>
          <a:p>
            <a:pPr marL="342900" indent="-342900" algn="just">
              <a:lnSpc>
                <a:spcPct val="120000"/>
              </a:lnSpc>
              <a:spcBef>
                <a:spcPts val="600"/>
              </a:spcBef>
              <a:buFont typeface="Arial" panose="020B0604020202020204" pitchFamily="34" charset="0"/>
              <a:buChar char="•"/>
            </a:pPr>
            <a:r>
              <a:rPr lang="en-US" sz="2100">
                <a:latin typeface="Times New Roman" panose="02020603050405020304" pitchFamily="18" charset="0"/>
                <a:cs typeface="Times New Roman" panose="02020603050405020304" pitchFamily="18" charset="0"/>
              </a:rPr>
              <a:t>For example, the sales and marketing function is responsible for identifying customers, and the human resources function is responsible for hiring employees. </a:t>
            </a:r>
          </a:p>
        </p:txBody>
      </p:sp>
    </p:spTree>
    <p:extLst>
      <p:ext uri="{BB962C8B-B14F-4D97-AF65-F5344CB8AC3E}">
        <p14:creationId xmlns:p14="http://schemas.microsoft.com/office/powerpoint/2010/main" val="378031148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6257" y="453643"/>
            <a:ext cx="6534150" cy="1412875"/>
          </a:xfrm>
          <a:prstGeom prst="rect">
            <a:avLst/>
          </a:prstGeom>
        </p:spPr>
        <p:txBody>
          <a:bodyPr vert="horz" wrap="square" lIns="0" tIns="11430" rIns="0" bIns="0" rtlCol="0">
            <a:spAutoFit/>
          </a:bodyPr>
          <a:lstStyle/>
          <a:p>
            <a:pPr marL="12700" marR="5080">
              <a:lnSpc>
                <a:spcPct val="100400"/>
              </a:lnSpc>
              <a:spcBef>
                <a:spcPts val="90"/>
              </a:spcBef>
            </a:pPr>
            <a:r>
              <a:rPr>
                <a:solidFill>
                  <a:srgbClr val="006FC0"/>
                </a:solidFill>
              </a:rPr>
              <a:t>Competitive</a:t>
            </a:r>
            <a:r>
              <a:rPr spc="-30">
                <a:solidFill>
                  <a:srgbClr val="006FC0"/>
                </a:solidFill>
              </a:rPr>
              <a:t> </a:t>
            </a:r>
            <a:r>
              <a:rPr>
                <a:solidFill>
                  <a:srgbClr val="006FC0"/>
                </a:solidFill>
              </a:rPr>
              <a:t>Advantage</a:t>
            </a:r>
            <a:r>
              <a:rPr spc="-30">
                <a:solidFill>
                  <a:srgbClr val="006FC0"/>
                </a:solidFill>
              </a:rPr>
              <a:t> </a:t>
            </a:r>
            <a:r>
              <a:rPr spc="5">
                <a:solidFill>
                  <a:srgbClr val="006FC0"/>
                </a:solidFill>
              </a:rPr>
              <a:t>and</a:t>
            </a:r>
            <a:r>
              <a:rPr spc="-40">
                <a:solidFill>
                  <a:srgbClr val="006FC0"/>
                </a:solidFill>
              </a:rPr>
              <a:t> </a:t>
            </a:r>
            <a:r>
              <a:rPr spc="-10">
                <a:solidFill>
                  <a:srgbClr val="006FC0"/>
                </a:solidFill>
              </a:rPr>
              <a:t>Strategic </a:t>
            </a:r>
            <a:r>
              <a:rPr spc="-785">
                <a:solidFill>
                  <a:srgbClr val="006FC0"/>
                </a:solidFill>
              </a:rPr>
              <a:t> </a:t>
            </a:r>
            <a:r>
              <a:rPr>
                <a:solidFill>
                  <a:srgbClr val="006FC0"/>
                </a:solidFill>
              </a:rPr>
              <a:t>Information</a:t>
            </a:r>
            <a:r>
              <a:rPr spc="-85">
                <a:solidFill>
                  <a:srgbClr val="006FC0"/>
                </a:solidFill>
              </a:rPr>
              <a:t> </a:t>
            </a:r>
            <a:r>
              <a:rPr spc="5">
                <a:solidFill>
                  <a:srgbClr val="006FC0"/>
                </a:solidFill>
              </a:rPr>
              <a:t>Systems</a:t>
            </a:r>
          </a:p>
          <a:p>
            <a:pPr marL="23495">
              <a:lnSpc>
                <a:spcPct val="100000"/>
              </a:lnSpc>
              <a:spcBef>
                <a:spcPts val="335"/>
              </a:spcBef>
            </a:pPr>
            <a:r>
              <a:rPr sz="2400" spc="-10"/>
              <a:t>Porter’s</a:t>
            </a:r>
            <a:r>
              <a:rPr sz="2400" spc="50"/>
              <a:t> </a:t>
            </a:r>
            <a:r>
              <a:rPr sz="2400"/>
              <a:t>Competitive</a:t>
            </a:r>
            <a:r>
              <a:rPr sz="2400" spc="-65"/>
              <a:t> </a:t>
            </a:r>
            <a:r>
              <a:rPr sz="2400" spc="-10"/>
              <a:t>Forces</a:t>
            </a:r>
            <a:r>
              <a:rPr sz="2400" spc="45"/>
              <a:t> </a:t>
            </a:r>
            <a:r>
              <a:rPr sz="2400" spc="-5"/>
              <a:t>Model</a:t>
            </a:r>
            <a:endParaRPr sz="2400"/>
          </a:p>
        </p:txBody>
      </p:sp>
      <p:sp>
        <p:nvSpPr>
          <p:cNvPr id="8" name="TextBox 7">
            <a:extLst>
              <a:ext uri="{FF2B5EF4-FFF2-40B4-BE49-F238E27FC236}">
                <a16:creationId xmlns:a16="http://schemas.microsoft.com/office/drawing/2014/main" id="{C84F34BE-D0AC-A57A-4447-337040A19913}"/>
              </a:ext>
            </a:extLst>
          </p:cNvPr>
          <p:cNvSpPr txBox="1"/>
          <p:nvPr/>
        </p:nvSpPr>
        <p:spPr>
          <a:xfrm>
            <a:off x="381000" y="1981200"/>
            <a:ext cx="8382000" cy="4122732"/>
          </a:xfrm>
          <a:prstGeom prst="rect">
            <a:avLst/>
          </a:prstGeom>
          <a:noFill/>
        </p:spPr>
        <p:txBody>
          <a:bodyPr wrap="square">
            <a:spAutoFit/>
          </a:bodyPr>
          <a:lstStyle/>
          <a:p>
            <a:pPr algn="just">
              <a:lnSpc>
                <a:spcPct val="120000"/>
              </a:lnSpc>
            </a:pPr>
            <a:r>
              <a:rPr lang="en-US" sz="2100" b="1" i="1" u="none" strike="noStrike" baseline="0">
                <a:solidFill>
                  <a:srgbClr val="0070C0"/>
                </a:solidFill>
                <a:latin typeface="Times New Roman" panose="02020603050405020304" pitchFamily="18" charset="0"/>
                <a:cs typeface="Times New Roman" panose="02020603050405020304" pitchFamily="18" charset="0"/>
              </a:rPr>
              <a:t>The threat of entry of new competitors: </a:t>
            </a:r>
            <a:r>
              <a:rPr lang="en-US" sz="2000" b="0" i="0" u="none" strike="noStrike" baseline="0">
                <a:solidFill>
                  <a:srgbClr val="000000"/>
                </a:solidFill>
                <a:latin typeface="Times New Roman" panose="02020603050405020304" pitchFamily="18" charset="0"/>
                <a:cs typeface="Times New Roman" panose="02020603050405020304" pitchFamily="18" charset="0"/>
              </a:rPr>
              <a:t>For most firms, the Web increases the threat that new competitors will enter the market by reducing traditional barriers to entry. Frequently, competitors need only to set up a Web site to enter a market. The Web can also increase barriers to entry, as when customers come to expect a nontrivial capability from their suppliers. </a:t>
            </a:r>
          </a:p>
          <a:p>
            <a:pPr algn="just">
              <a:lnSpc>
                <a:spcPct val="120000"/>
              </a:lnSpc>
            </a:pPr>
            <a:endParaRPr lang="en-US" sz="2000">
              <a:solidFill>
                <a:srgbClr val="000000"/>
              </a:solidFill>
              <a:latin typeface="Times New Roman" panose="02020603050405020304" pitchFamily="18" charset="0"/>
              <a:cs typeface="Times New Roman" panose="02020603050405020304" pitchFamily="18" charset="0"/>
            </a:endParaRPr>
          </a:p>
          <a:p>
            <a:pPr algn="just">
              <a:lnSpc>
                <a:spcPct val="120000"/>
              </a:lnSpc>
            </a:pPr>
            <a:r>
              <a:rPr lang="en-US" sz="2100" b="1" i="1">
                <a:solidFill>
                  <a:srgbClr val="0070C0"/>
                </a:solidFill>
                <a:latin typeface="Times New Roman" panose="02020603050405020304" pitchFamily="18" charset="0"/>
                <a:cs typeface="Times New Roman" panose="02020603050405020304" pitchFamily="18" charset="0"/>
              </a:rPr>
              <a:t>The bargaining power of suppliers: </a:t>
            </a:r>
            <a:r>
              <a:rPr lang="en-US" sz="2000" b="0" i="0" u="none" strike="noStrike" baseline="0">
                <a:solidFill>
                  <a:srgbClr val="000000"/>
                </a:solidFill>
                <a:latin typeface="Times New Roman" panose="02020603050405020304" pitchFamily="18" charset="0"/>
                <a:cs typeface="Times New Roman" panose="02020603050405020304" pitchFamily="18" charset="0"/>
              </a:rPr>
              <a:t>The Web enables buyers to find alternative suppliers and to compare prices more easily, thereby reducing suppliers’ bargaining power. From a different perspective, as companies use the Web to integrate their supply chains, participating suppliers can lock in customers, thereby increasing suppliers’ bargaining power. </a:t>
            </a:r>
          </a:p>
        </p:txBody>
      </p:sp>
    </p:spTree>
    <p:extLst>
      <p:ext uri="{BB962C8B-B14F-4D97-AF65-F5344CB8AC3E}">
        <p14:creationId xmlns:p14="http://schemas.microsoft.com/office/powerpoint/2010/main" val="419101687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6257" y="453643"/>
            <a:ext cx="6534150" cy="1412875"/>
          </a:xfrm>
          <a:prstGeom prst="rect">
            <a:avLst/>
          </a:prstGeom>
        </p:spPr>
        <p:txBody>
          <a:bodyPr vert="horz" wrap="square" lIns="0" tIns="11430" rIns="0" bIns="0" rtlCol="0">
            <a:spAutoFit/>
          </a:bodyPr>
          <a:lstStyle/>
          <a:p>
            <a:pPr marL="12700" marR="5080">
              <a:lnSpc>
                <a:spcPct val="100400"/>
              </a:lnSpc>
              <a:spcBef>
                <a:spcPts val="90"/>
              </a:spcBef>
            </a:pPr>
            <a:r>
              <a:rPr>
                <a:solidFill>
                  <a:srgbClr val="006FC0"/>
                </a:solidFill>
              </a:rPr>
              <a:t>Competitive</a:t>
            </a:r>
            <a:r>
              <a:rPr spc="-30">
                <a:solidFill>
                  <a:srgbClr val="006FC0"/>
                </a:solidFill>
              </a:rPr>
              <a:t> </a:t>
            </a:r>
            <a:r>
              <a:rPr>
                <a:solidFill>
                  <a:srgbClr val="006FC0"/>
                </a:solidFill>
              </a:rPr>
              <a:t>Advantage</a:t>
            </a:r>
            <a:r>
              <a:rPr spc="-30">
                <a:solidFill>
                  <a:srgbClr val="006FC0"/>
                </a:solidFill>
              </a:rPr>
              <a:t> </a:t>
            </a:r>
            <a:r>
              <a:rPr spc="5">
                <a:solidFill>
                  <a:srgbClr val="006FC0"/>
                </a:solidFill>
              </a:rPr>
              <a:t>and</a:t>
            </a:r>
            <a:r>
              <a:rPr spc="-40">
                <a:solidFill>
                  <a:srgbClr val="006FC0"/>
                </a:solidFill>
              </a:rPr>
              <a:t> </a:t>
            </a:r>
            <a:r>
              <a:rPr spc="-10">
                <a:solidFill>
                  <a:srgbClr val="006FC0"/>
                </a:solidFill>
              </a:rPr>
              <a:t>Strategic </a:t>
            </a:r>
            <a:r>
              <a:rPr spc="-785">
                <a:solidFill>
                  <a:srgbClr val="006FC0"/>
                </a:solidFill>
              </a:rPr>
              <a:t> </a:t>
            </a:r>
            <a:r>
              <a:rPr>
                <a:solidFill>
                  <a:srgbClr val="006FC0"/>
                </a:solidFill>
              </a:rPr>
              <a:t>Information</a:t>
            </a:r>
            <a:r>
              <a:rPr spc="-85">
                <a:solidFill>
                  <a:srgbClr val="006FC0"/>
                </a:solidFill>
              </a:rPr>
              <a:t> </a:t>
            </a:r>
            <a:r>
              <a:rPr spc="5">
                <a:solidFill>
                  <a:srgbClr val="006FC0"/>
                </a:solidFill>
              </a:rPr>
              <a:t>Systems</a:t>
            </a:r>
          </a:p>
          <a:p>
            <a:pPr marL="23495">
              <a:lnSpc>
                <a:spcPct val="100000"/>
              </a:lnSpc>
              <a:spcBef>
                <a:spcPts val="335"/>
              </a:spcBef>
            </a:pPr>
            <a:r>
              <a:rPr sz="2400" spc="-10"/>
              <a:t>Porter’s</a:t>
            </a:r>
            <a:r>
              <a:rPr sz="2400" spc="50"/>
              <a:t> </a:t>
            </a:r>
            <a:r>
              <a:rPr sz="2400"/>
              <a:t>Competitive</a:t>
            </a:r>
            <a:r>
              <a:rPr sz="2400" spc="-65"/>
              <a:t> </a:t>
            </a:r>
            <a:r>
              <a:rPr sz="2400" spc="-10"/>
              <a:t>Forces</a:t>
            </a:r>
            <a:r>
              <a:rPr sz="2400" spc="45"/>
              <a:t> </a:t>
            </a:r>
            <a:r>
              <a:rPr sz="2400" spc="-5"/>
              <a:t>Model</a:t>
            </a:r>
            <a:endParaRPr sz="2400"/>
          </a:p>
        </p:txBody>
      </p:sp>
      <p:sp>
        <p:nvSpPr>
          <p:cNvPr id="8" name="TextBox 7">
            <a:extLst>
              <a:ext uri="{FF2B5EF4-FFF2-40B4-BE49-F238E27FC236}">
                <a16:creationId xmlns:a16="http://schemas.microsoft.com/office/drawing/2014/main" id="{C84F34BE-D0AC-A57A-4447-337040A19913}"/>
              </a:ext>
            </a:extLst>
          </p:cNvPr>
          <p:cNvSpPr txBox="1"/>
          <p:nvPr/>
        </p:nvSpPr>
        <p:spPr>
          <a:xfrm>
            <a:off x="381000" y="1866518"/>
            <a:ext cx="8382000" cy="4685963"/>
          </a:xfrm>
          <a:prstGeom prst="rect">
            <a:avLst/>
          </a:prstGeom>
          <a:noFill/>
        </p:spPr>
        <p:txBody>
          <a:bodyPr wrap="square">
            <a:spAutoFit/>
          </a:bodyPr>
          <a:lstStyle/>
          <a:p>
            <a:pPr algn="just">
              <a:lnSpc>
                <a:spcPct val="120000"/>
              </a:lnSpc>
            </a:pPr>
            <a:r>
              <a:rPr lang="en-US" sz="2100" b="1" i="1">
                <a:solidFill>
                  <a:srgbClr val="0070C0"/>
                </a:solidFill>
                <a:latin typeface="Times New Roman" panose="02020603050405020304" pitchFamily="18" charset="0"/>
                <a:cs typeface="Times New Roman" panose="02020603050405020304" pitchFamily="18" charset="0"/>
              </a:rPr>
              <a:t>The bargaining power of customers (buyers): </a:t>
            </a:r>
            <a:r>
              <a:rPr lang="en-US" sz="2000" b="0" i="0" u="none" strike="noStrike" baseline="0">
                <a:solidFill>
                  <a:srgbClr val="000000"/>
                </a:solidFill>
                <a:latin typeface="Times New Roman" panose="02020603050405020304" pitchFamily="18" charset="0"/>
                <a:cs typeface="Times New Roman" panose="02020603050405020304" pitchFamily="18" charset="0"/>
              </a:rPr>
              <a:t>The Web provides customers with incredible amounts of choices for products, as well as information about those choices. As a result, the Web increases buyer power. However, companies can implement loyalty programs in which they use the Web to monitor the activities of millions of customers. Such programs reduce buyer power. </a:t>
            </a:r>
          </a:p>
          <a:p>
            <a:pPr algn="just">
              <a:lnSpc>
                <a:spcPct val="120000"/>
              </a:lnSpc>
            </a:pPr>
            <a:endParaRPr lang="en-IN" sz="1050" b="0" i="0" u="none" strike="noStrike" baseline="0">
              <a:solidFill>
                <a:srgbClr val="000000"/>
              </a:solidFill>
              <a:latin typeface="Times New Roman" panose="02020603050405020304" pitchFamily="18" charset="0"/>
              <a:cs typeface="Times New Roman" panose="02020603050405020304" pitchFamily="18" charset="0"/>
            </a:endParaRPr>
          </a:p>
          <a:p>
            <a:pPr algn="just">
              <a:lnSpc>
                <a:spcPct val="120000"/>
              </a:lnSpc>
            </a:pPr>
            <a:r>
              <a:rPr lang="en-US" sz="2100" b="1" i="1">
                <a:solidFill>
                  <a:srgbClr val="0070C0"/>
                </a:solidFill>
                <a:latin typeface="Times New Roman" panose="02020603050405020304" pitchFamily="18" charset="0"/>
                <a:cs typeface="Times New Roman" panose="02020603050405020304" pitchFamily="18" charset="0"/>
              </a:rPr>
              <a:t>The threat of substitute products or services: </a:t>
            </a:r>
            <a:r>
              <a:rPr lang="en-US" sz="2000" b="0" i="0" u="none" strike="noStrike" baseline="0">
                <a:solidFill>
                  <a:srgbClr val="000000"/>
                </a:solidFill>
                <a:latin typeface="Times New Roman" panose="02020603050405020304" pitchFamily="18" charset="0"/>
                <a:cs typeface="Times New Roman" panose="02020603050405020304" pitchFamily="18" charset="0"/>
              </a:rPr>
              <a:t>New technologies create substitute products very rapidly, and the Web makes information about these products available almost instantly. As a result, industries (particularly information-based industries) are in great danger from substitutes (e.g., music, books, newspapers, magazines, soft ware). However, the Web also can enable a company to build in switching costs, so that it will cost customers time and/or money to switch from your company to a competitor. </a:t>
            </a:r>
          </a:p>
        </p:txBody>
      </p:sp>
    </p:spTree>
    <p:extLst>
      <p:ext uri="{BB962C8B-B14F-4D97-AF65-F5344CB8AC3E}">
        <p14:creationId xmlns:p14="http://schemas.microsoft.com/office/powerpoint/2010/main" val="89005420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6257" y="453643"/>
            <a:ext cx="6534150" cy="1412875"/>
          </a:xfrm>
          <a:prstGeom prst="rect">
            <a:avLst/>
          </a:prstGeom>
        </p:spPr>
        <p:txBody>
          <a:bodyPr vert="horz" wrap="square" lIns="0" tIns="11430" rIns="0" bIns="0" rtlCol="0">
            <a:spAutoFit/>
          </a:bodyPr>
          <a:lstStyle/>
          <a:p>
            <a:pPr marL="12700" marR="5080">
              <a:lnSpc>
                <a:spcPct val="100400"/>
              </a:lnSpc>
              <a:spcBef>
                <a:spcPts val="90"/>
              </a:spcBef>
            </a:pPr>
            <a:r>
              <a:rPr>
                <a:solidFill>
                  <a:srgbClr val="006FC0"/>
                </a:solidFill>
              </a:rPr>
              <a:t>Competitive</a:t>
            </a:r>
            <a:r>
              <a:rPr spc="-30">
                <a:solidFill>
                  <a:srgbClr val="006FC0"/>
                </a:solidFill>
              </a:rPr>
              <a:t> </a:t>
            </a:r>
            <a:r>
              <a:rPr>
                <a:solidFill>
                  <a:srgbClr val="006FC0"/>
                </a:solidFill>
              </a:rPr>
              <a:t>Advantage</a:t>
            </a:r>
            <a:r>
              <a:rPr spc="-30">
                <a:solidFill>
                  <a:srgbClr val="006FC0"/>
                </a:solidFill>
              </a:rPr>
              <a:t> </a:t>
            </a:r>
            <a:r>
              <a:rPr spc="5">
                <a:solidFill>
                  <a:srgbClr val="006FC0"/>
                </a:solidFill>
              </a:rPr>
              <a:t>and</a:t>
            </a:r>
            <a:r>
              <a:rPr spc="-40">
                <a:solidFill>
                  <a:srgbClr val="006FC0"/>
                </a:solidFill>
              </a:rPr>
              <a:t> </a:t>
            </a:r>
            <a:r>
              <a:rPr spc="-10">
                <a:solidFill>
                  <a:srgbClr val="006FC0"/>
                </a:solidFill>
              </a:rPr>
              <a:t>Strategic </a:t>
            </a:r>
            <a:r>
              <a:rPr spc="-785">
                <a:solidFill>
                  <a:srgbClr val="006FC0"/>
                </a:solidFill>
              </a:rPr>
              <a:t> </a:t>
            </a:r>
            <a:r>
              <a:rPr>
                <a:solidFill>
                  <a:srgbClr val="006FC0"/>
                </a:solidFill>
              </a:rPr>
              <a:t>Information</a:t>
            </a:r>
            <a:r>
              <a:rPr spc="-85">
                <a:solidFill>
                  <a:srgbClr val="006FC0"/>
                </a:solidFill>
              </a:rPr>
              <a:t> </a:t>
            </a:r>
            <a:r>
              <a:rPr spc="5">
                <a:solidFill>
                  <a:srgbClr val="006FC0"/>
                </a:solidFill>
              </a:rPr>
              <a:t>Systems</a:t>
            </a:r>
          </a:p>
          <a:p>
            <a:pPr marL="23495">
              <a:lnSpc>
                <a:spcPct val="100000"/>
              </a:lnSpc>
              <a:spcBef>
                <a:spcPts val="335"/>
              </a:spcBef>
            </a:pPr>
            <a:r>
              <a:rPr sz="2400" spc="-10"/>
              <a:t>Porter’s</a:t>
            </a:r>
            <a:r>
              <a:rPr sz="2400" spc="50"/>
              <a:t> </a:t>
            </a:r>
            <a:r>
              <a:rPr sz="2400"/>
              <a:t>Competitive</a:t>
            </a:r>
            <a:r>
              <a:rPr sz="2400" spc="-65"/>
              <a:t> </a:t>
            </a:r>
            <a:r>
              <a:rPr sz="2400" spc="-10"/>
              <a:t>Forces</a:t>
            </a:r>
            <a:r>
              <a:rPr sz="2400" spc="45"/>
              <a:t> </a:t>
            </a:r>
            <a:r>
              <a:rPr sz="2400" spc="-5"/>
              <a:t>Model</a:t>
            </a:r>
            <a:endParaRPr sz="2400"/>
          </a:p>
        </p:txBody>
      </p:sp>
      <p:sp>
        <p:nvSpPr>
          <p:cNvPr id="8" name="TextBox 7">
            <a:extLst>
              <a:ext uri="{FF2B5EF4-FFF2-40B4-BE49-F238E27FC236}">
                <a16:creationId xmlns:a16="http://schemas.microsoft.com/office/drawing/2014/main" id="{C84F34BE-D0AC-A57A-4447-337040A19913}"/>
              </a:ext>
            </a:extLst>
          </p:cNvPr>
          <p:cNvSpPr txBox="1"/>
          <p:nvPr/>
        </p:nvSpPr>
        <p:spPr>
          <a:xfrm>
            <a:off x="381000" y="1981200"/>
            <a:ext cx="8382000" cy="2276072"/>
          </a:xfrm>
          <a:prstGeom prst="rect">
            <a:avLst/>
          </a:prstGeom>
          <a:noFill/>
        </p:spPr>
        <p:txBody>
          <a:bodyPr wrap="square">
            <a:spAutoFit/>
          </a:bodyPr>
          <a:lstStyle/>
          <a:p>
            <a:pPr algn="just">
              <a:lnSpc>
                <a:spcPct val="120000"/>
              </a:lnSpc>
            </a:pPr>
            <a:r>
              <a:rPr lang="en-US" sz="2100" b="1" i="1">
                <a:solidFill>
                  <a:srgbClr val="0070C0"/>
                </a:solidFill>
                <a:latin typeface="Times New Roman" panose="02020603050405020304" pitchFamily="18" charset="0"/>
                <a:cs typeface="Times New Roman" panose="02020603050405020304" pitchFamily="18" charset="0"/>
              </a:rPr>
              <a:t>The rivalry among existing firms in the industry: </a:t>
            </a:r>
            <a:r>
              <a:rPr lang="en-US" sz="2000" b="0" i="0" u="none" strike="noStrike" baseline="0">
                <a:solidFill>
                  <a:srgbClr val="000000"/>
                </a:solidFill>
                <a:latin typeface="Times New Roman" panose="02020603050405020304" pitchFamily="18" charset="0"/>
                <a:cs typeface="Times New Roman" panose="02020603050405020304" pitchFamily="18" charset="0"/>
              </a:rPr>
              <a:t>In the past, proprietary information systems provided strategic advantage for firms in highly competitive industries. The visibility of Internet applications on the Web makes proprietary systems more difficult to keep secret. Therefore, the Web makes strategic advantage more short-lived. </a:t>
            </a:r>
          </a:p>
          <a:p>
            <a:pPr algn="just">
              <a:lnSpc>
                <a:spcPct val="120000"/>
              </a:lnSpc>
            </a:pPr>
            <a:endParaRPr lang="en-US" sz="2000" b="0" i="0" u="none" strike="noStrike" baseline="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802575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6534150" cy="1412875"/>
          </a:xfrm>
          <a:prstGeom prst="rect">
            <a:avLst/>
          </a:prstGeom>
        </p:spPr>
        <p:txBody>
          <a:bodyPr vert="horz" wrap="square" lIns="0" tIns="11430" rIns="0" bIns="0" rtlCol="0">
            <a:spAutoFit/>
          </a:bodyPr>
          <a:lstStyle/>
          <a:p>
            <a:pPr marL="12700" marR="5080">
              <a:lnSpc>
                <a:spcPct val="100400"/>
              </a:lnSpc>
              <a:spcBef>
                <a:spcPts val="90"/>
              </a:spcBef>
            </a:pPr>
            <a:r>
              <a:rPr>
                <a:solidFill>
                  <a:srgbClr val="006FC0"/>
                </a:solidFill>
              </a:rPr>
              <a:t>Competitive</a:t>
            </a:r>
            <a:r>
              <a:rPr spc="-30">
                <a:solidFill>
                  <a:srgbClr val="006FC0"/>
                </a:solidFill>
              </a:rPr>
              <a:t> </a:t>
            </a:r>
            <a:r>
              <a:rPr>
                <a:solidFill>
                  <a:srgbClr val="006FC0"/>
                </a:solidFill>
              </a:rPr>
              <a:t>Advantage</a:t>
            </a:r>
            <a:r>
              <a:rPr spc="-30">
                <a:solidFill>
                  <a:srgbClr val="006FC0"/>
                </a:solidFill>
              </a:rPr>
              <a:t> </a:t>
            </a:r>
            <a:r>
              <a:rPr spc="5">
                <a:solidFill>
                  <a:srgbClr val="006FC0"/>
                </a:solidFill>
              </a:rPr>
              <a:t>and</a:t>
            </a:r>
            <a:r>
              <a:rPr spc="-40">
                <a:solidFill>
                  <a:srgbClr val="006FC0"/>
                </a:solidFill>
              </a:rPr>
              <a:t> </a:t>
            </a:r>
            <a:r>
              <a:rPr spc="-10">
                <a:solidFill>
                  <a:srgbClr val="006FC0"/>
                </a:solidFill>
              </a:rPr>
              <a:t>Strategic </a:t>
            </a:r>
            <a:r>
              <a:rPr spc="-785">
                <a:solidFill>
                  <a:srgbClr val="006FC0"/>
                </a:solidFill>
              </a:rPr>
              <a:t> </a:t>
            </a:r>
            <a:r>
              <a:rPr>
                <a:solidFill>
                  <a:srgbClr val="006FC0"/>
                </a:solidFill>
              </a:rPr>
              <a:t>Information</a:t>
            </a:r>
            <a:r>
              <a:rPr spc="-85">
                <a:solidFill>
                  <a:srgbClr val="006FC0"/>
                </a:solidFill>
              </a:rPr>
              <a:t> </a:t>
            </a:r>
            <a:r>
              <a:rPr spc="5">
                <a:solidFill>
                  <a:srgbClr val="006FC0"/>
                </a:solidFill>
              </a:rPr>
              <a:t>Systems</a:t>
            </a:r>
          </a:p>
          <a:p>
            <a:pPr marL="23495">
              <a:lnSpc>
                <a:spcPct val="100000"/>
              </a:lnSpc>
              <a:spcBef>
                <a:spcPts val="335"/>
              </a:spcBef>
            </a:pPr>
            <a:r>
              <a:rPr sz="2400" spc="-10"/>
              <a:t>Porter’s</a:t>
            </a:r>
            <a:r>
              <a:rPr sz="2400" spc="50"/>
              <a:t> </a:t>
            </a:r>
            <a:r>
              <a:rPr sz="2400" spc="-10"/>
              <a:t>Value</a:t>
            </a:r>
            <a:r>
              <a:rPr sz="2400" spc="25"/>
              <a:t> </a:t>
            </a:r>
            <a:r>
              <a:rPr sz="2400" spc="-10"/>
              <a:t>Chain</a:t>
            </a:r>
            <a:r>
              <a:rPr sz="2400"/>
              <a:t> </a:t>
            </a:r>
            <a:r>
              <a:rPr sz="2400" spc="-5"/>
              <a:t>Model</a:t>
            </a:r>
            <a:endParaRPr sz="2400"/>
          </a:p>
        </p:txBody>
      </p:sp>
      <p:sp>
        <p:nvSpPr>
          <p:cNvPr id="3" name="object 3"/>
          <p:cNvSpPr txBox="1"/>
          <p:nvPr/>
        </p:nvSpPr>
        <p:spPr>
          <a:xfrm>
            <a:off x="547369" y="2223658"/>
            <a:ext cx="8413750" cy="3333413"/>
          </a:xfrm>
          <a:prstGeom prst="rect">
            <a:avLst/>
          </a:prstGeom>
        </p:spPr>
        <p:txBody>
          <a:bodyPr vert="horz" wrap="square" lIns="0" tIns="102235" rIns="0" bIns="0" rtlCol="0">
            <a:spAutoFit/>
          </a:bodyPr>
          <a:lstStyle/>
          <a:p>
            <a:pPr marL="355600" indent="-343535" algn="just">
              <a:lnSpc>
                <a:spcPct val="120000"/>
              </a:lnSpc>
              <a:spcBef>
                <a:spcPts val="600"/>
              </a:spcBef>
              <a:spcAft>
                <a:spcPts val="600"/>
              </a:spcAft>
              <a:buChar char="-"/>
              <a:tabLst>
                <a:tab pos="356235" algn="l"/>
              </a:tabLst>
            </a:pPr>
            <a:r>
              <a:rPr sz="2000" spc="-5">
                <a:latin typeface="Times New Roman"/>
                <a:cs typeface="Times New Roman"/>
              </a:rPr>
              <a:t>Used</a:t>
            </a:r>
            <a:r>
              <a:rPr sz="2000" spc="250">
                <a:latin typeface="Times New Roman"/>
                <a:cs typeface="Times New Roman"/>
              </a:rPr>
              <a:t> </a:t>
            </a:r>
            <a:r>
              <a:rPr sz="2000" spc="-5">
                <a:latin typeface="Times New Roman"/>
                <a:cs typeface="Times New Roman"/>
              </a:rPr>
              <a:t>to</a:t>
            </a:r>
            <a:r>
              <a:rPr sz="2000" spc="200">
                <a:latin typeface="Times New Roman"/>
                <a:cs typeface="Times New Roman"/>
              </a:rPr>
              <a:t> </a:t>
            </a:r>
            <a:r>
              <a:rPr sz="2000" spc="-5">
                <a:latin typeface="Times New Roman"/>
                <a:cs typeface="Times New Roman"/>
              </a:rPr>
              <a:t>identify</a:t>
            </a:r>
            <a:r>
              <a:rPr sz="2000" spc="200">
                <a:latin typeface="Times New Roman"/>
                <a:cs typeface="Times New Roman"/>
              </a:rPr>
              <a:t> </a:t>
            </a:r>
            <a:r>
              <a:rPr sz="2000">
                <a:latin typeface="Times New Roman"/>
                <a:cs typeface="Times New Roman"/>
              </a:rPr>
              <a:t>specific</a:t>
            </a:r>
            <a:r>
              <a:rPr sz="2000" spc="225">
                <a:latin typeface="Times New Roman"/>
                <a:cs typeface="Times New Roman"/>
              </a:rPr>
              <a:t> </a:t>
            </a:r>
            <a:r>
              <a:rPr sz="2000" spc="-10">
                <a:latin typeface="Times New Roman"/>
                <a:cs typeface="Times New Roman"/>
              </a:rPr>
              <a:t>activities</a:t>
            </a:r>
            <a:r>
              <a:rPr sz="2000" spc="280">
                <a:latin typeface="Times New Roman"/>
                <a:cs typeface="Times New Roman"/>
              </a:rPr>
              <a:t> </a:t>
            </a:r>
            <a:r>
              <a:rPr sz="2000" spc="-15">
                <a:latin typeface="Times New Roman"/>
                <a:cs typeface="Times New Roman"/>
              </a:rPr>
              <a:t>where</a:t>
            </a:r>
            <a:r>
              <a:rPr sz="2000" spc="215">
                <a:latin typeface="Times New Roman"/>
                <a:cs typeface="Times New Roman"/>
              </a:rPr>
              <a:t> </a:t>
            </a:r>
            <a:r>
              <a:rPr sz="2000" spc="10">
                <a:latin typeface="Times New Roman"/>
                <a:cs typeface="Times New Roman"/>
              </a:rPr>
              <a:t>they</a:t>
            </a:r>
            <a:r>
              <a:rPr sz="2000" spc="200">
                <a:latin typeface="Times New Roman"/>
                <a:cs typeface="Times New Roman"/>
              </a:rPr>
              <a:t> </a:t>
            </a:r>
            <a:r>
              <a:rPr sz="2000" spc="-15">
                <a:latin typeface="Times New Roman"/>
                <a:cs typeface="Times New Roman"/>
              </a:rPr>
              <a:t>can</a:t>
            </a:r>
            <a:r>
              <a:rPr sz="2000" spc="250">
                <a:latin typeface="Times New Roman"/>
                <a:cs typeface="Times New Roman"/>
              </a:rPr>
              <a:t> </a:t>
            </a:r>
            <a:r>
              <a:rPr sz="2000" spc="5">
                <a:latin typeface="Times New Roman"/>
                <a:cs typeface="Times New Roman"/>
              </a:rPr>
              <a:t>use</a:t>
            </a:r>
            <a:r>
              <a:rPr sz="2000" spc="210">
                <a:latin typeface="Times New Roman"/>
                <a:cs typeface="Times New Roman"/>
              </a:rPr>
              <a:t> </a:t>
            </a:r>
            <a:r>
              <a:rPr sz="2000" spc="-5">
                <a:latin typeface="Times New Roman"/>
                <a:cs typeface="Times New Roman"/>
              </a:rPr>
              <a:t>competitive</a:t>
            </a:r>
            <a:r>
              <a:rPr sz="2000" spc="200">
                <a:latin typeface="Times New Roman"/>
                <a:cs typeface="Times New Roman"/>
              </a:rPr>
              <a:t> </a:t>
            </a:r>
            <a:r>
              <a:rPr sz="2000" spc="-10">
                <a:latin typeface="Times New Roman"/>
                <a:cs typeface="Times New Roman"/>
              </a:rPr>
              <a:t>strategies</a:t>
            </a:r>
            <a:r>
              <a:rPr lang="en-IN" sz="2000">
                <a:latin typeface="Times New Roman"/>
                <a:cs typeface="Times New Roman"/>
              </a:rPr>
              <a:t> </a:t>
            </a:r>
            <a:r>
              <a:rPr sz="2000" spc="-40">
                <a:latin typeface="Times New Roman"/>
                <a:cs typeface="Times New Roman"/>
              </a:rPr>
              <a:t>for</a:t>
            </a:r>
            <a:r>
              <a:rPr sz="2000" spc="105">
                <a:latin typeface="Times New Roman"/>
                <a:cs typeface="Times New Roman"/>
              </a:rPr>
              <a:t> </a:t>
            </a:r>
            <a:r>
              <a:rPr sz="2000" spc="-10">
                <a:latin typeface="Times New Roman"/>
                <a:cs typeface="Times New Roman"/>
              </a:rPr>
              <a:t>greatest</a:t>
            </a:r>
            <a:r>
              <a:rPr sz="2000" spc="30">
                <a:latin typeface="Times New Roman"/>
                <a:cs typeface="Times New Roman"/>
              </a:rPr>
              <a:t> </a:t>
            </a:r>
            <a:r>
              <a:rPr sz="2000" spc="-10">
                <a:latin typeface="Times New Roman"/>
                <a:cs typeface="Times New Roman"/>
              </a:rPr>
              <a:t>impact.</a:t>
            </a:r>
            <a:endParaRPr sz="2000">
              <a:latin typeface="Times New Roman"/>
              <a:cs typeface="Times New Roman"/>
            </a:endParaRPr>
          </a:p>
          <a:p>
            <a:pPr marL="355600" marR="12065" indent="-343535" algn="just">
              <a:lnSpc>
                <a:spcPct val="120000"/>
              </a:lnSpc>
              <a:spcBef>
                <a:spcPts val="600"/>
              </a:spcBef>
              <a:spcAft>
                <a:spcPts val="600"/>
              </a:spcAft>
              <a:buChar char="-"/>
              <a:tabLst>
                <a:tab pos="356235" algn="l"/>
              </a:tabLst>
            </a:pPr>
            <a:r>
              <a:rPr sz="2000" spc="-10">
                <a:latin typeface="Times New Roman"/>
                <a:cs typeface="Times New Roman"/>
              </a:rPr>
              <a:t>The </a:t>
            </a:r>
            <a:r>
              <a:rPr sz="2000">
                <a:latin typeface="Times New Roman"/>
                <a:cs typeface="Times New Roman"/>
              </a:rPr>
              <a:t>value </a:t>
            </a:r>
            <a:r>
              <a:rPr sz="2000" spc="-10">
                <a:latin typeface="Times New Roman"/>
                <a:cs typeface="Times New Roman"/>
              </a:rPr>
              <a:t>chain </a:t>
            </a:r>
            <a:r>
              <a:rPr sz="2000" spc="-5">
                <a:latin typeface="Times New Roman"/>
                <a:cs typeface="Times New Roman"/>
              </a:rPr>
              <a:t>model identifies </a:t>
            </a:r>
            <a:r>
              <a:rPr sz="2000" spc="-15">
                <a:latin typeface="Times New Roman"/>
                <a:cs typeface="Times New Roman"/>
              </a:rPr>
              <a:t>points </a:t>
            </a:r>
            <a:r>
              <a:rPr sz="2000" spc="5">
                <a:latin typeface="Times New Roman"/>
                <a:cs typeface="Times New Roman"/>
              </a:rPr>
              <a:t>where an </a:t>
            </a:r>
            <a:r>
              <a:rPr sz="2000" spc="-5">
                <a:latin typeface="Times New Roman"/>
                <a:cs typeface="Times New Roman"/>
              </a:rPr>
              <a:t>organization </a:t>
            </a:r>
            <a:r>
              <a:rPr sz="2000" spc="-10">
                <a:latin typeface="Times New Roman"/>
                <a:cs typeface="Times New Roman"/>
              </a:rPr>
              <a:t>can </a:t>
            </a:r>
            <a:r>
              <a:rPr sz="2000" spc="5">
                <a:latin typeface="Times New Roman"/>
                <a:cs typeface="Times New Roman"/>
              </a:rPr>
              <a:t>use </a:t>
            </a:r>
            <a:r>
              <a:rPr sz="2000" spc="15">
                <a:latin typeface="Times New Roman"/>
                <a:cs typeface="Times New Roman"/>
              </a:rPr>
              <a:t>IT </a:t>
            </a:r>
            <a:r>
              <a:rPr sz="2000" spc="40">
                <a:latin typeface="Times New Roman"/>
                <a:cs typeface="Times New Roman"/>
              </a:rPr>
              <a:t>to </a:t>
            </a:r>
            <a:r>
              <a:rPr sz="2000" spc="45">
                <a:latin typeface="Times New Roman"/>
                <a:cs typeface="Times New Roman"/>
              </a:rPr>
              <a:t> </a:t>
            </a:r>
            <a:r>
              <a:rPr sz="2000" spc="-20">
                <a:latin typeface="Times New Roman"/>
                <a:cs typeface="Times New Roman"/>
              </a:rPr>
              <a:t>achieve</a:t>
            </a:r>
            <a:r>
              <a:rPr sz="2000" spc="114">
                <a:latin typeface="Times New Roman"/>
                <a:cs typeface="Times New Roman"/>
              </a:rPr>
              <a:t> </a:t>
            </a:r>
            <a:r>
              <a:rPr sz="2000" spc="-20">
                <a:latin typeface="Times New Roman"/>
                <a:cs typeface="Times New Roman"/>
              </a:rPr>
              <a:t>competitive</a:t>
            </a:r>
            <a:r>
              <a:rPr sz="2000" spc="165">
                <a:latin typeface="Times New Roman"/>
                <a:cs typeface="Times New Roman"/>
              </a:rPr>
              <a:t> </a:t>
            </a:r>
            <a:r>
              <a:rPr sz="2000" spc="-10">
                <a:latin typeface="Times New Roman"/>
                <a:cs typeface="Times New Roman"/>
              </a:rPr>
              <a:t>advantage.</a:t>
            </a:r>
            <a:endParaRPr sz="2000">
              <a:latin typeface="Times New Roman"/>
              <a:cs typeface="Times New Roman"/>
            </a:endParaRPr>
          </a:p>
          <a:p>
            <a:pPr marL="355600" marR="5080" indent="-343535" algn="just">
              <a:lnSpc>
                <a:spcPct val="120000"/>
              </a:lnSpc>
              <a:spcBef>
                <a:spcPts val="600"/>
              </a:spcBef>
              <a:spcAft>
                <a:spcPts val="600"/>
              </a:spcAft>
              <a:buChar char="-"/>
              <a:tabLst>
                <a:tab pos="356235" algn="l"/>
              </a:tabLst>
            </a:pPr>
            <a:r>
              <a:rPr sz="2000" spc="-10">
                <a:latin typeface="Times New Roman"/>
                <a:cs typeface="Times New Roman"/>
              </a:rPr>
              <a:t>Activities</a:t>
            </a:r>
            <a:r>
              <a:rPr sz="2000" spc="-5">
                <a:latin typeface="Times New Roman"/>
                <a:cs typeface="Times New Roman"/>
              </a:rPr>
              <a:t> </a:t>
            </a:r>
            <a:r>
              <a:rPr sz="2000" spc="-10">
                <a:latin typeface="Times New Roman"/>
                <a:cs typeface="Times New Roman"/>
              </a:rPr>
              <a:t>divided</a:t>
            </a:r>
            <a:r>
              <a:rPr sz="2000" spc="-5">
                <a:latin typeface="Times New Roman"/>
                <a:cs typeface="Times New Roman"/>
              </a:rPr>
              <a:t> </a:t>
            </a:r>
            <a:r>
              <a:rPr sz="2000" spc="5">
                <a:latin typeface="Times New Roman"/>
                <a:cs typeface="Times New Roman"/>
              </a:rPr>
              <a:t>into</a:t>
            </a:r>
            <a:r>
              <a:rPr sz="2000" spc="10">
                <a:latin typeface="Times New Roman"/>
                <a:cs typeface="Times New Roman"/>
              </a:rPr>
              <a:t> two</a:t>
            </a:r>
            <a:r>
              <a:rPr sz="2000" spc="15">
                <a:latin typeface="Times New Roman"/>
                <a:cs typeface="Times New Roman"/>
              </a:rPr>
              <a:t> </a:t>
            </a:r>
            <a:r>
              <a:rPr sz="2000" spc="-5">
                <a:latin typeface="Times New Roman"/>
                <a:cs typeface="Times New Roman"/>
              </a:rPr>
              <a:t>categories:</a:t>
            </a:r>
            <a:r>
              <a:rPr sz="2000">
                <a:latin typeface="Times New Roman"/>
                <a:cs typeface="Times New Roman"/>
              </a:rPr>
              <a:t> </a:t>
            </a:r>
            <a:r>
              <a:rPr sz="2000" b="1">
                <a:solidFill>
                  <a:srgbClr val="FF6600"/>
                </a:solidFill>
                <a:latin typeface="Times New Roman"/>
                <a:cs typeface="Times New Roman"/>
              </a:rPr>
              <a:t>Primary</a:t>
            </a:r>
            <a:r>
              <a:rPr sz="2000" b="1" spc="5">
                <a:solidFill>
                  <a:srgbClr val="FF6600"/>
                </a:solidFill>
                <a:latin typeface="Times New Roman"/>
                <a:cs typeface="Times New Roman"/>
              </a:rPr>
              <a:t> </a:t>
            </a:r>
            <a:r>
              <a:rPr sz="2000" b="1" spc="-10">
                <a:solidFill>
                  <a:srgbClr val="FF6600"/>
                </a:solidFill>
                <a:latin typeface="Times New Roman"/>
                <a:cs typeface="Times New Roman"/>
              </a:rPr>
              <a:t>Activities</a:t>
            </a:r>
            <a:r>
              <a:rPr sz="2000" b="1" spc="-5">
                <a:solidFill>
                  <a:srgbClr val="FF6600"/>
                </a:solidFill>
                <a:latin typeface="Times New Roman"/>
                <a:cs typeface="Times New Roman"/>
              </a:rPr>
              <a:t> </a:t>
            </a:r>
            <a:r>
              <a:rPr sz="2000">
                <a:latin typeface="Times New Roman"/>
                <a:cs typeface="Times New Roman"/>
              </a:rPr>
              <a:t>and</a:t>
            </a:r>
            <a:r>
              <a:rPr sz="2000" spc="5">
                <a:latin typeface="Times New Roman"/>
                <a:cs typeface="Times New Roman"/>
              </a:rPr>
              <a:t> </a:t>
            </a:r>
            <a:r>
              <a:rPr sz="2000" b="1" spc="-10">
                <a:solidFill>
                  <a:srgbClr val="6F2F9F"/>
                </a:solidFill>
                <a:latin typeface="Times New Roman"/>
                <a:cs typeface="Times New Roman"/>
              </a:rPr>
              <a:t>Support </a:t>
            </a:r>
            <a:r>
              <a:rPr sz="2000" b="1" spc="-5">
                <a:solidFill>
                  <a:srgbClr val="6F2F9F"/>
                </a:solidFill>
                <a:latin typeface="Times New Roman"/>
                <a:cs typeface="Times New Roman"/>
              </a:rPr>
              <a:t> Activities</a:t>
            </a:r>
            <a:r>
              <a:rPr sz="2000" b="1" spc="-5">
                <a:latin typeface="Times New Roman"/>
                <a:cs typeface="Times New Roman"/>
              </a:rPr>
              <a:t>. </a:t>
            </a:r>
            <a:r>
              <a:rPr sz="2000" b="1" spc="-10">
                <a:solidFill>
                  <a:srgbClr val="FF6600"/>
                </a:solidFill>
                <a:latin typeface="Times New Roman"/>
                <a:cs typeface="Times New Roman"/>
              </a:rPr>
              <a:t>Primary </a:t>
            </a:r>
            <a:r>
              <a:rPr sz="2000" b="1" spc="-5">
                <a:solidFill>
                  <a:srgbClr val="FF6600"/>
                </a:solidFill>
                <a:latin typeface="Times New Roman"/>
                <a:cs typeface="Times New Roman"/>
              </a:rPr>
              <a:t>Activities </a:t>
            </a:r>
            <a:r>
              <a:rPr sz="2000">
                <a:latin typeface="Times New Roman"/>
                <a:cs typeface="Times New Roman"/>
              </a:rPr>
              <a:t>add </a:t>
            </a:r>
            <a:r>
              <a:rPr sz="2000" spc="-15">
                <a:latin typeface="Times New Roman"/>
                <a:cs typeface="Times New Roman"/>
              </a:rPr>
              <a:t>value </a:t>
            </a:r>
            <a:r>
              <a:rPr sz="2000" spc="-5">
                <a:latin typeface="Times New Roman"/>
                <a:cs typeface="Times New Roman"/>
              </a:rPr>
              <a:t>directly </a:t>
            </a:r>
            <a:r>
              <a:rPr sz="2000" spc="20">
                <a:latin typeface="Times New Roman"/>
                <a:cs typeface="Times New Roman"/>
              </a:rPr>
              <a:t>to </a:t>
            </a:r>
            <a:r>
              <a:rPr sz="2000" spc="10">
                <a:latin typeface="Times New Roman"/>
                <a:cs typeface="Times New Roman"/>
              </a:rPr>
              <a:t>the </a:t>
            </a:r>
            <a:r>
              <a:rPr sz="2000" spc="-15">
                <a:latin typeface="Times New Roman"/>
                <a:cs typeface="Times New Roman"/>
              </a:rPr>
              <a:t>firm’s </a:t>
            </a:r>
            <a:r>
              <a:rPr sz="2000" spc="-20">
                <a:latin typeface="Times New Roman"/>
                <a:cs typeface="Times New Roman"/>
              </a:rPr>
              <a:t>products</a:t>
            </a:r>
            <a:r>
              <a:rPr sz="2000" spc="-15">
                <a:latin typeface="Times New Roman"/>
                <a:cs typeface="Times New Roman"/>
              </a:rPr>
              <a:t> </a:t>
            </a:r>
            <a:r>
              <a:rPr sz="2000" spc="-55">
                <a:latin typeface="Times New Roman"/>
                <a:cs typeface="Times New Roman"/>
              </a:rPr>
              <a:t>or </a:t>
            </a:r>
            <a:r>
              <a:rPr sz="2000" spc="-50">
                <a:latin typeface="Times New Roman"/>
                <a:cs typeface="Times New Roman"/>
              </a:rPr>
              <a:t> </a:t>
            </a:r>
            <a:r>
              <a:rPr sz="2000" spc="-10">
                <a:latin typeface="Times New Roman"/>
                <a:cs typeface="Times New Roman"/>
              </a:rPr>
              <a:t>services. </a:t>
            </a:r>
            <a:r>
              <a:rPr sz="2000" b="1" spc="-10">
                <a:solidFill>
                  <a:srgbClr val="6F2F9F"/>
                </a:solidFill>
                <a:latin typeface="Times New Roman"/>
                <a:cs typeface="Times New Roman"/>
              </a:rPr>
              <a:t>Support </a:t>
            </a:r>
            <a:r>
              <a:rPr sz="2000" b="1" spc="-5">
                <a:solidFill>
                  <a:srgbClr val="6F2F9F"/>
                </a:solidFill>
                <a:latin typeface="Times New Roman"/>
                <a:cs typeface="Times New Roman"/>
              </a:rPr>
              <a:t>Activities </a:t>
            </a:r>
            <a:r>
              <a:rPr sz="2000" spc="-5">
                <a:latin typeface="Times New Roman"/>
                <a:cs typeface="Times New Roman"/>
              </a:rPr>
              <a:t>contribute </a:t>
            </a:r>
            <a:r>
              <a:rPr sz="2000" spc="20">
                <a:latin typeface="Times New Roman"/>
                <a:cs typeface="Times New Roman"/>
              </a:rPr>
              <a:t>to </a:t>
            </a:r>
            <a:r>
              <a:rPr sz="2000" spc="-5">
                <a:latin typeface="Times New Roman"/>
                <a:cs typeface="Times New Roman"/>
              </a:rPr>
              <a:t>the </a:t>
            </a:r>
            <a:r>
              <a:rPr sz="2000" spc="-15">
                <a:latin typeface="Times New Roman"/>
                <a:cs typeface="Times New Roman"/>
              </a:rPr>
              <a:t>firm’s </a:t>
            </a:r>
            <a:r>
              <a:rPr sz="2000" spc="-5">
                <a:latin typeface="Times New Roman"/>
                <a:cs typeface="Times New Roman"/>
              </a:rPr>
              <a:t>competitive </a:t>
            </a:r>
            <a:r>
              <a:rPr sz="2000">
                <a:latin typeface="Times New Roman"/>
                <a:cs typeface="Times New Roman"/>
              </a:rPr>
              <a:t>advantage </a:t>
            </a:r>
            <a:r>
              <a:rPr sz="2000" spc="45">
                <a:latin typeface="Times New Roman"/>
                <a:cs typeface="Times New Roman"/>
              </a:rPr>
              <a:t>by </a:t>
            </a:r>
            <a:r>
              <a:rPr sz="2000" spc="50">
                <a:latin typeface="Times New Roman"/>
                <a:cs typeface="Times New Roman"/>
              </a:rPr>
              <a:t> </a:t>
            </a:r>
            <a:r>
              <a:rPr sz="2000" spc="-10">
                <a:latin typeface="Times New Roman"/>
                <a:cs typeface="Times New Roman"/>
              </a:rPr>
              <a:t>supporting</a:t>
            </a:r>
            <a:r>
              <a:rPr sz="2000" spc="45">
                <a:latin typeface="Times New Roman"/>
                <a:cs typeface="Times New Roman"/>
              </a:rPr>
              <a:t> </a:t>
            </a:r>
            <a:r>
              <a:rPr sz="2000">
                <a:latin typeface="Times New Roman"/>
                <a:cs typeface="Times New Roman"/>
              </a:rPr>
              <a:t>the</a:t>
            </a:r>
            <a:r>
              <a:rPr sz="2000" spc="5">
                <a:latin typeface="Times New Roman"/>
                <a:cs typeface="Times New Roman"/>
              </a:rPr>
              <a:t> </a:t>
            </a:r>
            <a:r>
              <a:rPr sz="2000" spc="-10">
                <a:latin typeface="Times New Roman"/>
                <a:cs typeface="Times New Roman"/>
              </a:rPr>
              <a:t>primary</a:t>
            </a:r>
            <a:r>
              <a:rPr sz="2000" spc="-5">
                <a:latin typeface="Times New Roman"/>
                <a:cs typeface="Times New Roman"/>
              </a:rPr>
              <a:t> </a:t>
            </a:r>
            <a:r>
              <a:rPr sz="2000" spc="-15">
                <a:latin typeface="Times New Roman"/>
                <a:cs typeface="Times New Roman"/>
              </a:rPr>
              <a:t>activities.</a:t>
            </a:r>
            <a:endParaRPr sz="2000">
              <a:latin typeface="Times New Roman"/>
              <a:cs typeface="Times New Roman"/>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65250" y="1682750"/>
            <a:ext cx="6572250" cy="4552950"/>
          </a:xfrm>
          <a:prstGeom prst="rect">
            <a:avLst/>
          </a:prstGeom>
        </p:spPr>
      </p:pic>
      <p:sp>
        <p:nvSpPr>
          <p:cNvPr id="3" name="object 3"/>
          <p:cNvSpPr txBox="1">
            <a:spLocks noGrp="1"/>
          </p:cNvSpPr>
          <p:nvPr>
            <p:ph type="title"/>
          </p:nvPr>
        </p:nvSpPr>
        <p:spPr>
          <a:xfrm>
            <a:off x="536257" y="453643"/>
            <a:ext cx="6534150" cy="1412875"/>
          </a:xfrm>
          <a:prstGeom prst="rect">
            <a:avLst/>
          </a:prstGeom>
        </p:spPr>
        <p:txBody>
          <a:bodyPr vert="horz" wrap="square" lIns="0" tIns="11430" rIns="0" bIns="0" rtlCol="0">
            <a:spAutoFit/>
          </a:bodyPr>
          <a:lstStyle/>
          <a:p>
            <a:pPr marL="12700" marR="5080">
              <a:lnSpc>
                <a:spcPct val="100400"/>
              </a:lnSpc>
              <a:spcBef>
                <a:spcPts val="90"/>
              </a:spcBef>
            </a:pPr>
            <a:r>
              <a:rPr>
                <a:solidFill>
                  <a:srgbClr val="006FC0"/>
                </a:solidFill>
              </a:rPr>
              <a:t>Competitive</a:t>
            </a:r>
            <a:r>
              <a:rPr spc="-30">
                <a:solidFill>
                  <a:srgbClr val="006FC0"/>
                </a:solidFill>
              </a:rPr>
              <a:t> </a:t>
            </a:r>
            <a:r>
              <a:rPr>
                <a:solidFill>
                  <a:srgbClr val="006FC0"/>
                </a:solidFill>
              </a:rPr>
              <a:t>Advantage</a:t>
            </a:r>
            <a:r>
              <a:rPr spc="-30">
                <a:solidFill>
                  <a:srgbClr val="006FC0"/>
                </a:solidFill>
              </a:rPr>
              <a:t> </a:t>
            </a:r>
            <a:r>
              <a:rPr spc="5">
                <a:solidFill>
                  <a:srgbClr val="006FC0"/>
                </a:solidFill>
              </a:rPr>
              <a:t>and</a:t>
            </a:r>
            <a:r>
              <a:rPr spc="-40">
                <a:solidFill>
                  <a:srgbClr val="006FC0"/>
                </a:solidFill>
              </a:rPr>
              <a:t> </a:t>
            </a:r>
            <a:r>
              <a:rPr spc="-10">
                <a:solidFill>
                  <a:srgbClr val="006FC0"/>
                </a:solidFill>
              </a:rPr>
              <a:t>Strategic </a:t>
            </a:r>
            <a:r>
              <a:rPr spc="-785">
                <a:solidFill>
                  <a:srgbClr val="006FC0"/>
                </a:solidFill>
              </a:rPr>
              <a:t> </a:t>
            </a:r>
            <a:r>
              <a:rPr>
                <a:solidFill>
                  <a:srgbClr val="006FC0"/>
                </a:solidFill>
              </a:rPr>
              <a:t>Information</a:t>
            </a:r>
            <a:r>
              <a:rPr spc="-85">
                <a:solidFill>
                  <a:srgbClr val="006FC0"/>
                </a:solidFill>
              </a:rPr>
              <a:t> </a:t>
            </a:r>
            <a:r>
              <a:rPr spc="5">
                <a:solidFill>
                  <a:srgbClr val="006FC0"/>
                </a:solidFill>
              </a:rPr>
              <a:t>Systems</a:t>
            </a:r>
          </a:p>
          <a:p>
            <a:pPr marL="23495">
              <a:lnSpc>
                <a:spcPct val="100000"/>
              </a:lnSpc>
              <a:spcBef>
                <a:spcPts val="335"/>
              </a:spcBef>
            </a:pPr>
            <a:r>
              <a:rPr sz="2400" spc="-10"/>
              <a:t>Porter’s</a:t>
            </a:r>
            <a:r>
              <a:rPr sz="2400" spc="50"/>
              <a:t> </a:t>
            </a:r>
            <a:r>
              <a:rPr sz="2400" spc="-10"/>
              <a:t>Value</a:t>
            </a:r>
            <a:r>
              <a:rPr sz="2400" spc="25"/>
              <a:t> </a:t>
            </a:r>
            <a:r>
              <a:rPr sz="2400" spc="-10"/>
              <a:t>Chain</a:t>
            </a:r>
            <a:r>
              <a:rPr sz="2400"/>
              <a:t> </a:t>
            </a:r>
            <a:r>
              <a:rPr sz="2400" spc="-5"/>
              <a:t>Model</a:t>
            </a:r>
            <a:endParaRPr sz="2400"/>
          </a:p>
        </p:txBody>
      </p:sp>
      <p:sp>
        <p:nvSpPr>
          <p:cNvPr id="4" name="object 4"/>
          <p:cNvSpPr txBox="1"/>
          <p:nvPr/>
        </p:nvSpPr>
        <p:spPr>
          <a:xfrm>
            <a:off x="3346703" y="6234429"/>
            <a:ext cx="2395220" cy="147320"/>
          </a:xfrm>
          <a:prstGeom prst="rect">
            <a:avLst/>
          </a:prstGeom>
        </p:spPr>
        <p:txBody>
          <a:bodyPr vert="horz" wrap="square" lIns="0" tIns="12700" rIns="0" bIns="0" rtlCol="0">
            <a:spAutoFit/>
          </a:bodyPr>
          <a:lstStyle/>
          <a:p>
            <a:pPr marL="12700">
              <a:lnSpc>
                <a:spcPct val="100000"/>
              </a:lnSpc>
              <a:spcBef>
                <a:spcPts val="100"/>
              </a:spcBef>
            </a:pPr>
            <a:r>
              <a:rPr sz="800" spc="-10">
                <a:latin typeface="Times New Roman"/>
                <a:cs typeface="Times New Roman"/>
                <a:hlinkClick r:id="rId3"/>
              </a:rPr>
              <a:t>http://docshare01.docshare.tips/files/31709/317098453.pdf</a:t>
            </a:r>
            <a:endParaRPr sz="800">
              <a:latin typeface="Times New Roman"/>
              <a:cs typeface="Times New Roman"/>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6534150" cy="1412875"/>
          </a:xfrm>
          <a:prstGeom prst="rect">
            <a:avLst/>
          </a:prstGeom>
        </p:spPr>
        <p:txBody>
          <a:bodyPr vert="horz" wrap="square" lIns="0" tIns="11430" rIns="0" bIns="0" rtlCol="0">
            <a:spAutoFit/>
          </a:bodyPr>
          <a:lstStyle/>
          <a:p>
            <a:pPr marL="12700" marR="5080">
              <a:lnSpc>
                <a:spcPct val="100400"/>
              </a:lnSpc>
              <a:spcBef>
                <a:spcPts val="90"/>
              </a:spcBef>
            </a:pPr>
            <a:r>
              <a:rPr>
                <a:solidFill>
                  <a:srgbClr val="006FC0"/>
                </a:solidFill>
              </a:rPr>
              <a:t>Competitive</a:t>
            </a:r>
            <a:r>
              <a:rPr spc="-30">
                <a:solidFill>
                  <a:srgbClr val="006FC0"/>
                </a:solidFill>
              </a:rPr>
              <a:t> </a:t>
            </a:r>
            <a:r>
              <a:rPr>
                <a:solidFill>
                  <a:srgbClr val="006FC0"/>
                </a:solidFill>
              </a:rPr>
              <a:t>Advantage</a:t>
            </a:r>
            <a:r>
              <a:rPr spc="-30">
                <a:solidFill>
                  <a:srgbClr val="006FC0"/>
                </a:solidFill>
              </a:rPr>
              <a:t> </a:t>
            </a:r>
            <a:r>
              <a:rPr spc="5">
                <a:solidFill>
                  <a:srgbClr val="006FC0"/>
                </a:solidFill>
              </a:rPr>
              <a:t>and</a:t>
            </a:r>
            <a:r>
              <a:rPr spc="-40">
                <a:solidFill>
                  <a:srgbClr val="006FC0"/>
                </a:solidFill>
              </a:rPr>
              <a:t> </a:t>
            </a:r>
            <a:r>
              <a:rPr spc="-10">
                <a:solidFill>
                  <a:srgbClr val="006FC0"/>
                </a:solidFill>
              </a:rPr>
              <a:t>Strategic </a:t>
            </a:r>
            <a:r>
              <a:rPr spc="-785">
                <a:solidFill>
                  <a:srgbClr val="006FC0"/>
                </a:solidFill>
              </a:rPr>
              <a:t> </a:t>
            </a:r>
            <a:r>
              <a:rPr>
                <a:solidFill>
                  <a:srgbClr val="006FC0"/>
                </a:solidFill>
              </a:rPr>
              <a:t>Information</a:t>
            </a:r>
            <a:r>
              <a:rPr spc="-85">
                <a:solidFill>
                  <a:srgbClr val="006FC0"/>
                </a:solidFill>
              </a:rPr>
              <a:t> </a:t>
            </a:r>
            <a:r>
              <a:rPr spc="5">
                <a:solidFill>
                  <a:srgbClr val="006FC0"/>
                </a:solidFill>
              </a:rPr>
              <a:t>Systems</a:t>
            </a:r>
          </a:p>
          <a:p>
            <a:pPr marL="23495">
              <a:lnSpc>
                <a:spcPct val="100000"/>
              </a:lnSpc>
              <a:spcBef>
                <a:spcPts val="335"/>
              </a:spcBef>
            </a:pPr>
            <a:r>
              <a:rPr sz="2400" spc="-10"/>
              <a:t>Strategies</a:t>
            </a:r>
            <a:r>
              <a:rPr sz="2400" spc="65"/>
              <a:t> </a:t>
            </a:r>
            <a:r>
              <a:rPr sz="2400"/>
              <a:t>for</a:t>
            </a:r>
            <a:r>
              <a:rPr sz="2400" spc="-20"/>
              <a:t> </a:t>
            </a:r>
            <a:r>
              <a:rPr sz="2400"/>
              <a:t>Competitive</a:t>
            </a:r>
            <a:r>
              <a:rPr sz="2400" spc="-60"/>
              <a:t> </a:t>
            </a:r>
            <a:r>
              <a:rPr sz="2400" spc="-5"/>
              <a:t>Advantage</a:t>
            </a:r>
            <a:endParaRPr sz="2400"/>
          </a:p>
        </p:txBody>
      </p:sp>
      <p:sp>
        <p:nvSpPr>
          <p:cNvPr id="3" name="object 3"/>
          <p:cNvSpPr txBox="1"/>
          <p:nvPr/>
        </p:nvSpPr>
        <p:spPr>
          <a:xfrm>
            <a:off x="547369" y="2223658"/>
            <a:ext cx="8399780" cy="2594749"/>
          </a:xfrm>
          <a:prstGeom prst="rect">
            <a:avLst/>
          </a:prstGeom>
        </p:spPr>
        <p:txBody>
          <a:bodyPr vert="horz" wrap="square" lIns="0" tIns="102235" rIns="0" bIns="0" rtlCol="0">
            <a:spAutoFit/>
          </a:bodyPr>
          <a:lstStyle/>
          <a:p>
            <a:pPr marL="355600" indent="-343535">
              <a:lnSpc>
                <a:spcPct val="120000"/>
              </a:lnSpc>
              <a:spcBef>
                <a:spcPts val="600"/>
              </a:spcBef>
              <a:spcAft>
                <a:spcPts val="600"/>
              </a:spcAft>
              <a:buChar char="-"/>
              <a:tabLst>
                <a:tab pos="355600" algn="l"/>
                <a:tab pos="356235" algn="l"/>
                <a:tab pos="1950085" algn="l"/>
                <a:tab pos="3259454" algn="l"/>
                <a:tab pos="3716654" algn="l"/>
                <a:tab pos="4085590" algn="l"/>
                <a:tab pos="5064125" algn="l"/>
                <a:tab pos="6195060" algn="l"/>
                <a:tab pos="6569709" algn="l"/>
                <a:tab pos="7497445" algn="l"/>
                <a:tab pos="7993380" algn="l"/>
              </a:tabLst>
            </a:pPr>
            <a:r>
              <a:rPr sz="2000">
                <a:latin typeface="Times New Roman"/>
                <a:cs typeface="Times New Roman"/>
              </a:rPr>
              <a:t>O</a:t>
            </a:r>
            <a:r>
              <a:rPr sz="2000" spc="-15">
                <a:latin typeface="Times New Roman"/>
                <a:cs typeface="Times New Roman"/>
              </a:rPr>
              <a:t>r</a:t>
            </a:r>
            <a:r>
              <a:rPr sz="2000">
                <a:latin typeface="Times New Roman"/>
                <a:cs typeface="Times New Roman"/>
              </a:rPr>
              <a:t>g</a:t>
            </a:r>
            <a:r>
              <a:rPr sz="2000" spc="5">
                <a:latin typeface="Times New Roman"/>
                <a:cs typeface="Times New Roman"/>
              </a:rPr>
              <a:t>a</a:t>
            </a:r>
            <a:r>
              <a:rPr sz="2000">
                <a:latin typeface="Times New Roman"/>
                <a:cs typeface="Times New Roman"/>
              </a:rPr>
              <a:t>n</a:t>
            </a:r>
            <a:r>
              <a:rPr sz="2000" spc="-10">
                <a:latin typeface="Times New Roman"/>
                <a:cs typeface="Times New Roman"/>
              </a:rPr>
              <a:t>i</a:t>
            </a:r>
            <a:r>
              <a:rPr sz="2000" spc="-40">
                <a:latin typeface="Times New Roman"/>
                <a:cs typeface="Times New Roman"/>
              </a:rPr>
              <a:t>z</a:t>
            </a:r>
            <a:r>
              <a:rPr sz="2000" spc="5">
                <a:latin typeface="Times New Roman"/>
                <a:cs typeface="Times New Roman"/>
              </a:rPr>
              <a:t>a</a:t>
            </a:r>
            <a:r>
              <a:rPr sz="2000" spc="-10">
                <a:latin typeface="Times New Roman"/>
                <a:cs typeface="Times New Roman"/>
              </a:rPr>
              <a:t>t</a:t>
            </a:r>
            <a:r>
              <a:rPr sz="2000" spc="40">
                <a:latin typeface="Times New Roman"/>
                <a:cs typeface="Times New Roman"/>
              </a:rPr>
              <a:t>i</a:t>
            </a:r>
            <a:r>
              <a:rPr sz="2000" spc="-55">
                <a:latin typeface="Times New Roman"/>
                <a:cs typeface="Times New Roman"/>
              </a:rPr>
              <a:t>o</a:t>
            </a:r>
            <a:r>
              <a:rPr sz="2000">
                <a:latin typeface="Times New Roman"/>
                <a:cs typeface="Times New Roman"/>
              </a:rPr>
              <a:t>ns	</a:t>
            </a:r>
            <a:r>
              <a:rPr sz="2000" spc="10">
                <a:latin typeface="Times New Roman"/>
                <a:cs typeface="Times New Roman"/>
              </a:rPr>
              <a:t>c</a:t>
            </a:r>
            <a:r>
              <a:rPr sz="2000" spc="-50">
                <a:latin typeface="Times New Roman"/>
                <a:cs typeface="Times New Roman"/>
              </a:rPr>
              <a:t>o</a:t>
            </a:r>
            <a:r>
              <a:rPr sz="2000">
                <a:latin typeface="Times New Roman"/>
                <a:cs typeface="Times New Roman"/>
              </a:rPr>
              <a:t>nt</a:t>
            </a:r>
            <a:r>
              <a:rPr sz="2000" spc="-10">
                <a:latin typeface="Times New Roman"/>
                <a:cs typeface="Times New Roman"/>
              </a:rPr>
              <a:t>i</a:t>
            </a:r>
            <a:r>
              <a:rPr sz="2000">
                <a:latin typeface="Times New Roman"/>
                <a:cs typeface="Times New Roman"/>
              </a:rPr>
              <a:t>nu</a:t>
            </a:r>
            <a:r>
              <a:rPr sz="2000" spc="10">
                <a:latin typeface="Times New Roman"/>
                <a:cs typeface="Times New Roman"/>
              </a:rPr>
              <a:t>a</a:t>
            </a:r>
            <a:r>
              <a:rPr sz="2000">
                <a:latin typeface="Times New Roman"/>
                <a:cs typeface="Times New Roman"/>
              </a:rPr>
              <a:t>l</a:t>
            </a:r>
            <a:r>
              <a:rPr sz="2000" spc="40">
                <a:latin typeface="Times New Roman"/>
                <a:cs typeface="Times New Roman"/>
              </a:rPr>
              <a:t>l</a:t>
            </a:r>
            <a:r>
              <a:rPr sz="2000">
                <a:latin typeface="Times New Roman"/>
                <a:cs typeface="Times New Roman"/>
              </a:rPr>
              <a:t>y	</a:t>
            </a:r>
            <a:r>
              <a:rPr sz="2000" spc="40">
                <a:latin typeface="Times New Roman"/>
                <a:cs typeface="Times New Roman"/>
              </a:rPr>
              <a:t>t</a:t>
            </a:r>
            <a:r>
              <a:rPr sz="2000" spc="30">
                <a:latin typeface="Times New Roman"/>
                <a:cs typeface="Times New Roman"/>
              </a:rPr>
              <a:t>r</a:t>
            </a:r>
            <a:r>
              <a:rPr sz="2000">
                <a:latin typeface="Times New Roman"/>
                <a:cs typeface="Times New Roman"/>
              </a:rPr>
              <a:t>y	</a:t>
            </a:r>
            <a:r>
              <a:rPr sz="2000" spc="40">
                <a:latin typeface="Times New Roman"/>
                <a:cs typeface="Times New Roman"/>
              </a:rPr>
              <a:t>t</a:t>
            </a:r>
            <a:r>
              <a:rPr sz="2000">
                <a:latin typeface="Times New Roman"/>
                <a:cs typeface="Times New Roman"/>
              </a:rPr>
              <a:t>o	</a:t>
            </a:r>
            <a:r>
              <a:rPr sz="2000" spc="45">
                <a:latin typeface="Times New Roman"/>
                <a:cs typeface="Times New Roman"/>
              </a:rPr>
              <a:t>d</a:t>
            </a:r>
            <a:r>
              <a:rPr sz="2000" spc="5">
                <a:latin typeface="Times New Roman"/>
                <a:cs typeface="Times New Roman"/>
              </a:rPr>
              <a:t>e</a:t>
            </a:r>
            <a:r>
              <a:rPr sz="2000">
                <a:latin typeface="Times New Roman"/>
                <a:cs typeface="Times New Roman"/>
              </a:rPr>
              <a:t>v</a:t>
            </a:r>
            <a:r>
              <a:rPr sz="2000" spc="-45">
                <a:latin typeface="Times New Roman"/>
                <a:cs typeface="Times New Roman"/>
              </a:rPr>
              <a:t>e</a:t>
            </a:r>
            <a:r>
              <a:rPr sz="2000" spc="40">
                <a:latin typeface="Times New Roman"/>
                <a:cs typeface="Times New Roman"/>
              </a:rPr>
              <a:t>l</a:t>
            </a:r>
            <a:r>
              <a:rPr sz="2000" spc="-55">
                <a:latin typeface="Times New Roman"/>
                <a:cs typeface="Times New Roman"/>
              </a:rPr>
              <a:t>o</a:t>
            </a:r>
            <a:r>
              <a:rPr sz="2000">
                <a:latin typeface="Times New Roman"/>
                <a:cs typeface="Times New Roman"/>
              </a:rPr>
              <a:t>p	</a:t>
            </a:r>
            <a:r>
              <a:rPr sz="2000" spc="20">
                <a:latin typeface="Times New Roman"/>
                <a:cs typeface="Times New Roman"/>
              </a:rPr>
              <a:t>s</a:t>
            </a:r>
            <a:r>
              <a:rPr sz="2000" spc="-10">
                <a:latin typeface="Times New Roman"/>
                <a:cs typeface="Times New Roman"/>
              </a:rPr>
              <a:t>t</a:t>
            </a:r>
            <a:r>
              <a:rPr sz="2000" spc="-20">
                <a:latin typeface="Times New Roman"/>
                <a:cs typeface="Times New Roman"/>
              </a:rPr>
              <a:t>r</a:t>
            </a:r>
            <a:r>
              <a:rPr sz="2000" spc="5">
                <a:latin typeface="Times New Roman"/>
                <a:cs typeface="Times New Roman"/>
              </a:rPr>
              <a:t>a</a:t>
            </a:r>
            <a:r>
              <a:rPr sz="2000" spc="40">
                <a:latin typeface="Times New Roman"/>
                <a:cs typeface="Times New Roman"/>
              </a:rPr>
              <a:t>t</a:t>
            </a:r>
            <a:r>
              <a:rPr sz="2000" spc="-40">
                <a:latin typeface="Times New Roman"/>
                <a:cs typeface="Times New Roman"/>
              </a:rPr>
              <a:t>e</a:t>
            </a:r>
            <a:r>
              <a:rPr sz="2000">
                <a:latin typeface="Times New Roman"/>
                <a:cs typeface="Times New Roman"/>
              </a:rPr>
              <a:t>g</a:t>
            </a:r>
            <a:r>
              <a:rPr sz="2000" spc="-10">
                <a:latin typeface="Times New Roman"/>
                <a:cs typeface="Times New Roman"/>
              </a:rPr>
              <a:t>i</a:t>
            </a:r>
            <a:r>
              <a:rPr sz="2000" spc="-40">
                <a:latin typeface="Times New Roman"/>
                <a:cs typeface="Times New Roman"/>
              </a:rPr>
              <a:t>e</a:t>
            </a:r>
            <a:r>
              <a:rPr sz="2000">
                <a:latin typeface="Times New Roman"/>
                <a:cs typeface="Times New Roman"/>
              </a:rPr>
              <a:t>s	</a:t>
            </a:r>
            <a:r>
              <a:rPr sz="2000" spc="40">
                <a:latin typeface="Times New Roman"/>
                <a:cs typeface="Times New Roman"/>
              </a:rPr>
              <a:t>t</a:t>
            </a:r>
            <a:r>
              <a:rPr sz="2000">
                <a:latin typeface="Times New Roman"/>
                <a:cs typeface="Times New Roman"/>
              </a:rPr>
              <a:t>o	</a:t>
            </a:r>
            <a:r>
              <a:rPr sz="2000" spc="10">
                <a:latin typeface="Times New Roman"/>
                <a:cs typeface="Times New Roman"/>
              </a:rPr>
              <a:t>c</a:t>
            </a:r>
            <a:r>
              <a:rPr sz="2000">
                <a:latin typeface="Times New Roman"/>
                <a:cs typeface="Times New Roman"/>
              </a:rPr>
              <a:t>ount</a:t>
            </a:r>
            <a:r>
              <a:rPr sz="2000" spc="-40">
                <a:latin typeface="Times New Roman"/>
                <a:cs typeface="Times New Roman"/>
              </a:rPr>
              <a:t>e</a:t>
            </a:r>
            <a:r>
              <a:rPr sz="2000">
                <a:latin typeface="Times New Roman"/>
                <a:cs typeface="Times New Roman"/>
              </a:rPr>
              <a:t>r	</a:t>
            </a:r>
            <a:r>
              <a:rPr sz="2000" spc="-10">
                <a:latin typeface="Times New Roman"/>
                <a:cs typeface="Times New Roman"/>
              </a:rPr>
              <a:t>t</a:t>
            </a:r>
            <a:r>
              <a:rPr sz="2000" spc="50">
                <a:latin typeface="Times New Roman"/>
                <a:cs typeface="Times New Roman"/>
              </a:rPr>
              <a:t>h</a:t>
            </a:r>
            <a:r>
              <a:rPr sz="2000">
                <a:latin typeface="Times New Roman"/>
                <a:cs typeface="Times New Roman"/>
              </a:rPr>
              <a:t>e	</a:t>
            </a:r>
            <a:r>
              <a:rPr sz="2000" spc="-65">
                <a:latin typeface="Times New Roman"/>
                <a:cs typeface="Times New Roman"/>
              </a:rPr>
              <a:t>f</a:t>
            </a:r>
            <a:r>
              <a:rPr sz="2000" spc="40">
                <a:latin typeface="Times New Roman"/>
                <a:cs typeface="Times New Roman"/>
              </a:rPr>
              <a:t>i</a:t>
            </a:r>
            <a:r>
              <a:rPr sz="2000">
                <a:latin typeface="Times New Roman"/>
                <a:cs typeface="Times New Roman"/>
              </a:rPr>
              <a:t>ve</a:t>
            </a:r>
            <a:r>
              <a:rPr lang="en-IN" sz="2000">
                <a:latin typeface="Times New Roman"/>
                <a:cs typeface="Times New Roman"/>
              </a:rPr>
              <a:t> </a:t>
            </a:r>
            <a:r>
              <a:rPr sz="2000" spc="-20">
                <a:latin typeface="Times New Roman"/>
                <a:cs typeface="Times New Roman"/>
              </a:rPr>
              <a:t>competitive</a:t>
            </a:r>
            <a:r>
              <a:rPr sz="2000" spc="160">
                <a:latin typeface="Times New Roman"/>
                <a:cs typeface="Times New Roman"/>
              </a:rPr>
              <a:t> </a:t>
            </a:r>
            <a:r>
              <a:rPr sz="2000" spc="-40">
                <a:latin typeface="Times New Roman"/>
                <a:cs typeface="Times New Roman"/>
              </a:rPr>
              <a:t>forces</a:t>
            </a:r>
            <a:r>
              <a:rPr sz="2000" spc="220">
                <a:latin typeface="Times New Roman"/>
                <a:cs typeface="Times New Roman"/>
              </a:rPr>
              <a:t> </a:t>
            </a:r>
            <a:r>
              <a:rPr sz="2000" spc="-20">
                <a:latin typeface="Times New Roman"/>
                <a:cs typeface="Times New Roman"/>
              </a:rPr>
              <a:t>identified</a:t>
            </a:r>
            <a:r>
              <a:rPr sz="2000" spc="145">
                <a:latin typeface="Times New Roman"/>
                <a:cs typeface="Times New Roman"/>
              </a:rPr>
              <a:t> </a:t>
            </a:r>
            <a:r>
              <a:rPr sz="2000">
                <a:latin typeface="Times New Roman"/>
                <a:cs typeface="Times New Roman"/>
              </a:rPr>
              <a:t>by</a:t>
            </a:r>
            <a:r>
              <a:rPr sz="2000" spc="-5">
                <a:latin typeface="Times New Roman"/>
                <a:cs typeface="Times New Roman"/>
              </a:rPr>
              <a:t> </a:t>
            </a:r>
            <a:r>
              <a:rPr sz="2000" spc="-25">
                <a:latin typeface="Times New Roman"/>
                <a:cs typeface="Times New Roman"/>
              </a:rPr>
              <a:t>Porter.</a:t>
            </a:r>
            <a:endParaRPr sz="2000">
              <a:latin typeface="Times New Roman"/>
              <a:cs typeface="Times New Roman"/>
            </a:endParaRPr>
          </a:p>
          <a:p>
            <a:pPr marL="355600" marR="10160" indent="-343535">
              <a:lnSpc>
                <a:spcPct val="120000"/>
              </a:lnSpc>
              <a:spcBef>
                <a:spcPts val="600"/>
              </a:spcBef>
              <a:spcAft>
                <a:spcPts val="600"/>
              </a:spcAft>
              <a:buChar char="-"/>
              <a:tabLst>
                <a:tab pos="355600" algn="l"/>
                <a:tab pos="356235" algn="l"/>
              </a:tabLst>
            </a:pPr>
            <a:r>
              <a:rPr sz="2000" spc="-15">
                <a:latin typeface="Times New Roman"/>
                <a:cs typeface="Times New Roman"/>
              </a:rPr>
              <a:t>Companies</a:t>
            </a:r>
            <a:r>
              <a:rPr sz="2000" spc="330">
                <a:latin typeface="Times New Roman"/>
                <a:cs typeface="Times New Roman"/>
              </a:rPr>
              <a:t> </a:t>
            </a:r>
            <a:r>
              <a:rPr sz="2000">
                <a:latin typeface="Times New Roman"/>
                <a:cs typeface="Times New Roman"/>
              </a:rPr>
              <a:t>must</a:t>
            </a:r>
            <a:r>
              <a:rPr sz="2000" spc="300">
                <a:latin typeface="Times New Roman"/>
                <a:cs typeface="Times New Roman"/>
              </a:rPr>
              <a:t> </a:t>
            </a:r>
            <a:r>
              <a:rPr sz="2000" spc="-15">
                <a:latin typeface="Times New Roman"/>
                <a:cs typeface="Times New Roman"/>
              </a:rPr>
              <a:t>select</a:t>
            </a:r>
            <a:r>
              <a:rPr sz="2000" spc="305">
                <a:latin typeface="Times New Roman"/>
                <a:cs typeface="Times New Roman"/>
              </a:rPr>
              <a:t> </a:t>
            </a:r>
            <a:r>
              <a:rPr sz="2000">
                <a:latin typeface="Times New Roman"/>
                <a:cs typeface="Times New Roman"/>
              </a:rPr>
              <a:t>a</a:t>
            </a:r>
            <a:r>
              <a:rPr sz="2000" spc="310">
                <a:latin typeface="Times New Roman"/>
                <a:cs typeface="Times New Roman"/>
              </a:rPr>
              <a:t> </a:t>
            </a:r>
            <a:r>
              <a:rPr sz="2000">
                <a:latin typeface="Times New Roman"/>
                <a:cs typeface="Times New Roman"/>
              </a:rPr>
              <a:t>strategy</a:t>
            </a:r>
            <a:r>
              <a:rPr sz="2000" spc="215">
                <a:latin typeface="Times New Roman"/>
                <a:cs typeface="Times New Roman"/>
              </a:rPr>
              <a:t> </a:t>
            </a:r>
            <a:r>
              <a:rPr sz="2000">
                <a:latin typeface="Times New Roman"/>
                <a:cs typeface="Times New Roman"/>
              </a:rPr>
              <a:t>and</a:t>
            </a:r>
            <a:r>
              <a:rPr sz="2000" spc="305">
                <a:latin typeface="Times New Roman"/>
                <a:cs typeface="Times New Roman"/>
              </a:rPr>
              <a:t> </a:t>
            </a:r>
            <a:r>
              <a:rPr sz="2000" spc="-15">
                <a:latin typeface="Times New Roman"/>
                <a:cs typeface="Times New Roman"/>
              </a:rPr>
              <a:t>then</a:t>
            </a:r>
            <a:r>
              <a:rPr sz="2000" spc="300">
                <a:latin typeface="Times New Roman"/>
                <a:cs typeface="Times New Roman"/>
              </a:rPr>
              <a:t> </a:t>
            </a:r>
            <a:r>
              <a:rPr sz="2000" spc="15">
                <a:latin typeface="Times New Roman"/>
                <a:cs typeface="Times New Roman"/>
              </a:rPr>
              <a:t>stay</a:t>
            </a:r>
            <a:r>
              <a:rPr sz="2000" spc="210">
                <a:latin typeface="Times New Roman"/>
                <a:cs typeface="Times New Roman"/>
              </a:rPr>
              <a:t> </a:t>
            </a:r>
            <a:r>
              <a:rPr sz="2000" spc="-5">
                <a:latin typeface="Times New Roman"/>
                <a:cs typeface="Times New Roman"/>
              </a:rPr>
              <a:t>with</a:t>
            </a:r>
            <a:r>
              <a:rPr sz="2000" spc="305">
                <a:latin typeface="Times New Roman"/>
                <a:cs typeface="Times New Roman"/>
              </a:rPr>
              <a:t> </a:t>
            </a:r>
            <a:r>
              <a:rPr sz="2000" spc="-10">
                <a:latin typeface="Times New Roman"/>
                <a:cs typeface="Times New Roman"/>
              </a:rPr>
              <a:t>it,</a:t>
            </a:r>
            <a:r>
              <a:rPr sz="2000" spc="300">
                <a:latin typeface="Times New Roman"/>
                <a:cs typeface="Times New Roman"/>
              </a:rPr>
              <a:t> </a:t>
            </a:r>
            <a:r>
              <a:rPr sz="2000" spc="5">
                <a:latin typeface="Times New Roman"/>
                <a:cs typeface="Times New Roman"/>
              </a:rPr>
              <a:t>because</a:t>
            </a:r>
            <a:r>
              <a:rPr sz="2000" spc="275">
                <a:latin typeface="Times New Roman"/>
                <a:cs typeface="Times New Roman"/>
              </a:rPr>
              <a:t> </a:t>
            </a:r>
            <a:r>
              <a:rPr sz="2000">
                <a:latin typeface="Times New Roman"/>
                <a:cs typeface="Times New Roman"/>
              </a:rPr>
              <a:t>a</a:t>
            </a:r>
            <a:r>
              <a:rPr sz="2000" spc="315">
                <a:latin typeface="Times New Roman"/>
                <a:cs typeface="Times New Roman"/>
              </a:rPr>
              <a:t> </a:t>
            </a:r>
            <a:r>
              <a:rPr sz="2000" spc="-10">
                <a:latin typeface="Times New Roman"/>
                <a:cs typeface="Times New Roman"/>
              </a:rPr>
              <a:t>confused </a:t>
            </a:r>
            <a:r>
              <a:rPr sz="2000" spc="-484">
                <a:latin typeface="Times New Roman"/>
                <a:cs typeface="Times New Roman"/>
              </a:rPr>
              <a:t> </a:t>
            </a:r>
            <a:r>
              <a:rPr sz="2000" spc="-5">
                <a:latin typeface="Times New Roman"/>
                <a:cs typeface="Times New Roman"/>
              </a:rPr>
              <a:t>strategy</a:t>
            </a:r>
            <a:r>
              <a:rPr sz="2000" spc="5">
                <a:latin typeface="Times New Roman"/>
                <a:cs typeface="Times New Roman"/>
              </a:rPr>
              <a:t> </a:t>
            </a:r>
            <a:r>
              <a:rPr sz="2000" spc="-15">
                <a:latin typeface="Times New Roman"/>
                <a:cs typeface="Times New Roman"/>
              </a:rPr>
              <a:t>cannot</a:t>
            </a:r>
            <a:r>
              <a:rPr sz="2000" spc="95">
                <a:latin typeface="Times New Roman"/>
                <a:cs typeface="Times New Roman"/>
              </a:rPr>
              <a:t> </a:t>
            </a:r>
            <a:r>
              <a:rPr sz="2000" spc="-20">
                <a:latin typeface="Times New Roman"/>
                <a:cs typeface="Times New Roman"/>
              </a:rPr>
              <a:t>succeed.</a:t>
            </a:r>
            <a:endParaRPr sz="2000">
              <a:latin typeface="Times New Roman"/>
              <a:cs typeface="Times New Roman"/>
            </a:endParaRPr>
          </a:p>
          <a:p>
            <a:pPr marL="355600" marR="10795" indent="-343535">
              <a:lnSpc>
                <a:spcPct val="120000"/>
              </a:lnSpc>
              <a:spcBef>
                <a:spcPts val="600"/>
              </a:spcBef>
              <a:spcAft>
                <a:spcPts val="600"/>
              </a:spcAft>
              <a:buChar char="-"/>
              <a:tabLst>
                <a:tab pos="355600" algn="l"/>
                <a:tab pos="356235" algn="l"/>
              </a:tabLst>
            </a:pPr>
            <a:r>
              <a:rPr sz="2000" spc="-10">
                <a:latin typeface="Times New Roman"/>
                <a:cs typeface="Times New Roman"/>
              </a:rPr>
              <a:t>This</a:t>
            </a:r>
            <a:r>
              <a:rPr sz="2000" spc="425">
                <a:latin typeface="Times New Roman"/>
                <a:cs typeface="Times New Roman"/>
              </a:rPr>
              <a:t> </a:t>
            </a:r>
            <a:r>
              <a:rPr sz="2000" spc="-10">
                <a:latin typeface="Times New Roman"/>
                <a:cs typeface="Times New Roman"/>
              </a:rPr>
              <a:t>selection,</a:t>
            </a:r>
            <a:r>
              <a:rPr sz="2000" spc="420">
                <a:latin typeface="Times New Roman"/>
                <a:cs typeface="Times New Roman"/>
              </a:rPr>
              <a:t> </a:t>
            </a:r>
            <a:r>
              <a:rPr sz="2000" spc="-5">
                <a:latin typeface="Times New Roman"/>
                <a:cs typeface="Times New Roman"/>
              </a:rPr>
              <a:t>in</a:t>
            </a:r>
            <a:r>
              <a:rPr sz="2000" spc="400">
                <a:latin typeface="Times New Roman"/>
                <a:cs typeface="Times New Roman"/>
              </a:rPr>
              <a:t> </a:t>
            </a:r>
            <a:r>
              <a:rPr sz="2000" spc="-10">
                <a:latin typeface="Times New Roman"/>
                <a:cs typeface="Times New Roman"/>
              </a:rPr>
              <a:t>turn,</a:t>
            </a:r>
            <a:r>
              <a:rPr sz="2000" spc="405">
                <a:latin typeface="Times New Roman"/>
                <a:cs typeface="Times New Roman"/>
              </a:rPr>
              <a:t> </a:t>
            </a:r>
            <a:r>
              <a:rPr sz="2000" spc="-10">
                <a:latin typeface="Times New Roman"/>
                <a:cs typeface="Times New Roman"/>
              </a:rPr>
              <a:t>decides</a:t>
            </a:r>
            <a:r>
              <a:rPr sz="2000" spc="420">
                <a:latin typeface="Times New Roman"/>
                <a:cs typeface="Times New Roman"/>
              </a:rPr>
              <a:t> </a:t>
            </a:r>
            <a:r>
              <a:rPr sz="2000">
                <a:latin typeface="Times New Roman"/>
                <a:cs typeface="Times New Roman"/>
              </a:rPr>
              <a:t>how</a:t>
            </a:r>
            <a:r>
              <a:rPr sz="2000" spc="405">
                <a:latin typeface="Times New Roman"/>
                <a:cs typeface="Times New Roman"/>
              </a:rPr>
              <a:t> </a:t>
            </a:r>
            <a:r>
              <a:rPr sz="2000">
                <a:latin typeface="Times New Roman"/>
                <a:cs typeface="Times New Roman"/>
              </a:rPr>
              <a:t>a</a:t>
            </a:r>
            <a:r>
              <a:rPr sz="2000" spc="420">
                <a:latin typeface="Times New Roman"/>
                <a:cs typeface="Times New Roman"/>
              </a:rPr>
              <a:t> </a:t>
            </a:r>
            <a:r>
              <a:rPr sz="2000" spc="-5">
                <a:latin typeface="Times New Roman"/>
                <a:cs typeface="Times New Roman"/>
              </a:rPr>
              <a:t>company</a:t>
            </a:r>
            <a:r>
              <a:rPr sz="2000" spc="315">
                <a:latin typeface="Times New Roman"/>
                <a:cs typeface="Times New Roman"/>
              </a:rPr>
              <a:t> </a:t>
            </a:r>
            <a:r>
              <a:rPr sz="2000" spc="-5">
                <a:latin typeface="Times New Roman"/>
                <a:cs typeface="Times New Roman"/>
              </a:rPr>
              <a:t>will</a:t>
            </a:r>
            <a:r>
              <a:rPr sz="2000" spc="400">
                <a:latin typeface="Times New Roman"/>
                <a:cs typeface="Times New Roman"/>
              </a:rPr>
              <a:t> </a:t>
            </a:r>
            <a:r>
              <a:rPr sz="2000">
                <a:latin typeface="Times New Roman"/>
                <a:cs typeface="Times New Roman"/>
              </a:rPr>
              <a:t>utilize</a:t>
            </a:r>
            <a:r>
              <a:rPr sz="2000" spc="375">
                <a:latin typeface="Times New Roman"/>
                <a:cs typeface="Times New Roman"/>
              </a:rPr>
              <a:t> </a:t>
            </a:r>
            <a:r>
              <a:rPr sz="2000" spc="-10">
                <a:latin typeface="Times New Roman"/>
                <a:cs typeface="Times New Roman"/>
              </a:rPr>
              <a:t>its</a:t>
            </a:r>
            <a:r>
              <a:rPr sz="2000" spc="425">
                <a:latin typeface="Times New Roman"/>
                <a:cs typeface="Times New Roman"/>
              </a:rPr>
              <a:t> </a:t>
            </a:r>
            <a:r>
              <a:rPr sz="2000" spc="-15">
                <a:latin typeface="Times New Roman"/>
                <a:cs typeface="Times New Roman"/>
              </a:rPr>
              <a:t>information </a:t>
            </a:r>
            <a:r>
              <a:rPr sz="2000" spc="-484">
                <a:latin typeface="Times New Roman"/>
                <a:cs typeface="Times New Roman"/>
              </a:rPr>
              <a:t> </a:t>
            </a:r>
            <a:r>
              <a:rPr sz="2000" spc="-15">
                <a:latin typeface="Times New Roman"/>
                <a:cs typeface="Times New Roman"/>
              </a:rPr>
              <a:t>systems.</a:t>
            </a:r>
            <a:endParaRPr sz="2000">
              <a:latin typeface="Times New Roman"/>
              <a:cs typeface="Times New Roman"/>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6534150" cy="1412875"/>
          </a:xfrm>
          <a:prstGeom prst="rect">
            <a:avLst/>
          </a:prstGeom>
        </p:spPr>
        <p:txBody>
          <a:bodyPr vert="horz" wrap="square" lIns="0" tIns="11430" rIns="0" bIns="0" rtlCol="0">
            <a:spAutoFit/>
          </a:bodyPr>
          <a:lstStyle/>
          <a:p>
            <a:pPr marL="12700" marR="5080">
              <a:lnSpc>
                <a:spcPct val="100400"/>
              </a:lnSpc>
              <a:spcBef>
                <a:spcPts val="90"/>
              </a:spcBef>
            </a:pPr>
            <a:r>
              <a:rPr>
                <a:solidFill>
                  <a:srgbClr val="006FC0"/>
                </a:solidFill>
              </a:rPr>
              <a:t>Competitive</a:t>
            </a:r>
            <a:r>
              <a:rPr spc="-30">
                <a:solidFill>
                  <a:srgbClr val="006FC0"/>
                </a:solidFill>
              </a:rPr>
              <a:t> </a:t>
            </a:r>
            <a:r>
              <a:rPr>
                <a:solidFill>
                  <a:srgbClr val="006FC0"/>
                </a:solidFill>
              </a:rPr>
              <a:t>Advantage</a:t>
            </a:r>
            <a:r>
              <a:rPr spc="-30">
                <a:solidFill>
                  <a:srgbClr val="006FC0"/>
                </a:solidFill>
              </a:rPr>
              <a:t> </a:t>
            </a:r>
            <a:r>
              <a:rPr spc="5">
                <a:solidFill>
                  <a:srgbClr val="006FC0"/>
                </a:solidFill>
              </a:rPr>
              <a:t>and</a:t>
            </a:r>
            <a:r>
              <a:rPr spc="-40">
                <a:solidFill>
                  <a:srgbClr val="006FC0"/>
                </a:solidFill>
              </a:rPr>
              <a:t> </a:t>
            </a:r>
            <a:r>
              <a:rPr spc="-10">
                <a:solidFill>
                  <a:srgbClr val="006FC0"/>
                </a:solidFill>
              </a:rPr>
              <a:t>Strategic </a:t>
            </a:r>
            <a:r>
              <a:rPr spc="-785">
                <a:solidFill>
                  <a:srgbClr val="006FC0"/>
                </a:solidFill>
              </a:rPr>
              <a:t> </a:t>
            </a:r>
            <a:r>
              <a:rPr>
                <a:solidFill>
                  <a:srgbClr val="006FC0"/>
                </a:solidFill>
              </a:rPr>
              <a:t>Information</a:t>
            </a:r>
            <a:r>
              <a:rPr spc="-85">
                <a:solidFill>
                  <a:srgbClr val="006FC0"/>
                </a:solidFill>
              </a:rPr>
              <a:t> </a:t>
            </a:r>
            <a:r>
              <a:rPr spc="5">
                <a:solidFill>
                  <a:srgbClr val="006FC0"/>
                </a:solidFill>
              </a:rPr>
              <a:t>Systems</a:t>
            </a:r>
          </a:p>
          <a:p>
            <a:pPr marL="23495">
              <a:lnSpc>
                <a:spcPct val="100000"/>
              </a:lnSpc>
              <a:spcBef>
                <a:spcPts val="335"/>
              </a:spcBef>
            </a:pPr>
            <a:r>
              <a:rPr sz="2400" spc="-10"/>
              <a:t>Strategies</a:t>
            </a:r>
            <a:r>
              <a:rPr sz="2400" spc="65"/>
              <a:t> </a:t>
            </a:r>
            <a:r>
              <a:rPr sz="2400"/>
              <a:t>for</a:t>
            </a:r>
            <a:r>
              <a:rPr sz="2400" spc="-20"/>
              <a:t> </a:t>
            </a:r>
            <a:r>
              <a:rPr sz="2400"/>
              <a:t>Competitive</a:t>
            </a:r>
            <a:r>
              <a:rPr sz="2400" spc="-60"/>
              <a:t> </a:t>
            </a:r>
            <a:r>
              <a:rPr sz="2400" spc="-5"/>
              <a:t>Advantage</a:t>
            </a:r>
            <a:endParaRPr sz="2400"/>
          </a:p>
        </p:txBody>
      </p:sp>
      <p:pic>
        <p:nvPicPr>
          <p:cNvPr id="3" name="object 3"/>
          <p:cNvPicPr/>
          <p:nvPr/>
        </p:nvPicPr>
        <p:blipFill>
          <a:blip r:embed="rId2" cstate="print"/>
          <a:stretch>
            <a:fillRect/>
          </a:stretch>
        </p:blipFill>
        <p:spPr>
          <a:xfrm>
            <a:off x="1727200" y="1917700"/>
            <a:ext cx="5575300" cy="4114800"/>
          </a:xfrm>
          <a:prstGeom prst="rect">
            <a:avLst/>
          </a:prstGeom>
        </p:spPr>
      </p:pic>
      <p:sp>
        <p:nvSpPr>
          <p:cNvPr id="5" name="TextBox 4">
            <a:extLst>
              <a:ext uri="{FF2B5EF4-FFF2-40B4-BE49-F238E27FC236}">
                <a16:creationId xmlns:a16="http://schemas.microsoft.com/office/drawing/2014/main" id="{EF21A804-CDA4-73AA-B986-7B382A7CF2C5}"/>
              </a:ext>
            </a:extLst>
          </p:cNvPr>
          <p:cNvSpPr txBox="1"/>
          <p:nvPr/>
        </p:nvSpPr>
        <p:spPr>
          <a:xfrm>
            <a:off x="2247900" y="6032500"/>
            <a:ext cx="4648200" cy="369332"/>
          </a:xfrm>
          <a:prstGeom prst="rect">
            <a:avLst/>
          </a:prstGeom>
          <a:noFill/>
        </p:spPr>
        <p:txBody>
          <a:bodyPr wrap="square" rtlCol="0">
            <a:spAutoFit/>
          </a:bodyPr>
          <a:lstStyle/>
          <a:p>
            <a:r>
              <a:rPr lang="en-IN">
                <a:latin typeface="Times New Roman" panose="02020603050405020304" pitchFamily="18" charset="0"/>
                <a:cs typeface="Times New Roman" panose="02020603050405020304" pitchFamily="18" charset="0"/>
              </a:rPr>
              <a:t>Figure- </a:t>
            </a:r>
            <a:r>
              <a:rPr lang="en-IN" sz="1800" spc="-10">
                <a:latin typeface="Times New Roman" panose="02020603050405020304" pitchFamily="18" charset="0"/>
                <a:cs typeface="Times New Roman" panose="02020603050405020304" pitchFamily="18" charset="0"/>
              </a:rPr>
              <a:t>Strategies</a:t>
            </a:r>
            <a:r>
              <a:rPr lang="en-IN" sz="1800" spc="65">
                <a:latin typeface="Times New Roman" panose="02020603050405020304" pitchFamily="18" charset="0"/>
                <a:cs typeface="Times New Roman" panose="02020603050405020304" pitchFamily="18" charset="0"/>
              </a:rPr>
              <a:t> </a:t>
            </a:r>
            <a:r>
              <a:rPr lang="en-IN" sz="1800">
                <a:latin typeface="Times New Roman" panose="02020603050405020304" pitchFamily="18" charset="0"/>
                <a:cs typeface="Times New Roman" panose="02020603050405020304" pitchFamily="18" charset="0"/>
              </a:rPr>
              <a:t>for</a:t>
            </a:r>
            <a:r>
              <a:rPr lang="en-IN" sz="1800" spc="-20">
                <a:latin typeface="Times New Roman" panose="02020603050405020304" pitchFamily="18" charset="0"/>
                <a:cs typeface="Times New Roman" panose="02020603050405020304" pitchFamily="18" charset="0"/>
              </a:rPr>
              <a:t> </a:t>
            </a:r>
            <a:r>
              <a:rPr lang="en-IN" sz="1800">
                <a:latin typeface="Times New Roman" panose="02020603050405020304" pitchFamily="18" charset="0"/>
                <a:cs typeface="Times New Roman" panose="02020603050405020304" pitchFamily="18" charset="0"/>
              </a:rPr>
              <a:t>Competitive</a:t>
            </a:r>
            <a:r>
              <a:rPr lang="en-IN" sz="1800" spc="-60">
                <a:latin typeface="Times New Roman" panose="02020603050405020304" pitchFamily="18" charset="0"/>
                <a:cs typeface="Times New Roman" panose="02020603050405020304" pitchFamily="18" charset="0"/>
              </a:rPr>
              <a:t> </a:t>
            </a:r>
            <a:r>
              <a:rPr lang="en-IN" sz="1800" spc="-5">
                <a:latin typeface="Times New Roman" panose="02020603050405020304" pitchFamily="18" charset="0"/>
                <a:cs typeface="Times New Roman" panose="02020603050405020304" pitchFamily="18" charset="0"/>
              </a:rPr>
              <a:t>Advantage</a:t>
            </a:r>
            <a:r>
              <a:rPr lang="en-IN">
                <a:latin typeface="Times New Roman" panose="02020603050405020304" pitchFamily="18" charset="0"/>
                <a:cs typeface="Times New Roman" panose="02020603050405020304" pitchFamily="18" charset="0"/>
              </a:rPr>
              <a:t> </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6534150" cy="1412875"/>
          </a:xfrm>
          <a:prstGeom prst="rect">
            <a:avLst/>
          </a:prstGeom>
        </p:spPr>
        <p:txBody>
          <a:bodyPr vert="horz" wrap="square" lIns="0" tIns="11430" rIns="0" bIns="0" rtlCol="0">
            <a:spAutoFit/>
          </a:bodyPr>
          <a:lstStyle/>
          <a:p>
            <a:pPr marL="12700" marR="5080">
              <a:lnSpc>
                <a:spcPct val="100400"/>
              </a:lnSpc>
              <a:spcBef>
                <a:spcPts val="90"/>
              </a:spcBef>
            </a:pPr>
            <a:r>
              <a:rPr>
                <a:solidFill>
                  <a:srgbClr val="006FC0"/>
                </a:solidFill>
              </a:rPr>
              <a:t>Competitive</a:t>
            </a:r>
            <a:r>
              <a:rPr spc="-30">
                <a:solidFill>
                  <a:srgbClr val="006FC0"/>
                </a:solidFill>
              </a:rPr>
              <a:t> </a:t>
            </a:r>
            <a:r>
              <a:rPr>
                <a:solidFill>
                  <a:srgbClr val="006FC0"/>
                </a:solidFill>
              </a:rPr>
              <a:t>Advantage</a:t>
            </a:r>
            <a:r>
              <a:rPr spc="-30">
                <a:solidFill>
                  <a:srgbClr val="006FC0"/>
                </a:solidFill>
              </a:rPr>
              <a:t> </a:t>
            </a:r>
            <a:r>
              <a:rPr spc="5">
                <a:solidFill>
                  <a:srgbClr val="006FC0"/>
                </a:solidFill>
              </a:rPr>
              <a:t>and</a:t>
            </a:r>
            <a:r>
              <a:rPr spc="-40">
                <a:solidFill>
                  <a:srgbClr val="006FC0"/>
                </a:solidFill>
              </a:rPr>
              <a:t> </a:t>
            </a:r>
            <a:r>
              <a:rPr spc="-10">
                <a:solidFill>
                  <a:srgbClr val="006FC0"/>
                </a:solidFill>
              </a:rPr>
              <a:t>Strategic </a:t>
            </a:r>
            <a:r>
              <a:rPr spc="-785">
                <a:solidFill>
                  <a:srgbClr val="006FC0"/>
                </a:solidFill>
              </a:rPr>
              <a:t> </a:t>
            </a:r>
            <a:r>
              <a:rPr>
                <a:solidFill>
                  <a:srgbClr val="006FC0"/>
                </a:solidFill>
              </a:rPr>
              <a:t>Information</a:t>
            </a:r>
            <a:r>
              <a:rPr spc="-85">
                <a:solidFill>
                  <a:srgbClr val="006FC0"/>
                </a:solidFill>
              </a:rPr>
              <a:t> </a:t>
            </a:r>
            <a:r>
              <a:rPr spc="5">
                <a:solidFill>
                  <a:srgbClr val="006FC0"/>
                </a:solidFill>
              </a:rPr>
              <a:t>Systems</a:t>
            </a:r>
          </a:p>
          <a:p>
            <a:pPr marL="23495">
              <a:lnSpc>
                <a:spcPct val="100000"/>
              </a:lnSpc>
              <a:spcBef>
                <a:spcPts val="335"/>
              </a:spcBef>
            </a:pPr>
            <a:r>
              <a:rPr sz="2400" spc="-10"/>
              <a:t>Strategies</a:t>
            </a:r>
            <a:r>
              <a:rPr sz="2400" spc="65"/>
              <a:t> </a:t>
            </a:r>
            <a:r>
              <a:rPr sz="2400"/>
              <a:t>for</a:t>
            </a:r>
            <a:r>
              <a:rPr sz="2400" spc="-20"/>
              <a:t> </a:t>
            </a:r>
            <a:r>
              <a:rPr sz="2400"/>
              <a:t>Competitive</a:t>
            </a:r>
            <a:r>
              <a:rPr sz="2400" spc="-60"/>
              <a:t> </a:t>
            </a:r>
            <a:r>
              <a:rPr sz="2400" spc="-5"/>
              <a:t>Advantage</a:t>
            </a:r>
            <a:endParaRPr sz="2400"/>
          </a:p>
        </p:txBody>
      </p:sp>
      <p:sp>
        <p:nvSpPr>
          <p:cNvPr id="6" name="TextBox 5">
            <a:extLst>
              <a:ext uri="{FF2B5EF4-FFF2-40B4-BE49-F238E27FC236}">
                <a16:creationId xmlns:a16="http://schemas.microsoft.com/office/drawing/2014/main" id="{C59A00C9-1C35-A3BA-A521-8E6E61FA1E38}"/>
              </a:ext>
            </a:extLst>
          </p:cNvPr>
          <p:cNvSpPr txBox="1"/>
          <p:nvPr/>
        </p:nvSpPr>
        <p:spPr>
          <a:xfrm>
            <a:off x="381000" y="2133600"/>
            <a:ext cx="8515350" cy="3907288"/>
          </a:xfrm>
          <a:prstGeom prst="rect">
            <a:avLst/>
          </a:prstGeom>
          <a:noFill/>
        </p:spPr>
        <p:txBody>
          <a:bodyPr wrap="square">
            <a:spAutoFit/>
          </a:bodyPr>
          <a:lstStyle/>
          <a:p>
            <a:pPr marL="342900" indent="-342900" algn="just">
              <a:lnSpc>
                <a:spcPct val="120000"/>
              </a:lnSpc>
              <a:spcBef>
                <a:spcPts val="600"/>
              </a:spcBef>
              <a:buFont typeface="+mj-lt"/>
              <a:buAutoNum type="arabicPeriod"/>
            </a:pPr>
            <a:r>
              <a:rPr lang="en-US" sz="2000" b="1" i="1" u="none" strike="noStrike" baseline="0">
                <a:solidFill>
                  <a:srgbClr val="0070C0"/>
                </a:solidFill>
                <a:latin typeface="Times New Roman" panose="02020603050405020304" pitchFamily="18" charset="0"/>
                <a:cs typeface="Times New Roman" panose="02020603050405020304" pitchFamily="18" charset="0"/>
              </a:rPr>
              <a:t>Cost leadership strategy</a:t>
            </a:r>
            <a:r>
              <a:rPr lang="en-US" sz="2000" b="1" i="1">
                <a:solidFill>
                  <a:srgbClr val="0070C0"/>
                </a:solidFill>
                <a:latin typeface="Times New Roman" panose="02020603050405020304" pitchFamily="18" charset="0"/>
                <a:cs typeface="Times New Roman" panose="02020603050405020304" pitchFamily="18" charset="0"/>
              </a:rPr>
              <a:t>-</a:t>
            </a:r>
            <a:r>
              <a:rPr lang="en-US" sz="2000" b="1" u="none" strike="noStrike" baseline="0">
                <a:solidFill>
                  <a:srgbClr val="0070C0"/>
                </a:solidFill>
                <a:latin typeface="Times New Roman" panose="02020603050405020304" pitchFamily="18" charset="0"/>
                <a:cs typeface="Times New Roman" panose="02020603050405020304" pitchFamily="18" charset="0"/>
              </a:rPr>
              <a:t> </a:t>
            </a:r>
            <a:r>
              <a:rPr lang="en-US" sz="2000" b="0" i="0" u="none" strike="noStrike" baseline="0">
                <a:solidFill>
                  <a:srgbClr val="000000"/>
                </a:solidFill>
                <a:latin typeface="Times New Roman" panose="02020603050405020304" pitchFamily="18" charset="0"/>
                <a:cs typeface="Times New Roman" panose="02020603050405020304" pitchFamily="18" charset="0"/>
              </a:rPr>
              <a:t>Produce products and/or services at the lowest cost in the industry. An example is Walmart’s automatic inventory replenishment system, which enables Walmart to reduce inventory storage requirements. As a result, Walmart stores use floor space only to sell products, and not to store them, thereby reducing inventory costs.</a:t>
            </a:r>
          </a:p>
          <a:p>
            <a:pPr marL="342900" indent="-342900" algn="just">
              <a:lnSpc>
                <a:spcPct val="120000"/>
              </a:lnSpc>
              <a:spcBef>
                <a:spcPts val="600"/>
              </a:spcBef>
              <a:buFont typeface="+mj-lt"/>
              <a:buAutoNum type="arabicPeriod"/>
            </a:pPr>
            <a:r>
              <a:rPr lang="en-US" sz="2000" b="1" i="1" u="none" strike="noStrike" baseline="0">
                <a:solidFill>
                  <a:srgbClr val="0070C0"/>
                </a:solidFill>
                <a:latin typeface="Times New Roman" panose="02020603050405020304" pitchFamily="18" charset="0"/>
                <a:cs typeface="Times New Roman" panose="02020603050405020304" pitchFamily="18" charset="0"/>
              </a:rPr>
              <a:t>Differentiation strategy- </a:t>
            </a:r>
            <a:r>
              <a:rPr lang="en-US" sz="2000" b="0" i="0" u="none" strike="noStrike" baseline="0">
                <a:solidFill>
                  <a:srgbClr val="000000"/>
                </a:solidFill>
                <a:latin typeface="Times New Roman" panose="02020603050405020304" pitchFamily="18" charset="0"/>
                <a:cs typeface="Times New Roman" panose="02020603050405020304" pitchFamily="18" charset="0"/>
              </a:rPr>
              <a:t>Offer different products, services, or product features than your competitors. Southwest Airlines, for example, has differentiated itself as a low-cost, short-haul, express airline. This has proved to be a winning strategy for competing in the highly competitive airline industry. </a:t>
            </a:r>
          </a:p>
          <a:p>
            <a:pPr algn="just">
              <a:lnSpc>
                <a:spcPct val="120000"/>
              </a:lnSpc>
              <a:spcBef>
                <a:spcPts val="600"/>
              </a:spcBef>
            </a:pPr>
            <a:r>
              <a:rPr lang="en-US" sz="2000" b="0" i="0" u="none" strike="noStrike" baseline="0">
                <a:solidFill>
                  <a:srgbClr val="000000"/>
                </a:solidFill>
                <a:latin typeface="Times New Roman" panose="02020603050405020304" pitchFamily="18" charset="0"/>
                <a:cs typeface="Times New Roman" panose="02020603050405020304" pitchFamily="18" charset="0"/>
              </a:rPr>
              <a:t> </a:t>
            </a: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57032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6534150" cy="1412875"/>
          </a:xfrm>
          <a:prstGeom prst="rect">
            <a:avLst/>
          </a:prstGeom>
        </p:spPr>
        <p:txBody>
          <a:bodyPr vert="horz" wrap="square" lIns="0" tIns="11430" rIns="0" bIns="0" rtlCol="0">
            <a:spAutoFit/>
          </a:bodyPr>
          <a:lstStyle/>
          <a:p>
            <a:pPr marL="12700" marR="5080">
              <a:lnSpc>
                <a:spcPct val="100400"/>
              </a:lnSpc>
              <a:spcBef>
                <a:spcPts val="90"/>
              </a:spcBef>
            </a:pPr>
            <a:r>
              <a:rPr>
                <a:solidFill>
                  <a:srgbClr val="006FC0"/>
                </a:solidFill>
              </a:rPr>
              <a:t>Competitive</a:t>
            </a:r>
            <a:r>
              <a:rPr spc="-30">
                <a:solidFill>
                  <a:srgbClr val="006FC0"/>
                </a:solidFill>
              </a:rPr>
              <a:t> </a:t>
            </a:r>
            <a:r>
              <a:rPr>
                <a:solidFill>
                  <a:srgbClr val="006FC0"/>
                </a:solidFill>
              </a:rPr>
              <a:t>Advantage</a:t>
            </a:r>
            <a:r>
              <a:rPr spc="-30">
                <a:solidFill>
                  <a:srgbClr val="006FC0"/>
                </a:solidFill>
              </a:rPr>
              <a:t> </a:t>
            </a:r>
            <a:r>
              <a:rPr spc="5">
                <a:solidFill>
                  <a:srgbClr val="006FC0"/>
                </a:solidFill>
              </a:rPr>
              <a:t>and</a:t>
            </a:r>
            <a:r>
              <a:rPr spc="-40">
                <a:solidFill>
                  <a:srgbClr val="006FC0"/>
                </a:solidFill>
              </a:rPr>
              <a:t> </a:t>
            </a:r>
            <a:r>
              <a:rPr spc="-10">
                <a:solidFill>
                  <a:srgbClr val="006FC0"/>
                </a:solidFill>
              </a:rPr>
              <a:t>Strategic </a:t>
            </a:r>
            <a:r>
              <a:rPr spc="-785">
                <a:solidFill>
                  <a:srgbClr val="006FC0"/>
                </a:solidFill>
              </a:rPr>
              <a:t> </a:t>
            </a:r>
            <a:r>
              <a:rPr>
                <a:solidFill>
                  <a:srgbClr val="006FC0"/>
                </a:solidFill>
              </a:rPr>
              <a:t>Information</a:t>
            </a:r>
            <a:r>
              <a:rPr spc="-85">
                <a:solidFill>
                  <a:srgbClr val="006FC0"/>
                </a:solidFill>
              </a:rPr>
              <a:t> </a:t>
            </a:r>
            <a:r>
              <a:rPr spc="5">
                <a:solidFill>
                  <a:srgbClr val="006FC0"/>
                </a:solidFill>
              </a:rPr>
              <a:t>Systems</a:t>
            </a:r>
          </a:p>
          <a:p>
            <a:pPr marL="23495">
              <a:lnSpc>
                <a:spcPct val="100000"/>
              </a:lnSpc>
              <a:spcBef>
                <a:spcPts val="335"/>
              </a:spcBef>
            </a:pPr>
            <a:r>
              <a:rPr sz="2400" spc="-10"/>
              <a:t>Strategies</a:t>
            </a:r>
            <a:r>
              <a:rPr sz="2400" spc="65"/>
              <a:t> </a:t>
            </a:r>
            <a:r>
              <a:rPr sz="2400"/>
              <a:t>for</a:t>
            </a:r>
            <a:r>
              <a:rPr sz="2400" spc="-20"/>
              <a:t> </a:t>
            </a:r>
            <a:r>
              <a:rPr sz="2400"/>
              <a:t>Competitive</a:t>
            </a:r>
            <a:r>
              <a:rPr sz="2400" spc="-60"/>
              <a:t> </a:t>
            </a:r>
            <a:r>
              <a:rPr sz="2400" spc="-5"/>
              <a:t>Advantage</a:t>
            </a:r>
            <a:endParaRPr sz="2400"/>
          </a:p>
        </p:txBody>
      </p:sp>
      <p:sp>
        <p:nvSpPr>
          <p:cNvPr id="4" name="TextBox 3">
            <a:extLst>
              <a:ext uri="{FF2B5EF4-FFF2-40B4-BE49-F238E27FC236}">
                <a16:creationId xmlns:a16="http://schemas.microsoft.com/office/drawing/2014/main" id="{637EC610-3301-CCA3-8EE1-5E9EC6DDF158}"/>
              </a:ext>
            </a:extLst>
          </p:cNvPr>
          <p:cNvSpPr txBox="1"/>
          <p:nvPr/>
        </p:nvSpPr>
        <p:spPr>
          <a:xfrm>
            <a:off x="342900" y="1884940"/>
            <a:ext cx="8458200" cy="4199676"/>
          </a:xfrm>
          <a:prstGeom prst="rect">
            <a:avLst/>
          </a:prstGeom>
          <a:noFill/>
        </p:spPr>
        <p:txBody>
          <a:bodyPr wrap="square">
            <a:spAutoFit/>
          </a:bodyPr>
          <a:lstStyle/>
          <a:p>
            <a:pPr marL="457200" indent="-457200" algn="just">
              <a:lnSpc>
                <a:spcPct val="120000"/>
              </a:lnSpc>
              <a:spcBef>
                <a:spcPts val="600"/>
              </a:spcBef>
              <a:buFont typeface="+mj-lt"/>
              <a:buAutoNum type="arabicPeriod" startAt="3"/>
            </a:pPr>
            <a:r>
              <a:rPr lang="en-US" sz="2000" b="1" i="1" u="none" strike="noStrike" baseline="0">
                <a:solidFill>
                  <a:srgbClr val="0070C0"/>
                </a:solidFill>
                <a:latin typeface="Times New Roman" panose="02020603050405020304" pitchFamily="18" charset="0"/>
                <a:cs typeface="Times New Roman" panose="02020603050405020304" pitchFamily="18" charset="0"/>
              </a:rPr>
              <a:t>Innovation strategy</a:t>
            </a:r>
            <a:r>
              <a:rPr lang="en-US" sz="2000" i="1">
                <a:solidFill>
                  <a:srgbClr val="000000"/>
                </a:solidFill>
                <a:latin typeface="Times New Roman" panose="02020603050405020304" pitchFamily="18" charset="0"/>
                <a:cs typeface="Times New Roman" panose="02020603050405020304" pitchFamily="18" charset="0"/>
              </a:rPr>
              <a:t>-</a:t>
            </a:r>
            <a:r>
              <a:rPr lang="en-US" sz="2000" b="0" i="1" u="none" strike="noStrike" baseline="0">
                <a:solidFill>
                  <a:srgbClr val="000000"/>
                </a:solidFill>
                <a:latin typeface="Times New Roman" panose="02020603050405020304" pitchFamily="18" charset="0"/>
                <a:cs typeface="Times New Roman" panose="02020603050405020304" pitchFamily="18" charset="0"/>
              </a:rPr>
              <a:t> </a:t>
            </a:r>
            <a:r>
              <a:rPr lang="en-US" sz="2000" b="0" i="0" u="none" strike="noStrike" baseline="0">
                <a:solidFill>
                  <a:srgbClr val="000000"/>
                </a:solidFill>
                <a:latin typeface="Times New Roman" panose="02020603050405020304" pitchFamily="18" charset="0"/>
                <a:cs typeface="Times New Roman" panose="02020603050405020304" pitchFamily="18" charset="0"/>
              </a:rPr>
              <a:t>Introduce new products and services, add new features to existing products and services, or develop new ways to produce them. A classic example is the introduction of automated teller machines (ATMs) by Citibank. The convenience and cost-cutting features of this innovation gave Citibank a huge advantage over its competitors. Another excellent example is Apple’s rapid introduction of innovative products. </a:t>
            </a:r>
          </a:p>
          <a:p>
            <a:pPr marL="457200" indent="-457200" algn="just">
              <a:lnSpc>
                <a:spcPct val="120000"/>
              </a:lnSpc>
              <a:spcBef>
                <a:spcPts val="600"/>
              </a:spcBef>
              <a:buFont typeface="+mj-lt"/>
              <a:buAutoNum type="arabicPeriod" startAt="3"/>
            </a:pPr>
            <a:r>
              <a:rPr lang="en-US" sz="2000" b="1" i="1" u="none" strike="noStrike" baseline="0">
                <a:solidFill>
                  <a:srgbClr val="0070C0"/>
                </a:solidFill>
                <a:latin typeface="Times New Roman" panose="02020603050405020304" pitchFamily="18" charset="0"/>
                <a:cs typeface="Times New Roman" panose="02020603050405020304" pitchFamily="18" charset="0"/>
              </a:rPr>
              <a:t>Operational effectiveness strategy-</a:t>
            </a:r>
            <a:r>
              <a:rPr lang="en-US" sz="2000" b="0" i="1" u="none" strike="noStrike" baseline="0">
                <a:solidFill>
                  <a:srgbClr val="000000"/>
                </a:solidFill>
                <a:latin typeface="Times New Roman" panose="02020603050405020304" pitchFamily="18" charset="0"/>
                <a:cs typeface="Times New Roman" panose="02020603050405020304" pitchFamily="18" charset="0"/>
              </a:rPr>
              <a:t> </a:t>
            </a:r>
            <a:r>
              <a:rPr lang="en-US" sz="2000" b="0" i="0" u="none" strike="noStrike" baseline="0">
                <a:solidFill>
                  <a:srgbClr val="000000"/>
                </a:solidFill>
                <a:latin typeface="Times New Roman" panose="02020603050405020304" pitchFamily="18" charset="0"/>
                <a:cs typeface="Times New Roman" panose="02020603050405020304" pitchFamily="18" charset="0"/>
              </a:rPr>
              <a:t>Improve the manner in which a firm executes its internal business processes so that it performs these activities more effectively than its rivals. Such improvements increase quality, productivity, and employee and customer satisfaction while decreasing time to market. </a:t>
            </a:r>
          </a:p>
        </p:txBody>
      </p:sp>
    </p:spTree>
    <p:extLst>
      <p:ext uri="{BB962C8B-B14F-4D97-AF65-F5344CB8AC3E}">
        <p14:creationId xmlns:p14="http://schemas.microsoft.com/office/powerpoint/2010/main" val="19649361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6534150" cy="1412875"/>
          </a:xfrm>
          <a:prstGeom prst="rect">
            <a:avLst/>
          </a:prstGeom>
        </p:spPr>
        <p:txBody>
          <a:bodyPr vert="horz" wrap="square" lIns="0" tIns="11430" rIns="0" bIns="0" rtlCol="0">
            <a:spAutoFit/>
          </a:bodyPr>
          <a:lstStyle/>
          <a:p>
            <a:pPr marL="12700" marR="5080">
              <a:lnSpc>
                <a:spcPct val="100400"/>
              </a:lnSpc>
              <a:spcBef>
                <a:spcPts val="90"/>
              </a:spcBef>
            </a:pPr>
            <a:r>
              <a:rPr>
                <a:solidFill>
                  <a:srgbClr val="006FC0"/>
                </a:solidFill>
              </a:rPr>
              <a:t>Competitive</a:t>
            </a:r>
            <a:r>
              <a:rPr spc="-30">
                <a:solidFill>
                  <a:srgbClr val="006FC0"/>
                </a:solidFill>
              </a:rPr>
              <a:t> </a:t>
            </a:r>
            <a:r>
              <a:rPr>
                <a:solidFill>
                  <a:srgbClr val="006FC0"/>
                </a:solidFill>
              </a:rPr>
              <a:t>Advantage</a:t>
            </a:r>
            <a:r>
              <a:rPr spc="-30">
                <a:solidFill>
                  <a:srgbClr val="006FC0"/>
                </a:solidFill>
              </a:rPr>
              <a:t> </a:t>
            </a:r>
            <a:r>
              <a:rPr spc="5">
                <a:solidFill>
                  <a:srgbClr val="006FC0"/>
                </a:solidFill>
              </a:rPr>
              <a:t>and</a:t>
            </a:r>
            <a:r>
              <a:rPr spc="-40">
                <a:solidFill>
                  <a:srgbClr val="006FC0"/>
                </a:solidFill>
              </a:rPr>
              <a:t> </a:t>
            </a:r>
            <a:r>
              <a:rPr spc="-10">
                <a:solidFill>
                  <a:srgbClr val="006FC0"/>
                </a:solidFill>
              </a:rPr>
              <a:t>Strategic </a:t>
            </a:r>
            <a:r>
              <a:rPr spc="-785">
                <a:solidFill>
                  <a:srgbClr val="006FC0"/>
                </a:solidFill>
              </a:rPr>
              <a:t> </a:t>
            </a:r>
            <a:r>
              <a:rPr>
                <a:solidFill>
                  <a:srgbClr val="006FC0"/>
                </a:solidFill>
              </a:rPr>
              <a:t>Information</a:t>
            </a:r>
            <a:r>
              <a:rPr spc="-85">
                <a:solidFill>
                  <a:srgbClr val="006FC0"/>
                </a:solidFill>
              </a:rPr>
              <a:t> </a:t>
            </a:r>
            <a:r>
              <a:rPr spc="5">
                <a:solidFill>
                  <a:srgbClr val="006FC0"/>
                </a:solidFill>
              </a:rPr>
              <a:t>Systems</a:t>
            </a:r>
          </a:p>
          <a:p>
            <a:pPr marL="23495">
              <a:lnSpc>
                <a:spcPct val="100000"/>
              </a:lnSpc>
              <a:spcBef>
                <a:spcPts val="335"/>
              </a:spcBef>
            </a:pPr>
            <a:r>
              <a:rPr sz="2400" spc="-10"/>
              <a:t>Strategies</a:t>
            </a:r>
            <a:r>
              <a:rPr sz="2400" spc="65"/>
              <a:t> </a:t>
            </a:r>
            <a:r>
              <a:rPr sz="2400"/>
              <a:t>for</a:t>
            </a:r>
            <a:r>
              <a:rPr sz="2400" spc="-20"/>
              <a:t> </a:t>
            </a:r>
            <a:r>
              <a:rPr sz="2400"/>
              <a:t>Competitive</a:t>
            </a:r>
            <a:r>
              <a:rPr sz="2400" spc="-60"/>
              <a:t> </a:t>
            </a:r>
            <a:r>
              <a:rPr sz="2400" spc="-5"/>
              <a:t>Advantage</a:t>
            </a:r>
            <a:endParaRPr sz="2400"/>
          </a:p>
        </p:txBody>
      </p:sp>
      <p:sp>
        <p:nvSpPr>
          <p:cNvPr id="7" name="TextBox 6">
            <a:extLst>
              <a:ext uri="{FF2B5EF4-FFF2-40B4-BE49-F238E27FC236}">
                <a16:creationId xmlns:a16="http://schemas.microsoft.com/office/drawing/2014/main" id="{01137D0A-FE00-9CEF-7358-1A8A2BA35EF5}"/>
              </a:ext>
            </a:extLst>
          </p:cNvPr>
          <p:cNvSpPr txBox="1"/>
          <p:nvPr/>
        </p:nvSpPr>
        <p:spPr>
          <a:xfrm>
            <a:off x="536256" y="2136338"/>
            <a:ext cx="8302943" cy="2276072"/>
          </a:xfrm>
          <a:prstGeom prst="rect">
            <a:avLst/>
          </a:prstGeom>
          <a:noFill/>
        </p:spPr>
        <p:txBody>
          <a:bodyPr wrap="square">
            <a:spAutoFit/>
          </a:bodyPr>
          <a:lstStyle/>
          <a:p>
            <a:pPr marL="342900" indent="-342900" algn="just">
              <a:lnSpc>
                <a:spcPct val="120000"/>
              </a:lnSpc>
              <a:buFont typeface="+mj-lt"/>
              <a:buAutoNum type="arabicPeriod" startAt="5"/>
            </a:pPr>
            <a:r>
              <a:rPr lang="en-US" sz="2000" b="1" i="1" u="none" strike="noStrike" baseline="0">
                <a:solidFill>
                  <a:srgbClr val="0070C0"/>
                </a:solidFill>
                <a:latin typeface="Times New Roman" panose="02020603050405020304" pitchFamily="18" charset="0"/>
                <a:cs typeface="Times New Roman" panose="02020603050405020304" pitchFamily="18" charset="0"/>
              </a:rPr>
              <a:t>Customer orientation strategy- </a:t>
            </a:r>
            <a:r>
              <a:rPr lang="en-US" sz="2000" b="0" i="0" u="none" strike="noStrike" baseline="0">
                <a:solidFill>
                  <a:srgbClr val="000000"/>
                </a:solidFill>
                <a:latin typeface="Times New Roman" panose="02020603050405020304" pitchFamily="18" charset="0"/>
                <a:cs typeface="Times New Roman" panose="02020603050405020304" pitchFamily="18" charset="0"/>
              </a:rPr>
              <a:t>Concentrate on making customers happy. Web-based systems are particularly effective in this area because they can create a personalized, one-to-one relationship with each customer. </a:t>
            </a:r>
            <a:endParaRPr lang="en-US" sz="2000">
              <a:solidFill>
                <a:srgbClr val="000000"/>
              </a:solidFill>
              <a:latin typeface="Times New Roman" panose="02020603050405020304" pitchFamily="18" charset="0"/>
              <a:cs typeface="Times New Roman" panose="02020603050405020304" pitchFamily="18" charset="0"/>
            </a:endParaRPr>
          </a:p>
          <a:p>
            <a:pPr marL="271463" algn="just">
              <a:lnSpc>
                <a:spcPct val="120000"/>
              </a:lnSpc>
            </a:pPr>
            <a:r>
              <a:rPr lang="en-US" sz="2000" b="0" i="0" u="none" strike="noStrike" baseline="0">
                <a:solidFill>
                  <a:srgbClr val="000000"/>
                </a:solidFill>
                <a:latin typeface="Times New Roman" panose="02020603050405020304" pitchFamily="18" charset="0"/>
                <a:cs typeface="Times New Roman" panose="02020603050405020304" pitchFamily="18" charset="0"/>
              </a:rPr>
              <a:t>Amazon (</a:t>
            </a:r>
            <a:r>
              <a:rPr lang="en-US" sz="2000" b="0" i="0" u="none" strike="noStrike" baseline="0">
                <a:solidFill>
                  <a:srgbClr val="0000FF"/>
                </a:solidFill>
                <a:latin typeface="Times New Roman" panose="02020603050405020304" pitchFamily="18" charset="0"/>
                <a:cs typeface="Times New Roman" panose="02020603050405020304" pitchFamily="18" charset="0"/>
              </a:rPr>
              <a:t>www.amazon.com</a:t>
            </a:r>
            <a:r>
              <a:rPr lang="en-US" sz="2000" b="0" i="0" u="none" strike="noStrike" baseline="0">
                <a:solidFill>
                  <a:srgbClr val="000000"/>
                </a:solidFill>
                <a:latin typeface="Times New Roman" panose="02020603050405020304" pitchFamily="18" charset="0"/>
                <a:cs typeface="Times New Roman" panose="02020603050405020304" pitchFamily="18" charset="0"/>
              </a:rPr>
              <a:t>), Apple (</a:t>
            </a:r>
            <a:r>
              <a:rPr lang="en-US" sz="2000" b="0" i="0" u="none" strike="noStrike" baseline="0">
                <a:solidFill>
                  <a:srgbClr val="0000FF"/>
                </a:solidFill>
                <a:latin typeface="Times New Roman" panose="02020603050405020304" pitchFamily="18" charset="0"/>
                <a:cs typeface="Times New Roman" panose="02020603050405020304" pitchFamily="18" charset="0"/>
              </a:rPr>
              <a:t>www.apple .com</a:t>
            </a:r>
            <a:r>
              <a:rPr lang="en-US" sz="2000" b="0" i="0" u="none" strike="noStrike" baseline="0">
                <a:solidFill>
                  <a:srgbClr val="000000"/>
                </a:solidFill>
                <a:latin typeface="Times New Roman" panose="02020603050405020304" pitchFamily="18" charset="0"/>
                <a:cs typeface="Times New Roman" panose="02020603050405020304" pitchFamily="18" charset="0"/>
              </a:rPr>
              <a:t>), and Starbucks (</a:t>
            </a:r>
            <a:r>
              <a:rPr lang="en-US" sz="2000" b="0" i="0" u="none" strike="noStrike" baseline="0">
                <a:solidFill>
                  <a:srgbClr val="0000FF"/>
                </a:solidFill>
                <a:latin typeface="Times New Roman" panose="02020603050405020304" pitchFamily="18" charset="0"/>
                <a:cs typeface="Times New Roman" panose="02020603050405020304" pitchFamily="18" charset="0"/>
              </a:rPr>
              <a:t>www.starbucks.com</a:t>
            </a:r>
            <a:r>
              <a:rPr lang="en-US" sz="2000" b="0" i="0" u="none" strike="noStrike" baseline="0">
                <a:solidFill>
                  <a:srgbClr val="000000"/>
                </a:solidFill>
                <a:latin typeface="Times New Roman" panose="02020603050405020304" pitchFamily="18" charset="0"/>
                <a:cs typeface="Times New Roman" panose="02020603050405020304" pitchFamily="18" charset="0"/>
              </a:rPr>
              <a:t>) are classic examples of companies devoted to customer satisfaction. </a:t>
            </a:r>
          </a:p>
        </p:txBody>
      </p:sp>
    </p:spTree>
    <p:extLst>
      <p:ext uri="{BB962C8B-B14F-4D97-AF65-F5344CB8AC3E}">
        <p14:creationId xmlns:p14="http://schemas.microsoft.com/office/powerpoint/2010/main" val="3220772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381000"/>
            <a:ext cx="2926715" cy="513715"/>
          </a:xfrm>
          <a:prstGeom prst="rect">
            <a:avLst/>
          </a:prstGeom>
        </p:spPr>
        <p:txBody>
          <a:bodyPr vert="horz" wrap="square" lIns="0" tIns="12700" rIns="0" bIns="0" rtlCol="0">
            <a:spAutoFit/>
          </a:bodyPr>
          <a:lstStyle/>
          <a:p>
            <a:pPr marL="12700">
              <a:lnSpc>
                <a:spcPct val="100000"/>
              </a:lnSpc>
              <a:spcBef>
                <a:spcPts val="100"/>
              </a:spcBef>
            </a:pPr>
            <a:r>
              <a:t>Business</a:t>
            </a:r>
            <a:r>
              <a:rPr spc="-85"/>
              <a:t> </a:t>
            </a:r>
            <a:r>
              <a:rPr spc="-5"/>
              <a:t>Process</a:t>
            </a: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12</a:t>
            </a:fld>
            <a:endParaRPr sz="1000">
              <a:latin typeface="Arial MT"/>
              <a:cs typeface="Arial MT"/>
            </a:endParaRPr>
          </a:p>
        </p:txBody>
      </p:sp>
      <p:pic>
        <p:nvPicPr>
          <p:cNvPr id="8" name="Picture 7">
            <a:extLst>
              <a:ext uri="{FF2B5EF4-FFF2-40B4-BE49-F238E27FC236}">
                <a16:creationId xmlns:a16="http://schemas.microsoft.com/office/drawing/2014/main" id="{B64D429F-EDFD-1BA7-B2AE-9A80DE93D441}"/>
              </a:ext>
            </a:extLst>
          </p:cNvPr>
          <p:cNvPicPr>
            <a:picLocks noChangeAspect="1"/>
          </p:cNvPicPr>
          <p:nvPr/>
        </p:nvPicPr>
        <p:blipFill>
          <a:blip r:embed="rId2"/>
          <a:stretch>
            <a:fillRect/>
          </a:stretch>
        </p:blipFill>
        <p:spPr>
          <a:xfrm>
            <a:off x="762000" y="1981200"/>
            <a:ext cx="7998459" cy="3733800"/>
          </a:xfrm>
          <a:prstGeom prst="rect">
            <a:avLst/>
          </a:prstGeom>
        </p:spPr>
      </p:pic>
      <p:sp>
        <p:nvSpPr>
          <p:cNvPr id="12" name="TextBox 11">
            <a:extLst>
              <a:ext uri="{FF2B5EF4-FFF2-40B4-BE49-F238E27FC236}">
                <a16:creationId xmlns:a16="http://schemas.microsoft.com/office/drawing/2014/main" id="{0BB5E1E5-BDC6-00C7-02E1-3297CB29ADEB}"/>
              </a:ext>
            </a:extLst>
          </p:cNvPr>
          <p:cNvSpPr txBox="1"/>
          <p:nvPr/>
        </p:nvSpPr>
        <p:spPr>
          <a:xfrm>
            <a:off x="990600" y="894715"/>
            <a:ext cx="7162800" cy="834074"/>
          </a:xfrm>
          <a:prstGeom prst="rect">
            <a:avLst/>
          </a:prstGeom>
          <a:noFill/>
        </p:spPr>
        <p:txBody>
          <a:bodyPr wrap="square">
            <a:spAutoFit/>
          </a:bodyPr>
          <a:lstStyle/>
          <a:p>
            <a:pPr algn="just">
              <a:lnSpc>
                <a:spcPct val="120000"/>
              </a:lnSpc>
              <a:spcBef>
                <a:spcPts val="600"/>
              </a:spcBef>
            </a:pPr>
            <a:r>
              <a:rPr lang="en-US" sz="2100">
                <a:latin typeface="Times New Roman" panose="02020603050405020304" pitchFamily="18" charset="0"/>
                <a:cs typeface="Times New Roman" panose="02020603050405020304" pitchFamily="18" charset="0"/>
              </a:rPr>
              <a:t>Table describes some typical business processes for each of the functional areas of business.</a:t>
            </a:r>
          </a:p>
        </p:txBody>
      </p:sp>
    </p:spTree>
    <p:extLst>
      <p:ext uri="{BB962C8B-B14F-4D97-AF65-F5344CB8AC3E}">
        <p14:creationId xmlns:p14="http://schemas.microsoft.com/office/powerpoint/2010/main" val="379955732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6534150" cy="1588897"/>
          </a:xfrm>
          <a:prstGeom prst="rect">
            <a:avLst/>
          </a:prstGeom>
        </p:spPr>
        <p:txBody>
          <a:bodyPr vert="horz" wrap="square" lIns="0" tIns="11430" rIns="0" bIns="0" rtlCol="0">
            <a:spAutoFit/>
          </a:bodyPr>
          <a:lstStyle/>
          <a:p>
            <a:pPr marL="12700" marR="5080">
              <a:lnSpc>
                <a:spcPct val="100400"/>
              </a:lnSpc>
              <a:spcBef>
                <a:spcPts val="90"/>
              </a:spcBef>
            </a:pPr>
            <a:r>
              <a:rPr>
                <a:solidFill>
                  <a:srgbClr val="006FC0"/>
                </a:solidFill>
              </a:rPr>
              <a:t>Competitive</a:t>
            </a:r>
            <a:r>
              <a:rPr spc="-30">
                <a:solidFill>
                  <a:srgbClr val="006FC0"/>
                </a:solidFill>
              </a:rPr>
              <a:t> </a:t>
            </a:r>
            <a:r>
              <a:rPr>
                <a:solidFill>
                  <a:srgbClr val="006FC0"/>
                </a:solidFill>
              </a:rPr>
              <a:t>Advantage</a:t>
            </a:r>
            <a:r>
              <a:rPr spc="-30">
                <a:solidFill>
                  <a:srgbClr val="006FC0"/>
                </a:solidFill>
              </a:rPr>
              <a:t> </a:t>
            </a:r>
            <a:r>
              <a:rPr spc="5">
                <a:solidFill>
                  <a:srgbClr val="006FC0"/>
                </a:solidFill>
              </a:rPr>
              <a:t>and</a:t>
            </a:r>
            <a:r>
              <a:rPr spc="-40">
                <a:solidFill>
                  <a:srgbClr val="006FC0"/>
                </a:solidFill>
              </a:rPr>
              <a:t> </a:t>
            </a:r>
            <a:r>
              <a:rPr spc="-10">
                <a:solidFill>
                  <a:srgbClr val="006FC0"/>
                </a:solidFill>
              </a:rPr>
              <a:t>Strategic </a:t>
            </a:r>
            <a:r>
              <a:rPr spc="-785">
                <a:solidFill>
                  <a:srgbClr val="006FC0"/>
                </a:solidFill>
              </a:rPr>
              <a:t> </a:t>
            </a:r>
            <a:r>
              <a:rPr>
                <a:solidFill>
                  <a:srgbClr val="006FC0"/>
                </a:solidFill>
              </a:rPr>
              <a:t>Information</a:t>
            </a:r>
            <a:r>
              <a:rPr spc="-85">
                <a:solidFill>
                  <a:srgbClr val="006FC0"/>
                </a:solidFill>
              </a:rPr>
              <a:t> </a:t>
            </a:r>
            <a:r>
              <a:rPr spc="5">
                <a:solidFill>
                  <a:srgbClr val="006FC0"/>
                </a:solidFill>
              </a:rPr>
              <a:t>Systems</a:t>
            </a:r>
          </a:p>
          <a:p>
            <a:pPr marL="23495">
              <a:lnSpc>
                <a:spcPct val="100000"/>
              </a:lnSpc>
              <a:spcBef>
                <a:spcPts val="335"/>
              </a:spcBef>
            </a:pPr>
            <a:br>
              <a:rPr lang="en-IN" sz="1200" spc="-5"/>
            </a:br>
            <a:r>
              <a:rPr sz="2400" spc="-5"/>
              <a:t>Business–Information</a:t>
            </a:r>
            <a:r>
              <a:rPr sz="2400" spc="25"/>
              <a:t> </a:t>
            </a:r>
            <a:r>
              <a:rPr sz="2400" spc="-15"/>
              <a:t>Technology</a:t>
            </a:r>
            <a:r>
              <a:rPr sz="2400" spc="105"/>
              <a:t> </a:t>
            </a:r>
            <a:r>
              <a:rPr sz="2400" spc="-10"/>
              <a:t>Alignment</a:t>
            </a:r>
            <a:endParaRPr sz="2400"/>
          </a:p>
        </p:txBody>
      </p:sp>
      <p:sp>
        <p:nvSpPr>
          <p:cNvPr id="3" name="object 3"/>
          <p:cNvSpPr txBox="1"/>
          <p:nvPr/>
        </p:nvSpPr>
        <p:spPr>
          <a:xfrm>
            <a:off x="547369" y="2223658"/>
            <a:ext cx="8401050" cy="1702197"/>
          </a:xfrm>
          <a:prstGeom prst="rect">
            <a:avLst/>
          </a:prstGeom>
        </p:spPr>
        <p:txBody>
          <a:bodyPr vert="horz" wrap="square" lIns="0" tIns="102235" rIns="0" bIns="0" rtlCol="0">
            <a:spAutoFit/>
          </a:bodyPr>
          <a:lstStyle/>
          <a:p>
            <a:pPr marL="355600" indent="-343535" algn="just">
              <a:lnSpc>
                <a:spcPct val="120000"/>
              </a:lnSpc>
              <a:spcBef>
                <a:spcPts val="600"/>
              </a:spcBef>
              <a:spcAft>
                <a:spcPts val="600"/>
              </a:spcAft>
              <a:buChar char="-"/>
              <a:tabLst>
                <a:tab pos="356235" algn="l"/>
              </a:tabLst>
            </a:pPr>
            <a:r>
              <a:rPr sz="2000" spc="-25">
                <a:latin typeface="Times New Roman"/>
                <a:cs typeface="Times New Roman"/>
              </a:rPr>
              <a:t>The</a:t>
            </a:r>
            <a:r>
              <a:rPr sz="2000" spc="60">
                <a:latin typeface="Times New Roman"/>
                <a:cs typeface="Times New Roman"/>
              </a:rPr>
              <a:t> </a:t>
            </a:r>
            <a:r>
              <a:rPr sz="2000" spc="-5">
                <a:latin typeface="Times New Roman"/>
                <a:cs typeface="Times New Roman"/>
              </a:rPr>
              <a:t>best</a:t>
            </a:r>
            <a:r>
              <a:rPr sz="2000" spc="50">
                <a:latin typeface="Times New Roman"/>
                <a:cs typeface="Times New Roman"/>
              </a:rPr>
              <a:t> </a:t>
            </a:r>
            <a:r>
              <a:rPr sz="2000">
                <a:latin typeface="Times New Roman"/>
                <a:cs typeface="Times New Roman"/>
              </a:rPr>
              <a:t>way</a:t>
            </a:r>
            <a:r>
              <a:rPr sz="2000" spc="-45">
                <a:latin typeface="Times New Roman"/>
                <a:cs typeface="Times New Roman"/>
              </a:rPr>
              <a:t> for</a:t>
            </a:r>
            <a:r>
              <a:rPr sz="2000" spc="140">
                <a:latin typeface="Times New Roman"/>
                <a:cs typeface="Times New Roman"/>
              </a:rPr>
              <a:t> </a:t>
            </a:r>
            <a:r>
              <a:rPr sz="2000" spc="-15">
                <a:latin typeface="Times New Roman"/>
                <a:cs typeface="Times New Roman"/>
              </a:rPr>
              <a:t>organizations</a:t>
            </a:r>
            <a:r>
              <a:rPr sz="2000" spc="135">
                <a:latin typeface="Times New Roman"/>
                <a:cs typeface="Times New Roman"/>
              </a:rPr>
              <a:t> </a:t>
            </a:r>
            <a:r>
              <a:rPr sz="2000" spc="-5">
                <a:latin typeface="Times New Roman"/>
                <a:cs typeface="Times New Roman"/>
              </a:rPr>
              <a:t>to</a:t>
            </a:r>
            <a:r>
              <a:rPr sz="2000">
                <a:latin typeface="Times New Roman"/>
                <a:cs typeface="Times New Roman"/>
              </a:rPr>
              <a:t> </a:t>
            </a:r>
            <a:r>
              <a:rPr sz="2000" spc="-15">
                <a:latin typeface="Times New Roman"/>
                <a:cs typeface="Times New Roman"/>
              </a:rPr>
              <a:t>maximize</a:t>
            </a:r>
            <a:r>
              <a:rPr sz="2000" spc="55">
                <a:latin typeface="Times New Roman"/>
                <a:cs typeface="Times New Roman"/>
              </a:rPr>
              <a:t> </a:t>
            </a:r>
            <a:r>
              <a:rPr sz="2000" spc="-5">
                <a:latin typeface="Times New Roman"/>
                <a:cs typeface="Times New Roman"/>
              </a:rPr>
              <a:t>the</a:t>
            </a:r>
            <a:r>
              <a:rPr sz="2000" spc="15">
                <a:latin typeface="Times New Roman"/>
                <a:cs typeface="Times New Roman"/>
              </a:rPr>
              <a:t> </a:t>
            </a:r>
            <a:r>
              <a:rPr sz="2000" spc="-10">
                <a:latin typeface="Times New Roman"/>
                <a:cs typeface="Times New Roman"/>
              </a:rPr>
              <a:t>strategic</a:t>
            </a:r>
            <a:r>
              <a:rPr sz="2000" spc="20">
                <a:latin typeface="Times New Roman"/>
                <a:cs typeface="Times New Roman"/>
              </a:rPr>
              <a:t> </a:t>
            </a:r>
            <a:r>
              <a:rPr sz="2000" spc="-10">
                <a:latin typeface="Times New Roman"/>
                <a:cs typeface="Times New Roman"/>
              </a:rPr>
              <a:t>value</a:t>
            </a:r>
            <a:r>
              <a:rPr sz="2000">
                <a:latin typeface="Times New Roman"/>
                <a:cs typeface="Times New Roman"/>
              </a:rPr>
              <a:t> </a:t>
            </a:r>
            <a:r>
              <a:rPr sz="2000" spc="-30">
                <a:latin typeface="Times New Roman"/>
                <a:cs typeface="Times New Roman"/>
              </a:rPr>
              <a:t>of</a:t>
            </a:r>
            <a:r>
              <a:rPr sz="2000" spc="85">
                <a:latin typeface="Times New Roman"/>
                <a:cs typeface="Times New Roman"/>
              </a:rPr>
              <a:t> </a:t>
            </a:r>
            <a:r>
              <a:rPr sz="2000" spc="-15">
                <a:latin typeface="Times New Roman"/>
                <a:cs typeface="Times New Roman"/>
              </a:rPr>
              <a:t>IT</a:t>
            </a:r>
            <a:endParaRPr sz="2000">
              <a:latin typeface="Times New Roman"/>
              <a:cs typeface="Times New Roman"/>
            </a:endParaRPr>
          </a:p>
          <a:p>
            <a:pPr marL="355600" marR="5080" indent="-343535" algn="just">
              <a:lnSpc>
                <a:spcPct val="120000"/>
              </a:lnSpc>
              <a:spcBef>
                <a:spcPts val="600"/>
              </a:spcBef>
              <a:spcAft>
                <a:spcPts val="600"/>
              </a:spcAft>
              <a:buChar char="-"/>
              <a:tabLst>
                <a:tab pos="356235" algn="l"/>
              </a:tabLst>
            </a:pPr>
            <a:r>
              <a:rPr sz="2000" spc="-5">
                <a:latin typeface="Times New Roman"/>
                <a:cs typeface="Times New Roman"/>
              </a:rPr>
              <a:t>Business– information </a:t>
            </a:r>
            <a:r>
              <a:rPr sz="2000">
                <a:latin typeface="Times New Roman"/>
                <a:cs typeface="Times New Roman"/>
              </a:rPr>
              <a:t>technology </a:t>
            </a:r>
            <a:r>
              <a:rPr sz="2000" spc="-5">
                <a:latin typeface="Times New Roman"/>
                <a:cs typeface="Times New Roman"/>
              </a:rPr>
              <a:t>alignment </a:t>
            </a:r>
            <a:r>
              <a:rPr sz="2000">
                <a:latin typeface="Times New Roman"/>
                <a:cs typeface="Times New Roman"/>
              </a:rPr>
              <a:t>(business-IT alignment) </a:t>
            </a:r>
            <a:r>
              <a:rPr sz="2000" spc="-10">
                <a:latin typeface="Times New Roman"/>
                <a:cs typeface="Times New Roman"/>
              </a:rPr>
              <a:t>is </a:t>
            </a:r>
            <a:r>
              <a:rPr sz="2000" spc="10">
                <a:latin typeface="Times New Roman"/>
                <a:cs typeface="Times New Roman"/>
              </a:rPr>
              <a:t>the </a:t>
            </a:r>
            <a:r>
              <a:rPr sz="2000" spc="15">
                <a:latin typeface="Times New Roman"/>
                <a:cs typeface="Times New Roman"/>
              </a:rPr>
              <a:t> </a:t>
            </a:r>
            <a:r>
              <a:rPr sz="2000" spc="-5">
                <a:latin typeface="Times New Roman"/>
                <a:cs typeface="Times New Roman"/>
              </a:rPr>
              <a:t>tight </a:t>
            </a:r>
            <a:r>
              <a:rPr sz="2000" spc="-15">
                <a:latin typeface="Times New Roman"/>
                <a:cs typeface="Times New Roman"/>
              </a:rPr>
              <a:t>integration </a:t>
            </a:r>
            <a:r>
              <a:rPr sz="2000">
                <a:latin typeface="Times New Roman"/>
                <a:cs typeface="Times New Roman"/>
              </a:rPr>
              <a:t>of </a:t>
            </a:r>
            <a:r>
              <a:rPr sz="2000" spc="10">
                <a:latin typeface="Times New Roman"/>
                <a:cs typeface="Times New Roman"/>
              </a:rPr>
              <a:t>the </a:t>
            </a:r>
            <a:r>
              <a:rPr sz="2000" spc="15">
                <a:latin typeface="Times New Roman"/>
                <a:cs typeface="Times New Roman"/>
              </a:rPr>
              <a:t>IT </a:t>
            </a:r>
            <a:r>
              <a:rPr sz="2000" spc="-10">
                <a:latin typeface="Times New Roman"/>
                <a:cs typeface="Times New Roman"/>
              </a:rPr>
              <a:t>function </a:t>
            </a:r>
            <a:r>
              <a:rPr sz="2000" spc="-5">
                <a:latin typeface="Times New Roman"/>
                <a:cs typeface="Times New Roman"/>
              </a:rPr>
              <a:t>with the </a:t>
            </a:r>
            <a:r>
              <a:rPr sz="2000" spc="-10">
                <a:latin typeface="Times New Roman"/>
                <a:cs typeface="Times New Roman"/>
              </a:rPr>
              <a:t>organization’s </a:t>
            </a:r>
            <a:r>
              <a:rPr sz="2000" spc="-5">
                <a:latin typeface="Times New Roman"/>
                <a:cs typeface="Times New Roman"/>
              </a:rPr>
              <a:t>strategy, mission, </a:t>
            </a:r>
            <a:r>
              <a:rPr sz="2000">
                <a:latin typeface="Times New Roman"/>
                <a:cs typeface="Times New Roman"/>
              </a:rPr>
              <a:t> and</a:t>
            </a:r>
            <a:r>
              <a:rPr sz="2000" spc="-5">
                <a:latin typeface="Times New Roman"/>
                <a:cs typeface="Times New Roman"/>
              </a:rPr>
              <a:t> goals.</a:t>
            </a:r>
            <a:endParaRPr sz="2000">
              <a:latin typeface="Times New Roman"/>
              <a:cs typeface="Times New Roman"/>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14283"/>
            <a:ext cx="6534150" cy="1412875"/>
          </a:xfrm>
          <a:prstGeom prst="rect">
            <a:avLst/>
          </a:prstGeom>
        </p:spPr>
        <p:txBody>
          <a:bodyPr vert="horz" wrap="square" lIns="0" tIns="11430" rIns="0" bIns="0" rtlCol="0">
            <a:spAutoFit/>
          </a:bodyPr>
          <a:lstStyle/>
          <a:p>
            <a:pPr marL="12700" marR="5080">
              <a:lnSpc>
                <a:spcPct val="100400"/>
              </a:lnSpc>
              <a:spcBef>
                <a:spcPts val="90"/>
              </a:spcBef>
            </a:pPr>
            <a:r>
              <a:rPr>
                <a:solidFill>
                  <a:srgbClr val="006FC0"/>
                </a:solidFill>
              </a:rPr>
              <a:t>Competitive</a:t>
            </a:r>
            <a:r>
              <a:rPr spc="-30">
                <a:solidFill>
                  <a:srgbClr val="006FC0"/>
                </a:solidFill>
              </a:rPr>
              <a:t> </a:t>
            </a:r>
            <a:r>
              <a:rPr>
                <a:solidFill>
                  <a:srgbClr val="006FC0"/>
                </a:solidFill>
              </a:rPr>
              <a:t>Advantage</a:t>
            </a:r>
            <a:r>
              <a:rPr spc="-30">
                <a:solidFill>
                  <a:srgbClr val="006FC0"/>
                </a:solidFill>
              </a:rPr>
              <a:t> </a:t>
            </a:r>
            <a:r>
              <a:rPr spc="5">
                <a:solidFill>
                  <a:srgbClr val="006FC0"/>
                </a:solidFill>
              </a:rPr>
              <a:t>and</a:t>
            </a:r>
            <a:r>
              <a:rPr spc="-40">
                <a:solidFill>
                  <a:srgbClr val="006FC0"/>
                </a:solidFill>
              </a:rPr>
              <a:t> </a:t>
            </a:r>
            <a:r>
              <a:rPr spc="-10">
                <a:solidFill>
                  <a:srgbClr val="006FC0"/>
                </a:solidFill>
              </a:rPr>
              <a:t>Strategic </a:t>
            </a:r>
            <a:r>
              <a:rPr spc="-785">
                <a:solidFill>
                  <a:srgbClr val="006FC0"/>
                </a:solidFill>
              </a:rPr>
              <a:t> </a:t>
            </a:r>
            <a:r>
              <a:rPr>
                <a:solidFill>
                  <a:srgbClr val="006FC0"/>
                </a:solidFill>
              </a:rPr>
              <a:t>Information</a:t>
            </a:r>
            <a:r>
              <a:rPr spc="-85">
                <a:solidFill>
                  <a:srgbClr val="006FC0"/>
                </a:solidFill>
              </a:rPr>
              <a:t> </a:t>
            </a:r>
            <a:r>
              <a:rPr spc="5">
                <a:solidFill>
                  <a:srgbClr val="006FC0"/>
                </a:solidFill>
              </a:rPr>
              <a:t>Systems</a:t>
            </a:r>
          </a:p>
          <a:p>
            <a:pPr marL="23495">
              <a:lnSpc>
                <a:spcPct val="100000"/>
              </a:lnSpc>
              <a:spcBef>
                <a:spcPts val="335"/>
              </a:spcBef>
            </a:pPr>
            <a:r>
              <a:rPr sz="2400" spc="-5"/>
              <a:t>Business–Information</a:t>
            </a:r>
            <a:r>
              <a:rPr sz="2400" spc="25"/>
              <a:t> </a:t>
            </a:r>
            <a:r>
              <a:rPr sz="2400" spc="-15"/>
              <a:t>Technology</a:t>
            </a:r>
            <a:r>
              <a:rPr sz="2400" spc="105"/>
              <a:t> </a:t>
            </a:r>
            <a:r>
              <a:rPr sz="2400" spc="-10"/>
              <a:t>Alignment</a:t>
            </a:r>
            <a:endParaRPr sz="2400"/>
          </a:p>
        </p:txBody>
      </p:sp>
      <p:sp>
        <p:nvSpPr>
          <p:cNvPr id="3" name="object 3"/>
          <p:cNvSpPr txBox="1"/>
          <p:nvPr/>
        </p:nvSpPr>
        <p:spPr>
          <a:xfrm>
            <a:off x="609600" y="1828800"/>
            <a:ext cx="8401685" cy="4503349"/>
          </a:xfrm>
          <a:prstGeom prst="rect">
            <a:avLst/>
          </a:prstGeom>
        </p:spPr>
        <p:txBody>
          <a:bodyPr vert="horz" wrap="square" lIns="0" tIns="50800" rIns="0" bIns="0" rtlCol="0">
            <a:spAutoFit/>
          </a:bodyPr>
          <a:lstStyle/>
          <a:p>
            <a:pPr marL="12700">
              <a:lnSpc>
                <a:spcPct val="114000"/>
              </a:lnSpc>
              <a:spcBef>
                <a:spcPts val="300"/>
              </a:spcBef>
            </a:pPr>
            <a:r>
              <a:rPr sz="2000" b="1" spc="-10">
                <a:latin typeface="Times New Roman"/>
                <a:cs typeface="Times New Roman"/>
              </a:rPr>
              <a:t>There</a:t>
            </a:r>
            <a:r>
              <a:rPr sz="2000" b="1" spc="30">
                <a:latin typeface="Times New Roman"/>
                <a:cs typeface="Times New Roman"/>
              </a:rPr>
              <a:t> </a:t>
            </a:r>
            <a:r>
              <a:rPr sz="2000" b="1">
                <a:latin typeface="Times New Roman"/>
                <a:cs typeface="Times New Roman"/>
              </a:rPr>
              <a:t>are</a:t>
            </a:r>
            <a:r>
              <a:rPr sz="2000" b="1" spc="25">
                <a:latin typeface="Times New Roman"/>
                <a:cs typeface="Times New Roman"/>
              </a:rPr>
              <a:t> </a:t>
            </a:r>
            <a:r>
              <a:rPr sz="2000" b="1">
                <a:latin typeface="Times New Roman"/>
                <a:cs typeface="Times New Roman"/>
              </a:rPr>
              <a:t>six</a:t>
            </a:r>
            <a:r>
              <a:rPr sz="2000" b="1" spc="-50">
                <a:latin typeface="Times New Roman"/>
                <a:cs typeface="Times New Roman"/>
              </a:rPr>
              <a:t> </a:t>
            </a:r>
            <a:r>
              <a:rPr sz="2000" b="1" spc="-5">
                <a:latin typeface="Times New Roman"/>
                <a:cs typeface="Times New Roman"/>
              </a:rPr>
              <a:t>characteristics</a:t>
            </a:r>
            <a:r>
              <a:rPr sz="2000" b="1" spc="15">
                <a:latin typeface="Times New Roman"/>
                <a:cs typeface="Times New Roman"/>
              </a:rPr>
              <a:t> </a:t>
            </a:r>
            <a:r>
              <a:rPr sz="2000" b="1" spc="-30">
                <a:latin typeface="Times New Roman"/>
                <a:cs typeface="Times New Roman"/>
              </a:rPr>
              <a:t>of</a:t>
            </a:r>
            <a:r>
              <a:rPr sz="2000" b="1" spc="50">
                <a:latin typeface="Times New Roman"/>
                <a:cs typeface="Times New Roman"/>
              </a:rPr>
              <a:t> </a:t>
            </a:r>
            <a:r>
              <a:rPr sz="2000" b="1" spc="-10">
                <a:latin typeface="Times New Roman"/>
                <a:cs typeface="Times New Roman"/>
              </a:rPr>
              <a:t>excellent</a:t>
            </a:r>
            <a:r>
              <a:rPr sz="2000" b="1" spc="5">
                <a:latin typeface="Times New Roman"/>
                <a:cs typeface="Times New Roman"/>
              </a:rPr>
              <a:t> </a:t>
            </a:r>
            <a:r>
              <a:rPr sz="2000" b="1" spc="-15">
                <a:latin typeface="Times New Roman"/>
                <a:cs typeface="Times New Roman"/>
              </a:rPr>
              <a:t>alignment:</a:t>
            </a:r>
            <a:endParaRPr sz="2000">
              <a:latin typeface="Times New Roman"/>
              <a:cs typeface="Times New Roman"/>
            </a:endParaRPr>
          </a:p>
          <a:p>
            <a:pPr marL="469900" marR="8890" indent="-457834">
              <a:lnSpc>
                <a:spcPct val="114000"/>
              </a:lnSpc>
              <a:spcBef>
                <a:spcPts val="300"/>
              </a:spcBef>
              <a:buAutoNum type="arabicPeriod"/>
              <a:tabLst>
                <a:tab pos="469900" algn="l"/>
                <a:tab pos="470534" algn="l"/>
              </a:tabLst>
            </a:pPr>
            <a:r>
              <a:rPr sz="2000" spc="-10">
                <a:latin typeface="Times New Roman"/>
                <a:cs typeface="Times New Roman"/>
              </a:rPr>
              <a:t>Organizations</a:t>
            </a:r>
            <a:r>
              <a:rPr sz="2000" spc="135">
                <a:latin typeface="Times New Roman"/>
                <a:cs typeface="Times New Roman"/>
              </a:rPr>
              <a:t> </a:t>
            </a:r>
            <a:r>
              <a:rPr sz="2000" spc="-25">
                <a:latin typeface="Times New Roman"/>
                <a:cs typeface="Times New Roman"/>
              </a:rPr>
              <a:t>view</a:t>
            </a:r>
            <a:r>
              <a:rPr sz="2000" spc="110">
                <a:latin typeface="Times New Roman"/>
                <a:cs typeface="Times New Roman"/>
              </a:rPr>
              <a:t> </a:t>
            </a:r>
            <a:r>
              <a:rPr sz="2000" spc="15">
                <a:latin typeface="Times New Roman"/>
                <a:cs typeface="Times New Roman"/>
              </a:rPr>
              <a:t>IT</a:t>
            </a:r>
            <a:r>
              <a:rPr sz="2000" spc="30">
                <a:latin typeface="Times New Roman"/>
                <a:cs typeface="Times New Roman"/>
              </a:rPr>
              <a:t> </a:t>
            </a:r>
            <a:r>
              <a:rPr sz="2000" spc="5">
                <a:latin typeface="Times New Roman"/>
                <a:cs typeface="Times New Roman"/>
              </a:rPr>
              <a:t>as</a:t>
            </a:r>
            <a:r>
              <a:rPr sz="2000" spc="130">
                <a:latin typeface="Times New Roman"/>
                <a:cs typeface="Times New Roman"/>
              </a:rPr>
              <a:t> </a:t>
            </a:r>
            <a:r>
              <a:rPr sz="2000" spc="5">
                <a:latin typeface="Times New Roman"/>
                <a:cs typeface="Times New Roman"/>
              </a:rPr>
              <a:t>an</a:t>
            </a:r>
            <a:r>
              <a:rPr sz="2000" spc="105">
                <a:latin typeface="Times New Roman"/>
                <a:cs typeface="Times New Roman"/>
              </a:rPr>
              <a:t> </a:t>
            </a:r>
            <a:r>
              <a:rPr sz="2000" spc="-10">
                <a:latin typeface="Times New Roman"/>
                <a:cs typeface="Times New Roman"/>
              </a:rPr>
              <a:t>engine</a:t>
            </a:r>
            <a:r>
              <a:rPr sz="2000" spc="75">
                <a:latin typeface="Times New Roman"/>
                <a:cs typeface="Times New Roman"/>
              </a:rPr>
              <a:t> </a:t>
            </a:r>
            <a:r>
              <a:rPr sz="2000" spc="-5">
                <a:latin typeface="Times New Roman"/>
                <a:cs typeface="Times New Roman"/>
              </a:rPr>
              <a:t>of</a:t>
            </a:r>
            <a:r>
              <a:rPr sz="2000" spc="40">
                <a:latin typeface="Times New Roman"/>
                <a:cs typeface="Times New Roman"/>
              </a:rPr>
              <a:t> </a:t>
            </a:r>
            <a:r>
              <a:rPr sz="2000" spc="-5">
                <a:latin typeface="Times New Roman"/>
                <a:cs typeface="Times New Roman"/>
              </a:rPr>
              <a:t>innovation</a:t>
            </a:r>
            <a:r>
              <a:rPr sz="2000" spc="114">
                <a:latin typeface="Times New Roman"/>
                <a:cs typeface="Times New Roman"/>
              </a:rPr>
              <a:t> </a:t>
            </a:r>
            <a:r>
              <a:rPr sz="2000">
                <a:latin typeface="Times New Roman"/>
                <a:cs typeface="Times New Roman"/>
              </a:rPr>
              <a:t>that</a:t>
            </a:r>
            <a:r>
              <a:rPr sz="2000" spc="100">
                <a:latin typeface="Times New Roman"/>
                <a:cs typeface="Times New Roman"/>
              </a:rPr>
              <a:t> </a:t>
            </a:r>
            <a:r>
              <a:rPr sz="2000" spc="-5">
                <a:latin typeface="Times New Roman"/>
                <a:cs typeface="Times New Roman"/>
              </a:rPr>
              <a:t>continually</a:t>
            </a:r>
            <a:r>
              <a:rPr sz="2000">
                <a:latin typeface="Times New Roman"/>
                <a:cs typeface="Times New Roman"/>
              </a:rPr>
              <a:t> </a:t>
            </a:r>
            <a:r>
              <a:rPr sz="2000" spc="-5">
                <a:latin typeface="Times New Roman"/>
                <a:cs typeface="Times New Roman"/>
              </a:rPr>
              <a:t>transforms </a:t>
            </a:r>
            <a:r>
              <a:rPr sz="2000" spc="-484">
                <a:latin typeface="Times New Roman"/>
                <a:cs typeface="Times New Roman"/>
              </a:rPr>
              <a:t> </a:t>
            </a:r>
            <a:r>
              <a:rPr sz="2000" spc="-5">
                <a:latin typeface="Times New Roman"/>
                <a:cs typeface="Times New Roman"/>
              </a:rPr>
              <a:t>the</a:t>
            </a:r>
            <a:r>
              <a:rPr sz="2000" spc="10">
                <a:latin typeface="Times New Roman"/>
                <a:cs typeface="Times New Roman"/>
              </a:rPr>
              <a:t> </a:t>
            </a:r>
            <a:r>
              <a:rPr sz="2000">
                <a:latin typeface="Times New Roman"/>
                <a:cs typeface="Times New Roman"/>
              </a:rPr>
              <a:t>business,</a:t>
            </a:r>
            <a:r>
              <a:rPr sz="2000" spc="-45">
                <a:latin typeface="Times New Roman"/>
                <a:cs typeface="Times New Roman"/>
              </a:rPr>
              <a:t> </a:t>
            </a:r>
            <a:r>
              <a:rPr sz="2000" spc="-35">
                <a:latin typeface="Times New Roman"/>
                <a:cs typeface="Times New Roman"/>
              </a:rPr>
              <a:t>often</a:t>
            </a:r>
            <a:r>
              <a:rPr sz="2000" spc="150">
                <a:latin typeface="Times New Roman"/>
                <a:cs typeface="Times New Roman"/>
              </a:rPr>
              <a:t> </a:t>
            </a:r>
            <a:r>
              <a:rPr sz="2000" spc="-15">
                <a:latin typeface="Times New Roman"/>
                <a:cs typeface="Times New Roman"/>
              </a:rPr>
              <a:t>creating</a:t>
            </a:r>
            <a:r>
              <a:rPr sz="2000" spc="85">
                <a:latin typeface="Times New Roman"/>
                <a:cs typeface="Times New Roman"/>
              </a:rPr>
              <a:t> </a:t>
            </a:r>
            <a:r>
              <a:rPr sz="2000" spc="-15">
                <a:latin typeface="Times New Roman"/>
                <a:cs typeface="Times New Roman"/>
              </a:rPr>
              <a:t>new</a:t>
            </a:r>
            <a:r>
              <a:rPr sz="2000" spc="5">
                <a:latin typeface="Times New Roman"/>
                <a:cs typeface="Times New Roman"/>
              </a:rPr>
              <a:t> </a:t>
            </a:r>
            <a:r>
              <a:rPr sz="2000" spc="-25">
                <a:latin typeface="Times New Roman"/>
                <a:cs typeface="Times New Roman"/>
              </a:rPr>
              <a:t>revenue</a:t>
            </a:r>
            <a:r>
              <a:rPr sz="2000" spc="150">
                <a:latin typeface="Times New Roman"/>
                <a:cs typeface="Times New Roman"/>
              </a:rPr>
              <a:t> </a:t>
            </a:r>
            <a:r>
              <a:rPr sz="2000" spc="-5">
                <a:latin typeface="Times New Roman"/>
                <a:cs typeface="Times New Roman"/>
              </a:rPr>
              <a:t>streams.</a:t>
            </a:r>
            <a:endParaRPr sz="2000">
              <a:latin typeface="Times New Roman"/>
              <a:cs typeface="Times New Roman"/>
            </a:endParaRPr>
          </a:p>
          <a:p>
            <a:pPr marL="469900" marR="10795" indent="-457834">
              <a:lnSpc>
                <a:spcPct val="114000"/>
              </a:lnSpc>
              <a:spcBef>
                <a:spcPts val="300"/>
              </a:spcBef>
              <a:buAutoNum type="arabicPeriod"/>
              <a:tabLst>
                <a:tab pos="469900" algn="l"/>
                <a:tab pos="470534" algn="l"/>
              </a:tabLst>
            </a:pPr>
            <a:r>
              <a:rPr sz="2000" spc="-10">
                <a:latin typeface="Times New Roman"/>
                <a:cs typeface="Times New Roman"/>
              </a:rPr>
              <a:t>Organizations</a:t>
            </a:r>
            <a:r>
              <a:rPr sz="2000" spc="245">
                <a:latin typeface="Times New Roman"/>
                <a:cs typeface="Times New Roman"/>
              </a:rPr>
              <a:t> </a:t>
            </a:r>
            <a:r>
              <a:rPr sz="2000" spc="-15">
                <a:latin typeface="Times New Roman"/>
                <a:cs typeface="Times New Roman"/>
              </a:rPr>
              <a:t>view</a:t>
            </a:r>
            <a:r>
              <a:rPr sz="2000" spc="215">
                <a:latin typeface="Times New Roman"/>
                <a:cs typeface="Times New Roman"/>
              </a:rPr>
              <a:t> </a:t>
            </a:r>
            <a:r>
              <a:rPr sz="2000" spc="-15">
                <a:latin typeface="Times New Roman"/>
                <a:cs typeface="Times New Roman"/>
              </a:rPr>
              <a:t>their</a:t>
            </a:r>
            <a:r>
              <a:rPr sz="2000" spc="195">
                <a:latin typeface="Times New Roman"/>
                <a:cs typeface="Times New Roman"/>
              </a:rPr>
              <a:t> </a:t>
            </a:r>
            <a:r>
              <a:rPr sz="2000" spc="-5">
                <a:latin typeface="Times New Roman"/>
                <a:cs typeface="Times New Roman"/>
              </a:rPr>
              <a:t>internal</a:t>
            </a:r>
            <a:r>
              <a:rPr sz="2000" spc="215">
                <a:latin typeface="Times New Roman"/>
                <a:cs typeface="Times New Roman"/>
              </a:rPr>
              <a:t> </a:t>
            </a:r>
            <a:r>
              <a:rPr sz="2000">
                <a:latin typeface="Times New Roman"/>
                <a:cs typeface="Times New Roman"/>
              </a:rPr>
              <a:t>and</a:t>
            </a:r>
            <a:r>
              <a:rPr sz="2000" spc="215">
                <a:latin typeface="Times New Roman"/>
                <a:cs typeface="Times New Roman"/>
              </a:rPr>
              <a:t> </a:t>
            </a:r>
            <a:r>
              <a:rPr sz="2000" spc="-10">
                <a:latin typeface="Times New Roman"/>
                <a:cs typeface="Times New Roman"/>
              </a:rPr>
              <a:t>external</a:t>
            </a:r>
            <a:r>
              <a:rPr sz="2000" spc="225">
                <a:latin typeface="Times New Roman"/>
                <a:cs typeface="Times New Roman"/>
              </a:rPr>
              <a:t> </a:t>
            </a:r>
            <a:r>
              <a:rPr sz="2000" spc="-10">
                <a:latin typeface="Times New Roman"/>
                <a:cs typeface="Times New Roman"/>
              </a:rPr>
              <a:t>customers</a:t>
            </a:r>
            <a:r>
              <a:rPr sz="2000" spc="245">
                <a:latin typeface="Times New Roman"/>
                <a:cs typeface="Times New Roman"/>
              </a:rPr>
              <a:t> </a:t>
            </a:r>
            <a:r>
              <a:rPr sz="2000">
                <a:latin typeface="Times New Roman"/>
                <a:cs typeface="Times New Roman"/>
              </a:rPr>
              <a:t>and</a:t>
            </a:r>
            <a:r>
              <a:rPr sz="2000" spc="215">
                <a:latin typeface="Times New Roman"/>
                <a:cs typeface="Times New Roman"/>
              </a:rPr>
              <a:t> </a:t>
            </a:r>
            <a:r>
              <a:rPr sz="2000" spc="-15">
                <a:latin typeface="Times New Roman"/>
                <a:cs typeface="Times New Roman"/>
              </a:rPr>
              <a:t>their</a:t>
            </a:r>
            <a:r>
              <a:rPr sz="2000" spc="250">
                <a:latin typeface="Times New Roman"/>
                <a:cs typeface="Times New Roman"/>
              </a:rPr>
              <a:t> </a:t>
            </a:r>
            <a:r>
              <a:rPr sz="2000" spc="-15">
                <a:latin typeface="Times New Roman"/>
                <a:cs typeface="Times New Roman"/>
              </a:rPr>
              <a:t>customer </a:t>
            </a:r>
            <a:r>
              <a:rPr sz="2000" spc="-484">
                <a:latin typeface="Times New Roman"/>
                <a:cs typeface="Times New Roman"/>
              </a:rPr>
              <a:t> </a:t>
            </a:r>
            <a:r>
              <a:rPr sz="2000" spc="-20">
                <a:latin typeface="Times New Roman"/>
                <a:cs typeface="Times New Roman"/>
              </a:rPr>
              <a:t>service</a:t>
            </a:r>
            <a:r>
              <a:rPr sz="2000" spc="110">
                <a:latin typeface="Times New Roman"/>
                <a:cs typeface="Times New Roman"/>
              </a:rPr>
              <a:t> </a:t>
            </a:r>
            <a:r>
              <a:rPr sz="2000" spc="-25">
                <a:latin typeface="Times New Roman"/>
                <a:cs typeface="Times New Roman"/>
              </a:rPr>
              <a:t>function</a:t>
            </a:r>
            <a:r>
              <a:rPr sz="2000" spc="150">
                <a:latin typeface="Times New Roman"/>
                <a:cs typeface="Times New Roman"/>
              </a:rPr>
              <a:t> </a:t>
            </a:r>
            <a:r>
              <a:rPr sz="2000" spc="5">
                <a:latin typeface="Times New Roman"/>
                <a:cs typeface="Times New Roman"/>
              </a:rPr>
              <a:t>as</a:t>
            </a:r>
            <a:r>
              <a:rPr sz="2000" spc="-30">
                <a:latin typeface="Times New Roman"/>
                <a:cs typeface="Times New Roman"/>
              </a:rPr>
              <a:t> </a:t>
            </a:r>
            <a:r>
              <a:rPr sz="2000" spc="-10">
                <a:latin typeface="Times New Roman"/>
                <a:cs typeface="Times New Roman"/>
              </a:rPr>
              <a:t>supremely</a:t>
            </a:r>
            <a:r>
              <a:rPr sz="2000" spc="80">
                <a:latin typeface="Times New Roman"/>
                <a:cs typeface="Times New Roman"/>
              </a:rPr>
              <a:t> </a:t>
            </a:r>
            <a:r>
              <a:rPr sz="2000" spc="-10">
                <a:latin typeface="Times New Roman"/>
                <a:cs typeface="Times New Roman"/>
              </a:rPr>
              <a:t>important.</a:t>
            </a:r>
            <a:endParaRPr sz="2000">
              <a:latin typeface="Times New Roman"/>
              <a:cs typeface="Times New Roman"/>
            </a:endParaRPr>
          </a:p>
          <a:p>
            <a:pPr marL="469900" indent="-457834">
              <a:lnSpc>
                <a:spcPct val="114000"/>
              </a:lnSpc>
              <a:spcBef>
                <a:spcPts val="300"/>
              </a:spcBef>
              <a:buAutoNum type="arabicPeriod"/>
              <a:tabLst>
                <a:tab pos="469900" algn="l"/>
                <a:tab pos="470534" algn="l"/>
              </a:tabLst>
            </a:pPr>
            <a:r>
              <a:rPr sz="2000" spc="-10">
                <a:latin typeface="Times New Roman"/>
                <a:cs typeface="Times New Roman"/>
              </a:rPr>
              <a:t>Organizations</a:t>
            </a:r>
            <a:r>
              <a:rPr sz="2000" spc="405">
                <a:latin typeface="Times New Roman"/>
                <a:cs typeface="Times New Roman"/>
              </a:rPr>
              <a:t> </a:t>
            </a:r>
            <a:r>
              <a:rPr sz="2000" spc="-10">
                <a:latin typeface="Times New Roman"/>
                <a:cs typeface="Times New Roman"/>
              </a:rPr>
              <a:t>rotate</a:t>
            </a:r>
            <a:r>
              <a:rPr sz="2000" spc="330">
                <a:latin typeface="Times New Roman"/>
                <a:cs typeface="Times New Roman"/>
              </a:rPr>
              <a:t> </a:t>
            </a:r>
            <a:r>
              <a:rPr sz="2000" spc="-5">
                <a:latin typeface="Times New Roman"/>
                <a:cs typeface="Times New Roman"/>
              </a:rPr>
              <a:t>business</a:t>
            </a:r>
            <a:r>
              <a:rPr sz="2000" spc="400">
                <a:latin typeface="Times New Roman"/>
                <a:cs typeface="Times New Roman"/>
              </a:rPr>
              <a:t> </a:t>
            </a:r>
            <a:r>
              <a:rPr sz="2000">
                <a:latin typeface="Times New Roman"/>
                <a:cs typeface="Times New Roman"/>
              </a:rPr>
              <a:t>and</a:t>
            </a:r>
            <a:r>
              <a:rPr sz="2000" spc="370">
                <a:latin typeface="Times New Roman"/>
                <a:cs typeface="Times New Roman"/>
              </a:rPr>
              <a:t> </a:t>
            </a:r>
            <a:r>
              <a:rPr sz="2000" spc="15">
                <a:latin typeface="Times New Roman"/>
                <a:cs typeface="Times New Roman"/>
              </a:rPr>
              <a:t>IT</a:t>
            </a:r>
            <a:r>
              <a:rPr sz="2000" spc="290">
                <a:latin typeface="Times New Roman"/>
                <a:cs typeface="Times New Roman"/>
              </a:rPr>
              <a:t> </a:t>
            </a:r>
            <a:r>
              <a:rPr sz="2000" spc="-5">
                <a:latin typeface="Times New Roman"/>
                <a:cs typeface="Times New Roman"/>
              </a:rPr>
              <a:t>professionals</a:t>
            </a:r>
            <a:r>
              <a:rPr sz="2000" spc="405">
                <a:latin typeface="Times New Roman"/>
                <a:cs typeface="Times New Roman"/>
              </a:rPr>
              <a:t> </a:t>
            </a:r>
            <a:r>
              <a:rPr sz="2000" spc="-10">
                <a:latin typeface="Times New Roman"/>
                <a:cs typeface="Times New Roman"/>
              </a:rPr>
              <a:t>across</a:t>
            </a:r>
            <a:r>
              <a:rPr sz="2000" spc="400">
                <a:latin typeface="Times New Roman"/>
                <a:cs typeface="Times New Roman"/>
              </a:rPr>
              <a:t> </a:t>
            </a:r>
            <a:r>
              <a:rPr sz="2000" spc="-10">
                <a:latin typeface="Times New Roman"/>
                <a:cs typeface="Times New Roman"/>
              </a:rPr>
              <a:t>departments</a:t>
            </a:r>
            <a:r>
              <a:rPr sz="2000" spc="405">
                <a:latin typeface="Times New Roman"/>
                <a:cs typeface="Times New Roman"/>
              </a:rPr>
              <a:t> </a:t>
            </a:r>
            <a:r>
              <a:rPr sz="2000">
                <a:latin typeface="Times New Roman"/>
                <a:cs typeface="Times New Roman"/>
              </a:rPr>
              <a:t>and</a:t>
            </a:r>
          </a:p>
          <a:p>
            <a:pPr marL="469900">
              <a:lnSpc>
                <a:spcPct val="114000"/>
              </a:lnSpc>
              <a:spcBef>
                <a:spcPts val="300"/>
              </a:spcBef>
            </a:pPr>
            <a:r>
              <a:rPr sz="2000" spc="-20">
                <a:latin typeface="Times New Roman"/>
                <a:cs typeface="Times New Roman"/>
              </a:rPr>
              <a:t>job</a:t>
            </a:r>
            <a:r>
              <a:rPr sz="2000">
                <a:latin typeface="Times New Roman"/>
                <a:cs typeface="Times New Roman"/>
              </a:rPr>
              <a:t> </a:t>
            </a:r>
            <a:r>
              <a:rPr sz="2000" spc="-15">
                <a:latin typeface="Times New Roman"/>
                <a:cs typeface="Times New Roman"/>
              </a:rPr>
              <a:t>functions.</a:t>
            </a:r>
            <a:endParaRPr sz="2000">
              <a:latin typeface="Times New Roman"/>
              <a:cs typeface="Times New Roman"/>
            </a:endParaRPr>
          </a:p>
          <a:p>
            <a:pPr marL="469900" marR="5080" indent="-457834">
              <a:lnSpc>
                <a:spcPct val="114000"/>
              </a:lnSpc>
              <a:spcBef>
                <a:spcPts val="300"/>
              </a:spcBef>
              <a:buAutoNum type="arabicPeriod" startAt="4"/>
              <a:tabLst>
                <a:tab pos="469900" algn="l"/>
                <a:tab pos="470534" algn="l"/>
              </a:tabLst>
            </a:pPr>
            <a:r>
              <a:rPr sz="2000" spc="-5">
                <a:latin typeface="Times New Roman"/>
                <a:cs typeface="Times New Roman"/>
              </a:rPr>
              <a:t>Organizations</a:t>
            </a:r>
            <a:r>
              <a:rPr sz="2000" spc="130">
                <a:latin typeface="Times New Roman"/>
                <a:cs typeface="Times New Roman"/>
              </a:rPr>
              <a:t> </a:t>
            </a:r>
            <a:r>
              <a:rPr sz="2000" spc="-5">
                <a:latin typeface="Times New Roman"/>
                <a:cs typeface="Times New Roman"/>
              </a:rPr>
              <a:t>provide</a:t>
            </a:r>
            <a:r>
              <a:rPr sz="2000" spc="105">
                <a:latin typeface="Times New Roman"/>
                <a:cs typeface="Times New Roman"/>
              </a:rPr>
              <a:t> </a:t>
            </a:r>
            <a:r>
              <a:rPr sz="2000" spc="-5">
                <a:latin typeface="Times New Roman"/>
                <a:cs typeface="Times New Roman"/>
              </a:rPr>
              <a:t>overarching</a:t>
            </a:r>
            <a:r>
              <a:rPr sz="2000" spc="100">
                <a:latin typeface="Times New Roman"/>
                <a:cs typeface="Times New Roman"/>
              </a:rPr>
              <a:t> </a:t>
            </a:r>
            <a:r>
              <a:rPr sz="2000">
                <a:latin typeface="Times New Roman"/>
                <a:cs typeface="Times New Roman"/>
              </a:rPr>
              <a:t>goals</a:t>
            </a:r>
            <a:r>
              <a:rPr sz="2000" spc="120">
                <a:latin typeface="Times New Roman"/>
                <a:cs typeface="Times New Roman"/>
              </a:rPr>
              <a:t> </a:t>
            </a:r>
            <a:r>
              <a:rPr sz="2000">
                <a:latin typeface="Times New Roman"/>
                <a:cs typeface="Times New Roman"/>
              </a:rPr>
              <a:t>that</a:t>
            </a:r>
            <a:r>
              <a:rPr sz="2000" spc="95">
                <a:latin typeface="Times New Roman"/>
                <a:cs typeface="Times New Roman"/>
              </a:rPr>
              <a:t> </a:t>
            </a:r>
            <a:r>
              <a:rPr sz="2000" spc="-5">
                <a:latin typeface="Times New Roman"/>
                <a:cs typeface="Times New Roman"/>
              </a:rPr>
              <a:t>are</a:t>
            </a:r>
            <a:r>
              <a:rPr sz="2000" spc="60">
                <a:latin typeface="Times New Roman"/>
                <a:cs typeface="Times New Roman"/>
              </a:rPr>
              <a:t> </a:t>
            </a:r>
            <a:r>
              <a:rPr sz="2000" spc="-5">
                <a:latin typeface="Times New Roman"/>
                <a:cs typeface="Times New Roman"/>
              </a:rPr>
              <a:t>completely</a:t>
            </a:r>
            <a:r>
              <a:rPr sz="2000" spc="60">
                <a:latin typeface="Times New Roman"/>
                <a:cs typeface="Times New Roman"/>
              </a:rPr>
              <a:t> </a:t>
            </a:r>
            <a:r>
              <a:rPr sz="2000" spc="-10">
                <a:latin typeface="Times New Roman"/>
                <a:cs typeface="Times New Roman"/>
              </a:rPr>
              <a:t>clear</a:t>
            </a:r>
            <a:r>
              <a:rPr sz="2000" spc="90">
                <a:latin typeface="Times New Roman"/>
                <a:cs typeface="Times New Roman"/>
              </a:rPr>
              <a:t> </a:t>
            </a:r>
            <a:r>
              <a:rPr sz="2000" spc="20">
                <a:latin typeface="Times New Roman"/>
                <a:cs typeface="Times New Roman"/>
              </a:rPr>
              <a:t>to</a:t>
            </a:r>
            <a:r>
              <a:rPr sz="2000" spc="50">
                <a:latin typeface="Times New Roman"/>
                <a:cs typeface="Times New Roman"/>
              </a:rPr>
              <a:t> </a:t>
            </a:r>
            <a:r>
              <a:rPr sz="2000" spc="-5">
                <a:latin typeface="Times New Roman"/>
                <a:cs typeface="Times New Roman"/>
              </a:rPr>
              <a:t>each</a:t>
            </a:r>
            <a:r>
              <a:rPr sz="2000" spc="100">
                <a:latin typeface="Times New Roman"/>
                <a:cs typeface="Times New Roman"/>
              </a:rPr>
              <a:t> </a:t>
            </a:r>
            <a:r>
              <a:rPr sz="2000" spc="30">
                <a:latin typeface="Times New Roman"/>
                <a:cs typeface="Times New Roman"/>
              </a:rPr>
              <a:t>IT </a:t>
            </a:r>
            <a:r>
              <a:rPr sz="2000" spc="-484">
                <a:latin typeface="Times New Roman"/>
                <a:cs typeface="Times New Roman"/>
              </a:rPr>
              <a:t> </a:t>
            </a:r>
            <a:r>
              <a:rPr sz="2000">
                <a:latin typeface="Times New Roman"/>
                <a:cs typeface="Times New Roman"/>
              </a:rPr>
              <a:t>and</a:t>
            </a:r>
            <a:r>
              <a:rPr sz="2000" spc="-5">
                <a:latin typeface="Times New Roman"/>
                <a:cs typeface="Times New Roman"/>
              </a:rPr>
              <a:t> business</a:t>
            </a:r>
            <a:r>
              <a:rPr sz="2000" spc="-20">
                <a:latin typeface="Times New Roman"/>
                <a:cs typeface="Times New Roman"/>
              </a:rPr>
              <a:t> </a:t>
            </a:r>
            <a:r>
              <a:rPr sz="2000" spc="-35">
                <a:latin typeface="Times New Roman"/>
                <a:cs typeface="Times New Roman"/>
              </a:rPr>
              <a:t>employee.</a:t>
            </a:r>
            <a:endParaRPr sz="2000">
              <a:latin typeface="Times New Roman"/>
              <a:cs typeface="Times New Roman"/>
            </a:endParaRPr>
          </a:p>
          <a:p>
            <a:pPr marL="469900" marR="15240" indent="-457834">
              <a:lnSpc>
                <a:spcPct val="114000"/>
              </a:lnSpc>
              <a:spcBef>
                <a:spcPts val="300"/>
              </a:spcBef>
              <a:buAutoNum type="arabicPeriod" startAt="4"/>
              <a:tabLst>
                <a:tab pos="469900" algn="l"/>
                <a:tab pos="470534" algn="l"/>
              </a:tabLst>
            </a:pPr>
            <a:r>
              <a:rPr sz="2000" spc="-10">
                <a:latin typeface="Times New Roman"/>
                <a:cs typeface="Times New Roman"/>
              </a:rPr>
              <a:t>Organizations</a:t>
            </a:r>
            <a:r>
              <a:rPr sz="2000" spc="130">
                <a:latin typeface="Times New Roman"/>
                <a:cs typeface="Times New Roman"/>
              </a:rPr>
              <a:t> </a:t>
            </a:r>
            <a:r>
              <a:rPr sz="2000" spc="-5">
                <a:latin typeface="Times New Roman"/>
                <a:cs typeface="Times New Roman"/>
              </a:rPr>
              <a:t>ensure</a:t>
            </a:r>
            <a:r>
              <a:rPr sz="2000" spc="60">
                <a:latin typeface="Times New Roman"/>
                <a:cs typeface="Times New Roman"/>
              </a:rPr>
              <a:t> </a:t>
            </a:r>
            <a:r>
              <a:rPr sz="2000" spc="-5">
                <a:latin typeface="Times New Roman"/>
                <a:cs typeface="Times New Roman"/>
              </a:rPr>
              <a:t>that</a:t>
            </a:r>
            <a:r>
              <a:rPr sz="2000" spc="100">
                <a:latin typeface="Times New Roman"/>
                <a:cs typeface="Times New Roman"/>
              </a:rPr>
              <a:t> </a:t>
            </a:r>
            <a:r>
              <a:rPr sz="2000" spc="15">
                <a:latin typeface="Times New Roman"/>
                <a:cs typeface="Times New Roman"/>
              </a:rPr>
              <a:t>IT</a:t>
            </a:r>
            <a:r>
              <a:rPr sz="2000" spc="130">
                <a:latin typeface="Times New Roman"/>
                <a:cs typeface="Times New Roman"/>
              </a:rPr>
              <a:t> </a:t>
            </a:r>
            <a:r>
              <a:rPr sz="2000" spc="-10">
                <a:latin typeface="Times New Roman"/>
                <a:cs typeface="Times New Roman"/>
              </a:rPr>
              <a:t>employees</a:t>
            </a:r>
            <a:r>
              <a:rPr sz="2000" spc="135">
                <a:latin typeface="Times New Roman"/>
                <a:cs typeface="Times New Roman"/>
              </a:rPr>
              <a:t> </a:t>
            </a:r>
            <a:r>
              <a:rPr sz="2000">
                <a:latin typeface="Times New Roman"/>
                <a:cs typeface="Times New Roman"/>
              </a:rPr>
              <a:t>understand</a:t>
            </a:r>
            <a:r>
              <a:rPr sz="2000" spc="110">
                <a:latin typeface="Times New Roman"/>
                <a:cs typeface="Times New Roman"/>
              </a:rPr>
              <a:t> </a:t>
            </a:r>
            <a:r>
              <a:rPr sz="2000" spc="-20">
                <a:latin typeface="Times New Roman"/>
                <a:cs typeface="Times New Roman"/>
              </a:rPr>
              <a:t>how</a:t>
            </a:r>
            <a:r>
              <a:rPr sz="2000" spc="110">
                <a:latin typeface="Times New Roman"/>
                <a:cs typeface="Times New Roman"/>
              </a:rPr>
              <a:t> </a:t>
            </a:r>
            <a:r>
              <a:rPr sz="2000" spc="10">
                <a:latin typeface="Times New Roman"/>
                <a:cs typeface="Times New Roman"/>
              </a:rPr>
              <a:t>the</a:t>
            </a:r>
            <a:r>
              <a:rPr sz="2000" spc="65">
                <a:latin typeface="Times New Roman"/>
                <a:cs typeface="Times New Roman"/>
              </a:rPr>
              <a:t> </a:t>
            </a:r>
            <a:r>
              <a:rPr sz="2000" spc="5">
                <a:latin typeface="Times New Roman"/>
                <a:cs typeface="Times New Roman"/>
              </a:rPr>
              <a:t>company</a:t>
            </a:r>
            <a:r>
              <a:rPr sz="2000" spc="15">
                <a:latin typeface="Times New Roman"/>
                <a:cs typeface="Times New Roman"/>
              </a:rPr>
              <a:t> </a:t>
            </a:r>
            <a:r>
              <a:rPr sz="2000" spc="-10">
                <a:latin typeface="Times New Roman"/>
                <a:cs typeface="Times New Roman"/>
              </a:rPr>
              <a:t>makes </a:t>
            </a:r>
            <a:r>
              <a:rPr sz="2000" spc="-484">
                <a:latin typeface="Times New Roman"/>
                <a:cs typeface="Times New Roman"/>
              </a:rPr>
              <a:t> </a:t>
            </a:r>
            <a:r>
              <a:rPr sz="2000" spc="-25">
                <a:latin typeface="Times New Roman"/>
                <a:cs typeface="Times New Roman"/>
              </a:rPr>
              <a:t>(or</a:t>
            </a:r>
            <a:r>
              <a:rPr sz="2000" spc="80">
                <a:latin typeface="Times New Roman"/>
                <a:cs typeface="Times New Roman"/>
              </a:rPr>
              <a:t> </a:t>
            </a:r>
            <a:r>
              <a:rPr sz="2000" spc="-10">
                <a:latin typeface="Times New Roman"/>
                <a:cs typeface="Times New Roman"/>
              </a:rPr>
              <a:t>loses)</a:t>
            </a:r>
            <a:r>
              <a:rPr sz="2000" spc="35">
                <a:latin typeface="Times New Roman"/>
                <a:cs typeface="Times New Roman"/>
              </a:rPr>
              <a:t> </a:t>
            </a:r>
            <a:r>
              <a:rPr sz="2000" spc="-35">
                <a:latin typeface="Times New Roman"/>
                <a:cs typeface="Times New Roman"/>
              </a:rPr>
              <a:t>money.</a:t>
            </a:r>
            <a:endParaRPr sz="2000">
              <a:latin typeface="Times New Roman"/>
              <a:cs typeface="Times New Roman"/>
            </a:endParaRPr>
          </a:p>
          <a:p>
            <a:pPr marL="469900" indent="-457834">
              <a:lnSpc>
                <a:spcPct val="114000"/>
              </a:lnSpc>
              <a:spcBef>
                <a:spcPts val="300"/>
              </a:spcBef>
              <a:buAutoNum type="arabicPeriod" startAt="4"/>
              <a:tabLst>
                <a:tab pos="469900" algn="l"/>
                <a:tab pos="470534" algn="l"/>
              </a:tabLst>
            </a:pPr>
            <a:r>
              <a:rPr sz="2000" spc="-10">
                <a:latin typeface="Times New Roman"/>
                <a:cs typeface="Times New Roman"/>
              </a:rPr>
              <a:t>Organizations</a:t>
            </a:r>
            <a:r>
              <a:rPr sz="2000" spc="80">
                <a:latin typeface="Times New Roman"/>
                <a:cs typeface="Times New Roman"/>
              </a:rPr>
              <a:t> </a:t>
            </a:r>
            <a:r>
              <a:rPr sz="2000" spc="-15">
                <a:latin typeface="Times New Roman"/>
                <a:cs typeface="Times New Roman"/>
              </a:rPr>
              <a:t>create</a:t>
            </a:r>
            <a:r>
              <a:rPr sz="2000" spc="50">
                <a:latin typeface="Times New Roman"/>
                <a:cs typeface="Times New Roman"/>
              </a:rPr>
              <a:t> </a:t>
            </a:r>
            <a:r>
              <a:rPr sz="2000">
                <a:latin typeface="Times New Roman"/>
                <a:cs typeface="Times New Roman"/>
              </a:rPr>
              <a:t>a</a:t>
            </a:r>
            <a:r>
              <a:rPr sz="2000" spc="15">
                <a:latin typeface="Times New Roman"/>
                <a:cs typeface="Times New Roman"/>
              </a:rPr>
              <a:t> </a:t>
            </a:r>
            <a:r>
              <a:rPr sz="2000" spc="-15">
                <a:latin typeface="Times New Roman"/>
                <a:cs typeface="Times New Roman"/>
              </a:rPr>
              <a:t>vibrant</a:t>
            </a:r>
            <a:r>
              <a:rPr sz="2000" spc="50">
                <a:latin typeface="Times New Roman"/>
                <a:cs typeface="Times New Roman"/>
              </a:rPr>
              <a:t> </a:t>
            </a:r>
            <a:r>
              <a:rPr sz="2000">
                <a:latin typeface="Times New Roman"/>
                <a:cs typeface="Times New Roman"/>
              </a:rPr>
              <a:t>and </a:t>
            </a:r>
            <a:r>
              <a:rPr sz="2000" spc="-15">
                <a:latin typeface="Times New Roman"/>
                <a:cs typeface="Times New Roman"/>
              </a:rPr>
              <a:t>inclusive</a:t>
            </a:r>
            <a:r>
              <a:rPr sz="2000" spc="70">
                <a:latin typeface="Times New Roman"/>
                <a:cs typeface="Times New Roman"/>
              </a:rPr>
              <a:t> </a:t>
            </a:r>
            <a:r>
              <a:rPr sz="2000" spc="-15">
                <a:latin typeface="Times New Roman"/>
                <a:cs typeface="Times New Roman"/>
              </a:rPr>
              <a:t>company</a:t>
            </a:r>
            <a:r>
              <a:rPr sz="2000" spc="55">
                <a:latin typeface="Times New Roman"/>
                <a:cs typeface="Times New Roman"/>
              </a:rPr>
              <a:t> </a:t>
            </a:r>
            <a:r>
              <a:rPr sz="2000" spc="-15">
                <a:latin typeface="Times New Roman"/>
                <a:cs typeface="Times New Roman"/>
              </a:rPr>
              <a:t>culture.</a:t>
            </a:r>
            <a:endParaRPr sz="2000">
              <a:latin typeface="Times New Roman"/>
              <a:cs typeface="Times New Roman"/>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6534150" cy="1412875"/>
          </a:xfrm>
          <a:prstGeom prst="rect">
            <a:avLst/>
          </a:prstGeom>
        </p:spPr>
        <p:txBody>
          <a:bodyPr vert="horz" wrap="square" lIns="0" tIns="11430" rIns="0" bIns="0" rtlCol="0">
            <a:spAutoFit/>
          </a:bodyPr>
          <a:lstStyle/>
          <a:p>
            <a:pPr marL="12700" marR="5080">
              <a:lnSpc>
                <a:spcPct val="100400"/>
              </a:lnSpc>
              <a:spcBef>
                <a:spcPts val="90"/>
              </a:spcBef>
            </a:pPr>
            <a:r>
              <a:rPr>
                <a:solidFill>
                  <a:srgbClr val="006FC0"/>
                </a:solidFill>
              </a:rPr>
              <a:t>Competitive</a:t>
            </a:r>
            <a:r>
              <a:rPr spc="-30">
                <a:solidFill>
                  <a:srgbClr val="006FC0"/>
                </a:solidFill>
              </a:rPr>
              <a:t> </a:t>
            </a:r>
            <a:r>
              <a:rPr>
                <a:solidFill>
                  <a:srgbClr val="006FC0"/>
                </a:solidFill>
              </a:rPr>
              <a:t>Advantage</a:t>
            </a:r>
            <a:r>
              <a:rPr spc="-30">
                <a:solidFill>
                  <a:srgbClr val="006FC0"/>
                </a:solidFill>
              </a:rPr>
              <a:t> </a:t>
            </a:r>
            <a:r>
              <a:rPr spc="5">
                <a:solidFill>
                  <a:srgbClr val="006FC0"/>
                </a:solidFill>
              </a:rPr>
              <a:t>and</a:t>
            </a:r>
            <a:r>
              <a:rPr spc="-40">
                <a:solidFill>
                  <a:srgbClr val="006FC0"/>
                </a:solidFill>
              </a:rPr>
              <a:t> </a:t>
            </a:r>
            <a:r>
              <a:rPr spc="-10">
                <a:solidFill>
                  <a:srgbClr val="006FC0"/>
                </a:solidFill>
              </a:rPr>
              <a:t>Strategic </a:t>
            </a:r>
            <a:r>
              <a:rPr spc="-785">
                <a:solidFill>
                  <a:srgbClr val="006FC0"/>
                </a:solidFill>
              </a:rPr>
              <a:t> </a:t>
            </a:r>
            <a:r>
              <a:rPr>
                <a:solidFill>
                  <a:srgbClr val="006FC0"/>
                </a:solidFill>
              </a:rPr>
              <a:t>Information</a:t>
            </a:r>
            <a:r>
              <a:rPr spc="-85">
                <a:solidFill>
                  <a:srgbClr val="006FC0"/>
                </a:solidFill>
              </a:rPr>
              <a:t> </a:t>
            </a:r>
            <a:r>
              <a:rPr spc="5">
                <a:solidFill>
                  <a:srgbClr val="006FC0"/>
                </a:solidFill>
              </a:rPr>
              <a:t>Systems</a:t>
            </a:r>
          </a:p>
          <a:p>
            <a:pPr marL="23495">
              <a:lnSpc>
                <a:spcPct val="100000"/>
              </a:lnSpc>
              <a:spcBef>
                <a:spcPts val="335"/>
              </a:spcBef>
            </a:pPr>
            <a:r>
              <a:rPr sz="2400" spc="-5"/>
              <a:t>Business–Information</a:t>
            </a:r>
            <a:r>
              <a:rPr sz="2400" spc="25"/>
              <a:t> </a:t>
            </a:r>
            <a:r>
              <a:rPr sz="2400" spc="-15"/>
              <a:t>Technology</a:t>
            </a:r>
            <a:r>
              <a:rPr sz="2400" spc="105"/>
              <a:t> </a:t>
            </a:r>
            <a:r>
              <a:rPr sz="2400" spc="-10"/>
              <a:t>Alignment</a:t>
            </a:r>
            <a:endParaRPr sz="2400"/>
          </a:p>
        </p:txBody>
      </p:sp>
      <p:sp>
        <p:nvSpPr>
          <p:cNvPr id="3" name="object 3"/>
          <p:cNvSpPr txBox="1"/>
          <p:nvPr/>
        </p:nvSpPr>
        <p:spPr>
          <a:xfrm>
            <a:off x="547369" y="2313241"/>
            <a:ext cx="8216900" cy="2867025"/>
          </a:xfrm>
          <a:prstGeom prst="rect">
            <a:avLst/>
          </a:prstGeom>
        </p:spPr>
        <p:txBody>
          <a:bodyPr vert="horz" wrap="square" lIns="0" tIns="12700" rIns="0" bIns="0" rtlCol="0">
            <a:spAutoFit/>
          </a:bodyPr>
          <a:lstStyle/>
          <a:p>
            <a:pPr marL="12700">
              <a:lnSpc>
                <a:spcPct val="100000"/>
              </a:lnSpc>
              <a:spcBef>
                <a:spcPts val="100"/>
              </a:spcBef>
            </a:pPr>
            <a:r>
              <a:rPr sz="2000" b="1" spc="-15">
                <a:latin typeface="Times New Roman"/>
                <a:cs typeface="Times New Roman"/>
              </a:rPr>
              <a:t>Many</a:t>
            </a:r>
            <a:r>
              <a:rPr sz="2000" b="1" spc="50">
                <a:latin typeface="Times New Roman"/>
                <a:cs typeface="Times New Roman"/>
              </a:rPr>
              <a:t> </a:t>
            </a:r>
            <a:r>
              <a:rPr sz="2000" b="1" spc="-25">
                <a:latin typeface="Times New Roman"/>
                <a:cs typeface="Times New Roman"/>
              </a:rPr>
              <a:t>organizations</a:t>
            </a:r>
            <a:r>
              <a:rPr sz="2000" b="1" spc="280">
                <a:latin typeface="Times New Roman"/>
                <a:cs typeface="Times New Roman"/>
              </a:rPr>
              <a:t> </a:t>
            </a:r>
            <a:r>
              <a:rPr sz="2000" b="1" spc="5">
                <a:latin typeface="Times New Roman"/>
                <a:cs typeface="Times New Roman"/>
              </a:rPr>
              <a:t>fail</a:t>
            </a:r>
            <a:r>
              <a:rPr sz="2000" b="1" spc="-55">
                <a:latin typeface="Times New Roman"/>
                <a:cs typeface="Times New Roman"/>
              </a:rPr>
              <a:t> </a:t>
            </a:r>
            <a:r>
              <a:rPr sz="2000" b="1" spc="-10">
                <a:latin typeface="Times New Roman"/>
                <a:cs typeface="Times New Roman"/>
              </a:rPr>
              <a:t>to</a:t>
            </a:r>
            <a:r>
              <a:rPr sz="2000" b="1">
                <a:latin typeface="Times New Roman"/>
                <a:cs typeface="Times New Roman"/>
              </a:rPr>
              <a:t> </a:t>
            </a:r>
            <a:r>
              <a:rPr sz="2000" b="1" spc="-10">
                <a:latin typeface="Times New Roman"/>
                <a:cs typeface="Times New Roman"/>
              </a:rPr>
              <a:t>achieve</a:t>
            </a:r>
            <a:r>
              <a:rPr sz="2000" b="1" spc="65">
                <a:latin typeface="Times New Roman"/>
                <a:cs typeface="Times New Roman"/>
              </a:rPr>
              <a:t> </a:t>
            </a:r>
            <a:r>
              <a:rPr sz="2000" b="1" spc="-20">
                <a:latin typeface="Times New Roman"/>
                <a:cs typeface="Times New Roman"/>
              </a:rPr>
              <a:t>this</a:t>
            </a:r>
            <a:r>
              <a:rPr sz="2000" b="1" spc="60">
                <a:latin typeface="Times New Roman"/>
                <a:cs typeface="Times New Roman"/>
              </a:rPr>
              <a:t> </a:t>
            </a:r>
            <a:r>
              <a:rPr sz="2000" b="1" spc="-20">
                <a:latin typeface="Times New Roman"/>
                <a:cs typeface="Times New Roman"/>
              </a:rPr>
              <a:t>type</a:t>
            </a:r>
            <a:r>
              <a:rPr sz="2000" b="1" spc="55">
                <a:latin typeface="Times New Roman"/>
                <a:cs typeface="Times New Roman"/>
              </a:rPr>
              <a:t> </a:t>
            </a:r>
            <a:r>
              <a:rPr sz="2000" b="1" spc="-25">
                <a:latin typeface="Times New Roman"/>
                <a:cs typeface="Times New Roman"/>
              </a:rPr>
              <a:t>of</a:t>
            </a:r>
            <a:r>
              <a:rPr sz="2000" b="1" spc="30">
                <a:latin typeface="Times New Roman"/>
                <a:cs typeface="Times New Roman"/>
              </a:rPr>
              <a:t> </a:t>
            </a:r>
            <a:r>
              <a:rPr sz="2000" b="1" spc="-10">
                <a:latin typeface="Times New Roman"/>
                <a:cs typeface="Times New Roman"/>
              </a:rPr>
              <a:t>close</a:t>
            </a:r>
            <a:r>
              <a:rPr sz="2000" b="1" spc="15">
                <a:latin typeface="Times New Roman"/>
                <a:cs typeface="Times New Roman"/>
              </a:rPr>
              <a:t> </a:t>
            </a:r>
            <a:r>
              <a:rPr sz="2000" b="1" spc="-15">
                <a:latin typeface="Times New Roman"/>
                <a:cs typeface="Times New Roman"/>
              </a:rPr>
              <a:t>alignment.</a:t>
            </a:r>
            <a:endParaRPr sz="2000">
              <a:latin typeface="Times New Roman"/>
              <a:cs typeface="Times New Roman"/>
            </a:endParaRPr>
          </a:p>
          <a:p>
            <a:pPr>
              <a:lnSpc>
                <a:spcPct val="100000"/>
              </a:lnSpc>
            </a:pPr>
            <a:endParaRPr sz="2200">
              <a:latin typeface="Times New Roman"/>
              <a:cs typeface="Times New Roman"/>
            </a:endParaRPr>
          </a:p>
          <a:p>
            <a:pPr marL="12700">
              <a:lnSpc>
                <a:spcPct val="100000"/>
              </a:lnSpc>
              <a:spcBef>
                <a:spcPts val="1280"/>
              </a:spcBef>
            </a:pPr>
            <a:r>
              <a:rPr sz="2000" b="1" spc="-20">
                <a:solidFill>
                  <a:srgbClr val="FF6600"/>
                </a:solidFill>
                <a:latin typeface="Times New Roman"/>
                <a:cs typeface="Times New Roman"/>
              </a:rPr>
              <a:t>The</a:t>
            </a:r>
            <a:r>
              <a:rPr sz="2000" b="1" spc="60">
                <a:solidFill>
                  <a:srgbClr val="FF6600"/>
                </a:solidFill>
                <a:latin typeface="Times New Roman"/>
                <a:cs typeface="Times New Roman"/>
              </a:rPr>
              <a:t> </a:t>
            </a:r>
            <a:r>
              <a:rPr sz="2000" b="1" spc="-10">
                <a:solidFill>
                  <a:srgbClr val="FF6600"/>
                </a:solidFill>
                <a:latin typeface="Times New Roman"/>
                <a:cs typeface="Times New Roman"/>
              </a:rPr>
              <a:t>major</a:t>
            </a:r>
            <a:r>
              <a:rPr sz="2000" b="1" spc="15">
                <a:solidFill>
                  <a:srgbClr val="FF6600"/>
                </a:solidFill>
                <a:latin typeface="Times New Roman"/>
                <a:cs typeface="Times New Roman"/>
              </a:rPr>
              <a:t> </a:t>
            </a:r>
            <a:r>
              <a:rPr sz="2000" b="1" spc="-15">
                <a:solidFill>
                  <a:srgbClr val="FF6600"/>
                </a:solidFill>
                <a:latin typeface="Times New Roman"/>
                <a:cs typeface="Times New Roman"/>
              </a:rPr>
              <a:t>reasons</a:t>
            </a:r>
            <a:r>
              <a:rPr sz="2000" b="1" spc="80">
                <a:solidFill>
                  <a:srgbClr val="FF6600"/>
                </a:solidFill>
                <a:latin typeface="Times New Roman"/>
                <a:cs typeface="Times New Roman"/>
              </a:rPr>
              <a:t> </a:t>
            </a:r>
            <a:r>
              <a:rPr sz="2000" b="1">
                <a:solidFill>
                  <a:srgbClr val="FF6600"/>
                </a:solidFill>
                <a:latin typeface="Times New Roman"/>
                <a:cs typeface="Times New Roman"/>
              </a:rPr>
              <a:t>are</a:t>
            </a:r>
            <a:r>
              <a:rPr sz="2000" b="1" spc="-30">
                <a:solidFill>
                  <a:srgbClr val="FF6600"/>
                </a:solidFill>
                <a:latin typeface="Times New Roman"/>
                <a:cs typeface="Times New Roman"/>
              </a:rPr>
              <a:t> the</a:t>
            </a:r>
            <a:r>
              <a:rPr sz="2000" b="1" spc="110">
                <a:solidFill>
                  <a:srgbClr val="FF6600"/>
                </a:solidFill>
                <a:latin typeface="Times New Roman"/>
                <a:cs typeface="Times New Roman"/>
              </a:rPr>
              <a:t> </a:t>
            </a:r>
            <a:r>
              <a:rPr sz="2000" b="1" spc="-20">
                <a:solidFill>
                  <a:srgbClr val="FF6600"/>
                </a:solidFill>
                <a:latin typeface="Times New Roman"/>
                <a:cs typeface="Times New Roman"/>
              </a:rPr>
              <a:t>following:</a:t>
            </a:r>
            <a:endParaRPr sz="2000">
              <a:latin typeface="Times New Roman"/>
              <a:cs typeface="Times New Roman"/>
            </a:endParaRPr>
          </a:p>
          <a:p>
            <a:pPr>
              <a:lnSpc>
                <a:spcPct val="100000"/>
              </a:lnSpc>
            </a:pPr>
            <a:endParaRPr sz="2200">
              <a:latin typeface="Times New Roman"/>
              <a:cs typeface="Times New Roman"/>
            </a:endParaRPr>
          </a:p>
          <a:p>
            <a:pPr marL="469900" indent="-457834">
              <a:lnSpc>
                <a:spcPct val="100000"/>
              </a:lnSpc>
              <a:spcBef>
                <a:spcPts val="1625"/>
              </a:spcBef>
              <a:buAutoNum type="arabicPeriod"/>
              <a:tabLst>
                <a:tab pos="469900" algn="l"/>
                <a:tab pos="470534" algn="l"/>
              </a:tabLst>
            </a:pPr>
            <a:r>
              <a:rPr sz="2000" spc="-10">
                <a:latin typeface="Times New Roman"/>
                <a:cs typeface="Times New Roman"/>
              </a:rPr>
              <a:t>Business</a:t>
            </a:r>
            <a:r>
              <a:rPr sz="2000" spc="30">
                <a:latin typeface="Times New Roman"/>
                <a:cs typeface="Times New Roman"/>
              </a:rPr>
              <a:t> </a:t>
            </a:r>
            <a:r>
              <a:rPr sz="2000" spc="-10">
                <a:latin typeface="Times New Roman"/>
                <a:cs typeface="Times New Roman"/>
              </a:rPr>
              <a:t>managers</a:t>
            </a:r>
            <a:r>
              <a:rPr sz="2000" spc="35">
                <a:latin typeface="Times New Roman"/>
                <a:cs typeface="Times New Roman"/>
              </a:rPr>
              <a:t> </a:t>
            </a:r>
            <a:r>
              <a:rPr sz="2000">
                <a:latin typeface="Times New Roman"/>
                <a:cs typeface="Times New Roman"/>
              </a:rPr>
              <a:t>and</a:t>
            </a:r>
            <a:r>
              <a:rPr sz="2000" spc="5">
                <a:latin typeface="Times New Roman"/>
                <a:cs typeface="Times New Roman"/>
              </a:rPr>
              <a:t> </a:t>
            </a:r>
            <a:r>
              <a:rPr sz="2000" spc="-10">
                <a:latin typeface="Times New Roman"/>
                <a:cs typeface="Times New Roman"/>
              </a:rPr>
              <a:t>IT</a:t>
            </a:r>
            <a:r>
              <a:rPr sz="2000" spc="35">
                <a:latin typeface="Times New Roman"/>
                <a:cs typeface="Times New Roman"/>
              </a:rPr>
              <a:t> </a:t>
            </a:r>
            <a:r>
              <a:rPr sz="2000" spc="-10">
                <a:latin typeface="Times New Roman"/>
                <a:cs typeface="Times New Roman"/>
              </a:rPr>
              <a:t>managers</a:t>
            </a:r>
            <a:r>
              <a:rPr sz="2000" spc="40">
                <a:latin typeface="Times New Roman"/>
                <a:cs typeface="Times New Roman"/>
              </a:rPr>
              <a:t> </a:t>
            </a:r>
            <a:r>
              <a:rPr sz="2000" spc="-10">
                <a:latin typeface="Times New Roman"/>
                <a:cs typeface="Times New Roman"/>
              </a:rPr>
              <a:t>have</a:t>
            </a:r>
            <a:r>
              <a:rPr sz="2000" spc="10">
                <a:latin typeface="Times New Roman"/>
                <a:cs typeface="Times New Roman"/>
              </a:rPr>
              <a:t> </a:t>
            </a:r>
            <a:r>
              <a:rPr sz="2000" spc="-25">
                <a:latin typeface="Times New Roman"/>
                <a:cs typeface="Times New Roman"/>
              </a:rPr>
              <a:t>different</a:t>
            </a:r>
            <a:r>
              <a:rPr sz="2000" spc="195">
                <a:latin typeface="Times New Roman"/>
                <a:cs typeface="Times New Roman"/>
              </a:rPr>
              <a:t> </a:t>
            </a:r>
            <a:r>
              <a:rPr sz="2000" spc="-25">
                <a:latin typeface="Times New Roman"/>
                <a:cs typeface="Times New Roman"/>
              </a:rPr>
              <a:t>objectives.</a:t>
            </a:r>
            <a:endParaRPr sz="2000">
              <a:latin typeface="Times New Roman"/>
              <a:cs typeface="Times New Roman"/>
            </a:endParaRPr>
          </a:p>
          <a:p>
            <a:pPr marL="469900" indent="-457834">
              <a:lnSpc>
                <a:spcPct val="100000"/>
              </a:lnSpc>
              <a:spcBef>
                <a:spcPts val="1200"/>
              </a:spcBef>
              <a:buAutoNum type="arabicPeriod"/>
              <a:tabLst>
                <a:tab pos="469900" algn="l"/>
                <a:tab pos="470534" algn="l"/>
              </a:tabLst>
            </a:pPr>
            <a:r>
              <a:rPr sz="2000" spc="-25">
                <a:latin typeface="Times New Roman"/>
                <a:cs typeface="Times New Roman"/>
              </a:rPr>
              <a:t>The</a:t>
            </a:r>
            <a:r>
              <a:rPr sz="2000" spc="60">
                <a:latin typeface="Times New Roman"/>
                <a:cs typeface="Times New Roman"/>
              </a:rPr>
              <a:t> </a:t>
            </a:r>
            <a:r>
              <a:rPr sz="2000" spc="-5">
                <a:latin typeface="Times New Roman"/>
                <a:cs typeface="Times New Roman"/>
              </a:rPr>
              <a:t>business</a:t>
            </a:r>
            <a:r>
              <a:rPr sz="2000" spc="30">
                <a:latin typeface="Times New Roman"/>
                <a:cs typeface="Times New Roman"/>
              </a:rPr>
              <a:t> </a:t>
            </a:r>
            <a:r>
              <a:rPr sz="2000">
                <a:latin typeface="Times New Roman"/>
                <a:cs typeface="Times New Roman"/>
              </a:rPr>
              <a:t>and</a:t>
            </a:r>
            <a:r>
              <a:rPr sz="2000" spc="-45">
                <a:latin typeface="Times New Roman"/>
                <a:cs typeface="Times New Roman"/>
              </a:rPr>
              <a:t> </a:t>
            </a:r>
            <a:r>
              <a:rPr sz="2000" spc="-10">
                <a:latin typeface="Times New Roman"/>
                <a:cs typeface="Times New Roman"/>
              </a:rPr>
              <a:t>IT</a:t>
            </a:r>
            <a:r>
              <a:rPr sz="2000" spc="30">
                <a:latin typeface="Times New Roman"/>
                <a:cs typeface="Times New Roman"/>
              </a:rPr>
              <a:t> </a:t>
            </a:r>
            <a:r>
              <a:rPr sz="2000" spc="-15">
                <a:latin typeface="Times New Roman"/>
                <a:cs typeface="Times New Roman"/>
              </a:rPr>
              <a:t>departments</a:t>
            </a:r>
            <a:r>
              <a:rPr sz="2000" spc="85">
                <a:latin typeface="Times New Roman"/>
                <a:cs typeface="Times New Roman"/>
              </a:rPr>
              <a:t> </a:t>
            </a:r>
            <a:r>
              <a:rPr sz="2000" spc="-5">
                <a:latin typeface="Times New Roman"/>
                <a:cs typeface="Times New Roman"/>
              </a:rPr>
              <a:t>are</a:t>
            </a:r>
            <a:r>
              <a:rPr sz="2000" spc="15">
                <a:latin typeface="Times New Roman"/>
                <a:cs typeface="Times New Roman"/>
              </a:rPr>
              <a:t> </a:t>
            </a:r>
            <a:r>
              <a:rPr sz="2000" spc="-10">
                <a:latin typeface="Times New Roman"/>
                <a:cs typeface="Times New Roman"/>
              </a:rPr>
              <a:t>ignorant</a:t>
            </a:r>
            <a:r>
              <a:rPr sz="2000" spc="45">
                <a:latin typeface="Times New Roman"/>
                <a:cs typeface="Times New Roman"/>
              </a:rPr>
              <a:t> </a:t>
            </a:r>
            <a:r>
              <a:rPr sz="2000" spc="-25">
                <a:latin typeface="Times New Roman"/>
                <a:cs typeface="Times New Roman"/>
              </a:rPr>
              <a:t>of</a:t>
            </a:r>
            <a:r>
              <a:rPr sz="2000" spc="35">
                <a:latin typeface="Times New Roman"/>
                <a:cs typeface="Times New Roman"/>
              </a:rPr>
              <a:t> </a:t>
            </a:r>
            <a:r>
              <a:rPr sz="2000" spc="-5">
                <a:latin typeface="Times New Roman"/>
                <a:cs typeface="Times New Roman"/>
              </a:rPr>
              <a:t>the</a:t>
            </a:r>
            <a:r>
              <a:rPr sz="2000" spc="15">
                <a:latin typeface="Times New Roman"/>
                <a:cs typeface="Times New Roman"/>
              </a:rPr>
              <a:t> </a:t>
            </a:r>
            <a:r>
              <a:rPr sz="2000" spc="-20">
                <a:latin typeface="Times New Roman"/>
                <a:cs typeface="Times New Roman"/>
              </a:rPr>
              <a:t>other</a:t>
            </a:r>
            <a:r>
              <a:rPr sz="2000" spc="90">
                <a:latin typeface="Times New Roman"/>
                <a:cs typeface="Times New Roman"/>
              </a:rPr>
              <a:t> </a:t>
            </a:r>
            <a:r>
              <a:rPr sz="2000" spc="-15">
                <a:latin typeface="Times New Roman"/>
                <a:cs typeface="Times New Roman"/>
              </a:rPr>
              <a:t>group’s</a:t>
            </a:r>
            <a:r>
              <a:rPr sz="2000" spc="85">
                <a:latin typeface="Times New Roman"/>
                <a:cs typeface="Times New Roman"/>
              </a:rPr>
              <a:t> </a:t>
            </a:r>
            <a:r>
              <a:rPr sz="2000" spc="-20">
                <a:latin typeface="Times New Roman"/>
                <a:cs typeface="Times New Roman"/>
              </a:rPr>
              <a:t>expertise.</a:t>
            </a:r>
            <a:endParaRPr sz="2000">
              <a:latin typeface="Times New Roman"/>
              <a:cs typeface="Times New Roman"/>
            </a:endParaRPr>
          </a:p>
          <a:p>
            <a:pPr marL="469900" indent="-457834">
              <a:lnSpc>
                <a:spcPct val="100000"/>
              </a:lnSpc>
              <a:spcBef>
                <a:spcPts val="1205"/>
              </a:spcBef>
              <a:buAutoNum type="arabicPeriod"/>
              <a:tabLst>
                <a:tab pos="469900" algn="l"/>
                <a:tab pos="470534" algn="l"/>
              </a:tabLst>
            </a:pPr>
            <a:r>
              <a:rPr sz="2000" spc="-5">
                <a:latin typeface="Times New Roman"/>
                <a:cs typeface="Times New Roman"/>
              </a:rPr>
              <a:t>A</a:t>
            </a:r>
            <a:r>
              <a:rPr sz="2000" spc="-20">
                <a:latin typeface="Times New Roman"/>
                <a:cs typeface="Times New Roman"/>
              </a:rPr>
              <a:t> </a:t>
            </a:r>
            <a:r>
              <a:rPr sz="2000" spc="-10">
                <a:latin typeface="Times New Roman"/>
                <a:cs typeface="Times New Roman"/>
              </a:rPr>
              <a:t>lack</a:t>
            </a:r>
            <a:r>
              <a:rPr sz="2000" spc="35">
                <a:latin typeface="Times New Roman"/>
                <a:cs typeface="Times New Roman"/>
              </a:rPr>
              <a:t> </a:t>
            </a:r>
            <a:r>
              <a:rPr sz="2000" spc="-25">
                <a:latin typeface="Times New Roman"/>
                <a:cs typeface="Times New Roman"/>
              </a:rPr>
              <a:t>of</a:t>
            </a:r>
            <a:r>
              <a:rPr sz="2000" spc="10">
                <a:latin typeface="Times New Roman"/>
                <a:cs typeface="Times New Roman"/>
              </a:rPr>
              <a:t> </a:t>
            </a:r>
            <a:r>
              <a:rPr sz="2000" spc="-15">
                <a:latin typeface="Times New Roman"/>
                <a:cs typeface="Times New Roman"/>
              </a:rPr>
              <a:t>communication.</a:t>
            </a:r>
            <a:endParaRPr sz="2000">
              <a:latin typeface="Times New Roman"/>
              <a:cs typeface="Times New Roman"/>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18865" y="2690812"/>
            <a:ext cx="1908810" cy="452755"/>
          </a:xfrm>
          <a:prstGeom prst="rect">
            <a:avLst/>
          </a:prstGeom>
        </p:spPr>
        <p:txBody>
          <a:bodyPr vert="horz" wrap="square" lIns="0" tIns="12700" rIns="0" bIns="0" rtlCol="0">
            <a:spAutoFit/>
          </a:bodyPr>
          <a:lstStyle/>
          <a:p>
            <a:pPr marL="12700">
              <a:lnSpc>
                <a:spcPct val="100000"/>
              </a:lnSpc>
              <a:spcBef>
                <a:spcPts val="100"/>
              </a:spcBef>
            </a:pPr>
            <a:r>
              <a:rPr sz="2800" spc="-5">
                <a:solidFill>
                  <a:srgbClr val="000000"/>
                </a:solidFill>
                <a:latin typeface="Cambria"/>
                <a:cs typeface="Cambria"/>
              </a:rPr>
              <a:t>Thank</a:t>
            </a:r>
            <a:r>
              <a:rPr sz="2800" spc="-60">
                <a:solidFill>
                  <a:srgbClr val="000000"/>
                </a:solidFill>
                <a:latin typeface="Cambria"/>
                <a:cs typeface="Cambria"/>
              </a:rPr>
              <a:t> </a:t>
            </a:r>
            <a:r>
              <a:rPr sz="2800" spc="-5">
                <a:solidFill>
                  <a:srgbClr val="000000"/>
                </a:solidFill>
                <a:latin typeface="Cambria"/>
                <a:cs typeface="Cambria"/>
              </a:rPr>
              <a:t>You!</a:t>
            </a:r>
            <a:endParaRPr sz="2800">
              <a:latin typeface="Cambria"/>
              <a:cs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2665" y="355271"/>
            <a:ext cx="6914515" cy="513715"/>
          </a:xfrm>
          <a:prstGeom prst="rect">
            <a:avLst/>
          </a:prstGeom>
        </p:spPr>
        <p:txBody>
          <a:bodyPr vert="horz" wrap="square" lIns="0" tIns="12700" rIns="0" bIns="0" rtlCol="0">
            <a:spAutoFit/>
          </a:bodyPr>
          <a:lstStyle/>
          <a:p>
            <a:pPr marL="12700">
              <a:lnSpc>
                <a:spcPct val="100000"/>
              </a:lnSpc>
              <a:spcBef>
                <a:spcPts val="100"/>
              </a:spcBef>
            </a:pPr>
            <a:r>
              <a:t>Business</a:t>
            </a:r>
            <a:r>
              <a:rPr spc="-45"/>
              <a:t> </a:t>
            </a:r>
            <a:r>
              <a:rPr spc="5"/>
              <a:t>Function</a:t>
            </a:r>
            <a:r>
              <a:rPr spc="-80"/>
              <a:t> </a:t>
            </a:r>
            <a:r>
              <a:rPr spc="-5"/>
              <a:t>V/S</a:t>
            </a:r>
            <a:r>
              <a:rPr spc="15"/>
              <a:t> </a:t>
            </a:r>
            <a:r>
              <a:t>Business</a:t>
            </a:r>
            <a:r>
              <a:rPr spc="-45"/>
              <a:t> </a:t>
            </a:r>
            <a:r>
              <a:rPr spc="-5"/>
              <a:t>Process</a:t>
            </a:r>
          </a:p>
        </p:txBody>
      </p:sp>
      <p:sp>
        <p:nvSpPr>
          <p:cNvPr id="5" name="object 5"/>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13</a:t>
            </a:fld>
            <a:endParaRPr sz="1000">
              <a:latin typeface="Arial MT"/>
              <a:cs typeface="Arial MT"/>
            </a:endParaRPr>
          </a:p>
        </p:txBody>
      </p:sp>
      <p:sp>
        <p:nvSpPr>
          <p:cNvPr id="3" name="object 3"/>
          <p:cNvSpPr txBox="1"/>
          <p:nvPr/>
        </p:nvSpPr>
        <p:spPr>
          <a:xfrm>
            <a:off x="682117" y="4114800"/>
            <a:ext cx="3135630" cy="1921039"/>
          </a:xfrm>
          <a:prstGeom prst="rect">
            <a:avLst/>
          </a:prstGeom>
        </p:spPr>
        <p:txBody>
          <a:bodyPr vert="horz" wrap="square" lIns="0" tIns="12700" rIns="0" bIns="0" rtlCol="0">
            <a:spAutoFit/>
          </a:bodyPr>
          <a:lstStyle/>
          <a:p>
            <a:pPr marL="12700">
              <a:lnSpc>
                <a:spcPct val="100000"/>
              </a:lnSpc>
              <a:spcBef>
                <a:spcPts val="100"/>
              </a:spcBef>
            </a:pPr>
            <a:r>
              <a:rPr sz="2800" b="1" u="heavy" spc="5">
                <a:solidFill>
                  <a:srgbClr val="006FC0"/>
                </a:solidFill>
                <a:uFill>
                  <a:solidFill>
                    <a:srgbClr val="006FC0"/>
                  </a:solidFill>
                </a:uFill>
                <a:latin typeface="Times New Roman"/>
                <a:cs typeface="Times New Roman"/>
              </a:rPr>
              <a:t>Business</a:t>
            </a:r>
            <a:r>
              <a:rPr sz="2800" b="1" u="heavy" spc="-110">
                <a:solidFill>
                  <a:srgbClr val="006FC0"/>
                </a:solidFill>
                <a:uFill>
                  <a:solidFill>
                    <a:srgbClr val="006FC0"/>
                  </a:solidFill>
                </a:uFill>
                <a:latin typeface="Times New Roman"/>
                <a:cs typeface="Times New Roman"/>
              </a:rPr>
              <a:t> </a:t>
            </a:r>
            <a:r>
              <a:rPr sz="2800" b="1" u="heavy" spc="5">
                <a:solidFill>
                  <a:srgbClr val="006FC0"/>
                </a:solidFill>
                <a:uFill>
                  <a:solidFill>
                    <a:srgbClr val="006FC0"/>
                  </a:solidFill>
                </a:uFill>
                <a:latin typeface="Times New Roman"/>
                <a:cs typeface="Times New Roman"/>
              </a:rPr>
              <a:t>Function</a:t>
            </a:r>
            <a:endParaRPr sz="2800">
              <a:latin typeface="Times New Roman"/>
              <a:cs typeface="Times New Roman"/>
            </a:endParaRPr>
          </a:p>
          <a:p>
            <a:pPr>
              <a:lnSpc>
                <a:spcPct val="100000"/>
              </a:lnSpc>
              <a:spcBef>
                <a:spcPts val="25"/>
              </a:spcBef>
            </a:pPr>
            <a:endParaRPr sz="800">
              <a:latin typeface="Times New Roman"/>
              <a:cs typeface="Times New Roman"/>
            </a:endParaRPr>
          </a:p>
          <a:p>
            <a:pPr marL="12700" marR="5080">
              <a:lnSpc>
                <a:spcPct val="100499"/>
              </a:lnSpc>
            </a:pPr>
            <a:r>
              <a:rPr sz="2800" spc="-5">
                <a:latin typeface="Times New Roman"/>
                <a:cs typeface="Times New Roman"/>
              </a:rPr>
              <a:t>Customer</a:t>
            </a:r>
            <a:r>
              <a:rPr sz="2800" spc="10">
                <a:latin typeface="Times New Roman"/>
                <a:cs typeface="Times New Roman"/>
              </a:rPr>
              <a:t> </a:t>
            </a:r>
            <a:r>
              <a:rPr sz="2800" spc="-20">
                <a:latin typeface="Times New Roman"/>
                <a:cs typeface="Times New Roman"/>
              </a:rPr>
              <a:t>Service </a:t>
            </a:r>
            <a:r>
              <a:rPr sz="2800" spc="-15">
                <a:latin typeface="Times New Roman"/>
                <a:cs typeface="Times New Roman"/>
              </a:rPr>
              <a:t> </a:t>
            </a:r>
            <a:r>
              <a:rPr sz="2800">
                <a:latin typeface="Times New Roman"/>
                <a:cs typeface="Times New Roman"/>
              </a:rPr>
              <a:t>department</a:t>
            </a:r>
            <a:r>
              <a:rPr sz="2800" spc="-45">
                <a:latin typeface="Times New Roman"/>
                <a:cs typeface="Times New Roman"/>
              </a:rPr>
              <a:t> </a:t>
            </a:r>
            <a:r>
              <a:rPr sz="2800">
                <a:latin typeface="Times New Roman"/>
                <a:cs typeface="Times New Roman"/>
              </a:rPr>
              <a:t>-</a:t>
            </a:r>
            <a:r>
              <a:rPr sz="2800" spc="-60">
                <a:latin typeface="Times New Roman"/>
                <a:cs typeface="Times New Roman"/>
              </a:rPr>
              <a:t> </a:t>
            </a:r>
            <a:r>
              <a:rPr sz="2800">
                <a:latin typeface="Times New Roman"/>
                <a:cs typeface="Times New Roman"/>
              </a:rPr>
              <a:t>replace</a:t>
            </a:r>
            <a:r>
              <a:rPr sz="2800" spc="-20">
                <a:latin typeface="Times New Roman"/>
                <a:cs typeface="Times New Roman"/>
              </a:rPr>
              <a:t> </a:t>
            </a:r>
            <a:r>
              <a:rPr sz="2800">
                <a:latin typeface="Times New Roman"/>
                <a:cs typeface="Times New Roman"/>
              </a:rPr>
              <a:t>/ </a:t>
            </a:r>
            <a:r>
              <a:rPr sz="2800" spc="-685">
                <a:latin typeface="Times New Roman"/>
                <a:cs typeface="Times New Roman"/>
              </a:rPr>
              <a:t> </a:t>
            </a:r>
            <a:r>
              <a:rPr sz="2800">
                <a:latin typeface="Times New Roman"/>
                <a:cs typeface="Times New Roman"/>
              </a:rPr>
              <a:t>repair</a:t>
            </a:r>
          </a:p>
        </p:txBody>
      </p:sp>
      <p:sp>
        <p:nvSpPr>
          <p:cNvPr id="4" name="object 4"/>
          <p:cNvSpPr txBox="1"/>
          <p:nvPr/>
        </p:nvSpPr>
        <p:spPr>
          <a:xfrm>
            <a:off x="5306158" y="4136234"/>
            <a:ext cx="2874010" cy="1578766"/>
          </a:xfrm>
          <a:prstGeom prst="rect">
            <a:avLst/>
          </a:prstGeom>
        </p:spPr>
        <p:txBody>
          <a:bodyPr vert="horz" wrap="square" lIns="0" tIns="12700" rIns="0" bIns="0" rtlCol="0">
            <a:spAutoFit/>
          </a:bodyPr>
          <a:lstStyle/>
          <a:p>
            <a:pPr marL="44450">
              <a:lnSpc>
                <a:spcPct val="100000"/>
              </a:lnSpc>
              <a:spcBef>
                <a:spcPts val="100"/>
              </a:spcBef>
            </a:pPr>
            <a:r>
              <a:rPr sz="2800" b="1" u="heavy" spc="5">
                <a:solidFill>
                  <a:srgbClr val="FF6600"/>
                </a:solidFill>
                <a:uFill>
                  <a:solidFill>
                    <a:srgbClr val="FF6600"/>
                  </a:solidFill>
                </a:uFill>
                <a:latin typeface="Times New Roman"/>
                <a:cs typeface="Times New Roman"/>
              </a:rPr>
              <a:t>Business</a:t>
            </a:r>
            <a:r>
              <a:rPr sz="2800" b="1" u="heavy" spc="-120">
                <a:solidFill>
                  <a:srgbClr val="FF6600"/>
                </a:solidFill>
                <a:uFill>
                  <a:solidFill>
                    <a:srgbClr val="FF6600"/>
                  </a:solidFill>
                </a:uFill>
                <a:latin typeface="Times New Roman"/>
                <a:cs typeface="Times New Roman"/>
              </a:rPr>
              <a:t> </a:t>
            </a:r>
            <a:r>
              <a:rPr sz="2800" b="1" u="heavy" spc="5">
                <a:solidFill>
                  <a:srgbClr val="FF6600"/>
                </a:solidFill>
                <a:uFill>
                  <a:solidFill>
                    <a:srgbClr val="FF6600"/>
                  </a:solidFill>
                </a:uFill>
                <a:latin typeface="Times New Roman"/>
                <a:cs typeface="Times New Roman"/>
              </a:rPr>
              <a:t>Process</a:t>
            </a:r>
            <a:endParaRPr sz="2800">
              <a:latin typeface="Times New Roman"/>
              <a:cs typeface="Times New Roman"/>
            </a:endParaRPr>
          </a:p>
          <a:p>
            <a:pPr>
              <a:lnSpc>
                <a:spcPct val="100000"/>
              </a:lnSpc>
              <a:spcBef>
                <a:spcPts val="40"/>
              </a:spcBef>
            </a:pPr>
            <a:endParaRPr sz="600">
              <a:latin typeface="Times New Roman"/>
              <a:cs typeface="Times New Roman"/>
            </a:endParaRPr>
          </a:p>
          <a:p>
            <a:pPr marL="12700" marR="5080">
              <a:lnSpc>
                <a:spcPct val="120600"/>
              </a:lnSpc>
            </a:pPr>
            <a:r>
              <a:rPr sz="2800" spc="-5">
                <a:latin typeface="Times New Roman"/>
                <a:cs typeface="Times New Roman"/>
              </a:rPr>
              <a:t>Repair/</a:t>
            </a:r>
            <a:r>
              <a:rPr sz="2800" spc="-15">
                <a:latin typeface="Times New Roman"/>
                <a:cs typeface="Times New Roman"/>
              </a:rPr>
              <a:t> </a:t>
            </a:r>
            <a:r>
              <a:rPr sz="2800" spc="-5">
                <a:latin typeface="Times New Roman"/>
                <a:cs typeface="Times New Roman"/>
              </a:rPr>
              <a:t>Replace</a:t>
            </a:r>
            <a:r>
              <a:rPr sz="2800" spc="-75">
                <a:latin typeface="Times New Roman"/>
                <a:cs typeface="Times New Roman"/>
              </a:rPr>
              <a:t> </a:t>
            </a:r>
            <a:r>
              <a:rPr sz="2800" spc="-15">
                <a:latin typeface="Times New Roman"/>
                <a:cs typeface="Times New Roman"/>
              </a:rPr>
              <a:t>is</a:t>
            </a:r>
            <a:r>
              <a:rPr sz="2800" spc="25">
                <a:latin typeface="Times New Roman"/>
                <a:cs typeface="Times New Roman"/>
              </a:rPr>
              <a:t> </a:t>
            </a:r>
            <a:r>
              <a:rPr sz="2800">
                <a:latin typeface="Times New Roman"/>
                <a:cs typeface="Times New Roman"/>
              </a:rPr>
              <a:t>a </a:t>
            </a:r>
            <a:r>
              <a:rPr sz="2800" spc="-685">
                <a:latin typeface="Times New Roman"/>
                <a:cs typeface="Times New Roman"/>
              </a:rPr>
              <a:t> </a:t>
            </a:r>
            <a:r>
              <a:rPr sz="2800" spc="-5">
                <a:latin typeface="Times New Roman"/>
                <a:cs typeface="Times New Roman"/>
              </a:rPr>
              <a:t>Business</a:t>
            </a:r>
            <a:r>
              <a:rPr sz="2800" spc="-10">
                <a:latin typeface="Times New Roman"/>
                <a:cs typeface="Times New Roman"/>
              </a:rPr>
              <a:t> </a:t>
            </a:r>
            <a:r>
              <a:rPr sz="2800" spc="5">
                <a:latin typeface="Times New Roman"/>
                <a:cs typeface="Times New Roman"/>
              </a:rPr>
              <a:t>Process.</a:t>
            </a:r>
            <a:endParaRPr sz="2800">
              <a:latin typeface="Times New Roman"/>
              <a:cs typeface="Times New Roman"/>
            </a:endParaRPr>
          </a:p>
        </p:txBody>
      </p:sp>
      <p:sp>
        <p:nvSpPr>
          <p:cNvPr id="7" name="TextBox 6">
            <a:extLst>
              <a:ext uri="{FF2B5EF4-FFF2-40B4-BE49-F238E27FC236}">
                <a16:creationId xmlns:a16="http://schemas.microsoft.com/office/drawing/2014/main" id="{8C62041E-4DD6-1E54-5F6D-810DED8A4B05}"/>
              </a:ext>
            </a:extLst>
          </p:cNvPr>
          <p:cNvSpPr txBox="1"/>
          <p:nvPr/>
        </p:nvSpPr>
        <p:spPr>
          <a:xfrm>
            <a:off x="504436" y="1143000"/>
            <a:ext cx="7722623" cy="2712859"/>
          </a:xfrm>
          <a:prstGeom prst="rect">
            <a:avLst/>
          </a:prstGeom>
          <a:noFill/>
        </p:spPr>
        <p:txBody>
          <a:bodyPr wrap="square">
            <a:spAutoFit/>
          </a:bodyPr>
          <a:lstStyle/>
          <a:p>
            <a:pPr algn="just">
              <a:lnSpc>
                <a:spcPct val="120000"/>
              </a:lnSpc>
            </a:pPr>
            <a:r>
              <a:rPr lang="en-US" sz="2400">
                <a:latin typeface="Times New Roman" panose="02020603050405020304" pitchFamily="18" charset="0"/>
                <a:cs typeface="Times New Roman" panose="02020603050405020304" pitchFamily="18" charset="0"/>
              </a:rPr>
              <a:t>A business function is a specific area of work within an organization that is responsible for specific tasks. </a:t>
            </a:r>
          </a:p>
          <a:p>
            <a:pPr algn="just">
              <a:lnSpc>
                <a:spcPct val="120000"/>
              </a:lnSpc>
            </a:pPr>
            <a:r>
              <a:rPr lang="en-US" sz="2400">
                <a:latin typeface="Times New Roman" panose="02020603050405020304" pitchFamily="18" charset="0"/>
                <a:cs typeface="Times New Roman" panose="02020603050405020304" pitchFamily="18" charset="0"/>
              </a:rPr>
              <a:t>A business process is a set of activities that an organization performs to achieve a specific business goal. </a:t>
            </a:r>
          </a:p>
          <a:p>
            <a:pPr algn="just">
              <a:lnSpc>
                <a:spcPct val="120000"/>
              </a:lnSpc>
            </a:pPr>
            <a:r>
              <a:rPr lang="en-US" sz="2400">
                <a:latin typeface="Times New Roman" panose="02020603050405020304" pitchFamily="18" charset="0"/>
                <a:cs typeface="Times New Roman" panose="02020603050405020304" pitchFamily="18" charset="0"/>
              </a:rPr>
              <a:t>Business functions exist to ensure that specific tasks are completed within an organization.</a:t>
            </a:r>
            <a:endParaRPr lang="en-I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39213"/>
            <a:ext cx="2926715" cy="513715"/>
          </a:xfrm>
          <a:prstGeom prst="rect">
            <a:avLst/>
          </a:prstGeom>
        </p:spPr>
        <p:txBody>
          <a:bodyPr vert="horz" wrap="square" lIns="0" tIns="12700" rIns="0" bIns="0" rtlCol="0">
            <a:spAutoFit/>
          </a:bodyPr>
          <a:lstStyle/>
          <a:p>
            <a:pPr marL="12700">
              <a:lnSpc>
                <a:spcPct val="100000"/>
              </a:lnSpc>
              <a:spcBef>
                <a:spcPts val="100"/>
              </a:spcBef>
            </a:pPr>
            <a:r>
              <a:t>Business</a:t>
            </a:r>
            <a:r>
              <a:rPr spc="-85"/>
              <a:t> </a:t>
            </a:r>
            <a:r>
              <a:rPr spc="-5"/>
              <a:t>Process</a:t>
            </a: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14</a:t>
            </a:fld>
            <a:endParaRPr sz="1000">
              <a:latin typeface="Arial MT"/>
              <a:cs typeface="Arial MT"/>
            </a:endParaRPr>
          </a:p>
        </p:txBody>
      </p:sp>
      <p:sp>
        <p:nvSpPr>
          <p:cNvPr id="3" name="object 3"/>
          <p:cNvSpPr txBox="1"/>
          <p:nvPr/>
        </p:nvSpPr>
        <p:spPr>
          <a:xfrm>
            <a:off x="304800" y="852928"/>
            <a:ext cx="8672829" cy="5098191"/>
          </a:xfrm>
          <a:prstGeom prst="rect">
            <a:avLst/>
          </a:prstGeom>
        </p:spPr>
        <p:txBody>
          <a:bodyPr vert="horz" wrap="square" lIns="0" tIns="40640" rIns="0" bIns="0" rtlCol="0">
            <a:spAutoFit/>
          </a:bodyPr>
          <a:lstStyle/>
          <a:p>
            <a:pPr algn="l">
              <a:lnSpc>
                <a:spcPct val="110000"/>
              </a:lnSpc>
              <a:spcBef>
                <a:spcPts val="600"/>
              </a:spcBef>
            </a:pPr>
            <a:r>
              <a:rPr lang="en-US" sz="2100" b="0" u="none" strike="noStrike" baseline="0">
                <a:latin typeface="Times New Roman" panose="02020603050405020304" pitchFamily="18" charset="0"/>
                <a:cs typeface="Times New Roman" panose="02020603050405020304" pitchFamily="18" charset="0"/>
              </a:rPr>
              <a:t>Business process excellence is widely recognized as the underlying basis for all significant measures of competitive performance in the organization. Consider these measures, for example:</a:t>
            </a:r>
          </a:p>
          <a:p>
            <a:pPr marL="180975" indent="-180975" algn="l">
              <a:lnSpc>
                <a:spcPct val="110000"/>
              </a:lnSpc>
              <a:spcBef>
                <a:spcPts val="600"/>
              </a:spcBef>
            </a:pPr>
            <a:r>
              <a:rPr lang="en-US" sz="2100" b="0" u="none" strike="noStrike" baseline="0">
                <a:latin typeface="Times New Roman" panose="02020603050405020304" pitchFamily="18" charset="0"/>
                <a:cs typeface="Times New Roman" panose="02020603050405020304" pitchFamily="18" charset="0"/>
              </a:rPr>
              <a:t>• Customer satisfaction: the result of optimizing and aligning business processes to fulfill the customer’s needs, wants, and desires.</a:t>
            </a:r>
          </a:p>
          <a:p>
            <a:pPr marL="180975" indent="-180975" algn="l">
              <a:lnSpc>
                <a:spcPct val="110000"/>
              </a:lnSpc>
              <a:spcBef>
                <a:spcPts val="600"/>
              </a:spcBef>
            </a:pPr>
            <a:r>
              <a:rPr lang="en-US" sz="2100" b="0" u="none" strike="noStrike" baseline="0">
                <a:latin typeface="Times New Roman" panose="02020603050405020304" pitchFamily="18" charset="0"/>
                <a:cs typeface="Times New Roman" panose="02020603050405020304" pitchFamily="18" charset="0"/>
              </a:rPr>
              <a:t>• Cost reduction: the result from optimizing operations and supplier processes.</a:t>
            </a:r>
          </a:p>
          <a:p>
            <a:pPr marL="180975" indent="-180975" algn="l">
              <a:lnSpc>
                <a:spcPct val="110000"/>
              </a:lnSpc>
              <a:spcBef>
                <a:spcPts val="600"/>
              </a:spcBef>
            </a:pPr>
            <a:r>
              <a:rPr lang="en-US" sz="2100" b="0" u="none" strike="noStrike" baseline="0">
                <a:latin typeface="Times New Roman" panose="02020603050405020304" pitchFamily="18" charset="0"/>
                <a:cs typeface="Times New Roman" panose="02020603050405020304" pitchFamily="18" charset="0"/>
              </a:rPr>
              <a:t>• Cycle and fulfillment time: the result of optimizing the manufacturing and logistics processes. </a:t>
            </a:r>
          </a:p>
          <a:p>
            <a:pPr marL="180975" indent="-180975" algn="l">
              <a:lnSpc>
                <a:spcPct val="110000"/>
              </a:lnSpc>
              <a:spcBef>
                <a:spcPts val="600"/>
              </a:spcBef>
            </a:pPr>
            <a:r>
              <a:rPr lang="en-US" sz="2100" b="0" u="none" strike="noStrike" baseline="0">
                <a:latin typeface="Times New Roman" panose="02020603050405020304" pitchFamily="18" charset="0"/>
                <a:cs typeface="Times New Roman" panose="02020603050405020304" pitchFamily="18" charset="0"/>
              </a:rPr>
              <a:t>• Quality: the result of optimizing the design, development, and production processes.</a:t>
            </a:r>
          </a:p>
          <a:p>
            <a:pPr marL="180975" indent="-180975" algn="l">
              <a:lnSpc>
                <a:spcPct val="110000"/>
              </a:lnSpc>
              <a:spcBef>
                <a:spcPts val="600"/>
              </a:spcBef>
            </a:pPr>
            <a:r>
              <a:rPr lang="en-US" sz="2100" b="0" u="none" strike="noStrike" baseline="0">
                <a:latin typeface="Times New Roman" panose="02020603050405020304" pitchFamily="18" charset="0"/>
                <a:cs typeface="Times New Roman" panose="02020603050405020304" pitchFamily="18" charset="0"/>
              </a:rPr>
              <a:t>• Differentiation: the result of optimizing the marketing and innovation processes.</a:t>
            </a:r>
          </a:p>
          <a:p>
            <a:pPr marL="180975" indent="-180975" algn="l">
              <a:lnSpc>
                <a:spcPct val="110000"/>
              </a:lnSpc>
              <a:spcBef>
                <a:spcPts val="600"/>
              </a:spcBef>
            </a:pPr>
            <a:r>
              <a:rPr lang="en-US" sz="2100" b="0" u="none" strike="noStrike" baseline="0">
                <a:latin typeface="Times New Roman" panose="02020603050405020304" pitchFamily="18" charset="0"/>
                <a:cs typeface="Times New Roman" panose="02020603050405020304" pitchFamily="18" charset="0"/>
              </a:rPr>
              <a:t>• Productivity: the result of optimizing each individual’s work processes.</a:t>
            </a:r>
            <a:endParaRPr sz="210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04800"/>
            <a:ext cx="2926715" cy="513715"/>
          </a:xfrm>
          <a:prstGeom prst="rect">
            <a:avLst/>
          </a:prstGeom>
        </p:spPr>
        <p:txBody>
          <a:bodyPr vert="horz" wrap="square" lIns="0" tIns="12700" rIns="0" bIns="0" rtlCol="0">
            <a:spAutoFit/>
          </a:bodyPr>
          <a:lstStyle/>
          <a:p>
            <a:pPr marL="12700">
              <a:lnSpc>
                <a:spcPct val="100000"/>
              </a:lnSpc>
              <a:spcBef>
                <a:spcPts val="100"/>
              </a:spcBef>
            </a:pPr>
            <a:r>
              <a:t>Business</a:t>
            </a:r>
            <a:r>
              <a:rPr spc="-85"/>
              <a:t> </a:t>
            </a:r>
            <a:r>
              <a:rPr spc="-5"/>
              <a:t>Process</a:t>
            </a: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15</a:t>
            </a:fld>
            <a:endParaRPr sz="1000">
              <a:latin typeface="Arial MT"/>
              <a:cs typeface="Arial MT"/>
            </a:endParaRPr>
          </a:p>
        </p:txBody>
      </p:sp>
      <p:sp>
        <p:nvSpPr>
          <p:cNvPr id="3" name="object 3"/>
          <p:cNvSpPr txBox="1"/>
          <p:nvPr/>
        </p:nvSpPr>
        <p:spPr>
          <a:xfrm>
            <a:off x="496570" y="1219200"/>
            <a:ext cx="8150859" cy="2657522"/>
          </a:xfrm>
          <a:prstGeom prst="rect">
            <a:avLst/>
          </a:prstGeom>
        </p:spPr>
        <p:txBody>
          <a:bodyPr vert="horz" wrap="square" lIns="0" tIns="40640" rIns="0" bIns="0" rtlCol="0">
            <a:spAutoFit/>
          </a:bodyPr>
          <a:lstStyle/>
          <a:p>
            <a:pPr marL="342900" indent="-342900" algn="just">
              <a:lnSpc>
                <a:spcPct val="110000"/>
              </a:lnSpc>
              <a:spcBef>
                <a:spcPts val="600"/>
              </a:spcBef>
              <a:buFont typeface="Arial" panose="020B0604020202020204" pitchFamily="34" charset="0"/>
              <a:buChar char="•"/>
            </a:pPr>
            <a:r>
              <a:rPr lang="en-US" sz="2100">
                <a:latin typeface="Times New Roman" panose="02020603050405020304" pitchFamily="18" charset="0"/>
                <a:cs typeface="Times New Roman" panose="02020603050405020304" pitchFamily="18" charset="0"/>
              </a:rPr>
              <a:t>Information technology was the key enabler of radical change. </a:t>
            </a:r>
          </a:p>
          <a:p>
            <a:pPr marL="342900" indent="-342900" algn="just">
              <a:lnSpc>
                <a:spcPct val="110000"/>
              </a:lnSpc>
              <a:spcBef>
                <a:spcPts val="600"/>
              </a:spcBef>
              <a:buFont typeface="Arial" panose="020B0604020202020204" pitchFamily="34" charset="0"/>
              <a:buChar char="•"/>
            </a:pPr>
            <a:r>
              <a:rPr lang="en-US" sz="2100">
                <a:latin typeface="Times New Roman" panose="02020603050405020304" pitchFamily="18" charset="0"/>
                <a:cs typeface="Times New Roman" panose="02020603050405020304" pitchFamily="18" charset="0"/>
              </a:rPr>
              <a:t>This radical redesign, called business process reengineering (BPR), is an approach that improves the efficiency and effectiveness of an organization’s business processes. </a:t>
            </a:r>
          </a:p>
          <a:p>
            <a:pPr marL="342900" indent="-342900" algn="just">
              <a:lnSpc>
                <a:spcPct val="110000"/>
              </a:lnSpc>
              <a:spcBef>
                <a:spcPts val="600"/>
              </a:spcBef>
              <a:buFont typeface="Arial" panose="020B0604020202020204" pitchFamily="34" charset="0"/>
              <a:buChar char="•"/>
            </a:pPr>
            <a:r>
              <a:rPr lang="en-US" sz="2100">
                <a:latin typeface="Times New Roman" panose="02020603050405020304" pitchFamily="18" charset="0"/>
                <a:cs typeface="Times New Roman" panose="02020603050405020304" pitchFamily="18" charset="0"/>
              </a:rPr>
              <a:t>The key to BPR is for enterprises to examine their business processes from a “clean sheet” perspective and then determine how they could best reconstruct those processes to improve their business functions.</a:t>
            </a:r>
            <a:endParaRPr sz="21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2766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505142"/>
            <a:ext cx="2926715" cy="513715"/>
          </a:xfrm>
          <a:prstGeom prst="rect">
            <a:avLst/>
          </a:prstGeom>
        </p:spPr>
        <p:txBody>
          <a:bodyPr vert="horz" wrap="square" lIns="0" tIns="12700" rIns="0" bIns="0" rtlCol="0">
            <a:spAutoFit/>
          </a:bodyPr>
          <a:lstStyle/>
          <a:p>
            <a:pPr marL="12700">
              <a:lnSpc>
                <a:spcPct val="100000"/>
              </a:lnSpc>
              <a:spcBef>
                <a:spcPts val="100"/>
              </a:spcBef>
            </a:pPr>
            <a:r>
              <a:t>Business</a:t>
            </a:r>
            <a:r>
              <a:rPr spc="-85"/>
              <a:t> </a:t>
            </a:r>
            <a:r>
              <a:rPr spc="-5"/>
              <a:t>Process</a:t>
            </a: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16</a:t>
            </a:fld>
            <a:endParaRPr sz="1000">
              <a:latin typeface="Arial MT"/>
              <a:cs typeface="Arial MT"/>
            </a:endParaRPr>
          </a:p>
        </p:txBody>
      </p:sp>
      <p:sp>
        <p:nvSpPr>
          <p:cNvPr id="3" name="object 3"/>
          <p:cNvSpPr txBox="1"/>
          <p:nvPr/>
        </p:nvSpPr>
        <p:spPr>
          <a:xfrm>
            <a:off x="547369" y="1446466"/>
            <a:ext cx="8072755" cy="3572510"/>
          </a:xfrm>
          <a:prstGeom prst="rect">
            <a:avLst/>
          </a:prstGeom>
        </p:spPr>
        <p:txBody>
          <a:bodyPr vert="horz" wrap="square" lIns="0" tIns="40640" rIns="0" bIns="0" rtlCol="0">
            <a:spAutoFit/>
          </a:bodyPr>
          <a:lstStyle/>
          <a:p>
            <a:pPr marL="355600" indent="-343535">
              <a:lnSpc>
                <a:spcPct val="100000"/>
              </a:lnSpc>
              <a:spcBef>
                <a:spcPts val="320"/>
              </a:spcBef>
              <a:buFont typeface="Arial MT"/>
              <a:buChar char="•"/>
              <a:tabLst>
                <a:tab pos="355600" algn="l"/>
                <a:tab pos="356235" algn="l"/>
              </a:tabLst>
            </a:pPr>
            <a:r>
              <a:rPr sz="2400" spc="-15">
                <a:latin typeface="Times New Roman"/>
                <a:cs typeface="Times New Roman"/>
              </a:rPr>
              <a:t>Customers</a:t>
            </a:r>
            <a:r>
              <a:rPr sz="2400" spc="65">
                <a:latin typeface="Times New Roman"/>
                <a:cs typeface="Times New Roman"/>
              </a:rPr>
              <a:t> </a:t>
            </a:r>
            <a:r>
              <a:rPr sz="2400" spc="-45">
                <a:latin typeface="Times New Roman"/>
                <a:cs typeface="Times New Roman"/>
              </a:rPr>
              <a:t>look</a:t>
            </a:r>
            <a:r>
              <a:rPr sz="2400" spc="195">
                <a:latin typeface="Times New Roman"/>
                <a:cs typeface="Times New Roman"/>
              </a:rPr>
              <a:t> </a:t>
            </a:r>
            <a:r>
              <a:rPr sz="2400" spc="-35">
                <a:latin typeface="Times New Roman"/>
                <a:cs typeface="Times New Roman"/>
              </a:rPr>
              <a:t>for</a:t>
            </a:r>
            <a:r>
              <a:rPr sz="2400" spc="90">
                <a:latin typeface="Times New Roman"/>
                <a:cs typeface="Times New Roman"/>
              </a:rPr>
              <a:t> </a:t>
            </a:r>
            <a:r>
              <a:rPr sz="2400" spc="-15">
                <a:latin typeface="Times New Roman"/>
                <a:cs typeface="Times New Roman"/>
              </a:rPr>
              <a:t>Business</a:t>
            </a:r>
            <a:r>
              <a:rPr sz="2400" spc="70">
                <a:latin typeface="Times New Roman"/>
                <a:cs typeface="Times New Roman"/>
              </a:rPr>
              <a:t> </a:t>
            </a:r>
            <a:r>
              <a:rPr sz="2400" spc="-25">
                <a:latin typeface="Times New Roman"/>
                <a:cs typeface="Times New Roman"/>
              </a:rPr>
              <a:t>functional</a:t>
            </a:r>
            <a:r>
              <a:rPr sz="2400" spc="235">
                <a:latin typeface="Times New Roman"/>
                <a:cs typeface="Times New Roman"/>
              </a:rPr>
              <a:t> </a:t>
            </a:r>
            <a:r>
              <a:rPr sz="2400" spc="-15">
                <a:latin typeface="Times New Roman"/>
                <a:cs typeface="Times New Roman"/>
              </a:rPr>
              <a:t>areas</a:t>
            </a:r>
            <a:endParaRPr sz="2400">
              <a:latin typeface="Times New Roman"/>
              <a:cs typeface="Times New Roman"/>
            </a:endParaRPr>
          </a:p>
          <a:p>
            <a:pPr marL="355600" marR="5080" indent="-343535">
              <a:lnSpc>
                <a:spcPct val="107700"/>
              </a:lnSpc>
              <a:buFont typeface="Arial MT"/>
              <a:buChar char="•"/>
              <a:tabLst>
                <a:tab pos="355600" algn="l"/>
                <a:tab pos="356235" algn="l"/>
              </a:tabLst>
            </a:pPr>
            <a:r>
              <a:rPr sz="2400" spc="-10">
                <a:latin typeface="Times New Roman"/>
                <a:cs typeface="Times New Roman"/>
              </a:rPr>
              <a:t>To </a:t>
            </a:r>
            <a:r>
              <a:rPr sz="2400" spc="-5">
                <a:latin typeface="Times New Roman"/>
                <a:cs typeface="Times New Roman"/>
              </a:rPr>
              <a:t>provide</a:t>
            </a:r>
            <a:r>
              <a:rPr sz="2400">
                <a:latin typeface="Times New Roman"/>
                <a:cs typeface="Times New Roman"/>
              </a:rPr>
              <a:t> </a:t>
            </a:r>
            <a:r>
              <a:rPr sz="2400" spc="-5">
                <a:latin typeface="Times New Roman"/>
                <a:cs typeface="Times New Roman"/>
              </a:rPr>
              <a:t>satisfaction </a:t>
            </a:r>
            <a:r>
              <a:rPr sz="2400" spc="15">
                <a:latin typeface="Times New Roman"/>
                <a:cs typeface="Times New Roman"/>
              </a:rPr>
              <a:t>to </a:t>
            </a:r>
            <a:r>
              <a:rPr sz="2400" spc="-5">
                <a:latin typeface="Times New Roman"/>
                <a:cs typeface="Times New Roman"/>
              </a:rPr>
              <a:t>customers,</a:t>
            </a:r>
            <a:r>
              <a:rPr sz="2400">
                <a:latin typeface="Times New Roman"/>
                <a:cs typeface="Times New Roman"/>
              </a:rPr>
              <a:t> </a:t>
            </a:r>
            <a:r>
              <a:rPr sz="2400" spc="-5">
                <a:latin typeface="Times New Roman"/>
                <a:cs typeface="Times New Roman"/>
              </a:rPr>
              <a:t>organisation</a:t>
            </a:r>
            <a:r>
              <a:rPr sz="2400">
                <a:latin typeface="Times New Roman"/>
                <a:cs typeface="Times New Roman"/>
              </a:rPr>
              <a:t> </a:t>
            </a:r>
            <a:r>
              <a:rPr sz="2400" spc="-5">
                <a:latin typeface="Times New Roman"/>
                <a:cs typeface="Times New Roman"/>
              </a:rPr>
              <a:t>must</a:t>
            </a:r>
            <a:r>
              <a:rPr sz="2400" spc="590">
                <a:latin typeface="Times New Roman"/>
                <a:cs typeface="Times New Roman"/>
              </a:rPr>
              <a:t> </a:t>
            </a:r>
            <a:r>
              <a:rPr sz="2400" spc="-20">
                <a:latin typeface="Times New Roman"/>
                <a:cs typeface="Times New Roman"/>
              </a:rPr>
              <a:t>have </a:t>
            </a:r>
            <a:r>
              <a:rPr sz="2400" spc="-585">
                <a:latin typeface="Times New Roman"/>
                <a:cs typeface="Times New Roman"/>
              </a:rPr>
              <a:t> </a:t>
            </a:r>
            <a:r>
              <a:rPr sz="2400" spc="-30">
                <a:latin typeface="Times New Roman"/>
                <a:cs typeface="Times New Roman"/>
              </a:rPr>
              <a:t>all</a:t>
            </a:r>
            <a:r>
              <a:rPr sz="2400" spc="75">
                <a:latin typeface="Times New Roman"/>
                <a:cs typeface="Times New Roman"/>
              </a:rPr>
              <a:t> </a:t>
            </a:r>
            <a:r>
              <a:rPr sz="2400" spc="-20">
                <a:latin typeface="Times New Roman"/>
                <a:cs typeface="Times New Roman"/>
              </a:rPr>
              <a:t>business</a:t>
            </a:r>
            <a:r>
              <a:rPr sz="2400" spc="125">
                <a:latin typeface="Times New Roman"/>
                <a:cs typeface="Times New Roman"/>
              </a:rPr>
              <a:t> </a:t>
            </a:r>
            <a:r>
              <a:rPr sz="2400" spc="-25">
                <a:latin typeface="Times New Roman"/>
                <a:cs typeface="Times New Roman"/>
              </a:rPr>
              <a:t>functional</a:t>
            </a:r>
            <a:r>
              <a:rPr sz="2400" spc="190">
                <a:latin typeface="Times New Roman"/>
                <a:cs typeface="Times New Roman"/>
              </a:rPr>
              <a:t> </a:t>
            </a:r>
            <a:r>
              <a:rPr sz="2400" spc="-15">
                <a:latin typeface="Times New Roman"/>
                <a:cs typeface="Times New Roman"/>
              </a:rPr>
              <a:t>areas</a:t>
            </a:r>
            <a:r>
              <a:rPr sz="2400" spc="20">
                <a:latin typeface="Times New Roman"/>
                <a:cs typeface="Times New Roman"/>
              </a:rPr>
              <a:t> </a:t>
            </a:r>
            <a:r>
              <a:rPr sz="2400" spc="-10">
                <a:latin typeface="Times New Roman"/>
                <a:cs typeface="Times New Roman"/>
              </a:rPr>
              <a:t>to</a:t>
            </a:r>
            <a:r>
              <a:rPr sz="2400" spc="50">
                <a:latin typeface="Times New Roman"/>
                <a:cs typeface="Times New Roman"/>
              </a:rPr>
              <a:t> </a:t>
            </a:r>
            <a:r>
              <a:rPr sz="2400" spc="-5">
                <a:latin typeface="Times New Roman"/>
                <a:cs typeface="Times New Roman"/>
              </a:rPr>
              <a:t>be</a:t>
            </a:r>
            <a:r>
              <a:rPr sz="2400" spc="-15">
                <a:latin typeface="Times New Roman"/>
                <a:cs typeface="Times New Roman"/>
              </a:rPr>
              <a:t> </a:t>
            </a:r>
            <a:r>
              <a:rPr sz="2400" spc="-20">
                <a:latin typeface="Times New Roman"/>
                <a:cs typeface="Times New Roman"/>
              </a:rPr>
              <a:t>integrated.</a:t>
            </a:r>
            <a:endParaRPr sz="2400">
              <a:latin typeface="Times New Roman"/>
              <a:cs typeface="Times New Roman"/>
            </a:endParaRPr>
          </a:p>
          <a:p>
            <a:pPr marL="355600" indent="-343535">
              <a:lnSpc>
                <a:spcPct val="100000"/>
              </a:lnSpc>
              <a:spcBef>
                <a:spcPts val="225"/>
              </a:spcBef>
              <a:buFont typeface="Arial MT"/>
              <a:buChar char="•"/>
              <a:tabLst>
                <a:tab pos="355600" algn="l"/>
                <a:tab pos="356235" algn="l"/>
              </a:tabLst>
            </a:pPr>
            <a:r>
              <a:rPr sz="2400" spc="-40">
                <a:latin typeface="Times New Roman"/>
                <a:cs typeface="Times New Roman"/>
              </a:rPr>
              <a:t>This</a:t>
            </a:r>
            <a:r>
              <a:rPr sz="2400" spc="100">
                <a:latin typeface="Times New Roman"/>
                <a:cs typeface="Times New Roman"/>
              </a:rPr>
              <a:t> </a:t>
            </a:r>
            <a:r>
              <a:rPr sz="2400" spc="-25">
                <a:latin typeface="Times New Roman"/>
                <a:cs typeface="Times New Roman"/>
              </a:rPr>
              <a:t>leads</a:t>
            </a:r>
            <a:r>
              <a:rPr sz="2400" spc="90">
                <a:latin typeface="Times New Roman"/>
                <a:cs typeface="Times New Roman"/>
              </a:rPr>
              <a:t> </a:t>
            </a:r>
            <a:r>
              <a:rPr sz="2400" spc="-20">
                <a:latin typeface="Times New Roman"/>
                <a:cs typeface="Times New Roman"/>
              </a:rPr>
              <a:t>to</a:t>
            </a:r>
            <a:endParaRPr sz="2400">
              <a:latin typeface="Times New Roman"/>
              <a:cs typeface="Times New Roman"/>
            </a:endParaRPr>
          </a:p>
          <a:p>
            <a:pPr marL="1105535" lvl="1" indent="-178435">
              <a:lnSpc>
                <a:spcPct val="100000"/>
              </a:lnSpc>
              <a:spcBef>
                <a:spcPts val="225"/>
              </a:spcBef>
              <a:buChar char="-"/>
              <a:tabLst>
                <a:tab pos="1106170" algn="l"/>
              </a:tabLst>
            </a:pPr>
            <a:r>
              <a:rPr sz="2400" spc="-15">
                <a:latin typeface="Times New Roman"/>
                <a:cs typeface="Times New Roman"/>
              </a:rPr>
              <a:t>shared</a:t>
            </a:r>
            <a:r>
              <a:rPr sz="2400" spc="30">
                <a:latin typeface="Times New Roman"/>
                <a:cs typeface="Times New Roman"/>
              </a:rPr>
              <a:t> </a:t>
            </a:r>
            <a:r>
              <a:rPr sz="2400" spc="-20">
                <a:latin typeface="Times New Roman"/>
                <a:cs typeface="Times New Roman"/>
              </a:rPr>
              <a:t>information</a:t>
            </a:r>
            <a:endParaRPr sz="2400">
              <a:latin typeface="Times New Roman"/>
              <a:cs typeface="Times New Roman"/>
            </a:endParaRPr>
          </a:p>
          <a:p>
            <a:pPr marL="1105535" lvl="1" indent="-178435">
              <a:lnSpc>
                <a:spcPct val="100000"/>
              </a:lnSpc>
              <a:spcBef>
                <a:spcPts val="220"/>
              </a:spcBef>
              <a:buChar char="-"/>
              <a:tabLst>
                <a:tab pos="1106170" algn="l"/>
              </a:tabLst>
            </a:pPr>
            <a:r>
              <a:rPr sz="2400" spc="-25">
                <a:latin typeface="Times New Roman"/>
                <a:cs typeface="Times New Roman"/>
              </a:rPr>
              <a:t>increased</a:t>
            </a:r>
            <a:r>
              <a:rPr sz="2400" spc="140">
                <a:latin typeface="Times New Roman"/>
                <a:cs typeface="Times New Roman"/>
              </a:rPr>
              <a:t> </a:t>
            </a:r>
            <a:r>
              <a:rPr sz="2400" spc="-25">
                <a:latin typeface="Times New Roman"/>
                <a:cs typeface="Times New Roman"/>
              </a:rPr>
              <a:t>efficiency</a:t>
            </a:r>
            <a:endParaRPr sz="2400">
              <a:latin typeface="Times New Roman"/>
              <a:cs typeface="Times New Roman"/>
            </a:endParaRPr>
          </a:p>
          <a:p>
            <a:pPr marL="1105535" lvl="1" indent="-178435">
              <a:lnSpc>
                <a:spcPct val="100000"/>
              </a:lnSpc>
              <a:spcBef>
                <a:spcPts val="225"/>
              </a:spcBef>
              <a:buChar char="-"/>
              <a:tabLst>
                <a:tab pos="1106170" algn="l"/>
              </a:tabLst>
            </a:pPr>
            <a:r>
              <a:rPr sz="2400" spc="-20">
                <a:latin typeface="Times New Roman"/>
                <a:cs typeface="Times New Roman"/>
              </a:rPr>
              <a:t>accurately</a:t>
            </a:r>
            <a:r>
              <a:rPr sz="2400" spc="145">
                <a:latin typeface="Times New Roman"/>
                <a:cs typeface="Times New Roman"/>
              </a:rPr>
              <a:t> </a:t>
            </a:r>
            <a:r>
              <a:rPr sz="2400">
                <a:latin typeface="Times New Roman"/>
                <a:cs typeface="Times New Roman"/>
              </a:rPr>
              <a:t>&amp;</a:t>
            </a:r>
            <a:r>
              <a:rPr sz="2400" spc="-20">
                <a:latin typeface="Times New Roman"/>
                <a:cs typeface="Times New Roman"/>
              </a:rPr>
              <a:t> </a:t>
            </a:r>
            <a:r>
              <a:rPr sz="2400" spc="-35">
                <a:latin typeface="Times New Roman"/>
                <a:cs typeface="Times New Roman"/>
              </a:rPr>
              <a:t>timely</a:t>
            </a:r>
            <a:r>
              <a:rPr sz="2400" spc="145">
                <a:latin typeface="Times New Roman"/>
                <a:cs typeface="Times New Roman"/>
              </a:rPr>
              <a:t> </a:t>
            </a:r>
            <a:r>
              <a:rPr sz="2400" spc="-30">
                <a:latin typeface="Times New Roman"/>
                <a:cs typeface="Times New Roman"/>
              </a:rPr>
              <a:t>sharing</a:t>
            </a:r>
            <a:r>
              <a:rPr sz="2400" spc="204">
                <a:latin typeface="Times New Roman"/>
                <a:cs typeface="Times New Roman"/>
              </a:rPr>
              <a:t> </a:t>
            </a:r>
            <a:r>
              <a:rPr sz="2400" spc="-30">
                <a:latin typeface="Times New Roman"/>
                <a:cs typeface="Times New Roman"/>
              </a:rPr>
              <a:t>of</a:t>
            </a:r>
            <a:r>
              <a:rPr sz="2400" spc="50">
                <a:latin typeface="Times New Roman"/>
                <a:cs typeface="Times New Roman"/>
              </a:rPr>
              <a:t> </a:t>
            </a:r>
            <a:r>
              <a:rPr sz="2400" spc="-25">
                <a:latin typeface="Times New Roman"/>
                <a:cs typeface="Times New Roman"/>
              </a:rPr>
              <a:t>information</a:t>
            </a:r>
            <a:endParaRPr sz="2400">
              <a:latin typeface="Times New Roman"/>
              <a:cs typeface="Times New Roman"/>
            </a:endParaRPr>
          </a:p>
          <a:p>
            <a:pPr>
              <a:lnSpc>
                <a:spcPct val="100000"/>
              </a:lnSpc>
              <a:spcBef>
                <a:spcPts val="45"/>
              </a:spcBef>
            </a:pPr>
            <a:endParaRPr sz="2850">
              <a:latin typeface="Times New Roman"/>
              <a:cs typeface="Times New Roman"/>
            </a:endParaRPr>
          </a:p>
          <a:p>
            <a:pPr marL="12700">
              <a:lnSpc>
                <a:spcPct val="100000"/>
              </a:lnSpc>
              <a:spcBef>
                <a:spcPts val="5"/>
              </a:spcBef>
            </a:pPr>
            <a:r>
              <a:rPr sz="2400" b="1" spc="-10">
                <a:solidFill>
                  <a:srgbClr val="006FC0"/>
                </a:solidFill>
                <a:latin typeface="Times New Roman"/>
                <a:cs typeface="Times New Roman"/>
              </a:rPr>
              <a:t>Integrated</a:t>
            </a:r>
            <a:r>
              <a:rPr sz="2400" b="1" spc="50">
                <a:solidFill>
                  <a:srgbClr val="006FC0"/>
                </a:solidFill>
                <a:latin typeface="Times New Roman"/>
                <a:cs typeface="Times New Roman"/>
              </a:rPr>
              <a:t> </a:t>
            </a:r>
            <a:r>
              <a:rPr sz="2400" b="1">
                <a:solidFill>
                  <a:srgbClr val="006FC0"/>
                </a:solidFill>
                <a:latin typeface="Times New Roman"/>
                <a:cs typeface="Times New Roman"/>
              </a:rPr>
              <a:t>Information</a:t>
            </a:r>
            <a:r>
              <a:rPr sz="2400" b="1" spc="-5">
                <a:solidFill>
                  <a:srgbClr val="006FC0"/>
                </a:solidFill>
                <a:latin typeface="Times New Roman"/>
                <a:cs typeface="Times New Roman"/>
              </a:rPr>
              <a:t> </a:t>
            </a:r>
            <a:r>
              <a:rPr sz="2400" b="1" spc="5">
                <a:solidFill>
                  <a:srgbClr val="006FC0"/>
                </a:solidFill>
                <a:latin typeface="Times New Roman"/>
                <a:cs typeface="Times New Roman"/>
              </a:rPr>
              <a:t>Systems</a:t>
            </a:r>
            <a:endParaRPr sz="2400">
              <a:latin typeface="Times New Roman"/>
              <a:cs typeface="Times New Roman"/>
            </a:endParaRPr>
          </a:p>
        </p:txBody>
      </p:sp>
    </p:spTree>
    <p:extLst>
      <p:ext uri="{BB962C8B-B14F-4D97-AF65-F5344CB8AC3E}">
        <p14:creationId xmlns:p14="http://schemas.microsoft.com/office/powerpoint/2010/main" val="746064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505142"/>
            <a:ext cx="5530850" cy="513715"/>
          </a:xfrm>
          <a:prstGeom prst="rect">
            <a:avLst/>
          </a:prstGeom>
        </p:spPr>
        <p:txBody>
          <a:bodyPr vert="horz" wrap="square" lIns="0" tIns="12700" rIns="0" bIns="0" rtlCol="0">
            <a:spAutoFit/>
          </a:bodyPr>
          <a:lstStyle/>
          <a:p>
            <a:pPr marL="12700">
              <a:lnSpc>
                <a:spcPct val="100000"/>
              </a:lnSpc>
              <a:spcBef>
                <a:spcPts val="100"/>
              </a:spcBef>
            </a:pPr>
            <a:r>
              <a:t>IT Offers</a:t>
            </a:r>
            <a:r>
              <a:rPr spc="-60"/>
              <a:t> </a:t>
            </a:r>
            <a:r>
              <a:rPr spc="-15"/>
              <a:t>Career</a:t>
            </a:r>
            <a:r>
              <a:rPr spc="65"/>
              <a:t> </a:t>
            </a:r>
            <a:r>
              <a:t>Opportunities</a:t>
            </a: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17</a:t>
            </a:fld>
            <a:endParaRPr sz="1000">
              <a:latin typeface="Arial MT"/>
              <a:cs typeface="Arial MT"/>
            </a:endParaRPr>
          </a:p>
        </p:txBody>
      </p:sp>
      <p:sp>
        <p:nvSpPr>
          <p:cNvPr id="3" name="object 3"/>
          <p:cNvSpPr txBox="1"/>
          <p:nvPr/>
        </p:nvSpPr>
        <p:spPr>
          <a:xfrm>
            <a:off x="536257" y="1219200"/>
            <a:ext cx="8079740" cy="4526496"/>
          </a:xfrm>
          <a:prstGeom prst="rect">
            <a:avLst/>
          </a:prstGeom>
        </p:spPr>
        <p:txBody>
          <a:bodyPr vert="horz" wrap="square" lIns="0" tIns="40640" rIns="0" bIns="0" rtlCol="0">
            <a:spAutoFit/>
          </a:bodyPr>
          <a:lstStyle/>
          <a:p>
            <a:pPr marL="355600" indent="-343535">
              <a:lnSpc>
                <a:spcPct val="114000"/>
              </a:lnSpc>
              <a:spcBef>
                <a:spcPts val="600"/>
              </a:spcBef>
              <a:buFont typeface="Arial MT"/>
              <a:buChar char="•"/>
              <a:tabLst>
                <a:tab pos="355600" algn="l"/>
                <a:tab pos="356235" algn="l"/>
              </a:tabLst>
            </a:pPr>
            <a:r>
              <a:rPr sz="2100" spc="-25">
                <a:latin typeface="Times New Roman"/>
                <a:cs typeface="Times New Roman"/>
              </a:rPr>
              <a:t>The</a:t>
            </a:r>
            <a:r>
              <a:rPr sz="2100" spc="75">
                <a:latin typeface="Times New Roman"/>
                <a:cs typeface="Times New Roman"/>
              </a:rPr>
              <a:t> </a:t>
            </a:r>
            <a:r>
              <a:rPr sz="2100" spc="-25">
                <a:latin typeface="Times New Roman"/>
                <a:cs typeface="Times New Roman"/>
              </a:rPr>
              <a:t>people</a:t>
            </a:r>
            <a:r>
              <a:rPr sz="2100" spc="80">
                <a:latin typeface="Times New Roman"/>
                <a:cs typeface="Times New Roman"/>
              </a:rPr>
              <a:t> </a:t>
            </a:r>
            <a:r>
              <a:rPr sz="2100" spc="-15">
                <a:latin typeface="Times New Roman"/>
                <a:cs typeface="Times New Roman"/>
              </a:rPr>
              <a:t>who</a:t>
            </a:r>
            <a:r>
              <a:rPr sz="2100" spc="50">
                <a:latin typeface="Times New Roman"/>
                <a:cs typeface="Times New Roman"/>
              </a:rPr>
              <a:t> </a:t>
            </a:r>
            <a:r>
              <a:rPr sz="2100" spc="-15">
                <a:latin typeface="Times New Roman"/>
                <a:cs typeface="Times New Roman"/>
              </a:rPr>
              <a:t>design</a:t>
            </a:r>
            <a:r>
              <a:rPr sz="2100" spc="40">
                <a:latin typeface="Times New Roman"/>
                <a:cs typeface="Times New Roman"/>
              </a:rPr>
              <a:t> </a:t>
            </a:r>
            <a:r>
              <a:rPr sz="2100" spc="-25">
                <a:latin typeface="Times New Roman"/>
                <a:cs typeface="Times New Roman"/>
              </a:rPr>
              <a:t>and</a:t>
            </a:r>
            <a:r>
              <a:rPr sz="2100" spc="90">
                <a:latin typeface="Times New Roman"/>
                <a:cs typeface="Times New Roman"/>
              </a:rPr>
              <a:t> </a:t>
            </a:r>
            <a:r>
              <a:rPr sz="2100" spc="-30">
                <a:latin typeface="Times New Roman"/>
                <a:cs typeface="Times New Roman"/>
              </a:rPr>
              <a:t>build</a:t>
            </a:r>
            <a:r>
              <a:rPr sz="2100" spc="95">
                <a:latin typeface="Times New Roman"/>
                <a:cs typeface="Times New Roman"/>
              </a:rPr>
              <a:t> </a:t>
            </a:r>
            <a:r>
              <a:rPr sz="2100" spc="-15">
                <a:latin typeface="Times New Roman"/>
                <a:cs typeface="Times New Roman"/>
              </a:rPr>
              <a:t>IS.</a:t>
            </a:r>
            <a:endParaRPr sz="2100">
              <a:latin typeface="Times New Roman"/>
              <a:cs typeface="Times New Roman"/>
            </a:endParaRPr>
          </a:p>
          <a:p>
            <a:pPr marL="355600" indent="-343535">
              <a:lnSpc>
                <a:spcPct val="114000"/>
              </a:lnSpc>
              <a:spcBef>
                <a:spcPts val="600"/>
              </a:spcBef>
              <a:buFont typeface="Arial MT"/>
              <a:buChar char="•"/>
              <a:tabLst>
                <a:tab pos="355600" algn="l"/>
                <a:tab pos="356235" algn="l"/>
              </a:tabLst>
            </a:pPr>
            <a:r>
              <a:rPr sz="2100" spc="-25">
                <a:latin typeface="Times New Roman"/>
                <a:cs typeface="Times New Roman"/>
              </a:rPr>
              <a:t>The</a:t>
            </a:r>
            <a:r>
              <a:rPr sz="2100" spc="65">
                <a:latin typeface="Times New Roman"/>
                <a:cs typeface="Times New Roman"/>
              </a:rPr>
              <a:t> </a:t>
            </a:r>
            <a:r>
              <a:rPr sz="2100" spc="-25">
                <a:latin typeface="Times New Roman"/>
                <a:cs typeface="Times New Roman"/>
              </a:rPr>
              <a:t>people</a:t>
            </a:r>
            <a:r>
              <a:rPr sz="2100" spc="70">
                <a:latin typeface="Times New Roman"/>
                <a:cs typeface="Times New Roman"/>
              </a:rPr>
              <a:t> </a:t>
            </a:r>
            <a:r>
              <a:rPr sz="2100" spc="-15">
                <a:latin typeface="Times New Roman"/>
                <a:cs typeface="Times New Roman"/>
              </a:rPr>
              <a:t>who</a:t>
            </a:r>
            <a:r>
              <a:rPr sz="2100" spc="40">
                <a:latin typeface="Times New Roman"/>
                <a:cs typeface="Times New Roman"/>
              </a:rPr>
              <a:t> </a:t>
            </a:r>
            <a:r>
              <a:rPr sz="2100" spc="5">
                <a:latin typeface="Times New Roman"/>
                <a:cs typeface="Times New Roman"/>
              </a:rPr>
              <a:t>use</a:t>
            </a:r>
            <a:r>
              <a:rPr sz="2100" spc="-30">
                <a:latin typeface="Times New Roman"/>
                <a:cs typeface="Times New Roman"/>
              </a:rPr>
              <a:t> </a:t>
            </a:r>
            <a:r>
              <a:rPr sz="2100" spc="-20">
                <a:latin typeface="Times New Roman"/>
                <a:cs typeface="Times New Roman"/>
              </a:rPr>
              <a:t>those</a:t>
            </a:r>
            <a:r>
              <a:rPr sz="2100" spc="65">
                <a:latin typeface="Times New Roman"/>
                <a:cs typeface="Times New Roman"/>
              </a:rPr>
              <a:t> </a:t>
            </a:r>
            <a:r>
              <a:rPr sz="2100" spc="-20">
                <a:latin typeface="Times New Roman"/>
                <a:cs typeface="Times New Roman"/>
              </a:rPr>
              <a:t>systems</a:t>
            </a:r>
            <a:endParaRPr sz="2100">
              <a:latin typeface="Times New Roman"/>
              <a:cs typeface="Times New Roman"/>
            </a:endParaRPr>
          </a:p>
          <a:p>
            <a:pPr marL="355600" indent="-343535">
              <a:lnSpc>
                <a:spcPct val="114000"/>
              </a:lnSpc>
              <a:spcBef>
                <a:spcPts val="600"/>
              </a:spcBef>
              <a:buFont typeface="Arial MT"/>
              <a:buChar char="•"/>
              <a:tabLst>
                <a:tab pos="355600" algn="l"/>
                <a:tab pos="356235" algn="l"/>
              </a:tabLst>
            </a:pPr>
            <a:r>
              <a:rPr sz="2100" spc="-25">
                <a:latin typeface="Times New Roman"/>
                <a:cs typeface="Times New Roman"/>
              </a:rPr>
              <a:t>The</a:t>
            </a:r>
            <a:r>
              <a:rPr sz="2100" spc="75">
                <a:latin typeface="Times New Roman"/>
                <a:cs typeface="Times New Roman"/>
              </a:rPr>
              <a:t> </a:t>
            </a:r>
            <a:r>
              <a:rPr sz="2100" spc="-25">
                <a:latin typeface="Times New Roman"/>
                <a:cs typeface="Times New Roman"/>
              </a:rPr>
              <a:t>people</a:t>
            </a:r>
            <a:r>
              <a:rPr sz="2100" spc="85">
                <a:latin typeface="Times New Roman"/>
                <a:cs typeface="Times New Roman"/>
              </a:rPr>
              <a:t> </a:t>
            </a:r>
            <a:r>
              <a:rPr sz="2100" spc="-25">
                <a:latin typeface="Times New Roman"/>
                <a:cs typeface="Times New Roman"/>
              </a:rPr>
              <a:t>responsible</a:t>
            </a:r>
            <a:r>
              <a:rPr sz="2100" spc="240">
                <a:latin typeface="Times New Roman"/>
                <a:cs typeface="Times New Roman"/>
              </a:rPr>
              <a:t> </a:t>
            </a:r>
            <a:r>
              <a:rPr sz="2100" spc="-35">
                <a:latin typeface="Times New Roman"/>
                <a:cs typeface="Times New Roman"/>
              </a:rPr>
              <a:t>for</a:t>
            </a:r>
            <a:r>
              <a:rPr sz="2100" spc="90">
                <a:latin typeface="Times New Roman"/>
                <a:cs typeface="Times New Roman"/>
              </a:rPr>
              <a:t> </a:t>
            </a:r>
            <a:r>
              <a:rPr sz="2100" spc="-30">
                <a:latin typeface="Times New Roman"/>
                <a:cs typeface="Times New Roman"/>
              </a:rPr>
              <a:t>managing</a:t>
            </a:r>
            <a:r>
              <a:rPr sz="2100" spc="200">
                <a:latin typeface="Times New Roman"/>
                <a:cs typeface="Times New Roman"/>
              </a:rPr>
              <a:t> </a:t>
            </a:r>
            <a:r>
              <a:rPr sz="2100" spc="-25">
                <a:latin typeface="Times New Roman"/>
                <a:cs typeface="Times New Roman"/>
              </a:rPr>
              <a:t>those</a:t>
            </a:r>
            <a:r>
              <a:rPr sz="2100" spc="80">
                <a:latin typeface="Times New Roman"/>
                <a:cs typeface="Times New Roman"/>
              </a:rPr>
              <a:t> </a:t>
            </a:r>
            <a:r>
              <a:rPr sz="2100" spc="-15">
                <a:latin typeface="Times New Roman"/>
                <a:cs typeface="Times New Roman"/>
              </a:rPr>
              <a:t>systems.</a:t>
            </a:r>
            <a:endParaRPr sz="2100">
              <a:latin typeface="Times New Roman"/>
              <a:cs typeface="Times New Roman"/>
            </a:endParaRPr>
          </a:p>
          <a:p>
            <a:pPr marL="355600" indent="-343535">
              <a:lnSpc>
                <a:spcPct val="114000"/>
              </a:lnSpc>
              <a:spcBef>
                <a:spcPts val="600"/>
              </a:spcBef>
              <a:buFont typeface="Arial MT"/>
              <a:buChar char="•"/>
              <a:tabLst>
                <a:tab pos="355600" algn="l"/>
                <a:tab pos="356235" algn="l"/>
              </a:tabLst>
            </a:pPr>
            <a:r>
              <a:rPr sz="2100" spc="-20">
                <a:latin typeface="Times New Roman"/>
                <a:cs typeface="Times New Roman"/>
              </a:rPr>
              <a:t>At</a:t>
            </a:r>
            <a:r>
              <a:rPr sz="2100" spc="35">
                <a:latin typeface="Times New Roman"/>
                <a:cs typeface="Times New Roman"/>
              </a:rPr>
              <a:t> </a:t>
            </a:r>
            <a:r>
              <a:rPr sz="2100" spc="-25">
                <a:latin typeface="Times New Roman"/>
                <a:cs typeface="Times New Roman"/>
              </a:rPr>
              <a:t>the</a:t>
            </a:r>
            <a:r>
              <a:rPr sz="2100" spc="85">
                <a:latin typeface="Times New Roman"/>
                <a:cs typeface="Times New Roman"/>
              </a:rPr>
              <a:t> </a:t>
            </a:r>
            <a:r>
              <a:rPr sz="2100" spc="-25">
                <a:latin typeface="Times New Roman"/>
                <a:cs typeface="Times New Roman"/>
              </a:rPr>
              <a:t>top</a:t>
            </a:r>
            <a:r>
              <a:rPr sz="2100" spc="50">
                <a:latin typeface="Times New Roman"/>
                <a:cs typeface="Times New Roman"/>
              </a:rPr>
              <a:t> </a:t>
            </a:r>
            <a:r>
              <a:rPr sz="2100" spc="-25">
                <a:latin typeface="Times New Roman"/>
                <a:cs typeface="Times New Roman"/>
              </a:rPr>
              <a:t>of</a:t>
            </a:r>
            <a:r>
              <a:rPr sz="2100" spc="50">
                <a:latin typeface="Times New Roman"/>
                <a:cs typeface="Times New Roman"/>
              </a:rPr>
              <a:t> </a:t>
            </a:r>
            <a:r>
              <a:rPr sz="2100" spc="-25">
                <a:latin typeface="Times New Roman"/>
                <a:cs typeface="Times New Roman"/>
              </a:rPr>
              <a:t>the</a:t>
            </a:r>
            <a:r>
              <a:rPr sz="2100" spc="35">
                <a:latin typeface="Times New Roman"/>
                <a:cs typeface="Times New Roman"/>
              </a:rPr>
              <a:t> </a:t>
            </a:r>
            <a:r>
              <a:rPr sz="2100" spc="-30">
                <a:latin typeface="Times New Roman"/>
                <a:cs typeface="Times New Roman"/>
              </a:rPr>
              <a:t>list</a:t>
            </a:r>
            <a:r>
              <a:rPr sz="2100" spc="130">
                <a:latin typeface="Times New Roman"/>
                <a:cs typeface="Times New Roman"/>
              </a:rPr>
              <a:t> </a:t>
            </a:r>
            <a:r>
              <a:rPr sz="2100" spc="-35">
                <a:latin typeface="Times New Roman"/>
                <a:cs typeface="Times New Roman"/>
              </a:rPr>
              <a:t>is</a:t>
            </a:r>
            <a:r>
              <a:rPr sz="2100" spc="65">
                <a:latin typeface="Times New Roman"/>
                <a:cs typeface="Times New Roman"/>
              </a:rPr>
              <a:t> </a:t>
            </a:r>
            <a:r>
              <a:rPr sz="2100" spc="-25">
                <a:latin typeface="Times New Roman"/>
                <a:cs typeface="Times New Roman"/>
              </a:rPr>
              <a:t>the</a:t>
            </a:r>
            <a:r>
              <a:rPr sz="2100" spc="35">
                <a:latin typeface="Times New Roman"/>
                <a:cs typeface="Times New Roman"/>
              </a:rPr>
              <a:t> </a:t>
            </a:r>
            <a:r>
              <a:rPr sz="2100" spc="-30">
                <a:latin typeface="Times New Roman"/>
                <a:cs typeface="Times New Roman"/>
              </a:rPr>
              <a:t>Chief</a:t>
            </a:r>
            <a:r>
              <a:rPr sz="2100" spc="155">
                <a:latin typeface="Times New Roman"/>
                <a:cs typeface="Times New Roman"/>
              </a:rPr>
              <a:t> </a:t>
            </a:r>
            <a:r>
              <a:rPr sz="2100" spc="-25">
                <a:latin typeface="Times New Roman"/>
                <a:cs typeface="Times New Roman"/>
              </a:rPr>
              <a:t>Information</a:t>
            </a:r>
            <a:r>
              <a:rPr sz="2100" spc="220">
                <a:latin typeface="Times New Roman"/>
                <a:cs typeface="Times New Roman"/>
              </a:rPr>
              <a:t> </a:t>
            </a:r>
            <a:r>
              <a:rPr sz="2100" spc="-35">
                <a:latin typeface="Times New Roman"/>
                <a:cs typeface="Times New Roman"/>
              </a:rPr>
              <a:t>Officer</a:t>
            </a:r>
            <a:r>
              <a:rPr sz="2100" spc="160">
                <a:latin typeface="Times New Roman"/>
                <a:cs typeface="Times New Roman"/>
              </a:rPr>
              <a:t> </a:t>
            </a:r>
            <a:r>
              <a:rPr sz="2100" spc="-10">
                <a:latin typeface="Times New Roman"/>
                <a:cs typeface="Times New Roman"/>
              </a:rPr>
              <a:t>(CIO).</a:t>
            </a:r>
            <a:endParaRPr sz="2100">
              <a:latin typeface="Times New Roman"/>
              <a:cs typeface="Times New Roman"/>
            </a:endParaRPr>
          </a:p>
          <a:p>
            <a:pPr marL="355600" indent="-343535">
              <a:lnSpc>
                <a:spcPct val="114000"/>
              </a:lnSpc>
              <a:spcBef>
                <a:spcPts val="600"/>
              </a:spcBef>
              <a:buFont typeface="Arial MT"/>
              <a:buChar char="•"/>
              <a:tabLst>
                <a:tab pos="355600" algn="l"/>
                <a:tab pos="356235" algn="l"/>
              </a:tabLst>
            </a:pPr>
            <a:r>
              <a:rPr sz="2100" spc="-20">
                <a:latin typeface="Times New Roman"/>
                <a:cs typeface="Times New Roman"/>
              </a:rPr>
              <a:t>CIO</a:t>
            </a:r>
            <a:r>
              <a:rPr sz="2100" spc="120">
                <a:latin typeface="Times New Roman"/>
                <a:cs typeface="Times New Roman"/>
              </a:rPr>
              <a:t> </a:t>
            </a:r>
            <a:r>
              <a:rPr sz="2100">
                <a:latin typeface="Times New Roman"/>
                <a:cs typeface="Times New Roman"/>
              </a:rPr>
              <a:t>works</a:t>
            </a:r>
            <a:r>
              <a:rPr sz="2100" spc="125">
                <a:latin typeface="Times New Roman"/>
                <a:cs typeface="Times New Roman"/>
              </a:rPr>
              <a:t> </a:t>
            </a:r>
            <a:r>
              <a:rPr sz="2100" spc="5">
                <a:latin typeface="Times New Roman"/>
                <a:cs typeface="Times New Roman"/>
              </a:rPr>
              <a:t>with</a:t>
            </a:r>
            <a:r>
              <a:rPr sz="2100" spc="50">
                <a:latin typeface="Times New Roman"/>
                <a:cs typeface="Times New Roman"/>
              </a:rPr>
              <a:t> </a:t>
            </a:r>
            <a:r>
              <a:rPr sz="2100" spc="-10">
                <a:latin typeface="Times New Roman"/>
                <a:cs typeface="Times New Roman"/>
              </a:rPr>
              <a:t>the</a:t>
            </a:r>
            <a:r>
              <a:rPr sz="2100" spc="140">
                <a:latin typeface="Times New Roman"/>
                <a:cs typeface="Times New Roman"/>
              </a:rPr>
              <a:t> </a:t>
            </a:r>
            <a:r>
              <a:rPr sz="2100">
                <a:latin typeface="Times New Roman"/>
                <a:cs typeface="Times New Roman"/>
              </a:rPr>
              <a:t>Chief</a:t>
            </a:r>
            <a:r>
              <a:rPr sz="2100" spc="100">
                <a:latin typeface="Times New Roman"/>
                <a:cs typeface="Times New Roman"/>
              </a:rPr>
              <a:t> </a:t>
            </a:r>
            <a:r>
              <a:rPr sz="2100" spc="-10">
                <a:latin typeface="Times New Roman"/>
                <a:cs typeface="Times New Roman"/>
              </a:rPr>
              <a:t>Executive</a:t>
            </a:r>
            <a:r>
              <a:rPr sz="2100" spc="100">
                <a:latin typeface="Times New Roman"/>
                <a:cs typeface="Times New Roman"/>
              </a:rPr>
              <a:t> </a:t>
            </a:r>
            <a:r>
              <a:rPr sz="2100">
                <a:latin typeface="Times New Roman"/>
                <a:cs typeface="Times New Roman"/>
              </a:rPr>
              <a:t>Officer</a:t>
            </a:r>
            <a:r>
              <a:rPr sz="2100" spc="114">
                <a:latin typeface="Times New Roman"/>
                <a:cs typeface="Times New Roman"/>
              </a:rPr>
              <a:t> </a:t>
            </a:r>
            <a:r>
              <a:rPr sz="2100" spc="-5">
                <a:latin typeface="Times New Roman"/>
                <a:cs typeface="Times New Roman"/>
              </a:rPr>
              <a:t>(CEO),</a:t>
            </a:r>
            <a:r>
              <a:rPr sz="2100" spc="155">
                <a:latin typeface="Times New Roman"/>
                <a:cs typeface="Times New Roman"/>
              </a:rPr>
              <a:t> </a:t>
            </a:r>
            <a:r>
              <a:rPr sz="2100" spc="-10">
                <a:latin typeface="Times New Roman"/>
                <a:cs typeface="Times New Roman"/>
              </a:rPr>
              <a:t>the</a:t>
            </a:r>
            <a:r>
              <a:rPr sz="2100" spc="90">
                <a:latin typeface="Times New Roman"/>
                <a:cs typeface="Times New Roman"/>
              </a:rPr>
              <a:t> </a:t>
            </a:r>
            <a:r>
              <a:rPr sz="2100">
                <a:latin typeface="Times New Roman"/>
                <a:cs typeface="Times New Roman"/>
              </a:rPr>
              <a:t>Chief</a:t>
            </a:r>
          </a:p>
          <a:p>
            <a:pPr marL="355600">
              <a:lnSpc>
                <a:spcPct val="114000"/>
              </a:lnSpc>
              <a:spcBef>
                <a:spcPts val="600"/>
              </a:spcBef>
            </a:pPr>
            <a:r>
              <a:rPr sz="2100" spc="-30">
                <a:latin typeface="Times New Roman"/>
                <a:cs typeface="Times New Roman"/>
              </a:rPr>
              <a:t>Financial</a:t>
            </a:r>
            <a:r>
              <a:rPr sz="2100" spc="190">
                <a:latin typeface="Times New Roman"/>
                <a:cs typeface="Times New Roman"/>
              </a:rPr>
              <a:t> </a:t>
            </a:r>
            <a:r>
              <a:rPr sz="2100" spc="-30">
                <a:latin typeface="Times New Roman"/>
                <a:cs typeface="Times New Roman"/>
              </a:rPr>
              <a:t>Officer</a:t>
            </a:r>
            <a:r>
              <a:rPr sz="2100" spc="204">
                <a:latin typeface="Times New Roman"/>
                <a:cs typeface="Times New Roman"/>
              </a:rPr>
              <a:t> </a:t>
            </a:r>
            <a:r>
              <a:rPr sz="2100">
                <a:latin typeface="Times New Roman"/>
                <a:cs typeface="Times New Roman"/>
              </a:rPr>
              <a:t>(CFO),</a:t>
            </a:r>
            <a:r>
              <a:rPr sz="2100" spc="-45">
                <a:latin typeface="Times New Roman"/>
                <a:cs typeface="Times New Roman"/>
              </a:rPr>
              <a:t> </a:t>
            </a:r>
            <a:r>
              <a:rPr sz="2100" spc="-25">
                <a:latin typeface="Times New Roman"/>
                <a:cs typeface="Times New Roman"/>
              </a:rPr>
              <a:t>and</a:t>
            </a:r>
            <a:r>
              <a:rPr sz="2100" spc="100">
                <a:latin typeface="Times New Roman"/>
                <a:cs typeface="Times New Roman"/>
              </a:rPr>
              <a:t> </a:t>
            </a:r>
            <a:r>
              <a:rPr sz="2100" spc="-30">
                <a:latin typeface="Times New Roman"/>
                <a:cs typeface="Times New Roman"/>
              </a:rPr>
              <a:t>other</a:t>
            </a:r>
            <a:r>
              <a:rPr sz="2100" spc="95">
                <a:latin typeface="Times New Roman"/>
                <a:cs typeface="Times New Roman"/>
              </a:rPr>
              <a:t> </a:t>
            </a:r>
            <a:r>
              <a:rPr sz="2100" spc="-30">
                <a:latin typeface="Times New Roman"/>
                <a:cs typeface="Times New Roman"/>
              </a:rPr>
              <a:t>senior</a:t>
            </a:r>
            <a:r>
              <a:rPr sz="2100" spc="145">
                <a:latin typeface="Times New Roman"/>
                <a:cs typeface="Times New Roman"/>
              </a:rPr>
              <a:t> </a:t>
            </a:r>
            <a:r>
              <a:rPr sz="2100" spc="-20">
                <a:latin typeface="Times New Roman"/>
                <a:cs typeface="Times New Roman"/>
              </a:rPr>
              <a:t>executives.</a:t>
            </a:r>
            <a:endParaRPr sz="2100">
              <a:latin typeface="Times New Roman"/>
              <a:cs typeface="Times New Roman"/>
            </a:endParaRPr>
          </a:p>
          <a:p>
            <a:pPr marL="355600" marR="5080" indent="-343535" algn="just">
              <a:lnSpc>
                <a:spcPct val="114000"/>
              </a:lnSpc>
              <a:spcBef>
                <a:spcPts val="600"/>
              </a:spcBef>
              <a:buFont typeface="Arial MT"/>
              <a:buChar char="•"/>
              <a:tabLst>
                <a:tab pos="356235" algn="l"/>
              </a:tabLst>
            </a:pPr>
            <a:r>
              <a:rPr sz="2100" spc="-10">
                <a:latin typeface="Times New Roman"/>
                <a:cs typeface="Times New Roman"/>
              </a:rPr>
              <a:t>Software </a:t>
            </a:r>
            <a:r>
              <a:rPr sz="2100" spc="-5">
                <a:latin typeface="Times New Roman"/>
                <a:cs typeface="Times New Roman"/>
              </a:rPr>
              <a:t>Developer, Computer System </a:t>
            </a:r>
            <a:r>
              <a:rPr sz="2100" spc="-15">
                <a:latin typeface="Times New Roman"/>
                <a:cs typeface="Times New Roman"/>
              </a:rPr>
              <a:t>Analyst, </a:t>
            </a:r>
            <a:r>
              <a:rPr sz="2100" spc="-5">
                <a:latin typeface="Times New Roman"/>
                <a:cs typeface="Times New Roman"/>
              </a:rPr>
              <a:t>Information </a:t>
            </a:r>
            <a:r>
              <a:rPr sz="2100">
                <a:latin typeface="Times New Roman"/>
                <a:cs typeface="Times New Roman"/>
              </a:rPr>
              <a:t> </a:t>
            </a:r>
            <a:r>
              <a:rPr sz="2100" spc="-5">
                <a:latin typeface="Times New Roman"/>
                <a:cs typeface="Times New Roman"/>
              </a:rPr>
              <a:t>Security</a:t>
            </a:r>
            <a:r>
              <a:rPr sz="2100">
                <a:latin typeface="Times New Roman"/>
                <a:cs typeface="Times New Roman"/>
              </a:rPr>
              <a:t> </a:t>
            </a:r>
            <a:r>
              <a:rPr sz="2100" spc="-15">
                <a:latin typeface="Times New Roman"/>
                <a:cs typeface="Times New Roman"/>
              </a:rPr>
              <a:t>Analyst,</a:t>
            </a:r>
            <a:r>
              <a:rPr sz="2100" spc="-10">
                <a:latin typeface="Times New Roman"/>
                <a:cs typeface="Times New Roman"/>
              </a:rPr>
              <a:t> </a:t>
            </a:r>
            <a:r>
              <a:rPr sz="2100" spc="-15">
                <a:latin typeface="Times New Roman"/>
                <a:cs typeface="Times New Roman"/>
              </a:rPr>
              <a:t>Web</a:t>
            </a:r>
            <a:r>
              <a:rPr sz="2100" spc="-10">
                <a:latin typeface="Times New Roman"/>
                <a:cs typeface="Times New Roman"/>
              </a:rPr>
              <a:t> </a:t>
            </a:r>
            <a:r>
              <a:rPr sz="2100" spc="-5">
                <a:latin typeface="Times New Roman"/>
                <a:cs typeface="Times New Roman"/>
              </a:rPr>
              <a:t>Developer,</a:t>
            </a:r>
            <a:r>
              <a:rPr sz="2100">
                <a:latin typeface="Times New Roman"/>
                <a:cs typeface="Times New Roman"/>
              </a:rPr>
              <a:t> </a:t>
            </a:r>
            <a:r>
              <a:rPr sz="2100" spc="-25">
                <a:latin typeface="Times New Roman"/>
                <a:cs typeface="Times New Roman"/>
              </a:rPr>
              <a:t>IT</a:t>
            </a:r>
            <a:r>
              <a:rPr sz="2100" spc="-20">
                <a:latin typeface="Times New Roman"/>
                <a:cs typeface="Times New Roman"/>
              </a:rPr>
              <a:t> </a:t>
            </a:r>
            <a:r>
              <a:rPr sz="2100" spc="-5">
                <a:latin typeface="Times New Roman"/>
                <a:cs typeface="Times New Roman"/>
              </a:rPr>
              <a:t>Manager,</a:t>
            </a:r>
            <a:r>
              <a:rPr sz="2100">
                <a:latin typeface="Times New Roman"/>
                <a:cs typeface="Times New Roman"/>
              </a:rPr>
              <a:t> </a:t>
            </a:r>
            <a:r>
              <a:rPr sz="2100" spc="-5">
                <a:latin typeface="Times New Roman"/>
                <a:cs typeface="Times New Roman"/>
              </a:rPr>
              <a:t>Software </a:t>
            </a:r>
            <a:r>
              <a:rPr sz="2100">
                <a:latin typeface="Times New Roman"/>
                <a:cs typeface="Times New Roman"/>
              </a:rPr>
              <a:t> </a:t>
            </a:r>
            <a:r>
              <a:rPr sz="2100" spc="-10">
                <a:latin typeface="Times New Roman"/>
                <a:cs typeface="Times New Roman"/>
              </a:rPr>
              <a:t>Architect,</a:t>
            </a:r>
            <a:r>
              <a:rPr sz="2100" spc="-5">
                <a:latin typeface="Times New Roman"/>
                <a:cs typeface="Times New Roman"/>
              </a:rPr>
              <a:t> </a:t>
            </a:r>
            <a:r>
              <a:rPr sz="2100">
                <a:latin typeface="Times New Roman"/>
                <a:cs typeface="Times New Roman"/>
              </a:rPr>
              <a:t>Video</a:t>
            </a:r>
            <a:r>
              <a:rPr sz="2100" spc="5">
                <a:latin typeface="Times New Roman"/>
                <a:cs typeface="Times New Roman"/>
              </a:rPr>
              <a:t> </a:t>
            </a:r>
            <a:r>
              <a:rPr sz="2100" spc="-5">
                <a:latin typeface="Times New Roman"/>
                <a:cs typeface="Times New Roman"/>
              </a:rPr>
              <a:t>Game</a:t>
            </a:r>
            <a:r>
              <a:rPr sz="2100">
                <a:latin typeface="Times New Roman"/>
                <a:cs typeface="Times New Roman"/>
              </a:rPr>
              <a:t> </a:t>
            </a:r>
            <a:r>
              <a:rPr sz="2100" spc="-5">
                <a:latin typeface="Times New Roman"/>
                <a:cs typeface="Times New Roman"/>
              </a:rPr>
              <a:t>Designer,</a:t>
            </a:r>
            <a:r>
              <a:rPr sz="2100">
                <a:latin typeface="Times New Roman"/>
                <a:cs typeface="Times New Roman"/>
              </a:rPr>
              <a:t> </a:t>
            </a:r>
            <a:r>
              <a:rPr sz="2100" spc="-5">
                <a:latin typeface="Times New Roman"/>
                <a:cs typeface="Times New Roman"/>
              </a:rPr>
              <a:t>Database</a:t>
            </a:r>
            <a:r>
              <a:rPr sz="2100">
                <a:latin typeface="Times New Roman"/>
                <a:cs typeface="Times New Roman"/>
              </a:rPr>
              <a:t> </a:t>
            </a:r>
            <a:r>
              <a:rPr sz="2100" spc="-10">
                <a:latin typeface="Times New Roman"/>
                <a:cs typeface="Times New Roman"/>
              </a:rPr>
              <a:t>Developer, </a:t>
            </a:r>
            <a:r>
              <a:rPr sz="2100" spc="-5">
                <a:latin typeface="Times New Roman"/>
                <a:cs typeface="Times New Roman"/>
              </a:rPr>
              <a:t> Information</a:t>
            </a:r>
            <a:r>
              <a:rPr sz="2100">
                <a:latin typeface="Times New Roman"/>
                <a:cs typeface="Times New Roman"/>
              </a:rPr>
              <a:t> </a:t>
            </a:r>
            <a:r>
              <a:rPr sz="2100" spc="-10">
                <a:latin typeface="Times New Roman"/>
                <a:cs typeface="Times New Roman"/>
              </a:rPr>
              <a:t>Assurance</a:t>
            </a:r>
            <a:r>
              <a:rPr sz="2100" spc="-5">
                <a:latin typeface="Times New Roman"/>
                <a:cs typeface="Times New Roman"/>
              </a:rPr>
              <a:t> (Security)</a:t>
            </a:r>
            <a:r>
              <a:rPr sz="2100">
                <a:latin typeface="Times New Roman"/>
                <a:cs typeface="Times New Roman"/>
              </a:rPr>
              <a:t> </a:t>
            </a:r>
            <a:r>
              <a:rPr sz="2100" spc="-5">
                <a:latin typeface="Times New Roman"/>
                <a:cs typeface="Times New Roman"/>
              </a:rPr>
              <a:t>Analyst,</a:t>
            </a:r>
            <a:r>
              <a:rPr sz="2100">
                <a:latin typeface="Times New Roman"/>
                <a:cs typeface="Times New Roman"/>
              </a:rPr>
              <a:t> </a:t>
            </a:r>
            <a:r>
              <a:rPr sz="2100" spc="-5">
                <a:latin typeface="Times New Roman"/>
                <a:cs typeface="Times New Roman"/>
              </a:rPr>
              <a:t>Clinical </a:t>
            </a:r>
            <a:r>
              <a:rPr sz="2100">
                <a:latin typeface="Times New Roman"/>
                <a:cs typeface="Times New Roman"/>
              </a:rPr>
              <a:t> </a:t>
            </a:r>
            <a:r>
              <a:rPr sz="2100" spc="-10">
                <a:latin typeface="Times New Roman"/>
                <a:cs typeface="Times New Roman"/>
              </a:rPr>
              <a:t>Applications</a:t>
            </a:r>
            <a:r>
              <a:rPr sz="2100" spc="-5">
                <a:latin typeface="Times New Roman"/>
                <a:cs typeface="Times New Roman"/>
              </a:rPr>
              <a:t> </a:t>
            </a:r>
            <a:r>
              <a:rPr sz="2100">
                <a:latin typeface="Times New Roman"/>
                <a:cs typeface="Times New Roman"/>
              </a:rPr>
              <a:t>Specialist</a:t>
            </a:r>
            <a:r>
              <a:rPr sz="2100" spc="5">
                <a:latin typeface="Times New Roman"/>
                <a:cs typeface="Times New Roman"/>
              </a:rPr>
              <a:t> </a:t>
            </a:r>
            <a:r>
              <a:rPr sz="2100" spc="-5">
                <a:latin typeface="Times New Roman"/>
                <a:cs typeface="Times New Roman"/>
              </a:rPr>
              <a:t>(IT</a:t>
            </a:r>
            <a:r>
              <a:rPr sz="2100">
                <a:latin typeface="Times New Roman"/>
                <a:cs typeface="Times New Roman"/>
              </a:rPr>
              <a:t> </a:t>
            </a:r>
            <a:r>
              <a:rPr sz="2100" spc="-10">
                <a:latin typeface="Times New Roman"/>
                <a:cs typeface="Times New Roman"/>
              </a:rPr>
              <a:t>in</a:t>
            </a:r>
            <a:r>
              <a:rPr sz="2100" spc="-5">
                <a:latin typeface="Times New Roman"/>
                <a:cs typeface="Times New Roman"/>
              </a:rPr>
              <a:t> </a:t>
            </a:r>
            <a:r>
              <a:rPr sz="2100" spc="-10">
                <a:latin typeface="Times New Roman"/>
                <a:cs typeface="Times New Roman"/>
              </a:rPr>
              <a:t>healthcare),</a:t>
            </a:r>
            <a:r>
              <a:rPr sz="2100" spc="-5">
                <a:latin typeface="Times New Roman"/>
                <a:cs typeface="Times New Roman"/>
              </a:rPr>
              <a:t> </a:t>
            </a:r>
            <a:r>
              <a:rPr sz="2100">
                <a:latin typeface="Times New Roman"/>
                <a:cs typeface="Times New Roman"/>
              </a:rPr>
              <a:t>User</a:t>
            </a:r>
            <a:r>
              <a:rPr sz="2100" spc="5">
                <a:latin typeface="Times New Roman"/>
                <a:cs typeface="Times New Roman"/>
              </a:rPr>
              <a:t> </a:t>
            </a:r>
            <a:r>
              <a:rPr sz="2100" spc="-5">
                <a:latin typeface="Times New Roman"/>
                <a:cs typeface="Times New Roman"/>
              </a:rPr>
              <a:t>Experience </a:t>
            </a:r>
            <a:r>
              <a:rPr sz="2100">
                <a:latin typeface="Times New Roman"/>
                <a:cs typeface="Times New Roman"/>
              </a:rPr>
              <a:t> </a:t>
            </a:r>
            <a:r>
              <a:rPr sz="2100" spc="-20">
                <a:latin typeface="Times New Roman"/>
                <a:cs typeface="Times New Roman"/>
              </a:rPr>
              <a:t>Designer,</a:t>
            </a:r>
            <a:r>
              <a:rPr sz="2100" spc="114">
                <a:latin typeface="Times New Roman"/>
                <a:cs typeface="Times New Roman"/>
              </a:rPr>
              <a:t> </a:t>
            </a:r>
            <a:r>
              <a:rPr sz="2100" spc="-25">
                <a:latin typeface="Times New Roman"/>
                <a:cs typeface="Times New Roman"/>
              </a:rPr>
              <a:t>IT</a:t>
            </a:r>
            <a:r>
              <a:rPr sz="2100" spc="75">
                <a:latin typeface="Times New Roman"/>
                <a:cs typeface="Times New Roman"/>
              </a:rPr>
              <a:t> </a:t>
            </a:r>
            <a:r>
              <a:rPr sz="2100" spc="-10">
                <a:latin typeface="Times New Roman"/>
                <a:cs typeface="Times New Roman"/>
              </a:rPr>
              <a:t>Program</a:t>
            </a:r>
            <a:r>
              <a:rPr sz="2100" spc="25">
                <a:latin typeface="Times New Roman"/>
                <a:cs typeface="Times New Roman"/>
              </a:rPr>
              <a:t> </a:t>
            </a:r>
            <a:r>
              <a:rPr sz="2100" spc="-20">
                <a:latin typeface="Times New Roman"/>
                <a:cs typeface="Times New Roman"/>
              </a:rPr>
              <a:t>Manager</a:t>
            </a:r>
            <a:endParaRPr sz="210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74997"/>
            <a:ext cx="5862955" cy="513715"/>
          </a:xfrm>
          <a:prstGeom prst="rect">
            <a:avLst/>
          </a:prstGeom>
        </p:spPr>
        <p:txBody>
          <a:bodyPr vert="horz" wrap="square" lIns="0" tIns="12700" rIns="0" bIns="0" rtlCol="0">
            <a:spAutoFit/>
          </a:bodyPr>
          <a:lstStyle/>
          <a:p>
            <a:pPr marL="12700">
              <a:lnSpc>
                <a:spcPct val="100000"/>
              </a:lnSpc>
              <a:spcBef>
                <a:spcPts val="100"/>
              </a:spcBef>
            </a:pPr>
            <a:r>
              <a:rPr spc="5"/>
              <a:t>Managing</a:t>
            </a:r>
            <a:r>
              <a:rPr spc="-95"/>
              <a:t> </a:t>
            </a:r>
            <a:r>
              <a:t>Information</a:t>
            </a:r>
            <a:r>
              <a:rPr spc="-75"/>
              <a:t> </a:t>
            </a:r>
            <a:r>
              <a:rPr spc="-10"/>
              <a:t>Resources</a:t>
            </a:r>
          </a:p>
        </p:txBody>
      </p:sp>
      <p:sp>
        <p:nvSpPr>
          <p:cNvPr id="3" name="object 3"/>
          <p:cNvSpPr txBox="1"/>
          <p:nvPr/>
        </p:nvSpPr>
        <p:spPr>
          <a:xfrm>
            <a:off x="516998" y="1242696"/>
            <a:ext cx="8077834" cy="4372607"/>
          </a:xfrm>
          <a:prstGeom prst="rect">
            <a:avLst/>
          </a:prstGeom>
        </p:spPr>
        <p:txBody>
          <a:bodyPr vert="horz" wrap="square" lIns="0" tIns="40640" rIns="0" bIns="0" rtlCol="0">
            <a:spAutoFit/>
          </a:bodyPr>
          <a:lstStyle/>
          <a:p>
            <a:pPr marL="355600" indent="-343535">
              <a:lnSpc>
                <a:spcPct val="114000"/>
              </a:lnSpc>
              <a:spcBef>
                <a:spcPts val="600"/>
              </a:spcBef>
              <a:buFont typeface="Arial MT"/>
              <a:buChar char="•"/>
              <a:tabLst>
                <a:tab pos="355600" algn="l"/>
                <a:tab pos="356235" algn="l"/>
              </a:tabLst>
            </a:pPr>
            <a:r>
              <a:rPr sz="2100" spc="-25">
                <a:latin typeface="Times New Roman"/>
                <a:cs typeface="Times New Roman"/>
              </a:rPr>
              <a:t>IS</a:t>
            </a:r>
            <a:r>
              <a:rPr sz="2100" spc="60">
                <a:latin typeface="Times New Roman"/>
                <a:cs typeface="Times New Roman"/>
              </a:rPr>
              <a:t> </a:t>
            </a:r>
            <a:r>
              <a:rPr sz="2100" spc="-35">
                <a:latin typeface="Times New Roman"/>
                <a:cs typeface="Times New Roman"/>
              </a:rPr>
              <a:t>have</a:t>
            </a:r>
            <a:r>
              <a:rPr sz="2100" spc="85">
                <a:latin typeface="Times New Roman"/>
                <a:cs typeface="Times New Roman"/>
              </a:rPr>
              <a:t> </a:t>
            </a:r>
            <a:r>
              <a:rPr sz="2100" spc="-25">
                <a:latin typeface="Times New Roman"/>
                <a:cs typeface="Times New Roman"/>
              </a:rPr>
              <a:t>enormous</a:t>
            </a:r>
            <a:r>
              <a:rPr sz="2100" spc="215">
                <a:latin typeface="Times New Roman"/>
                <a:cs typeface="Times New Roman"/>
              </a:rPr>
              <a:t> </a:t>
            </a:r>
            <a:r>
              <a:rPr sz="2100" spc="-15">
                <a:latin typeface="Times New Roman"/>
                <a:cs typeface="Times New Roman"/>
              </a:rPr>
              <a:t>strategic</a:t>
            </a:r>
            <a:r>
              <a:rPr sz="2100" spc="90">
                <a:latin typeface="Times New Roman"/>
                <a:cs typeface="Times New Roman"/>
              </a:rPr>
              <a:t> </a:t>
            </a:r>
            <a:r>
              <a:rPr sz="2100" spc="-30">
                <a:latin typeface="Times New Roman"/>
                <a:cs typeface="Times New Roman"/>
              </a:rPr>
              <a:t>value</a:t>
            </a:r>
            <a:r>
              <a:rPr sz="2100" spc="130">
                <a:latin typeface="Times New Roman"/>
                <a:cs typeface="Times New Roman"/>
              </a:rPr>
              <a:t> </a:t>
            </a:r>
            <a:r>
              <a:rPr sz="2100" spc="-10">
                <a:latin typeface="Times New Roman"/>
                <a:cs typeface="Times New Roman"/>
              </a:rPr>
              <a:t>to</a:t>
            </a:r>
            <a:r>
              <a:rPr sz="2100">
                <a:latin typeface="Times New Roman"/>
                <a:cs typeface="Times New Roman"/>
              </a:rPr>
              <a:t> </a:t>
            </a:r>
            <a:r>
              <a:rPr sz="2100" spc="-25">
                <a:latin typeface="Times New Roman"/>
                <a:cs typeface="Times New Roman"/>
              </a:rPr>
              <a:t>organizations.</a:t>
            </a:r>
            <a:endParaRPr sz="2100">
              <a:latin typeface="Times New Roman"/>
              <a:cs typeface="Times New Roman"/>
            </a:endParaRPr>
          </a:p>
          <a:p>
            <a:pPr marL="355600" indent="-343535">
              <a:lnSpc>
                <a:spcPct val="114000"/>
              </a:lnSpc>
              <a:spcBef>
                <a:spcPts val="600"/>
              </a:spcBef>
              <a:buFont typeface="Arial MT"/>
              <a:buChar char="•"/>
              <a:tabLst>
                <a:tab pos="355600" algn="l"/>
                <a:tab pos="356235" algn="l"/>
              </a:tabLst>
            </a:pPr>
            <a:r>
              <a:rPr sz="2100" spc="-15">
                <a:latin typeface="Times New Roman"/>
                <a:cs typeface="Times New Roman"/>
              </a:rPr>
              <a:t>ISs</a:t>
            </a:r>
            <a:r>
              <a:rPr sz="2100" spc="70">
                <a:latin typeface="Times New Roman"/>
                <a:cs typeface="Times New Roman"/>
              </a:rPr>
              <a:t> </a:t>
            </a:r>
            <a:r>
              <a:rPr sz="2100" spc="-10">
                <a:latin typeface="Times New Roman"/>
                <a:cs typeface="Times New Roman"/>
              </a:rPr>
              <a:t>are</a:t>
            </a:r>
            <a:r>
              <a:rPr sz="2100" spc="-15">
                <a:latin typeface="Times New Roman"/>
                <a:cs typeface="Times New Roman"/>
              </a:rPr>
              <a:t> </a:t>
            </a:r>
            <a:r>
              <a:rPr sz="2100" spc="-20">
                <a:latin typeface="Times New Roman"/>
                <a:cs typeface="Times New Roman"/>
              </a:rPr>
              <a:t>very</a:t>
            </a:r>
            <a:r>
              <a:rPr sz="2100" spc="50">
                <a:latin typeface="Times New Roman"/>
                <a:cs typeface="Times New Roman"/>
              </a:rPr>
              <a:t> </a:t>
            </a:r>
            <a:r>
              <a:rPr sz="2100" spc="-20">
                <a:latin typeface="Times New Roman"/>
                <a:cs typeface="Times New Roman"/>
              </a:rPr>
              <a:t>expensive</a:t>
            </a:r>
            <a:r>
              <a:rPr sz="2100" spc="180">
                <a:latin typeface="Times New Roman"/>
                <a:cs typeface="Times New Roman"/>
              </a:rPr>
              <a:t> </a:t>
            </a:r>
            <a:r>
              <a:rPr sz="2100" spc="-10">
                <a:latin typeface="Times New Roman"/>
                <a:cs typeface="Times New Roman"/>
              </a:rPr>
              <a:t>to</a:t>
            </a:r>
            <a:r>
              <a:rPr sz="2100">
                <a:latin typeface="Times New Roman"/>
                <a:cs typeface="Times New Roman"/>
              </a:rPr>
              <a:t> </a:t>
            </a:r>
            <a:r>
              <a:rPr sz="2100" spc="-20">
                <a:latin typeface="Times New Roman"/>
                <a:cs typeface="Times New Roman"/>
              </a:rPr>
              <a:t>acquire,</a:t>
            </a:r>
            <a:r>
              <a:rPr sz="2100" spc="105">
                <a:latin typeface="Times New Roman"/>
                <a:cs typeface="Times New Roman"/>
              </a:rPr>
              <a:t> </a:t>
            </a:r>
            <a:r>
              <a:rPr sz="2100" spc="-20">
                <a:latin typeface="Times New Roman"/>
                <a:cs typeface="Times New Roman"/>
              </a:rPr>
              <a:t>operate,</a:t>
            </a:r>
            <a:r>
              <a:rPr sz="2100" spc="105">
                <a:latin typeface="Times New Roman"/>
                <a:cs typeface="Times New Roman"/>
              </a:rPr>
              <a:t> </a:t>
            </a:r>
            <a:r>
              <a:rPr sz="2100" spc="-25">
                <a:latin typeface="Times New Roman"/>
                <a:cs typeface="Times New Roman"/>
              </a:rPr>
              <a:t>and</a:t>
            </a:r>
            <a:r>
              <a:rPr sz="2100" spc="95">
                <a:latin typeface="Times New Roman"/>
                <a:cs typeface="Times New Roman"/>
              </a:rPr>
              <a:t> </a:t>
            </a:r>
            <a:r>
              <a:rPr sz="2100" spc="-35">
                <a:latin typeface="Times New Roman"/>
                <a:cs typeface="Times New Roman"/>
              </a:rPr>
              <a:t>maintain.</a:t>
            </a:r>
            <a:endParaRPr sz="2100">
              <a:latin typeface="Times New Roman"/>
              <a:cs typeface="Times New Roman"/>
            </a:endParaRPr>
          </a:p>
          <a:p>
            <a:pPr marL="355600" indent="-343535">
              <a:lnSpc>
                <a:spcPct val="114000"/>
              </a:lnSpc>
              <a:spcBef>
                <a:spcPts val="600"/>
              </a:spcBef>
              <a:buFont typeface="Arial MT"/>
              <a:buChar char="•"/>
              <a:tabLst>
                <a:tab pos="355600" algn="l"/>
                <a:tab pos="356235" algn="l"/>
              </a:tabLst>
            </a:pPr>
            <a:r>
              <a:rPr sz="2100" spc="-25">
                <a:latin typeface="Times New Roman"/>
                <a:cs typeface="Times New Roman"/>
              </a:rPr>
              <a:t>The</a:t>
            </a:r>
            <a:r>
              <a:rPr sz="2100" spc="85">
                <a:latin typeface="Times New Roman"/>
                <a:cs typeface="Times New Roman"/>
              </a:rPr>
              <a:t> </a:t>
            </a:r>
            <a:r>
              <a:rPr sz="2100" spc="-30">
                <a:latin typeface="Times New Roman"/>
                <a:cs typeface="Times New Roman"/>
              </a:rPr>
              <a:t>evolution</a:t>
            </a:r>
            <a:r>
              <a:rPr sz="2100" spc="204">
                <a:latin typeface="Times New Roman"/>
                <a:cs typeface="Times New Roman"/>
              </a:rPr>
              <a:t> </a:t>
            </a:r>
            <a:r>
              <a:rPr sz="2100" spc="-30">
                <a:latin typeface="Times New Roman"/>
                <a:cs typeface="Times New Roman"/>
              </a:rPr>
              <a:t>of</a:t>
            </a:r>
            <a:r>
              <a:rPr sz="2100" spc="55">
                <a:latin typeface="Times New Roman"/>
                <a:cs typeface="Times New Roman"/>
              </a:rPr>
              <a:t> </a:t>
            </a:r>
            <a:r>
              <a:rPr sz="2100" spc="-25">
                <a:latin typeface="Times New Roman"/>
                <a:cs typeface="Times New Roman"/>
              </a:rPr>
              <a:t>the</a:t>
            </a:r>
            <a:r>
              <a:rPr sz="2100" spc="35">
                <a:latin typeface="Times New Roman"/>
                <a:cs typeface="Times New Roman"/>
              </a:rPr>
              <a:t> </a:t>
            </a:r>
            <a:r>
              <a:rPr sz="2100" spc="-15">
                <a:latin typeface="Times New Roman"/>
                <a:cs typeface="Times New Roman"/>
              </a:rPr>
              <a:t>MIS</a:t>
            </a:r>
            <a:r>
              <a:rPr sz="2100" spc="70">
                <a:latin typeface="Times New Roman"/>
                <a:cs typeface="Times New Roman"/>
              </a:rPr>
              <a:t> </a:t>
            </a:r>
            <a:r>
              <a:rPr sz="2100" spc="-35">
                <a:latin typeface="Times New Roman"/>
                <a:cs typeface="Times New Roman"/>
              </a:rPr>
              <a:t>function</a:t>
            </a:r>
            <a:r>
              <a:rPr sz="2100" spc="204">
                <a:latin typeface="Times New Roman"/>
                <a:cs typeface="Times New Roman"/>
              </a:rPr>
              <a:t> </a:t>
            </a:r>
            <a:r>
              <a:rPr sz="2100" spc="-35">
                <a:latin typeface="Times New Roman"/>
                <a:cs typeface="Times New Roman"/>
              </a:rPr>
              <a:t>within</a:t>
            </a:r>
            <a:r>
              <a:rPr sz="2100" spc="204">
                <a:latin typeface="Times New Roman"/>
                <a:cs typeface="Times New Roman"/>
              </a:rPr>
              <a:t> </a:t>
            </a:r>
            <a:r>
              <a:rPr sz="2100" spc="-25">
                <a:latin typeface="Times New Roman"/>
                <a:cs typeface="Times New Roman"/>
              </a:rPr>
              <a:t>the</a:t>
            </a:r>
            <a:r>
              <a:rPr sz="2100" spc="40">
                <a:latin typeface="Times New Roman"/>
                <a:cs typeface="Times New Roman"/>
              </a:rPr>
              <a:t> </a:t>
            </a:r>
            <a:r>
              <a:rPr sz="2100" spc="-25">
                <a:latin typeface="Times New Roman"/>
                <a:cs typeface="Times New Roman"/>
              </a:rPr>
              <a:t>organization.</a:t>
            </a:r>
            <a:endParaRPr sz="2100">
              <a:latin typeface="Times New Roman"/>
              <a:cs typeface="Times New Roman"/>
            </a:endParaRPr>
          </a:p>
          <a:p>
            <a:pPr marL="355600" marR="14604" indent="-343535" algn="just">
              <a:lnSpc>
                <a:spcPct val="114000"/>
              </a:lnSpc>
              <a:spcBef>
                <a:spcPts val="600"/>
              </a:spcBef>
              <a:buFont typeface="Arial MT"/>
              <a:buChar char="•"/>
              <a:tabLst>
                <a:tab pos="356235" algn="l"/>
              </a:tabLst>
            </a:pPr>
            <a:r>
              <a:rPr sz="2100" spc="-10">
                <a:latin typeface="Times New Roman"/>
                <a:cs typeface="Times New Roman"/>
              </a:rPr>
              <a:t>The </a:t>
            </a:r>
            <a:r>
              <a:rPr sz="2100" spc="-5">
                <a:latin typeface="Times New Roman"/>
                <a:cs typeface="Times New Roman"/>
              </a:rPr>
              <a:t>responsibility </a:t>
            </a:r>
            <a:r>
              <a:rPr sz="2100" spc="-20">
                <a:latin typeface="Times New Roman"/>
                <a:cs typeface="Times New Roman"/>
              </a:rPr>
              <a:t>for </a:t>
            </a:r>
            <a:r>
              <a:rPr sz="2100" spc="-5">
                <a:latin typeface="Times New Roman"/>
                <a:cs typeface="Times New Roman"/>
              </a:rPr>
              <a:t>managing information resources </a:t>
            </a:r>
            <a:r>
              <a:rPr sz="2100" spc="-40">
                <a:latin typeface="Times New Roman"/>
                <a:cs typeface="Times New Roman"/>
              </a:rPr>
              <a:t>is</a:t>
            </a:r>
            <a:r>
              <a:rPr sz="2100" spc="-35">
                <a:latin typeface="Times New Roman"/>
                <a:cs typeface="Times New Roman"/>
              </a:rPr>
              <a:t> </a:t>
            </a:r>
            <a:r>
              <a:rPr sz="2100" spc="-20">
                <a:latin typeface="Times New Roman"/>
                <a:cs typeface="Times New Roman"/>
              </a:rPr>
              <a:t>now </a:t>
            </a:r>
            <a:r>
              <a:rPr sz="2100" spc="-15">
                <a:latin typeface="Times New Roman"/>
                <a:cs typeface="Times New Roman"/>
              </a:rPr>
              <a:t> </a:t>
            </a:r>
            <a:r>
              <a:rPr sz="2100" spc="-35">
                <a:latin typeface="Times New Roman"/>
                <a:cs typeface="Times New Roman"/>
              </a:rPr>
              <a:t>divided</a:t>
            </a:r>
            <a:r>
              <a:rPr sz="2100" spc="245">
                <a:latin typeface="Times New Roman"/>
                <a:cs typeface="Times New Roman"/>
              </a:rPr>
              <a:t> </a:t>
            </a:r>
            <a:r>
              <a:rPr sz="2100" spc="-10">
                <a:latin typeface="Times New Roman"/>
                <a:cs typeface="Times New Roman"/>
              </a:rPr>
              <a:t>between</a:t>
            </a:r>
            <a:r>
              <a:rPr sz="2100" spc="55">
                <a:latin typeface="Times New Roman"/>
                <a:cs typeface="Times New Roman"/>
              </a:rPr>
              <a:t> </a:t>
            </a:r>
            <a:r>
              <a:rPr sz="2100" spc="-25">
                <a:latin typeface="Times New Roman"/>
                <a:cs typeface="Times New Roman"/>
              </a:rPr>
              <a:t>the</a:t>
            </a:r>
            <a:r>
              <a:rPr sz="2100" spc="65">
                <a:latin typeface="Times New Roman"/>
                <a:cs typeface="Times New Roman"/>
              </a:rPr>
              <a:t> </a:t>
            </a:r>
            <a:r>
              <a:rPr sz="2100" spc="-20">
                <a:latin typeface="Times New Roman"/>
                <a:cs typeface="Times New Roman"/>
              </a:rPr>
              <a:t>MIS</a:t>
            </a:r>
            <a:r>
              <a:rPr sz="2100" spc="95">
                <a:latin typeface="Times New Roman"/>
                <a:cs typeface="Times New Roman"/>
              </a:rPr>
              <a:t> </a:t>
            </a:r>
            <a:r>
              <a:rPr sz="2100" spc="-15">
                <a:latin typeface="Times New Roman"/>
                <a:cs typeface="Times New Roman"/>
              </a:rPr>
              <a:t>department</a:t>
            </a:r>
            <a:r>
              <a:rPr sz="2100" spc="85">
                <a:latin typeface="Times New Roman"/>
                <a:cs typeface="Times New Roman"/>
              </a:rPr>
              <a:t> </a:t>
            </a:r>
            <a:r>
              <a:rPr sz="2100" spc="-25">
                <a:latin typeface="Times New Roman"/>
                <a:cs typeface="Times New Roman"/>
              </a:rPr>
              <a:t>and</a:t>
            </a:r>
            <a:r>
              <a:rPr sz="2100" spc="80">
                <a:latin typeface="Times New Roman"/>
                <a:cs typeface="Times New Roman"/>
              </a:rPr>
              <a:t> </a:t>
            </a:r>
            <a:r>
              <a:rPr sz="2100" spc="-25">
                <a:latin typeface="Times New Roman"/>
                <a:cs typeface="Times New Roman"/>
              </a:rPr>
              <a:t>the</a:t>
            </a:r>
            <a:r>
              <a:rPr sz="2100" spc="114">
                <a:latin typeface="Times New Roman"/>
                <a:cs typeface="Times New Roman"/>
              </a:rPr>
              <a:t> </a:t>
            </a:r>
            <a:r>
              <a:rPr sz="2100" spc="-25">
                <a:latin typeface="Times New Roman"/>
                <a:cs typeface="Times New Roman"/>
              </a:rPr>
              <a:t>end</a:t>
            </a:r>
            <a:r>
              <a:rPr sz="2100" spc="80">
                <a:latin typeface="Times New Roman"/>
                <a:cs typeface="Times New Roman"/>
              </a:rPr>
              <a:t> </a:t>
            </a:r>
            <a:r>
              <a:rPr sz="2100">
                <a:latin typeface="Times New Roman"/>
                <a:cs typeface="Times New Roman"/>
              </a:rPr>
              <a:t>users.</a:t>
            </a:r>
          </a:p>
          <a:p>
            <a:pPr marL="355600" marR="5080" indent="-343535" algn="just">
              <a:lnSpc>
                <a:spcPct val="114000"/>
              </a:lnSpc>
              <a:spcBef>
                <a:spcPts val="600"/>
              </a:spcBef>
              <a:buFont typeface="Arial MT"/>
              <a:buChar char="•"/>
              <a:tabLst>
                <a:tab pos="356235" algn="l"/>
              </a:tabLst>
            </a:pPr>
            <a:r>
              <a:rPr sz="2100" spc="-5">
                <a:latin typeface="Times New Roman"/>
                <a:cs typeface="Times New Roman"/>
              </a:rPr>
              <a:t>Division </a:t>
            </a:r>
            <a:r>
              <a:rPr sz="2100">
                <a:latin typeface="Times New Roman"/>
                <a:cs typeface="Times New Roman"/>
              </a:rPr>
              <a:t>of responsibility </a:t>
            </a:r>
            <a:r>
              <a:rPr sz="2100" spc="-10">
                <a:latin typeface="Times New Roman"/>
                <a:cs typeface="Times New Roman"/>
              </a:rPr>
              <a:t>depends </a:t>
            </a:r>
            <a:r>
              <a:rPr sz="2100">
                <a:latin typeface="Times New Roman"/>
                <a:cs typeface="Times New Roman"/>
              </a:rPr>
              <a:t>on </a:t>
            </a:r>
            <a:r>
              <a:rPr sz="2100" spc="5">
                <a:latin typeface="Times New Roman"/>
                <a:cs typeface="Times New Roman"/>
              </a:rPr>
              <a:t>several </a:t>
            </a:r>
            <a:r>
              <a:rPr sz="2100">
                <a:latin typeface="Times New Roman"/>
                <a:cs typeface="Times New Roman"/>
              </a:rPr>
              <a:t>factors: </a:t>
            </a:r>
            <a:r>
              <a:rPr sz="2100" spc="10">
                <a:latin typeface="Times New Roman"/>
                <a:cs typeface="Times New Roman"/>
              </a:rPr>
              <a:t>the </a:t>
            </a:r>
            <a:r>
              <a:rPr sz="2100" spc="5">
                <a:latin typeface="Times New Roman"/>
                <a:cs typeface="Times New Roman"/>
              </a:rPr>
              <a:t>size </a:t>
            </a:r>
            <a:r>
              <a:rPr sz="2100" spc="10">
                <a:latin typeface="Times New Roman"/>
                <a:cs typeface="Times New Roman"/>
              </a:rPr>
              <a:t> </a:t>
            </a:r>
            <a:r>
              <a:rPr sz="2100" spc="-25">
                <a:latin typeface="Times New Roman"/>
                <a:cs typeface="Times New Roman"/>
              </a:rPr>
              <a:t>and</a:t>
            </a:r>
            <a:r>
              <a:rPr sz="2100" spc="-20">
                <a:latin typeface="Times New Roman"/>
                <a:cs typeface="Times New Roman"/>
              </a:rPr>
              <a:t> </a:t>
            </a:r>
            <a:r>
              <a:rPr sz="2100" spc="-15">
                <a:latin typeface="Times New Roman"/>
                <a:cs typeface="Times New Roman"/>
              </a:rPr>
              <a:t>nature</a:t>
            </a:r>
            <a:r>
              <a:rPr sz="2100" spc="-10">
                <a:latin typeface="Times New Roman"/>
                <a:cs typeface="Times New Roman"/>
              </a:rPr>
              <a:t> </a:t>
            </a:r>
            <a:r>
              <a:rPr sz="2100">
                <a:latin typeface="Times New Roman"/>
                <a:cs typeface="Times New Roman"/>
              </a:rPr>
              <a:t>of </a:t>
            </a:r>
            <a:r>
              <a:rPr sz="2100" spc="-10">
                <a:latin typeface="Times New Roman"/>
                <a:cs typeface="Times New Roman"/>
              </a:rPr>
              <a:t>the</a:t>
            </a:r>
            <a:r>
              <a:rPr sz="2100" spc="-5">
                <a:latin typeface="Times New Roman"/>
                <a:cs typeface="Times New Roman"/>
              </a:rPr>
              <a:t> </a:t>
            </a:r>
            <a:r>
              <a:rPr sz="2100" spc="-10">
                <a:latin typeface="Times New Roman"/>
                <a:cs typeface="Times New Roman"/>
              </a:rPr>
              <a:t>organization,</a:t>
            </a:r>
            <a:r>
              <a:rPr sz="2100" spc="-5">
                <a:latin typeface="Times New Roman"/>
                <a:cs typeface="Times New Roman"/>
              </a:rPr>
              <a:t> </a:t>
            </a:r>
            <a:r>
              <a:rPr sz="2100" spc="-10">
                <a:latin typeface="Times New Roman"/>
                <a:cs typeface="Times New Roman"/>
              </a:rPr>
              <a:t>the</a:t>
            </a:r>
            <a:r>
              <a:rPr sz="2100" spc="-5">
                <a:latin typeface="Times New Roman"/>
                <a:cs typeface="Times New Roman"/>
              </a:rPr>
              <a:t> </a:t>
            </a:r>
            <a:r>
              <a:rPr sz="2100" spc="-10">
                <a:latin typeface="Times New Roman"/>
                <a:cs typeface="Times New Roman"/>
              </a:rPr>
              <a:t>amount</a:t>
            </a:r>
            <a:r>
              <a:rPr sz="2100" spc="-5">
                <a:latin typeface="Times New Roman"/>
                <a:cs typeface="Times New Roman"/>
              </a:rPr>
              <a:t> </a:t>
            </a:r>
            <a:r>
              <a:rPr sz="2100" spc="-10">
                <a:latin typeface="Times New Roman"/>
                <a:cs typeface="Times New Roman"/>
              </a:rPr>
              <a:t>and</a:t>
            </a:r>
            <a:r>
              <a:rPr sz="2100" spc="-5">
                <a:latin typeface="Times New Roman"/>
                <a:cs typeface="Times New Roman"/>
              </a:rPr>
              <a:t> </a:t>
            </a:r>
            <a:r>
              <a:rPr sz="2100" spc="-10">
                <a:latin typeface="Times New Roman"/>
                <a:cs typeface="Times New Roman"/>
              </a:rPr>
              <a:t>type</a:t>
            </a:r>
            <a:r>
              <a:rPr sz="2100" spc="-5">
                <a:latin typeface="Times New Roman"/>
                <a:cs typeface="Times New Roman"/>
              </a:rPr>
              <a:t> of</a:t>
            </a:r>
            <a:r>
              <a:rPr sz="2100">
                <a:latin typeface="Times New Roman"/>
                <a:cs typeface="Times New Roman"/>
              </a:rPr>
              <a:t> </a:t>
            </a:r>
            <a:r>
              <a:rPr sz="2100" spc="-50">
                <a:latin typeface="Times New Roman"/>
                <a:cs typeface="Times New Roman"/>
              </a:rPr>
              <a:t>IT </a:t>
            </a:r>
            <a:r>
              <a:rPr sz="2100" spc="-45">
                <a:latin typeface="Times New Roman"/>
                <a:cs typeface="Times New Roman"/>
              </a:rPr>
              <a:t> </a:t>
            </a:r>
            <a:r>
              <a:rPr sz="2100" spc="-5">
                <a:latin typeface="Times New Roman"/>
                <a:cs typeface="Times New Roman"/>
              </a:rPr>
              <a:t>resources, </a:t>
            </a:r>
            <a:r>
              <a:rPr sz="2100" spc="-10">
                <a:latin typeface="Times New Roman"/>
                <a:cs typeface="Times New Roman"/>
              </a:rPr>
              <a:t>the organization’s </a:t>
            </a:r>
            <a:r>
              <a:rPr sz="2100" spc="-5">
                <a:latin typeface="Times New Roman"/>
                <a:cs typeface="Times New Roman"/>
              </a:rPr>
              <a:t>attitudes toward </a:t>
            </a:r>
            <a:r>
              <a:rPr sz="2100">
                <a:latin typeface="Times New Roman"/>
                <a:cs typeface="Times New Roman"/>
              </a:rPr>
              <a:t>computing, </a:t>
            </a:r>
            <a:r>
              <a:rPr sz="2100" spc="-10">
                <a:latin typeface="Times New Roman"/>
                <a:cs typeface="Times New Roman"/>
              </a:rPr>
              <a:t>the</a:t>
            </a:r>
            <a:r>
              <a:rPr lang="en-US" sz="2100" spc="-10">
                <a:latin typeface="Times New Roman"/>
                <a:cs typeface="Times New Roman"/>
              </a:rPr>
              <a:t> </a:t>
            </a:r>
            <a:r>
              <a:rPr sz="2100" spc="-10">
                <a:latin typeface="Times New Roman"/>
                <a:cs typeface="Times New Roman"/>
              </a:rPr>
              <a:t>attitudes </a:t>
            </a:r>
            <a:r>
              <a:rPr sz="2100">
                <a:latin typeface="Times New Roman"/>
                <a:cs typeface="Times New Roman"/>
              </a:rPr>
              <a:t>of </a:t>
            </a:r>
            <a:r>
              <a:rPr sz="2100" spc="-10">
                <a:latin typeface="Times New Roman"/>
                <a:cs typeface="Times New Roman"/>
              </a:rPr>
              <a:t>top </a:t>
            </a:r>
            <a:r>
              <a:rPr sz="2100">
                <a:latin typeface="Times New Roman"/>
                <a:cs typeface="Times New Roman"/>
              </a:rPr>
              <a:t>management </a:t>
            </a:r>
            <a:r>
              <a:rPr sz="2100" spc="-10">
                <a:latin typeface="Times New Roman"/>
                <a:cs typeface="Times New Roman"/>
              </a:rPr>
              <a:t>toward </a:t>
            </a:r>
            <a:r>
              <a:rPr sz="2100" spc="-5">
                <a:latin typeface="Times New Roman"/>
                <a:cs typeface="Times New Roman"/>
              </a:rPr>
              <a:t>computing, </a:t>
            </a:r>
            <a:r>
              <a:rPr sz="2100" spc="5">
                <a:latin typeface="Times New Roman"/>
                <a:cs typeface="Times New Roman"/>
              </a:rPr>
              <a:t>the </a:t>
            </a:r>
            <a:r>
              <a:rPr sz="2100">
                <a:latin typeface="Times New Roman"/>
                <a:cs typeface="Times New Roman"/>
              </a:rPr>
              <a:t>maturity </a:t>
            </a:r>
            <a:r>
              <a:rPr sz="2100" spc="5">
                <a:latin typeface="Times New Roman"/>
                <a:cs typeface="Times New Roman"/>
              </a:rPr>
              <a:t> </a:t>
            </a:r>
            <a:r>
              <a:rPr sz="2100" spc="-5">
                <a:latin typeface="Times New Roman"/>
                <a:cs typeface="Times New Roman"/>
              </a:rPr>
              <a:t>level </a:t>
            </a:r>
            <a:r>
              <a:rPr sz="2100">
                <a:latin typeface="Times New Roman"/>
                <a:cs typeface="Times New Roman"/>
              </a:rPr>
              <a:t>of </a:t>
            </a:r>
            <a:r>
              <a:rPr sz="2100" spc="-10">
                <a:latin typeface="Times New Roman"/>
                <a:cs typeface="Times New Roman"/>
              </a:rPr>
              <a:t>the </a:t>
            </a:r>
            <a:r>
              <a:rPr sz="2100" spc="-5">
                <a:latin typeface="Times New Roman"/>
                <a:cs typeface="Times New Roman"/>
              </a:rPr>
              <a:t>technology,</a:t>
            </a:r>
            <a:r>
              <a:rPr sz="2100">
                <a:latin typeface="Times New Roman"/>
                <a:cs typeface="Times New Roman"/>
              </a:rPr>
              <a:t> </a:t>
            </a:r>
            <a:r>
              <a:rPr sz="2100" spc="-10">
                <a:latin typeface="Times New Roman"/>
                <a:cs typeface="Times New Roman"/>
              </a:rPr>
              <a:t>the </a:t>
            </a:r>
            <a:r>
              <a:rPr sz="2100">
                <a:latin typeface="Times New Roman"/>
                <a:cs typeface="Times New Roman"/>
              </a:rPr>
              <a:t>amount </a:t>
            </a:r>
            <a:r>
              <a:rPr sz="2100" spc="-10">
                <a:latin typeface="Times New Roman"/>
                <a:cs typeface="Times New Roman"/>
              </a:rPr>
              <a:t>and</a:t>
            </a:r>
            <a:r>
              <a:rPr sz="2100" spc="-5">
                <a:latin typeface="Times New Roman"/>
                <a:cs typeface="Times New Roman"/>
              </a:rPr>
              <a:t> </a:t>
            </a:r>
            <a:r>
              <a:rPr sz="2100" spc="-10">
                <a:latin typeface="Times New Roman"/>
                <a:cs typeface="Times New Roman"/>
              </a:rPr>
              <a:t>nature</a:t>
            </a:r>
            <a:r>
              <a:rPr sz="2100" spc="-5">
                <a:latin typeface="Times New Roman"/>
                <a:cs typeface="Times New Roman"/>
              </a:rPr>
              <a:t> of</a:t>
            </a:r>
            <a:r>
              <a:rPr sz="2100" spc="590">
                <a:latin typeface="Times New Roman"/>
                <a:cs typeface="Times New Roman"/>
              </a:rPr>
              <a:t> </a:t>
            </a:r>
            <a:r>
              <a:rPr sz="2100" spc="-10">
                <a:latin typeface="Times New Roman"/>
                <a:cs typeface="Times New Roman"/>
              </a:rPr>
              <a:t>outsourced </a:t>
            </a:r>
            <a:r>
              <a:rPr sz="2100" spc="-585">
                <a:latin typeface="Times New Roman"/>
                <a:cs typeface="Times New Roman"/>
              </a:rPr>
              <a:t> </a:t>
            </a:r>
            <a:r>
              <a:rPr sz="2100" spc="-25">
                <a:latin typeface="Times New Roman"/>
                <a:cs typeface="Times New Roman"/>
              </a:rPr>
              <a:t>IT</a:t>
            </a:r>
            <a:r>
              <a:rPr sz="2100" spc="-20">
                <a:latin typeface="Times New Roman"/>
                <a:cs typeface="Times New Roman"/>
              </a:rPr>
              <a:t> </a:t>
            </a:r>
            <a:r>
              <a:rPr sz="2100" spc="-10">
                <a:latin typeface="Times New Roman"/>
                <a:cs typeface="Times New Roman"/>
              </a:rPr>
              <a:t>work,</a:t>
            </a:r>
            <a:r>
              <a:rPr sz="2100" spc="-5">
                <a:latin typeface="Times New Roman"/>
                <a:cs typeface="Times New Roman"/>
              </a:rPr>
              <a:t> </a:t>
            </a:r>
            <a:r>
              <a:rPr sz="2100" spc="-10">
                <a:latin typeface="Times New Roman"/>
                <a:cs typeface="Times New Roman"/>
              </a:rPr>
              <a:t>and</a:t>
            </a:r>
            <a:r>
              <a:rPr sz="2100" spc="-5">
                <a:latin typeface="Times New Roman"/>
                <a:cs typeface="Times New Roman"/>
              </a:rPr>
              <a:t> </a:t>
            </a:r>
            <a:r>
              <a:rPr sz="2100">
                <a:latin typeface="Times New Roman"/>
                <a:cs typeface="Times New Roman"/>
              </a:rPr>
              <a:t>even</a:t>
            </a:r>
            <a:r>
              <a:rPr sz="2100" spc="5">
                <a:latin typeface="Times New Roman"/>
                <a:cs typeface="Times New Roman"/>
              </a:rPr>
              <a:t> </a:t>
            </a:r>
            <a:r>
              <a:rPr sz="2100" spc="-10">
                <a:latin typeface="Times New Roman"/>
                <a:cs typeface="Times New Roman"/>
              </a:rPr>
              <a:t>the</a:t>
            </a:r>
            <a:r>
              <a:rPr sz="2100" spc="-5">
                <a:latin typeface="Times New Roman"/>
                <a:cs typeface="Times New Roman"/>
              </a:rPr>
              <a:t> countries</a:t>
            </a:r>
            <a:r>
              <a:rPr sz="2100">
                <a:latin typeface="Times New Roman"/>
                <a:cs typeface="Times New Roman"/>
              </a:rPr>
              <a:t> </a:t>
            </a:r>
            <a:r>
              <a:rPr sz="2100" spc="-10">
                <a:latin typeface="Times New Roman"/>
                <a:cs typeface="Times New Roman"/>
              </a:rPr>
              <a:t>in</a:t>
            </a:r>
            <a:r>
              <a:rPr sz="2100" spc="-5">
                <a:latin typeface="Times New Roman"/>
                <a:cs typeface="Times New Roman"/>
              </a:rPr>
              <a:t> </a:t>
            </a:r>
            <a:r>
              <a:rPr sz="2100" spc="5">
                <a:latin typeface="Times New Roman"/>
                <a:cs typeface="Times New Roman"/>
              </a:rPr>
              <a:t>which</a:t>
            </a:r>
            <a:r>
              <a:rPr sz="2100" spc="10">
                <a:latin typeface="Times New Roman"/>
                <a:cs typeface="Times New Roman"/>
              </a:rPr>
              <a:t> </a:t>
            </a:r>
            <a:r>
              <a:rPr sz="2100" spc="-10">
                <a:latin typeface="Times New Roman"/>
                <a:cs typeface="Times New Roman"/>
              </a:rPr>
              <a:t>the</a:t>
            </a:r>
            <a:r>
              <a:rPr sz="2100" spc="580">
                <a:latin typeface="Times New Roman"/>
                <a:cs typeface="Times New Roman"/>
              </a:rPr>
              <a:t> </a:t>
            </a:r>
            <a:r>
              <a:rPr sz="2100" spc="-5">
                <a:latin typeface="Times New Roman"/>
                <a:cs typeface="Times New Roman"/>
              </a:rPr>
              <a:t>company </a:t>
            </a:r>
            <a:r>
              <a:rPr sz="2100">
                <a:latin typeface="Times New Roman"/>
                <a:cs typeface="Times New Roman"/>
              </a:rPr>
              <a:t> </a:t>
            </a:r>
            <a:r>
              <a:rPr sz="2100" spc="-15">
                <a:latin typeface="Times New Roman"/>
                <a:cs typeface="Times New Roman"/>
              </a:rPr>
              <a:t>operates.</a:t>
            </a:r>
            <a:endParaRPr sz="210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505142"/>
            <a:ext cx="7978140" cy="513715"/>
          </a:xfrm>
          <a:prstGeom prst="rect">
            <a:avLst/>
          </a:prstGeom>
        </p:spPr>
        <p:txBody>
          <a:bodyPr vert="horz" wrap="square" lIns="0" tIns="12700" rIns="0" bIns="0" rtlCol="0">
            <a:spAutoFit/>
          </a:bodyPr>
          <a:lstStyle/>
          <a:p>
            <a:pPr marL="12700">
              <a:lnSpc>
                <a:spcPct val="100000"/>
              </a:lnSpc>
              <a:spcBef>
                <a:spcPts val="100"/>
              </a:spcBef>
            </a:pPr>
            <a:r>
              <a:t>Traditional</a:t>
            </a:r>
            <a:r>
              <a:rPr spc="-50"/>
              <a:t> </a:t>
            </a:r>
            <a:r>
              <a:rPr spc="5"/>
              <a:t>Functions</a:t>
            </a:r>
            <a:r>
              <a:rPr spc="-100"/>
              <a:t> </a:t>
            </a:r>
            <a:r>
              <a:t>of</a:t>
            </a:r>
            <a:r>
              <a:rPr spc="-20"/>
              <a:t> </a:t>
            </a:r>
            <a:r>
              <a:rPr spc="-5"/>
              <a:t>the</a:t>
            </a:r>
            <a:r>
              <a:rPr spc="-20"/>
              <a:t> </a:t>
            </a:r>
            <a:r>
              <a:rPr spc="5"/>
              <a:t>MIS</a:t>
            </a:r>
            <a:r>
              <a:rPr spc="-30"/>
              <a:t> </a:t>
            </a:r>
            <a:r>
              <a:rPr spc="-5"/>
              <a:t>Department</a:t>
            </a:r>
          </a:p>
        </p:txBody>
      </p:sp>
      <p:sp>
        <p:nvSpPr>
          <p:cNvPr id="3" name="object 3"/>
          <p:cNvSpPr txBox="1">
            <a:spLocks noGrp="1"/>
          </p:cNvSpPr>
          <p:nvPr>
            <p:ph type="body" idx="1"/>
          </p:nvPr>
        </p:nvSpPr>
        <p:spPr>
          <a:xfrm>
            <a:off x="524510" y="1446466"/>
            <a:ext cx="8086090" cy="2225738"/>
          </a:xfrm>
          <a:prstGeom prst="rect">
            <a:avLst/>
          </a:prstGeom>
        </p:spPr>
        <p:txBody>
          <a:bodyPr vert="horz" wrap="square" lIns="0" tIns="12700" rIns="0" bIns="0" rtlCol="0">
            <a:spAutoFit/>
          </a:bodyPr>
          <a:lstStyle/>
          <a:p>
            <a:pPr marL="377825" marR="5080" indent="-343535">
              <a:lnSpc>
                <a:spcPct val="120000"/>
              </a:lnSpc>
              <a:spcBef>
                <a:spcPts val="600"/>
              </a:spcBef>
              <a:buFont typeface="Arial MT"/>
              <a:buChar char="•"/>
              <a:tabLst>
                <a:tab pos="378460" algn="l"/>
                <a:tab pos="379095" algn="l"/>
                <a:tab pos="1947545" algn="l"/>
                <a:tab pos="3250565" algn="l"/>
                <a:tab pos="5156835" algn="l"/>
                <a:tab pos="5932170" algn="l"/>
                <a:tab pos="7240905" algn="l"/>
              </a:tabLst>
            </a:pPr>
            <a:r>
              <a:rPr sz="2100" b="0" spc="10">
                <a:latin typeface="Times New Roman"/>
                <a:cs typeface="Times New Roman"/>
              </a:rPr>
              <a:t>M</a:t>
            </a:r>
            <a:r>
              <a:rPr sz="2100" b="0" spc="-20">
                <a:latin typeface="Times New Roman"/>
                <a:cs typeface="Times New Roman"/>
              </a:rPr>
              <a:t>a</a:t>
            </a:r>
            <a:r>
              <a:rPr sz="2100" b="0" spc="-55">
                <a:latin typeface="Times New Roman"/>
                <a:cs typeface="Times New Roman"/>
              </a:rPr>
              <a:t>n</a:t>
            </a:r>
            <a:r>
              <a:rPr sz="2100" b="0" spc="-20">
                <a:latin typeface="Times New Roman"/>
                <a:cs typeface="Times New Roman"/>
              </a:rPr>
              <a:t>a</a:t>
            </a:r>
            <a:r>
              <a:rPr sz="2100" b="0" spc="45">
                <a:latin typeface="Times New Roman"/>
                <a:cs typeface="Times New Roman"/>
              </a:rPr>
              <a:t>g</a:t>
            </a:r>
            <a:r>
              <a:rPr sz="2100" b="0" spc="-20">
                <a:latin typeface="Times New Roman"/>
                <a:cs typeface="Times New Roman"/>
              </a:rPr>
              <a:t>i</a:t>
            </a:r>
            <a:r>
              <a:rPr sz="2100" b="0">
                <a:latin typeface="Times New Roman"/>
                <a:cs typeface="Times New Roman"/>
              </a:rPr>
              <a:t>ng</a:t>
            </a:r>
            <a:r>
              <a:rPr lang="en-US" sz="2100" b="0">
                <a:latin typeface="Times New Roman"/>
                <a:cs typeface="Times New Roman"/>
              </a:rPr>
              <a:t> </a:t>
            </a:r>
            <a:r>
              <a:rPr sz="2100" b="0" spc="60">
                <a:latin typeface="Times New Roman"/>
                <a:cs typeface="Times New Roman"/>
              </a:rPr>
              <a:t>s</a:t>
            </a:r>
            <a:r>
              <a:rPr sz="2100" b="0" spc="-100">
                <a:latin typeface="Times New Roman"/>
                <a:cs typeface="Times New Roman"/>
              </a:rPr>
              <a:t>y</a:t>
            </a:r>
            <a:r>
              <a:rPr sz="2100" b="0" spc="10">
                <a:latin typeface="Times New Roman"/>
                <a:cs typeface="Times New Roman"/>
              </a:rPr>
              <a:t>s</a:t>
            </a:r>
            <a:r>
              <a:rPr sz="2100" b="0" spc="-20">
                <a:latin typeface="Times New Roman"/>
                <a:cs typeface="Times New Roman"/>
              </a:rPr>
              <a:t>t</a:t>
            </a:r>
            <a:r>
              <a:rPr sz="2100" b="0" spc="30">
                <a:latin typeface="Times New Roman"/>
                <a:cs typeface="Times New Roman"/>
              </a:rPr>
              <a:t>e</a:t>
            </a:r>
            <a:r>
              <a:rPr sz="2100" b="0" spc="-20">
                <a:latin typeface="Times New Roman"/>
                <a:cs typeface="Times New Roman"/>
              </a:rPr>
              <a:t>m</a:t>
            </a:r>
            <a:r>
              <a:rPr sz="2100" b="0">
                <a:latin typeface="Times New Roman"/>
                <a:cs typeface="Times New Roman"/>
              </a:rPr>
              <a:t>s</a:t>
            </a:r>
            <a:r>
              <a:rPr lang="en-US" sz="2100" b="0">
                <a:latin typeface="Times New Roman"/>
                <a:cs typeface="Times New Roman"/>
              </a:rPr>
              <a:t> </a:t>
            </a:r>
            <a:r>
              <a:rPr sz="2100" b="0">
                <a:latin typeface="Times New Roman"/>
                <a:cs typeface="Times New Roman"/>
              </a:rPr>
              <a:t>d</a:t>
            </a:r>
            <a:r>
              <a:rPr sz="2100" b="0" spc="25">
                <a:latin typeface="Times New Roman"/>
                <a:cs typeface="Times New Roman"/>
              </a:rPr>
              <a:t>e</a:t>
            </a:r>
            <a:r>
              <a:rPr sz="2100" b="0" spc="-55">
                <a:latin typeface="Times New Roman"/>
                <a:cs typeface="Times New Roman"/>
              </a:rPr>
              <a:t>v</a:t>
            </a:r>
            <a:r>
              <a:rPr sz="2100" b="0" spc="30">
                <a:latin typeface="Times New Roman"/>
                <a:cs typeface="Times New Roman"/>
              </a:rPr>
              <a:t>e</a:t>
            </a:r>
            <a:r>
              <a:rPr sz="2100" b="0" spc="-20">
                <a:latin typeface="Times New Roman"/>
                <a:cs typeface="Times New Roman"/>
              </a:rPr>
              <a:t>l</a:t>
            </a:r>
            <a:r>
              <a:rPr sz="2100" b="0" spc="-55">
                <a:latin typeface="Times New Roman"/>
                <a:cs typeface="Times New Roman"/>
              </a:rPr>
              <a:t>o</a:t>
            </a:r>
            <a:r>
              <a:rPr sz="2100" b="0">
                <a:latin typeface="Times New Roman"/>
                <a:cs typeface="Times New Roman"/>
              </a:rPr>
              <a:t>p</a:t>
            </a:r>
            <a:r>
              <a:rPr sz="2100" b="0" spc="25">
                <a:latin typeface="Times New Roman"/>
                <a:cs typeface="Times New Roman"/>
              </a:rPr>
              <a:t>m</a:t>
            </a:r>
            <a:r>
              <a:rPr sz="2100" b="0" spc="30">
                <a:latin typeface="Times New Roman"/>
                <a:cs typeface="Times New Roman"/>
              </a:rPr>
              <a:t>e</a:t>
            </a:r>
            <a:r>
              <a:rPr sz="2100" b="0" spc="-55">
                <a:latin typeface="Times New Roman"/>
                <a:cs typeface="Times New Roman"/>
              </a:rPr>
              <a:t>n</a:t>
            </a:r>
            <a:r>
              <a:rPr sz="2100" b="0">
                <a:latin typeface="Times New Roman"/>
                <a:cs typeface="Times New Roman"/>
              </a:rPr>
              <a:t>t</a:t>
            </a:r>
            <a:r>
              <a:rPr lang="en-US" sz="2100" b="0">
                <a:latin typeface="Times New Roman"/>
                <a:cs typeface="Times New Roman"/>
              </a:rPr>
              <a:t> </a:t>
            </a:r>
            <a:r>
              <a:rPr sz="2100" b="0" spc="30">
                <a:latin typeface="Times New Roman"/>
                <a:cs typeface="Times New Roman"/>
              </a:rPr>
              <a:t>a</a:t>
            </a:r>
            <a:r>
              <a:rPr sz="2100" b="0" spc="-50">
                <a:latin typeface="Times New Roman"/>
                <a:cs typeface="Times New Roman"/>
              </a:rPr>
              <a:t>n</a:t>
            </a:r>
            <a:r>
              <a:rPr sz="2100" b="0">
                <a:latin typeface="Times New Roman"/>
                <a:cs typeface="Times New Roman"/>
              </a:rPr>
              <a:t>d</a:t>
            </a:r>
            <a:r>
              <a:rPr lang="en-US" sz="2100" b="0">
                <a:latin typeface="Times New Roman"/>
                <a:cs typeface="Times New Roman"/>
              </a:rPr>
              <a:t> </a:t>
            </a:r>
            <a:r>
              <a:rPr sz="2100" b="0" spc="60">
                <a:latin typeface="Times New Roman"/>
                <a:cs typeface="Times New Roman"/>
              </a:rPr>
              <a:t>s</a:t>
            </a:r>
            <a:r>
              <a:rPr sz="2100" b="0" spc="-55">
                <a:latin typeface="Times New Roman"/>
                <a:cs typeface="Times New Roman"/>
              </a:rPr>
              <a:t>y</a:t>
            </a:r>
            <a:r>
              <a:rPr sz="2100" b="0" spc="10">
                <a:latin typeface="Times New Roman"/>
                <a:cs typeface="Times New Roman"/>
              </a:rPr>
              <a:t>s</a:t>
            </a:r>
            <a:r>
              <a:rPr sz="2100" b="0" spc="-20">
                <a:latin typeface="Times New Roman"/>
                <a:cs typeface="Times New Roman"/>
              </a:rPr>
              <a:t>te</a:t>
            </a:r>
            <a:r>
              <a:rPr sz="2100" b="0" spc="25">
                <a:latin typeface="Times New Roman"/>
                <a:cs typeface="Times New Roman"/>
              </a:rPr>
              <a:t>m</a:t>
            </a:r>
            <a:r>
              <a:rPr sz="2100" b="0">
                <a:latin typeface="Times New Roman"/>
                <a:cs typeface="Times New Roman"/>
              </a:rPr>
              <a:t>s</a:t>
            </a:r>
            <a:r>
              <a:rPr lang="en-US" sz="2100" b="0">
                <a:latin typeface="Times New Roman"/>
                <a:cs typeface="Times New Roman"/>
              </a:rPr>
              <a:t> </a:t>
            </a:r>
            <a:r>
              <a:rPr sz="2100" b="0">
                <a:latin typeface="Times New Roman"/>
                <a:cs typeface="Times New Roman"/>
              </a:rPr>
              <a:t>pro</a:t>
            </a:r>
            <a:r>
              <a:rPr sz="2100" b="0" spc="-70">
                <a:latin typeface="Times New Roman"/>
                <a:cs typeface="Times New Roman"/>
              </a:rPr>
              <a:t>j</a:t>
            </a:r>
            <a:r>
              <a:rPr sz="2100" b="0" spc="-20">
                <a:latin typeface="Times New Roman"/>
                <a:cs typeface="Times New Roman"/>
              </a:rPr>
              <a:t>e</a:t>
            </a:r>
            <a:r>
              <a:rPr sz="2100" b="0" spc="30">
                <a:latin typeface="Times New Roman"/>
                <a:cs typeface="Times New Roman"/>
              </a:rPr>
              <a:t>c</a:t>
            </a:r>
            <a:r>
              <a:rPr sz="2100" b="0">
                <a:latin typeface="Times New Roman"/>
                <a:cs typeface="Times New Roman"/>
              </a:rPr>
              <a:t>t  </a:t>
            </a:r>
            <a:r>
              <a:rPr sz="2100" b="0" spc="-25">
                <a:latin typeface="Times New Roman"/>
                <a:cs typeface="Times New Roman"/>
              </a:rPr>
              <a:t>management</a:t>
            </a:r>
            <a:endParaRPr sz="2100">
              <a:latin typeface="Times New Roman"/>
              <a:cs typeface="Times New Roman"/>
            </a:endParaRPr>
          </a:p>
          <a:p>
            <a:pPr marL="377825" indent="-343535">
              <a:lnSpc>
                <a:spcPct val="120000"/>
              </a:lnSpc>
              <a:spcBef>
                <a:spcPts val="600"/>
              </a:spcBef>
              <a:buFont typeface="Arial MT"/>
              <a:buChar char="•"/>
              <a:tabLst>
                <a:tab pos="378460" algn="l"/>
                <a:tab pos="379095" algn="l"/>
              </a:tabLst>
            </a:pPr>
            <a:r>
              <a:rPr sz="2100" b="0" spc="-25">
                <a:latin typeface="Times New Roman"/>
                <a:cs typeface="Times New Roman"/>
              </a:rPr>
              <a:t>Managing</a:t>
            </a:r>
            <a:r>
              <a:rPr sz="2100" b="0" spc="210">
                <a:latin typeface="Times New Roman"/>
                <a:cs typeface="Times New Roman"/>
              </a:rPr>
              <a:t> </a:t>
            </a:r>
            <a:r>
              <a:rPr sz="2100" b="0" spc="-20">
                <a:latin typeface="Times New Roman"/>
                <a:cs typeface="Times New Roman"/>
              </a:rPr>
              <a:t>computer</a:t>
            </a:r>
            <a:r>
              <a:rPr sz="2100" b="0" spc="105">
                <a:latin typeface="Times New Roman"/>
                <a:cs typeface="Times New Roman"/>
              </a:rPr>
              <a:t> </a:t>
            </a:r>
            <a:r>
              <a:rPr sz="2100" b="0" spc="-25">
                <a:latin typeface="Times New Roman"/>
                <a:cs typeface="Times New Roman"/>
              </a:rPr>
              <a:t>operations,</a:t>
            </a:r>
            <a:r>
              <a:rPr sz="2100" b="0" spc="190">
                <a:latin typeface="Times New Roman"/>
                <a:cs typeface="Times New Roman"/>
              </a:rPr>
              <a:t> </a:t>
            </a:r>
            <a:r>
              <a:rPr sz="2100" b="0" spc="-30">
                <a:latin typeface="Times New Roman"/>
                <a:cs typeface="Times New Roman"/>
              </a:rPr>
              <a:t>including</a:t>
            </a:r>
            <a:r>
              <a:rPr sz="2100" b="0" spc="235">
                <a:latin typeface="Times New Roman"/>
                <a:cs typeface="Times New Roman"/>
              </a:rPr>
              <a:t> </a:t>
            </a:r>
            <a:r>
              <a:rPr sz="2100" b="0" spc="-25">
                <a:latin typeface="Times New Roman"/>
                <a:cs typeface="Times New Roman"/>
              </a:rPr>
              <a:t>the</a:t>
            </a:r>
            <a:r>
              <a:rPr sz="2100" b="0" spc="85">
                <a:latin typeface="Times New Roman"/>
                <a:cs typeface="Times New Roman"/>
              </a:rPr>
              <a:t> </a:t>
            </a:r>
            <a:r>
              <a:rPr sz="2100" b="0" spc="-20">
                <a:latin typeface="Times New Roman"/>
                <a:cs typeface="Times New Roman"/>
              </a:rPr>
              <a:t>computer</a:t>
            </a:r>
            <a:r>
              <a:rPr sz="2100" b="0" spc="110">
                <a:latin typeface="Times New Roman"/>
                <a:cs typeface="Times New Roman"/>
              </a:rPr>
              <a:t> </a:t>
            </a:r>
            <a:r>
              <a:rPr sz="2100" b="0" spc="-25">
                <a:latin typeface="Times New Roman"/>
                <a:cs typeface="Times New Roman"/>
              </a:rPr>
              <a:t>center</a:t>
            </a:r>
            <a:endParaRPr sz="2100">
              <a:latin typeface="Times New Roman"/>
              <a:cs typeface="Times New Roman"/>
            </a:endParaRPr>
          </a:p>
          <a:p>
            <a:pPr marL="377825" indent="-343535">
              <a:lnSpc>
                <a:spcPct val="120000"/>
              </a:lnSpc>
              <a:spcBef>
                <a:spcPts val="600"/>
              </a:spcBef>
              <a:buFont typeface="Arial MT"/>
              <a:buChar char="•"/>
              <a:tabLst>
                <a:tab pos="378460" algn="l"/>
                <a:tab pos="379095" algn="l"/>
              </a:tabLst>
            </a:pPr>
            <a:r>
              <a:rPr sz="2100" b="0" spc="-30">
                <a:latin typeface="Times New Roman"/>
                <a:cs typeface="Times New Roman"/>
              </a:rPr>
              <a:t>Staffing,</a:t>
            </a:r>
            <a:r>
              <a:rPr sz="2100" b="0" spc="250">
                <a:latin typeface="Times New Roman"/>
                <a:cs typeface="Times New Roman"/>
              </a:rPr>
              <a:t> </a:t>
            </a:r>
            <a:r>
              <a:rPr sz="2100" b="0" spc="-30">
                <a:latin typeface="Times New Roman"/>
                <a:cs typeface="Times New Roman"/>
              </a:rPr>
              <a:t>training,</a:t>
            </a:r>
            <a:r>
              <a:rPr sz="2100" b="0" spc="229">
                <a:latin typeface="Times New Roman"/>
                <a:cs typeface="Times New Roman"/>
              </a:rPr>
              <a:t> </a:t>
            </a:r>
            <a:r>
              <a:rPr sz="2100" b="0" spc="-25">
                <a:latin typeface="Times New Roman"/>
                <a:cs typeface="Times New Roman"/>
              </a:rPr>
              <a:t>and</a:t>
            </a:r>
            <a:r>
              <a:rPr sz="2100" b="0" spc="40">
                <a:latin typeface="Times New Roman"/>
                <a:cs typeface="Times New Roman"/>
              </a:rPr>
              <a:t> </a:t>
            </a:r>
            <a:r>
              <a:rPr sz="2100" b="0" spc="-30">
                <a:latin typeface="Times New Roman"/>
                <a:cs typeface="Times New Roman"/>
              </a:rPr>
              <a:t>developing</a:t>
            </a:r>
            <a:r>
              <a:rPr sz="2100" b="0" spc="250">
                <a:latin typeface="Times New Roman"/>
                <a:cs typeface="Times New Roman"/>
              </a:rPr>
              <a:t> </a:t>
            </a:r>
            <a:r>
              <a:rPr sz="2100" b="0" spc="-30">
                <a:latin typeface="Times New Roman"/>
                <a:cs typeface="Times New Roman"/>
              </a:rPr>
              <a:t>IS</a:t>
            </a:r>
            <a:r>
              <a:rPr sz="2100" b="0" spc="60">
                <a:latin typeface="Times New Roman"/>
                <a:cs typeface="Times New Roman"/>
              </a:rPr>
              <a:t> </a:t>
            </a:r>
            <a:r>
              <a:rPr sz="2100" b="0" spc="-45">
                <a:latin typeface="Times New Roman"/>
                <a:cs typeface="Times New Roman"/>
              </a:rPr>
              <a:t>skills</a:t>
            </a:r>
            <a:endParaRPr sz="2100">
              <a:latin typeface="Times New Roman"/>
              <a:cs typeface="Times New Roman"/>
            </a:endParaRPr>
          </a:p>
          <a:p>
            <a:pPr marL="377825" indent="-343535">
              <a:lnSpc>
                <a:spcPct val="120000"/>
              </a:lnSpc>
              <a:spcBef>
                <a:spcPts val="600"/>
              </a:spcBef>
              <a:buFont typeface="Arial MT"/>
              <a:buChar char="•"/>
              <a:tabLst>
                <a:tab pos="378460" algn="l"/>
                <a:tab pos="379095" algn="l"/>
              </a:tabLst>
            </a:pPr>
            <a:r>
              <a:rPr sz="2100" b="0" spc="-35">
                <a:latin typeface="Times New Roman"/>
                <a:cs typeface="Times New Roman"/>
              </a:rPr>
              <a:t>Providing</a:t>
            </a:r>
            <a:r>
              <a:rPr sz="2100" b="0" spc="254">
                <a:latin typeface="Times New Roman"/>
                <a:cs typeface="Times New Roman"/>
              </a:rPr>
              <a:t> </a:t>
            </a:r>
            <a:r>
              <a:rPr sz="2100" b="0" spc="-30">
                <a:latin typeface="Times New Roman"/>
                <a:cs typeface="Times New Roman"/>
              </a:rPr>
              <a:t>technical</a:t>
            </a:r>
            <a:r>
              <a:rPr sz="2100" b="0" spc="190">
                <a:latin typeface="Times New Roman"/>
                <a:cs typeface="Times New Roman"/>
              </a:rPr>
              <a:t> </a:t>
            </a:r>
            <a:r>
              <a:rPr sz="2100" b="0" spc="-25">
                <a:latin typeface="Times New Roman"/>
                <a:cs typeface="Times New Roman"/>
              </a:rPr>
              <a:t>services</a:t>
            </a:r>
            <a:endParaRPr sz="2100">
              <a:latin typeface="Times New Roman"/>
              <a:cs typeface="Times New Roman"/>
            </a:endParaRPr>
          </a:p>
          <a:p>
            <a:pPr marL="377825" indent="-343535">
              <a:lnSpc>
                <a:spcPct val="120000"/>
              </a:lnSpc>
              <a:spcBef>
                <a:spcPts val="600"/>
              </a:spcBef>
              <a:buFont typeface="Arial MT"/>
              <a:buChar char="•"/>
              <a:tabLst>
                <a:tab pos="378460" algn="l"/>
                <a:tab pos="379095" algn="l"/>
              </a:tabLst>
            </a:pPr>
            <a:r>
              <a:rPr sz="2100" b="0" spc="-20">
                <a:latin typeface="Times New Roman"/>
                <a:cs typeface="Times New Roman"/>
              </a:rPr>
              <a:t>Infrastructure</a:t>
            </a:r>
            <a:r>
              <a:rPr sz="2100" b="0" spc="185">
                <a:latin typeface="Times New Roman"/>
                <a:cs typeface="Times New Roman"/>
              </a:rPr>
              <a:t> </a:t>
            </a:r>
            <a:r>
              <a:rPr sz="2100" b="0" spc="-30">
                <a:latin typeface="Times New Roman"/>
                <a:cs typeface="Times New Roman"/>
              </a:rPr>
              <a:t>planning,</a:t>
            </a:r>
            <a:r>
              <a:rPr sz="2100" b="0" spc="250">
                <a:latin typeface="Times New Roman"/>
                <a:cs typeface="Times New Roman"/>
              </a:rPr>
              <a:t> </a:t>
            </a:r>
            <a:r>
              <a:rPr sz="2100" b="0" spc="-25">
                <a:latin typeface="Times New Roman"/>
                <a:cs typeface="Times New Roman"/>
              </a:rPr>
              <a:t>development,</a:t>
            </a:r>
            <a:r>
              <a:rPr sz="2100" b="0" spc="225">
                <a:latin typeface="Times New Roman"/>
                <a:cs typeface="Times New Roman"/>
              </a:rPr>
              <a:t> </a:t>
            </a:r>
            <a:r>
              <a:rPr sz="2100" b="0" spc="-25">
                <a:latin typeface="Times New Roman"/>
                <a:cs typeface="Times New Roman"/>
              </a:rPr>
              <a:t>and</a:t>
            </a:r>
            <a:r>
              <a:rPr sz="2100" b="0" spc="100">
                <a:latin typeface="Times New Roman"/>
                <a:cs typeface="Times New Roman"/>
              </a:rPr>
              <a:t> </a:t>
            </a:r>
            <a:r>
              <a:rPr sz="2100" b="0" spc="-30">
                <a:latin typeface="Times New Roman"/>
                <a:cs typeface="Times New Roman"/>
              </a:rPr>
              <a:t>control</a:t>
            </a:r>
            <a:endParaRPr sz="21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505142"/>
            <a:ext cx="4261485" cy="513715"/>
          </a:xfrm>
          <a:prstGeom prst="rect">
            <a:avLst/>
          </a:prstGeom>
        </p:spPr>
        <p:txBody>
          <a:bodyPr vert="horz" wrap="square" lIns="0" tIns="12700" rIns="0" bIns="0" rtlCol="0">
            <a:spAutoFit/>
          </a:bodyPr>
          <a:lstStyle/>
          <a:p>
            <a:pPr marL="12700">
              <a:lnSpc>
                <a:spcPct val="100000"/>
              </a:lnSpc>
              <a:spcBef>
                <a:spcPts val="100"/>
              </a:spcBef>
            </a:pPr>
            <a:r>
              <a:t>Information</a:t>
            </a:r>
            <a:r>
              <a:rPr spc="-110"/>
              <a:t> </a:t>
            </a:r>
            <a:r>
              <a:t>Technology</a:t>
            </a: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2</a:t>
            </a:fld>
            <a:endParaRPr sz="1000">
              <a:latin typeface="Arial MT"/>
              <a:cs typeface="Arial MT"/>
            </a:endParaRPr>
          </a:p>
        </p:txBody>
      </p:sp>
      <p:sp>
        <p:nvSpPr>
          <p:cNvPr id="3" name="object 3"/>
          <p:cNvSpPr txBox="1"/>
          <p:nvPr/>
        </p:nvSpPr>
        <p:spPr>
          <a:xfrm>
            <a:off x="547369" y="1408112"/>
            <a:ext cx="8098790" cy="1604606"/>
          </a:xfrm>
          <a:prstGeom prst="rect">
            <a:avLst/>
          </a:prstGeom>
        </p:spPr>
        <p:txBody>
          <a:bodyPr vert="horz" wrap="square" lIns="0" tIns="8890" rIns="0" bIns="0" rtlCol="0">
            <a:spAutoFit/>
          </a:bodyPr>
          <a:lstStyle/>
          <a:p>
            <a:pPr marL="12700" marR="31115" algn="just">
              <a:lnSpc>
                <a:spcPct val="150400"/>
              </a:lnSpc>
              <a:spcBef>
                <a:spcPts val="70"/>
              </a:spcBef>
            </a:pPr>
            <a:r>
              <a:rPr sz="2400" spc="-5">
                <a:latin typeface="Times New Roman"/>
                <a:cs typeface="Times New Roman"/>
              </a:rPr>
              <a:t>Information </a:t>
            </a:r>
            <a:r>
              <a:rPr sz="2400">
                <a:latin typeface="Times New Roman"/>
                <a:cs typeface="Times New Roman"/>
              </a:rPr>
              <a:t>Technology (</a:t>
            </a:r>
            <a:r>
              <a:rPr sz="2400" b="1">
                <a:solidFill>
                  <a:srgbClr val="00AF50"/>
                </a:solidFill>
                <a:latin typeface="Times New Roman"/>
                <a:cs typeface="Times New Roman"/>
              </a:rPr>
              <a:t>IT</a:t>
            </a:r>
            <a:r>
              <a:rPr sz="2400">
                <a:latin typeface="Times New Roman"/>
                <a:cs typeface="Times New Roman"/>
              </a:rPr>
              <a:t>) </a:t>
            </a:r>
            <a:r>
              <a:rPr sz="2400" spc="-5">
                <a:latin typeface="Times New Roman"/>
                <a:cs typeface="Times New Roman"/>
              </a:rPr>
              <a:t>refers </a:t>
            </a:r>
            <a:r>
              <a:rPr sz="2400" spc="-10">
                <a:latin typeface="Times New Roman"/>
                <a:cs typeface="Times New Roman"/>
              </a:rPr>
              <a:t>to </a:t>
            </a:r>
            <a:r>
              <a:rPr sz="2400" spc="10">
                <a:latin typeface="Times New Roman"/>
                <a:cs typeface="Times New Roman"/>
              </a:rPr>
              <a:t>any </a:t>
            </a:r>
            <a:r>
              <a:rPr sz="2400" spc="-5">
                <a:latin typeface="Times New Roman"/>
                <a:cs typeface="Times New Roman"/>
              </a:rPr>
              <a:t>computer-based tool </a:t>
            </a:r>
            <a:r>
              <a:rPr sz="2400">
                <a:latin typeface="Times New Roman"/>
                <a:cs typeface="Times New Roman"/>
              </a:rPr>
              <a:t> </a:t>
            </a:r>
            <a:r>
              <a:rPr sz="2400" spc="-10">
                <a:latin typeface="Times New Roman"/>
                <a:cs typeface="Times New Roman"/>
              </a:rPr>
              <a:t>that</a:t>
            </a:r>
            <a:r>
              <a:rPr sz="2400" spc="-5">
                <a:latin typeface="Times New Roman"/>
                <a:cs typeface="Times New Roman"/>
              </a:rPr>
              <a:t> </a:t>
            </a:r>
            <a:r>
              <a:rPr sz="2400" spc="-10">
                <a:latin typeface="Times New Roman"/>
                <a:cs typeface="Times New Roman"/>
              </a:rPr>
              <a:t>people</a:t>
            </a:r>
            <a:r>
              <a:rPr sz="2400" spc="-5">
                <a:latin typeface="Times New Roman"/>
                <a:cs typeface="Times New Roman"/>
              </a:rPr>
              <a:t> </a:t>
            </a:r>
            <a:r>
              <a:rPr sz="2400">
                <a:latin typeface="Times New Roman"/>
                <a:cs typeface="Times New Roman"/>
              </a:rPr>
              <a:t>use</a:t>
            </a:r>
            <a:r>
              <a:rPr sz="2400" spc="5">
                <a:latin typeface="Times New Roman"/>
                <a:cs typeface="Times New Roman"/>
              </a:rPr>
              <a:t> </a:t>
            </a:r>
            <a:r>
              <a:rPr sz="2400" spc="15">
                <a:latin typeface="Times New Roman"/>
                <a:cs typeface="Times New Roman"/>
              </a:rPr>
              <a:t>to</a:t>
            </a:r>
            <a:r>
              <a:rPr sz="2400" spc="20">
                <a:latin typeface="Times New Roman"/>
                <a:cs typeface="Times New Roman"/>
              </a:rPr>
              <a:t> </a:t>
            </a:r>
            <a:r>
              <a:rPr sz="2400">
                <a:latin typeface="Times New Roman"/>
                <a:cs typeface="Times New Roman"/>
              </a:rPr>
              <a:t>work</a:t>
            </a:r>
            <a:r>
              <a:rPr sz="2400" spc="5">
                <a:latin typeface="Times New Roman"/>
                <a:cs typeface="Times New Roman"/>
              </a:rPr>
              <a:t> with</a:t>
            </a:r>
            <a:r>
              <a:rPr sz="2400" spc="10">
                <a:latin typeface="Times New Roman"/>
                <a:cs typeface="Times New Roman"/>
              </a:rPr>
              <a:t> </a:t>
            </a:r>
            <a:r>
              <a:rPr sz="2400" spc="-5">
                <a:latin typeface="Times New Roman"/>
                <a:cs typeface="Times New Roman"/>
              </a:rPr>
              <a:t>information</a:t>
            </a:r>
            <a:r>
              <a:rPr sz="2400">
                <a:latin typeface="Times New Roman"/>
                <a:cs typeface="Times New Roman"/>
              </a:rPr>
              <a:t> </a:t>
            </a:r>
            <a:r>
              <a:rPr sz="2400" spc="-10">
                <a:latin typeface="Times New Roman"/>
                <a:cs typeface="Times New Roman"/>
              </a:rPr>
              <a:t>and</a:t>
            </a:r>
            <a:r>
              <a:rPr sz="2400" spc="-5">
                <a:latin typeface="Times New Roman"/>
                <a:cs typeface="Times New Roman"/>
              </a:rPr>
              <a:t> </a:t>
            </a:r>
            <a:r>
              <a:rPr sz="2400" spc="15">
                <a:latin typeface="Times New Roman"/>
                <a:cs typeface="Times New Roman"/>
              </a:rPr>
              <a:t>to</a:t>
            </a:r>
            <a:r>
              <a:rPr sz="2400" spc="20">
                <a:latin typeface="Times New Roman"/>
                <a:cs typeface="Times New Roman"/>
              </a:rPr>
              <a:t> </a:t>
            </a:r>
            <a:r>
              <a:rPr sz="2400" spc="-5">
                <a:latin typeface="Times New Roman"/>
                <a:cs typeface="Times New Roman"/>
              </a:rPr>
              <a:t>support</a:t>
            </a:r>
            <a:r>
              <a:rPr sz="2400">
                <a:latin typeface="Times New Roman"/>
                <a:cs typeface="Times New Roman"/>
              </a:rPr>
              <a:t> </a:t>
            </a:r>
            <a:r>
              <a:rPr sz="2400" spc="-10">
                <a:latin typeface="Times New Roman"/>
                <a:cs typeface="Times New Roman"/>
              </a:rPr>
              <a:t>the </a:t>
            </a:r>
            <a:r>
              <a:rPr sz="2400" spc="-585">
                <a:latin typeface="Times New Roman"/>
                <a:cs typeface="Times New Roman"/>
              </a:rPr>
              <a:t> </a:t>
            </a:r>
            <a:r>
              <a:rPr sz="2400" spc="-25">
                <a:latin typeface="Times New Roman"/>
                <a:cs typeface="Times New Roman"/>
              </a:rPr>
              <a:t>information</a:t>
            </a:r>
            <a:r>
              <a:rPr sz="2400" spc="204">
                <a:latin typeface="Times New Roman"/>
                <a:cs typeface="Times New Roman"/>
              </a:rPr>
              <a:t> </a:t>
            </a:r>
            <a:r>
              <a:rPr sz="2400" spc="-25">
                <a:latin typeface="Times New Roman"/>
                <a:cs typeface="Times New Roman"/>
              </a:rPr>
              <a:t>and</a:t>
            </a:r>
            <a:r>
              <a:rPr sz="2400" spc="100">
                <a:latin typeface="Times New Roman"/>
                <a:cs typeface="Times New Roman"/>
              </a:rPr>
              <a:t> </a:t>
            </a:r>
            <a:r>
              <a:rPr sz="2400" spc="-20">
                <a:latin typeface="Times New Roman"/>
                <a:cs typeface="Times New Roman"/>
              </a:rPr>
              <a:t>information-processing</a:t>
            </a:r>
            <a:r>
              <a:rPr sz="2400" spc="270">
                <a:latin typeface="Times New Roman"/>
                <a:cs typeface="Times New Roman"/>
              </a:rPr>
              <a:t> </a:t>
            </a:r>
            <a:r>
              <a:rPr sz="2400" spc="-20">
                <a:latin typeface="Times New Roman"/>
                <a:cs typeface="Times New Roman"/>
              </a:rPr>
              <a:t>needs</a:t>
            </a:r>
            <a:r>
              <a:rPr sz="2400" spc="75">
                <a:latin typeface="Times New Roman"/>
                <a:cs typeface="Times New Roman"/>
              </a:rPr>
              <a:t> </a:t>
            </a:r>
            <a:r>
              <a:rPr sz="2400" spc="-25">
                <a:latin typeface="Times New Roman"/>
                <a:cs typeface="Times New Roman"/>
              </a:rPr>
              <a:t>of</a:t>
            </a:r>
            <a:r>
              <a:rPr sz="2400" spc="55">
                <a:latin typeface="Times New Roman"/>
                <a:cs typeface="Times New Roman"/>
              </a:rPr>
              <a:t> </a:t>
            </a:r>
            <a:r>
              <a:rPr sz="2400" spc="-10">
                <a:latin typeface="Times New Roman"/>
                <a:cs typeface="Times New Roman"/>
              </a:rPr>
              <a:t>an</a:t>
            </a:r>
            <a:r>
              <a:rPr sz="2400" spc="50">
                <a:latin typeface="Times New Roman"/>
                <a:cs typeface="Times New Roman"/>
              </a:rPr>
              <a:t> </a:t>
            </a:r>
            <a:r>
              <a:rPr sz="2400" spc="-25">
                <a:latin typeface="Times New Roman"/>
                <a:cs typeface="Times New Roman"/>
              </a:rPr>
              <a:t>organization.</a:t>
            </a:r>
            <a:endParaRPr sz="24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505142"/>
            <a:ext cx="6765925" cy="513715"/>
          </a:xfrm>
          <a:prstGeom prst="rect">
            <a:avLst/>
          </a:prstGeom>
        </p:spPr>
        <p:txBody>
          <a:bodyPr vert="horz" wrap="square" lIns="0" tIns="12700" rIns="0" bIns="0" rtlCol="0">
            <a:spAutoFit/>
          </a:bodyPr>
          <a:lstStyle/>
          <a:p>
            <a:pPr marL="12700">
              <a:lnSpc>
                <a:spcPct val="100000"/>
              </a:lnSpc>
              <a:spcBef>
                <a:spcPts val="100"/>
              </a:spcBef>
            </a:pPr>
            <a:r>
              <a:rPr spc="-10"/>
              <a:t>New</a:t>
            </a:r>
            <a:r>
              <a:rPr spc="30"/>
              <a:t> </a:t>
            </a:r>
            <a:r>
              <a:rPr spc="5"/>
              <a:t>Functions</a:t>
            </a:r>
            <a:r>
              <a:rPr spc="-105"/>
              <a:t> </a:t>
            </a:r>
            <a:r>
              <a:t>of</a:t>
            </a:r>
            <a:r>
              <a:rPr spc="-25"/>
              <a:t> </a:t>
            </a:r>
            <a:r>
              <a:rPr spc="-5"/>
              <a:t>the</a:t>
            </a:r>
            <a:r>
              <a:rPr spc="20"/>
              <a:t> </a:t>
            </a:r>
            <a:r>
              <a:rPr spc="5"/>
              <a:t>MIS</a:t>
            </a:r>
            <a:r>
              <a:rPr spc="-35"/>
              <a:t> </a:t>
            </a:r>
            <a:r>
              <a:rPr spc="-5"/>
              <a:t>Department</a:t>
            </a:r>
          </a:p>
        </p:txBody>
      </p:sp>
      <p:sp>
        <p:nvSpPr>
          <p:cNvPr id="3" name="object 3"/>
          <p:cNvSpPr txBox="1">
            <a:spLocks noGrp="1"/>
          </p:cNvSpPr>
          <p:nvPr>
            <p:ph type="body" idx="1"/>
          </p:nvPr>
        </p:nvSpPr>
        <p:spPr>
          <a:xfrm>
            <a:off x="524510" y="1143000"/>
            <a:ext cx="8094979" cy="4680384"/>
          </a:xfrm>
          <a:prstGeom prst="rect">
            <a:avLst/>
          </a:prstGeom>
        </p:spPr>
        <p:txBody>
          <a:bodyPr vert="horz" wrap="square" lIns="0" tIns="40640" rIns="0" bIns="0" rtlCol="0">
            <a:spAutoFit/>
          </a:bodyPr>
          <a:lstStyle/>
          <a:p>
            <a:pPr marL="377825" indent="-343535">
              <a:lnSpc>
                <a:spcPct val="114000"/>
              </a:lnSpc>
              <a:spcBef>
                <a:spcPts val="600"/>
              </a:spcBef>
              <a:buFont typeface="Arial MT"/>
              <a:buChar char="•"/>
              <a:tabLst>
                <a:tab pos="378460" algn="l"/>
                <a:tab pos="379095" algn="l"/>
              </a:tabLst>
            </a:pPr>
            <a:r>
              <a:rPr sz="2100" b="0" spc="-30">
                <a:latin typeface="Times New Roman"/>
                <a:cs typeface="Times New Roman"/>
              </a:rPr>
              <a:t>Initiating</a:t>
            </a:r>
            <a:r>
              <a:rPr sz="2100" b="0" spc="254">
                <a:latin typeface="Times New Roman"/>
                <a:cs typeface="Times New Roman"/>
              </a:rPr>
              <a:t> </a:t>
            </a:r>
            <a:r>
              <a:rPr sz="2100" b="0" spc="-25">
                <a:latin typeface="Times New Roman"/>
                <a:cs typeface="Times New Roman"/>
              </a:rPr>
              <a:t>and</a:t>
            </a:r>
            <a:r>
              <a:rPr sz="2100" b="0" spc="50">
                <a:latin typeface="Times New Roman"/>
                <a:cs typeface="Times New Roman"/>
              </a:rPr>
              <a:t> </a:t>
            </a:r>
            <a:r>
              <a:rPr sz="2100" b="0" spc="-30">
                <a:latin typeface="Times New Roman"/>
                <a:cs typeface="Times New Roman"/>
              </a:rPr>
              <a:t>designing</a:t>
            </a:r>
            <a:r>
              <a:rPr sz="2100" b="0" spc="200">
                <a:latin typeface="Times New Roman"/>
                <a:cs typeface="Times New Roman"/>
              </a:rPr>
              <a:t> </a:t>
            </a:r>
            <a:r>
              <a:rPr sz="2100" b="0" spc="-30">
                <a:latin typeface="Times New Roman"/>
                <a:cs typeface="Times New Roman"/>
              </a:rPr>
              <a:t>specific</a:t>
            </a:r>
            <a:r>
              <a:rPr sz="2100" b="0" spc="180">
                <a:latin typeface="Times New Roman"/>
                <a:cs typeface="Times New Roman"/>
              </a:rPr>
              <a:t> </a:t>
            </a:r>
            <a:r>
              <a:rPr sz="2100" b="0" spc="-15">
                <a:latin typeface="Times New Roman"/>
                <a:cs typeface="Times New Roman"/>
              </a:rPr>
              <a:t>strategic</a:t>
            </a:r>
            <a:r>
              <a:rPr sz="2100" b="0" spc="140">
                <a:latin typeface="Times New Roman"/>
                <a:cs typeface="Times New Roman"/>
              </a:rPr>
              <a:t> </a:t>
            </a:r>
            <a:r>
              <a:rPr sz="2100" b="0" spc="-25">
                <a:latin typeface="Times New Roman"/>
                <a:cs typeface="Times New Roman"/>
              </a:rPr>
              <a:t>information</a:t>
            </a:r>
            <a:r>
              <a:rPr sz="2100" b="0" spc="204">
                <a:latin typeface="Times New Roman"/>
                <a:cs typeface="Times New Roman"/>
              </a:rPr>
              <a:t> </a:t>
            </a:r>
            <a:r>
              <a:rPr sz="2100" b="0" spc="-20">
                <a:latin typeface="Times New Roman"/>
                <a:cs typeface="Times New Roman"/>
              </a:rPr>
              <a:t>systems</a:t>
            </a:r>
            <a:endParaRPr sz="2100">
              <a:latin typeface="Times New Roman"/>
              <a:cs typeface="Times New Roman"/>
            </a:endParaRPr>
          </a:p>
          <a:p>
            <a:pPr marL="377825" marR="5080" indent="-343535">
              <a:lnSpc>
                <a:spcPct val="114000"/>
              </a:lnSpc>
              <a:spcBef>
                <a:spcPts val="600"/>
              </a:spcBef>
              <a:buFont typeface="Arial MT"/>
              <a:buChar char="•"/>
              <a:tabLst>
                <a:tab pos="378460" algn="l"/>
                <a:tab pos="379095" algn="l"/>
                <a:tab pos="2170430" algn="l"/>
                <a:tab pos="2691130" algn="l"/>
                <a:tab pos="3771265" algn="l"/>
                <a:tab pos="4349750" algn="l"/>
                <a:tab pos="5690235" algn="l"/>
                <a:tab pos="7107555" algn="l"/>
                <a:tab pos="7711440" algn="l"/>
              </a:tabLst>
            </a:pPr>
            <a:r>
              <a:rPr sz="2100" b="0">
                <a:latin typeface="Times New Roman"/>
                <a:cs typeface="Times New Roman"/>
              </a:rPr>
              <a:t>I</a:t>
            </a:r>
            <a:r>
              <a:rPr sz="2100" b="0" spc="-55">
                <a:latin typeface="Times New Roman"/>
                <a:cs typeface="Times New Roman"/>
              </a:rPr>
              <a:t>n</a:t>
            </a:r>
            <a:r>
              <a:rPr sz="2100" b="0" spc="30">
                <a:latin typeface="Times New Roman"/>
                <a:cs typeface="Times New Roman"/>
              </a:rPr>
              <a:t>c</a:t>
            </a:r>
            <a:r>
              <a:rPr sz="2100" b="0" spc="-55">
                <a:latin typeface="Times New Roman"/>
                <a:cs typeface="Times New Roman"/>
              </a:rPr>
              <a:t>o</a:t>
            </a:r>
            <a:r>
              <a:rPr sz="2100" b="0">
                <a:latin typeface="Times New Roman"/>
                <a:cs typeface="Times New Roman"/>
              </a:rPr>
              <a:t>r</a:t>
            </a:r>
            <a:r>
              <a:rPr sz="2100" b="0" spc="45">
                <a:latin typeface="Times New Roman"/>
                <a:cs typeface="Times New Roman"/>
              </a:rPr>
              <a:t>p</a:t>
            </a:r>
            <a:r>
              <a:rPr sz="2100" b="0" spc="-55">
                <a:latin typeface="Times New Roman"/>
                <a:cs typeface="Times New Roman"/>
              </a:rPr>
              <a:t>o</a:t>
            </a:r>
            <a:r>
              <a:rPr sz="2100" b="0" spc="45">
                <a:latin typeface="Times New Roman"/>
                <a:cs typeface="Times New Roman"/>
              </a:rPr>
              <a:t>r</a:t>
            </a:r>
            <a:r>
              <a:rPr sz="2100" b="0" spc="-20">
                <a:latin typeface="Times New Roman"/>
                <a:cs typeface="Times New Roman"/>
              </a:rPr>
              <a:t>a</a:t>
            </a:r>
            <a:r>
              <a:rPr sz="2100" b="0" spc="25">
                <a:latin typeface="Times New Roman"/>
                <a:cs typeface="Times New Roman"/>
              </a:rPr>
              <a:t>t</a:t>
            </a:r>
            <a:r>
              <a:rPr sz="2100" b="0" spc="-20">
                <a:latin typeface="Times New Roman"/>
                <a:cs typeface="Times New Roman"/>
              </a:rPr>
              <a:t>i</a:t>
            </a:r>
            <a:r>
              <a:rPr sz="2100" b="0" spc="-55">
                <a:latin typeface="Times New Roman"/>
                <a:cs typeface="Times New Roman"/>
              </a:rPr>
              <a:t>n</a:t>
            </a:r>
            <a:r>
              <a:rPr sz="2100" b="0">
                <a:latin typeface="Times New Roman"/>
                <a:cs typeface="Times New Roman"/>
              </a:rPr>
              <a:t>g</a:t>
            </a:r>
            <a:r>
              <a:rPr lang="en-US" sz="2100" b="0">
                <a:latin typeface="Times New Roman"/>
                <a:cs typeface="Times New Roman"/>
              </a:rPr>
              <a:t> </a:t>
            </a:r>
            <a:r>
              <a:rPr sz="2100" b="0" spc="25">
                <a:latin typeface="Times New Roman"/>
                <a:cs typeface="Times New Roman"/>
              </a:rPr>
              <a:t>t</a:t>
            </a:r>
            <a:r>
              <a:rPr sz="2100" b="0">
                <a:latin typeface="Times New Roman"/>
                <a:cs typeface="Times New Roman"/>
              </a:rPr>
              <a:t>he</a:t>
            </a:r>
            <a:r>
              <a:rPr lang="en-US" sz="2100" b="0"/>
              <a:t> </a:t>
            </a:r>
            <a:r>
              <a:rPr sz="2100" b="0">
                <a:latin typeface="Times New Roman"/>
                <a:cs typeface="Times New Roman"/>
              </a:rPr>
              <a:t>I</a:t>
            </a:r>
            <a:r>
              <a:rPr sz="2100" b="0" spc="-55">
                <a:latin typeface="Times New Roman"/>
                <a:cs typeface="Times New Roman"/>
              </a:rPr>
              <a:t>n</a:t>
            </a:r>
            <a:r>
              <a:rPr sz="2100" b="0" spc="-20">
                <a:latin typeface="Times New Roman"/>
                <a:cs typeface="Times New Roman"/>
              </a:rPr>
              <a:t>te</a:t>
            </a:r>
            <a:r>
              <a:rPr sz="2100" b="0" spc="45">
                <a:latin typeface="Times New Roman"/>
                <a:cs typeface="Times New Roman"/>
              </a:rPr>
              <a:t>r</a:t>
            </a:r>
            <a:r>
              <a:rPr sz="2100" b="0" spc="-55">
                <a:latin typeface="Times New Roman"/>
                <a:cs typeface="Times New Roman"/>
              </a:rPr>
              <a:t>n</a:t>
            </a:r>
            <a:r>
              <a:rPr sz="2100" b="0" spc="30">
                <a:latin typeface="Times New Roman"/>
                <a:cs typeface="Times New Roman"/>
              </a:rPr>
              <a:t>e</a:t>
            </a:r>
            <a:r>
              <a:rPr sz="2100" b="0">
                <a:latin typeface="Times New Roman"/>
                <a:cs typeface="Times New Roman"/>
              </a:rPr>
              <a:t>t</a:t>
            </a:r>
            <a:r>
              <a:rPr lang="en-US" sz="2100" b="0"/>
              <a:t> </a:t>
            </a:r>
            <a:r>
              <a:rPr sz="2100" b="0" spc="30">
                <a:latin typeface="Times New Roman"/>
                <a:cs typeface="Times New Roman"/>
              </a:rPr>
              <a:t>a</a:t>
            </a:r>
            <a:r>
              <a:rPr sz="2100" b="0" spc="-50">
                <a:latin typeface="Times New Roman"/>
                <a:cs typeface="Times New Roman"/>
              </a:rPr>
              <a:t>n</a:t>
            </a:r>
            <a:r>
              <a:rPr sz="2100" b="0">
                <a:latin typeface="Times New Roman"/>
                <a:cs typeface="Times New Roman"/>
              </a:rPr>
              <a:t>d</a:t>
            </a:r>
            <a:r>
              <a:rPr lang="en-US" sz="2100" b="0"/>
              <a:t> </a:t>
            </a:r>
            <a:r>
              <a:rPr sz="2100" b="0" spc="30">
                <a:latin typeface="Times New Roman"/>
                <a:cs typeface="Times New Roman"/>
              </a:rPr>
              <a:t>e</a:t>
            </a:r>
            <a:r>
              <a:rPr sz="2100" b="0" spc="-20">
                <a:latin typeface="Times New Roman"/>
                <a:cs typeface="Times New Roman"/>
              </a:rPr>
              <a:t>lect</a:t>
            </a:r>
            <a:r>
              <a:rPr sz="2100" b="0" spc="45">
                <a:latin typeface="Times New Roman"/>
                <a:cs typeface="Times New Roman"/>
              </a:rPr>
              <a:t>r</a:t>
            </a:r>
            <a:r>
              <a:rPr sz="2100" b="0">
                <a:latin typeface="Times New Roman"/>
                <a:cs typeface="Times New Roman"/>
              </a:rPr>
              <a:t>on</a:t>
            </a:r>
            <a:r>
              <a:rPr sz="2100" b="0" spc="-20">
                <a:latin typeface="Times New Roman"/>
                <a:cs typeface="Times New Roman"/>
              </a:rPr>
              <a:t>i</a:t>
            </a:r>
            <a:r>
              <a:rPr sz="2100" b="0">
                <a:latin typeface="Times New Roman"/>
                <a:cs typeface="Times New Roman"/>
              </a:rPr>
              <a:t>c</a:t>
            </a:r>
            <a:r>
              <a:rPr lang="en-US" sz="2100" b="0">
                <a:latin typeface="Times New Roman"/>
                <a:cs typeface="Times New Roman"/>
              </a:rPr>
              <a:t> </a:t>
            </a:r>
            <a:r>
              <a:rPr sz="2100" b="0" spc="30">
                <a:latin typeface="Times New Roman"/>
                <a:cs typeface="Times New Roman"/>
              </a:rPr>
              <a:t>c</a:t>
            </a:r>
            <a:r>
              <a:rPr sz="2100" b="0" spc="-50">
                <a:latin typeface="Times New Roman"/>
                <a:cs typeface="Times New Roman"/>
              </a:rPr>
              <a:t>o</a:t>
            </a:r>
            <a:r>
              <a:rPr sz="2100" b="0" spc="-20">
                <a:latin typeface="Times New Roman"/>
                <a:cs typeface="Times New Roman"/>
              </a:rPr>
              <a:t>m</a:t>
            </a:r>
            <a:r>
              <a:rPr sz="2100" b="0" spc="30">
                <a:latin typeface="Times New Roman"/>
                <a:cs typeface="Times New Roman"/>
              </a:rPr>
              <a:t>m</a:t>
            </a:r>
            <a:r>
              <a:rPr sz="2100" b="0" spc="-15">
                <a:latin typeface="Times New Roman"/>
                <a:cs typeface="Times New Roman"/>
              </a:rPr>
              <a:t>e</a:t>
            </a:r>
            <a:r>
              <a:rPr sz="2100" b="0">
                <a:latin typeface="Times New Roman"/>
                <a:cs typeface="Times New Roman"/>
              </a:rPr>
              <a:t>r</a:t>
            </a:r>
            <a:r>
              <a:rPr sz="2100" b="0" spc="35">
                <a:latin typeface="Times New Roman"/>
                <a:cs typeface="Times New Roman"/>
              </a:rPr>
              <a:t>c</a:t>
            </a:r>
            <a:r>
              <a:rPr sz="2100" b="0">
                <a:latin typeface="Times New Roman"/>
                <a:cs typeface="Times New Roman"/>
              </a:rPr>
              <a:t>e</a:t>
            </a:r>
            <a:r>
              <a:rPr lang="en-US" sz="2100" b="0"/>
              <a:t> </a:t>
            </a:r>
            <a:r>
              <a:rPr sz="2100" b="0" spc="-15">
                <a:latin typeface="Times New Roman"/>
                <a:cs typeface="Times New Roman"/>
              </a:rPr>
              <a:t>i</a:t>
            </a:r>
            <a:r>
              <a:rPr sz="2100" b="0" spc="-50">
                <a:latin typeface="Times New Roman"/>
                <a:cs typeface="Times New Roman"/>
              </a:rPr>
              <a:t>n</a:t>
            </a:r>
            <a:r>
              <a:rPr sz="2100" b="0" spc="30">
                <a:latin typeface="Times New Roman"/>
                <a:cs typeface="Times New Roman"/>
              </a:rPr>
              <a:t>t</a:t>
            </a:r>
            <a:r>
              <a:rPr sz="2100" b="0">
                <a:latin typeface="Times New Roman"/>
                <a:cs typeface="Times New Roman"/>
              </a:rPr>
              <a:t>o</a:t>
            </a:r>
            <a:r>
              <a:rPr lang="en-US" sz="2100" b="0">
                <a:latin typeface="Times New Roman"/>
                <a:cs typeface="Times New Roman"/>
              </a:rPr>
              <a:t> </a:t>
            </a:r>
            <a:r>
              <a:rPr sz="2100" b="0" spc="25">
                <a:latin typeface="Times New Roman"/>
                <a:cs typeface="Times New Roman"/>
              </a:rPr>
              <a:t>t</a:t>
            </a:r>
            <a:r>
              <a:rPr sz="2100" b="0" spc="-55">
                <a:latin typeface="Times New Roman"/>
                <a:cs typeface="Times New Roman"/>
              </a:rPr>
              <a:t>h</a:t>
            </a:r>
            <a:r>
              <a:rPr sz="2100" b="0">
                <a:latin typeface="Times New Roman"/>
                <a:cs typeface="Times New Roman"/>
              </a:rPr>
              <a:t>e  </a:t>
            </a:r>
            <a:r>
              <a:rPr sz="2100" b="0" spc="-20">
                <a:latin typeface="Times New Roman"/>
                <a:cs typeface="Times New Roman"/>
              </a:rPr>
              <a:t>business</a:t>
            </a:r>
            <a:endParaRPr sz="2100">
              <a:latin typeface="Times New Roman"/>
              <a:cs typeface="Times New Roman"/>
            </a:endParaRPr>
          </a:p>
          <a:p>
            <a:pPr marL="377825" marR="8255" indent="-343535">
              <a:lnSpc>
                <a:spcPct val="114000"/>
              </a:lnSpc>
              <a:spcBef>
                <a:spcPts val="600"/>
              </a:spcBef>
              <a:buFont typeface="Arial MT"/>
              <a:buChar char="•"/>
              <a:tabLst>
                <a:tab pos="378460" algn="l"/>
                <a:tab pos="379095" algn="l"/>
              </a:tabLst>
            </a:pPr>
            <a:r>
              <a:rPr sz="2100" b="0" spc="-10">
                <a:latin typeface="Times New Roman"/>
                <a:cs typeface="Times New Roman"/>
              </a:rPr>
              <a:t>Managing</a:t>
            </a:r>
            <a:r>
              <a:rPr sz="2100" b="0" spc="254">
                <a:latin typeface="Times New Roman"/>
                <a:cs typeface="Times New Roman"/>
              </a:rPr>
              <a:t> </a:t>
            </a:r>
            <a:r>
              <a:rPr sz="2100" b="0" spc="-15">
                <a:latin typeface="Times New Roman"/>
                <a:cs typeface="Times New Roman"/>
              </a:rPr>
              <a:t>system</a:t>
            </a:r>
            <a:r>
              <a:rPr sz="2100" b="0" spc="290">
                <a:latin typeface="Times New Roman"/>
                <a:cs typeface="Times New Roman"/>
              </a:rPr>
              <a:t> </a:t>
            </a:r>
            <a:r>
              <a:rPr sz="2100" b="0" spc="-10">
                <a:latin typeface="Times New Roman"/>
                <a:cs typeface="Times New Roman"/>
              </a:rPr>
              <a:t>integration</a:t>
            </a:r>
            <a:r>
              <a:rPr sz="2100" b="0" spc="250">
                <a:latin typeface="Times New Roman"/>
                <a:cs typeface="Times New Roman"/>
              </a:rPr>
              <a:t> </a:t>
            </a:r>
            <a:r>
              <a:rPr sz="2100" b="0" spc="-10">
                <a:latin typeface="Times New Roman"/>
                <a:cs typeface="Times New Roman"/>
              </a:rPr>
              <a:t>including</a:t>
            </a:r>
            <a:r>
              <a:rPr sz="2100" b="0" spc="260">
                <a:latin typeface="Times New Roman"/>
                <a:cs typeface="Times New Roman"/>
              </a:rPr>
              <a:t> </a:t>
            </a:r>
            <a:r>
              <a:rPr sz="2100" b="0" spc="10">
                <a:latin typeface="Times New Roman"/>
                <a:cs typeface="Times New Roman"/>
              </a:rPr>
              <a:t>the</a:t>
            </a:r>
            <a:r>
              <a:rPr sz="2100" b="0" spc="235">
                <a:latin typeface="Times New Roman"/>
                <a:cs typeface="Times New Roman"/>
              </a:rPr>
              <a:t> </a:t>
            </a:r>
            <a:r>
              <a:rPr sz="2100" b="0" spc="-10">
                <a:latin typeface="Times New Roman"/>
                <a:cs typeface="Times New Roman"/>
              </a:rPr>
              <a:t>Internet,</a:t>
            </a:r>
            <a:r>
              <a:rPr sz="2100" b="0" spc="305">
                <a:latin typeface="Times New Roman"/>
                <a:cs typeface="Times New Roman"/>
              </a:rPr>
              <a:t> </a:t>
            </a:r>
            <a:r>
              <a:rPr sz="2100" b="0" spc="-10">
                <a:latin typeface="Times New Roman"/>
                <a:cs typeface="Times New Roman"/>
              </a:rPr>
              <a:t>intranets, </a:t>
            </a:r>
            <a:r>
              <a:rPr sz="2100" b="0" spc="-585">
                <a:latin typeface="Times New Roman"/>
                <a:cs typeface="Times New Roman"/>
              </a:rPr>
              <a:t> </a:t>
            </a:r>
            <a:r>
              <a:rPr sz="2100" b="0" spc="-25">
                <a:latin typeface="Times New Roman"/>
                <a:cs typeface="Times New Roman"/>
              </a:rPr>
              <a:t>and</a:t>
            </a:r>
            <a:r>
              <a:rPr sz="2100" b="0" spc="45">
                <a:latin typeface="Times New Roman"/>
                <a:cs typeface="Times New Roman"/>
              </a:rPr>
              <a:t> </a:t>
            </a:r>
            <a:r>
              <a:rPr sz="2100" b="0" spc="-20">
                <a:latin typeface="Times New Roman"/>
                <a:cs typeface="Times New Roman"/>
              </a:rPr>
              <a:t>extranets</a:t>
            </a:r>
            <a:endParaRPr sz="2100">
              <a:latin typeface="Times New Roman"/>
              <a:cs typeface="Times New Roman"/>
            </a:endParaRPr>
          </a:p>
          <a:p>
            <a:pPr marL="377825" indent="-343535">
              <a:lnSpc>
                <a:spcPct val="114000"/>
              </a:lnSpc>
              <a:spcBef>
                <a:spcPts val="600"/>
              </a:spcBef>
              <a:buFont typeface="Arial MT"/>
              <a:buChar char="•"/>
              <a:tabLst>
                <a:tab pos="378460" algn="l"/>
                <a:tab pos="379095" algn="l"/>
              </a:tabLst>
            </a:pPr>
            <a:r>
              <a:rPr sz="2100" b="0" spc="-25">
                <a:latin typeface="Times New Roman"/>
                <a:cs typeface="Times New Roman"/>
              </a:rPr>
              <a:t>Educating</a:t>
            </a:r>
            <a:r>
              <a:rPr sz="2100" b="0" spc="140">
                <a:latin typeface="Times New Roman"/>
                <a:cs typeface="Times New Roman"/>
              </a:rPr>
              <a:t> </a:t>
            </a:r>
            <a:r>
              <a:rPr sz="2100" b="0" spc="-25">
                <a:latin typeface="Times New Roman"/>
                <a:cs typeface="Times New Roman"/>
              </a:rPr>
              <a:t>the</a:t>
            </a:r>
            <a:r>
              <a:rPr sz="2100" b="0" spc="80">
                <a:latin typeface="Times New Roman"/>
                <a:cs typeface="Times New Roman"/>
              </a:rPr>
              <a:t> </a:t>
            </a:r>
            <a:r>
              <a:rPr sz="2100" b="0" spc="-30">
                <a:latin typeface="Times New Roman"/>
                <a:cs typeface="Times New Roman"/>
              </a:rPr>
              <a:t>non-MIS</a:t>
            </a:r>
            <a:r>
              <a:rPr sz="2100" b="0" spc="160">
                <a:latin typeface="Times New Roman"/>
                <a:cs typeface="Times New Roman"/>
              </a:rPr>
              <a:t> </a:t>
            </a:r>
            <a:r>
              <a:rPr sz="2100" b="0" spc="-15">
                <a:latin typeface="Times New Roman"/>
                <a:cs typeface="Times New Roman"/>
              </a:rPr>
              <a:t>managers</a:t>
            </a:r>
            <a:r>
              <a:rPr sz="2100" b="0" spc="95">
                <a:latin typeface="Times New Roman"/>
                <a:cs typeface="Times New Roman"/>
              </a:rPr>
              <a:t> </a:t>
            </a:r>
            <a:r>
              <a:rPr sz="2100" b="0" spc="-15">
                <a:latin typeface="Times New Roman"/>
                <a:cs typeface="Times New Roman"/>
              </a:rPr>
              <a:t>about</a:t>
            </a:r>
            <a:r>
              <a:rPr sz="2100" b="0" spc="80">
                <a:latin typeface="Times New Roman"/>
                <a:cs typeface="Times New Roman"/>
              </a:rPr>
              <a:t> </a:t>
            </a:r>
            <a:r>
              <a:rPr sz="2100" b="0" spc="-50">
                <a:latin typeface="Times New Roman"/>
                <a:cs typeface="Times New Roman"/>
              </a:rPr>
              <a:t>IT</a:t>
            </a:r>
            <a:endParaRPr sz="2100">
              <a:latin typeface="Times New Roman"/>
              <a:cs typeface="Times New Roman"/>
            </a:endParaRPr>
          </a:p>
          <a:p>
            <a:pPr marL="377825" indent="-343535">
              <a:lnSpc>
                <a:spcPct val="114000"/>
              </a:lnSpc>
              <a:spcBef>
                <a:spcPts val="600"/>
              </a:spcBef>
              <a:buFont typeface="Arial MT"/>
              <a:buChar char="•"/>
              <a:tabLst>
                <a:tab pos="378460" algn="l"/>
                <a:tab pos="379095" algn="l"/>
              </a:tabLst>
            </a:pPr>
            <a:r>
              <a:rPr sz="2100" b="0" spc="-25">
                <a:latin typeface="Times New Roman"/>
                <a:cs typeface="Times New Roman"/>
              </a:rPr>
              <a:t>Educating</a:t>
            </a:r>
            <a:r>
              <a:rPr sz="2100" b="0" spc="150">
                <a:latin typeface="Times New Roman"/>
                <a:cs typeface="Times New Roman"/>
              </a:rPr>
              <a:t> </a:t>
            </a:r>
            <a:r>
              <a:rPr sz="2100" b="0" spc="-25">
                <a:latin typeface="Times New Roman"/>
                <a:cs typeface="Times New Roman"/>
              </a:rPr>
              <a:t>the</a:t>
            </a:r>
            <a:r>
              <a:rPr sz="2100" b="0" spc="85">
                <a:latin typeface="Times New Roman"/>
                <a:cs typeface="Times New Roman"/>
              </a:rPr>
              <a:t> </a:t>
            </a:r>
            <a:r>
              <a:rPr sz="2100" b="0" spc="-15">
                <a:latin typeface="Times New Roman"/>
                <a:cs typeface="Times New Roman"/>
              </a:rPr>
              <a:t>MIS</a:t>
            </a:r>
            <a:r>
              <a:rPr sz="2100" b="0" spc="20">
                <a:latin typeface="Times New Roman"/>
                <a:cs typeface="Times New Roman"/>
              </a:rPr>
              <a:t> </a:t>
            </a:r>
            <a:r>
              <a:rPr sz="2100" b="0" spc="-20">
                <a:latin typeface="Times New Roman"/>
                <a:cs typeface="Times New Roman"/>
              </a:rPr>
              <a:t>staff</a:t>
            </a:r>
            <a:r>
              <a:rPr sz="2100" b="0" spc="105">
                <a:latin typeface="Times New Roman"/>
                <a:cs typeface="Times New Roman"/>
              </a:rPr>
              <a:t> </a:t>
            </a:r>
            <a:r>
              <a:rPr sz="2100" b="0" spc="-15">
                <a:latin typeface="Times New Roman"/>
                <a:cs typeface="Times New Roman"/>
              </a:rPr>
              <a:t>about</a:t>
            </a:r>
            <a:r>
              <a:rPr sz="2100" b="0" spc="35">
                <a:latin typeface="Times New Roman"/>
                <a:cs typeface="Times New Roman"/>
              </a:rPr>
              <a:t> </a:t>
            </a:r>
            <a:r>
              <a:rPr sz="2100" b="0" spc="-25">
                <a:latin typeface="Times New Roman"/>
                <a:cs typeface="Times New Roman"/>
              </a:rPr>
              <a:t>the</a:t>
            </a:r>
            <a:r>
              <a:rPr sz="2100" b="0" spc="80">
                <a:latin typeface="Times New Roman"/>
                <a:cs typeface="Times New Roman"/>
              </a:rPr>
              <a:t> </a:t>
            </a:r>
            <a:r>
              <a:rPr sz="2100" b="0" spc="-20">
                <a:latin typeface="Times New Roman"/>
                <a:cs typeface="Times New Roman"/>
              </a:rPr>
              <a:t>business</a:t>
            </a:r>
            <a:endParaRPr sz="2100">
              <a:latin typeface="Times New Roman"/>
              <a:cs typeface="Times New Roman"/>
            </a:endParaRPr>
          </a:p>
          <a:p>
            <a:pPr marL="377825" indent="-343535">
              <a:lnSpc>
                <a:spcPct val="114000"/>
              </a:lnSpc>
              <a:spcBef>
                <a:spcPts val="600"/>
              </a:spcBef>
              <a:buFont typeface="Arial MT"/>
              <a:buChar char="•"/>
              <a:tabLst>
                <a:tab pos="378460" algn="l"/>
                <a:tab pos="379095" algn="l"/>
              </a:tabLst>
            </a:pPr>
            <a:r>
              <a:rPr sz="2100" b="0" spc="-25">
                <a:latin typeface="Times New Roman"/>
                <a:cs typeface="Times New Roman"/>
              </a:rPr>
              <a:t>Partnering</a:t>
            </a:r>
            <a:r>
              <a:rPr sz="2100" b="0" spc="204">
                <a:latin typeface="Times New Roman"/>
                <a:cs typeface="Times New Roman"/>
              </a:rPr>
              <a:t> </a:t>
            </a:r>
            <a:r>
              <a:rPr sz="2100" b="0" spc="-20">
                <a:latin typeface="Times New Roman"/>
                <a:cs typeface="Times New Roman"/>
              </a:rPr>
              <a:t>with</a:t>
            </a:r>
            <a:r>
              <a:rPr sz="2100" b="0" spc="55">
                <a:latin typeface="Times New Roman"/>
                <a:cs typeface="Times New Roman"/>
              </a:rPr>
              <a:t> </a:t>
            </a:r>
            <a:r>
              <a:rPr sz="2100" b="0" spc="-20">
                <a:latin typeface="Times New Roman"/>
                <a:cs typeface="Times New Roman"/>
              </a:rPr>
              <a:t>business-unit</a:t>
            </a:r>
            <a:r>
              <a:rPr sz="2100" b="0" spc="185">
                <a:latin typeface="Times New Roman"/>
                <a:cs typeface="Times New Roman"/>
              </a:rPr>
              <a:t> </a:t>
            </a:r>
            <a:r>
              <a:rPr sz="2100" b="0" spc="-25">
                <a:latin typeface="Times New Roman"/>
                <a:cs typeface="Times New Roman"/>
              </a:rPr>
              <a:t>executives</a:t>
            </a:r>
            <a:endParaRPr sz="2100">
              <a:latin typeface="Times New Roman"/>
              <a:cs typeface="Times New Roman"/>
            </a:endParaRPr>
          </a:p>
          <a:p>
            <a:pPr marL="377825" indent="-343535">
              <a:lnSpc>
                <a:spcPct val="114000"/>
              </a:lnSpc>
              <a:spcBef>
                <a:spcPts val="600"/>
              </a:spcBef>
              <a:buFont typeface="Arial MT"/>
              <a:buChar char="•"/>
              <a:tabLst>
                <a:tab pos="378460" algn="l"/>
                <a:tab pos="379095" algn="l"/>
              </a:tabLst>
            </a:pPr>
            <a:r>
              <a:rPr sz="2100" b="0" spc="-25">
                <a:latin typeface="Times New Roman"/>
                <a:cs typeface="Times New Roman"/>
              </a:rPr>
              <a:t>Managing</a:t>
            </a:r>
            <a:r>
              <a:rPr sz="2100" b="0" spc="165">
                <a:latin typeface="Times New Roman"/>
                <a:cs typeface="Times New Roman"/>
              </a:rPr>
              <a:t> </a:t>
            </a:r>
            <a:r>
              <a:rPr sz="2100" b="0" spc="-25">
                <a:latin typeface="Times New Roman"/>
                <a:cs typeface="Times New Roman"/>
              </a:rPr>
              <a:t>outsourcing</a:t>
            </a:r>
            <a:endParaRPr sz="2100">
              <a:latin typeface="Times New Roman"/>
              <a:cs typeface="Times New Roman"/>
            </a:endParaRPr>
          </a:p>
          <a:p>
            <a:pPr marL="377825" marR="6350" indent="-343535">
              <a:lnSpc>
                <a:spcPct val="114000"/>
              </a:lnSpc>
              <a:spcBef>
                <a:spcPts val="600"/>
              </a:spcBef>
              <a:buFont typeface="Arial MT"/>
              <a:buChar char="•"/>
              <a:tabLst>
                <a:tab pos="378460" algn="l"/>
                <a:tab pos="379095" algn="l"/>
                <a:tab pos="1896745" algn="l"/>
                <a:tab pos="2697480" algn="l"/>
                <a:tab pos="3872865" algn="l"/>
                <a:tab pos="4451350" algn="l"/>
                <a:tab pos="5690235" algn="l"/>
                <a:tab pos="7171055" algn="l"/>
                <a:tab pos="7539355" algn="l"/>
              </a:tabLst>
            </a:pPr>
            <a:r>
              <a:rPr sz="2100" b="0" spc="10">
                <a:latin typeface="Times New Roman"/>
                <a:cs typeface="Times New Roman"/>
              </a:rPr>
              <a:t>P</a:t>
            </a:r>
            <a:r>
              <a:rPr sz="2100" b="0">
                <a:latin typeface="Times New Roman"/>
                <a:cs typeface="Times New Roman"/>
              </a:rPr>
              <a:t>r</a:t>
            </a:r>
            <a:r>
              <a:rPr sz="2100" b="0" spc="-55">
                <a:latin typeface="Times New Roman"/>
                <a:cs typeface="Times New Roman"/>
              </a:rPr>
              <a:t>o</a:t>
            </a:r>
            <a:r>
              <a:rPr sz="2100" b="0" spc="-20">
                <a:latin typeface="Times New Roman"/>
                <a:cs typeface="Times New Roman"/>
              </a:rPr>
              <a:t>a</a:t>
            </a:r>
            <a:r>
              <a:rPr sz="2100" b="0" spc="30">
                <a:latin typeface="Times New Roman"/>
                <a:cs typeface="Times New Roman"/>
              </a:rPr>
              <a:t>c</a:t>
            </a:r>
            <a:r>
              <a:rPr sz="2100" b="0" spc="25">
                <a:latin typeface="Times New Roman"/>
                <a:cs typeface="Times New Roman"/>
              </a:rPr>
              <a:t>t</a:t>
            </a:r>
            <a:r>
              <a:rPr sz="2100" b="0" spc="-20">
                <a:latin typeface="Times New Roman"/>
                <a:cs typeface="Times New Roman"/>
              </a:rPr>
              <a:t>i</a:t>
            </a:r>
            <a:r>
              <a:rPr sz="2100" b="0" spc="-55">
                <a:latin typeface="Times New Roman"/>
                <a:cs typeface="Times New Roman"/>
              </a:rPr>
              <a:t>v</a:t>
            </a:r>
            <a:r>
              <a:rPr sz="2100" b="0" spc="30">
                <a:latin typeface="Times New Roman"/>
                <a:cs typeface="Times New Roman"/>
              </a:rPr>
              <a:t>e</a:t>
            </a:r>
            <a:r>
              <a:rPr sz="2100" b="0" spc="-20">
                <a:latin typeface="Times New Roman"/>
                <a:cs typeface="Times New Roman"/>
              </a:rPr>
              <a:t>l</a:t>
            </a:r>
            <a:r>
              <a:rPr sz="2100" b="0">
                <a:latin typeface="Times New Roman"/>
                <a:cs typeface="Times New Roman"/>
              </a:rPr>
              <a:t>y</a:t>
            </a:r>
            <a:r>
              <a:rPr lang="en-US" sz="2100" b="0">
                <a:latin typeface="Times New Roman"/>
                <a:cs typeface="Times New Roman"/>
              </a:rPr>
              <a:t> </a:t>
            </a:r>
            <a:r>
              <a:rPr sz="2100" b="0">
                <a:latin typeface="Times New Roman"/>
                <a:cs typeface="Times New Roman"/>
              </a:rPr>
              <a:t>u</a:t>
            </a:r>
            <a:r>
              <a:rPr sz="2100" b="0" spc="60">
                <a:latin typeface="Times New Roman"/>
                <a:cs typeface="Times New Roman"/>
              </a:rPr>
              <a:t>s</a:t>
            </a:r>
            <a:r>
              <a:rPr sz="2100" b="0" spc="-20">
                <a:latin typeface="Times New Roman"/>
                <a:cs typeface="Times New Roman"/>
              </a:rPr>
              <a:t>i</a:t>
            </a:r>
            <a:r>
              <a:rPr sz="2100" b="0" spc="-50">
                <a:latin typeface="Times New Roman"/>
                <a:cs typeface="Times New Roman"/>
              </a:rPr>
              <a:t>n</a:t>
            </a:r>
            <a:r>
              <a:rPr sz="2100" b="0">
                <a:latin typeface="Times New Roman"/>
                <a:cs typeface="Times New Roman"/>
              </a:rPr>
              <a:t>g</a:t>
            </a:r>
            <a:r>
              <a:rPr lang="en-US" sz="2100" b="0">
                <a:latin typeface="Times New Roman"/>
                <a:cs typeface="Times New Roman"/>
              </a:rPr>
              <a:t> </a:t>
            </a:r>
            <a:r>
              <a:rPr sz="2100" b="0">
                <a:latin typeface="Times New Roman"/>
                <a:cs typeface="Times New Roman"/>
              </a:rPr>
              <a:t>bu</a:t>
            </a:r>
            <a:r>
              <a:rPr sz="2100" b="0" spc="60">
                <a:latin typeface="Times New Roman"/>
                <a:cs typeface="Times New Roman"/>
              </a:rPr>
              <a:t>s</a:t>
            </a:r>
            <a:r>
              <a:rPr sz="2100" b="0" spc="-20">
                <a:latin typeface="Times New Roman"/>
                <a:cs typeface="Times New Roman"/>
              </a:rPr>
              <a:t>i</a:t>
            </a:r>
            <a:r>
              <a:rPr sz="2100" b="0" spc="-55">
                <a:latin typeface="Times New Roman"/>
                <a:cs typeface="Times New Roman"/>
              </a:rPr>
              <a:t>n</a:t>
            </a:r>
            <a:r>
              <a:rPr sz="2100" b="0" spc="-20">
                <a:latin typeface="Times New Roman"/>
                <a:cs typeface="Times New Roman"/>
              </a:rPr>
              <a:t>e</a:t>
            </a:r>
            <a:r>
              <a:rPr sz="2100" b="0" spc="10">
                <a:latin typeface="Times New Roman"/>
                <a:cs typeface="Times New Roman"/>
              </a:rPr>
              <a:t>s</a:t>
            </a:r>
            <a:r>
              <a:rPr sz="2100" b="0">
                <a:latin typeface="Times New Roman"/>
                <a:cs typeface="Times New Roman"/>
              </a:rPr>
              <a:t>s</a:t>
            </a:r>
            <a:r>
              <a:rPr lang="en-US" sz="2100" b="0">
                <a:latin typeface="Times New Roman"/>
                <a:cs typeface="Times New Roman"/>
              </a:rPr>
              <a:t> </a:t>
            </a:r>
            <a:r>
              <a:rPr sz="2100" b="0" spc="30">
                <a:latin typeface="Times New Roman"/>
                <a:cs typeface="Times New Roman"/>
              </a:rPr>
              <a:t>a</a:t>
            </a:r>
            <a:r>
              <a:rPr sz="2100" b="0" spc="-50">
                <a:latin typeface="Times New Roman"/>
                <a:cs typeface="Times New Roman"/>
              </a:rPr>
              <a:t>n</a:t>
            </a:r>
            <a:r>
              <a:rPr sz="2100" b="0">
                <a:latin typeface="Times New Roman"/>
                <a:cs typeface="Times New Roman"/>
              </a:rPr>
              <a:t>d</a:t>
            </a:r>
            <a:r>
              <a:rPr lang="en-US" sz="2100" b="0">
                <a:latin typeface="Times New Roman"/>
                <a:cs typeface="Times New Roman"/>
              </a:rPr>
              <a:t> </a:t>
            </a:r>
            <a:r>
              <a:rPr sz="2100" b="0" spc="-20">
                <a:latin typeface="Times New Roman"/>
                <a:cs typeface="Times New Roman"/>
              </a:rPr>
              <a:t>te</a:t>
            </a:r>
            <a:r>
              <a:rPr sz="2100" b="0" spc="30">
                <a:latin typeface="Times New Roman"/>
                <a:cs typeface="Times New Roman"/>
              </a:rPr>
              <a:t>c</a:t>
            </a:r>
            <a:r>
              <a:rPr sz="2100" b="0">
                <a:latin typeface="Times New Roman"/>
                <a:cs typeface="Times New Roman"/>
              </a:rPr>
              <a:t>hn</a:t>
            </a:r>
            <a:r>
              <a:rPr sz="2100" b="0" spc="-20">
                <a:latin typeface="Times New Roman"/>
                <a:cs typeface="Times New Roman"/>
              </a:rPr>
              <a:t>ic</a:t>
            </a:r>
            <a:r>
              <a:rPr sz="2100" b="0" spc="30">
                <a:latin typeface="Times New Roman"/>
                <a:cs typeface="Times New Roman"/>
              </a:rPr>
              <a:t>a</a:t>
            </a:r>
            <a:r>
              <a:rPr sz="2100" b="0">
                <a:latin typeface="Times New Roman"/>
                <a:cs typeface="Times New Roman"/>
              </a:rPr>
              <a:t>l</a:t>
            </a:r>
            <a:r>
              <a:rPr lang="en-US" sz="2100" b="0">
                <a:latin typeface="Times New Roman"/>
                <a:cs typeface="Times New Roman"/>
              </a:rPr>
              <a:t> </a:t>
            </a:r>
            <a:r>
              <a:rPr sz="2100" b="0">
                <a:latin typeface="Times New Roman"/>
                <a:cs typeface="Times New Roman"/>
              </a:rPr>
              <a:t>kn</a:t>
            </a:r>
            <a:r>
              <a:rPr sz="2100" b="0" spc="-50">
                <a:latin typeface="Times New Roman"/>
                <a:cs typeface="Times New Roman"/>
              </a:rPr>
              <a:t>o</a:t>
            </a:r>
            <a:r>
              <a:rPr sz="2100" b="0" spc="60">
                <a:latin typeface="Times New Roman"/>
                <a:cs typeface="Times New Roman"/>
              </a:rPr>
              <a:t>w</a:t>
            </a:r>
            <a:r>
              <a:rPr sz="2100" b="0" spc="-15">
                <a:latin typeface="Times New Roman"/>
                <a:cs typeface="Times New Roman"/>
              </a:rPr>
              <a:t>le</a:t>
            </a:r>
            <a:r>
              <a:rPr sz="2100" b="0" spc="45">
                <a:latin typeface="Times New Roman"/>
                <a:cs typeface="Times New Roman"/>
              </a:rPr>
              <a:t>d</a:t>
            </a:r>
            <a:r>
              <a:rPr sz="2100" b="0">
                <a:latin typeface="Times New Roman"/>
                <a:cs typeface="Times New Roman"/>
              </a:rPr>
              <a:t>ge</a:t>
            </a:r>
            <a:r>
              <a:rPr lang="en-US" sz="2100" b="0">
                <a:latin typeface="Times New Roman"/>
                <a:cs typeface="Times New Roman"/>
              </a:rPr>
              <a:t> </a:t>
            </a:r>
            <a:r>
              <a:rPr sz="2100" b="0" spc="-20">
                <a:latin typeface="Times New Roman"/>
                <a:cs typeface="Times New Roman"/>
              </a:rPr>
              <a:t>t</a:t>
            </a:r>
            <a:r>
              <a:rPr sz="2100" b="0">
                <a:latin typeface="Times New Roman"/>
                <a:cs typeface="Times New Roman"/>
              </a:rPr>
              <a:t>o</a:t>
            </a:r>
            <a:r>
              <a:rPr lang="en-US" sz="2100" b="0">
                <a:latin typeface="Times New Roman"/>
                <a:cs typeface="Times New Roman"/>
              </a:rPr>
              <a:t> </a:t>
            </a:r>
            <a:r>
              <a:rPr sz="2100" b="0" spc="10">
                <a:latin typeface="Times New Roman"/>
                <a:cs typeface="Times New Roman"/>
              </a:rPr>
              <a:t>s</a:t>
            </a:r>
            <a:r>
              <a:rPr sz="2100" b="0" spc="-15">
                <a:latin typeface="Times New Roman"/>
                <a:cs typeface="Times New Roman"/>
              </a:rPr>
              <a:t>ee</a:t>
            </a:r>
            <a:r>
              <a:rPr sz="2100" b="0">
                <a:latin typeface="Times New Roman"/>
                <a:cs typeface="Times New Roman"/>
              </a:rPr>
              <a:t>d </a:t>
            </a:r>
            <a:r>
              <a:rPr sz="2100" b="0" spc="-30">
                <a:latin typeface="Times New Roman"/>
                <a:cs typeface="Times New Roman"/>
              </a:rPr>
              <a:t>innovative</a:t>
            </a:r>
            <a:r>
              <a:rPr sz="2100" b="0" spc="229">
                <a:latin typeface="Times New Roman"/>
                <a:cs typeface="Times New Roman"/>
              </a:rPr>
              <a:t> </a:t>
            </a:r>
            <a:r>
              <a:rPr sz="2100" b="0" spc="-25">
                <a:latin typeface="Times New Roman"/>
                <a:cs typeface="Times New Roman"/>
              </a:rPr>
              <a:t>ideas</a:t>
            </a:r>
            <a:r>
              <a:rPr sz="2100" b="0" spc="114">
                <a:latin typeface="Times New Roman"/>
                <a:cs typeface="Times New Roman"/>
              </a:rPr>
              <a:t> </a:t>
            </a:r>
            <a:r>
              <a:rPr sz="2100" b="0" spc="-15">
                <a:latin typeface="Times New Roman"/>
                <a:cs typeface="Times New Roman"/>
              </a:rPr>
              <a:t>about</a:t>
            </a:r>
            <a:r>
              <a:rPr sz="2100" b="0" spc="25">
                <a:latin typeface="Times New Roman"/>
                <a:cs typeface="Times New Roman"/>
              </a:rPr>
              <a:t> </a:t>
            </a:r>
            <a:r>
              <a:rPr sz="2100" b="0" spc="-50">
                <a:latin typeface="Times New Roman"/>
                <a:cs typeface="Times New Roman"/>
              </a:rPr>
              <a:t>IT</a:t>
            </a:r>
            <a:endParaRPr sz="2100">
              <a:latin typeface="Times New Roman"/>
              <a:cs typeface="Times New Roman"/>
            </a:endParaRPr>
          </a:p>
          <a:p>
            <a:pPr marL="377825" indent="-343535">
              <a:lnSpc>
                <a:spcPct val="114000"/>
              </a:lnSpc>
              <a:spcBef>
                <a:spcPts val="600"/>
              </a:spcBef>
              <a:buFont typeface="Arial MT"/>
              <a:buChar char="•"/>
              <a:tabLst>
                <a:tab pos="378460" algn="l"/>
                <a:tab pos="379095" algn="l"/>
              </a:tabLst>
            </a:pPr>
            <a:r>
              <a:rPr sz="2100" b="0" spc="-25">
                <a:latin typeface="Times New Roman"/>
                <a:cs typeface="Times New Roman"/>
              </a:rPr>
              <a:t>Creating</a:t>
            </a:r>
            <a:r>
              <a:rPr sz="2100" b="0" spc="155">
                <a:latin typeface="Times New Roman"/>
                <a:cs typeface="Times New Roman"/>
              </a:rPr>
              <a:t> </a:t>
            </a:r>
            <a:r>
              <a:rPr sz="2100" b="0" spc="-15">
                <a:latin typeface="Times New Roman"/>
                <a:cs typeface="Times New Roman"/>
              </a:rPr>
              <a:t>business</a:t>
            </a:r>
            <a:r>
              <a:rPr sz="2100" b="0" spc="110">
                <a:latin typeface="Times New Roman"/>
                <a:cs typeface="Times New Roman"/>
              </a:rPr>
              <a:t> </a:t>
            </a:r>
            <a:r>
              <a:rPr sz="2100" b="0" spc="-35">
                <a:latin typeface="Times New Roman"/>
                <a:cs typeface="Times New Roman"/>
              </a:rPr>
              <a:t>alliances</a:t>
            </a:r>
            <a:r>
              <a:rPr sz="2100" b="0" spc="225">
                <a:latin typeface="Times New Roman"/>
                <a:cs typeface="Times New Roman"/>
              </a:rPr>
              <a:t> </a:t>
            </a:r>
            <a:r>
              <a:rPr sz="2100" b="0" spc="-20">
                <a:latin typeface="Times New Roman"/>
                <a:cs typeface="Times New Roman"/>
              </a:rPr>
              <a:t>with</a:t>
            </a:r>
            <a:r>
              <a:rPr sz="2100" b="0" spc="105">
                <a:latin typeface="Times New Roman"/>
                <a:cs typeface="Times New Roman"/>
              </a:rPr>
              <a:t> </a:t>
            </a:r>
            <a:r>
              <a:rPr sz="2100" b="0" spc="-20">
                <a:latin typeface="Times New Roman"/>
                <a:cs typeface="Times New Roman"/>
              </a:rPr>
              <a:t>business</a:t>
            </a:r>
            <a:r>
              <a:rPr sz="2100" b="0" spc="75">
                <a:latin typeface="Times New Roman"/>
                <a:cs typeface="Times New Roman"/>
              </a:rPr>
              <a:t> </a:t>
            </a:r>
            <a:r>
              <a:rPr sz="2100" b="0" spc="-15">
                <a:latin typeface="Times New Roman"/>
                <a:cs typeface="Times New Roman"/>
              </a:rPr>
              <a:t>partners</a:t>
            </a:r>
            <a:endParaRPr sz="210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505142"/>
            <a:ext cx="6722109" cy="513715"/>
          </a:xfrm>
          <a:prstGeom prst="rect">
            <a:avLst/>
          </a:prstGeom>
        </p:spPr>
        <p:txBody>
          <a:bodyPr vert="horz" wrap="square" lIns="0" tIns="12700" rIns="0" bIns="0" rtlCol="0">
            <a:spAutoFit/>
          </a:bodyPr>
          <a:lstStyle/>
          <a:p>
            <a:pPr marL="12700">
              <a:lnSpc>
                <a:spcPct val="100000"/>
              </a:lnSpc>
              <a:spcBef>
                <a:spcPts val="100"/>
              </a:spcBef>
            </a:pPr>
            <a:r>
              <a:rPr spc="-5"/>
              <a:t>Computer-Based</a:t>
            </a:r>
            <a:r>
              <a:rPr spc="10"/>
              <a:t> </a:t>
            </a:r>
            <a:r>
              <a:rPr spc="5"/>
              <a:t>Information</a:t>
            </a:r>
            <a:r>
              <a:rPr spc="-85"/>
              <a:t> </a:t>
            </a:r>
            <a:r>
              <a:rPr spc="5"/>
              <a:t>Systems</a:t>
            </a:r>
          </a:p>
        </p:txBody>
      </p:sp>
      <p:sp>
        <p:nvSpPr>
          <p:cNvPr id="3" name="object 3"/>
          <p:cNvSpPr txBox="1"/>
          <p:nvPr/>
        </p:nvSpPr>
        <p:spPr>
          <a:xfrm>
            <a:off x="2376551" y="5548629"/>
            <a:ext cx="4390390" cy="147320"/>
          </a:xfrm>
          <a:prstGeom prst="rect">
            <a:avLst/>
          </a:prstGeom>
        </p:spPr>
        <p:txBody>
          <a:bodyPr vert="horz" wrap="square" lIns="0" tIns="12700" rIns="0" bIns="0" rtlCol="0">
            <a:spAutoFit/>
          </a:bodyPr>
          <a:lstStyle/>
          <a:p>
            <a:pPr marL="12700">
              <a:lnSpc>
                <a:spcPct val="100000"/>
              </a:lnSpc>
              <a:spcBef>
                <a:spcPts val="100"/>
              </a:spcBef>
            </a:pPr>
            <a:r>
              <a:rPr sz="800" spc="-10">
                <a:latin typeface="Times New Roman"/>
                <a:cs typeface="Times New Roman"/>
                <a:hlinkClick r:id="rId2"/>
              </a:rPr>
              <a:t>http://www.cvev.org/wp-content/uploads/2016/04/Difference-between-data-information-and-knowledge.jpg</a:t>
            </a:r>
            <a:endParaRPr sz="800">
              <a:latin typeface="Times New Roman"/>
              <a:cs typeface="Times New Roman"/>
            </a:endParaRPr>
          </a:p>
        </p:txBody>
      </p:sp>
      <p:pic>
        <p:nvPicPr>
          <p:cNvPr id="4" name="object 4"/>
          <p:cNvPicPr/>
          <p:nvPr/>
        </p:nvPicPr>
        <p:blipFill>
          <a:blip r:embed="rId3" cstate="print"/>
          <a:stretch>
            <a:fillRect/>
          </a:stretch>
        </p:blipFill>
        <p:spPr>
          <a:xfrm>
            <a:off x="1778000" y="1584810"/>
            <a:ext cx="5422900" cy="353328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57200"/>
            <a:ext cx="4492942" cy="513715"/>
          </a:xfrm>
          <a:prstGeom prst="rect">
            <a:avLst/>
          </a:prstGeom>
        </p:spPr>
        <p:txBody>
          <a:bodyPr vert="horz" wrap="square" lIns="0" tIns="12700" rIns="0" bIns="0" rtlCol="0">
            <a:spAutoFit/>
          </a:bodyPr>
          <a:lstStyle/>
          <a:p>
            <a:pPr marL="31750" algn="just">
              <a:lnSpc>
                <a:spcPct val="100000"/>
              </a:lnSpc>
              <a:spcBef>
                <a:spcPts val="2190"/>
              </a:spcBef>
            </a:pPr>
            <a:r>
              <a:rPr lang="en-IN" sz="3200" b="1" spc="5">
                <a:solidFill>
                  <a:srgbClr val="00B050"/>
                </a:solidFill>
                <a:latin typeface="Times New Roman"/>
                <a:cs typeface="Times New Roman"/>
              </a:rPr>
              <a:t>Data Vs. Information</a:t>
            </a:r>
            <a:endParaRPr lang="en-IN" sz="3200">
              <a:solidFill>
                <a:srgbClr val="00B050"/>
              </a:solidFill>
              <a:latin typeface="Times New Roman"/>
              <a:cs typeface="Times New Roman"/>
            </a:endParaRP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22</a:t>
            </a:fld>
            <a:endParaRPr sz="1000">
              <a:latin typeface="Arial MT"/>
              <a:cs typeface="Arial MT"/>
            </a:endParaRPr>
          </a:p>
        </p:txBody>
      </p:sp>
      <p:sp>
        <p:nvSpPr>
          <p:cNvPr id="3" name="object 3"/>
          <p:cNvSpPr txBox="1"/>
          <p:nvPr/>
        </p:nvSpPr>
        <p:spPr>
          <a:xfrm>
            <a:off x="381000" y="1219200"/>
            <a:ext cx="8379459" cy="4793428"/>
          </a:xfrm>
          <a:prstGeom prst="rect">
            <a:avLst/>
          </a:prstGeom>
        </p:spPr>
        <p:txBody>
          <a:bodyPr vert="horz" wrap="square" lIns="0" tIns="8890" rIns="0" bIns="0" rtlCol="0">
            <a:spAutoFit/>
          </a:bodyPr>
          <a:lstStyle/>
          <a:p>
            <a:pPr algn="just">
              <a:lnSpc>
                <a:spcPct val="120000"/>
              </a:lnSpc>
              <a:spcBef>
                <a:spcPts val="600"/>
              </a:spcBef>
            </a:pPr>
            <a:r>
              <a:rPr lang="en-US" sz="2000" b="1" i="0" u="none" strike="noStrike" baseline="0">
                <a:solidFill>
                  <a:srgbClr val="000000"/>
                </a:solidFill>
                <a:latin typeface="Times New Roman" panose="02020603050405020304" pitchFamily="18" charset="0"/>
                <a:cs typeface="Times New Roman" panose="02020603050405020304" pitchFamily="18" charset="0"/>
              </a:rPr>
              <a:t>Data items </a:t>
            </a:r>
            <a:r>
              <a:rPr lang="en-US" sz="2000" b="0" i="0" u="none" strike="noStrike" baseline="0">
                <a:solidFill>
                  <a:srgbClr val="000000"/>
                </a:solidFill>
                <a:latin typeface="Times New Roman" panose="02020603050405020304" pitchFamily="18" charset="0"/>
                <a:cs typeface="Times New Roman" panose="02020603050405020304" pitchFamily="18" charset="0"/>
              </a:rPr>
              <a:t>refer to an elementary description of things, events, activities, and transactions that are recorded, classified, and stored but are not organized to convey any specific meaning. </a:t>
            </a:r>
          </a:p>
          <a:p>
            <a:pPr marL="342900" indent="-342900" algn="just">
              <a:lnSpc>
                <a:spcPct val="120000"/>
              </a:lnSpc>
              <a:spcBef>
                <a:spcPts val="600"/>
              </a:spcBef>
              <a:buFont typeface="Arial" panose="020B0604020202020204" pitchFamily="34" charset="0"/>
              <a:buChar char="•"/>
            </a:pPr>
            <a:r>
              <a:rPr lang="en-US" sz="2000" b="0" i="0" u="none" strike="noStrike" baseline="0">
                <a:solidFill>
                  <a:srgbClr val="000000"/>
                </a:solidFill>
                <a:latin typeface="Times New Roman" panose="02020603050405020304" pitchFamily="18" charset="0"/>
                <a:cs typeface="Times New Roman" panose="02020603050405020304" pitchFamily="18" charset="0"/>
              </a:rPr>
              <a:t>Data items can be numbers, letters, figures, sounds, and images. </a:t>
            </a:r>
          </a:p>
          <a:p>
            <a:pPr marL="342900" indent="-342900" algn="just">
              <a:lnSpc>
                <a:spcPct val="120000"/>
              </a:lnSpc>
              <a:spcBef>
                <a:spcPts val="600"/>
              </a:spcBef>
              <a:buFont typeface="Arial" panose="020B0604020202020204" pitchFamily="34" charset="0"/>
              <a:buChar char="•"/>
            </a:pPr>
            <a:r>
              <a:rPr lang="en-US" sz="2000" b="0" i="0" u="none" strike="noStrike" baseline="0">
                <a:solidFill>
                  <a:srgbClr val="000000"/>
                </a:solidFill>
                <a:latin typeface="Times New Roman" panose="02020603050405020304" pitchFamily="18" charset="0"/>
                <a:cs typeface="Times New Roman" panose="02020603050405020304" pitchFamily="18" charset="0"/>
              </a:rPr>
              <a:t>Examples of data items are collections of numbers (e.g., 3.11, 2.96, 3.95, 1.99, 2.08) and characters (e.g., B, A, C, A, B, D, F, C). </a:t>
            </a:r>
          </a:p>
          <a:p>
            <a:pPr algn="just">
              <a:lnSpc>
                <a:spcPct val="120000"/>
              </a:lnSpc>
              <a:spcBef>
                <a:spcPts val="600"/>
              </a:spcBef>
            </a:pPr>
            <a:endParaRPr lang="en-US" sz="2000" b="1" i="0" u="none" strike="noStrike" baseline="0">
              <a:solidFill>
                <a:srgbClr val="000000"/>
              </a:solidFill>
              <a:latin typeface="Times New Roman" panose="02020603050405020304" pitchFamily="18" charset="0"/>
              <a:cs typeface="Times New Roman" panose="02020603050405020304" pitchFamily="18" charset="0"/>
            </a:endParaRPr>
          </a:p>
          <a:p>
            <a:pPr algn="just">
              <a:lnSpc>
                <a:spcPct val="120000"/>
              </a:lnSpc>
              <a:spcBef>
                <a:spcPts val="600"/>
              </a:spcBef>
            </a:pPr>
            <a:r>
              <a:rPr lang="en-US" sz="2000" b="1" i="0" u="none" strike="noStrike" baseline="0">
                <a:solidFill>
                  <a:srgbClr val="000000"/>
                </a:solidFill>
                <a:latin typeface="Times New Roman" panose="02020603050405020304" pitchFamily="18" charset="0"/>
                <a:cs typeface="Times New Roman" panose="02020603050405020304" pitchFamily="18" charset="0"/>
              </a:rPr>
              <a:t>Information </a:t>
            </a:r>
            <a:r>
              <a:rPr lang="en-US" sz="2000" b="0" i="0" u="none" strike="noStrike" baseline="0">
                <a:solidFill>
                  <a:srgbClr val="000000"/>
                </a:solidFill>
                <a:latin typeface="Times New Roman" panose="02020603050405020304" pitchFamily="18" charset="0"/>
                <a:cs typeface="Times New Roman" panose="02020603050405020304" pitchFamily="18" charset="0"/>
              </a:rPr>
              <a:t>refers to data that have been organized so that they have meaning and value to the recipient. For example, a grade point average (GPA) by itself is data, but a student’s name coupled with his or her GPA is information. </a:t>
            </a:r>
          </a:p>
          <a:p>
            <a:pPr marL="342900" indent="-342900" algn="just">
              <a:lnSpc>
                <a:spcPct val="120000"/>
              </a:lnSpc>
              <a:spcBef>
                <a:spcPts val="600"/>
              </a:spcBef>
              <a:buFont typeface="Arial" panose="020B0604020202020204" pitchFamily="34" charset="0"/>
              <a:buChar char="•"/>
            </a:pPr>
            <a:r>
              <a:rPr lang="en-US" sz="2000" b="0" i="0" u="none" strike="noStrike" baseline="0">
                <a:solidFill>
                  <a:srgbClr val="000000"/>
                </a:solidFill>
                <a:latin typeface="Times New Roman" panose="02020603050405020304" pitchFamily="18" charset="0"/>
                <a:cs typeface="Times New Roman" panose="02020603050405020304" pitchFamily="18" charset="0"/>
              </a:rPr>
              <a:t>The recipient interprets the meaning and draws conclusions and implications from the information. </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149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57200"/>
            <a:ext cx="4492942" cy="513715"/>
          </a:xfrm>
          <a:prstGeom prst="rect">
            <a:avLst/>
          </a:prstGeom>
        </p:spPr>
        <p:txBody>
          <a:bodyPr vert="horz" wrap="square" lIns="0" tIns="12700" rIns="0" bIns="0" rtlCol="0">
            <a:spAutoFit/>
          </a:bodyPr>
          <a:lstStyle/>
          <a:p>
            <a:pPr marL="31750" algn="just">
              <a:lnSpc>
                <a:spcPct val="100000"/>
              </a:lnSpc>
              <a:spcBef>
                <a:spcPts val="2190"/>
              </a:spcBef>
            </a:pPr>
            <a:r>
              <a:rPr lang="en-IN" sz="3200" b="1" spc="5">
                <a:solidFill>
                  <a:srgbClr val="00B050"/>
                </a:solidFill>
                <a:latin typeface="Times New Roman"/>
                <a:cs typeface="Times New Roman"/>
              </a:rPr>
              <a:t>Knowledge</a:t>
            </a:r>
            <a:endParaRPr lang="en-IN" sz="3200">
              <a:solidFill>
                <a:srgbClr val="00B050"/>
              </a:solidFill>
              <a:latin typeface="Times New Roman"/>
              <a:cs typeface="Times New Roman"/>
            </a:endParaRP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23</a:t>
            </a:fld>
            <a:endParaRPr sz="1000">
              <a:latin typeface="Arial MT"/>
              <a:cs typeface="Arial MT"/>
            </a:endParaRPr>
          </a:p>
        </p:txBody>
      </p:sp>
      <p:sp>
        <p:nvSpPr>
          <p:cNvPr id="3" name="object 3"/>
          <p:cNvSpPr txBox="1"/>
          <p:nvPr/>
        </p:nvSpPr>
        <p:spPr>
          <a:xfrm>
            <a:off x="382270" y="1143000"/>
            <a:ext cx="8379459" cy="4601068"/>
          </a:xfrm>
          <a:prstGeom prst="rect">
            <a:avLst/>
          </a:prstGeom>
        </p:spPr>
        <p:txBody>
          <a:bodyPr vert="horz" wrap="square" lIns="0" tIns="8890" rIns="0" bIns="0" rtlCol="0">
            <a:spAutoFit/>
          </a:bodyPr>
          <a:lstStyle/>
          <a:p>
            <a:pPr algn="just">
              <a:lnSpc>
                <a:spcPct val="130000"/>
              </a:lnSpc>
              <a:spcBef>
                <a:spcPts val="600"/>
              </a:spcBef>
            </a:pPr>
            <a:r>
              <a:rPr lang="en-US" sz="2000" b="1" i="0" u="none" strike="noStrike" baseline="0">
                <a:solidFill>
                  <a:srgbClr val="000000"/>
                </a:solidFill>
                <a:latin typeface="Times New Roman" panose="02020603050405020304" pitchFamily="18" charset="0"/>
                <a:cs typeface="Times New Roman" panose="02020603050405020304" pitchFamily="18" charset="0"/>
              </a:rPr>
              <a:t>Knowledge </a:t>
            </a:r>
            <a:r>
              <a:rPr lang="en-US" sz="2000" b="0" i="0" u="none" strike="noStrike" baseline="0">
                <a:solidFill>
                  <a:srgbClr val="000000"/>
                </a:solidFill>
                <a:latin typeface="Times New Roman" panose="02020603050405020304" pitchFamily="18" charset="0"/>
                <a:cs typeface="Times New Roman" panose="02020603050405020304" pitchFamily="18" charset="0"/>
              </a:rPr>
              <a:t>consists of data and/or information that have been organized and processed to convey understanding, experience, accumulated learning, and expertise as they apply to a current business problem. </a:t>
            </a:r>
          </a:p>
          <a:p>
            <a:pPr marL="354013" indent="-354013" algn="just">
              <a:lnSpc>
                <a:spcPct val="130000"/>
              </a:lnSpc>
              <a:spcBef>
                <a:spcPts val="600"/>
              </a:spcBef>
              <a:buFont typeface="Arial" panose="020B0604020202020204" pitchFamily="34" charset="0"/>
              <a:buChar char="•"/>
            </a:pPr>
            <a:r>
              <a:rPr lang="en-US" sz="2000" b="0" i="0" u="none" strike="noStrike" baseline="0">
                <a:solidFill>
                  <a:srgbClr val="000000"/>
                </a:solidFill>
                <a:latin typeface="Times New Roman" panose="02020603050405020304" pitchFamily="18" charset="0"/>
                <a:cs typeface="Times New Roman" panose="02020603050405020304" pitchFamily="18" charset="0"/>
              </a:rPr>
              <a:t>For example, suppose that a company recruiting at your school has found over time that students with grade point averages over 3.0 have experienced the greatest success in its management program. </a:t>
            </a:r>
          </a:p>
          <a:p>
            <a:pPr marL="354013" indent="-354013" algn="just">
              <a:lnSpc>
                <a:spcPct val="130000"/>
              </a:lnSpc>
              <a:spcBef>
                <a:spcPts val="600"/>
              </a:spcBef>
              <a:buFont typeface="Arial" panose="020B0604020202020204" pitchFamily="34" charset="0"/>
              <a:buChar char="•"/>
            </a:pPr>
            <a:r>
              <a:rPr lang="en-US" sz="2000" b="0" i="0" u="none" strike="noStrike" baseline="0">
                <a:solidFill>
                  <a:srgbClr val="000000"/>
                </a:solidFill>
                <a:latin typeface="Times New Roman" panose="02020603050405020304" pitchFamily="18" charset="0"/>
                <a:cs typeface="Times New Roman" panose="02020603050405020304" pitchFamily="18" charset="0"/>
              </a:rPr>
              <a:t>Based on this accumulated knowledge, that company may decide to interview only those students with GPAs over 3.0. </a:t>
            </a:r>
          </a:p>
          <a:p>
            <a:pPr marL="354013" indent="-354013" algn="just">
              <a:lnSpc>
                <a:spcPct val="130000"/>
              </a:lnSpc>
              <a:spcBef>
                <a:spcPts val="600"/>
              </a:spcBef>
              <a:buFont typeface="Arial" panose="020B0604020202020204" pitchFamily="34" charset="0"/>
              <a:buChar char="•"/>
            </a:pPr>
            <a:r>
              <a:rPr lang="en-US" sz="2000" b="0" i="0" u="none" strike="noStrike" baseline="0">
                <a:solidFill>
                  <a:srgbClr val="000000"/>
                </a:solidFill>
                <a:latin typeface="Times New Roman" panose="02020603050405020304" pitchFamily="18" charset="0"/>
                <a:cs typeface="Times New Roman" panose="02020603050405020304" pitchFamily="18" charset="0"/>
              </a:rPr>
              <a:t>This example presents an example of knowledge because the company utilizes information—GPAs—to address a business problem—hiring successful employees. </a:t>
            </a:r>
          </a:p>
        </p:txBody>
      </p:sp>
    </p:spTree>
    <p:extLst>
      <p:ext uri="{BB962C8B-B14F-4D97-AF65-F5344CB8AC3E}">
        <p14:creationId xmlns:p14="http://schemas.microsoft.com/office/powerpoint/2010/main" val="1248859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505142"/>
            <a:ext cx="6981190" cy="513715"/>
          </a:xfrm>
          <a:prstGeom prst="rect">
            <a:avLst/>
          </a:prstGeom>
        </p:spPr>
        <p:txBody>
          <a:bodyPr vert="horz" wrap="square" lIns="0" tIns="12700" rIns="0" bIns="0" rtlCol="0">
            <a:spAutoFit/>
          </a:bodyPr>
          <a:lstStyle/>
          <a:p>
            <a:pPr marL="12700">
              <a:lnSpc>
                <a:spcPct val="100000"/>
              </a:lnSpc>
              <a:spcBef>
                <a:spcPts val="100"/>
              </a:spcBef>
            </a:pPr>
            <a:r>
              <a:rPr spc="-5"/>
              <a:t>Data,</a:t>
            </a:r>
            <a:r>
              <a:rPr spc="25"/>
              <a:t> </a:t>
            </a:r>
            <a:r>
              <a:rPr spc="5"/>
              <a:t>Information,</a:t>
            </a:r>
            <a:r>
              <a:rPr spc="-114"/>
              <a:t> </a:t>
            </a:r>
            <a:r>
              <a:rPr spc="5"/>
              <a:t>Knowledge,</a:t>
            </a:r>
            <a:r>
              <a:rPr spc="-165"/>
              <a:t> </a:t>
            </a:r>
            <a:r>
              <a:rPr spc="5"/>
              <a:t>Wisdom</a:t>
            </a:r>
          </a:p>
        </p:txBody>
      </p:sp>
      <p:sp>
        <p:nvSpPr>
          <p:cNvPr id="3" name="object 3"/>
          <p:cNvSpPr txBox="1"/>
          <p:nvPr/>
        </p:nvSpPr>
        <p:spPr>
          <a:xfrm>
            <a:off x="547369" y="1446466"/>
            <a:ext cx="8072755" cy="3572510"/>
          </a:xfrm>
          <a:prstGeom prst="rect">
            <a:avLst/>
          </a:prstGeom>
        </p:spPr>
        <p:txBody>
          <a:bodyPr vert="horz" wrap="square" lIns="0" tIns="12065" rIns="0" bIns="0" rtlCol="0">
            <a:spAutoFit/>
          </a:bodyPr>
          <a:lstStyle/>
          <a:p>
            <a:pPr marL="355600" marR="6985" indent="-343535" algn="just">
              <a:lnSpc>
                <a:spcPct val="107800"/>
              </a:lnSpc>
              <a:spcBef>
                <a:spcPts val="95"/>
              </a:spcBef>
              <a:buClr>
                <a:srgbClr val="000000"/>
              </a:buClr>
              <a:buFont typeface="Arial MT"/>
              <a:buChar char="•"/>
              <a:tabLst>
                <a:tab pos="356235" algn="l"/>
              </a:tabLst>
            </a:pPr>
            <a:r>
              <a:rPr sz="2400" b="1">
                <a:solidFill>
                  <a:srgbClr val="006FC0"/>
                </a:solidFill>
                <a:latin typeface="Times New Roman"/>
                <a:cs typeface="Times New Roman"/>
              </a:rPr>
              <a:t>Data</a:t>
            </a:r>
            <a:r>
              <a:rPr sz="2400" b="1" spc="5">
                <a:solidFill>
                  <a:srgbClr val="006FC0"/>
                </a:solidFill>
                <a:latin typeface="Times New Roman"/>
                <a:cs typeface="Times New Roman"/>
              </a:rPr>
              <a:t> </a:t>
            </a:r>
            <a:r>
              <a:rPr sz="2400" b="1">
                <a:solidFill>
                  <a:srgbClr val="006FC0"/>
                </a:solidFill>
                <a:latin typeface="Times New Roman"/>
                <a:cs typeface="Times New Roman"/>
              </a:rPr>
              <a:t>items</a:t>
            </a:r>
            <a:r>
              <a:rPr sz="2400" b="1" spc="5">
                <a:solidFill>
                  <a:srgbClr val="006FC0"/>
                </a:solidFill>
                <a:latin typeface="Times New Roman"/>
                <a:cs typeface="Times New Roman"/>
              </a:rPr>
              <a:t> </a:t>
            </a:r>
            <a:r>
              <a:rPr sz="2400" b="1">
                <a:solidFill>
                  <a:srgbClr val="006FC0"/>
                </a:solidFill>
                <a:latin typeface="Times New Roman"/>
                <a:cs typeface="Times New Roman"/>
              </a:rPr>
              <a:t>-</a:t>
            </a:r>
            <a:r>
              <a:rPr sz="2400" b="1" spc="5">
                <a:solidFill>
                  <a:srgbClr val="006FC0"/>
                </a:solidFill>
                <a:latin typeface="Times New Roman"/>
                <a:cs typeface="Times New Roman"/>
              </a:rPr>
              <a:t> </a:t>
            </a:r>
            <a:r>
              <a:rPr sz="2400" spc="-10">
                <a:latin typeface="Times New Roman"/>
                <a:cs typeface="Times New Roman"/>
              </a:rPr>
              <a:t>an</a:t>
            </a:r>
            <a:r>
              <a:rPr sz="2400" spc="-5">
                <a:latin typeface="Times New Roman"/>
                <a:cs typeface="Times New Roman"/>
              </a:rPr>
              <a:t> elementary</a:t>
            </a:r>
            <a:r>
              <a:rPr sz="2400">
                <a:latin typeface="Times New Roman"/>
                <a:cs typeface="Times New Roman"/>
              </a:rPr>
              <a:t> description</a:t>
            </a:r>
            <a:r>
              <a:rPr sz="2400" spc="5">
                <a:latin typeface="Times New Roman"/>
                <a:cs typeface="Times New Roman"/>
              </a:rPr>
              <a:t> </a:t>
            </a:r>
            <a:r>
              <a:rPr sz="2400" spc="-5">
                <a:latin typeface="Times New Roman"/>
                <a:cs typeface="Times New Roman"/>
              </a:rPr>
              <a:t>of</a:t>
            </a:r>
            <a:r>
              <a:rPr sz="2400">
                <a:latin typeface="Times New Roman"/>
                <a:cs typeface="Times New Roman"/>
              </a:rPr>
              <a:t> things,</a:t>
            </a:r>
            <a:r>
              <a:rPr sz="2400" spc="5">
                <a:latin typeface="Times New Roman"/>
                <a:cs typeface="Times New Roman"/>
              </a:rPr>
              <a:t> </a:t>
            </a:r>
            <a:r>
              <a:rPr sz="2400" spc="-15">
                <a:latin typeface="Times New Roman"/>
                <a:cs typeface="Times New Roman"/>
              </a:rPr>
              <a:t>events, </a:t>
            </a:r>
            <a:r>
              <a:rPr sz="2400" spc="-10">
                <a:latin typeface="Times New Roman"/>
                <a:cs typeface="Times New Roman"/>
              </a:rPr>
              <a:t> activities,</a:t>
            </a:r>
            <a:r>
              <a:rPr sz="2400" spc="-5">
                <a:latin typeface="Times New Roman"/>
                <a:cs typeface="Times New Roman"/>
              </a:rPr>
              <a:t> </a:t>
            </a:r>
            <a:r>
              <a:rPr sz="2400" spc="-10">
                <a:latin typeface="Times New Roman"/>
                <a:cs typeface="Times New Roman"/>
              </a:rPr>
              <a:t>and</a:t>
            </a:r>
            <a:r>
              <a:rPr sz="2400" spc="-5">
                <a:latin typeface="Times New Roman"/>
                <a:cs typeface="Times New Roman"/>
              </a:rPr>
              <a:t> </a:t>
            </a:r>
            <a:r>
              <a:rPr sz="2400" spc="-10">
                <a:latin typeface="Times New Roman"/>
                <a:cs typeface="Times New Roman"/>
              </a:rPr>
              <a:t>transactions</a:t>
            </a:r>
            <a:r>
              <a:rPr sz="2400" spc="-5">
                <a:latin typeface="Times New Roman"/>
                <a:cs typeface="Times New Roman"/>
              </a:rPr>
              <a:t> </a:t>
            </a:r>
            <a:r>
              <a:rPr sz="2400" spc="-10">
                <a:latin typeface="Times New Roman"/>
                <a:cs typeface="Times New Roman"/>
              </a:rPr>
              <a:t>that are </a:t>
            </a:r>
            <a:r>
              <a:rPr sz="2400" spc="-5">
                <a:latin typeface="Times New Roman"/>
                <a:cs typeface="Times New Roman"/>
              </a:rPr>
              <a:t>recorded,</a:t>
            </a:r>
            <a:r>
              <a:rPr sz="2400">
                <a:latin typeface="Times New Roman"/>
                <a:cs typeface="Times New Roman"/>
              </a:rPr>
              <a:t> </a:t>
            </a:r>
            <a:r>
              <a:rPr sz="2400" spc="-10">
                <a:latin typeface="Times New Roman"/>
                <a:cs typeface="Times New Roman"/>
              </a:rPr>
              <a:t>classified,</a:t>
            </a:r>
            <a:r>
              <a:rPr sz="2400" spc="-5">
                <a:latin typeface="Times New Roman"/>
                <a:cs typeface="Times New Roman"/>
              </a:rPr>
              <a:t> </a:t>
            </a:r>
            <a:r>
              <a:rPr sz="2400" spc="-10">
                <a:latin typeface="Times New Roman"/>
                <a:cs typeface="Times New Roman"/>
              </a:rPr>
              <a:t>and </a:t>
            </a:r>
            <a:r>
              <a:rPr sz="2400" spc="-5">
                <a:latin typeface="Times New Roman"/>
                <a:cs typeface="Times New Roman"/>
              </a:rPr>
              <a:t> </a:t>
            </a:r>
            <a:r>
              <a:rPr sz="2400" spc="-15">
                <a:latin typeface="Times New Roman"/>
                <a:cs typeface="Times New Roman"/>
              </a:rPr>
              <a:t>stored </a:t>
            </a:r>
            <a:r>
              <a:rPr sz="2400" spc="15">
                <a:latin typeface="Times New Roman"/>
                <a:cs typeface="Times New Roman"/>
              </a:rPr>
              <a:t>but </a:t>
            </a:r>
            <a:r>
              <a:rPr sz="2400" spc="-10">
                <a:latin typeface="Times New Roman"/>
                <a:cs typeface="Times New Roman"/>
              </a:rPr>
              <a:t>are </a:t>
            </a:r>
            <a:r>
              <a:rPr sz="2400" spc="-20">
                <a:latin typeface="Times New Roman"/>
                <a:cs typeface="Times New Roman"/>
              </a:rPr>
              <a:t>not </a:t>
            </a:r>
            <a:r>
              <a:rPr sz="2400" spc="-10">
                <a:latin typeface="Times New Roman"/>
                <a:cs typeface="Times New Roman"/>
              </a:rPr>
              <a:t>organized </a:t>
            </a:r>
            <a:r>
              <a:rPr sz="2400" spc="15">
                <a:latin typeface="Times New Roman"/>
                <a:cs typeface="Times New Roman"/>
              </a:rPr>
              <a:t>to </a:t>
            </a:r>
            <a:r>
              <a:rPr sz="2400">
                <a:latin typeface="Times New Roman"/>
                <a:cs typeface="Times New Roman"/>
              </a:rPr>
              <a:t>convey </a:t>
            </a:r>
            <a:r>
              <a:rPr sz="2400" spc="10">
                <a:latin typeface="Times New Roman"/>
                <a:cs typeface="Times New Roman"/>
              </a:rPr>
              <a:t>any </a:t>
            </a:r>
            <a:r>
              <a:rPr sz="2400" spc="-5">
                <a:latin typeface="Times New Roman"/>
                <a:cs typeface="Times New Roman"/>
              </a:rPr>
              <a:t>specific </a:t>
            </a:r>
            <a:r>
              <a:rPr sz="2400" spc="-10">
                <a:latin typeface="Times New Roman"/>
                <a:cs typeface="Times New Roman"/>
              </a:rPr>
              <a:t>meaning. </a:t>
            </a:r>
            <a:r>
              <a:rPr sz="2400" spc="-5">
                <a:latin typeface="Times New Roman"/>
                <a:cs typeface="Times New Roman"/>
              </a:rPr>
              <a:t> </a:t>
            </a:r>
            <a:r>
              <a:rPr sz="2400" spc="-10">
                <a:latin typeface="Times New Roman"/>
                <a:cs typeface="Times New Roman"/>
              </a:rPr>
              <a:t>Data</a:t>
            </a:r>
            <a:r>
              <a:rPr sz="2400" spc="-5">
                <a:latin typeface="Times New Roman"/>
                <a:cs typeface="Times New Roman"/>
              </a:rPr>
              <a:t> </a:t>
            </a:r>
            <a:r>
              <a:rPr sz="2400" spc="-20">
                <a:latin typeface="Times New Roman"/>
                <a:cs typeface="Times New Roman"/>
              </a:rPr>
              <a:t>items</a:t>
            </a:r>
            <a:r>
              <a:rPr sz="2400" spc="-15">
                <a:latin typeface="Times New Roman"/>
                <a:cs typeface="Times New Roman"/>
              </a:rPr>
              <a:t> </a:t>
            </a:r>
            <a:r>
              <a:rPr sz="2400" spc="5">
                <a:latin typeface="Times New Roman"/>
                <a:cs typeface="Times New Roman"/>
              </a:rPr>
              <a:t>can</a:t>
            </a:r>
            <a:r>
              <a:rPr sz="2400" spc="10">
                <a:latin typeface="Times New Roman"/>
                <a:cs typeface="Times New Roman"/>
              </a:rPr>
              <a:t> </a:t>
            </a:r>
            <a:r>
              <a:rPr sz="2400">
                <a:latin typeface="Times New Roman"/>
                <a:cs typeface="Times New Roman"/>
              </a:rPr>
              <a:t>be</a:t>
            </a:r>
            <a:r>
              <a:rPr sz="2400" spc="5">
                <a:latin typeface="Times New Roman"/>
                <a:cs typeface="Times New Roman"/>
              </a:rPr>
              <a:t> </a:t>
            </a:r>
            <a:r>
              <a:rPr sz="2400" spc="-5">
                <a:latin typeface="Times New Roman"/>
                <a:cs typeface="Times New Roman"/>
              </a:rPr>
              <a:t>numbers,</a:t>
            </a:r>
            <a:r>
              <a:rPr sz="2400">
                <a:latin typeface="Times New Roman"/>
                <a:cs typeface="Times New Roman"/>
              </a:rPr>
              <a:t> </a:t>
            </a:r>
            <a:r>
              <a:rPr sz="2400" spc="-15">
                <a:latin typeface="Times New Roman"/>
                <a:cs typeface="Times New Roman"/>
              </a:rPr>
              <a:t>letters,</a:t>
            </a:r>
            <a:r>
              <a:rPr sz="2400" spc="-10">
                <a:latin typeface="Times New Roman"/>
                <a:cs typeface="Times New Roman"/>
              </a:rPr>
              <a:t> figures,</a:t>
            </a:r>
            <a:r>
              <a:rPr sz="2400" spc="-5">
                <a:latin typeface="Times New Roman"/>
                <a:cs typeface="Times New Roman"/>
              </a:rPr>
              <a:t> </a:t>
            </a:r>
            <a:r>
              <a:rPr sz="2400">
                <a:latin typeface="Times New Roman"/>
                <a:cs typeface="Times New Roman"/>
              </a:rPr>
              <a:t>sounds,</a:t>
            </a:r>
            <a:r>
              <a:rPr sz="2400" spc="600">
                <a:latin typeface="Times New Roman"/>
                <a:cs typeface="Times New Roman"/>
              </a:rPr>
              <a:t> </a:t>
            </a:r>
            <a:r>
              <a:rPr sz="2400" spc="-10">
                <a:latin typeface="Times New Roman"/>
                <a:cs typeface="Times New Roman"/>
              </a:rPr>
              <a:t>and </a:t>
            </a:r>
            <a:r>
              <a:rPr sz="2400" spc="-5">
                <a:latin typeface="Times New Roman"/>
                <a:cs typeface="Times New Roman"/>
              </a:rPr>
              <a:t> </a:t>
            </a:r>
            <a:r>
              <a:rPr sz="2400" spc="-20">
                <a:latin typeface="Times New Roman"/>
                <a:cs typeface="Times New Roman"/>
              </a:rPr>
              <a:t>images.</a:t>
            </a:r>
            <a:endParaRPr sz="2400">
              <a:latin typeface="Times New Roman"/>
              <a:cs typeface="Times New Roman"/>
            </a:endParaRPr>
          </a:p>
          <a:p>
            <a:pPr marL="355600" marR="5080" indent="-343535" algn="just">
              <a:lnSpc>
                <a:spcPct val="107700"/>
              </a:lnSpc>
              <a:buClr>
                <a:srgbClr val="000000"/>
              </a:buClr>
              <a:buFont typeface="Arial MT"/>
              <a:buChar char="•"/>
              <a:tabLst>
                <a:tab pos="356235" algn="l"/>
              </a:tabLst>
            </a:pPr>
            <a:r>
              <a:rPr sz="2400" b="1" spc="-5">
                <a:solidFill>
                  <a:srgbClr val="006FC0"/>
                </a:solidFill>
                <a:latin typeface="Times New Roman"/>
                <a:cs typeface="Times New Roman"/>
              </a:rPr>
              <a:t>Information </a:t>
            </a:r>
            <a:r>
              <a:rPr sz="2400">
                <a:latin typeface="Times New Roman"/>
                <a:cs typeface="Times New Roman"/>
              </a:rPr>
              <a:t>- </a:t>
            </a:r>
            <a:r>
              <a:rPr sz="2400" spc="-10">
                <a:latin typeface="Times New Roman"/>
                <a:cs typeface="Times New Roman"/>
              </a:rPr>
              <a:t>data that </a:t>
            </a:r>
            <a:r>
              <a:rPr sz="2400" spc="-5">
                <a:latin typeface="Times New Roman"/>
                <a:cs typeface="Times New Roman"/>
              </a:rPr>
              <a:t>have </a:t>
            </a:r>
            <a:r>
              <a:rPr sz="2400">
                <a:latin typeface="Times New Roman"/>
                <a:cs typeface="Times New Roman"/>
              </a:rPr>
              <a:t>been </a:t>
            </a:r>
            <a:r>
              <a:rPr sz="2400" spc="-10">
                <a:latin typeface="Times New Roman"/>
                <a:cs typeface="Times New Roman"/>
              </a:rPr>
              <a:t>organized </a:t>
            </a:r>
            <a:r>
              <a:rPr sz="2400" spc="5">
                <a:latin typeface="Times New Roman"/>
                <a:cs typeface="Times New Roman"/>
              </a:rPr>
              <a:t>so </a:t>
            </a:r>
            <a:r>
              <a:rPr sz="2400">
                <a:latin typeface="Times New Roman"/>
                <a:cs typeface="Times New Roman"/>
              </a:rPr>
              <a:t>that </a:t>
            </a:r>
            <a:r>
              <a:rPr sz="2400" spc="-15">
                <a:latin typeface="Times New Roman"/>
                <a:cs typeface="Times New Roman"/>
              </a:rPr>
              <a:t>they </a:t>
            </a:r>
            <a:r>
              <a:rPr sz="2400" spc="-20">
                <a:latin typeface="Times New Roman"/>
                <a:cs typeface="Times New Roman"/>
              </a:rPr>
              <a:t>have </a:t>
            </a:r>
            <a:r>
              <a:rPr sz="2400" spc="-15">
                <a:latin typeface="Times New Roman"/>
                <a:cs typeface="Times New Roman"/>
              </a:rPr>
              <a:t> </a:t>
            </a:r>
            <a:r>
              <a:rPr sz="2400" spc="-35">
                <a:latin typeface="Times New Roman"/>
                <a:cs typeface="Times New Roman"/>
              </a:rPr>
              <a:t>meaning</a:t>
            </a:r>
            <a:r>
              <a:rPr sz="2400" spc="195">
                <a:latin typeface="Times New Roman"/>
                <a:cs typeface="Times New Roman"/>
              </a:rPr>
              <a:t> </a:t>
            </a:r>
            <a:r>
              <a:rPr sz="2400" spc="-25">
                <a:latin typeface="Times New Roman"/>
                <a:cs typeface="Times New Roman"/>
              </a:rPr>
              <a:t>and</a:t>
            </a:r>
            <a:r>
              <a:rPr sz="2400" spc="45">
                <a:latin typeface="Times New Roman"/>
                <a:cs typeface="Times New Roman"/>
              </a:rPr>
              <a:t> </a:t>
            </a:r>
            <a:r>
              <a:rPr sz="2400" spc="-25">
                <a:latin typeface="Times New Roman"/>
                <a:cs typeface="Times New Roman"/>
              </a:rPr>
              <a:t>value</a:t>
            </a:r>
            <a:r>
              <a:rPr sz="2400" spc="125">
                <a:latin typeface="Times New Roman"/>
                <a:cs typeface="Times New Roman"/>
              </a:rPr>
              <a:t> </a:t>
            </a:r>
            <a:r>
              <a:rPr sz="2400" spc="-10">
                <a:latin typeface="Times New Roman"/>
                <a:cs typeface="Times New Roman"/>
              </a:rPr>
              <a:t>to</a:t>
            </a:r>
            <a:r>
              <a:rPr sz="2400">
                <a:latin typeface="Times New Roman"/>
                <a:cs typeface="Times New Roman"/>
              </a:rPr>
              <a:t> </a:t>
            </a:r>
            <a:r>
              <a:rPr sz="2400" spc="-25">
                <a:latin typeface="Times New Roman"/>
                <a:cs typeface="Times New Roman"/>
              </a:rPr>
              <a:t>the</a:t>
            </a:r>
            <a:r>
              <a:rPr sz="2400" spc="85">
                <a:latin typeface="Times New Roman"/>
                <a:cs typeface="Times New Roman"/>
              </a:rPr>
              <a:t> </a:t>
            </a:r>
            <a:r>
              <a:rPr sz="2400" spc="-30">
                <a:latin typeface="Times New Roman"/>
                <a:cs typeface="Times New Roman"/>
              </a:rPr>
              <a:t>recipient.</a:t>
            </a:r>
            <a:endParaRPr sz="2400">
              <a:latin typeface="Times New Roman"/>
              <a:cs typeface="Times New Roman"/>
            </a:endParaRPr>
          </a:p>
          <a:p>
            <a:pPr marL="927735">
              <a:lnSpc>
                <a:spcPct val="100000"/>
              </a:lnSpc>
              <a:spcBef>
                <a:spcPts val="225"/>
              </a:spcBef>
            </a:pPr>
            <a:r>
              <a:rPr sz="2400" spc="-5">
                <a:latin typeface="Times New Roman"/>
                <a:cs typeface="Times New Roman"/>
              </a:rPr>
              <a:t>92%</a:t>
            </a:r>
            <a:endParaRPr sz="2400">
              <a:latin typeface="Times New Roman"/>
              <a:cs typeface="Times New Roman"/>
            </a:endParaRPr>
          </a:p>
          <a:p>
            <a:pPr marL="927735">
              <a:lnSpc>
                <a:spcPct val="100000"/>
              </a:lnSpc>
              <a:spcBef>
                <a:spcPts val="220"/>
              </a:spcBef>
            </a:pPr>
            <a:r>
              <a:rPr sz="2400" spc="-5">
                <a:latin typeface="Times New Roman"/>
                <a:cs typeface="Times New Roman"/>
              </a:rPr>
              <a:t>92%</a:t>
            </a:r>
            <a:r>
              <a:rPr sz="2400" spc="-30">
                <a:latin typeface="Times New Roman"/>
                <a:cs typeface="Times New Roman"/>
              </a:rPr>
              <a:t> </a:t>
            </a:r>
            <a:r>
              <a:rPr sz="2400">
                <a:latin typeface="Times New Roman"/>
                <a:cs typeface="Times New Roman"/>
              </a:rPr>
              <a:t>-</a:t>
            </a:r>
            <a:r>
              <a:rPr sz="2400" spc="-25">
                <a:latin typeface="Times New Roman"/>
                <a:cs typeface="Times New Roman"/>
              </a:rPr>
              <a:t> </a:t>
            </a:r>
            <a:r>
              <a:rPr sz="2400" spc="-20">
                <a:latin typeface="Times New Roman"/>
                <a:cs typeface="Times New Roman"/>
              </a:rPr>
              <a:t>Disha</a:t>
            </a:r>
            <a:endParaRPr sz="240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505142"/>
            <a:ext cx="6981190" cy="513715"/>
          </a:xfrm>
          <a:prstGeom prst="rect">
            <a:avLst/>
          </a:prstGeom>
        </p:spPr>
        <p:txBody>
          <a:bodyPr vert="horz" wrap="square" lIns="0" tIns="12700" rIns="0" bIns="0" rtlCol="0">
            <a:spAutoFit/>
          </a:bodyPr>
          <a:lstStyle/>
          <a:p>
            <a:pPr marL="12700">
              <a:lnSpc>
                <a:spcPct val="100000"/>
              </a:lnSpc>
              <a:spcBef>
                <a:spcPts val="100"/>
              </a:spcBef>
            </a:pPr>
            <a:r>
              <a:rPr spc="-5"/>
              <a:t>Data,</a:t>
            </a:r>
            <a:r>
              <a:rPr spc="25"/>
              <a:t> </a:t>
            </a:r>
            <a:r>
              <a:rPr spc="5"/>
              <a:t>Information,</a:t>
            </a:r>
            <a:r>
              <a:rPr spc="-114"/>
              <a:t> </a:t>
            </a:r>
            <a:r>
              <a:rPr spc="5"/>
              <a:t>Knowledge,</a:t>
            </a:r>
            <a:r>
              <a:rPr spc="-165"/>
              <a:t> </a:t>
            </a:r>
            <a:r>
              <a:rPr spc="5"/>
              <a:t>Wisdom</a:t>
            </a:r>
          </a:p>
        </p:txBody>
      </p:sp>
      <p:pic>
        <p:nvPicPr>
          <p:cNvPr id="3" name="object 3"/>
          <p:cNvPicPr/>
          <p:nvPr/>
        </p:nvPicPr>
        <p:blipFill>
          <a:blip r:embed="rId2" cstate="print"/>
          <a:stretch>
            <a:fillRect/>
          </a:stretch>
        </p:blipFill>
        <p:spPr>
          <a:xfrm>
            <a:off x="6546850" y="3343275"/>
            <a:ext cx="1047750" cy="600075"/>
          </a:xfrm>
          <a:prstGeom prst="rect">
            <a:avLst/>
          </a:prstGeom>
        </p:spPr>
      </p:pic>
      <p:sp>
        <p:nvSpPr>
          <p:cNvPr id="4" name="object 4"/>
          <p:cNvSpPr txBox="1"/>
          <p:nvPr/>
        </p:nvSpPr>
        <p:spPr>
          <a:xfrm>
            <a:off x="547369" y="1446466"/>
            <a:ext cx="8079105" cy="4347210"/>
          </a:xfrm>
          <a:prstGeom prst="rect">
            <a:avLst/>
          </a:prstGeom>
        </p:spPr>
        <p:txBody>
          <a:bodyPr vert="horz" wrap="square" lIns="0" tIns="12065" rIns="0" bIns="0" rtlCol="0">
            <a:spAutoFit/>
          </a:bodyPr>
          <a:lstStyle/>
          <a:p>
            <a:pPr marL="355600" marR="5080" indent="-343535" algn="just">
              <a:lnSpc>
                <a:spcPct val="107800"/>
              </a:lnSpc>
              <a:spcBef>
                <a:spcPts val="95"/>
              </a:spcBef>
              <a:buClr>
                <a:srgbClr val="000000"/>
              </a:buClr>
              <a:buFont typeface="Arial MT"/>
              <a:buChar char="•"/>
              <a:tabLst>
                <a:tab pos="356235" algn="l"/>
              </a:tabLst>
            </a:pPr>
            <a:r>
              <a:rPr sz="2400" b="1" spc="-10">
                <a:solidFill>
                  <a:srgbClr val="006FC0"/>
                </a:solidFill>
                <a:latin typeface="Times New Roman"/>
                <a:cs typeface="Times New Roman"/>
              </a:rPr>
              <a:t>Knowledge </a:t>
            </a:r>
            <a:r>
              <a:rPr sz="2400" b="1">
                <a:solidFill>
                  <a:srgbClr val="006FC0"/>
                </a:solidFill>
                <a:latin typeface="Times New Roman"/>
                <a:cs typeface="Times New Roman"/>
              </a:rPr>
              <a:t>-</a:t>
            </a:r>
            <a:r>
              <a:rPr sz="2400" b="1" spc="5">
                <a:solidFill>
                  <a:srgbClr val="006FC0"/>
                </a:solidFill>
                <a:latin typeface="Times New Roman"/>
                <a:cs typeface="Times New Roman"/>
              </a:rPr>
              <a:t> </a:t>
            </a:r>
            <a:r>
              <a:rPr sz="2400" spc="-5">
                <a:latin typeface="Times New Roman"/>
                <a:cs typeface="Times New Roman"/>
              </a:rPr>
              <a:t>consists</a:t>
            </a:r>
            <a:r>
              <a:rPr sz="2400">
                <a:latin typeface="Times New Roman"/>
                <a:cs typeface="Times New Roman"/>
              </a:rPr>
              <a:t> of </a:t>
            </a:r>
            <a:r>
              <a:rPr sz="2400" spc="-10">
                <a:latin typeface="Times New Roman"/>
                <a:cs typeface="Times New Roman"/>
              </a:rPr>
              <a:t>data</a:t>
            </a:r>
            <a:r>
              <a:rPr sz="2400" spc="-5">
                <a:latin typeface="Times New Roman"/>
                <a:cs typeface="Times New Roman"/>
              </a:rPr>
              <a:t> </a:t>
            </a:r>
            <a:r>
              <a:rPr sz="2400" spc="-10">
                <a:latin typeface="Times New Roman"/>
                <a:cs typeface="Times New Roman"/>
              </a:rPr>
              <a:t>and/or</a:t>
            </a:r>
            <a:r>
              <a:rPr sz="2400" spc="-5">
                <a:latin typeface="Times New Roman"/>
                <a:cs typeface="Times New Roman"/>
              </a:rPr>
              <a:t> information</a:t>
            </a:r>
            <a:r>
              <a:rPr sz="2400">
                <a:latin typeface="Times New Roman"/>
                <a:cs typeface="Times New Roman"/>
              </a:rPr>
              <a:t> </a:t>
            </a:r>
            <a:r>
              <a:rPr sz="2400" spc="-10">
                <a:latin typeface="Times New Roman"/>
                <a:cs typeface="Times New Roman"/>
              </a:rPr>
              <a:t>that</a:t>
            </a:r>
            <a:r>
              <a:rPr sz="2400" spc="580">
                <a:latin typeface="Times New Roman"/>
                <a:cs typeface="Times New Roman"/>
              </a:rPr>
              <a:t> </a:t>
            </a:r>
            <a:r>
              <a:rPr sz="2400" spc="-5">
                <a:latin typeface="Times New Roman"/>
                <a:cs typeface="Times New Roman"/>
              </a:rPr>
              <a:t>have </a:t>
            </a:r>
            <a:r>
              <a:rPr sz="2400">
                <a:latin typeface="Times New Roman"/>
                <a:cs typeface="Times New Roman"/>
              </a:rPr>
              <a:t> been</a:t>
            </a:r>
            <a:r>
              <a:rPr sz="2400" spc="5">
                <a:latin typeface="Times New Roman"/>
                <a:cs typeface="Times New Roman"/>
              </a:rPr>
              <a:t> </a:t>
            </a:r>
            <a:r>
              <a:rPr sz="2400" spc="-5">
                <a:latin typeface="Times New Roman"/>
                <a:cs typeface="Times New Roman"/>
              </a:rPr>
              <a:t>organized</a:t>
            </a:r>
            <a:r>
              <a:rPr sz="2400">
                <a:latin typeface="Times New Roman"/>
                <a:cs typeface="Times New Roman"/>
              </a:rPr>
              <a:t> </a:t>
            </a:r>
            <a:r>
              <a:rPr sz="2400" spc="-10">
                <a:latin typeface="Times New Roman"/>
                <a:cs typeface="Times New Roman"/>
              </a:rPr>
              <a:t>and</a:t>
            </a:r>
            <a:r>
              <a:rPr sz="2400" spc="-5">
                <a:latin typeface="Times New Roman"/>
                <a:cs typeface="Times New Roman"/>
              </a:rPr>
              <a:t> processed</a:t>
            </a:r>
            <a:r>
              <a:rPr sz="2400">
                <a:latin typeface="Times New Roman"/>
                <a:cs typeface="Times New Roman"/>
              </a:rPr>
              <a:t> </a:t>
            </a:r>
            <a:r>
              <a:rPr sz="2400" spc="15">
                <a:latin typeface="Times New Roman"/>
                <a:cs typeface="Times New Roman"/>
              </a:rPr>
              <a:t>to</a:t>
            </a:r>
            <a:r>
              <a:rPr sz="2400" spc="20">
                <a:latin typeface="Times New Roman"/>
                <a:cs typeface="Times New Roman"/>
              </a:rPr>
              <a:t> </a:t>
            </a:r>
            <a:r>
              <a:rPr sz="2400">
                <a:latin typeface="Times New Roman"/>
                <a:cs typeface="Times New Roman"/>
              </a:rPr>
              <a:t>convey</a:t>
            </a:r>
            <a:r>
              <a:rPr sz="2400" spc="5">
                <a:latin typeface="Times New Roman"/>
                <a:cs typeface="Times New Roman"/>
              </a:rPr>
              <a:t> </a:t>
            </a:r>
            <a:r>
              <a:rPr sz="2400">
                <a:latin typeface="Times New Roman"/>
                <a:cs typeface="Times New Roman"/>
              </a:rPr>
              <a:t>understanding, </a:t>
            </a:r>
            <a:r>
              <a:rPr sz="2400" spc="5">
                <a:latin typeface="Times New Roman"/>
                <a:cs typeface="Times New Roman"/>
              </a:rPr>
              <a:t> </a:t>
            </a:r>
            <a:r>
              <a:rPr sz="2400" spc="-10">
                <a:latin typeface="Times New Roman"/>
                <a:cs typeface="Times New Roman"/>
              </a:rPr>
              <a:t>experience, accumulated learning, and expertise as </a:t>
            </a:r>
            <a:r>
              <a:rPr sz="2400">
                <a:latin typeface="Times New Roman"/>
                <a:cs typeface="Times New Roman"/>
              </a:rPr>
              <a:t>they </a:t>
            </a:r>
            <a:r>
              <a:rPr sz="2400" spc="10">
                <a:latin typeface="Times New Roman"/>
                <a:cs typeface="Times New Roman"/>
              </a:rPr>
              <a:t>apply </a:t>
            </a:r>
            <a:r>
              <a:rPr sz="2400" spc="15">
                <a:latin typeface="Times New Roman"/>
                <a:cs typeface="Times New Roman"/>
              </a:rPr>
              <a:t> </a:t>
            </a:r>
            <a:r>
              <a:rPr sz="2400" spc="-10">
                <a:latin typeface="Times New Roman"/>
                <a:cs typeface="Times New Roman"/>
              </a:rPr>
              <a:t>to</a:t>
            </a:r>
            <a:r>
              <a:rPr sz="2400" spc="-5">
                <a:latin typeface="Times New Roman"/>
                <a:cs typeface="Times New Roman"/>
              </a:rPr>
              <a:t> </a:t>
            </a:r>
            <a:r>
              <a:rPr sz="2400">
                <a:latin typeface="Times New Roman"/>
                <a:cs typeface="Times New Roman"/>
              </a:rPr>
              <a:t>a</a:t>
            </a:r>
            <a:r>
              <a:rPr sz="2400" spc="30">
                <a:latin typeface="Times New Roman"/>
                <a:cs typeface="Times New Roman"/>
              </a:rPr>
              <a:t> </a:t>
            </a:r>
            <a:r>
              <a:rPr sz="2400" spc="-15">
                <a:latin typeface="Times New Roman"/>
                <a:cs typeface="Times New Roman"/>
              </a:rPr>
              <a:t>current</a:t>
            </a:r>
            <a:r>
              <a:rPr sz="2400" spc="40">
                <a:latin typeface="Times New Roman"/>
                <a:cs typeface="Times New Roman"/>
              </a:rPr>
              <a:t> </a:t>
            </a:r>
            <a:r>
              <a:rPr sz="2400" spc="-20">
                <a:latin typeface="Times New Roman"/>
                <a:cs typeface="Times New Roman"/>
              </a:rPr>
              <a:t>business</a:t>
            </a:r>
            <a:r>
              <a:rPr sz="2400" spc="125">
                <a:latin typeface="Times New Roman"/>
                <a:cs typeface="Times New Roman"/>
              </a:rPr>
              <a:t> </a:t>
            </a:r>
            <a:r>
              <a:rPr sz="2400" spc="-20">
                <a:latin typeface="Times New Roman"/>
                <a:cs typeface="Times New Roman"/>
              </a:rPr>
              <a:t>problem.</a:t>
            </a:r>
            <a:endParaRPr sz="2400">
              <a:latin typeface="Times New Roman"/>
              <a:cs typeface="Times New Roman"/>
            </a:endParaRPr>
          </a:p>
          <a:p>
            <a:pPr marL="1003935" algn="just">
              <a:lnSpc>
                <a:spcPct val="100000"/>
              </a:lnSpc>
              <a:spcBef>
                <a:spcPts val="225"/>
              </a:spcBef>
            </a:pPr>
            <a:r>
              <a:rPr sz="2400">
                <a:latin typeface="Times New Roman"/>
                <a:cs typeface="Times New Roman"/>
              </a:rPr>
              <a:t>92%</a:t>
            </a:r>
            <a:r>
              <a:rPr sz="2400" spc="-25">
                <a:latin typeface="Times New Roman"/>
                <a:cs typeface="Times New Roman"/>
              </a:rPr>
              <a:t> </a:t>
            </a:r>
            <a:r>
              <a:rPr sz="2400">
                <a:latin typeface="Times New Roman"/>
                <a:cs typeface="Times New Roman"/>
              </a:rPr>
              <a:t>-</a:t>
            </a:r>
            <a:r>
              <a:rPr sz="2400" spc="-25">
                <a:latin typeface="Times New Roman"/>
                <a:cs typeface="Times New Roman"/>
              </a:rPr>
              <a:t> Disha</a:t>
            </a:r>
            <a:endParaRPr sz="2400">
              <a:latin typeface="Times New Roman"/>
              <a:cs typeface="Times New Roman"/>
            </a:endParaRPr>
          </a:p>
          <a:p>
            <a:pPr marL="1842770" marR="2205355" indent="-838835" algn="just">
              <a:lnSpc>
                <a:spcPct val="107700"/>
              </a:lnSpc>
            </a:pPr>
            <a:r>
              <a:rPr sz="2400" spc="-5">
                <a:latin typeface="Times New Roman"/>
                <a:cs typeface="Times New Roman"/>
              </a:rPr>
              <a:t>92% </a:t>
            </a:r>
            <a:r>
              <a:rPr sz="2400">
                <a:latin typeface="Times New Roman"/>
                <a:cs typeface="Times New Roman"/>
              </a:rPr>
              <a:t>- </a:t>
            </a:r>
            <a:r>
              <a:rPr sz="2400" spc="-20">
                <a:latin typeface="Times New Roman"/>
                <a:cs typeface="Times New Roman"/>
              </a:rPr>
              <a:t>Disha </a:t>
            </a:r>
            <a:r>
              <a:rPr sz="2400">
                <a:latin typeface="Times New Roman"/>
                <a:cs typeface="Times New Roman"/>
              </a:rPr>
              <a:t>, </a:t>
            </a:r>
            <a:r>
              <a:rPr sz="2400" spc="-35">
                <a:latin typeface="Times New Roman"/>
                <a:cs typeface="Times New Roman"/>
              </a:rPr>
              <a:t>eligible for </a:t>
            </a:r>
            <a:r>
              <a:rPr sz="2400" spc="-25">
                <a:latin typeface="Times New Roman"/>
                <a:cs typeface="Times New Roman"/>
              </a:rPr>
              <a:t>placements </a:t>
            </a:r>
            <a:r>
              <a:rPr sz="2400" spc="-50">
                <a:latin typeface="Times New Roman"/>
                <a:cs typeface="Times New Roman"/>
              </a:rPr>
              <a:t>of </a:t>
            </a:r>
            <a:r>
              <a:rPr sz="2400" spc="-45">
                <a:latin typeface="Times New Roman"/>
                <a:cs typeface="Times New Roman"/>
              </a:rPr>
              <a:t> </a:t>
            </a:r>
            <a:r>
              <a:rPr sz="2400" spc="-20">
                <a:latin typeface="Times New Roman"/>
                <a:cs typeface="Times New Roman"/>
              </a:rPr>
              <a:t>with</a:t>
            </a:r>
            <a:r>
              <a:rPr sz="2400" spc="45">
                <a:latin typeface="Times New Roman"/>
                <a:cs typeface="Times New Roman"/>
              </a:rPr>
              <a:t> </a:t>
            </a:r>
            <a:r>
              <a:rPr sz="2400" spc="-15">
                <a:latin typeface="Times New Roman"/>
                <a:cs typeface="Times New Roman"/>
              </a:rPr>
              <a:t>direct</a:t>
            </a:r>
            <a:r>
              <a:rPr sz="2400" spc="70">
                <a:latin typeface="Times New Roman"/>
                <a:cs typeface="Times New Roman"/>
              </a:rPr>
              <a:t> </a:t>
            </a:r>
            <a:r>
              <a:rPr sz="2400" spc="-30">
                <a:latin typeface="Times New Roman"/>
                <a:cs typeface="Times New Roman"/>
              </a:rPr>
              <a:t>interview</a:t>
            </a:r>
            <a:r>
              <a:rPr sz="2400" spc="215">
                <a:latin typeface="Times New Roman"/>
                <a:cs typeface="Times New Roman"/>
              </a:rPr>
              <a:t> </a:t>
            </a:r>
            <a:r>
              <a:rPr sz="2400" spc="-20">
                <a:latin typeface="Times New Roman"/>
                <a:cs typeface="Times New Roman"/>
              </a:rPr>
              <a:t>session</a:t>
            </a:r>
            <a:endParaRPr sz="2400">
              <a:latin typeface="Times New Roman"/>
              <a:cs typeface="Times New Roman"/>
            </a:endParaRPr>
          </a:p>
          <a:p>
            <a:pPr>
              <a:lnSpc>
                <a:spcPct val="100000"/>
              </a:lnSpc>
              <a:spcBef>
                <a:spcPts val="10"/>
              </a:spcBef>
            </a:pPr>
            <a:endParaRPr sz="2600">
              <a:latin typeface="Times New Roman"/>
              <a:cs typeface="Times New Roman"/>
            </a:endParaRPr>
          </a:p>
          <a:p>
            <a:pPr marL="355600" marR="13970" indent="-343535" algn="just">
              <a:lnSpc>
                <a:spcPct val="107700"/>
              </a:lnSpc>
              <a:buClr>
                <a:srgbClr val="000000"/>
              </a:buClr>
              <a:buFont typeface="Arial MT"/>
              <a:buChar char="•"/>
              <a:tabLst>
                <a:tab pos="356235" algn="l"/>
              </a:tabLst>
            </a:pPr>
            <a:r>
              <a:rPr sz="2400" b="1">
                <a:solidFill>
                  <a:srgbClr val="006FC0"/>
                </a:solidFill>
                <a:latin typeface="Times New Roman"/>
                <a:cs typeface="Times New Roman"/>
              </a:rPr>
              <a:t>Wisdom </a:t>
            </a:r>
            <a:r>
              <a:rPr sz="2400">
                <a:latin typeface="Times New Roman"/>
                <a:cs typeface="Times New Roman"/>
              </a:rPr>
              <a:t>- </a:t>
            </a:r>
            <a:r>
              <a:rPr sz="2400" spc="-25">
                <a:latin typeface="Times New Roman"/>
                <a:cs typeface="Times New Roman"/>
              </a:rPr>
              <a:t>the </a:t>
            </a:r>
            <a:r>
              <a:rPr sz="2400" spc="-5">
                <a:latin typeface="Times New Roman"/>
                <a:cs typeface="Times New Roman"/>
              </a:rPr>
              <a:t>process </a:t>
            </a:r>
            <a:r>
              <a:rPr sz="2400" spc="25">
                <a:latin typeface="Times New Roman"/>
                <a:cs typeface="Times New Roman"/>
              </a:rPr>
              <a:t>by </a:t>
            </a:r>
            <a:r>
              <a:rPr sz="2400" spc="5">
                <a:latin typeface="Times New Roman"/>
                <a:cs typeface="Times New Roman"/>
              </a:rPr>
              <a:t>which we </a:t>
            </a:r>
            <a:r>
              <a:rPr sz="2400" spc="-5">
                <a:latin typeface="Times New Roman"/>
                <a:cs typeface="Times New Roman"/>
              </a:rPr>
              <a:t>also </a:t>
            </a:r>
            <a:r>
              <a:rPr sz="2400" spc="-10">
                <a:latin typeface="Times New Roman"/>
                <a:cs typeface="Times New Roman"/>
              </a:rPr>
              <a:t>discern,</a:t>
            </a:r>
            <a:r>
              <a:rPr sz="2400" spc="-5">
                <a:latin typeface="Times New Roman"/>
                <a:cs typeface="Times New Roman"/>
              </a:rPr>
              <a:t> </a:t>
            </a:r>
            <a:r>
              <a:rPr sz="2400" spc="-30">
                <a:latin typeface="Times New Roman"/>
                <a:cs typeface="Times New Roman"/>
              </a:rPr>
              <a:t>or</a:t>
            </a:r>
            <a:r>
              <a:rPr sz="2400" spc="-25">
                <a:latin typeface="Times New Roman"/>
                <a:cs typeface="Times New Roman"/>
              </a:rPr>
              <a:t> </a:t>
            </a:r>
            <a:r>
              <a:rPr sz="2400" spc="-15">
                <a:latin typeface="Times New Roman"/>
                <a:cs typeface="Times New Roman"/>
              </a:rPr>
              <a:t>judge, </a:t>
            </a:r>
            <a:r>
              <a:rPr sz="2400" spc="-10">
                <a:latin typeface="Times New Roman"/>
                <a:cs typeface="Times New Roman"/>
              </a:rPr>
              <a:t> between</a:t>
            </a:r>
            <a:r>
              <a:rPr sz="2400" spc="50">
                <a:latin typeface="Times New Roman"/>
                <a:cs typeface="Times New Roman"/>
              </a:rPr>
              <a:t> </a:t>
            </a:r>
            <a:r>
              <a:rPr sz="2400" spc="-25">
                <a:latin typeface="Times New Roman"/>
                <a:cs typeface="Times New Roman"/>
              </a:rPr>
              <a:t>right</a:t>
            </a:r>
            <a:r>
              <a:rPr sz="2400" spc="80">
                <a:latin typeface="Times New Roman"/>
                <a:cs typeface="Times New Roman"/>
              </a:rPr>
              <a:t> </a:t>
            </a:r>
            <a:r>
              <a:rPr sz="2400" spc="-25">
                <a:latin typeface="Times New Roman"/>
                <a:cs typeface="Times New Roman"/>
              </a:rPr>
              <a:t>and</a:t>
            </a:r>
            <a:r>
              <a:rPr sz="2400" spc="100">
                <a:latin typeface="Times New Roman"/>
                <a:cs typeface="Times New Roman"/>
              </a:rPr>
              <a:t> </a:t>
            </a:r>
            <a:r>
              <a:rPr sz="2400" spc="-20">
                <a:latin typeface="Times New Roman"/>
                <a:cs typeface="Times New Roman"/>
              </a:rPr>
              <a:t>wrong,</a:t>
            </a:r>
            <a:r>
              <a:rPr sz="2400" spc="50">
                <a:latin typeface="Times New Roman"/>
                <a:cs typeface="Times New Roman"/>
              </a:rPr>
              <a:t> </a:t>
            </a:r>
            <a:r>
              <a:rPr sz="2400" spc="-30">
                <a:latin typeface="Times New Roman"/>
                <a:cs typeface="Times New Roman"/>
              </a:rPr>
              <a:t>good</a:t>
            </a:r>
            <a:r>
              <a:rPr sz="2400" spc="100">
                <a:latin typeface="Times New Roman"/>
                <a:cs typeface="Times New Roman"/>
              </a:rPr>
              <a:t> </a:t>
            </a:r>
            <a:r>
              <a:rPr sz="2400" spc="-25">
                <a:latin typeface="Times New Roman"/>
                <a:cs typeface="Times New Roman"/>
              </a:rPr>
              <a:t>and</a:t>
            </a:r>
            <a:r>
              <a:rPr sz="2400" spc="95">
                <a:latin typeface="Times New Roman"/>
                <a:cs typeface="Times New Roman"/>
              </a:rPr>
              <a:t> </a:t>
            </a:r>
            <a:r>
              <a:rPr sz="2400" spc="-5">
                <a:latin typeface="Times New Roman"/>
                <a:cs typeface="Times New Roman"/>
              </a:rPr>
              <a:t>bad.</a:t>
            </a:r>
            <a:endParaRPr sz="2400">
              <a:latin typeface="Times New Roman"/>
              <a:cs typeface="Times New Roman"/>
            </a:endParaRPr>
          </a:p>
          <a:p>
            <a:pPr marL="2071370">
              <a:lnSpc>
                <a:spcPct val="100000"/>
              </a:lnSpc>
              <a:spcBef>
                <a:spcPts val="225"/>
              </a:spcBef>
            </a:pPr>
            <a:r>
              <a:rPr sz="2400" spc="-20">
                <a:latin typeface="Times New Roman"/>
                <a:cs typeface="Times New Roman"/>
              </a:rPr>
              <a:t>decided</a:t>
            </a:r>
            <a:r>
              <a:rPr sz="2400" spc="95">
                <a:latin typeface="Times New Roman"/>
                <a:cs typeface="Times New Roman"/>
              </a:rPr>
              <a:t> </a:t>
            </a:r>
            <a:r>
              <a:rPr sz="2400" spc="-10">
                <a:latin typeface="Times New Roman"/>
                <a:cs typeface="Times New Roman"/>
              </a:rPr>
              <a:t>to</a:t>
            </a:r>
            <a:r>
              <a:rPr sz="2400" spc="-5">
                <a:latin typeface="Times New Roman"/>
                <a:cs typeface="Times New Roman"/>
              </a:rPr>
              <a:t> </a:t>
            </a:r>
            <a:r>
              <a:rPr sz="2400" spc="-35">
                <a:latin typeface="Times New Roman"/>
                <a:cs typeface="Times New Roman"/>
              </a:rPr>
              <a:t>hire</a:t>
            </a:r>
            <a:r>
              <a:rPr sz="2400" spc="125">
                <a:latin typeface="Times New Roman"/>
                <a:cs typeface="Times New Roman"/>
              </a:rPr>
              <a:t> </a:t>
            </a:r>
            <a:r>
              <a:rPr sz="2400" spc="-20">
                <a:latin typeface="Times New Roman"/>
                <a:cs typeface="Times New Roman"/>
              </a:rPr>
              <a:t>Disha</a:t>
            </a:r>
            <a:r>
              <a:rPr sz="2400" spc="85">
                <a:latin typeface="Times New Roman"/>
                <a:cs typeface="Times New Roman"/>
              </a:rPr>
              <a:t> </a:t>
            </a:r>
            <a:r>
              <a:rPr sz="2400" spc="-20">
                <a:latin typeface="Times New Roman"/>
                <a:cs typeface="Times New Roman"/>
              </a:rPr>
              <a:t>after</a:t>
            </a:r>
            <a:r>
              <a:rPr sz="2400" spc="90">
                <a:latin typeface="Times New Roman"/>
                <a:cs typeface="Times New Roman"/>
              </a:rPr>
              <a:t> </a:t>
            </a:r>
            <a:r>
              <a:rPr sz="2400" spc="-25">
                <a:latin typeface="Times New Roman"/>
                <a:cs typeface="Times New Roman"/>
              </a:rPr>
              <a:t>her</a:t>
            </a:r>
            <a:r>
              <a:rPr sz="2400" spc="45">
                <a:latin typeface="Times New Roman"/>
                <a:cs typeface="Times New Roman"/>
              </a:rPr>
              <a:t> </a:t>
            </a:r>
            <a:r>
              <a:rPr sz="2400" spc="-30">
                <a:latin typeface="Times New Roman"/>
                <a:cs typeface="Times New Roman"/>
              </a:rPr>
              <a:t>interview.</a:t>
            </a:r>
            <a:endParaRPr sz="2400">
              <a:latin typeface="Times New Roman"/>
              <a:cs typeface="Times New Roman"/>
            </a:endParaRPr>
          </a:p>
        </p:txBody>
      </p:sp>
      <p:pic>
        <p:nvPicPr>
          <p:cNvPr id="5" name="object 5"/>
          <p:cNvPicPr/>
          <p:nvPr/>
        </p:nvPicPr>
        <p:blipFill>
          <a:blip r:embed="rId3" cstate="print"/>
          <a:stretch>
            <a:fillRect/>
          </a:stretch>
        </p:blipFill>
        <p:spPr>
          <a:xfrm>
            <a:off x="1428750" y="5353050"/>
            <a:ext cx="1047750" cy="6477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505142"/>
            <a:ext cx="7715884" cy="513715"/>
          </a:xfrm>
          <a:prstGeom prst="rect">
            <a:avLst/>
          </a:prstGeom>
        </p:spPr>
        <p:txBody>
          <a:bodyPr vert="horz" wrap="square" lIns="0" tIns="12700" rIns="0" bIns="0" rtlCol="0">
            <a:spAutoFit/>
          </a:bodyPr>
          <a:lstStyle/>
          <a:p>
            <a:pPr marL="12700">
              <a:lnSpc>
                <a:spcPct val="100000"/>
              </a:lnSpc>
              <a:spcBef>
                <a:spcPts val="100"/>
              </a:spcBef>
            </a:pPr>
            <a:r>
              <a:rPr spc="-5"/>
              <a:t>Computer-based</a:t>
            </a:r>
            <a:r>
              <a:rPr spc="15"/>
              <a:t> </a:t>
            </a:r>
            <a:r>
              <a:rPr spc="5"/>
              <a:t>information</a:t>
            </a:r>
            <a:r>
              <a:rPr spc="-130"/>
              <a:t> </a:t>
            </a:r>
            <a:r>
              <a:t>system</a:t>
            </a:r>
            <a:r>
              <a:rPr spc="-20"/>
              <a:t> </a:t>
            </a:r>
            <a:r>
              <a:t>(CBIS)</a:t>
            </a:r>
          </a:p>
        </p:txBody>
      </p:sp>
      <p:sp>
        <p:nvSpPr>
          <p:cNvPr id="3" name="object 3"/>
          <p:cNvSpPr txBox="1"/>
          <p:nvPr/>
        </p:nvSpPr>
        <p:spPr>
          <a:xfrm>
            <a:off x="547369" y="1446466"/>
            <a:ext cx="8088630" cy="4754880"/>
          </a:xfrm>
          <a:prstGeom prst="rect">
            <a:avLst/>
          </a:prstGeom>
        </p:spPr>
        <p:txBody>
          <a:bodyPr vert="horz" wrap="square" lIns="0" tIns="12700" rIns="0" bIns="0" rtlCol="0">
            <a:spAutoFit/>
          </a:bodyPr>
          <a:lstStyle/>
          <a:p>
            <a:pPr marL="12700" marR="22860">
              <a:lnSpc>
                <a:spcPct val="107700"/>
              </a:lnSpc>
              <a:spcBef>
                <a:spcPts val="100"/>
              </a:spcBef>
              <a:tabLst>
                <a:tab pos="577850" algn="l"/>
                <a:tab pos="2312670" algn="l"/>
                <a:tab pos="3380104" algn="l"/>
                <a:tab pos="4079240" algn="l"/>
                <a:tab pos="4797425" algn="l"/>
                <a:tab pos="6226810" algn="l"/>
                <a:tab pos="7802880" algn="l"/>
              </a:tabLst>
            </a:pPr>
            <a:r>
              <a:rPr sz="2400" b="1" spc="15">
                <a:latin typeface="Times New Roman"/>
                <a:cs typeface="Times New Roman"/>
              </a:rPr>
              <a:t>A</a:t>
            </a:r>
            <a:r>
              <a:rPr sz="2400" b="1">
                <a:latin typeface="Times New Roman"/>
                <a:cs typeface="Times New Roman"/>
              </a:rPr>
              <a:t>n	</a:t>
            </a:r>
            <a:r>
              <a:rPr sz="2400" b="1" spc="-15">
                <a:latin typeface="Times New Roman"/>
                <a:cs typeface="Times New Roman"/>
              </a:rPr>
              <a:t>i</a:t>
            </a:r>
            <a:r>
              <a:rPr sz="2400" b="1" spc="-35">
                <a:latin typeface="Times New Roman"/>
                <a:cs typeface="Times New Roman"/>
              </a:rPr>
              <a:t>n</a:t>
            </a:r>
            <a:r>
              <a:rPr sz="2400" b="1">
                <a:latin typeface="Times New Roman"/>
                <a:cs typeface="Times New Roman"/>
              </a:rPr>
              <a:t>f</a:t>
            </a:r>
            <a:r>
              <a:rPr sz="2400" b="1" spc="50">
                <a:latin typeface="Times New Roman"/>
                <a:cs typeface="Times New Roman"/>
              </a:rPr>
              <a:t>o</a:t>
            </a:r>
            <a:r>
              <a:rPr sz="2400" b="1" spc="-15">
                <a:latin typeface="Times New Roman"/>
                <a:cs typeface="Times New Roman"/>
              </a:rPr>
              <a:t>r</a:t>
            </a:r>
            <a:r>
              <a:rPr sz="2400" b="1" spc="45">
                <a:latin typeface="Times New Roman"/>
                <a:cs typeface="Times New Roman"/>
              </a:rPr>
              <a:t>m</a:t>
            </a:r>
            <a:r>
              <a:rPr sz="2400" b="1">
                <a:latin typeface="Times New Roman"/>
                <a:cs typeface="Times New Roman"/>
              </a:rPr>
              <a:t>at</a:t>
            </a:r>
            <a:r>
              <a:rPr sz="2400" b="1" spc="-15">
                <a:latin typeface="Times New Roman"/>
                <a:cs typeface="Times New Roman"/>
              </a:rPr>
              <a:t>i</a:t>
            </a:r>
            <a:r>
              <a:rPr sz="2400" b="1">
                <a:latin typeface="Times New Roman"/>
                <a:cs typeface="Times New Roman"/>
              </a:rPr>
              <a:t>on	</a:t>
            </a:r>
            <a:r>
              <a:rPr sz="2400" b="1" spc="10">
                <a:latin typeface="Times New Roman"/>
                <a:cs typeface="Times New Roman"/>
              </a:rPr>
              <a:t>s</a:t>
            </a:r>
            <a:r>
              <a:rPr sz="2400" b="1">
                <a:latin typeface="Times New Roman"/>
                <a:cs typeface="Times New Roman"/>
              </a:rPr>
              <a:t>y</a:t>
            </a:r>
            <a:r>
              <a:rPr sz="2400" b="1" spc="10">
                <a:latin typeface="Times New Roman"/>
                <a:cs typeface="Times New Roman"/>
              </a:rPr>
              <a:t>s</a:t>
            </a:r>
            <a:r>
              <a:rPr sz="2400" b="1">
                <a:latin typeface="Times New Roman"/>
                <a:cs typeface="Times New Roman"/>
              </a:rPr>
              <a:t>t</a:t>
            </a:r>
            <a:r>
              <a:rPr sz="2400" b="1" spc="-20">
                <a:latin typeface="Times New Roman"/>
                <a:cs typeface="Times New Roman"/>
              </a:rPr>
              <a:t>e</a:t>
            </a:r>
            <a:r>
              <a:rPr sz="2400" b="1">
                <a:latin typeface="Times New Roman"/>
                <a:cs typeface="Times New Roman"/>
              </a:rPr>
              <a:t>m	t</a:t>
            </a:r>
            <a:r>
              <a:rPr sz="2400" b="1" spc="-35">
                <a:latin typeface="Times New Roman"/>
                <a:cs typeface="Times New Roman"/>
              </a:rPr>
              <a:t>h</a:t>
            </a:r>
            <a:r>
              <a:rPr sz="2400" b="1">
                <a:latin typeface="Times New Roman"/>
                <a:cs typeface="Times New Roman"/>
              </a:rPr>
              <a:t>at	</a:t>
            </a:r>
            <a:r>
              <a:rPr sz="2400" b="1" spc="-40">
                <a:latin typeface="Times New Roman"/>
                <a:cs typeface="Times New Roman"/>
              </a:rPr>
              <a:t>u</a:t>
            </a:r>
            <a:r>
              <a:rPr sz="2400" b="1" spc="10">
                <a:latin typeface="Times New Roman"/>
                <a:cs typeface="Times New Roman"/>
              </a:rPr>
              <a:t>s</a:t>
            </a:r>
            <a:r>
              <a:rPr sz="2400" b="1" spc="-20">
                <a:latin typeface="Times New Roman"/>
                <a:cs typeface="Times New Roman"/>
              </a:rPr>
              <a:t>e</a:t>
            </a:r>
            <a:r>
              <a:rPr sz="2400" b="1">
                <a:latin typeface="Times New Roman"/>
                <a:cs typeface="Times New Roman"/>
              </a:rPr>
              <a:t>s	</a:t>
            </a:r>
            <a:r>
              <a:rPr sz="2400" b="1" spc="-20">
                <a:latin typeface="Times New Roman"/>
                <a:cs typeface="Times New Roman"/>
              </a:rPr>
              <a:t>c</a:t>
            </a:r>
            <a:r>
              <a:rPr sz="2400" b="1">
                <a:latin typeface="Times New Roman"/>
                <a:cs typeface="Times New Roman"/>
              </a:rPr>
              <a:t>o</a:t>
            </a:r>
            <a:r>
              <a:rPr sz="2400" b="1" spc="45">
                <a:latin typeface="Times New Roman"/>
                <a:cs typeface="Times New Roman"/>
              </a:rPr>
              <a:t>m</a:t>
            </a:r>
            <a:r>
              <a:rPr sz="2400" b="1" spc="10">
                <a:latin typeface="Times New Roman"/>
                <a:cs typeface="Times New Roman"/>
              </a:rPr>
              <a:t>p</a:t>
            </a:r>
            <a:r>
              <a:rPr sz="2400" b="1" spc="-40">
                <a:latin typeface="Times New Roman"/>
                <a:cs typeface="Times New Roman"/>
              </a:rPr>
              <a:t>u</a:t>
            </a:r>
            <a:r>
              <a:rPr sz="2400" b="1">
                <a:latin typeface="Times New Roman"/>
                <a:cs typeface="Times New Roman"/>
              </a:rPr>
              <a:t>t</a:t>
            </a:r>
            <a:r>
              <a:rPr sz="2400" b="1" spc="-20">
                <a:latin typeface="Times New Roman"/>
                <a:cs typeface="Times New Roman"/>
              </a:rPr>
              <a:t>e</a:t>
            </a:r>
            <a:r>
              <a:rPr sz="2400" b="1">
                <a:latin typeface="Times New Roman"/>
                <a:cs typeface="Times New Roman"/>
              </a:rPr>
              <a:t>r	t</a:t>
            </a:r>
            <a:r>
              <a:rPr sz="2400" b="1" spc="-20">
                <a:latin typeface="Times New Roman"/>
                <a:cs typeface="Times New Roman"/>
              </a:rPr>
              <a:t>ec</a:t>
            </a:r>
            <a:r>
              <a:rPr sz="2400" b="1" spc="10">
                <a:latin typeface="Times New Roman"/>
                <a:cs typeface="Times New Roman"/>
              </a:rPr>
              <a:t>h</a:t>
            </a:r>
            <a:r>
              <a:rPr sz="2400" b="1" spc="-40">
                <a:latin typeface="Times New Roman"/>
                <a:cs typeface="Times New Roman"/>
              </a:rPr>
              <a:t>n</a:t>
            </a:r>
            <a:r>
              <a:rPr sz="2400" b="1">
                <a:latin typeface="Times New Roman"/>
                <a:cs typeface="Times New Roman"/>
              </a:rPr>
              <a:t>o</a:t>
            </a:r>
            <a:r>
              <a:rPr sz="2400" b="1" spc="-20">
                <a:latin typeface="Times New Roman"/>
                <a:cs typeface="Times New Roman"/>
              </a:rPr>
              <a:t>l</a:t>
            </a:r>
            <a:r>
              <a:rPr sz="2400" b="1">
                <a:latin typeface="Times New Roman"/>
                <a:cs typeface="Times New Roman"/>
              </a:rPr>
              <a:t>ogy	to  </a:t>
            </a:r>
            <a:r>
              <a:rPr sz="2400" b="1" spc="-10">
                <a:latin typeface="Times New Roman"/>
                <a:cs typeface="Times New Roman"/>
              </a:rPr>
              <a:t>perform</a:t>
            </a:r>
            <a:r>
              <a:rPr sz="2400" b="1" spc="50">
                <a:latin typeface="Times New Roman"/>
                <a:cs typeface="Times New Roman"/>
              </a:rPr>
              <a:t> </a:t>
            </a:r>
            <a:r>
              <a:rPr sz="2400" b="1" spc="15">
                <a:latin typeface="Times New Roman"/>
                <a:cs typeface="Times New Roman"/>
              </a:rPr>
              <a:t>some</a:t>
            </a:r>
            <a:r>
              <a:rPr sz="2400" b="1" spc="-60">
                <a:latin typeface="Times New Roman"/>
                <a:cs typeface="Times New Roman"/>
              </a:rPr>
              <a:t> </a:t>
            </a:r>
            <a:r>
              <a:rPr sz="2400" b="1">
                <a:latin typeface="Times New Roman"/>
                <a:cs typeface="Times New Roman"/>
              </a:rPr>
              <a:t>or</a:t>
            </a:r>
            <a:r>
              <a:rPr sz="2400" b="1" spc="-20">
                <a:latin typeface="Times New Roman"/>
                <a:cs typeface="Times New Roman"/>
              </a:rPr>
              <a:t> </a:t>
            </a:r>
            <a:r>
              <a:rPr sz="2400" b="1" spc="-10">
                <a:latin typeface="Times New Roman"/>
                <a:cs typeface="Times New Roman"/>
              </a:rPr>
              <a:t>all</a:t>
            </a:r>
            <a:r>
              <a:rPr sz="2400" b="1" spc="-15">
                <a:latin typeface="Times New Roman"/>
                <a:cs typeface="Times New Roman"/>
              </a:rPr>
              <a:t> </a:t>
            </a:r>
            <a:r>
              <a:rPr sz="2400" b="1" spc="-5">
                <a:latin typeface="Times New Roman"/>
                <a:cs typeface="Times New Roman"/>
              </a:rPr>
              <a:t>of</a:t>
            </a:r>
            <a:r>
              <a:rPr sz="2400" b="1">
                <a:latin typeface="Times New Roman"/>
                <a:cs typeface="Times New Roman"/>
              </a:rPr>
              <a:t> </a:t>
            </a:r>
            <a:r>
              <a:rPr sz="2400" b="1" spc="-10">
                <a:latin typeface="Times New Roman"/>
                <a:cs typeface="Times New Roman"/>
              </a:rPr>
              <a:t>its</a:t>
            </a:r>
            <a:r>
              <a:rPr sz="2400" b="1" spc="10">
                <a:latin typeface="Times New Roman"/>
                <a:cs typeface="Times New Roman"/>
              </a:rPr>
              <a:t> </a:t>
            </a:r>
            <a:r>
              <a:rPr sz="2400" b="1" spc="-15">
                <a:latin typeface="Times New Roman"/>
                <a:cs typeface="Times New Roman"/>
              </a:rPr>
              <a:t>intended</a:t>
            </a:r>
            <a:r>
              <a:rPr sz="2400" b="1" spc="105">
                <a:latin typeface="Times New Roman"/>
                <a:cs typeface="Times New Roman"/>
              </a:rPr>
              <a:t> </a:t>
            </a:r>
            <a:r>
              <a:rPr sz="2400" b="1" spc="5">
                <a:latin typeface="Times New Roman"/>
                <a:cs typeface="Times New Roman"/>
              </a:rPr>
              <a:t>tasks.</a:t>
            </a:r>
            <a:endParaRPr sz="2400">
              <a:latin typeface="Times New Roman"/>
              <a:cs typeface="Times New Roman"/>
            </a:endParaRPr>
          </a:p>
          <a:p>
            <a:pPr marL="12700">
              <a:lnSpc>
                <a:spcPct val="100000"/>
              </a:lnSpc>
              <a:spcBef>
                <a:spcPts val="220"/>
              </a:spcBef>
              <a:tabLst>
                <a:tab pos="1575435" algn="l"/>
              </a:tabLst>
            </a:pPr>
            <a:r>
              <a:rPr sz="2400" b="1" spc="-5">
                <a:solidFill>
                  <a:srgbClr val="006FC0"/>
                </a:solidFill>
                <a:latin typeface="Times New Roman"/>
                <a:cs typeface="Times New Roman"/>
              </a:rPr>
              <a:t>Hardware</a:t>
            </a:r>
            <a:r>
              <a:rPr sz="2400" spc="-5">
                <a:latin typeface="Times New Roman"/>
                <a:cs typeface="Times New Roman"/>
              </a:rPr>
              <a:t>-	</a:t>
            </a:r>
            <a:r>
              <a:rPr sz="2000" spc="-5">
                <a:latin typeface="Times New Roman"/>
                <a:cs typeface="Times New Roman"/>
              </a:rPr>
              <a:t>consists</a:t>
            </a:r>
            <a:r>
              <a:rPr sz="2000" spc="330">
                <a:latin typeface="Times New Roman"/>
                <a:cs typeface="Times New Roman"/>
              </a:rPr>
              <a:t> </a:t>
            </a:r>
            <a:r>
              <a:rPr sz="2000" spc="-5">
                <a:latin typeface="Times New Roman"/>
                <a:cs typeface="Times New Roman"/>
              </a:rPr>
              <a:t>of</a:t>
            </a:r>
            <a:r>
              <a:rPr sz="2000" spc="229">
                <a:latin typeface="Times New Roman"/>
                <a:cs typeface="Times New Roman"/>
              </a:rPr>
              <a:t> </a:t>
            </a:r>
            <a:r>
              <a:rPr sz="2000" spc="-10">
                <a:latin typeface="Times New Roman"/>
                <a:cs typeface="Times New Roman"/>
              </a:rPr>
              <a:t>devices</a:t>
            </a:r>
            <a:r>
              <a:rPr sz="2000" spc="340">
                <a:latin typeface="Times New Roman"/>
                <a:cs typeface="Times New Roman"/>
              </a:rPr>
              <a:t> </a:t>
            </a:r>
            <a:r>
              <a:rPr sz="2000" spc="-10">
                <a:latin typeface="Times New Roman"/>
                <a:cs typeface="Times New Roman"/>
              </a:rPr>
              <a:t>such</a:t>
            </a:r>
            <a:r>
              <a:rPr sz="2000" spc="300">
                <a:latin typeface="Times New Roman"/>
                <a:cs typeface="Times New Roman"/>
              </a:rPr>
              <a:t> </a:t>
            </a:r>
            <a:r>
              <a:rPr sz="2000" spc="5">
                <a:latin typeface="Times New Roman"/>
                <a:cs typeface="Times New Roman"/>
              </a:rPr>
              <a:t>as</a:t>
            </a:r>
            <a:r>
              <a:rPr sz="2000" spc="325">
                <a:latin typeface="Times New Roman"/>
                <a:cs typeface="Times New Roman"/>
              </a:rPr>
              <a:t> </a:t>
            </a:r>
            <a:r>
              <a:rPr sz="2000" spc="-5">
                <a:latin typeface="Times New Roman"/>
                <a:cs typeface="Times New Roman"/>
              </a:rPr>
              <a:t>the</a:t>
            </a:r>
            <a:r>
              <a:rPr sz="2000" spc="260">
                <a:latin typeface="Times New Roman"/>
                <a:cs typeface="Times New Roman"/>
              </a:rPr>
              <a:t> </a:t>
            </a:r>
            <a:r>
              <a:rPr sz="2000" spc="-5">
                <a:latin typeface="Times New Roman"/>
                <a:cs typeface="Times New Roman"/>
              </a:rPr>
              <a:t>processor,</a:t>
            </a:r>
            <a:r>
              <a:rPr sz="2000" spc="315">
                <a:latin typeface="Times New Roman"/>
                <a:cs typeface="Times New Roman"/>
              </a:rPr>
              <a:t> </a:t>
            </a:r>
            <a:r>
              <a:rPr sz="2000" spc="-5">
                <a:latin typeface="Times New Roman"/>
                <a:cs typeface="Times New Roman"/>
              </a:rPr>
              <a:t>monitor,</a:t>
            </a:r>
            <a:r>
              <a:rPr sz="2000" spc="295">
                <a:latin typeface="Times New Roman"/>
                <a:cs typeface="Times New Roman"/>
              </a:rPr>
              <a:t> </a:t>
            </a:r>
            <a:r>
              <a:rPr sz="2000">
                <a:latin typeface="Times New Roman"/>
                <a:cs typeface="Times New Roman"/>
              </a:rPr>
              <a:t>keyboard,</a:t>
            </a:r>
          </a:p>
          <a:p>
            <a:pPr marL="12700">
              <a:lnSpc>
                <a:spcPct val="100000"/>
              </a:lnSpc>
              <a:spcBef>
                <a:spcPts val="625"/>
              </a:spcBef>
            </a:pPr>
            <a:r>
              <a:rPr sz="2000">
                <a:latin typeface="Times New Roman"/>
                <a:cs typeface="Times New Roman"/>
              </a:rPr>
              <a:t>and</a:t>
            </a:r>
            <a:r>
              <a:rPr sz="2000" spc="-30">
                <a:latin typeface="Times New Roman"/>
                <a:cs typeface="Times New Roman"/>
              </a:rPr>
              <a:t> </a:t>
            </a:r>
            <a:r>
              <a:rPr sz="2000" spc="-15">
                <a:latin typeface="Times New Roman"/>
                <a:cs typeface="Times New Roman"/>
              </a:rPr>
              <a:t>printer.</a:t>
            </a:r>
            <a:endParaRPr sz="2000">
              <a:latin typeface="Times New Roman"/>
              <a:cs typeface="Times New Roman"/>
            </a:endParaRPr>
          </a:p>
          <a:p>
            <a:pPr marL="12700" marR="18415">
              <a:lnSpc>
                <a:spcPts val="3100"/>
              </a:lnSpc>
              <a:spcBef>
                <a:spcPts val="225"/>
              </a:spcBef>
            </a:pPr>
            <a:r>
              <a:rPr sz="2400" b="1" spc="-5">
                <a:solidFill>
                  <a:srgbClr val="006FC0"/>
                </a:solidFill>
                <a:latin typeface="Times New Roman"/>
                <a:cs typeface="Times New Roman"/>
              </a:rPr>
              <a:t>Software</a:t>
            </a:r>
            <a:r>
              <a:rPr sz="2400" b="1" spc="170">
                <a:solidFill>
                  <a:srgbClr val="006FC0"/>
                </a:solidFill>
                <a:latin typeface="Times New Roman"/>
                <a:cs typeface="Times New Roman"/>
              </a:rPr>
              <a:t> </a:t>
            </a:r>
            <a:r>
              <a:rPr sz="2400">
                <a:latin typeface="Times New Roman"/>
                <a:cs typeface="Times New Roman"/>
              </a:rPr>
              <a:t>-</a:t>
            </a:r>
            <a:r>
              <a:rPr sz="2400" spc="195">
                <a:latin typeface="Times New Roman"/>
                <a:cs typeface="Times New Roman"/>
              </a:rPr>
              <a:t> </a:t>
            </a:r>
            <a:r>
              <a:rPr sz="2000" spc="-5">
                <a:latin typeface="Times New Roman"/>
                <a:cs typeface="Times New Roman"/>
              </a:rPr>
              <a:t>is</a:t>
            </a:r>
            <a:r>
              <a:rPr sz="2000" spc="114">
                <a:latin typeface="Times New Roman"/>
                <a:cs typeface="Times New Roman"/>
              </a:rPr>
              <a:t> </a:t>
            </a:r>
            <a:r>
              <a:rPr sz="2000">
                <a:latin typeface="Times New Roman"/>
                <a:cs typeface="Times New Roman"/>
              </a:rPr>
              <a:t>a</a:t>
            </a:r>
            <a:r>
              <a:rPr sz="2000" spc="105">
                <a:latin typeface="Times New Roman"/>
                <a:cs typeface="Times New Roman"/>
              </a:rPr>
              <a:t> </a:t>
            </a:r>
            <a:r>
              <a:rPr sz="2000" spc="-5">
                <a:latin typeface="Times New Roman"/>
                <a:cs typeface="Times New Roman"/>
              </a:rPr>
              <a:t>program</a:t>
            </a:r>
            <a:r>
              <a:rPr sz="2000" spc="90">
                <a:latin typeface="Times New Roman"/>
                <a:cs typeface="Times New Roman"/>
              </a:rPr>
              <a:t> </a:t>
            </a:r>
            <a:r>
              <a:rPr sz="2000">
                <a:latin typeface="Times New Roman"/>
                <a:cs typeface="Times New Roman"/>
              </a:rPr>
              <a:t>or</a:t>
            </a:r>
            <a:r>
              <a:rPr sz="2000" spc="80">
                <a:latin typeface="Times New Roman"/>
                <a:cs typeface="Times New Roman"/>
              </a:rPr>
              <a:t> </a:t>
            </a:r>
            <a:r>
              <a:rPr sz="2000" spc="-5">
                <a:latin typeface="Times New Roman"/>
                <a:cs typeface="Times New Roman"/>
              </a:rPr>
              <a:t>collection</a:t>
            </a:r>
            <a:r>
              <a:rPr sz="2000" spc="160">
                <a:latin typeface="Times New Roman"/>
                <a:cs typeface="Times New Roman"/>
              </a:rPr>
              <a:t> </a:t>
            </a:r>
            <a:r>
              <a:rPr sz="2000">
                <a:latin typeface="Times New Roman"/>
                <a:cs typeface="Times New Roman"/>
              </a:rPr>
              <a:t>of</a:t>
            </a:r>
            <a:r>
              <a:rPr sz="2000" spc="25">
                <a:latin typeface="Times New Roman"/>
                <a:cs typeface="Times New Roman"/>
              </a:rPr>
              <a:t> </a:t>
            </a:r>
            <a:r>
              <a:rPr sz="2000" spc="-5">
                <a:latin typeface="Times New Roman"/>
                <a:cs typeface="Times New Roman"/>
              </a:rPr>
              <a:t>programs</a:t>
            </a:r>
            <a:r>
              <a:rPr sz="2000" spc="125">
                <a:latin typeface="Times New Roman"/>
                <a:cs typeface="Times New Roman"/>
              </a:rPr>
              <a:t> </a:t>
            </a:r>
            <a:r>
              <a:rPr sz="2000">
                <a:latin typeface="Times New Roman"/>
                <a:cs typeface="Times New Roman"/>
              </a:rPr>
              <a:t>that</a:t>
            </a:r>
            <a:r>
              <a:rPr sz="2000" spc="90">
                <a:latin typeface="Times New Roman"/>
                <a:cs typeface="Times New Roman"/>
              </a:rPr>
              <a:t> </a:t>
            </a:r>
            <a:r>
              <a:rPr sz="2000">
                <a:latin typeface="Times New Roman"/>
                <a:cs typeface="Times New Roman"/>
              </a:rPr>
              <a:t>enable</a:t>
            </a:r>
            <a:r>
              <a:rPr sz="2000" spc="60">
                <a:latin typeface="Times New Roman"/>
                <a:cs typeface="Times New Roman"/>
              </a:rPr>
              <a:t> </a:t>
            </a:r>
            <a:r>
              <a:rPr sz="2000" spc="-5">
                <a:latin typeface="Times New Roman"/>
                <a:cs typeface="Times New Roman"/>
              </a:rPr>
              <a:t>the</a:t>
            </a:r>
            <a:r>
              <a:rPr sz="2000" spc="55">
                <a:latin typeface="Times New Roman"/>
                <a:cs typeface="Times New Roman"/>
              </a:rPr>
              <a:t> </a:t>
            </a:r>
            <a:r>
              <a:rPr sz="2000" spc="5">
                <a:latin typeface="Times New Roman"/>
                <a:cs typeface="Times New Roman"/>
              </a:rPr>
              <a:t>hardware </a:t>
            </a:r>
            <a:r>
              <a:rPr sz="2000" spc="-484">
                <a:latin typeface="Times New Roman"/>
                <a:cs typeface="Times New Roman"/>
              </a:rPr>
              <a:t> </a:t>
            </a:r>
            <a:r>
              <a:rPr sz="2000" spc="-5">
                <a:latin typeface="Times New Roman"/>
                <a:cs typeface="Times New Roman"/>
              </a:rPr>
              <a:t>to </a:t>
            </a:r>
            <a:r>
              <a:rPr sz="2000" spc="-20">
                <a:latin typeface="Times New Roman"/>
                <a:cs typeface="Times New Roman"/>
              </a:rPr>
              <a:t>process</a:t>
            </a:r>
            <a:r>
              <a:rPr sz="2000" spc="125">
                <a:latin typeface="Times New Roman"/>
                <a:cs typeface="Times New Roman"/>
              </a:rPr>
              <a:t> </a:t>
            </a:r>
            <a:r>
              <a:rPr sz="2000">
                <a:latin typeface="Times New Roman"/>
                <a:cs typeface="Times New Roman"/>
              </a:rPr>
              <a:t>data.</a:t>
            </a:r>
          </a:p>
          <a:p>
            <a:pPr marL="12700">
              <a:lnSpc>
                <a:spcPct val="100000"/>
              </a:lnSpc>
              <a:spcBef>
                <a:spcPts val="85"/>
              </a:spcBef>
            </a:pPr>
            <a:r>
              <a:rPr sz="2400" b="1">
                <a:solidFill>
                  <a:srgbClr val="006FC0"/>
                </a:solidFill>
                <a:latin typeface="Times New Roman"/>
                <a:cs typeface="Times New Roman"/>
              </a:rPr>
              <a:t>A</a:t>
            </a:r>
            <a:r>
              <a:rPr sz="2400" b="1" spc="20">
                <a:solidFill>
                  <a:srgbClr val="006FC0"/>
                </a:solidFill>
                <a:latin typeface="Times New Roman"/>
                <a:cs typeface="Times New Roman"/>
              </a:rPr>
              <a:t> </a:t>
            </a:r>
            <a:r>
              <a:rPr sz="2400" b="1">
                <a:solidFill>
                  <a:srgbClr val="006FC0"/>
                </a:solidFill>
                <a:latin typeface="Times New Roman"/>
                <a:cs typeface="Times New Roman"/>
              </a:rPr>
              <a:t>database</a:t>
            </a:r>
            <a:r>
              <a:rPr sz="2400" b="1" spc="-45">
                <a:solidFill>
                  <a:srgbClr val="006FC0"/>
                </a:solidFill>
                <a:latin typeface="Times New Roman"/>
                <a:cs typeface="Times New Roman"/>
              </a:rPr>
              <a:t> </a:t>
            </a:r>
            <a:r>
              <a:rPr sz="2000" spc="-5">
                <a:latin typeface="Times New Roman"/>
                <a:cs typeface="Times New Roman"/>
              </a:rPr>
              <a:t>is</a:t>
            </a:r>
            <a:r>
              <a:rPr sz="2000" spc="25">
                <a:latin typeface="Times New Roman"/>
                <a:cs typeface="Times New Roman"/>
              </a:rPr>
              <a:t> </a:t>
            </a:r>
            <a:r>
              <a:rPr sz="2000">
                <a:latin typeface="Times New Roman"/>
                <a:cs typeface="Times New Roman"/>
              </a:rPr>
              <a:t>a</a:t>
            </a:r>
            <a:r>
              <a:rPr sz="2000" spc="20">
                <a:latin typeface="Times New Roman"/>
                <a:cs typeface="Times New Roman"/>
              </a:rPr>
              <a:t> </a:t>
            </a:r>
            <a:r>
              <a:rPr sz="2000" spc="-25">
                <a:latin typeface="Times New Roman"/>
                <a:cs typeface="Times New Roman"/>
              </a:rPr>
              <a:t>collection</a:t>
            </a:r>
            <a:r>
              <a:rPr sz="2000" spc="185">
                <a:latin typeface="Times New Roman"/>
                <a:cs typeface="Times New Roman"/>
              </a:rPr>
              <a:t> </a:t>
            </a:r>
            <a:r>
              <a:rPr sz="2000" spc="-30">
                <a:latin typeface="Times New Roman"/>
                <a:cs typeface="Times New Roman"/>
              </a:rPr>
              <a:t>of</a:t>
            </a:r>
            <a:r>
              <a:rPr sz="2000" spc="40">
                <a:latin typeface="Times New Roman"/>
                <a:cs typeface="Times New Roman"/>
              </a:rPr>
              <a:t> </a:t>
            </a:r>
            <a:r>
              <a:rPr sz="2000" spc="-20">
                <a:latin typeface="Times New Roman"/>
                <a:cs typeface="Times New Roman"/>
              </a:rPr>
              <a:t>related</a:t>
            </a:r>
            <a:r>
              <a:rPr sz="2000" spc="114">
                <a:latin typeface="Times New Roman"/>
                <a:cs typeface="Times New Roman"/>
              </a:rPr>
              <a:t> </a:t>
            </a:r>
            <a:r>
              <a:rPr sz="2000" spc="-30">
                <a:latin typeface="Times New Roman"/>
                <a:cs typeface="Times New Roman"/>
              </a:rPr>
              <a:t>files</a:t>
            </a:r>
            <a:r>
              <a:rPr sz="2000" spc="75">
                <a:latin typeface="Times New Roman"/>
                <a:cs typeface="Times New Roman"/>
              </a:rPr>
              <a:t> </a:t>
            </a:r>
            <a:r>
              <a:rPr sz="2000" spc="-30">
                <a:latin typeface="Times New Roman"/>
                <a:cs typeface="Times New Roman"/>
              </a:rPr>
              <a:t>or</a:t>
            </a:r>
            <a:r>
              <a:rPr sz="2000" spc="45">
                <a:latin typeface="Times New Roman"/>
                <a:cs typeface="Times New Roman"/>
              </a:rPr>
              <a:t> </a:t>
            </a:r>
            <a:r>
              <a:rPr sz="2000" spc="-10">
                <a:latin typeface="Times New Roman"/>
                <a:cs typeface="Times New Roman"/>
              </a:rPr>
              <a:t>tables</a:t>
            </a:r>
            <a:r>
              <a:rPr sz="2000" spc="30">
                <a:latin typeface="Times New Roman"/>
                <a:cs typeface="Times New Roman"/>
              </a:rPr>
              <a:t> </a:t>
            </a:r>
            <a:r>
              <a:rPr sz="2000" spc="-15">
                <a:latin typeface="Times New Roman"/>
                <a:cs typeface="Times New Roman"/>
              </a:rPr>
              <a:t>containing</a:t>
            </a:r>
            <a:r>
              <a:rPr sz="2000" spc="114">
                <a:latin typeface="Times New Roman"/>
                <a:cs typeface="Times New Roman"/>
              </a:rPr>
              <a:t> </a:t>
            </a:r>
            <a:r>
              <a:rPr sz="2000">
                <a:latin typeface="Times New Roman"/>
                <a:cs typeface="Times New Roman"/>
              </a:rPr>
              <a:t>data.</a:t>
            </a:r>
          </a:p>
          <a:p>
            <a:pPr marL="12700" marR="26034">
              <a:lnSpc>
                <a:spcPts val="3100"/>
              </a:lnSpc>
              <a:spcBef>
                <a:spcPts val="140"/>
              </a:spcBef>
              <a:tabLst>
                <a:tab pos="400050" algn="l"/>
                <a:tab pos="1645285" algn="l"/>
                <a:tab pos="1956435" algn="l"/>
                <a:tab pos="2217420" algn="l"/>
                <a:tab pos="3462654" algn="l"/>
                <a:tab pos="4314190" algn="l"/>
                <a:tab pos="5375275" algn="l"/>
                <a:tab pos="5718810" algn="l"/>
                <a:tab pos="6779895" algn="l"/>
                <a:tab pos="7300595" algn="l"/>
              </a:tabLst>
            </a:pPr>
            <a:r>
              <a:rPr sz="2400" b="1">
                <a:solidFill>
                  <a:srgbClr val="006FC0"/>
                </a:solidFill>
                <a:latin typeface="Times New Roman"/>
                <a:cs typeface="Times New Roman"/>
              </a:rPr>
              <a:t>A	</a:t>
            </a:r>
            <a:r>
              <a:rPr sz="2400" b="1" spc="-40">
                <a:solidFill>
                  <a:srgbClr val="006FC0"/>
                </a:solidFill>
                <a:latin typeface="Times New Roman"/>
                <a:cs typeface="Times New Roman"/>
              </a:rPr>
              <a:t>n</a:t>
            </a:r>
            <a:r>
              <a:rPr sz="2400" b="1" spc="-20">
                <a:solidFill>
                  <a:srgbClr val="006FC0"/>
                </a:solidFill>
                <a:latin typeface="Times New Roman"/>
                <a:cs typeface="Times New Roman"/>
              </a:rPr>
              <a:t>e</a:t>
            </a:r>
            <a:r>
              <a:rPr sz="2400" b="1" spc="45">
                <a:solidFill>
                  <a:srgbClr val="006FC0"/>
                </a:solidFill>
                <a:latin typeface="Times New Roman"/>
                <a:cs typeface="Times New Roman"/>
              </a:rPr>
              <a:t>t</a:t>
            </a:r>
            <a:r>
              <a:rPr sz="2400" b="1" spc="-35">
                <a:solidFill>
                  <a:srgbClr val="006FC0"/>
                </a:solidFill>
                <a:latin typeface="Times New Roman"/>
                <a:cs typeface="Times New Roman"/>
              </a:rPr>
              <a:t>w</a:t>
            </a:r>
            <a:r>
              <a:rPr sz="2400" b="1">
                <a:solidFill>
                  <a:srgbClr val="006FC0"/>
                </a:solidFill>
                <a:latin typeface="Times New Roman"/>
                <a:cs typeface="Times New Roman"/>
              </a:rPr>
              <a:t>o</a:t>
            </a:r>
            <a:r>
              <a:rPr sz="2400" b="1" spc="-20">
                <a:solidFill>
                  <a:srgbClr val="006FC0"/>
                </a:solidFill>
                <a:latin typeface="Times New Roman"/>
                <a:cs typeface="Times New Roman"/>
              </a:rPr>
              <a:t>r</a:t>
            </a:r>
            <a:r>
              <a:rPr sz="2400" b="1">
                <a:solidFill>
                  <a:srgbClr val="006FC0"/>
                </a:solidFill>
                <a:latin typeface="Times New Roman"/>
                <a:cs typeface="Times New Roman"/>
              </a:rPr>
              <a:t>k	</a:t>
            </a:r>
            <a:r>
              <a:rPr sz="2000" spc="-10">
                <a:latin typeface="Times New Roman"/>
                <a:cs typeface="Times New Roman"/>
              </a:rPr>
              <a:t>i</a:t>
            </a:r>
            <a:r>
              <a:rPr sz="2000">
                <a:latin typeface="Times New Roman"/>
                <a:cs typeface="Times New Roman"/>
              </a:rPr>
              <a:t>s	a	</a:t>
            </a:r>
            <a:r>
              <a:rPr sz="2000" spc="5">
                <a:latin typeface="Times New Roman"/>
                <a:cs typeface="Times New Roman"/>
              </a:rPr>
              <a:t>c</a:t>
            </a:r>
            <a:r>
              <a:rPr sz="2000" spc="-55">
                <a:latin typeface="Times New Roman"/>
                <a:cs typeface="Times New Roman"/>
              </a:rPr>
              <a:t>o</a:t>
            </a:r>
            <a:r>
              <a:rPr sz="2000">
                <a:latin typeface="Times New Roman"/>
                <a:cs typeface="Times New Roman"/>
              </a:rPr>
              <a:t>nn</a:t>
            </a:r>
            <a:r>
              <a:rPr sz="2000" spc="5">
                <a:latin typeface="Times New Roman"/>
                <a:cs typeface="Times New Roman"/>
              </a:rPr>
              <a:t>e</a:t>
            </a:r>
            <a:r>
              <a:rPr sz="2000" spc="-40">
                <a:latin typeface="Times New Roman"/>
                <a:cs typeface="Times New Roman"/>
              </a:rPr>
              <a:t>c</a:t>
            </a:r>
            <a:r>
              <a:rPr sz="2000" spc="-10">
                <a:latin typeface="Times New Roman"/>
                <a:cs typeface="Times New Roman"/>
              </a:rPr>
              <a:t>ti</a:t>
            </a:r>
            <a:r>
              <a:rPr sz="2000">
                <a:latin typeface="Times New Roman"/>
                <a:cs typeface="Times New Roman"/>
              </a:rPr>
              <a:t>ng	</a:t>
            </a:r>
            <a:r>
              <a:rPr sz="2000" spc="65">
                <a:latin typeface="Times New Roman"/>
                <a:cs typeface="Times New Roman"/>
              </a:rPr>
              <a:t>s</a:t>
            </a:r>
            <a:r>
              <a:rPr sz="2000" spc="-105">
                <a:latin typeface="Times New Roman"/>
                <a:cs typeface="Times New Roman"/>
              </a:rPr>
              <a:t>y</a:t>
            </a:r>
            <a:r>
              <a:rPr sz="2000" spc="20">
                <a:latin typeface="Times New Roman"/>
                <a:cs typeface="Times New Roman"/>
              </a:rPr>
              <a:t>s</a:t>
            </a:r>
            <a:r>
              <a:rPr sz="2000" spc="40">
                <a:latin typeface="Times New Roman"/>
                <a:cs typeface="Times New Roman"/>
              </a:rPr>
              <a:t>t</a:t>
            </a:r>
            <a:r>
              <a:rPr sz="2000" spc="-40">
                <a:latin typeface="Times New Roman"/>
                <a:cs typeface="Times New Roman"/>
              </a:rPr>
              <a:t>e</a:t>
            </a:r>
            <a:r>
              <a:rPr sz="2000">
                <a:latin typeface="Times New Roman"/>
                <a:cs typeface="Times New Roman"/>
              </a:rPr>
              <a:t>m	</a:t>
            </a:r>
            <a:r>
              <a:rPr sz="2000" spc="-15">
                <a:latin typeface="Times New Roman"/>
                <a:cs typeface="Times New Roman"/>
              </a:rPr>
              <a:t>(</a:t>
            </a:r>
            <a:r>
              <a:rPr sz="2000">
                <a:latin typeface="Times New Roman"/>
                <a:cs typeface="Times New Roman"/>
              </a:rPr>
              <a:t>wi</a:t>
            </a:r>
            <a:r>
              <a:rPr sz="2000" spc="30">
                <a:latin typeface="Times New Roman"/>
                <a:cs typeface="Times New Roman"/>
              </a:rPr>
              <a:t>r</a:t>
            </a:r>
            <a:r>
              <a:rPr sz="2000" spc="-40">
                <a:latin typeface="Times New Roman"/>
                <a:cs typeface="Times New Roman"/>
              </a:rPr>
              <a:t>e</a:t>
            </a:r>
            <a:r>
              <a:rPr sz="2000">
                <a:latin typeface="Times New Roman"/>
                <a:cs typeface="Times New Roman"/>
              </a:rPr>
              <a:t>l</a:t>
            </a:r>
            <a:r>
              <a:rPr sz="2000" spc="-10">
                <a:latin typeface="Times New Roman"/>
                <a:cs typeface="Times New Roman"/>
              </a:rPr>
              <a:t>i</a:t>
            </a:r>
            <a:r>
              <a:rPr sz="2000">
                <a:latin typeface="Times New Roman"/>
                <a:cs typeface="Times New Roman"/>
              </a:rPr>
              <a:t>ne	</a:t>
            </a:r>
            <a:r>
              <a:rPr sz="2000" spc="-55">
                <a:latin typeface="Times New Roman"/>
                <a:cs typeface="Times New Roman"/>
              </a:rPr>
              <a:t>o</a:t>
            </a:r>
            <a:r>
              <a:rPr sz="2000">
                <a:latin typeface="Times New Roman"/>
                <a:cs typeface="Times New Roman"/>
              </a:rPr>
              <a:t>r	wi</a:t>
            </a:r>
            <a:r>
              <a:rPr sz="2000" spc="25">
                <a:latin typeface="Times New Roman"/>
                <a:cs typeface="Times New Roman"/>
              </a:rPr>
              <a:t>r</a:t>
            </a:r>
            <a:r>
              <a:rPr sz="2000" spc="-40">
                <a:latin typeface="Times New Roman"/>
                <a:cs typeface="Times New Roman"/>
              </a:rPr>
              <a:t>e</a:t>
            </a:r>
            <a:r>
              <a:rPr sz="2000" spc="40">
                <a:latin typeface="Times New Roman"/>
                <a:cs typeface="Times New Roman"/>
              </a:rPr>
              <a:t>l</a:t>
            </a:r>
            <a:r>
              <a:rPr sz="2000" spc="-40">
                <a:latin typeface="Times New Roman"/>
                <a:cs typeface="Times New Roman"/>
              </a:rPr>
              <a:t>e</a:t>
            </a:r>
            <a:r>
              <a:rPr sz="2000" spc="20">
                <a:latin typeface="Times New Roman"/>
                <a:cs typeface="Times New Roman"/>
              </a:rPr>
              <a:t>ss</a:t>
            </a:r>
            <a:r>
              <a:rPr sz="2000">
                <a:latin typeface="Times New Roman"/>
                <a:cs typeface="Times New Roman"/>
              </a:rPr>
              <a:t>)	</a:t>
            </a:r>
            <a:r>
              <a:rPr sz="2000" spc="-10">
                <a:latin typeface="Times New Roman"/>
                <a:cs typeface="Times New Roman"/>
              </a:rPr>
              <a:t>t</a:t>
            </a:r>
            <a:r>
              <a:rPr sz="2000">
                <a:latin typeface="Times New Roman"/>
                <a:cs typeface="Times New Roman"/>
              </a:rPr>
              <a:t>h</a:t>
            </a:r>
            <a:r>
              <a:rPr sz="2000" spc="5">
                <a:latin typeface="Times New Roman"/>
                <a:cs typeface="Times New Roman"/>
              </a:rPr>
              <a:t>a</a:t>
            </a:r>
            <a:r>
              <a:rPr sz="2000">
                <a:latin typeface="Times New Roman"/>
                <a:cs typeface="Times New Roman"/>
              </a:rPr>
              <a:t>t	p</a:t>
            </a:r>
            <a:r>
              <a:rPr sz="2000" spc="-40">
                <a:latin typeface="Times New Roman"/>
                <a:cs typeface="Times New Roman"/>
              </a:rPr>
              <a:t>e</a:t>
            </a:r>
            <a:r>
              <a:rPr sz="2000" spc="-20">
                <a:latin typeface="Times New Roman"/>
                <a:cs typeface="Times New Roman"/>
              </a:rPr>
              <a:t>r</a:t>
            </a:r>
            <a:r>
              <a:rPr sz="2000" spc="-10">
                <a:latin typeface="Times New Roman"/>
                <a:cs typeface="Times New Roman"/>
              </a:rPr>
              <a:t>mit</a:t>
            </a:r>
            <a:r>
              <a:rPr sz="2000">
                <a:latin typeface="Times New Roman"/>
                <a:cs typeface="Times New Roman"/>
              </a:rPr>
              <a:t>s  </a:t>
            </a:r>
            <a:r>
              <a:rPr sz="2000" spc="-30">
                <a:latin typeface="Times New Roman"/>
                <a:cs typeface="Times New Roman"/>
              </a:rPr>
              <a:t>different</a:t>
            </a:r>
            <a:r>
              <a:rPr sz="2000" spc="195">
                <a:latin typeface="Times New Roman"/>
                <a:cs typeface="Times New Roman"/>
              </a:rPr>
              <a:t> </a:t>
            </a:r>
            <a:r>
              <a:rPr sz="2000" spc="-20">
                <a:latin typeface="Times New Roman"/>
                <a:cs typeface="Times New Roman"/>
              </a:rPr>
              <a:t>computers</a:t>
            </a:r>
            <a:r>
              <a:rPr sz="2000" spc="175">
                <a:latin typeface="Times New Roman"/>
                <a:cs typeface="Times New Roman"/>
              </a:rPr>
              <a:t> </a:t>
            </a:r>
            <a:r>
              <a:rPr sz="2000" spc="-5">
                <a:latin typeface="Times New Roman"/>
                <a:cs typeface="Times New Roman"/>
              </a:rPr>
              <a:t>to </a:t>
            </a:r>
            <a:r>
              <a:rPr sz="2000">
                <a:latin typeface="Times New Roman"/>
                <a:cs typeface="Times New Roman"/>
              </a:rPr>
              <a:t>share</a:t>
            </a:r>
            <a:r>
              <a:rPr sz="2000" spc="-35">
                <a:latin typeface="Times New Roman"/>
                <a:cs typeface="Times New Roman"/>
              </a:rPr>
              <a:t> </a:t>
            </a:r>
            <a:r>
              <a:rPr sz="2000" spc="-20">
                <a:latin typeface="Times New Roman"/>
                <a:cs typeface="Times New Roman"/>
              </a:rPr>
              <a:t>resources.</a:t>
            </a:r>
            <a:endParaRPr sz="2000">
              <a:latin typeface="Times New Roman"/>
              <a:cs typeface="Times New Roman"/>
            </a:endParaRPr>
          </a:p>
          <a:p>
            <a:pPr marL="12700" marR="5080">
              <a:lnSpc>
                <a:spcPts val="3100"/>
              </a:lnSpc>
              <a:spcBef>
                <a:spcPts val="5"/>
              </a:spcBef>
              <a:tabLst>
                <a:tab pos="1708785" algn="l"/>
              </a:tabLst>
            </a:pPr>
            <a:r>
              <a:rPr sz="2400" b="1" spc="-10">
                <a:solidFill>
                  <a:srgbClr val="006FC0"/>
                </a:solidFill>
                <a:latin typeface="Times New Roman"/>
                <a:cs typeface="Times New Roman"/>
              </a:rPr>
              <a:t>Procedures-	</a:t>
            </a:r>
            <a:r>
              <a:rPr sz="2000" spc="10">
                <a:latin typeface="Times New Roman"/>
                <a:cs typeface="Times New Roman"/>
              </a:rPr>
              <a:t>are the </a:t>
            </a:r>
            <a:r>
              <a:rPr sz="2000" spc="-5">
                <a:latin typeface="Times New Roman"/>
                <a:cs typeface="Times New Roman"/>
              </a:rPr>
              <a:t>instructions</a:t>
            </a:r>
            <a:r>
              <a:rPr sz="2000">
                <a:latin typeface="Times New Roman"/>
                <a:cs typeface="Times New Roman"/>
              </a:rPr>
              <a:t> </a:t>
            </a:r>
            <a:r>
              <a:rPr sz="2000" spc="-25">
                <a:latin typeface="Times New Roman"/>
                <a:cs typeface="Times New Roman"/>
              </a:rPr>
              <a:t>for</a:t>
            </a:r>
            <a:r>
              <a:rPr sz="2000" spc="-20">
                <a:latin typeface="Times New Roman"/>
                <a:cs typeface="Times New Roman"/>
              </a:rPr>
              <a:t> </a:t>
            </a:r>
            <a:r>
              <a:rPr sz="2000" spc="-5">
                <a:latin typeface="Times New Roman"/>
                <a:cs typeface="Times New Roman"/>
              </a:rPr>
              <a:t>combining</a:t>
            </a:r>
            <a:r>
              <a:rPr sz="2000">
                <a:latin typeface="Times New Roman"/>
                <a:cs typeface="Times New Roman"/>
              </a:rPr>
              <a:t> </a:t>
            </a:r>
            <a:r>
              <a:rPr sz="2000" spc="10">
                <a:latin typeface="Times New Roman"/>
                <a:cs typeface="Times New Roman"/>
              </a:rPr>
              <a:t>the above</a:t>
            </a:r>
            <a:r>
              <a:rPr sz="2000" spc="15">
                <a:latin typeface="Times New Roman"/>
                <a:cs typeface="Times New Roman"/>
              </a:rPr>
              <a:t> </a:t>
            </a:r>
            <a:r>
              <a:rPr sz="2000" spc="-5">
                <a:latin typeface="Times New Roman"/>
                <a:cs typeface="Times New Roman"/>
              </a:rPr>
              <a:t>components</a:t>
            </a:r>
            <a:r>
              <a:rPr sz="2000">
                <a:latin typeface="Times New Roman"/>
                <a:cs typeface="Times New Roman"/>
              </a:rPr>
              <a:t> </a:t>
            </a:r>
            <a:r>
              <a:rPr sz="2000" spc="40">
                <a:latin typeface="Times New Roman"/>
                <a:cs typeface="Times New Roman"/>
              </a:rPr>
              <a:t>to </a:t>
            </a:r>
            <a:r>
              <a:rPr sz="2000" spc="-484">
                <a:latin typeface="Times New Roman"/>
                <a:cs typeface="Times New Roman"/>
              </a:rPr>
              <a:t> </a:t>
            </a:r>
            <a:r>
              <a:rPr sz="2000" spc="-20">
                <a:latin typeface="Times New Roman"/>
                <a:cs typeface="Times New Roman"/>
              </a:rPr>
              <a:t>process</a:t>
            </a:r>
            <a:r>
              <a:rPr sz="2000" spc="130">
                <a:latin typeface="Times New Roman"/>
                <a:cs typeface="Times New Roman"/>
              </a:rPr>
              <a:t> </a:t>
            </a:r>
            <a:r>
              <a:rPr sz="2000" spc="-25">
                <a:latin typeface="Times New Roman"/>
                <a:cs typeface="Times New Roman"/>
              </a:rPr>
              <a:t>information</a:t>
            </a:r>
            <a:r>
              <a:rPr sz="2000" spc="155">
                <a:latin typeface="Times New Roman"/>
                <a:cs typeface="Times New Roman"/>
              </a:rPr>
              <a:t> </a:t>
            </a:r>
            <a:r>
              <a:rPr sz="2000">
                <a:latin typeface="Times New Roman"/>
                <a:cs typeface="Times New Roman"/>
              </a:rPr>
              <a:t>and </a:t>
            </a:r>
            <a:r>
              <a:rPr sz="2000" spc="-15">
                <a:latin typeface="Times New Roman"/>
                <a:cs typeface="Times New Roman"/>
              </a:rPr>
              <a:t>generate</a:t>
            </a:r>
            <a:r>
              <a:rPr sz="2000" spc="65">
                <a:latin typeface="Times New Roman"/>
                <a:cs typeface="Times New Roman"/>
              </a:rPr>
              <a:t> </a:t>
            </a:r>
            <a:r>
              <a:rPr sz="2000" spc="-5">
                <a:latin typeface="Times New Roman"/>
                <a:cs typeface="Times New Roman"/>
              </a:rPr>
              <a:t>the</a:t>
            </a:r>
            <a:r>
              <a:rPr sz="2000" spc="5">
                <a:latin typeface="Times New Roman"/>
                <a:cs typeface="Times New Roman"/>
              </a:rPr>
              <a:t> </a:t>
            </a:r>
            <a:r>
              <a:rPr sz="2000" spc="-15">
                <a:latin typeface="Times New Roman"/>
                <a:cs typeface="Times New Roman"/>
              </a:rPr>
              <a:t>desired</a:t>
            </a:r>
            <a:r>
              <a:rPr sz="2000" spc="40">
                <a:latin typeface="Times New Roman"/>
                <a:cs typeface="Times New Roman"/>
              </a:rPr>
              <a:t> </a:t>
            </a:r>
            <a:r>
              <a:rPr sz="2000" spc="-10">
                <a:latin typeface="Times New Roman"/>
                <a:cs typeface="Times New Roman"/>
              </a:rPr>
              <a:t>output.</a:t>
            </a:r>
            <a:endParaRPr sz="2000">
              <a:latin typeface="Times New Roman"/>
              <a:cs typeface="Times New Roman"/>
            </a:endParaRPr>
          </a:p>
          <a:p>
            <a:pPr marL="12700">
              <a:lnSpc>
                <a:spcPct val="100000"/>
              </a:lnSpc>
              <a:spcBef>
                <a:spcPts val="90"/>
              </a:spcBef>
            </a:pPr>
            <a:r>
              <a:rPr sz="2400" b="1" spc="-10">
                <a:solidFill>
                  <a:srgbClr val="006FC0"/>
                </a:solidFill>
                <a:latin typeface="Times New Roman"/>
                <a:cs typeface="Times New Roman"/>
              </a:rPr>
              <a:t>People</a:t>
            </a:r>
            <a:r>
              <a:rPr sz="2400" b="1" spc="35">
                <a:solidFill>
                  <a:srgbClr val="006FC0"/>
                </a:solidFill>
                <a:latin typeface="Times New Roman"/>
                <a:cs typeface="Times New Roman"/>
              </a:rPr>
              <a:t> </a:t>
            </a:r>
            <a:r>
              <a:rPr sz="2000" spc="5">
                <a:latin typeface="Times New Roman"/>
                <a:cs typeface="Times New Roman"/>
              </a:rPr>
              <a:t>use</a:t>
            </a:r>
            <a:r>
              <a:rPr sz="2000" spc="-30">
                <a:latin typeface="Times New Roman"/>
                <a:cs typeface="Times New Roman"/>
              </a:rPr>
              <a:t> </a:t>
            </a:r>
            <a:r>
              <a:rPr sz="2000" spc="-5">
                <a:latin typeface="Times New Roman"/>
                <a:cs typeface="Times New Roman"/>
              </a:rPr>
              <a:t>the</a:t>
            </a:r>
            <a:r>
              <a:rPr sz="2000" spc="15">
                <a:latin typeface="Times New Roman"/>
                <a:cs typeface="Times New Roman"/>
              </a:rPr>
              <a:t> </a:t>
            </a:r>
            <a:r>
              <a:rPr sz="2000" spc="-5">
                <a:latin typeface="Times New Roman"/>
                <a:cs typeface="Times New Roman"/>
              </a:rPr>
              <a:t>hardware</a:t>
            </a:r>
            <a:r>
              <a:rPr sz="2000" spc="20">
                <a:latin typeface="Times New Roman"/>
                <a:cs typeface="Times New Roman"/>
              </a:rPr>
              <a:t> </a:t>
            </a:r>
            <a:r>
              <a:rPr sz="2000">
                <a:latin typeface="Times New Roman"/>
                <a:cs typeface="Times New Roman"/>
              </a:rPr>
              <a:t>and</a:t>
            </a:r>
            <a:r>
              <a:rPr sz="2000" spc="-45">
                <a:latin typeface="Times New Roman"/>
                <a:cs typeface="Times New Roman"/>
              </a:rPr>
              <a:t> </a:t>
            </a:r>
            <a:r>
              <a:rPr sz="2000" spc="-20">
                <a:latin typeface="Times New Roman"/>
                <a:cs typeface="Times New Roman"/>
              </a:rPr>
              <a:t>software,</a:t>
            </a:r>
            <a:r>
              <a:rPr sz="2000" spc="165">
                <a:latin typeface="Times New Roman"/>
                <a:cs typeface="Times New Roman"/>
              </a:rPr>
              <a:t> </a:t>
            </a:r>
            <a:r>
              <a:rPr sz="2000" spc="-20">
                <a:latin typeface="Times New Roman"/>
                <a:cs typeface="Times New Roman"/>
              </a:rPr>
              <a:t>interface</a:t>
            </a:r>
            <a:r>
              <a:rPr sz="2000" spc="120">
                <a:latin typeface="Times New Roman"/>
                <a:cs typeface="Times New Roman"/>
              </a:rPr>
              <a:t> </a:t>
            </a:r>
            <a:r>
              <a:rPr sz="2000" spc="-5">
                <a:latin typeface="Times New Roman"/>
                <a:cs typeface="Times New Roman"/>
              </a:rPr>
              <a:t>with</a:t>
            </a:r>
            <a:r>
              <a:rPr sz="2000">
                <a:latin typeface="Times New Roman"/>
                <a:cs typeface="Times New Roman"/>
              </a:rPr>
              <a:t> </a:t>
            </a:r>
            <a:r>
              <a:rPr sz="2000" spc="-10">
                <a:latin typeface="Times New Roman"/>
                <a:cs typeface="Times New Roman"/>
              </a:rPr>
              <a:t>it,</a:t>
            </a:r>
            <a:r>
              <a:rPr sz="2000" spc="5">
                <a:latin typeface="Times New Roman"/>
                <a:cs typeface="Times New Roman"/>
              </a:rPr>
              <a:t> </a:t>
            </a:r>
            <a:r>
              <a:rPr sz="2000" spc="-25">
                <a:latin typeface="Times New Roman"/>
                <a:cs typeface="Times New Roman"/>
              </a:rPr>
              <a:t>or</a:t>
            </a:r>
            <a:r>
              <a:rPr sz="2000" spc="85">
                <a:latin typeface="Times New Roman"/>
                <a:cs typeface="Times New Roman"/>
              </a:rPr>
              <a:t> </a:t>
            </a:r>
            <a:r>
              <a:rPr sz="2000" spc="-10">
                <a:latin typeface="Times New Roman"/>
                <a:cs typeface="Times New Roman"/>
              </a:rPr>
              <a:t>utilize</a:t>
            </a:r>
            <a:r>
              <a:rPr sz="2000">
                <a:latin typeface="Times New Roman"/>
                <a:cs typeface="Times New Roman"/>
              </a:rPr>
              <a:t> </a:t>
            </a:r>
            <a:r>
              <a:rPr sz="2000" spc="-10">
                <a:latin typeface="Times New Roman"/>
                <a:cs typeface="Times New Roman"/>
              </a:rPr>
              <a:t>its</a:t>
            </a:r>
            <a:r>
              <a:rPr sz="2000" spc="30">
                <a:latin typeface="Times New Roman"/>
                <a:cs typeface="Times New Roman"/>
              </a:rPr>
              <a:t> </a:t>
            </a:r>
            <a:r>
              <a:rPr sz="2000" spc="-10">
                <a:latin typeface="Times New Roman"/>
                <a:cs typeface="Times New Roman"/>
              </a:rPr>
              <a:t>output.</a:t>
            </a:r>
            <a:endParaRPr sz="200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505142"/>
            <a:ext cx="7715884" cy="513715"/>
          </a:xfrm>
          <a:prstGeom prst="rect">
            <a:avLst/>
          </a:prstGeom>
        </p:spPr>
        <p:txBody>
          <a:bodyPr vert="horz" wrap="square" lIns="0" tIns="12700" rIns="0" bIns="0" rtlCol="0">
            <a:spAutoFit/>
          </a:bodyPr>
          <a:lstStyle/>
          <a:p>
            <a:pPr marL="12700">
              <a:lnSpc>
                <a:spcPct val="100000"/>
              </a:lnSpc>
              <a:spcBef>
                <a:spcPts val="100"/>
              </a:spcBef>
            </a:pPr>
            <a:r>
              <a:rPr spc="-5"/>
              <a:t>Computer-based</a:t>
            </a:r>
            <a:r>
              <a:rPr spc="15"/>
              <a:t> </a:t>
            </a:r>
            <a:r>
              <a:rPr spc="5"/>
              <a:t>information</a:t>
            </a:r>
            <a:r>
              <a:rPr spc="-130"/>
              <a:t> </a:t>
            </a:r>
            <a:r>
              <a:t>system</a:t>
            </a:r>
            <a:r>
              <a:rPr spc="-20"/>
              <a:t> </a:t>
            </a:r>
            <a:r>
              <a:t>(CBIS)</a:t>
            </a:r>
          </a:p>
        </p:txBody>
      </p:sp>
      <p:pic>
        <p:nvPicPr>
          <p:cNvPr id="3" name="object 3"/>
          <p:cNvPicPr/>
          <p:nvPr/>
        </p:nvPicPr>
        <p:blipFill>
          <a:blip r:embed="rId2" cstate="print"/>
          <a:stretch>
            <a:fillRect/>
          </a:stretch>
        </p:blipFill>
        <p:spPr>
          <a:xfrm>
            <a:off x="1579185" y="1446452"/>
            <a:ext cx="6044972" cy="4511051"/>
          </a:xfrm>
          <a:prstGeom prst="rect">
            <a:avLst/>
          </a:prstGeom>
        </p:spPr>
      </p:pic>
      <p:sp>
        <p:nvSpPr>
          <p:cNvPr id="4" name="object 4"/>
          <p:cNvSpPr txBox="1"/>
          <p:nvPr/>
        </p:nvSpPr>
        <p:spPr>
          <a:xfrm>
            <a:off x="3346703" y="6123572"/>
            <a:ext cx="2395220" cy="138430"/>
          </a:xfrm>
          <a:prstGeom prst="rect">
            <a:avLst/>
          </a:prstGeom>
        </p:spPr>
        <p:txBody>
          <a:bodyPr vert="horz" wrap="square" lIns="0" tIns="1270" rIns="0" bIns="0" rtlCol="0">
            <a:spAutoFit/>
          </a:bodyPr>
          <a:lstStyle/>
          <a:p>
            <a:pPr marL="12700">
              <a:lnSpc>
                <a:spcPct val="100000"/>
              </a:lnSpc>
              <a:spcBef>
                <a:spcPts val="10"/>
              </a:spcBef>
            </a:pPr>
            <a:r>
              <a:rPr sz="800" spc="-10">
                <a:latin typeface="Times New Roman"/>
                <a:cs typeface="Times New Roman"/>
                <a:hlinkClick r:id="rId3"/>
              </a:rPr>
              <a:t>http://docshare01.docshare.tips/files/31709/317098453.pdf</a:t>
            </a:r>
            <a:endParaRPr sz="80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23950" y="565150"/>
            <a:ext cx="6845300" cy="5543550"/>
          </a:xfrm>
          <a:prstGeom prst="rect">
            <a:avLst/>
          </a:prstGeom>
        </p:spPr>
      </p:pic>
      <p:sp>
        <p:nvSpPr>
          <p:cNvPr id="3" name="object 3"/>
          <p:cNvSpPr txBox="1">
            <a:spLocks noGrp="1"/>
          </p:cNvSpPr>
          <p:nvPr>
            <p:ph type="title"/>
          </p:nvPr>
        </p:nvSpPr>
        <p:spPr>
          <a:xfrm>
            <a:off x="536257" y="505142"/>
            <a:ext cx="4785995" cy="513715"/>
          </a:xfrm>
          <a:prstGeom prst="rect">
            <a:avLst/>
          </a:prstGeom>
        </p:spPr>
        <p:txBody>
          <a:bodyPr vert="horz" wrap="square" lIns="0" tIns="12700" rIns="0" bIns="0" rtlCol="0">
            <a:spAutoFit/>
          </a:bodyPr>
          <a:lstStyle/>
          <a:p>
            <a:pPr marL="12700">
              <a:lnSpc>
                <a:spcPct val="100000"/>
              </a:lnSpc>
              <a:spcBef>
                <a:spcPts val="100"/>
              </a:spcBef>
            </a:pPr>
            <a:r>
              <a:t>IT</a:t>
            </a:r>
            <a:r>
              <a:rPr spc="-5"/>
              <a:t> </a:t>
            </a:r>
            <a:r>
              <a:rPr spc="5"/>
              <a:t>inside</a:t>
            </a:r>
            <a:r>
              <a:rPr spc="-80"/>
              <a:t> </a:t>
            </a:r>
            <a:r>
              <a:rPr spc="15"/>
              <a:t>your</a:t>
            </a:r>
            <a:r>
              <a:rPr spc="-85"/>
              <a:t> </a:t>
            </a:r>
            <a:r>
              <a:t>organization</a:t>
            </a:r>
          </a:p>
        </p:txBody>
      </p:sp>
      <p:sp>
        <p:nvSpPr>
          <p:cNvPr id="4" name="object 4"/>
          <p:cNvSpPr txBox="1"/>
          <p:nvPr/>
        </p:nvSpPr>
        <p:spPr>
          <a:xfrm>
            <a:off x="3346703" y="6123572"/>
            <a:ext cx="2395220" cy="138430"/>
          </a:xfrm>
          <a:prstGeom prst="rect">
            <a:avLst/>
          </a:prstGeom>
        </p:spPr>
        <p:txBody>
          <a:bodyPr vert="horz" wrap="square" lIns="0" tIns="1270" rIns="0" bIns="0" rtlCol="0">
            <a:spAutoFit/>
          </a:bodyPr>
          <a:lstStyle/>
          <a:p>
            <a:pPr marL="12700">
              <a:lnSpc>
                <a:spcPct val="100000"/>
              </a:lnSpc>
              <a:spcBef>
                <a:spcPts val="10"/>
              </a:spcBef>
            </a:pPr>
            <a:r>
              <a:rPr sz="800" spc="-10">
                <a:latin typeface="Times New Roman"/>
                <a:cs typeface="Times New Roman"/>
                <a:hlinkClick r:id="rId3"/>
              </a:rPr>
              <a:t>http://docshare01.docshare.tips/files/31709/317098453.pdf</a:t>
            </a:r>
            <a:endParaRPr sz="80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066" y="286061"/>
            <a:ext cx="4785995" cy="513715"/>
          </a:xfrm>
          <a:prstGeom prst="rect">
            <a:avLst/>
          </a:prstGeom>
        </p:spPr>
        <p:txBody>
          <a:bodyPr vert="horz" wrap="square" lIns="0" tIns="12700" rIns="0" bIns="0" rtlCol="0">
            <a:spAutoFit/>
          </a:bodyPr>
          <a:lstStyle/>
          <a:p>
            <a:pPr marL="12700">
              <a:lnSpc>
                <a:spcPct val="100000"/>
              </a:lnSpc>
              <a:spcBef>
                <a:spcPts val="100"/>
              </a:spcBef>
            </a:pPr>
            <a:r>
              <a:t>IT</a:t>
            </a:r>
            <a:r>
              <a:rPr spc="-5"/>
              <a:t> </a:t>
            </a:r>
            <a:r>
              <a:rPr spc="5"/>
              <a:t>inside</a:t>
            </a:r>
            <a:r>
              <a:rPr spc="-80"/>
              <a:t> </a:t>
            </a:r>
            <a:r>
              <a:rPr spc="15"/>
              <a:t>your</a:t>
            </a:r>
            <a:r>
              <a:rPr spc="-85"/>
              <a:t> </a:t>
            </a:r>
            <a:r>
              <a:t>organization</a:t>
            </a:r>
          </a:p>
        </p:txBody>
      </p:sp>
      <p:sp>
        <p:nvSpPr>
          <p:cNvPr id="3" name="object 3"/>
          <p:cNvSpPr txBox="1"/>
          <p:nvPr/>
        </p:nvSpPr>
        <p:spPr>
          <a:xfrm>
            <a:off x="520066" y="853839"/>
            <a:ext cx="8395334" cy="5201104"/>
          </a:xfrm>
          <a:prstGeom prst="rect">
            <a:avLst/>
          </a:prstGeom>
        </p:spPr>
        <p:txBody>
          <a:bodyPr vert="horz" wrap="square" lIns="0" tIns="28575" rIns="0" bIns="0" rtlCol="0">
            <a:spAutoFit/>
          </a:bodyPr>
          <a:lstStyle/>
          <a:p>
            <a:pPr marL="12700" marR="5080">
              <a:lnSpc>
                <a:spcPct val="110000"/>
              </a:lnSpc>
            </a:pPr>
            <a:r>
              <a:rPr sz="2200" b="1" spc="5">
                <a:solidFill>
                  <a:srgbClr val="006FC0"/>
                </a:solidFill>
                <a:latin typeface="Times New Roman"/>
                <a:cs typeface="Times New Roman"/>
              </a:rPr>
              <a:t>IT</a:t>
            </a:r>
            <a:r>
              <a:rPr sz="2200" b="1" spc="114">
                <a:solidFill>
                  <a:srgbClr val="006FC0"/>
                </a:solidFill>
                <a:latin typeface="Times New Roman"/>
                <a:cs typeface="Times New Roman"/>
              </a:rPr>
              <a:t> </a:t>
            </a:r>
            <a:r>
              <a:rPr sz="2200" b="1">
                <a:solidFill>
                  <a:srgbClr val="006FC0"/>
                </a:solidFill>
                <a:latin typeface="Times New Roman"/>
                <a:cs typeface="Times New Roman"/>
              </a:rPr>
              <a:t>Platform</a:t>
            </a:r>
            <a:r>
              <a:rPr sz="2400">
                <a:latin typeface="Times New Roman"/>
                <a:cs typeface="Times New Roman"/>
              </a:rPr>
              <a:t>-</a:t>
            </a:r>
            <a:r>
              <a:rPr sz="2400" spc="114">
                <a:latin typeface="Times New Roman"/>
                <a:cs typeface="Times New Roman"/>
              </a:rPr>
              <a:t> </a:t>
            </a:r>
            <a:r>
              <a:rPr sz="2000" spc="-10">
                <a:latin typeface="Times New Roman"/>
                <a:cs typeface="Times New Roman"/>
              </a:rPr>
              <a:t>IT</a:t>
            </a:r>
            <a:r>
              <a:rPr sz="2000" spc="-15">
                <a:latin typeface="Times New Roman"/>
                <a:cs typeface="Times New Roman"/>
              </a:rPr>
              <a:t> </a:t>
            </a:r>
            <a:r>
              <a:rPr sz="2000" spc="-10">
                <a:latin typeface="Times New Roman"/>
                <a:cs typeface="Times New Roman"/>
              </a:rPr>
              <a:t>components</a:t>
            </a:r>
            <a:r>
              <a:rPr sz="2000" spc="45">
                <a:latin typeface="Times New Roman"/>
                <a:cs typeface="Times New Roman"/>
              </a:rPr>
              <a:t> </a:t>
            </a:r>
            <a:r>
              <a:rPr sz="2000">
                <a:latin typeface="Times New Roman"/>
                <a:cs typeface="Times New Roman"/>
              </a:rPr>
              <a:t>of</a:t>
            </a:r>
            <a:r>
              <a:rPr sz="2000" spc="-10">
                <a:latin typeface="Times New Roman"/>
                <a:cs typeface="Times New Roman"/>
              </a:rPr>
              <a:t> hardware,</a:t>
            </a:r>
            <a:r>
              <a:rPr sz="2000" spc="20">
                <a:latin typeface="Times New Roman"/>
                <a:cs typeface="Times New Roman"/>
              </a:rPr>
              <a:t> </a:t>
            </a:r>
            <a:r>
              <a:rPr sz="2000" spc="-5">
                <a:latin typeface="Times New Roman"/>
                <a:cs typeface="Times New Roman"/>
              </a:rPr>
              <a:t>software,</a:t>
            </a:r>
            <a:r>
              <a:rPr sz="2000" spc="5">
                <a:latin typeface="Times New Roman"/>
                <a:cs typeface="Times New Roman"/>
              </a:rPr>
              <a:t> </a:t>
            </a:r>
            <a:r>
              <a:rPr sz="2000">
                <a:latin typeface="Times New Roman"/>
                <a:cs typeface="Times New Roman"/>
              </a:rPr>
              <a:t>networks</a:t>
            </a:r>
            <a:r>
              <a:rPr sz="2000" spc="40">
                <a:latin typeface="Times New Roman"/>
                <a:cs typeface="Times New Roman"/>
              </a:rPr>
              <a:t> </a:t>
            </a:r>
            <a:r>
              <a:rPr sz="2000" spc="-10">
                <a:latin typeface="Times New Roman"/>
                <a:cs typeface="Times New Roman"/>
              </a:rPr>
              <a:t>(wireline</a:t>
            </a:r>
            <a:r>
              <a:rPr sz="2000" spc="-20">
                <a:latin typeface="Times New Roman"/>
                <a:cs typeface="Times New Roman"/>
              </a:rPr>
              <a:t> </a:t>
            </a:r>
            <a:r>
              <a:rPr sz="2000">
                <a:latin typeface="Times New Roman"/>
                <a:cs typeface="Times New Roman"/>
              </a:rPr>
              <a:t>and </a:t>
            </a:r>
            <a:r>
              <a:rPr sz="2000" spc="-484">
                <a:latin typeface="Times New Roman"/>
                <a:cs typeface="Times New Roman"/>
              </a:rPr>
              <a:t> </a:t>
            </a:r>
            <a:r>
              <a:rPr sz="2000" spc="-10">
                <a:latin typeface="Times New Roman"/>
                <a:cs typeface="Times New Roman"/>
              </a:rPr>
              <a:t>wireless),</a:t>
            </a:r>
            <a:r>
              <a:rPr sz="2000" spc="50">
                <a:latin typeface="Times New Roman"/>
                <a:cs typeface="Times New Roman"/>
              </a:rPr>
              <a:t> </a:t>
            </a:r>
            <a:r>
              <a:rPr sz="2000">
                <a:latin typeface="Times New Roman"/>
                <a:cs typeface="Times New Roman"/>
              </a:rPr>
              <a:t>and</a:t>
            </a:r>
            <a:r>
              <a:rPr sz="2000" spc="-5">
                <a:latin typeface="Times New Roman"/>
                <a:cs typeface="Times New Roman"/>
              </a:rPr>
              <a:t> </a:t>
            </a:r>
            <a:r>
              <a:rPr sz="2000">
                <a:latin typeface="Times New Roman"/>
                <a:cs typeface="Times New Roman"/>
              </a:rPr>
              <a:t>databases.</a:t>
            </a:r>
          </a:p>
          <a:p>
            <a:pPr marL="12700">
              <a:lnSpc>
                <a:spcPct val="110000"/>
              </a:lnSpc>
              <a:tabLst>
                <a:tab pos="501650" algn="l"/>
                <a:tab pos="2052320" algn="l"/>
                <a:tab pos="2534920" algn="l"/>
                <a:tab pos="3202305" algn="l"/>
                <a:tab pos="4568190" algn="l"/>
                <a:tab pos="4905375" algn="l"/>
                <a:tab pos="5852160" algn="l"/>
                <a:tab pos="7192645" algn="l"/>
              </a:tabLst>
            </a:pPr>
            <a:r>
              <a:rPr sz="2200" b="1" spc="5">
                <a:solidFill>
                  <a:srgbClr val="006FC0"/>
                </a:solidFill>
                <a:latin typeface="Times New Roman"/>
                <a:cs typeface="Times New Roman"/>
              </a:rPr>
              <a:t>IT</a:t>
            </a:r>
            <a:r>
              <a:rPr lang="en-US" sz="2200" b="1" spc="5">
                <a:solidFill>
                  <a:srgbClr val="006FC0"/>
                </a:solidFill>
                <a:latin typeface="Times New Roman"/>
                <a:cs typeface="Times New Roman"/>
              </a:rPr>
              <a:t> </a:t>
            </a:r>
            <a:r>
              <a:rPr sz="2200" b="1" spc="-5">
                <a:solidFill>
                  <a:srgbClr val="006FC0"/>
                </a:solidFill>
                <a:latin typeface="Times New Roman"/>
                <a:cs typeface="Times New Roman"/>
              </a:rPr>
              <a:t>Personnel-</a:t>
            </a:r>
            <a:r>
              <a:rPr lang="en-US" sz="2200" b="1" spc="-5">
                <a:solidFill>
                  <a:srgbClr val="006FC0"/>
                </a:solidFill>
                <a:latin typeface="Times New Roman"/>
                <a:cs typeface="Times New Roman"/>
              </a:rPr>
              <a:t> </a:t>
            </a:r>
            <a:r>
              <a:rPr sz="2000" spc="5">
                <a:latin typeface="Times New Roman"/>
                <a:cs typeface="Times New Roman"/>
              </a:rPr>
              <a:t>use	</a:t>
            </a:r>
            <a:r>
              <a:rPr lang="en-US" sz="2000" spc="5">
                <a:latin typeface="Times New Roman"/>
                <a:cs typeface="Times New Roman"/>
              </a:rPr>
              <a:t> </a:t>
            </a:r>
            <a:r>
              <a:rPr sz="2000">
                <a:latin typeface="Times New Roman"/>
                <a:cs typeface="Times New Roman"/>
              </a:rPr>
              <a:t>these</a:t>
            </a:r>
            <a:r>
              <a:rPr lang="en-US" sz="2000">
                <a:latin typeface="Times New Roman"/>
                <a:cs typeface="Times New Roman"/>
              </a:rPr>
              <a:t> </a:t>
            </a:r>
            <a:r>
              <a:rPr sz="2000" spc="-10">
                <a:latin typeface="Times New Roman"/>
                <a:cs typeface="Times New Roman"/>
              </a:rPr>
              <a:t>components</a:t>
            </a:r>
            <a:r>
              <a:rPr lang="en-US" sz="2000" spc="-10">
                <a:latin typeface="Times New Roman"/>
                <a:cs typeface="Times New Roman"/>
              </a:rPr>
              <a:t> </a:t>
            </a:r>
            <a:r>
              <a:rPr sz="2000" spc="20">
                <a:latin typeface="Times New Roman"/>
                <a:cs typeface="Times New Roman"/>
              </a:rPr>
              <a:t>to</a:t>
            </a:r>
            <a:r>
              <a:rPr lang="en-US" sz="2000" spc="20">
                <a:latin typeface="Times New Roman"/>
                <a:cs typeface="Times New Roman"/>
              </a:rPr>
              <a:t> </a:t>
            </a:r>
            <a:r>
              <a:rPr sz="2000" spc="-5">
                <a:latin typeface="Times New Roman"/>
                <a:cs typeface="Times New Roman"/>
              </a:rPr>
              <a:t>develop</a:t>
            </a:r>
            <a:r>
              <a:rPr lang="en-US" sz="2000" spc="-5">
                <a:latin typeface="Times New Roman"/>
                <a:cs typeface="Times New Roman"/>
              </a:rPr>
              <a:t> </a:t>
            </a:r>
            <a:r>
              <a:rPr sz="2000" spc="-5">
                <a:latin typeface="Times New Roman"/>
                <a:cs typeface="Times New Roman"/>
              </a:rPr>
              <a:t>information</a:t>
            </a:r>
            <a:r>
              <a:rPr lang="en-US" sz="2000" spc="-5">
                <a:latin typeface="Times New Roman"/>
                <a:cs typeface="Times New Roman"/>
              </a:rPr>
              <a:t> </a:t>
            </a:r>
            <a:r>
              <a:rPr sz="2000" spc="-5">
                <a:latin typeface="Times New Roman"/>
                <a:cs typeface="Times New Roman"/>
              </a:rPr>
              <a:t>systems,</a:t>
            </a:r>
            <a:r>
              <a:rPr lang="en-US" sz="2000" spc="-5">
                <a:latin typeface="Times New Roman"/>
                <a:cs typeface="Times New Roman"/>
              </a:rPr>
              <a:t> </a:t>
            </a:r>
            <a:r>
              <a:rPr sz="2000" spc="-30">
                <a:latin typeface="Times New Roman"/>
                <a:cs typeface="Times New Roman"/>
              </a:rPr>
              <a:t>oversee</a:t>
            </a:r>
            <a:r>
              <a:rPr sz="2000" spc="165">
                <a:latin typeface="Times New Roman"/>
                <a:cs typeface="Times New Roman"/>
              </a:rPr>
              <a:t> </a:t>
            </a:r>
            <a:r>
              <a:rPr sz="2000" spc="-15">
                <a:latin typeface="Times New Roman"/>
                <a:cs typeface="Times New Roman"/>
              </a:rPr>
              <a:t>security</a:t>
            </a:r>
            <a:r>
              <a:rPr sz="2000" spc="60">
                <a:latin typeface="Times New Roman"/>
                <a:cs typeface="Times New Roman"/>
              </a:rPr>
              <a:t> </a:t>
            </a:r>
            <a:r>
              <a:rPr sz="2000">
                <a:latin typeface="Times New Roman"/>
                <a:cs typeface="Times New Roman"/>
              </a:rPr>
              <a:t>and </a:t>
            </a:r>
            <a:r>
              <a:rPr sz="2000" spc="-5">
                <a:latin typeface="Times New Roman"/>
                <a:cs typeface="Times New Roman"/>
              </a:rPr>
              <a:t>risk,</a:t>
            </a:r>
            <a:r>
              <a:rPr sz="2000" spc="10">
                <a:latin typeface="Times New Roman"/>
                <a:cs typeface="Times New Roman"/>
              </a:rPr>
              <a:t> </a:t>
            </a:r>
            <a:r>
              <a:rPr sz="2000">
                <a:latin typeface="Times New Roman"/>
                <a:cs typeface="Times New Roman"/>
              </a:rPr>
              <a:t>and manage</a:t>
            </a:r>
            <a:r>
              <a:rPr sz="2000" spc="-25">
                <a:latin typeface="Times New Roman"/>
                <a:cs typeface="Times New Roman"/>
              </a:rPr>
              <a:t> </a:t>
            </a:r>
            <a:r>
              <a:rPr sz="2000">
                <a:latin typeface="Times New Roman"/>
                <a:cs typeface="Times New Roman"/>
              </a:rPr>
              <a:t>data.</a:t>
            </a:r>
          </a:p>
          <a:p>
            <a:pPr marL="12700">
              <a:lnSpc>
                <a:spcPct val="110000"/>
              </a:lnSpc>
            </a:pPr>
            <a:r>
              <a:rPr sz="2200" b="1" spc="5">
                <a:solidFill>
                  <a:srgbClr val="006FC0"/>
                </a:solidFill>
                <a:latin typeface="Times New Roman"/>
                <a:cs typeface="Times New Roman"/>
              </a:rPr>
              <a:t>IT</a:t>
            </a:r>
            <a:r>
              <a:rPr sz="2200" b="1">
                <a:solidFill>
                  <a:srgbClr val="006FC0"/>
                </a:solidFill>
                <a:latin typeface="Times New Roman"/>
                <a:cs typeface="Times New Roman"/>
              </a:rPr>
              <a:t> </a:t>
            </a:r>
            <a:r>
              <a:rPr sz="2200" b="1" spc="-10">
                <a:solidFill>
                  <a:srgbClr val="006FC0"/>
                </a:solidFill>
                <a:latin typeface="Times New Roman"/>
                <a:cs typeface="Times New Roman"/>
              </a:rPr>
              <a:t>services-</a:t>
            </a:r>
            <a:r>
              <a:rPr sz="2200" b="1" spc="50">
                <a:solidFill>
                  <a:srgbClr val="006FC0"/>
                </a:solidFill>
                <a:latin typeface="Times New Roman"/>
                <a:cs typeface="Times New Roman"/>
              </a:rPr>
              <a:t> </a:t>
            </a:r>
            <a:r>
              <a:rPr sz="2000" spc="-20">
                <a:latin typeface="Times New Roman"/>
                <a:cs typeface="Times New Roman"/>
              </a:rPr>
              <a:t>These</a:t>
            </a:r>
            <a:r>
              <a:rPr sz="2000" spc="40">
                <a:latin typeface="Times New Roman"/>
                <a:cs typeface="Times New Roman"/>
              </a:rPr>
              <a:t> </a:t>
            </a:r>
            <a:r>
              <a:rPr sz="2000" spc="-30">
                <a:latin typeface="Times New Roman"/>
                <a:cs typeface="Times New Roman"/>
              </a:rPr>
              <a:t>activities</a:t>
            </a:r>
            <a:r>
              <a:rPr sz="2000" spc="250">
                <a:latin typeface="Times New Roman"/>
                <a:cs typeface="Times New Roman"/>
              </a:rPr>
              <a:t> </a:t>
            </a:r>
            <a:r>
              <a:rPr sz="2000" spc="-25">
                <a:latin typeface="Times New Roman"/>
                <a:cs typeface="Times New Roman"/>
              </a:rPr>
              <a:t>cumulatively</a:t>
            </a:r>
            <a:r>
              <a:rPr sz="2000" spc="215">
                <a:latin typeface="Times New Roman"/>
                <a:cs typeface="Times New Roman"/>
              </a:rPr>
              <a:t> </a:t>
            </a:r>
            <a:r>
              <a:rPr sz="2000" spc="-5">
                <a:latin typeface="Times New Roman"/>
                <a:cs typeface="Times New Roman"/>
              </a:rPr>
              <a:t>are</a:t>
            </a:r>
            <a:r>
              <a:rPr sz="2000" spc="-20">
                <a:latin typeface="Times New Roman"/>
                <a:cs typeface="Times New Roman"/>
              </a:rPr>
              <a:t> </a:t>
            </a:r>
            <a:r>
              <a:rPr sz="2000" spc="-30">
                <a:latin typeface="Times New Roman"/>
                <a:cs typeface="Times New Roman"/>
              </a:rPr>
              <a:t>called</a:t>
            </a:r>
            <a:r>
              <a:rPr lang="en-IN" sz="2000" spc="-30">
                <a:latin typeface="Times New Roman"/>
                <a:cs typeface="Times New Roman"/>
              </a:rPr>
              <a:t> </a:t>
            </a:r>
            <a:r>
              <a:rPr lang="en-IN" sz="2000" i="0" u="none" strike="noStrike" baseline="0">
                <a:solidFill>
                  <a:srgbClr val="000000"/>
                </a:solidFill>
                <a:latin typeface="Times New Roman" panose="02020603050405020304" pitchFamily="18" charset="0"/>
                <a:cs typeface="Times New Roman" panose="02020603050405020304" pitchFamily="18" charset="0"/>
              </a:rPr>
              <a:t>information technology services </a:t>
            </a:r>
            <a:endParaRPr sz="2000">
              <a:latin typeface="Times New Roman" panose="02020603050405020304" pitchFamily="18" charset="0"/>
              <a:cs typeface="Times New Roman" panose="02020603050405020304" pitchFamily="18" charset="0"/>
            </a:endParaRPr>
          </a:p>
          <a:p>
            <a:pPr marL="12700">
              <a:lnSpc>
                <a:spcPct val="110000"/>
              </a:lnSpc>
              <a:tabLst>
                <a:tab pos="552450" algn="l"/>
                <a:tab pos="2738120" algn="l"/>
                <a:tab pos="3170555" algn="l"/>
                <a:tab pos="4587240" algn="l"/>
                <a:tab pos="5203825" algn="l"/>
                <a:tab pos="5622925" algn="l"/>
                <a:tab pos="6639559" algn="l"/>
                <a:tab pos="7752080" algn="l"/>
              </a:tabLst>
            </a:pPr>
            <a:r>
              <a:rPr sz="2200" b="1" spc="15">
                <a:solidFill>
                  <a:srgbClr val="006FC0"/>
                </a:solidFill>
                <a:latin typeface="Times New Roman"/>
                <a:cs typeface="Times New Roman"/>
              </a:rPr>
              <a:t>I</a:t>
            </a:r>
            <a:r>
              <a:rPr sz="2200" b="1">
                <a:solidFill>
                  <a:srgbClr val="006FC0"/>
                </a:solidFill>
                <a:latin typeface="Times New Roman"/>
                <a:cs typeface="Times New Roman"/>
              </a:rPr>
              <a:t>T</a:t>
            </a:r>
            <a:r>
              <a:rPr lang="en-US" sz="2200" b="1">
                <a:solidFill>
                  <a:srgbClr val="006FC0"/>
                </a:solidFill>
                <a:latin typeface="Times New Roman"/>
                <a:cs typeface="Times New Roman"/>
              </a:rPr>
              <a:t> </a:t>
            </a:r>
            <a:r>
              <a:rPr sz="2200" b="1" spc="10">
                <a:solidFill>
                  <a:srgbClr val="006FC0"/>
                </a:solidFill>
                <a:latin typeface="Times New Roman"/>
                <a:cs typeface="Times New Roman"/>
              </a:rPr>
              <a:t>I</a:t>
            </a:r>
            <a:r>
              <a:rPr sz="2200" b="1" spc="-35">
                <a:solidFill>
                  <a:srgbClr val="006FC0"/>
                </a:solidFill>
                <a:latin typeface="Times New Roman"/>
                <a:cs typeface="Times New Roman"/>
              </a:rPr>
              <a:t>n</a:t>
            </a:r>
            <a:r>
              <a:rPr sz="2200" b="1">
                <a:solidFill>
                  <a:srgbClr val="006FC0"/>
                </a:solidFill>
                <a:latin typeface="Times New Roman"/>
                <a:cs typeface="Times New Roman"/>
              </a:rPr>
              <a:t>f</a:t>
            </a:r>
            <a:r>
              <a:rPr sz="2200" b="1" spc="-15">
                <a:solidFill>
                  <a:srgbClr val="006FC0"/>
                </a:solidFill>
                <a:latin typeface="Times New Roman"/>
                <a:cs typeface="Times New Roman"/>
              </a:rPr>
              <a:t>r</a:t>
            </a:r>
            <a:r>
              <a:rPr sz="2200" b="1">
                <a:solidFill>
                  <a:srgbClr val="006FC0"/>
                </a:solidFill>
                <a:latin typeface="Times New Roman"/>
                <a:cs typeface="Times New Roman"/>
              </a:rPr>
              <a:t>a</a:t>
            </a:r>
            <a:r>
              <a:rPr sz="2200" b="1" spc="15">
                <a:solidFill>
                  <a:srgbClr val="006FC0"/>
                </a:solidFill>
                <a:latin typeface="Times New Roman"/>
                <a:cs typeface="Times New Roman"/>
              </a:rPr>
              <a:t>s</a:t>
            </a:r>
            <a:r>
              <a:rPr sz="2200" b="1">
                <a:solidFill>
                  <a:srgbClr val="006FC0"/>
                </a:solidFill>
                <a:latin typeface="Times New Roman"/>
                <a:cs typeface="Times New Roman"/>
              </a:rPr>
              <a:t>t</a:t>
            </a:r>
            <a:r>
              <a:rPr sz="2200" b="1" spc="-15">
                <a:solidFill>
                  <a:srgbClr val="006FC0"/>
                </a:solidFill>
                <a:latin typeface="Times New Roman"/>
                <a:cs typeface="Times New Roman"/>
              </a:rPr>
              <a:t>r</a:t>
            </a:r>
            <a:r>
              <a:rPr sz="2200" b="1" spc="-35">
                <a:solidFill>
                  <a:srgbClr val="006FC0"/>
                </a:solidFill>
                <a:latin typeface="Times New Roman"/>
                <a:cs typeface="Times New Roman"/>
              </a:rPr>
              <a:t>u</a:t>
            </a:r>
            <a:r>
              <a:rPr sz="2200" b="1" spc="-15">
                <a:solidFill>
                  <a:srgbClr val="006FC0"/>
                </a:solidFill>
                <a:latin typeface="Times New Roman"/>
                <a:cs typeface="Times New Roman"/>
              </a:rPr>
              <a:t>c</a:t>
            </a:r>
            <a:r>
              <a:rPr sz="2200" b="1" spc="50">
                <a:solidFill>
                  <a:srgbClr val="006FC0"/>
                </a:solidFill>
                <a:latin typeface="Times New Roman"/>
                <a:cs typeface="Times New Roman"/>
              </a:rPr>
              <a:t>t</a:t>
            </a:r>
            <a:r>
              <a:rPr sz="2200" b="1" spc="-35">
                <a:solidFill>
                  <a:srgbClr val="006FC0"/>
                </a:solidFill>
                <a:latin typeface="Times New Roman"/>
                <a:cs typeface="Times New Roman"/>
              </a:rPr>
              <a:t>u</a:t>
            </a:r>
            <a:r>
              <a:rPr sz="2200" b="1" spc="-15">
                <a:solidFill>
                  <a:srgbClr val="006FC0"/>
                </a:solidFill>
                <a:latin typeface="Times New Roman"/>
                <a:cs typeface="Times New Roman"/>
              </a:rPr>
              <a:t>r</a:t>
            </a:r>
            <a:r>
              <a:rPr sz="2200" b="1" spc="-30">
                <a:solidFill>
                  <a:srgbClr val="006FC0"/>
                </a:solidFill>
                <a:latin typeface="Times New Roman"/>
                <a:cs typeface="Times New Roman"/>
              </a:rPr>
              <a:t>e</a:t>
            </a:r>
            <a:r>
              <a:rPr sz="2200" b="1">
                <a:solidFill>
                  <a:srgbClr val="006FC0"/>
                </a:solidFill>
                <a:latin typeface="Times New Roman"/>
                <a:cs typeface="Times New Roman"/>
              </a:rPr>
              <a:t>-</a:t>
            </a:r>
            <a:r>
              <a:rPr lang="en-US" sz="2200" b="1">
                <a:solidFill>
                  <a:srgbClr val="006FC0"/>
                </a:solidFill>
                <a:latin typeface="Times New Roman"/>
                <a:cs typeface="Times New Roman"/>
              </a:rPr>
              <a:t> </a:t>
            </a:r>
            <a:r>
              <a:rPr lang="en-IN" sz="2000">
                <a:latin typeface="Times New Roman"/>
                <a:cs typeface="Times New Roman"/>
              </a:rPr>
              <a:t>Comprises the organization’s </a:t>
            </a:r>
            <a:r>
              <a:rPr lang="en-IN" sz="2000" spc="30">
                <a:latin typeface="Times New Roman"/>
                <a:cs typeface="Times New Roman"/>
              </a:rPr>
              <a:t> I</a:t>
            </a:r>
            <a:r>
              <a:rPr lang="en-IN" sz="2000">
                <a:latin typeface="Times New Roman"/>
                <a:cs typeface="Times New Roman"/>
              </a:rPr>
              <a:t>T </a:t>
            </a:r>
            <a:r>
              <a:rPr sz="2000" spc="10">
                <a:latin typeface="Times New Roman"/>
                <a:cs typeface="Times New Roman"/>
              </a:rPr>
              <a:t>c</a:t>
            </a:r>
            <a:r>
              <a:rPr sz="2000" spc="-50">
                <a:latin typeface="Times New Roman"/>
                <a:cs typeface="Times New Roman"/>
              </a:rPr>
              <a:t>o</a:t>
            </a:r>
            <a:r>
              <a:rPr sz="2000" spc="-10">
                <a:latin typeface="Times New Roman"/>
                <a:cs typeface="Times New Roman"/>
              </a:rPr>
              <a:t>m</a:t>
            </a:r>
            <a:r>
              <a:rPr sz="2000" spc="45">
                <a:latin typeface="Times New Roman"/>
                <a:cs typeface="Times New Roman"/>
              </a:rPr>
              <a:t>p</a:t>
            </a:r>
            <a:r>
              <a:rPr sz="2000" spc="-50">
                <a:latin typeface="Times New Roman"/>
                <a:cs typeface="Times New Roman"/>
              </a:rPr>
              <a:t>o</a:t>
            </a:r>
            <a:r>
              <a:rPr sz="2000" spc="45">
                <a:latin typeface="Times New Roman"/>
                <a:cs typeface="Times New Roman"/>
              </a:rPr>
              <a:t>n</a:t>
            </a:r>
            <a:r>
              <a:rPr sz="2000" spc="-40">
                <a:latin typeface="Times New Roman"/>
                <a:cs typeface="Times New Roman"/>
              </a:rPr>
              <a:t>e</a:t>
            </a:r>
            <a:r>
              <a:rPr sz="2000">
                <a:latin typeface="Times New Roman"/>
                <a:cs typeface="Times New Roman"/>
              </a:rPr>
              <a:t>n</a:t>
            </a:r>
            <a:r>
              <a:rPr sz="2000" spc="-10">
                <a:latin typeface="Times New Roman"/>
                <a:cs typeface="Times New Roman"/>
              </a:rPr>
              <a:t>t</a:t>
            </a:r>
            <a:r>
              <a:rPr lang="en-IN" sz="2000" spc="-5">
                <a:latin typeface="Times New Roman"/>
                <a:cs typeface="Times New Roman"/>
              </a:rPr>
              <a:t> </a:t>
            </a:r>
            <a:r>
              <a:rPr sz="2000">
                <a:latin typeface="Times New Roman"/>
                <a:cs typeface="Times New Roman"/>
              </a:rPr>
              <a:t>p</a:t>
            </a:r>
            <a:r>
              <a:rPr sz="2000" spc="-10">
                <a:latin typeface="Times New Roman"/>
                <a:cs typeface="Times New Roman"/>
              </a:rPr>
              <a:t>l</a:t>
            </a:r>
            <a:r>
              <a:rPr sz="2000" spc="-5">
                <a:latin typeface="Times New Roman"/>
                <a:cs typeface="Times New Roman"/>
              </a:rPr>
              <a:t>us</a:t>
            </a:r>
            <a:r>
              <a:rPr lang="en-US" sz="2000" spc="-5">
                <a:latin typeface="Times New Roman"/>
                <a:cs typeface="Times New Roman"/>
              </a:rPr>
              <a:t> </a:t>
            </a:r>
            <a:r>
              <a:rPr sz="2000" spc="-15">
                <a:latin typeface="Times New Roman"/>
                <a:cs typeface="Times New Roman"/>
              </a:rPr>
              <a:t>I</a:t>
            </a:r>
            <a:r>
              <a:rPr sz="2000">
                <a:latin typeface="Times New Roman"/>
                <a:cs typeface="Times New Roman"/>
              </a:rPr>
              <a:t>T</a:t>
            </a:r>
            <a:r>
              <a:rPr lang="en-IN" sz="2000">
                <a:latin typeface="Times New Roman"/>
                <a:cs typeface="Times New Roman"/>
              </a:rPr>
              <a:t> </a:t>
            </a:r>
            <a:r>
              <a:rPr sz="2000" spc="15">
                <a:latin typeface="Times New Roman"/>
                <a:cs typeface="Times New Roman"/>
              </a:rPr>
              <a:t>s</a:t>
            </a:r>
            <a:r>
              <a:rPr sz="2000" spc="10">
                <a:latin typeface="Times New Roman"/>
                <a:cs typeface="Times New Roman"/>
              </a:rPr>
              <a:t>e</a:t>
            </a:r>
            <a:r>
              <a:rPr sz="2000" spc="30">
                <a:latin typeface="Times New Roman"/>
                <a:cs typeface="Times New Roman"/>
              </a:rPr>
              <a:t>r</a:t>
            </a:r>
            <a:r>
              <a:rPr sz="2000" spc="-50">
                <a:latin typeface="Times New Roman"/>
                <a:cs typeface="Times New Roman"/>
              </a:rPr>
              <a:t>v</a:t>
            </a:r>
            <a:r>
              <a:rPr sz="2000">
                <a:latin typeface="Times New Roman"/>
                <a:cs typeface="Times New Roman"/>
              </a:rPr>
              <a:t>ic</a:t>
            </a:r>
            <a:r>
              <a:rPr sz="2000" spc="-40">
                <a:latin typeface="Times New Roman"/>
                <a:cs typeface="Times New Roman"/>
              </a:rPr>
              <a:t>e</a:t>
            </a:r>
            <a:r>
              <a:rPr sz="2000" spc="-5">
                <a:latin typeface="Times New Roman"/>
                <a:cs typeface="Times New Roman"/>
              </a:rPr>
              <a:t>s</a:t>
            </a:r>
            <a:r>
              <a:rPr sz="2000">
                <a:latin typeface="Times New Roman"/>
                <a:cs typeface="Times New Roman"/>
              </a:rPr>
              <a:t>	</a:t>
            </a:r>
            <a:endParaRPr lang="en-IN" sz="2000">
              <a:latin typeface="Times New Roman"/>
              <a:cs typeface="Times New Roman"/>
            </a:endParaRPr>
          </a:p>
          <a:p>
            <a:pPr marL="12700">
              <a:lnSpc>
                <a:spcPct val="110000"/>
              </a:lnSpc>
              <a:tabLst>
                <a:tab pos="552450" algn="l"/>
                <a:tab pos="2738120" algn="l"/>
                <a:tab pos="3170555" algn="l"/>
                <a:tab pos="4587240" algn="l"/>
                <a:tab pos="5203825" algn="l"/>
                <a:tab pos="5622925" algn="l"/>
                <a:tab pos="6639559" algn="l"/>
                <a:tab pos="7752080" algn="l"/>
              </a:tabLst>
            </a:pPr>
            <a:r>
              <a:rPr sz="2200" b="1" spc="5">
                <a:solidFill>
                  <a:srgbClr val="006FC0"/>
                </a:solidFill>
                <a:latin typeface="Times New Roman"/>
                <a:cs typeface="Times New Roman"/>
              </a:rPr>
              <a:t>An</a:t>
            </a:r>
            <a:r>
              <a:rPr sz="2200" b="1" spc="260">
                <a:solidFill>
                  <a:srgbClr val="006FC0"/>
                </a:solidFill>
                <a:latin typeface="Times New Roman"/>
                <a:cs typeface="Times New Roman"/>
              </a:rPr>
              <a:t> </a:t>
            </a:r>
            <a:r>
              <a:rPr sz="2200" b="1" spc="-5">
                <a:solidFill>
                  <a:srgbClr val="006FC0"/>
                </a:solidFill>
                <a:latin typeface="Times New Roman"/>
                <a:cs typeface="Times New Roman"/>
              </a:rPr>
              <a:t>application</a:t>
            </a:r>
            <a:r>
              <a:rPr sz="2200" b="1" spc="265">
                <a:solidFill>
                  <a:srgbClr val="006FC0"/>
                </a:solidFill>
                <a:latin typeface="Times New Roman"/>
                <a:cs typeface="Times New Roman"/>
              </a:rPr>
              <a:t> </a:t>
            </a:r>
            <a:r>
              <a:rPr sz="2200" b="1">
                <a:solidFill>
                  <a:srgbClr val="006FC0"/>
                </a:solidFill>
                <a:latin typeface="Times New Roman"/>
                <a:cs typeface="Times New Roman"/>
              </a:rPr>
              <a:t>(or</a:t>
            </a:r>
            <a:r>
              <a:rPr sz="2200" b="1" spc="285">
                <a:solidFill>
                  <a:srgbClr val="006FC0"/>
                </a:solidFill>
                <a:latin typeface="Times New Roman"/>
                <a:cs typeface="Times New Roman"/>
              </a:rPr>
              <a:t> </a:t>
            </a:r>
            <a:r>
              <a:rPr sz="2200" b="1" spc="5">
                <a:solidFill>
                  <a:srgbClr val="006FC0"/>
                </a:solidFill>
                <a:latin typeface="Times New Roman"/>
                <a:cs typeface="Times New Roman"/>
              </a:rPr>
              <a:t>app)-</a:t>
            </a:r>
            <a:r>
              <a:rPr sz="2200" b="1" spc="300">
                <a:solidFill>
                  <a:srgbClr val="006FC0"/>
                </a:solidFill>
                <a:latin typeface="Times New Roman"/>
                <a:cs typeface="Times New Roman"/>
              </a:rPr>
              <a:t> </a:t>
            </a:r>
            <a:r>
              <a:rPr sz="2000" spc="-5">
                <a:latin typeface="Times New Roman"/>
                <a:cs typeface="Times New Roman"/>
              </a:rPr>
              <a:t>is</a:t>
            </a:r>
            <a:r>
              <a:rPr sz="2000" spc="175">
                <a:latin typeface="Times New Roman"/>
                <a:cs typeface="Times New Roman"/>
              </a:rPr>
              <a:t> </a:t>
            </a:r>
            <a:r>
              <a:rPr sz="2000">
                <a:latin typeface="Times New Roman"/>
                <a:cs typeface="Times New Roman"/>
              </a:rPr>
              <a:t>a</a:t>
            </a:r>
            <a:r>
              <a:rPr sz="2000" spc="215">
                <a:latin typeface="Times New Roman"/>
                <a:cs typeface="Times New Roman"/>
              </a:rPr>
              <a:t> </a:t>
            </a:r>
            <a:r>
              <a:rPr sz="2000" spc="-15">
                <a:latin typeface="Times New Roman"/>
                <a:cs typeface="Times New Roman"/>
              </a:rPr>
              <a:t>computer</a:t>
            </a:r>
            <a:r>
              <a:rPr sz="2000" spc="175">
                <a:latin typeface="Times New Roman"/>
                <a:cs typeface="Times New Roman"/>
              </a:rPr>
              <a:t> </a:t>
            </a:r>
            <a:r>
              <a:rPr sz="2000" spc="-10">
                <a:latin typeface="Times New Roman"/>
                <a:cs typeface="Times New Roman"/>
              </a:rPr>
              <a:t>program</a:t>
            </a:r>
            <a:r>
              <a:rPr sz="2000" spc="204">
                <a:latin typeface="Times New Roman"/>
                <a:cs typeface="Times New Roman"/>
              </a:rPr>
              <a:t> </a:t>
            </a:r>
            <a:r>
              <a:rPr sz="2000" spc="-10">
                <a:latin typeface="Times New Roman"/>
                <a:cs typeface="Times New Roman"/>
              </a:rPr>
              <a:t>designed</a:t>
            </a:r>
            <a:r>
              <a:rPr sz="2000" spc="200">
                <a:latin typeface="Times New Roman"/>
                <a:cs typeface="Times New Roman"/>
              </a:rPr>
              <a:t> </a:t>
            </a:r>
            <a:r>
              <a:rPr sz="2000" spc="-5">
                <a:latin typeface="Times New Roman"/>
                <a:cs typeface="Times New Roman"/>
              </a:rPr>
              <a:t>to</a:t>
            </a:r>
            <a:r>
              <a:rPr sz="2000" spc="150">
                <a:latin typeface="Times New Roman"/>
                <a:cs typeface="Times New Roman"/>
              </a:rPr>
              <a:t> </a:t>
            </a:r>
            <a:r>
              <a:rPr sz="2000">
                <a:latin typeface="Times New Roman"/>
                <a:cs typeface="Times New Roman"/>
              </a:rPr>
              <a:t>support</a:t>
            </a:r>
            <a:r>
              <a:rPr sz="2000" spc="190">
                <a:latin typeface="Times New Roman"/>
                <a:cs typeface="Times New Roman"/>
              </a:rPr>
              <a:t> </a:t>
            </a:r>
            <a:r>
              <a:rPr sz="2000">
                <a:latin typeface="Times New Roman"/>
                <a:cs typeface="Times New Roman"/>
              </a:rPr>
              <a:t>a </a:t>
            </a:r>
            <a:r>
              <a:rPr sz="2000" spc="-484">
                <a:latin typeface="Times New Roman"/>
                <a:cs typeface="Times New Roman"/>
              </a:rPr>
              <a:t> </a:t>
            </a:r>
            <a:r>
              <a:rPr sz="2000" spc="-20">
                <a:latin typeface="Times New Roman"/>
                <a:cs typeface="Times New Roman"/>
              </a:rPr>
              <a:t>specific</a:t>
            </a:r>
            <a:r>
              <a:rPr sz="2000" spc="110">
                <a:latin typeface="Times New Roman"/>
                <a:cs typeface="Times New Roman"/>
              </a:rPr>
              <a:t> </a:t>
            </a:r>
            <a:r>
              <a:rPr sz="2000">
                <a:latin typeface="Times New Roman"/>
                <a:cs typeface="Times New Roman"/>
              </a:rPr>
              <a:t>task</a:t>
            </a:r>
            <a:r>
              <a:rPr sz="2000" spc="-50">
                <a:latin typeface="Times New Roman"/>
                <a:cs typeface="Times New Roman"/>
              </a:rPr>
              <a:t> </a:t>
            </a:r>
            <a:r>
              <a:rPr sz="2000" spc="-30">
                <a:latin typeface="Times New Roman"/>
                <a:cs typeface="Times New Roman"/>
              </a:rPr>
              <a:t>or</a:t>
            </a:r>
            <a:r>
              <a:rPr sz="2000" spc="85">
                <a:latin typeface="Times New Roman"/>
                <a:cs typeface="Times New Roman"/>
              </a:rPr>
              <a:t> </a:t>
            </a:r>
            <a:r>
              <a:rPr sz="2000" spc="-5">
                <a:latin typeface="Times New Roman"/>
                <a:cs typeface="Times New Roman"/>
              </a:rPr>
              <a:t>business</a:t>
            </a:r>
            <a:r>
              <a:rPr sz="2000" spc="-25">
                <a:latin typeface="Times New Roman"/>
                <a:cs typeface="Times New Roman"/>
              </a:rPr>
              <a:t> </a:t>
            </a:r>
            <a:r>
              <a:rPr sz="2000" spc="-15">
                <a:latin typeface="Times New Roman"/>
                <a:cs typeface="Times New Roman"/>
              </a:rPr>
              <a:t>process.</a:t>
            </a:r>
            <a:endParaRPr sz="2000">
              <a:latin typeface="Times New Roman"/>
              <a:cs typeface="Times New Roman"/>
            </a:endParaRPr>
          </a:p>
          <a:p>
            <a:pPr marL="12700" marR="6350">
              <a:lnSpc>
                <a:spcPct val="110000"/>
              </a:lnSpc>
            </a:pPr>
            <a:r>
              <a:rPr sz="2200" b="1" spc="-5">
                <a:solidFill>
                  <a:srgbClr val="006FC0"/>
                </a:solidFill>
                <a:latin typeface="Times New Roman"/>
                <a:cs typeface="Times New Roman"/>
              </a:rPr>
              <a:t>Departmental</a:t>
            </a:r>
            <a:r>
              <a:rPr sz="2200" b="1" spc="280">
                <a:solidFill>
                  <a:srgbClr val="006FC0"/>
                </a:solidFill>
                <a:latin typeface="Times New Roman"/>
                <a:cs typeface="Times New Roman"/>
              </a:rPr>
              <a:t> </a:t>
            </a:r>
            <a:r>
              <a:rPr sz="2200" b="1">
                <a:solidFill>
                  <a:srgbClr val="006FC0"/>
                </a:solidFill>
                <a:latin typeface="Times New Roman"/>
                <a:cs typeface="Times New Roman"/>
              </a:rPr>
              <a:t>Information</a:t>
            </a:r>
            <a:r>
              <a:rPr sz="2200" b="1" spc="254">
                <a:solidFill>
                  <a:srgbClr val="006FC0"/>
                </a:solidFill>
                <a:latin typeface="Times New Roman"/>
                <a:cs typeface="Times New Roman"/>
              </a:rPr>
              <a:t> </a:t>
            </a:r>
            <a:r>
              <a:rPr sz="2200" b="1">
                <a:solidFill>
                  <a:srgbClr val="006FC0"/>
                </a:solidFill>
                <a:latin typeface="Times New Roman"/>
                <a:cs typeface="Times New Roman"/>
              </a:rPr>
              <a:t>System</a:t>
            </a:r>
            <a:r>
              <a:rPr sz="2200" b="1" spc="355">
                <a:solidFill>
                  <a:srgbClr val="006FC0"/>
                </a:solidFill>
                <a:latin typeface="Times New Roman"/>
                <a:cs typeface="Times New Roman"/>
              </a:rPr>
              <a:t> </a:t>
            </a:r>
            <a:r>
              <a:rPr sz="2200" b="1" spc="-10">
                <a:solidFill>
                  <a:srgbClr val="006FC0"/>
                </a:solidFill>
                <a:latin typeface="Times New Roman"/>
                <a:cs typeface="Times New Roman"/>
              </a:rPr>
              <a:t>(Functional</a:t>
            </a:r>
            <a:r>
              <a:rPr sz="2200" b="1" spc="325">
                <a:solidFill>
                  <a:srgbClr val="006FC0"/>
                </a:solidFill>
                <a:latin typeface="Times New Roman"/>
                <a:cs typeface="Times New Roman"/>
              </a:rPr>
              <a:t> </a:t>
            </a:r>
            <a:r>
              <a:rPr sz="2200" b="1" spc="-10">
                <a:solidFill>
                  <a:srgbClr val="006FC0"/>
                </a:solidFill>
                <a:latin typeface="Times New Roman"/>
                <a:cs typeface="Times New Roman"/>
              </a:rPr>
              <a:t>Area</a:t>
            </a:r>
            <a:r>
              <a:rPr sz="2200" b="1" spc="300">
                <a:solidFill>
                  <a:srgbClr val="006FC0"/>
                </a:solidFill>
                <a:latin typeface="Times New Roman"/>
                <a:cs typeface="Times New Roman"/>
              </a:rPr>
              <a:t> </a:t>
            </a:r>
            <a:r>
              <a:rPr sz="2200" b="1" spc="5">
                <a:solidFill>
                  <a:srgbClr val="006FC0"/>
                </a:solidFill>
                <a:latin typeface="Times New Roman"/>
                <a:cs typeface="Times New Roman"/>
              </a:rPr>
              <a:t>IS)-</a:t>
            </a:r>
            <a:r>
              <a:rPr sz="2200" b="1" spc="300">
                <a:solidFill>
                  <a:srgbClr val="006FC0"/>
                </a:solidFill>
                <a:latin typeface="Times New Roman"/>
                <a:cs typeface="Times New Roman"/>
              </a:rPr>
              <a:t> </a:t>
            </a:r>
            <a:r>
              <a:rPr sz="2000" spc="-25">
                <a:latin typeface="Times New Roman"/>
                <a:cs typeface="Times New Roman"/>
              </a:rPr>
              <a:t>The </a:t>
            </a:r>
            <a:r>
              <a:rPr sz="2000" spc="-484">
                <a:latin typeface="Times New Roman"/>
                <a:cs typeface="Times New Roman"/>
              </a:rPr>
              <a:t> </a:t>
            </a:r>
            <a:r>
              <a:rPr sz="2000" spc="-15">
                <a:latin typeface="Times New Roman"/>
                <a:cs typeface="Times New Roman"/>
              </a:rPr>
              <a:t>collection</a:t>
            </a:r>
            <a:r>
              <a:rPr sz="2000" spc="220">
                <a:latin typeface="Times New Roman"/>
                <a:cs typeface="Times New Roman"/>
              </a:rPr>
              <a:t> </a:t>
            </a:r>
            <a:r>
              <a:rPr sz="2000" spc="-5">
                <a:latin typeface="Times New Roman"/>
                <a:cs typeface="Times New Roman"/>
              </a:rPr>
              <a:t>of</a:t>
            </a:r>
            <a:r>
              <a:rPr sz="2000" spc="135">
                <a:latin typeface="Times New Roman"/>
                <a:cs typeface="Times New Roman"/>
              </a:rPr>
              <a:t> </a:t>
            </a:r>
            <a:r>
              <a:rPr sz="2000" spc="-10">
                <a:latin typeface="Times New Roman"/>
                <a:cs typeface="Times New Roman"/>
              </a:rPr>
              <a:t>application</a:t>
            </a:r>
            <a:r>
              <a:rPr sz="2000" spc="175">
                <a:latin typeface="Times New Roman"/>
                <a:cs typeface="Times New Roman"/>
              </a:rPr>
              <a:t> </a:t>
            </a:r>
            <a:r>
              <a:rPr sz="2000">
                <a:latin typeface="Times New Roman"/>
                <a:cs typeface="Times New Roman"/>
              </a:rPr>
              <a:t>programs</a:t>
            </a:r>
            <a:r>
              <a:rPr sz="2000" spc="185">
                <a:latin typeface="Times New Roman"/>
                <a:cs typeface="Times New Roman"/>
              </a:rPr>
              <a:t> </a:t>
            </a:r>
            <a:r>
              <a:rPr sz="2000" spc="-5">
                <a:latin typeface="Times New Roman"/>
                <a:cs typeface="Times New Roman"/>
              </a:rPr>
              <a:t>in</a:t>
            </a:r>
            <a:r>
              <a:rPr sz="2000" spc="160">
                <a:latin typeface="Times New Roman"/>
                <a:cs typeface="Times New Roman"/>
              </a:rPr>
              <a:t> </a:t>
            </a:r>
            <a:r>
              <a:rPr sz="2000">
                <a:latin typeface="Times New Roman"/>
                <a:cs typeface="Times New Roman"/>
              </a:rPr>
              <a:t>a</a:t>
            </a:r>
            <a:r>
              <a:rPr sz="2000" spc="165">
                <a:latin typeface="Times New Roman"/>
                <a:cs typeface="Times New Roman"/>
              </a:rPr>
              <a:t> </a:t>
            </a:r>
            <a:r>
              <a:rPr sz="2000" spc="-5">
                <a:latin typeface="Times New Roman"/>
                <a:cs typeface="Times New Roman"/>
              </a:rPr>
              <a:t>single.</a:t>
            </a:r>
            <a:r>
              <a:rPr sz="2000" spc="210">
                <a:latin typeface="Times New Roman"/>
                <a:cs typeface="Times New Roman"/>
              </a:rPr>
              <a:t> </a:t>
            </a:r>
            <a:r>
              <a:rPr sz="2000" spc="-5">
                <a:latin typeface="Times New Roman"/>
                <a:cs typeface="Times New Roman"/>
              </a:rPr>
              <a:t>They</a:t>
            </a:r>
            <a:r>
              <a:rPr sz="2000" spc="110">
                <a:latin typeface="Times New Roman"/>
                <a:cs typeface="Times New Roman"/>
              </a:rPr>
              <a:t> </a:t>
            </a:r>
            <a:r>
              <a:rPr sz="2000" spc="10">
                <a:latin typeface="Times New Roman"/>
                <a:cs typeface="Times New Roman"/>
              </a:rPr>
              <a:t>are</a:t>
            </a:r>
            <a:r>
              <a:rPr sz="2000" spc="125">
                <a:latin typeface="Times New Roman"/>
                <a:cs typeface="Times New Roman"/>
              </a:rPr>
              <a:t> </a:t>
            </a:r>
            <a:r>
              <a:rPr sz="2000" spc="-5">
                <a:latin typeface="Times New Roman"/>
                <a:cs typeface="Times New Roman"/>
              </a:rPr>
              <a:t>the</a:t>
            </a:r>
            <a:r>
              <a:rPr sz="2000" spc="165">
                <a:latin typeface="Times New Roman"/>
                <a:cs typeface="Times New Roman"/>
              </a:rPr>
              <a:t> </a:t>
            </a:r>
            <a:r>
              <a:rPr sz="2000" spc="-10">
                <a:latin typeface="Times New Roman"/>
                <a:cs typeface="Times New Roman"/>
              </a:rPr>
              <a:t>supporting</a:t>
            </a:r>
            <a:r>
              <a:rPr sz="2000" spc="160">
                <a:latin typeface="Times New Roman"/>
                <a:cs typeface="Times New Roman"/>
              </a:rPr>
              <a:t> </a:t>
            </a:r>
            <a:r>
              <a:rPr sz="2000" spc="-10">
                <a:latin typeface="Times New Roman"/>
                <a:cs typeface="Times New Roman"/>
              </a:rPr>
              <a:t>pillars</a:t>
            </a:r>
            <a:r>
              <a:rPr lang="en-IN" sz="2000" spc="-10">
                <a:latin typeface="Times New Roman"/>
                <a:cs typeface="Times New Roman"/>
              </a:rPr>
              <a:t> </a:t>
            </a:r>
            <a:r>
              <a:rPr sz="2000" spc="-10">
                <a:latin typeface="Times New Roman"/>
                <a:cs typeface="Times New Roman"/>
              </a:rPr>
              <a:t>for</a:t>
            </a:r>
            <a:r>
              <a:rPr sz="2000" spc="140">
                <a:latin typeface="Times New Roman"/>
                <a:cs typeface="Times New Roman"/>
              </a:rPr>
              <a:t> </a:t>
            </a:r>
            <a:r>
              <a:rPr sz="2000" spc="-5">
                <a:latin typeface="Times New Roman"/>
                <a:cs typeface="Times New Roman"/>
              </a:rPr>
              <a:t>the</a:t>
            </a:r>
            <a:r>
              <a:rPr sz="2000" spc="120">
                <a:latin typeface="Times New Roman"/>
                <a:cs typeface="Times New Roman"/>
              </a:rPr>
              <a:t> </a:t>
            </a:r>
            <a:r>
              <a:rPr sz="2000">
                <a:latin typeface="Times New Roman"/>
                <a:cs typeface="Times New Roman"/>
              </a:rPr>
              <a:t>IS.	</a:t>
            </a:r>
            <a:endParaRPr lang="en-IN" sz="2000">
              <a:latin typeface="Times New Roman"/>
              <a:cs typeface="Times New Roman"/>
            </a:endParaRPr>
          </a:p>
          <a:p>
            <a:pPr marL="12700" marR="6350">
              <a:lnSpc>
                <a:spcPct val="110000"/>
              </a:lnSpc>
            </a:pPr>
            <a:endParaRPr lang="en-IN" sz="200">
              <a:latin typeface="Times New Roman"/>
              <a:cs typeface="Times New Roman"/>
            </a:endParaRPr>
          </a:p>
          <a:p>
            <a:pPr marL="12700">
              <a:lnSpc>
                <a:spcPct val="110000"/>
              </a:lnSpc>
              <a:tabLst>
                <a:tab pos="1232535" algn="l"/>
              </a:tabLst>
            </a:pPr>
            <a:r>
              <a:rPr sz="2000" spc="-5" err="1">
                <a:latin typeface="Times New Roman"/>
                <a:cs typeface="Times New Roman"/>
              </a:rPr>
              <a:t>Eg.</a:t>
            </a:r>
            <a:r>
              <a:rPr sz="2000" spc="-5">
                <a:latin typeface="Times New Roman"/>
                <a:cs typeface="Times New Roman"/>
              </a:rPr>
              <a:t>-</a:t>
            </a:r>
            <a:r>
              <a:rPr lang="en-IN" sz="2000" spc="-5">
                <a:latin typeface="Times New Roman"/>
                <a:cs typeface="Times New Roman"/>
              </a:rPr>
              <a:t> </a:t>
            </a:r>
            <a:r>
              <a:rPr sz="2000" b="1" spc="-5">
                <a:latin typeface="Times New Roman"/>
                <a:cs typeface="Times New Roman"/>
              </a:rPr>
              <a:t>Sales</a:t>
            </a:r>
            <a:r>
              <a:rPr sz="2000" b="1" spc="185">
                <a:latin typeface="Times New Roman"/>
                <a:cs typeface="Times New Roman"/>
              </a:rPr>
              <a:t> </a:t>
            </a:r>
            <a:r>
              <a:rPr sz="2000" b="1">
                <a:latin typeface="Times New Roman"/>
                <a:cs typeface="Times New Roman"/>
              </a:rPr>
              <a:t>&amp;</a:t>
            </a:r>
            <a:r>
              <a:rPr sz="2000" b="1" spc="150">
                <a:latin typeface="Times New Roman"/>
                <a:cs typeface="Times New Roman"/>
              </a:rPr>
              <a:t> </a:t>
            </a:r>
            <a:r>
              <a:rPr sz="2000" b="1" spc="-5">
                <a:latin typeface="Times New Roman"/>
                <a:cs typeface="Times New Roman"/>
              </a:rPr>
              <a:t>Marketing,</a:t>
            </a:r>
            <a:r>
              <a:rPr sz="2000" b="1" spc="175">
                <a:latin typeface="Times New Roman"/>
                <a:cs typeface="Times New Roman"/>
              </a:rPr>
              <a:t> </a:t>
            </a:r>
            <a:r>
              <a:rPr sz="2000" b="1" spc="-5">
                <a:latin typeface="Times New Roman"/>
                <a:cs typeface="Times New Roman"/>
              </a:rPr>
              <a:t>Human</a:t>
            </a:r>
            <a:r>
              <a:rPr sz="2000" b="1" spc="110">
                <a:latin typeface="Times New Roman"/>
                <a:cs typeface="Times New Roman"/>
              </a:rPr>
              <a:t> </a:t>
            </a:r>
            <a:r>
              <a:rPr sz="2000" b="1" spc="-5">
                <a:latin typeface="Times New Roman"/>
                <a:cs typeface="Times New Roman"/>
              </a:rPr>
              <a:t>Resource</a:t>
            </a:r>
            <a:r>
              <a:rPr sz="2000" b="1" spc="185">
                <a:latin typeface="Times New Roman"/>
                <a:cs typeface="Times New Roman"/>
              </a:rPr>
              <a:t> </a:t>
            </a:r>
            <a:r>
              <a:rPr sz="2000" b="1" spc="-5">
                <a:latin typeface="Times New Roman"/>
                <a:cs typeface="Times New Roman"/>
              </a:rPr>
              <a:t>Information</a:t>
            </a:r>
            <a:r>
              <a:rPr lang="en-IN" sz="2000" b="1" spc="114">
                <a:latin typeface="Times New Roman"/>
                <a:cs typeface="Times New Roman"/>
              </a:rPr>
              <a:t> </a:t>
            </a:r>
            <a:r>
              <a:rPr sz="2000" b="1" spc="-5">
                <a:latin typeface="Times New Roman"/>
                <a:cs typeface="Times New Roman"/>
              </a:rPr>
              <a:t>System</a:t>
            </a:r>
            <a:r>
              <a:rPr lang="en-IN" sz="2000" b="1" spc="-5">
                <a:latin typeface="Times New Roman"/>
                <a:cs typeface="Times New Roman"/>
              </a:rPr>
              <a:t>(HRIS)</a:t>
            </a:r>
            <a:endParaRPr sz="20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505142"/>
            <a:ext cx="2239645" cy="513715"/>
          </a:xfrm>
          <a:prstGeom prst="rect">
            <a:avLst/>
          </a:prstGeom>
        </p:spPr>
        <p:txBody>
          <a:bodyPr vert="horz" wrap="square" lIns="0" tIns="12700" rIns="0" bIns="0" rtlCol="0">
            <a:spAutoFit/>
          </a:bodyPr>
          <a:lstStyle/>
          <a:p>
            <a:pPr marL="12700">
              <a:lnSpc>
                <a:spcPct val="100000"/>
              </a:lnSpc>
              <a:spcBef>
                <a:spcPts val="100"/>
              </a:spcBef>
            </a:pPr>
            <a:r>
              <a:rPr spc="-5"/>
              <a:t>Introduction</a:t>
            </a:r>
          </a:p>
        </p:txBody>
      </p:sp>
      <p:sp>
        <p:nvSpPr>
          <p:cNvPr id="3" name="object 3"/>
          <p:cNvSpPr txBox="1"/>
          <p:nvPr/>
        </p:nvSpPr>
        <p:spPr>
          <a:xfrm>
            <a:off x="547369" y="2751073"/>
            <a:ext cx="7231380" cy="330200"/>
          </a:xfrm>
          <a:prstGeom prst="rect">
            <a:avLst/>
          </a:prstGeom>
        </p:spPr>
        <p:txBody>
          <a:bodyPr vert="horz" wrap="square" lIns="0" tIns="12700" rIns="0" bIns="0" rtlCol="0">
            <a:spAutoFit/>
          </a:bodyPr>
          <a:lstStyle/>
          <a:p>
            <a:pPr marL="12700">
              <a:lnSpc>
                <a:spcPct val="100000"/>
              </a:lnSpc>
              <a:spcBef>
                <a:spcPts val="100"/>
              </a:spcBef>
            </a:pPr>
            <a:r>
              <a:rPr sz="2000" b="1" spc="-10">
                <a:solidFill>
                  <a:srgbClr val="6F2F9F"/>
                </a:solidFill>
                <a:latin typeface="Times New Roman"/>
                <a:cs typeface="Times New Roman"/>
              </a:rPr>
              <a:t>People</a:t>
            </a:r>
            <a:r>
              <a:rPr sz="2000" b="1" spc="15">
                <a:solidFill>
                  <a:srgbClr val="6F2F9F"/>
                </a:solidFill>
                <a:latin typeface="Times New Roman"/>
                <a:cs typeface="Times New Roman"/>
              </a:rPr>
              <a:t> </a:t>
            </a:r>
            <a:r>
              <a:rPr sz="2000" b="1" spc="-15">
                <a:latin typeface="Times New Roman"/>
                <a:cs typeface="Times New Roman"/>
              </a:rPr>
              <a:t>–(follow)&gt;</a:t>
            </a:r>
            <a:r>
              <a:rPr sz="2000" b="1" spc="125">
                <a:latin typeface="Times New Roman"/>
                <a:cs typeface="Times New Roman"/>
              </a:rPr>
              <a:t> </a:t>
            </a:r>
            <a:r>
              <a:rPr sz="2000" b="1" spc="-5">
                <a:latin typeface="Times New Roman"/>
                <a:cs typeface="Times New Roman"/>
              </a:rPr>
              <a:t>Procedures</a:t>
            </a:r>
            <a:r>
              <a:rPr sz="2000" b="1" spc="30">
                <a:latin typeface="Times New Roman"/>
                <a:cs typeface="Times New Roman"/>
              </a:rPr>
              <a:t> </a:t>
            </a:r>
            <a:r>
              <a:rPr sz="2000" b="1" spc="-15">
                <a:latin typeface="Times New Roman"/>
                <a:cs typeface="Times New Roman"/>
              </a:rPr>
              <a:t>–(manipulate)&gt;</a:t>
            </a:r>
            <a:r>
              <a:rPr sz="2000" b="1" spc="105">
                <a:latin typeface="Times New Roman"/>
                <a:cs typeface="Times New Roman"/>
              </a:rPr>
              <a:t> </a:t>
            </a:r>
            <a:r>
              <a:rPr sz="2000" b="1" spc="-10">
                <a:solidFill>
                  <a:srgbClr val="C00000"/>
                </a:solidFill>
                <a:latin typeface="Times New Roman"/>
                <a:cs typeface="Times New Roman"/>
              </a:rPr>
              <a:t>Data</a:t>
            </a:r>
            <a:r>
              <a:rPr sz="2000" b="1" spc="60">
                <a:solidFill>
                  <a:srgbClr val="C00000"/>
                </a:solidFill>
                <a:latin typeface="Times New Roman"/>
                <a:cs typeface="Times New Roman"/>
              </a:rPr>
              <a:t> </a:t>
            </a:r>
            <a:r>
              <a:rPr sz="2000">
                <a:latin typeface="Times New Roman"/>
                <a:cs typeface="Times New Roman"/>
              </a:rPr>
              <a:t>–&gt;</a:t>
            </a:r>
            <a:r>
              <a:rPr sz="2000" spc="-25">
                <a:latin typeface="Times New Roman"/>
                <a:cs typeface="Times New Roman"/>
              </a:rPr>
              <a:t> </a:t>
            </a:r>
            <a:r>
              <a:rPr sz="2000" b="1" spc="-10">
                <a:solidFill>
                  <a:srgbClr val="006FC0"/>
                </a:solidFill>
                <a:latin typeface="Times New Roman"/>
                <a:cs typeface="Times New Roman"/>
              </a:rPr>
              <a:t>Information</a:t>
            </a:r>
            <a:endParaRPr sz="2000">
              <a:latin typeface="Times New Roman"/>
              <a:cs typeface="Times New Roman"/>
            </a:endParaRPr>
          </a:p>
        </p:txBody>
      </p:sp>
      <p:pic>
        <p:nvPicPr>
          <p:cNvPr id="4" name="object 4"/>
          <p:cNvPicPr/>
          <p:nvPr/>
        </p:nvPicPr>
        <p:blipFill>
          <a:blip r:embed="rId2" cstate="print"/>
          <a:stretch>
            <a:fillRect/>
          </a:stretch>
        </p:blipFill>
        <p:spPr>
          <a:xfrm>
            <a:off x="2997073" y="3549650"/>
            <a:ext cx="3120390" cy="2228850"/>
          </a:xfrm>
          <a:prstGeom prst="rect">
            <a:avLst/>
          </a:prstGeom>
        </p:spPr>
      </p:pic>
      <p:pic>
        <p:nvPicPr>
          <p:cNvPr id="6" name="object 6"/>
          <p:cNvPicPr/>
          <p:nvPr/>
        </p:nvPicPr>
        <p:blipFill>
          <a:blip r:embed="rId3" cstate="print"/>
          <a:stretch>
            <a:fillRect/>
          </a:stretch>
        </p:blipFill>
        <p:spPr>
          <a:xfrm>
            <a:off x="4660813" y="247650"/>
            <a:ext cx="2663986" cy="2066925"/>
          </a:xfrm>
          <a:prstGeom prst="rect">
            <a:avLst/>
          </a:prstGeom>
        </p:spPr>
      </p:pic>
      <p:sp>
        <p:nvSpPr>
          <p:cNvPr id="7" name="object 7"/>
          <p:cNvSpPr txBox="1"/>
          <p:nvPr/>
        </p:nvSpPr>
        <p:spPr>
          <a:xfrm>
            <a:off x="4256404" y="2321940"/>
            <a:ext cx="3297554" cy="147320"/>
          </a:xfrm>
          <a:prstGeom prst="rect">
            <a:avLst/>
          </a:prstGeom>
        </p:spPr>
        <p:txBody>
          <a:bodyPr vert="horz" wrap="square" lIns="0" tIns="12700" rIns="0" bIns="0" rtlCol="0">
            <a:spAutoFit/>
          </a:bodyPr>
          <a:lstStyle/>
          <a:p>
            <a:pPr marL="12700">
              <a:lnSpc>
                <a:spcPct val="100000"/>
              </a:lnSpc>
              <a:spcBef>
                <a:spcPts val="100"/>
              </a:spcBef>
            </a:pPr>
            <a:r>
              <a:rPr sz="800" spc="-5">
                <a:latin typeface="Times New Roman"/>
                <a:cs typeface="Times New Roman"/>
              </a:rPr>
              <a:t>https://</a:t>
            </a:r>
            <a:r>
              <a:rPr sz="800" spc="-5">
                <a:latin typeface="Times New Roman"/>
                <a:cs typeface="Times New Roman"/>
                <a:hlinkClick r:id="rId4"/>
              </a:rPr>
              <a:t>www.101computing.net/wp/wp-content/uploads/input-process-output.png</a:t>
            </a:r>
            <a:endParaRPr sz="800">
              <a:latin typeface="Times New Roman"/>
              <a:cs typeface="Times New Roman"/>
            </a:endParaRPr>
          </a:p>
        </p:txBody>
      </p:sp>
      <p:sp>
        <p:nvSpPr>
          <p:cNvPr id="8" name="object 8"/>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3</a:t>
            </a:fld>
            <a:endParaRPr sz="1000">
              <a:latin typeface="Arial MT"/>
              <a:cs typeface="Arial M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505142"/>
            <a:ext cx="4785995" cy="513715"/>
          </a:xfrm>
          <a:prstGeom prst="rect">
            <a:avLst/>
          </a:prstGeom>
        </p:spPr>
        <p:txBody>
          <a:bodyPr vert="horz" wrap="square" lIns="0" tIns="12700" rIns="0" bIns="0" rtlCol="0">
            <a:spAutoFit/>
          </a:bodyPr>
          <a:lstStyle/>
          <a:p>
            <a:pPr marL="12700">
              <a:lnSpc>
                <a:spcPct val="100000"/>
              </a:lnSpc>
              <a:spcBef>
                <a:spcPts val="100"/>
              </a:spcBef>
            </a:pPr>
            <a:r>
              <a:t>IT</a:t>
            </a:r>
            <a:r>
              <a:rPr spc="-5"/>
              <a:t> </a:t>
            </a:r>
            <a:r>
              <a:rPr spc="5"/>
              <a:t>inside</a:t>
            </a:r>
            <a:r>
              <a:rPr spc="-80"/>
              <a:t> </a:t>
            </a:r>
            <a:r>
              <a:rPr spc="15"/>
              <a:t>your</a:t>
            </a:r>
            <a:r>
              <a:rPr spc="-85"/>
              <a:t> </a:t>
            </a:r>
            <a:r>
              <a:t>organization</a:t>
            </a:r>
          </a:p>
        </p:txBody>
      </p:sp>
      <p:sp>
        <p:nvSpPr>
          <p:cNvPr id="3" name="object 3"/>
          <p:cNvSpPr txBox="1"/>
          <p:nvPr/>
        </p:nvSpPr>
        <p:spPr>
          <a:xfrm>
            <a:off x="547369" y="1446466"/>
            <a:ext cx="4732020" cy="814069"/>
          </a:xfrm>
          <a:prstGeom prst="rect">
            <a:avLst/>
          </a:prstGeom>
        </p:spPr>
        <p:txBody>
          <a:bodyPr vert="horz" wrap="square" lIns="0" tIns="12700" rIns="0" bIns="0" rtlCol="0">
            <a:spAutoFit/>
          </a:bodyPr>
          <a:lstStyle/>
          <a:p>
            <a:pPr marL="12700" marR="5080">
              <a:lnSpc>
                <a:spcPct val="107700"/>
              </a:lnSpc>
              <a:spcBef>
                <a:spcPts val="100"/>
              </a:spcBef>
              <a:tabLst>
                <a:tab pos="469900" algn="l"/>
                <a:tab pos="1289685" algn="l"/>
                <a:tab pos="1975485" algn="l"/>
                <a:tab pos="3557904" algn="l"/>
              </a:tabLst>
            </a:pPr>
            <a:r>
              <a:rPr sz="2400">
                <a:latin typeface="Times New Roman"/>
                <a:cs typeface="Times New Roman"/>
              </a:rPr>
              <a:t>In	</a:t>
            </a:r>
            <a:r>
              <a:rPr sz="2400" b="1" i="1" spc="10">
                <a:latin typeface="Times New Roman"/>
                <a:cs typeface="Times New Roman"/>
              </a:rPr>
              <a:t>s</a:t>
            </a:r>
            <a:r>
              <a:rPr sz="2400" b="1" i="1">
                <a:latin typeface="Times New Roman"/>
                <a:cs typeface="Times New Roman"/>
              </a:rPr>
              <a:t>a</a:t>
            </a:r>
            <a:r>
              <a:rPr sz="2400" b="1" i="1" spc="-20">
                <a:latin typeface="Times New Roman"/>
                <a:cs typeface="Times New Roman"/>
              </a:rPr>
              <a:t>le</a:t>
            </a:r>
            <a:r>
              <a:rPr sz="2400" b="1" i="1">
                <a:latin typeface="Times New Roman"/>
                <a:cs typeface="Times New Roman"/>
              </a:rPr>
              <a:t>s	a</a:t>
            </a:r>
            <a:r>
              <a:rPr sz="2400" b="1" i="1" spc="5">
                <a:latin typeface="Times New Roman"/>
                <a:cs typeface="Times New Roman"/>
              </a:rPr>
              <a:t>n</a:t>
            </a:r>
            <a:r>
              <a:rPr sz="2400" b="1" i="1">
                <a:latin typeface="Times New Roman"/>
                <a:cs typeface="Times New Roman"/>
              </a:rPr>
              <a:t>d	</a:t>
            </a:r>
            <a:r>
              <a:rPr sz="2400" b="1" i="1" spc="80">
                <a:latin typeface="Times New Roman"/>
                <a:cs typeface="Times New Roman"/>
              </a:rPr>
              <a:t>m</a:t>
            </a:r>
            <a:r>
              <a:rPr sz="2400" b="1" i="1">
                <a:latin typeface="Times New Roman"/>
                <a:cs typeface="Times New Roman"/>
              </a:rPr>
              <a:t>a</a:t>
            </a:r>
            <a:r>
              <a:rPr sz="2400" b="1" i="1" spc="15">
                <a:latin typeface="Times New Roman"/>
                <a:cs typeface="Times New Roman"/>
              </a:rPr>
              <a:t>r</a:t>
            </a:r>
            <a:r>
              <a:rPr sz="2400" b="1" i="1">
                <a:latin typeface="Times New Roman"/>
                <a:cs typeface="Times New Roman"/>
              </a:rPr>
              <a:t>k</a:t>
            </a:r>
            <a:r>
              <a:rPr sz="2400" b="1" i="1" spc="-15">
                <a:latin typeface="Times New Roman"/>
                <a:cs typeface="Times New Roman"/>
              </a:rPr>
              <a:t>eti</a:t>
            </a:r>
            <a:r>
              <a:rPr sz="2400" b="1" i="1" spc="10">
                <a:latin typeface="Times New Roman"/>
                <a:cs typeface="Times New Roman"/>
              </a:rPr>
              <a:t>n</a:t>
            </a:r>
            <a:r>
              <a:rPr sz="2400" b="1" i="1" spc="-10">
                <a:latin typeface="Times New Roman"/>
                <a:cs typeface="Times New Roman"/>
              </a:rPr>
              <a:t>g</a:t>
            </a:r>
            <a:r>
              <a:rPr sz="2400">
                <a:latin typeface="Times New Roman"/>
                <a:cs typeface="Times New Roman"/>
              </a:rPr>
              <a:t>,	</a:t>
            </a:r>
            <a:r>
              <a:rPr sz="2400" spc="-20">
                <a:latin typeface="Times New Roman"/>
                <a:cs typeface="Times New Roman"/>
              </a:rPr>
              <a:t>ma</a:t>
            </a:r>
            <a:r>
              <a:rPr sz="2400">
                <a:latin typeface="Times New Roman"/>
                <a:cs typeface="Times New Roman"/>
              </a:rPr>
              <a:t>n</a:t>
            </a:r>
            <a:r>
              <a:rPr sz="2400" spc="-20">
                <a:latin typeface="Times New Roman"/>
                <a:cs typeface="Times New Roman"/>
              </a:rPr>
              <a:t>a</a:t>
            </a:r>
            <a:r>
              <a:rPr sz="2400">
                <a:latin typeface="Times New Roman"/>
                <a:cs typeface="Times New Roman"/>
              </a:rPr>
              <a:t>g</a:t>
            </a:r>
            <a:r>
              <a:rPr sz="2400" spc="-20">
                <a:latin typeface="Times New Roman"/>
                <a:cs typeface="Times New Roman"/>
              </a:rPr>
              <a:t>e</a:t>
            </a:r>
            <a:r>
              <a:rPr sz="2400">
                <a:latin typeface="Times New Roman"/>
                <a:cs typeface="Times New Roman"/>
              </a:rPr>
              <a:t>rs  </a:t>
            </a:r>
            <a:r>
              <a:rPr sz="2400" spc="-30">
                <a:latin typeface="Times New Roman"/>
                <a:cs typeface="Times New Roman"/>
              </a:rPr>
              <a:t>following</a:t>
            </a:r>
            <a:r>
              <a:rPr sz="2400" spc="240">
                <a:latin typeface="Times New Roman"/>
                <a:cs typeface="Times New Roman"/>
              </a:rPr>
              <a:t> </a:t>
            </a:r>
            <a:r>
              <a:rPr sz="2400" spc="-30">
                <a:latin typeface="Times New Roman"/>
                <a:cs typeface="Times New Roman"/>
              </a:rPr>
              <a:t>functions:</a:t>
            </a:r>
            <a:endParaRPr sz="2400">
              <a:latin typeface="Times New Roman"/>
              <a:cs typeface="Times New Roman"/>
            </a:endParaRPr>
          </a:p>
        </p:txBody>
      </p:sp>
      <p:sp>
        <p:nvSpPr>
          <p:cNvPr id="4" name="object 4"/>
          <p:cNvSpPr txBox="1"/>
          <p:nvPr/>
        </p:nvSpPr>
        <p:spPr>
          <a:xfrm>
            <a:off x="5465826" y="1474406"/>
            <a:ext cx="3153410" cy="391795"/>
          </a:xfrm>
          <a:prstGeom prst="rect">
            <a:avLst/>
          </a:prstGeom>
        </p:spPr>
        <p:txBody>
          <a:bodyPr vert="horz" wrap="square" lIns="0" tIns="12700" rIns="0" bIns="0" rtlCol="0">
            <a:spAutoFit/>
          </a:bodyPr>
          <a:lstStyle/>
          <a:p>
            <a:pPr marL="12700">
              <a:lnSpc>
                <a:spcPct val="100000"/>
              </a:lnSpc>
              <a:spcBef>
                <a:spcPts val="100"/>
              </a:spcBef>
              <a:tabLst>
                <a:tab pos="635000" algn="l"/>
                <a:tab pos="1130300" algn="l"/>
                <a:tab pos="1581785" algn="l"/>
                <a:tab pos="2769870" algn="l"/>
              </a:tabLst>
            </a:pPr>
            <a:r>
              <a:rPr sz="2400">
                <a:latin typeface="Times New Roman"/>
                <a:cs typeface="Times New Roman"/>
              </a:rPr>
              <a:t>u</a:t>
            </a:r>
            <a:r>
              <a:rPr sz="2400" spc="10">
                <a:latin typeface="Times New Roman"/>
                <a:cs typeface="Times New Roman"/>
              </a:rPr>
              <a:t>s</a:t>
            </a:r>
            <a:r>
              <a:rPr sz="2400">
                <a:latin typeface="Times New Roman"/>
                <a:cs typeface="Times New Roman"/>
              </a:rPr>
              <a:t>e	</a:t>
            </a:r>
            <a:r>
              <a:rPr sz="2400" spc="-50">
                <a:latin typeface="Times New Roman"/>
                <a:cs typeface="Times New Roman"/>
              </a:rPr>
              <a:t>I</a:t>
            </a:r>
            <a:r>
              <a:rPr sz="2400">
                <a:latin typeface="Times New Roman"/>
                <a:cs typeface="Times New Roman"/>
              </a:rPr>
              <a:t>T	</a:t>
            </a:r>
            <a:r>
              <a:rPr sz="2400" spc="30">
                <a:latin typeface="Times New Roman"/>
                <a:cs typeface="Times New Roman"/>
              </a:rPr>
              <a:t>t</a:t>
            </a:r>
            <a:r>
              <a:rPr sz="2400">
                <a:latin typeface="Times New Roman"/>
                <a:cs typeface="Times New Roman"/>
              </a:rPr>
              <a:t>o	p</a:t>
            </a:r>
            <a:r>
              <a:rPr sz="2400" spc="-20">
                <a:latin typeface="Times New Roman"/>
                <a:cs typeface="Times New Roman"/>
              </a:rPr>
              <a:t>e</a:t>
            </a:r>
            <a:r>
              <a:rPr sz="2400">
                <a:latin typeface="Times New Roman"/>
                <a:cs typeface="Times New Roman"/>
              </a:rPr>
              <a:t>rf</a:t>
            </a:r>
            <a:r>
              <a:rPr sz="2400" spc="-55">
                <a:latin typeface="Times New Roman"/>
                <a:cs typeface="Times New Roman"/>
              </a:rPr>
              <a:t>o</a:t>
            </a:r>
            <a:r>
              <a:rPr sz="2400" spc="45">
                <a:latin typeface="Times New Roman"/>
                <a:cs typeface="Times New Roman"/>
              </a:rPr>
              <a:t>r</a:t>
            </a:r>
            <a:r>
              <a:rPr sz="2400">
                <a:latin typeface="Times New Roman"/>
                <a:cs typeface="Times New Roman"/>
              </a:rPr>
              <a:t>m	</a:t>
            </a:r>
            <a:r>
              <a:rPr sz="2400" spc="25">
                <a:latin typeface="Times New Roman"/>
                <a:cs typeface="Times New Roman"/>
              </a:rPr>
              <a:t>t</a:t>
            </a:r>
            <a:r>
              <a:rPr sz="2400" spc="-55">
                <a:latin typeface="Times New Roman"/>
                <a:cs typeface="Times New Roman"/>
              </a:rPr>
              <a:t>h</a:t>
            </a:r>
            <a:r>
              <a:rPr sz="2400">
                <a:latin typeface="Times New Roman"/>
                <a:cs typeface="Times New Roman"/>
              </a:rPr>
              <a:t>e</a:t>
            </a:r>
          </a:p>
        </p:txBody>
      </p:sp>
      <p:sp>
        <p:nvSpPr>
          <p:cNvPr id="5" name="object 5"/>
          <p:cNvSpPr txBox="1"/>
          <p:nvPr/>
        </p:nvSpPr>
        <p:spPr>
          <a:xfrm>
            <a:off x="547369" y="2628773"/>
            <a:ext cx="8075295" cy="2596352"/>
          </a:xfrm>
          <a:prstGeom prst="rect">
            <a:avLst/>
          </a:prstGeom>
        </p:spPr>
        <p:txBody>
          <a:bodyPr vert="horz" wrap="square" lIns="0" tIns="40640" rIns="0" bIns="0" rtlCol="0">
            <a:spAutoFit/>
          </a:bodyPr>
          <a:lstStyle/>
          <a:p>
            <a:pPr marL="355600" indent="-343535">
              <a:lnSpc>
                <a:spcPct val="100000"/>
              </a:lnSpc>
              <a:spcBef>
                <a:spcPts val="600"/>
              </a:spcBef>
              <a:buFont typeface="Arial MT"/>
              <a:buChar char="•"/>
              <a:tabLst>
                <a:tab pos="355600" algn="l"/>
                <a:tab pos="356235" algn="l"/>
              </a:tabLst>
            </a:pPr>
            <a:r>
              <a:rPr sz="2400" b="1" spc="-15">
                <a:latin typeface="Times New Roman"/>
                <a:cs typeface="Times New Roman"/>
              </a:rPr>
              <a:t>Product</a:t>
            </a:r>
            <a:r>
              <a:rPr sz="2400" b="1" spc="60">
                <a:latin typeface="Times New Roman"/>
                <a:cs typeface="Times New Roman"/>
              </a:rPr>
              <a:t> </a:t>
            </a:r>
            <a:r>
              <a:rPr sz="2400" b="1" spc="-5">
                <a:latin typeface="Times New Roman"/>
                <a:cs typeface="Times New Roman"/>
              </a:rPr>
              <a:t>analysis</a:t>
            </a:r>
            <a:r>
              <a:rPr sz="2400" spc="-5">
                <a:latin typeface="Times New Roman"/>
                <a:cs typeface="Times New Roman"/>
              </a:rPr>
              <a:t>:</a:t>
            </a:r>
            <a:r>
              <a:rPr sz="2400" spc="30">
                <a:latin typeface="Times New Roman"/>
                <a:cs typeface="Times New Roman"/>
              </a:rPr>
              <a:t> </a:t>
            </a:r>
            <a:r>
              <a:rPr sz="2400" spc="-30">
                <a:latin typeface="Times New Roman"/>
                <a:cs typeface="Times New Roman"/>
              </a:rPr>
              <a:t>Developing</a:t>
            </a:r>
            <a:r>
              <a:rPr sz="2400" spc="265">
                <a:latin typeface="Times New Roman"/>
                <a:cs typeface="Times New Roman"/>
              </a:rPr>
              <a:t> </a:t>
            </a:r>
            <a:r>
              <a:rPr sz="2400" spc="-30">
                <a:latin typeface="Times New Roman"/>
                <a:cs typeface="Times New Roman"/>
              </a:rPr>
              <a:t>new</a:t>
            </a:r>
            <a:r>
              <a:rPr sz="2400" spc="75">
                <a:latin typeface="Times New Roman"/>
                <a:cs typeface="Times New Roman"/>
              </a:rPr>
              <a:t> </a:t>
            </a:r>
            <a:r>
              <a:rPr sz="2400" spc="-25">
                <a:latin typeface="Times New Roman"/>
                <a:cs typeface="Times New Roman"/>
              </a:rPr>
              <a:t>goods</a:t>
            </a:r>
            <a:r>
              <a:rPr sz="2400" spc="114">
                <a:latin typeface="Times New Roman"/>
                <a:cs typeface="Times New Roman"/>
              </a:rPr>
              <a:t> </a:t>
            </a:r>
            <a:r>
              <a:rPr sz="2400" spc="-25">
                <a:latin typeface="Times New Roman"/>
                <a:cs typeface="Times New Roman"/>
              </a:rPr>
              <a:t>and</a:t>
            </a:r>
            <a:r>
              <a:rPr sz="2400" spc="50">
                <a:latin typeface="Times New Roman"/>
                <a:cs typeface="Times New Roman"/>
              </a:rPr>
              <a:t> </a:t>
            </a:r>
            <a:r>
              <a:rPr sz="2400" spc="-20">
                <a:latin typeface="Times New Roman"/>
                <a:cs typeface="Times New Roman"/>
              </a:rPr>
              <a:t>services.</a:t>
            </a:r>
            <a:endParaRPr sz="2400">
              <a:latin typeface="Times New Roman"/>
              <a:cs typeface="Times New Roman"/>
            </a:endParaRPr>
          </a:p>
          <a:p>
            <a:pPr marL="355600" indent="-343535">
              <a:lnSpc>
                <a:spcPct val="100000"/>
              </a:lnSpc>
              <a:spcBef>
                <a:spcPts val="600"/>
              </a:spcBef>
              <a:buFont typeface="Arial MT"/>
              <a:buChar char="•"/>
              <a:tabLst>
                <a:tab pos="355600" algn="l"/>
                <a:tab pos="356235" algn="l"/>
                <a:tab pos="990600" algn="l"/>
                <a:tab pos="2255520" algn="l"/>
                <a:tab pos="3945890" algn="l"/>
                <a:tab pos="4466590" algn="l"/>
                <a:tab pos="5108575" algn="l"/>
                <a:tab pos="6239510" algn="l"/>
                <a:tab pos="6741795" algn="l"/>
              </a:tabLst>
            </a:pPr>
            <a:r>
              <a:rPr sz="2400" b="1" spc="-5">
                <a:latin typeface="Times New Roman"/>
                <a:cs typeface="Times New Roman"/>
              </a:rPr>
              <a:t>Site	</a:t>
            </a:r>
            <a:r>
              <a:rPr sz="2400" b="1" spc="5">
                <a:latin typeface="Times New Roman"/>
                <a:cs typeface="Times New Roman"/>
              </a:rPr>
              <a:t>analysis</a:t>
            </a:r>
            <a:r>
              <a:rPr sz="2400" spc="5">
                <a:latin typeface="Times New Roman"/>
                <a:cs typeface="Times New Roman"/>
              </a:rPr>
              <a:t>:	</a:t>
            </a:r>
            <a:r>
              <a:rPr sz="2400" spc="-10">
                <a:latin typeface="Times New Roman"/>
                <a:cs typeface="Times New Roman"/>
              </a:rPr>
              <a:t>Determining	the	</a:t>
            </a:r>
            <a:r>
              <a:rPr sz="2400" spc="-5">
                <a:latin typeface="Times New Roman"/>
                <a:cs typeface="Times New Roman"/>
              </a:rPr>
              <a:t>best	</a:t>
            </a:r>
            <a:r>
              <a:rPr sz="2400" spc="-10">
                <a:latin typeface="Times New Roman"/>
                <a:cs typeface="Times New Roman"/>
              </a:rPr>
              <a:t>location	</a:t>
            </a:r>
            <a:r>
              <a:rPr sz="2400" spc="-20">
                <a:latin typeface="Times New Roman"/>
                <a:cs typeface="Times New Roman"/>
              </a:rPr>
              <a:t>for	</a:t>
            </a:r>
            <a:r>
              <a:rPr sz="2400" spc="-5">
                <a:latin typeface="Times New Roman"/>
                <a:cs typeface="Times New Roman"/>
              </a:rPr>
              <a:t>production</a:t>
            </a:r>
            <a:r>
              <a:rPr lang="en-IN" sz="2400">
                <a:latin typeface="Times New Roman"/>
                <a:cs typeface="Times New Roman"/>
              </a:rPr>
              <a:t> </a:t>
            </a:r>
            <a:r>
              <a:rPr sz="2400" spc="-25">
                <a:latin typeface="Times New Roman"/>
                <a:cs typeface="Times New Roman"/>
              </a:rPr>
              <a:t>and</a:t>
            </a:r>
            <a:r>
              <a:rPr sz="2400" spc="35">
                <a:latin typeface="Times New Roman"/>
                <a:cs typeface="Times New Roman"/>
              </a:rPr>
              <a:t> </a:t>
            </a:r>
            <a:r>
              <a:rPr sz="2400" spc="-20">
                <a:latin typeface="Times New Roman"/>
                <a:cs typeface="Times New Roman"/>
              </a:rPr>
              <a:t>distribution</a:t>
            </a:r>
            <a:r>
              <a:rPr sz="2400" spc="190">
                <a:latin typeface="Times New Roman"/>
                <a:cs typeface="Times New Roman"/>
              </a:rPr>
              <a:t> </a:t>
            </a:r>
            <a:r>
              <a:rPr sz="2400" spc="-30">
                <a:latin typeface="Times New Roman"/>
                <a:cs typeface="Times New Roman"/>
              </a:rPr>
              <a:t>facilities.</a:t>
            </a:r>
            <a:endParaRPr sz="2400">
              <a:latin typeface="Times New Roman"/>
              <a:cs typeface="Times New Roman"/>
            </a:endParaRPr>
          </a:p>
          <a:p>
            <a:pPr marL="355600" indent="-343535">
              <a:lnSpc>
                <a:spcPct val="100000"/>
              </a:lnSpc>
              <a:spcBef>
                <a:spcPts val="600"/>
              </a:spcBef>
              <a:buFont typeface="Arial MT"/>
              <a:buChar char="•"/>
              <a:tabLst>
                <a:tab pos="355600" algn="l"/>
                <a:tab pos="356235" algn="l"/>
              </a:tabLst>
            </a:pPr>
            <a:r>
              <a:rPr sz="2400" b="1" spc="-5">
                <a:latin typeface="Times New Roman"/>
                <a:cs typeface="Times New Roman"/>
              </a:rPr>
              <a:t>Promotion</a:t>
            </a:r>
            <a:r>
              <a:rPr sz="2400" b="1" spc="30">
                <a:latin typeface="Times New Roman"/>
                <a:cs typeface="Times New Roman"/>
              </a:rPr>
              <a:t> </a:t>
            </a:r>
            <a:r>
              <a:rPr sz="2400" b="1" spc="-5">
                <a:latin typeface="Times New Roman"/>
                <a:cs typeface="Times New Roman"/>
              </a:rPr>
              <a:t>analysis</a:t>
            </a:r>
            <a:r>
              <a:rPr sz="2400" spc="-5">
                <a:latin typeface="Times New Roman"/>
                <a:cs typeface="Times New Roman"/>
              </a:rPr>
              <a:t>:</a:t>
            </a:r>
            <a:r>
              <a:rPr sz="2400" spc="40">
                <a:latin typeface="Times New Roman"/>
                <a:cs typeface="Times New Roman"/>
              </a:rPr>
              <a:t> </a:t>
            </a:r>
            <a:r>
              <a:rPr sz="2400" spc="-30">
                <a:latin typeface="Times New Roman"/>
                <a:cs typeface="Times New Roman"/>
              </a:rPr>
              <a:t>Identifying</a:t>
            </a:r>
            <a:r>
              <a:rPr sz="2400" spc="265">
                <a:latin typeface="Times New Roman"/>
                <a:cs typeface="Times New Roman"/>
              </a:rPr>
              <a:t> </a:t>
            </a:r>
            <a:r>
              <a:rPr sz="2400" spc="-25">
                <a:latin typeface="Times New Roman"/>
                <a:cs typeface="Times New Roman"/>
              </a:rPr>
              <a:t>the</a:t>
            </a:r>
            <a:r>
              <a:rPr sz="2400" spc="50">
                <a:latin typeface="Times New Roman"/>
                <a:cs typeface="Times New Roman"/>
              </a:rPr>
              <a:t> </a:t>
            </a:r>
            <a:r>
              <a:rPr sz="2400" spc="-5">
                <a:latin typeface="Times New Roman"/>
                <a:cs typeface="Times New Roman"/>
              </a:rPr>
              <a:t>best </a:t>
            </a:r>
            <a:r>
              <a:rPr sz="2400" spc="-30">
                <a:latin typeface="Times New Roman"/>
                <a:cs typeface="Times New Roman"/>
              </a:rPr>
              <a:t>advertising</a:t>
            </a:r>
            <a:r>
              <a:rPr sz="2400" spc="265">
                <a:latin typeface="Times New Roman"/>
                <a:cs typeface="Times New Roman"/>
              </a:rPr>
              <a:t> </a:t>
            </a:r>
            <a:r>
              <a:rPr sz="2400" spc="-35">
                <a:latin typeface="Times New Roman"/>
                <a:cs typeface="Times New Roman"/>
              </a:rPr>
              <a:t>channels.</a:t>
            </a:r>
            <a:endParaRPr sz="2400">
              <a:latin typeface="Times New Roman"/>
              <a:cs typeface="Times New Roman"/>
            </a:endParaRPr>
          </a:p>
          <a:p>
            <a:pPr marL="355600" marR="8890" indent="-343535">
              <a:lnSpc>
                <a:spcPct val="107700"/>
              </a:lnSpc>
              <a:spcBef>
                <a:spcPts val="600"/>
              </a:spcBef>
              <a:buFont typeface="Arial MT"/>
              <a:buChar char="•"/>
              <a:tabLst>
                <a:tab pos="355600" algn="l"/>
                <a:tab pos="356235" algn="l"/>
                <a:tab pos="1169035" algn="l"/>
                <a:tab pos="2433320" algn="l"/>
                <a:tab pos="3437254" algn="l"/>
                <a:tab pos="4511040" algn="l"/>
                <a:tab pos="5381625" algn="l"/>
                <a:tab pos="5763260" algn="l"/>
                <a:tab pos="6665595" algn="l"/>
                <a:tab pos="7186295" algn="l"/>
              </a:tabLst>
            </a:pPr>
            <a:r>
              <a:rPr sz="2400" b="1" spc="-20">
                <a:latin typeface="Times New Roman"/>
                <a:cs typeface="Times New Roman"/>
              </a:rPr>
              <a:t>Pric</a:t>
            </a:r>
            <a:r>
              <a:rPr sz="2400" b="1">
                <a:latin typeface="Times New Roman"/>
                <a:cs typeface="Times New Roman"/>
              </a:rPr>
              <a:t>e	</a:t>
            </a:r>
            <a:r>
              <a:rPr sz="2400" b="1" spc="45">
                <a:latin typeface="Times New Roman"/>
                <a:cs typeface="Times New Roman"/>
              </a:rPr>
              <a:t>a</a:t>
            </a:r>
            <a:r>
              <a:rPr sz="2400" b="1" spc="-40">
                <a:latin typeface="Times New Roman"/>
                <a:cs typeface="Times New Roman"/>
              </a:rPr>
              <a:t>n</a:t>
            </a:r>
            <a:r>
              <a:rPr sz="2400" b="1">
                <a:latin typeface="Times New Roman"/>
                <a:cs typeface="Times New Roman"/>
              </a:rPr>
              <a:t>a</a:t>
            </a:r>
            <a:r>
              <a:rPr sz="2400" b="1" spc="-20">
                <a:latin typeface="Times New Roman"/>
                <a:cs typeface="Times New Roman"/>
              </a:rPr>
              <a:t>l</a:t>
            </a:r>
            <a:r>
              <a:rPr sz="2400" b="1">
                <a:latin typeface="Times New Roman"/>
                <a:cs typeface="Times New Roman"/>
              </a:rPr>
              <a:t>y</a:t>
            </a:r>
            <a:r>
              <a:rPr sz="2400" b="1" spc="10">
                <a:latin typeface="Times New Roman"/>
                <a:cs typeface="Times New Roman"/>
              </a:rPr>
              <a:t>s</a:t>
            </a:r>
            <a:r>
              <a:rPr sz="2400" b="1" spc="-20">
                <a:latin typeface="Times New Roman"/>
                <a:cs typeface="Times New Roman"/>
              </a:rPr>
              <a:t>i</a:t>
            </a:r>
            <a:r>
              <a:rPr sz="2400" b="1" spc="70">
                <a:latin typeface="Times New Roman"/>
                <a:cs typeface="Times New Roman"/>
              </a:rPr>
              <a:t>s</a:t>
            </a:r>
            <a:r>
              <a:rPr sz="2400">
                <a:latin typeface="Times New Roman"/>
                <a:cs typeface="Times New Roman"/>
              </a:rPr>
              <a:t>:	</a:t>
            </a:r>
            <a:r>
              <a:rPr sz="2400" spc="10">
                <a:latin typeface="Times New Roman"/>
                <a:cs typeface="Times New Roman"/>
              </a:rPr>
              <a:t>S</a:t>
            </a:r>
            <a:r>
              <a:rPr sz="2400" spc="-15">
                <a:latin typeface="Times New Roman"/>
                <a:cs typeface="Times New Roman"/>
              </a:rPr>
              <a:t>et</a:t>
            </a:r>
            <a:r>
              <a:rPr sz="2400" spc="30">
                <a:latin typeface="Times New Roman"/>
                <a:cs typeface="Times New Roman"/>
              </a:rPr>
              <a:t>t</a:t>
            </a:r>
            <a:r>
              <a:rPr sz="2400" spc="-15">
                <a:latin typeface="Times New Roman"/>
                <a:cs typeface="Times New Roman"/>
              </a:rPr>
              <a:t>i</a:t>
            </a:r>
            <a:r>
              <a:rPr sz="2400" spc="-50">
                <a:latin typeface="Times New Roman"/>
                <a:cs typeface="Times New Roman"/>
              </a:rPr>
              <a:t>n</a:t>
            </a:r>
            <a:r>
              <a:rPr sz="2400">
                <a:latin typeface="Times New Roman"/>
                <a:cs typeface="Times New Roman"/>
              </a:rPr>
              <a:t>g	p</a:t>
            </a:r>
            <a:r>
              <a:rPr sz="2400" spc="45">
                <a:latin typeface="Times New Roman"/>
                <a:cs typeface="Times New Roman"/>
              </a:rPr>
              <a:t>r</a:t>
            </a:r>
            <a:r>
              <a:rPr sz="2400" spc="-55">
                <a:latin typeface="Times New Roman"/>
                <a:cs typeface="Times New Roman"/>
              </a:rPr>
              <a:t>o</a:t>
            </a:r>
            <a:r>
              <a:rPr sz="2400">
                <a:latin typeface="Times New Roman"/>
                <a:cs typeface="Times New Roman"/>
              </a:rPr>
              <a:t>du</a:t>
            </a:r>
            <a:r>
              <a:rPr sz="2400" spc="-20">
                <a:latin typeface="Times New Roman"/>
                <a:cs typeface="Times New Roman"/>
              </a:rPr>
              <a:t>c</a:t>
            </a:r>
            <a:r>
              <a:rPr sz="2400">
                <a:latin typeface="Times New Roman"/>
                <a:cs typeface="Times New Roman"/>
              </a:rPr>
              <a:t>t	p</a:t>
            </a:r>
            <a:r>
              <a:rPr sz="2400" spc="45">
                <a:latin typeface="Times New Roman"/>
                <a:cs typeface="Times New Roman"/>
              </a:rPr>
              <a:t>r</a:t>
            </a:r>
            <a:r>
              <a:rPr sz="2400" spc="-70">
                <a:latin typeface="Times New Roman"/>
                <a:cs typeface="Times New Roman"/>
              </a:rPr>
              <a:t>i</a:t>
            </a:r>
            <a:r>
              <a:rPr sz="2400" spc="-20">
                <a:latin typeface="Times New Roman"/>
                <a:cs typeface="Times New Roman"/>
              </a:rPr>
              <a:t>ce</a:t>
            </a:r>
            <a:r>
              <a:rPr sz="2400">
                <a:latin typeface="Times New Roman"/>
                <a:cs typeface="Times New Roman"/>
              </a:rPr>
              <a:t>s	</a:t>
            </a:r>
            <a:r>
              <a:rPr sz="2400" spc="30">
                <a:latin typeface="Times New Roman"/>
                <a:cs typeface="Times New Roman"/>
              </a:rPr>
              <a:t>t</a:t>
            </a:r>
            <a:r>
              <a:rPr sz="2400">
                <a:latin typeface="Times New Roman"/>
                <a:cs typeface="Times New Roman"/>
              </a:rPr>
              <a:t>o	</a:t>
            </a:r>
            <a:r>
              <a:rPr sz="2400" spc="-55">
                <a:latin typeface="Times New Roman"/>
                <a:cs typeface="Times New Roman"/>
              </a:rPr>
              <a:t>o</a:t>
            </a:r>
            <a:r>
              <a:rPr sz="2400" spc="45">
                <a:latin typeface="Times New Roman"/>
                <a:cs typeface="Times New Roman"/>
              </a:rPr>
              <a:t>b</a:t>
            </a:r>
            <a:r>
              <a:rPr sz="2400" spc="-20">
                <a:latin typeface="Times New Roman"/>
                <a:cs typeface="Times New Roman"/>
              </a:rPr>
              <a:t>t</a:t>
            </a:r>
            <a:r>
              <a:rPr sz="2400" spc="30">
                <a:latin typeface="Times New Roman"/>
                <a:cs typeface="Times New Roman"/>
              </a:rPr>
              <a:t>a</a:t>
            </a:r>
            <a:r>
              <a:rPr sz="2400" spc="-20">
                <a:latin typeface="Times New Roman"/>
                <a:cs typeface="Times New Roman"/>
              </a:rPr>
              <a:t>i</a:t>
            </a:r>
            <a:r>
              <a:rPr sz="2400">
                <a:latin typeface="Times New Roman"/>
                <a:cs typeface="Times New Roman"/>
              </a:rPr>
              <a:t>n	</a:t>
            </a:r>
            <a:r>
              <a:rPr sz="2400" spc="25">
                <a:latin typeface="Times New Roman"/>
                <a:cs typeface="Times New Roman"/>
              </a:rPr>
              <a:t>t</a:t>
            </a:r>
            <a:r>
              <a:rPr sz="2400" spc="-55">
                <a:latin typeface="Times New Roman"/>
                <a:cs typeface="Times New Roman"/>
              </a:rPr>
              <a:t>h</a:t>
            </a:r>
            <a:r>
              <a:rPr sz="2400">
                <a:latin typeface="Times New Roman"/>
                <a:cs typeface="Times New Roman"/>
              </a:rPr>
              <a:t>e	h</a:t>
            </a:r>
            <a:r>
              <a:rPr sz="2400" spc="-70">
                <a:latin typeface="Times New Roman"/>
                <a:cs typeface="Times New Roman"/>
              </a:rPr>
              <a:t>i</a:t>
            </a:r>
            <a:r>
              <a:rPr sz="2400" spc="45">
                <a:latin typeface="Times New Roman"/>
                <a:cs typeface="Times New Roman"/>
              </a:rPr>
              <a:t>g</a:t>
            </a:r>
            <a:r>
              <a:rPr sz="2400" spc="-55">
                <a:latin typeface="Times New Roman"/>
                <a:cs typeface="Times New Roman"/>
              </a:rPr>
              <a:t>h</a:t>
            </a:r>
            <a:r>
              <a:rPr sz="2400" spc="-20">
                <a:latin typeface="Times New Roman"/>
                <a:cs typeface="Times New Roman"/>
              </a:rPr>
              <a:t>e</a:t>
            </a:r>
            <a:r>
              <a:rPr sz="2400" spc="10">
                <a:latin typeface="Times New Roman"/>
                <a:cs typeface="Times New Roman"/>
              </a:rPr>
              <a:t>s</a:t>
            </a:r>
            <a:r>
              <a:rPr sz="2400">
                <a:latin typeface="Times New Roman"/>
                <a:cs typeface="Times New Roman"/>
              </a:rPr>
              <a:t>t  </a:t>
            </a:r>
            <a:r>
              <a:rPr sz="2400" spc="-25">
                <a:latin typeface="Times New Roman"/>
                <a:cs typeface="Times New Roman"/>
              </a:rPr>
              <a:t>total</a:t>
            </a:r>
            <a:r>
              <a:rPr sz="2400" spc="75">
                <a:latin typeface="Times New Roman"/>
                <a:cs typeface="Times New Roman"/>
              </a:rPr>
              <a:t> </a:t>
            </a:r>
            <a:r>
              <a:rPr sz="2400" spc="-15">
                <a:latin typeface="Times New Roman"/>
                <a:cs typeface="Times New Roman"/>
              </a:rPr>
              <a:t>revenues.</a:t>
            </a:r>
            <a:endParaRPr sz="240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505142"/>
            <a:ext cx="4785995" cy="513715"/>
          </a:xfrm>
          <a:prstGeom prst="rect">
            <a:avLst/>
          </a:prstGeom>
        </p:spPr>
        <p:txBody>
          <a:bodyPr vert="horz" wrap="square" lIns="0" tIns="12700" rIns="0" bIns="0" rtlCol="0">
            <a:spAutoFit/>
          </a:bodyPr>
          <a:lstStyle/>
          <a:p>
            <a:pPr marL="12700">
              <a:lnSpc>
                <a:spcPct val="100000"/>
              </a:lnSpc>
              <a:spcBef>
                <a:spcPts val="100"/>
              </a:spcBef>
            </a:pPr>
            <a:r>
              <a:t>IT</a:t>
            </a:r>
            <a:r>
              <a:rPr spc="-5"/>
              <a:t> </a:t>
            </a:r>
            <a:r>
              <a:rPr spc="5"/>
              <a:t>inside</a:t>
            </a:r>
            <a:r>
              <a:rPr spc="-80"/>
              <a:t> </a:t>
            </a:r>
            <a:r>
              <a:rPr spc="15"/>
              <a:t>your</a:t>
            </a:r>
            <a:r>
              <a:rPr spc="-85"/>
              <a:t> </a:t>
            </a:r>
            <a:r>
              <a:t>organization</a:t>
            </a:r>
          </a:p>
        </p:txBody>
      </p:sp>
      <p:sp>
        <p:nvSpPr>
          <p:cNvPr id="3" name="object 3"/>
          <p:cNvSpPr txBox="1"/>
          <p:nvPr/>
        </p:nvSpPr>
        <p:spPr>
          <a:xfrm>
            <a:off x="547369" y="1474406"/>
            <a:ext cx="8071484" cy="3544570"/>
          </a:xfrm>
          <a:prstGeom prst="rect">
            <a:avLst/>
          </a:prstGeom>
        </p:spPr>
        <p:txBody>
          <a:bodyPr vert="horz" wrap="square" lIns="0" tIns="12700" rIns="0" bIns="0" rtlCol="0">
            <a:spAutoFit/>
          </a:bodyPr>
          <a:lstStyle/>
          <a:p>
            <a:pPr marL="12700">
              <a:lnSpc>
                <a:spcPct val="100000"/>
              </a:lnSpc>
              <a:spcBef>
                <a:spcPts val="100"/>
              </a:spcBef>
            </a:pPr>
            <a:r>
              <a:rPr sz="2400" spc="-15">
                <a:latin typeface="Times New Roman"/>
                <a:cs typeface="Times New Roman"/>
              </a:rPr>
              <a:t>Managers</a:t>
            </a:r>
            <a:r>
              <a:rPr sz="2400" spc="65">
                <a:latin typeface="Times New Roman"/>
                <a:cs typeface="Times New Roman"/>
              </a:rPr>
              <a:t> </a:t>
            </a:r>
            <a:r>
              <a:rPr sz="2400" spc="-35">
                <a:latin typeface="Times New Roman"/>
                <a:cs typeface="Times New Roman"/>
              </a:rPr>
              <a:t>in</a:t>
            </a:r>
            <a:r>
              <a:rPr sz="2400" spc="105">
                <a:latin typeface="Times New Roman"/>
                <a:cs typeface="Times New Roman"/>
              </a:rPr>
              <a:t> </a:t>
            </a:r>
            <a:r>
              <a:rPr sz="2400" b="1" i="1" spc="10">
                <a:latin typeface="Times New Roman"/>
                <a:cs typeface="Times New Roman"/>
              </a:rPr>
              <a:t>Human</a:t>
            </a:r>
            <a:r>
              <a:rPr sz="2400" b="1" i="1" spc="-80">
                <a:latin typeface="Times New Roman"/>
                <a:cs typeface="Times New Roman"/>
              </a:rPr>
              <a:t> </a:t>
            </a:r>
            <a:r>
              <a:rPr sz="2400" b="1" i="1" spc="-5">
                <a:latin typeface="Times New Roman"/>
                <a:cs typeface="Times New Roman"/>
              </a:rPr>
              <a:t>Resources</a:t>
            </a:r>
            <a:r>
              <a:rPr sz="2400" b="1" i="1" spc="-15">
                <a:latin typeface="Times New Roman"/>
                <a:cs typeface="Times New Roman"/>
              </a:rPr>
              <a:t> </a:t>
            </a:r>
            <a:r>
              <a:rPr sz="2400">
                <a:latin typeface="Times New Roman"/>
                <a:cs typeface="Times New Roman"/>
              </a:rPr>
              <a:t>use</a:t>
            </a:r>
            <a:r>
              <a:rPr sz="2400" spc="-15">
                <a:latin typeface="Times New Roman"/>
                <a:cs typeface="Times New Roman"/>
              </a:rPr>
              <a:t> </a:t>
            </a:r>
            <a:r>
              <a:rPr sz="2400" spc="-25">
                <a:latin typeface="Times New Roman"/>
                <a:cs typeface="Times New Roman"/>
              </a:rPr>
              <a:t>IT</a:t>
            </a:r>
            <a:r>
              <a:rPr sz="2400" spc="90">
                <a:latin typeface="Times New Roman"/>
                <a:cs typeface="Times New Roman"/>
              </a:rPr>
              <a:t> </a:t>
            </a:r>
            <a:r>
              <a:rPr sz="2400" spc="-10">
                <a:latin typeface="Times New Roman"/>
                <a:cs typeface="Times New Roman"/>
              </a:rPr>
              <a:t>to</a:t>
            </a:r>
            <a:r>
              <a:rPr sz="2400" spc="-5">
                <a:latin typeface="Times New Roman"/>
                <a:cs typeface="Times New Roman"/>
              </a:rPr>
              <a:t> </a:t>
            </a:r>
            <a:r>
              <a:rPr sz="2400" spc="-20">
                <a:latin typeface="Times New Roman"/>
                <a:cs typeface="Times New Roman"/>
              </a:rPr>
              <a:t>manage</a:t>
            </a:r>
            <a:endParaRPr sz="2400">
              <a:latin typeface="Times New Roman"/>
              <a:cs typeface="Times New Roman"/>
            </a:endParaRPr>
          </a:p>
          <a:p>
            <a:pPr>
              <a:lnSpc>
                <a:spcPct val="100000"/>
              </a:lnSpc>
              <a:spcBef>
                <a:spcPts val="50"/>
              </a:spcBef>
            </a:pPr>
            <a:endParaRPr sz="2850">
              <a:latin typeface="Times New Roman"/>
              <a:cs typeface="Times New Roman"/>
            </a:endParaRPr>
          </a:p>
          <a:p>
            <a:pPr marL="355600" indent="-343535" algn="just">
              <a:lnSpc>
                <a:spcPct val="100000"/>
              </a:lnSpc>
              <a:buFont typeface="Arial MT"/>
              <a:buChar char="•"/>
              <a:tabLst>
                <a:tab pos="356235" algn="l"/>
              </a:tabLst>
            </a:pPr>
            <a:r>
              <a:rPr sz="2400" spc="-10">
                <a:latin typeface="Times New Roman"/>
                <a:cs typeface="Times New Roman"/>
              </a:rPr>
              <a:t>the</a:t>
            </a:r>
            <a:r>
              <a:rPr sz="2400" spc="240">
                <a:latin typeface="Times New Roman"/>
                <a:cs typeface="Times New Roman"/>
              </a:rPr>
              <a:t> </a:t>
            </a:r>
            <a:r>
              <a:rPr sz="2400" spc="-10">
                <a:latin typeface="Times New Roman"/>
                <a:cs typeface="Times New Roman"/>
              </a:rPr>
              <a:t>recruiting</a:t>
            </a:r>
            <a:r>
              <a:rPr sz="2400" spc="270">
                <a:latin typeface="Times New Roman"/>
                <a:cs typeface="Times New Roman"/>
              </a:rPr>
              <a:t> </a:t>
            </a:r>
            <a:r>
              <a:rPr sz="2400">
                <a:latin typeface="Times New Roman"/>
                <a:cs typeface="Times New Roman"/>
              </a:rPr>
              <a:t>process,</a:t>
            </a:r>
            <a:r>
              <a:rPr sz="2400" spc="280">
                <a:latin typeface="Times New Roman"/>
                <a:cs typeface="Times New Roman"/>
              </a:rPr>
              <a:t> </a:t>
            </a:r>
            <a:r>
              <a:rPr sz="2400" spc="-5">
                <a:latin typeface="Times New Roman"/>
                <a:cs typeface="Times New Roman"/>
              </a:rPr>
              <a:t>analyze</a:t>
            </a:r>
            <a:r>
              <a:rPr sz="2400" spc="250">
                <a:latin typeface="Times New Roman"/>
                <a:cs typeface="Times New Roman"/>
              </a:rPr>
              <a:t> </a:t>
            </a:r>
            <a:r>
              <a:rPr sz="2400" spc="-10">
                <a:latin typeface="Times New Roman"/>
                <a:cs typeface="Times New Roman"/>
              </a:rPr>
              <a:t>and</a:t>
            </a:r>
            <a:r>
              <a:rPr sz="2400" spc="260">
                <a:latin typeface="Times New Roman"/>
                <a:cs typeface="Times New Roman"/>
              </a:rPr>
              <a:t> </a:t>
            </a:r>
            <a:r>
              <a:rPr sz="2400" spc="5">
                <a:latin typeface="Times New Roman"/>
                <a:cs typeface="Times New Roman"/>
              </a:rPr>
              <a:t>screen</a:t>
            </a:r>
            <a:r>
              <a:rPr sz="2400" spc="270">
                <a:latin typeface="Times New Roman"/>
                <a:cs typeface="Times New Roman"/>
              </a:rPr>
              <a:t> </a:t>
            </a:r>
            <a:r>
              <a:rPr sz="2400" spc="-25">
                <a:latin typeface="Times New Roman"/>
                <a:cs typeface="Times New Roman"/>
              </a:rPr>
              <a:t>job</a:t>
            </a:r>
            <a:r>
              <a:rPr sz="2400" spc="305">
                <a:latin typeface="Times New Roman"/>
                <a:cs typeface="Times New Roman"/>
              </a:rPr>
              <a:t> </a:t>
            </a:r>
            <a:r>
              <a:rPr sz="2400" spc="-10">
                <a:latin typeface="Times New Roman"/>
                <a:cs typeface="Times New Roman"/>
              </a:rPr>
              <a:t>applicants,</a:t>
            </a:r>
            <a:r>
              <a:rPr sz="2400" spc="275">
                <a:latin typeface="Times New Roman"/>
                <a:cs typeface="Times New Roman"/>
              </a:rPr>
              <a:t> </a:t>
            </a:r>
            <a:r>
              <a:rPr sz="2400" spc="-10">
                <a:latin typeface="Times New Roman"/>
                <a:cs typeface="Times New Roman"/>
              </a:rPr>
              <a:t>and</a:t>
            </a:r>
            <a:endParaRPr sz="2400">
              <a:latin typeface="Times New Roman"/>
              <a:cs typeface="Times New Roman"/>
            </a:endParaRPr>
          </a:p>
          <a:p>
            <a:pPr marL="355600" algn="just">
              <a:lnSpc>
                <a:spcPct val="100000"/>
              </a:lnSpc>
              <a:spcBef>
                <a:spcPts val="225"/>
              </a:spcBef>
            </a:pPr>
            <a:r>
              <a:rPr sz="2400" spc="-35">
                <a:latin typeface="Times New Roman"/>
                <a:cs typeface="Times New Roman"/>
              </a:rPr>
              <a:t>hire</a:t>
            </a:r>
            <a:r>
              <a:rPr sz="2400" spc="114">
                <a:latin typeface="Times New Roman"/>
                <a:cs typeface="Times New Roman"/>
              </a:rPr>
              <a:t> </a:t>
            </a:r>
            <a:r>
              <a:rPr sz="2400" spc="-30">
                <a:latin typeface="Times New Roman"/>
                <a:cs typeface="Times New Roman"/>
              </a:rPr>
              <a:t>new</a:t>
            </a:r>
            <a:r>
              <a:rPr sz="2400" spc="60">
                <a:latin typeface="Times New Roman"/>
                <a:cs typeface="Times New Roman"/>
              </a:rPr>
              <a:t> </a:t>
            </a:r>
            <a:r>
              <a:rPr sz="2400" spc="-30">
                <a:latin typeface="Times New Roman"/>
                <a:cs typeface="Times New Roman"/>
              </a:rPr>
              <a:t>employees.</a:t>
            </a:r>
            <a:endParaRPr sz="2400">
              <a:latin typeface="Times New Roman"/>
              <a:cs typeface="Times New Roman"/>
            </a:endParaRPr>
          </a:p>
          <a:p>
            <a:pPr marL="355600" marR="5080" indent="-343535" algn="just">
              <a:lnSpc>
                <a:spcPct val="107700"/>
              </a:lnSpc>
              <a:buFont typeface="Arial MT"/>
              <a:buChar char="•"/>
              <a:tabLst>
                <a:tab pos="356235" algn="l"/>
              </a:tabLst>
            </a:pPr>
            <a:r>
              <a:rPr sz="2400" spc="-15">
                <a:latin typeface="Times New Roman"/>
                <a:cs typeface="Times New Roman"/>
              </a:rPr>
              <a:t>help</a:t>
            </a:r>
            <a:r>
              <a:rPr sz="2400" spc="575">
                <a:latin typeface="Times New Roman"/>
                <a:cs typeface="Times New Roman"/>
              </a:rPr>
              <a:t> </a:t>
            </a:r>
            <a:r>
              <a:rPr sz="2400" spc="-10">
                <a:latin typeface="Times New Roman"/>
                <a:cs typeface="Times New Roman"/>
              </a:rPr>
              <a:t>employees</a:t>
            </a:r>
            <a:r>
              <a:rPr sz="2400" spc="-5">
                <a:latin typeface="Times New Roman"/>
                <a:cs typeface="Times New Roman"/>
              </a:rPr>
              <a:t> </a:t>
            </a:r>
            <a:r>
              <a:rPr sz="2400" spc="-15">
                <a:latin typeface="Times New Roman"/>
                <a:cs typeface="Times New Roman"/>
              </a:rPr>
              <a:t>manage</a:t>
            </a:r>
            <a:r>
              <a:rPr sz="2400" spc="575">
                <a:latin typeface="Times New Roman"/>
                <a:cs typeface="Times New Roman"/>
              </a:rPr>
              <a:t> </a:t>
            </a:r>
            <a:r>
              <a:rPr sz="2400" spc="-5">
                <a:latin typeface="Times New Roman"/>
                <a:cs typeface="Times New Roman"/>
              </a:rPr>
              <a:t>their</a:t>
            </a:r>
            <a:r>
              <a:rPr sz="2400">
                <a:latin typeface="Times New Roman"/>
                <a:cs typeface="Times New Roman"/>
              </a:rPr>
              <a:t> </a:t>
            </a:r>
            <a:r>
              <a:rPr sz="2400" spc="-10">
                <a:latin typeface="Times New Roman"/>
                <a:cs typeface="Times New Roman"/>
              </a:rPr>
              <a:t>careers,</a:t>
            </a:r>
            <a:r>
              <a:rPr sz="2400" spc="-5">
                <a:latin typeface="Times New Roman"/>
                <a:cs typeface="Times New Roman"/>
              </a:rPr>
              <a:t> </a:t>
            </a:r>
            <a:r>
              <a:rPr sz="2400" spc="15">
                <a:latin typeface="Times New Roman"/>
                <a:cs typeface="Times New Roman"/>
              </a:rPr>
              <a:t>to</a:t>
            </a:r>
            <a:r>
              <a:rPr sz="2400" spc="20">
                <a:latin typeface="Times New Roman"/>
                <a:cs typeface="Times New Roman"/>
              </a:rPr>
              <a:t> </a:t>
            </a:r>
            <a:r>
              <a:rPr sz="2400" spc="-15">
                <a:latin typeface="Times New Roman"/>
                <a:cs typeface="Times New Roman"/>
              </a:rPr>
              <a:t>administer </a:t>
            </a:r>
            <a:r>
              <a:rPr sz="2400" spc="-10">
                <a:latin typeface="Times New Roman"/>
                <a:cs typeface="Times New Roman"/>
              </a:rPr>
              <a:t> performance</a:t>
            </a:r>
            <a:r>
              <a:rPr sz="2400" spc="-5">
                <a:latin typeface="Times New Roman"/>
                <a:cs typeface="Times New Roman"/>
              </a:rPr>
              <a:t> </a:t>
            </a:r>
            <a:r>
              <a:rPr sz="2400" spc="-10">
                <a:latin typeface="Times New Roman"/>
                <a:cs typeface="Times New Roman"/>
              </a:rPr>
              <a:t>tests</a:t>
            </a:r>
            <a:r>
              <a:rPr sz="2400" spc="-5">
                <a:latin typeface="Times New Roman"/>
                <a:cs typeface="Times New Roman"/>
              </a:rPr>
              <a:t> </a:t>
            </a:r>
            <a:r>
              <a:rPr sz="2400" spc="15">
                <a:latin typeface="Times New Roman"/>
                <a:cs typeface="Times New Roman"/>
              </a:rPr>
              <a:t>to</a:t>
            </a:r>
            <a:r>
              <a:rPr sz="2400" spc="20">
                <a:latin typeface="Times New Roman"/>
                <a:cs typeface="Times New Roman"/>
              </a:rPr>
              <a:t> </a:t>
            </a:r>
            <a:r>
              <a:rPr sz="2400" spc="-5">
                <a:latin typeface="Times New Roman"/>
                <a:cs typeface="Times New Roman"/>
              </a:rPr>
              <a:t>employees,</a:t>
            </a:r>
            <a:r>
              <a:rPr sz="2400">
                <a:latin typeface="Times New Roman"/>
                <a:cs typeface="Times New Roman"/>
              </a:rPr>
              <a:t> </a:t>
            </a:r>
            <a:r>
              <a:rPr sz="2400" spc="-10">
                <a:latin typeface="Times New Roman"/>
                <a:cs typeface="Times New Roman"/>
              </a:rPr>
              <a:t>and</a:t>
            </a:r>
            <a:r>
              <a:rPr sz="2400" spc="-5">
                <a:latin typeface="Times New Roman"/>
                <a:cs typeface="Times New Roman"/>
              </a:rPr>
              <a:t> </a:t>
            </a:r>
            <a:r>
              <a:rPr sz="2400" spc="15">
                <a:latin typeface="Times New Roman"/>
                <a:cs typeface="Times New Roman"/>
              </a:rPr>
              <a:t>to</a:t>
            </a:r>
            <a:r>
              <a:rPr sz="2400" spc="20">
                <a:latin typeface="Times New Roman"/>
                <a:cs typeface="Times New Roman"/>
              </a:rPr>
              <a:t> </a:t>
            </a:r>
            <a:r>
              <a:rPr sz="2400" spc="-10">
                <a:latin typeface="Times New Roman"/>
                <a:cs typeface="Times New Roman"/>
              </a:rPr>
              <a:t>monitor</a:t>
            </a:r>
            <a:r>
              <a:rPr sz="2400" spc="-5">
                <a:latin typeface="Times New Roman"/>
                <a:cs typeface="Times New Roman"/>
              </a:rPr>
              <a:t> </a:t>
            </a:r>
            <a:r>
              <a:rPr sz="2400" spc="-10">
                <a:latin typeface="Times New Roman"/>
                <a:cs typeface="Times New Roman"/>
              </a:rPr>
              <a:t>employee </a:t>
            </a:r>
            <a:r>
              <a:rPr sz="2400" spc="-5">
                <a:latin typeface="Times New Roman"/>
                <a:cs typeface="Times New Roman"/>
              </a:rPr>
              <a:t> </a:t>
            </a:r>
            <a:r>
              <a:rPr sz="2400" spc="-25">
                <a:latin typeface="Times New Roman"/>
                <a:cs typeface="Times New Roman"/>
              </a:rPr>
              <a:t>productivity.</a:t>
            </a:r>
            <a:endParaRPr sz="2400">
              <a:latin typeface="Times New Roman"/>
              <a:cs typeface="Times New Roman"/>
            </a:endParaRPr>
          </a:p>
          <a:p>
            <a:pPr marL="355600" marR="6985" indent="-343535" algn="just">
              <a:lnSpc>
                <a:spcPct val="107700"/>
              </a:lnSpc>
              <a:buFont typeface="Arial MT"/>
              <a:buChar char="•"/>
              <a:tabLst>
                <a:tab pos="356235" algn="l"/>
              </a:tabLst>
            </a:pPr>
            <a:r>
              <a:rPr sz="2400" spc="-5">
                <a:latin typeface="Times New Roman"/>
                <a:cs typeface="Times New Roman"/>
              </a:rPr>
              <a:t>Finally </a:t>
            </a:r>
            <a:r>
              <a:rPr sz="2400">
                <a:latin typeface="Times New Roman"/>
                <a:cs typeface="Times New Roman"/>
              </a:rPr>
              <a:t>they </a:t>
            </a:r>
            <a:r>
              <a:rPr sz="2400" spc="15">
                <a:latin typeface="Times New Roman"/>
                <a:cs typeface="Times New Roman"/>
              </a:rPr>
              <a:t>rely </a:t>
            </a:r>
            <a:r>
              <a:rPr sz="2400" spc="-5">
                <a:latin typeface="Times New Roman"/>
                <a:cs typeface="Times New Roman"/>
              </a:rPr>
              <a:t>on </a:t>
            </a:r>
            <a:r>
              <a:rPr sz="2400" spc="-25">
                <a:latin typeface="Times New Roman"/>
                <a:cs typeface="Times New Roman"/>
              </a:rPr>
              <a:t>IT </a:t>
            </a:r>
            <a:r>
              <a:rPr sz="2400" spc="15">
                <a:latin typeface="Times New Roman"/>
                <a:cs typeface="Times New Roman"/>
              </a:rPr>
              <a:t>to </a:t>
            </a:r>
            <a:r>
              <a:rPr sz="2400" spc="-5">
                <a:latin typeface="Times New Roman"/>
                <a:cs typeface="Times New Roman"/>
              </a:rPr>
              <a:t>manage </a:t>
            </a:r>
            <a:r>
              <a:rPr sz="2400">
                <a:latin typeface="Times New Roman"/>
                <a:cs typeface="Times New Roman"/>
              </a:rPr>
              <a:t>compensation </a:t>
            </a:r>
            <a:r>
              <a:rPr sz="2400" spc="10">
                <a:latin typeface="Times New Roman"/>
                <a:cs typeface="Times New Roman"/>
              </a:rPr>
              <a:t>and </a:t>
            </a:r>
            <a:r>
              <a:rPr sz="2400" spc="-10">
                <a:latin typeface="Times New Roman"/>
                <a:cs typeface="Times New Roman"/>
              </a:rPr>
              <a:t>benefits </a:t>
            </a:r>
            <a:r>
              <a:rPr sz="2400" spc="-5">
                <a:latin typeface="Times New Roman"/>
                <a:cs typeface="Times New Roman"/>
              </a:rPr>
              <a:t> </a:t>
            </a:r>
            <a:r>
              <a:rPr sz="2400" spc="-15">
                <a:latin typeface="Times New Roman"/>
                <a:cs typeface="Times New Roman"/>
              </a:rPr>
              <a:t>packages.</a:t>
            </a:r>
            <a:endParaRPr sz="2400">
              <a:latin typeface="Times New Roman"/>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470150" y="2635250"/>
            <a:ext cx="5943917" cy="2758171"/>
          </a:xfrm>
          <a:prstGeom prst="rect">
            <a:avLst/>
          </a:prstGeom>
        </p:spPr>
      </p:pic>
      <p:sp>
        <p:nvSpPr>
          <p:cNvPr id="3" name="object 3"/>
          <p:cNvSpPr txBox="1">
            <a:spLocks noGrp="1"/>
          </p:cNvSpPr>
          <p:nvPr>
            <p:ph type="title"/>
          </p:nvPr>
        </p:nvSpPr>
        <p:spPr>
          <a:xfrm>
            <a:off x="536257" y="505142"/>
            <a:ext cx="4785995" cy="513715"/>
          </a:xfrm>
          <a:prstGeom prst="rect">
            <a:avLst/>
          </a:prstGeom>
        </p:spPr>
        <p:txBody>
          <a:bodyPr vert="horz" wrap="square" lIns="0" tIns="12700" rIns="0" bIns="0" rtlCol="0">
            <a:spAutoFit/>
          </a:bodyPr>
          <a:lstStyle/>
          <a:p>
            <a:pPr marL="12700">
              <a:lnSpc>
                <a:spcPct val="100000"/>
              </a:lnSpc>
              <a:spcBef>
                <a:spcPts val="100"/>
              </a:spcBef>
            </a:pPr>
            <a:r>
              <a:t>IT</a:t>
            </a:r>
            <a:r>
              <a:rPr spc="-5"/>
              <a:t> </a:t>
            </a:r>
            <a:r>
              <a:rPr spc="5"/>
              <a:t>inside</a:t>
            </a:r>
            <a:r>
              <a:rPr spc="-80"/>
              <a:t> </a:t>
            </a:r>
            <a:r>
              <a:rPr spc="15"/>
              <a:t>your</a:t>
            </a:r>
            <a:r>
              <a:rPr spc="-85"/>
              <a:t> </a:t>
            </a:r>
            <a:r>
              <a:t>organization</a:t>
            </a:r>
          </a:p>
        </p:txBody>
      </p:sp>
      <p:sp>
        <p:nvSpPr>
          <p:cNvPr id="4" name="object 4"/>
          <p:cNvSpPr txBox="1"/>
          <p:nvPr/>
        </p:nvSpPr>
        <p:spPr>
          <a:xfrm>
            <a:off x="547369" y="1474406"/>
            <a:ext cx="4829175" cy="1179830"/>
          </a:xfrm>
          <a:prstGeom prst="rect">
            <a:avLst/>
          </a:prstGeom>
        </p:spPr>
        <p:txBody>
          <a:bodyPr vert="horz" wrap="square" lIns="0" tIns="12700" rIns="0" bIns="0" rtlCol="0">
            <a:spAutoFit/>
          </a:bodyPr>
          <a:lstStyle/>
          <a:p>
            <a:pPr marL="12700">
              <a:lnSpc>
                <a:spcPct val="100000"/>
              </a:lnSpc>
              <a:spcBef>
                <a:spcPts val="100"/>
              </a:spcBef>
            </a:pPr>
            <a:r>
              <a:rPr sz="2400" b="1" spc="-10">
                <a:solidFill>
                  <a:srgbClr val="006FC0"/>
                </a:solidFill>
                <a:latin typeface="Times New Roman"/>
                <a:cs typeface="Times New Roman"/>
              </a:rPr>
              <a:t>Enterprise</a:t>
            </a:r>
            <a:r>
              <a:rPr sz="2400" b="1" spc="85">
                <a:solidFill>
                  <a:srgbClr val="006FC0"/>
                </a:solidFill>
                <a:latin typeface="Times New Roman"/>
                <a:cs typeface="Times New Roman"/>
              </a:rPr>
              <a:t> </a:t>
            </a:r>
            <a:r>
              <a:rPr sz="2400" b="1" spc="-10">
                <a:solidFill>
                  <a:srgbClr val="006FC0"/>
                </a:solidFill>
                <a:latin typeface="Times New Roman"/>
                <a:cs typeface="Times New Roman"/>
              </a:rPr>
              <a:t>Resource</a:t>
            </a:r>
            <a:r>
              <a:rPr sz="2400" b="1" spc="30">
                <a:solidFill>
                  <a:srgbClr val="006FC0"/>
                </a:solidFill>
                <a:latin typeface="Times New Roman"/>
                <a:cs typeface="Times New Roman"/>
              </a:rPr>
              <a:t> </a:t>
            </a:r>
            <a:r>
              <a:rPr sz="2400" b="1" spc="-25">
                <a:solidFill>
                  <a:srgbClr val="006FC0"/>
                </a:solidFill>
                <a:latin typeface="Times New Roman"/>
                <a:cs typeface="Times New Roman"/>
              </a:rPr>
              <a:t>Planning</a:t>
            </a:r>
            <a:r>
              <a:rPr sz="2400" b="1" spc="145">
                <a:solidFill>
                  <a:srgbClr val="006FC0"/>
                </a:solidFill>
                <a:latin typeface="Times New Roman"/>
                <a:cs typeface="Times New Roman"/>
              </a:rPr>
              <a:t> </a:t>
            </a:r>
            <a:r>
              <a:rPr sz="2400" b="1" spc="-5">
                <a:solidFill>
                  <a:srgbClr val="006FC0"/>
                </a:solidFill>
                <a:latin typeface="Times New Roman"/>
                <a:cs typeface="Times New Roman"/>
              </a:rPr>
              <a:t>(ERP)</a:t>
            </a:r>
            <a:endParaRPr sz="2400">
              <a:latin typeface="Times New Roman"/>
              <a:cs typeface="Times New Roman"/>
            </a:endParaRPr>
          </a:p>
          <a:p>
            <a:pPr>
              <a:lnSpc>
                <a:spcPct val="100000"/>
              </a:lnSpc>
              <a:spcBef>
                <a:spcPts val="50"/>
              </a:spcBef>
            </a:pPr>
            <a:endParaRPr sz="2850">
              <a:latin typeface="Times New Roman"/>
              <a:cs typeface="Times New Roman"/>
            </a:endParaRPr>
          </a:p>
          <a:p>
            <a:pPr marL="12700">
              <a:lnSpc>
                <a:spcPct val="100000"/>
              </a:lnSpc>
            </a:pPr>
            <a:r>
              <a:rPr sz="2400" b="1">
                <a:solidFill>
                  <a:srgbClr val="FF6600"/>
                </a:solidFill>
                <a:latin typeface="Times New Roman"/>
                <a:cs typeface="Times New Roman"/>
              </a:rPr>
              <a:t>ERP</a:t>
            </a:r>
            <a:r>
              <a:rPr sz="2400" b="1" spc="-30">
                <a:solidFill>
                  <a:srgbClr val="FF6600"/>
                </a:solidFill>
                <a:latin typeface="Times New Roman"/>
                <a:cs typeface="Times New Roman"/>
              </a:rPr>
              <a:t> </a:t>
            </a:r>
            <a:r>
              <a:rPr sz="2400" b="1" spc="-5">
                <a:solidFill>
                  <a:srgbClr val="FF6600"/>
                </a:solidFill>
                <a:latin typeface="Times New Roman"/>
                <a:cs typeface="Times New Roman"/>
              </a:rPr>
              <a:t>V/S</a:t>
            </a:r>
            <a:r>
              <a:rPr sz="2400" b="1" spc="5">
                <a:solidFill>
                  <a:srgbClr val="FF6600"/>
                </a:solidFill>
                <a:latin typeface="Times New Roman"/>
                <a:cs typeface="Times New Roman"/>
              </a:rPr>
              <a:t> </a:t>
            </a:r>
            <a:r>
              <a:rPr sz="2400" b="1" spc="-10">
                <a:solidFill>
                  <a:srgbClr val="FF6600"/>
                </a:solidFill>
                <a:latin typeface="Times New Roman"/>
                <a:cs typeface="Times New Roman"/>
              </a:rPr>
              <a:t>Software</a:t>
            </a:r>
            <a:endParaRPr sz="2400">
              <a:latin typeface="Times New Roman"/>
              <a:cs typeface="Times New Roman"/>
            </a:endParaRPr>
          </a:p>
        </p:txBody>
      </p:sp>
      <p:sp>
        <p:nvSpPr>
          <p:cNvPr id="5" name="object 5"/>
          <p:cNvSpPr txBox="1"/>
          <p:nvPr/>
        </p:nvSpPr>
        <p:spPr>
          <a:xfrm>
            <a:off x="4061714" y="5899150"/>
            <a:ext cx="3552190" cy="147955"/>
          </a:xfrm>
          <a:prstGeom prst="rect">
            <a:avLst/>
          </a:prstGeom>
        </p:spPr>
        <p:txBody>
          <a:bodyPr vert="horz" wrap="square" lIns="0" tIns="12700" rIns="0" bIns="0" rtlCol="0">
            <a:spAutoFit/>
          </a:bodyPr>
          <a:lstStyle/>
          <a:p>
            <a:pPr marL="12700">
              <a:lnSpc>
                <a:spcPct val="100000"/>
              </a:lnSpc>
              <a:spcBef>
                <a:spcPts val="100"/>
              </a:spcBef>
            </a:pPr>
            <a:r>
              <a:rPr sz="800" u="sng" spc="-5">
                <a:uFill>
                  <a:solidFill>
                    <a:srgbClr val="000000"/>
                  </a:solidFill>
                </a:uFill>
                <a:latin typeface="Times New Roman"/>
                <a:cs typeface="Times New Roman"/>
                <a:hlinkClick r:id="rId3"/>
              </a:rPr>
              <a:t>http://blogs.globalteckz.com/wp-content/uploads/2013/07/erp-and-simple-software.png</a:t>
            </a:r>
            <a:endParaRPr sz="80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505142"/>
            <a:ext cx="4785995" cy="513715"/>
          </a:xfrm>
          <a:prstGeom prst="rect">
            <a:avLst/>
          </a:prstGeom>
        </p:spPr>
        <p:txBody>
          <a:bodyPr vert="horz" wrap="square" lIns="0" tIns="12700" rIns="0" bIns="0" rtlCol="0">
            <a:spAutoFit/>
          </a:bodyPr>
          <a:lstStyle/>
          <a:p>
            <a:pPr marL="12700">
              <a:lnSpc>
                <a:spcPct val="100000"/>
              </a:lnSpc>
              <a:spcBef>
                <a:spcPts val="100"/>
              </a:spcBef>
            </a:pPr>
            <a:r>
              <a:t>IT</a:t>
            </a:r>
            <a:r>
              <a:rPr spc="-5"/>
              <a:t> </a:t>
            </a:r>
            <a:r>
              <a:rPr spc="5"/>
              <a:t>inside</a:t>
            </a:r>
            <a:r>
              <a:rPr spc="-80"/>
              <a:t> </a:t>
            </a:r>
            <a:r>
              <a:rPr spc="15"/>
              <a:t>your</a:t>
            </a:r>
            <a:r>
              <a:rPr spc="-85"/>
              <a:t> </a:t>
            </a:r>
            <a:r>
              <a:t>organization</a:t>
            </a:r>
          </a:p>
        </p:txBody>
      </p:sp>
      <p:pic>
        <p:nvPicPr>
          <p:cNvPr id="3" name="object 3"/>
          <p:cNvPicPr/>
          <p:nvPr/>
        </p:nvPicPr>
        <p:blipFill>
          <a:blip r:embed="rId2" cstate="print"/>
          <a:stretch>
            <a:fillRect/>
          </a:stretch>
        </p:blipFill>
        <p:spPr>
          <a:xfrm>
            <a:off x="549881" y="1981200"/>
            <a:ext cx="5041900" cy="3848100"/>
          </a:xfrm>
          <a:prstGeom prst="rect">
            <a:avLst/>
          </a:prstGeom>
        </p:spPr>
      </p:pic>
      <p:sp>
        <p:nvSpPr>
          <p:cNvPr id="4" name="object 4"/>
          <p:cNvSpPr txBox="1"/>
          <p:nvPr/>
        </p:nvSpPr>
        <p:spPr>
          <a:xfrm>
            <a:off x="547369" y="1474406"/>
            <a:ext cx="8215631" cy="2681605"/>
          </a:xfrm>
          <a:prstGeom prst="rect">
            <a:avLst/>
          </a:prstGeom>
        </p:spPr>
        <p:txBody>
          <a:bodyPr vert="horz" wrap="square" lIns="0" tIns="12700" rIns="0" bIns="0" rtlCol="0">
            <a:spAutoFit/>
          </a:bodyPr>
          <a:lstStyle/>
          <a:p>
            <a:pPr marL="12700">
              <a:lnSpc>
                <a:spcPct val="100000"/>
              </a:lnSpc>
              <a:spcBef>
                <a:spcPts val="100"/>
              </a:spcBef>
            </a:pPr>
            <a:r>
              <a:rPr sz="2400" b="1" spc="-10">
                <a:solidFill>
                  <a:srgbClr val="006FC0"/>
                </a:solidFill>
                <a:latin typeface="Times New Roman"/>
                <a:cs typeface="Times New Roman"/>
              </a:rPr>
              <a:t>Enterprise</a:t>
            </a:r>
            <a:r>
              <a:rPr sz="2400" b="1" spc="90">
                <a:solidFill>
                  <a:srgbClr val="006FC0"/>
                </a:solidFill>
                <a:latin typeface="Times New Roman"/>
                <a:cs typeface="Times New Roman"/>
              </a:rPr>
              <a:t> </a:t>
            </a:r>
            <a:r>
              <a:rPr sz="2400" b="1" spc="-10">
                <a:solidFill>
                  <a:srgbClr val="006FC0"/>
                </a:solidFill>
                <a:latin typeface="Times New Roman"/>
                <a:cs typeface="Times New Roman"/>
              </a:rPr>
              <a:t>Resource</a:t>
            </a:r>
            <a:r>
              <a:rPr sz="2400" b="1" spc="30">
                <a:solidFill>
                  <a:srgbClr val="006FC0"/>
                </a:solidFill>
                <a:latin typeface="Times New Roman"/>
                <a:cs typeface="Times New Roman"/>
              </a:rPr>
              <a:t> </a:t>
            </a:r>
            <a:r>
              <a:rPr sz="2400" b="1" spc="-25">
                <a:solidFill>
                  <a:srgbClr val="006FC0"/>
                </a:solidFill>
                <a:latin typeface="Times New Roman"/>
                <a:cs typeface="Times New Roman"/>
              </a:rPr>
              <a:t>Planning</a:t>
            </a:r>
            <a:r>
              <a:rPr sz="2400" b="1" spc="150">
                <a:solidFill>
                  <a:srgbClr val="006FC0"/>
                </a:solidFill>
                <a:latin typeface="Times New Roman"/>
                <a:cs typeface="Times New Roman"/>
              </a:rPr>
              <a:t> </a:t>
            </a:r>
            <a:r>
              <a:rPr sz="2400" b="1" spc="-5">
                <a:solidFill>
                  <a:srgbClr val="006FC0"/>
                </a:solidFill>
                <a:latin typeface="Times New Roman"/>
                <a:cs typeface="Times New Roman"/>
              </a:rPr>
              <a:t>(ERP):</a:t>
            </a:r>
            <a:endParaRPr sz="2400">
              <a:latin typeface="Times New Roman"/>
              <a:cs typeface="Times New Roman"/>
            </a:endParaRPr>
          </a:p>
          <a:p>
            <a:pPr marL="5594985" indent="-343535">
              <a:lnSpc>
                <a:spcPct val="100000"/>
              </a:lnSpc>
              <a:spcBef>
                <a:spcPts val="2190"/>
              </a:spcBef>
              <a:buFont typeface="Wingdings"/>
              <a:buChar char=""/>
              <a:tabLst>
                <a:tab pos="5594985" algn="l"/>
              </a:tabLst>
            </a:pPr>
            <a:r>
              <a:rPr sz="2400" spc="-10">
                <a:solidFill>
                  <a:srgbClr val="006FC0"/>
                </a:solidFill>
                <a:latin typeface="Times New Roman"/>
                <a:cs typeface="Times New Roman"/>
              </a:rPr>
              <a:t>Group</a:t>
            </a:r>
            <a:r>
              <a:rPr sz="2400" spc="20">
                <a:solidFill>
                  <a:srgbClr val="006FC0"/>
                </a:solidFill>
                <a:latin typeface="Times New Roman"/>
                <a:cs typeface="Times New Roman"/>
              </a:rPr>
              <a:t> </a:t>
            </a:r>
            <a:r>
              <a:rPr sz="2400" spc="-25">
                <a:solidFill>
                  <a:srgbClr val="006FC0"/>
                </a:solidFill>
                <a:latin typeface="Times New Roman"/>
                <a:cs typeface="Times New Roman"/>
              </a:rPr>
              <a:t>of</a:t>
            </a:r>
            <a:r>
              <a:rPr sz="2400" spc="15">
                <a:solidFill>
                  <a:srgbClr val="006FC0"/>
                </a:solidFill>
                <a:latin typeface="Times New Roman"/>
                <a:cs typeface="Times New Roman"/>
              </a:rPr>
              <a:t> </a:t>
            </a:r>
            <a:r>
              <a:rPr sz="2400" spc="-25">
                <a:solidFill>
                  <a:srgbClr val="006FC0"/>
                </a:solidFill>
                <a:latin typeface="Times New Roman"/>
                <a:cs typeface="Times New Roman"/>
              </a:rPr>
              <a:t>people</a:t>
            </a:r>
            <a:endParaRPr sz="2400">
              <a:latin typeface="Times New Roman"/>
              <a:cs typeface="Times New Roman"/>
            </a:endParaRPr>
          </a:p>
          <a:p>
            <a:pPr marL="5594985" indent="-343535">
              <a:lnSpc>
                <a:spcPct val="100000"/>
              </a:lnSpc>
              <a:spcBef>
                <a:spcPts val="1425"/>
              </a:spcBef>
              <a:buFont typeface="Wingdings"/>
              <a:buChar char=""/>
              <a:tabLst>
                <a:tab pos="5594985" algn="l"/>
              </a:tabLst>
            </a:pPr>
            <a:r>
              <a:rPr sz="2400" spc="-25">
                <a:solidFill>
                  <a:srgbClr val="006FC0"/>
                </a:solidFill>
                <a:latin typeface="Times New Roman"/>
                <a:cs typeface="Times New Roman"/>
              </a:rPr>
              <a:t>Common</a:t>
            </a:r>
            <a:r>
              <a:rPr sz="2400" spc="110">
                <a:solidFill>
                  <a:srgbClr val="006FC0"/>
                </a:solidFill>
                <a:latin typeface="Times New Roman"/>
                <a:cs typeface="Times New Roman"/>
              </a:rPr>
              <a:t> </a:t>
            </a:r>
            <a:r>
              <a:rPr sz="2400" spc="-20">
                <a:solidFill>
                  <a:srgbClr val="006FC0"/>
                </a:solidFill>
                <a:latin typeface="Times New Roman"/>
                <a:cs typeface="Times New Roman"/>
              </a:rPr>
              <a:t>goal</a:t>
            </a:r>
            <a:endParaRPr sz="2400">
              <a:latin typeface="Times New Roman"/>
              <a:cs typeface="Times New Roman"/>
            </a:endParaRPr>
          </a:p>
          <a:p>
            <a:pPr marL="5594350" marR="459105" indent="-343535">
              <a:lnSpc>
                <a:spcPct val="149500"/>
              </a:lnSpc>
              <a:spcBef>
                <a:spcPts val="45"/>
              </a:spcBef>
              <a:buFont typeface="Wingdings"/>
              <a:buChar char=""/>
              <a:tabLst>
                <a:tab pos="5594985" algn="l"/>
              </a:tabLst>
            </a:pPr>
            <a:r>
              <a:rPr sz="2400" spc="-15">
                <a:solidFill>
                  <a:srgbClr val="006FC0"/>
                </a:solidFill>
                <a:latin typeface="Times New Roman"/>
                <a:cs typeface="Times New Roman"/>
              </a:rPr>
              <a:t>Have </a:t>
            </a:r>
            <a:r>
              <a:rPr sz="2400" spc="-25">
                <a:solidFill>
                  <a:srgbClr val="006FC0"/>
                </a:solidFill>
                <a:latin typeface="Times New Roman"/>
                <a:cs typeface="Times New Roman"/>
              </a:rPr>
              <a:t>certain</a:t>
            </a:r>
            <a:r>
              <a:rPr lang="en-IN" sz="2400" spc="-25">
                <a:solidFill>
                  <a:srgbClr val="006FC0"/>
                </a:solidFill>
                <a:latin typeface="Times New Roman"/>
                <a:cs typeface="Times New Roman"/>
              </a:rPr>
              <a:t> </a:t>
            </a:r>
            <a:r>
              <a:rPr sz="2400" spc="-10">
                <a:solidFill>
                  <a:srgbClr val="006FC0"/>
                </a:solidFill>
                <a:latin typeface="Times New Roman"/>
                <a:cs typeface="Times New Roman"/>
              </a:rPr>
              <a:t>resources</a:t>
            </a:r>
            <a:endParaRPr sz="2400">
              <a:latin typeface="Times New Roman"/>
              <a:cs typeface="Times New Roman"/>
            </a:endParaRPr>
          </a:p>
        </p:txBody>
      </p:sp>
      <p:sp>
        <p:nvSpPr>
          <p:cNvPr id="5" name="object 5"/>
          <p:cNvSpPr txBox="1"/>
          <p:nvPr/>
        </p:nvSpPr>
        <p:spPr>
          <a:xfrm>
            <a:off x="1691385" y="5936932"/>
            <a:ext cx="2435860" cy="147320"/>
          </a:xfrm>
          <a:prstGeom prst="rect">
            <a:avLst/>
          </a:prstGeom>
        </p:spPr>
        <p:txBody>
          <a:bodyPr vert="horz" wrap="square" lIns="0" tIns="12700" rIns="0" bIns="0" rtlCol="0">
            <a:spAutoFit/>
          </a:bodyPr>
          <a:lstStyle/>
          <a:p>
            <a:pPr marL="60325" indent="-48260">
              <a:lnSpc>
                <a:spcPct val="100000"/>
              </a:lnSpc>
              <a:spcBef>
                <a:spcPts val="100"/>
              </a:spcBef>
              <a:buClr>
                <a:srgbClr val="FFFF00"/>
              </a:buClr>
              <a:buSzPct val="50000"/>
              <a:buFont typeface="Wingdings"/>
              <a:buChar char=""/>
              <a:tabLst>
                <a:tab pos="60960" algn="l"/>
              </a:tabLst>
            </a:pPr>
            <a:r>
              <a:rPr sz="800" b="1" spc="-5">
                <a:latin typeface="Times New Roman"/>
                <a:cs typeface="Times New Roman"/>
              </a:rPr>
              <a:t>“ERP</a:t>
            </a:r>
            <a:r>
              <a:rPr sz="800" b="1" spc="5">
                <a:latin typeface="Times New Roman"/>
                <a:cs typeface="Times New Roman"/>
              </a:rPr>
              <a:t> </a:t>
            </a:r>
            <a:r>
              <a:rPr sz="800" b="1" spc="-5">
                <a:latin typeface="Times New Roman"/>
                <a:cs typeface="Times New Roman"/>
              </a:rPr>
              <a:t>Demystified”,</a:t>
            </a:r>
            <a:r>
              <a:rPr sz="800" b="1" spc="45">
                <a:latin typeface="Times New Roman"/>
                <a:cs typeface="Times New Roman"/>
              </a:rPr>
              <a:t> </a:t>
            </a:r>
            <a:r>
              <a:rPr sz="800" b="1" spc="-10">
                <a:latin typeface="Times New Roman"/>
                <a:cs typeface="Times New Roman"/>
              </a:rPr>
              <a:t>Alexis</a:t>
            </a:r>
            <a:r>
              <a:rPr sz="800" b="1" spc="-15">
                <a:latin typeface="Times New Roman"/>
                <a:cs typeface="Times New Roman"/>
              </a:rPr>
              <a:t> </a:t>
            </a:r>
            <a:r>
              <a:rPr sz="800" b="1" spc="-10">
                <a:latin typeface="Times New Roman"/>
                <a:cs typeface="Times New Roman"/>
              </a:rPr>
              <a:t>Leon,</a:t>
            </a:r>
            <a:r>
              <a:rPr sz="800" b="1" spc="45">
                <a:latin typeface="Times New Roman"/>
                <a:cs typeface="Times New Roman"/>
              </a:rPr>
              <a:t> </a:t>
            </a:r>
            <a:r>
              <a:rPr sz="800" b="1" spc="-5">
                <a:latin typeface="Times New Roman"/>
                <a:cs typeface="Times New Roman"/>
              </a:rPr>
              <a:t>Second</a:t>
            </a:r>
            <a:r>
              <a:rPr sz="800" b="1">
                <a:latin typeface="Times New Roman"/>
                <a:cs typeface="Times New Roman"/>
              </a:rPr>
              <a:t> </a:t>
            </a:r>
            <a:r>
              <a:rPr sz="800" b="1" spc="-15">
                <a:latin typeface="Times New Roman"/>
                <a:cs typeface="Times New Roman"/>
              </a:rPr>
              <a:t>edition</a:t>
            </a:r>
            <a:r>
              <a:rPr sz="800" b="1" spc="50">
                <a:latin typeface="Times New Roman"/>
                <a:cs typeface="Times New Roman"/>
              </a:rPr>
              <a:t> </a:t>
            </a:r>
            <a:r>
              <a:rPr sz="800" b="1">
                <a:latin typeface="Times New Roman"/>
                <a:cs typeface="Times New Roman"/>
              </a:rPr>
              <a:t>TMH</a:t>
            </a:r>
            <a:endParaRPr sz="80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505142"/>
            <a:ext cx="4785995" cy="513715"/>
          </a:xfrm>
          <a:prstGeom prst="rect">
            <a:avLst/>
          </a:prstGeom>
        </p:spPr>
        <p:txBody>
          <a:bodyPr vert="horz" wrap="square" lIns="0" tIns="12700" rIns="0" bIns="0" rtlCol="0">
            <a:spAutoFit/>
          </a:bodyPr>
          <a:lstStyle/>
          <a:p>
            <a:pPr marL="12700">
              <a:lnSpc>
                <a:spcPct val="100000"/>
              </a:lnSpc>
              <a:spcBef>
                <a:spcPts val="100"/>
              </a:spcBef>
            </a:pPr>
            <a:r>
              <a:t>IT</a:t>
            </a:r>
            <a:r>
              <a:rPr spc="-5"/>
              <a:t> </a:t>
            </a:r>
            <a:r>
              <a:rPr spc="5"/>
              <a:t>inside</a:t>
            </a:r>
            <a:r>
              <a:rPr spc="-80"/>
              <a:t> </a:t>
            </a:r>
            <a:r>
              <a:rPr spc="15"/>
              <a:t>your</a:t>
            </a:r>
            <a:r>
              <a:rPr spc="-85"/>
              <a:t> </a:t>
            </a:r>
            <a:r>
              <a:t>organization</a:t>
            </a:r>
          </a:p>
        </p:txBody>
      </p:sp>
      <p:sp>
        <p:nvSpPr>
          <p:cNvPr id="3" name="object 3"/>
          <p:cNvSpPr txBox="1"/>
          <p:nvPr/>
        </p:nvSpPr>
        <p:spPr>
          <a:xfrm>
            <a:off x="547369" y="1474406"/>
            <a:ext cx="8100059" cy="1839799"/>
          </a:xfrm>
          <a:prstGeom prst="rect">
            <a:avLst/>
          </a:prstGeom>
        </p:spPr>
        <p:txBody>
          <a:bodyPr vert="horz" wrap="square" lIns="0" tIns="12700" rIns="0" bIns="0" rtlCol="0">
            <a:spAutoFit/>
          </a:bodyPr>
          <a:lstStyle/>
          <a:p>
            <a:pPr marL="12700" algn="just">
              <a:lnSpc>
                <a:spcPct val="100000"/>
              </a:lnSpc>
              <a:spcBef>
                <a:spcPts val="100"/>
              </a:spcBef>
            </a:pPr>
            <a:r>
              <a:rPr sz="2400" b="1" spc="-10">
                <a:solidFill>
                  <a:srgbClr val="006FC0"/>
                </a:solidFill>
                <a:latin typeface="Times New Roman"/>
                <a:cs typeface="Times New Roman"/>
              </a:rPr>
              <a:t>Enterprise</a:t>
            </a:r>
            <a:r>
              <a:rPr sz="2400" b="1" spc="90">
                <a:solidFill>
                  <a:srgbClr val="006FC0"/>
                </a:solidFill>
                <a:latin typeface="Times New Roman"/>
                <a:cs typeface="Times New Roman"/>
              </a:rPr>
              <a:t> </a:t>
            </a:r>
            <a:r>
              <a:rPr sz="2400" b="1" spc="-10">
                <a:solidFill>
                  <a:srgbClr val="006FC0"/>
                </a:solidFill>
                <a:latin typeface="Times New Roman"/>
                <a:cs typeface="Times New Roman"/>
              </a:rPr>
              <a:t>Resource</a:t>
            </a:r>
            <a:r>
              <a:rPr sz="2400" b="1" spc="30">
                <a:solidFill>
                  <a:srgbClr val="006FC0"/>
                </a:solidFill>
                <a:latin typeface="Times New Roman"/>
                <a:cs typeface="Times New Roman"/>
              </a:rPr>
              <a:t> </a:t>
            </a:r>
            <a:r>
              <a:rPr sz="2400" b="1" spc="-25">
                <a:solidFill>
                  <a:srgbClr val="006FC0"/>
                </a:solidFill>
                <a:latin typeface="Times New Roman"/>
                <a:cs typeface="Times New Roman"/>
              </a:rPr>
              <a:t>Planning</a:t>
            </a:r>
            <a:r>
              <a:rPr sz="2400" b="1" spc="150">
                <a:solidFill>
                  <a:srgbClr val="006FC0"/>
                </a:solidFill>
                <a:latin typeface="Times New Roman"/>
                <a:cs typeface="Times New Roman"/>
              </a:rPr>
              <a:t> </a:t>
            </a:r>
            <a:r>
              <a:rPr sz="2400" b="1" spc="-5">
                <a:solidFill>
                  <a:srgbClr val="006FC0"/>
                </a:solidFill>
                <a:latin typeface="Times New Roman"/>
                <a:cs typeface="Times New Roman"/>
              </a:rPr>
              <a:t>(ERP):</a:t>
            </a:r>
            <a:endParaRPr sz="2400">
              <a:latin typeface="Times New Roman"/>
              <a:cs typeface="Times New Roman"/>
            </a:endParaRPr>
          </a:p>
          <a:p>
            <a:pPr marL="33655" marR="5080" algn="just">
              <a:lnSpc>
                <a:spcPct val="120000"/>
              </a:lnSpc>
              <a:spcBef>
                <a:spcPts val="1340"/>
              </a:spcBef>
            </a:pPr>
            <a:r>
              <a:rPr sz="2400" spc="-5">
                <a:latin typeface="Times New Roman"/>
                <a:cs typeface="Times New Roman"/>
              </a:rPr>
              <a:t>ERP</a:t>
            </a:r>
            <a:r>
              <a:rPr sz="2400">
                <a:latin typeface="Times New Roman"/>
                <a:cs typeface="Times New Roman"/>
              </a:rPr>
              <a:t> </a:t>
            </a:r>
            <a:r>
              <a:rPr sz="2400" spc="-35">
                <a:latin typeface="Times New Roman"/>
                <a:cs typeface="Times New Roman"/>
              </a:rPr>
              <a:t>is</a:t>
            </a:r>
            <a:r>
              <a:rPr sz="2400" spc="-30">
                <a:latin typeface="Times New Roman"/>
                <a:cs typeface="Times New Roman"/>
              </a:rPr>
              <a:t> </a:t>
            </a:r>
            <a:r>
              <a:rPr sz="2400">
                <a:latin typeface="Times New Roman"/>
                <a:cs typeface="Times New Roman"/>
              </a:rPr>
              <a:t>a</a:t>
            </a:r>
            <a:r>
              <a:rPr sz="2400" spc="5">
                <a:latin typeface="Times New Roman"/>
                <a:cs typeface="Times New Roman"/>
              </a:rPr>
              <a:t> </a:t>
            </a:r>
            <a:r>
              <a:rPr sz="2400" spc="-5">
                <a:latin typeface="Times New Roman"/>
                <a:cs typeface="Times New Roman"/>
              </a:rPr>
              <a:t>set</a:t>
            </a:r>
            <a:r>
              <a:rPr sz="2400">
                <a:latin typeface="Times New Roman"/>
                <a:cs typeface="Times New Roman"/>
              </a:rPr>
              <a:t> of</a:t>
            </a:r>
            <a:r>
              <a:rPr sz="2400" spc="5">
                <a:latin typeface="Times New Roman"/>
                <a:cs typeface="Times New Roman"/>
              </a:rPr>
              <a:t> </a:t>
            </a:r>
            <a:r>
              <a:rPr sz="2400" spc="-15">
                <a:latin typeface="Times New Roman"/>
                <a:cs typeface="Times New Roman"/>
              </a:rPr>
              <a:t>integrated</a:t>
            </a:r>
            <a:r>
              <a:rPr sz="2400" spc="-10">
                <a:latin typeface="Times New Roman"/>
                <a:cs typeface="Times New Roman"/>
              </a:rPr>
              <a:t> </a:t>
            </a:r>
            <a:r>
              <a:rPr sz="2400" spc="-5">
                <a:latin typeface="Times New Roman"/>
                <a:cs typeface="Times New Roman"/>
              </a:rPr>
              <a:t>business</a:t>
            </a:r>
            <a:r>
              <a:rPr sz="2400">
                <a:latin typeface="Times New Roman"/>
                <a:cs typeface="Times New Roman"/>
              </a:rPr>
              <a:t> </a:t>
            </a:r>
            <a:r>
              <a:rPr sz="2400" spc="-10">
                <a:latin typeface="Times New Roman"/>
                <a:cs typeface="Times New Roman"/>
              </a:rPr>
              <a:t>applications,</a:t>
            </a:r>
            <a:r>
              <a:rPr sz="2400" spc="580">
                <a:latin typeface="Times New Roman"/>
                <a:cs typeface="Times New Roman"/>
              </a:rPr>
              <a:t> </a:t>
            </a:r>
            <a:r>
              <a:rPr sz="2400" spc="-25">
                <a:latin typeface="Times New Roman"/>
                <a:cs typeface="Times New Roman"/>
              </a:rPr>
              <a:t>or</a:t>
            </a:r>
            <a:r>
              <a:rPr sz="2400" spc="550">
                <a:latin typeface="Times New Roman"/>
                <a:cs typeface="Times New Roman"/>
              </a:rPr>
              <a:t> </a:t>
            </a:r>
            <a:r>
              <a:rPr sz="2400" spc="-10">
                <a:latin typeface="Times New Roman"/>
                <a:cs typeface="Times New Roman"/>
              </a:rPr>
              <a:t>modules </a:t>
            </a:r>
            <a:r>
              <a:rPr sz="2400" spc="-5">
                <a:latin typeface="Times New Roman"/>
                <a:cs typeface="Times New Roman"/>
              </a:rPr>
              <a:t> which</a:t>
            </a:r>
            <a:r>
              <a:rPr sz="2400">
                <a:latin typeface="Times New Roman"/>
                <a:cs typeface="Times New Roman"/>
              </a:rPr>
              <a:t> carry</a:t>
            </a:r>
            <a:r>
              <a:rPr sz="2400" spc="5">
                <a:latin typeface="Times New Roman"/>
                <a:cs typeface="Times New Roman"/>
              </a:rPr>
              <a:t> </a:t>
            </a:r>
            <a:r>
              <a:rPr sz="2400" spc="-20">
                <a:latin typeface="Times New Roman"/>
                <a:cs typeface="Times New Roman"/>
              </a:rPr>
              <a:t>out</a:t>
            </a:r>
            <a:r>
              <a:rPr sz="2400" spc="-15">
                <a:latin typeface="Times New Roman"/>
                <a:cs typeface="Times New Roman"/>
              </a:rPr>
              <a:t> </a:t>
            </a:r>
            <a:r>
              <a:rPr sz="2400" spc="-5">
                <a:latin typeface="Times New Roman"/>
                <a:cs typeface="Times New Roman"/>
              </a:rPr>
              <a:t>common</a:t>
            </a:r>
            <a:r>
              <a:rPr sz="2400">
                <a:latin typeface="Times New Roman"/>
                <a:cs typeface="Times New Roman"/>
              </a:rPr>
              <a:t> </a:t>
            </a:r>
            <a:r>
              <a:rPr sz="2400" spc="-5">
                <a:latin typeface="Times New Roman"/>
                <a:cs typeface="Times New Roman"/>
              </a:rPr>
              <a:t>business</a:t>
            </a:r>
            <a:r>
              <a:rPr sz="2400">
                <a:latin typeface="Times New Roman"/>
                <a:cs typeface="Times New Roman"/>
              </a:rPr>
              <a:t> </a:t>
            </a:r>
            <a:r>
              <a:rPr sz="2400" spc="-10">
                <a:latin typeface="Times New Roman"/>
                <a:cs typeface="Times New Roman"/>
              </a:rPr>
              <a:t>functions</a:t>
            </a:r>
            <a:r>
              <a:rPr sz="2400" spc="-5">
                <a:latin typeface="Times New Roman"/>
                <a:cs typeface="Times New Roman"/>
              </a:rPr>
              <a:t> such</a:t>
            </a:r>
            <a:r>
              <a:rPr sz="2400">
                <a:latin typeface="Times New Roman"/>
                <a:cs typeface="Times New Roman"/>
              </a:rPr>
              <a:t> </a:t>
            </a:r>
            <a:r>
              <a:rPr sz="2400" spc="-10">
                <a:latin typeface="Times New Roman"/>
                <a:cs typeface="Times New Roman"/>
              </a:rPr>
              <a:t>as</a:t>
            </a:r>
            <a:r>
              <a:rPr sz="2400" spc="-5">
                <a:latin typeface="Times New Roman"/>
                <a:cs typeface="Times New Roman"/>
              </a:rPr>
              <a:t> general </a:t>
            </a:r>
            <a:r>
              <a:rPr sz="2400">
                <a:latin typeface="Times New Roman"/>
                <a:cs typeface="Times New Roman"/>
              </a:rPr>
              <a:t> </a:t>
            </a:r>
            <a:r>
              <a:rPr sz="2400" spc="-15">
                <a:latin typeface="Times New Roman"/>
                <a:cs typeface="Times New Roman"/>
              </a:rPr>
              <a:t>ledger,</a:t>
            </a:r>
            <a:r>
              <a:rPr sz="2400" spc="95">
                <a:latin typeface="Times New Roman"/>
                <a:cs typeface="Times New Roman"/>
              </a:rPr>
              <a:t> </a:t>
            </a:r>
            <a:r>
              <a:rPr sz="2400" spc="-30">
                <a:latin typeface="Times New Roman"/>
                <a:cs typeface="Times New Roman"/>
              </a:rPr>
              <a:t>accounting,</a:t>
            </a:r>
            <a:r>
              <a:rPr sz="2400" spc="250">
                <a:latin typeface="Times New Roman"/>
                <a:cs typeface="Times New Roman"/>
              </a:rPr>
              <a:t> </a:t>
            </a:r>
            <a:r>
              <a:rPr sz="2400" spc="-25">
                <a:latin typeface="Times New Roman"/>
                <a:cs typeface="Times New Roman"/>
              </a:rPr>
              <a:t>or</a:t>
            </a:r>
            <a:r>
              <a:rPr sz="2400" spc="45">
                <a:latin typeface="Times New Roman"/>
                <a:cs typeface="Times New Roman"/>
              </a:rPr>
              <a:t> </a:t>
            </a:r>
            <a:r>
              <a:rPr sz="2400" spc="-15">
                <a:latin typeface="Times New Roman"/>
                <a:cs typeface="Times New Roman"/>
              </a:rPr>
              <a:t>order</a:t>
            </a:r>
            <a:r>
              <a:rPr sz="2400" spc="50">
                <a:latin typeface="Times New Roman"/>
                <a:cs typeface="Times New Roman"/>
              </a:rPr>
              <a:t> </a:t>
            </a:r>
            <a:r>
              <a:rPr sz="2400" spc="-25">
                <a:latin typeface="Times New Roman"/>
                <a:cs typeface="Times New Roman"/>
              </a:rPr>
              <a:t>management</a:t>
            </a:r>
            <a:endParaRPr sz="240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505142"/>
            <a:ext cx="4785995" cy="513715"/>
          </a:xfrm>
          <a:prstGeom prst="rect">
            <a:avLst/>
          </a:prstGeom>
        </p:spPr>
        <p:txBody>
          <a:bodyPr vert="horz" wrap="square" lIns="0" tIns="12700" rIns="0" bIns="0" rtlCol="0">
            <a:spAutoFit/>
          </a:bodyPr>
          <a:lstStyle/>
          <a:p>
            <a:pPr marL="12700">
              <a:lnSpc>
                <a:spcPct val="100000"/>
              </a:lnSpc>
              <a:spcBef>
                <a:spcPts val="100"/>
              </a:spcBef>
            </a:pPr>
            <a:r>
              <a:t>IT</a:t>
            </a:r>
            <a:r>
              <a:rPr spc="-5"/>
              <a:t> </a:t>
            </a:r>
            <a:r>
              <a:rPr spc="5"/>
              <a:t>inside</a:t>
            </a:r>
            <a:r>
              <a:rPr spc="-80"/>
              <a:t> </a:t>
            </a:r>
            <a:r>
              <a:rPr spc="15"/>
              <a:t>your</a:t>
            </a:r>
            <a:r>
              <a:rPr spc="-85"/>
              <a:t> </a:t>
            </a:r>
            <a:r>
              <a:t>organization</a:t>
            </a:r>
          </a:p>
        </p:txBody>
      </p:sp>
      <p:pic>
        <p:nvPicPr>
          <p:cNvPr id="3" name="object 3"/>
          <p:cNvPicPr/>
          <p:nvPr/>
        </p:nvPicPr>
        <p:blipFill>
          <a:blip r:embed="rId2" cstate="print"/>
          <a:stretch>
            <a:fillRect/>
          </a:stretch>
        </p:blipFill>
        <p:spPr>
          <a:xfrm>
            <a:off x="1689100" y="1466850"/>
            <a:ext cx="5797550" cy="4349750"/>
          </a:xfrm>
          <a:prstGeom prst="rect">
            <a:avLst/>
          </a:prstGeom>
        </p:spPr>
      </p:pic>
      <p:sp>
        <p:nvSpPr>
          <p:cNvPr id="4" name="object 4"/>
          <p:cNvSpPr txBox="1"/>
          <p:nvPr/>
        </p:nvSpPr>
        <p:spPr>
          <a:xfrm>
            <a:off x="3338576" y="5936932"/>
            <a:ext cx="2433320" cy="147320"/>
          </a:xfrm>
          <a:prstGeom prst="rect">
            <a:avLst/>
          </a:prstGeom>
        </p:spPr>
        <p:txBody>
          <a:bodyPr vert="horz" wrap="square" lIns="0" tIns="12700" rIns="0" bIns="0" rtlCol="0">
            <a:spAutoFit/>
          </a:bodyPr>
          <a:lstStyle/>
          <a:p>
            <a:pPr marL="60325" indent="-48260">
              <a:lnSpc>
                <a:spcPct val="100000"/>
              </a:lnSpc>
              <a:spcBef>
                <a:spcPts val="100"/>
              </a:spcBef>
              <a:buClr>
                <a:srgbClr val="FFFF00"/>
              </a:buClr>
              <a:buSzPct val="50000"/>
              <a:buFont typeface="Wingdings"/>
              <a:buChar char=""/>
              <a:tabLst>
                <a:tab pos="60960" algn="l"/>
              </a:tabLst>
            </a:pPr>
            <a:r>
              <a:rPr sz="800" b="1" spc="-5">
                <a:latin typeface="Times New Roman"/>
                <a:cs typeface="Times New Roman"/>
              </a:rPr>
              <a:t>“ERP</a:t>
            </a:r>
            <a:r>
              <a:rPr sz="800" b="1" spc="15">
                <a:latin typeface="Times New Roman"/>
                <a:cs typeface="Times New Roman"/>
              </a:rPr>
              <a:t> </a:t>
            </a:r>
            <a:r>
              <a:rPr sz="800" b="1" spc="-10">
                <a:latin typeface="Times New Roman"/>
                <a:cs typeface="Times New Roman"/>
              </a:rPr>
              <a:t>Demystified”,</a:t>
            </a:r>
            <a:r>
              <a:rPr sz="800" b="1" spc="50">
                <a:latin typeface="Times New Roman"/>
                <a:cs typeface="Times New Roman"/>
              </a:rPr>
              <a:t> </a:t>
            </a:r>
            <a:r>
              <a:rPr sz="800" b="1" spc="-10">
                <a:latin typeface="Times New Roman"/>
                <a:cs typeface="Times New Roman"/>
              </a:rPr>
              <a:t>Alexis Leon,</a:t>
            </a:r>
            <a:r>
              <a:rPr sz="800" b="1" spc="55">
                <a:latin typeface="Times New Roman"/>
                <a:cs typeface="Times New Roman"/>
              </a:rPr>
              <a:t> </a:t>
            </a:r>
            <a:r>
              <a:rPr sz="800" b="1" spc="-5">
                <a:latin typeface="Times New Roman"/>
                <a:cs typeface="Times New Roman"/>
              </a:rPr>
              <a:t>Second</a:t>
            </a:r>
            <a:r>
              <a:rPr sz="800" b="1" spc="5">
                <a:latin typeface="Times New Roman"/>
                <a:cs typeface="Times New Roman"/>
              </a:rPr>
              <a:t> </a:t>
            </a:r>
            <a:r>
              <a:rPr sz="800" b="1" spc="-15">
                <a:latin typeface="Times New Roman"/>
                <a:cs typeface="Times New Roman"/>
              </a:rPr>
              <a:t>edition</a:t>
            </a:r>
            <a:r>
              <a:rPr sz="800" b="1" spc="55">
                <a:latin typeface="Times New Roman"/>
                <a:cs typeface="Times New Roman"/>
              </a:rPr>
              <a:t> </a:t>
            </a:r>
            <a:r>
              <a:rPr sz="800" b="1">
                <a:latin typeface="Times New Roman"/>
                <a:cs typeface="Times New Roman"/>
              </a:rPr>
              <a:t>TMH</a:t>
            </a:r>
            <a:endParaRPr sz="80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505142"/>
            <a:ext cx="4785995" cy="513715"/>
          </a:xfrm>
          <a:prstGeom prst="rect">
            <a:avLst/>
          </a:prstGeom>
        </p:spPr>
        <p:txBody>
          <a:bodyPr vert="horz" wrap="square" lIns="0" tIns="12700" rIns="0" bIns="0" rtlCol="0">
            <a:spAutoFit/>
          </a:bodyPr>
          <a:lstStyle/>
          <a:p>
            <a:pPr marL="12700">
              <a:lnSpc>
                <a:spcPct val="100000"/>
              </a:lnSpc>
              <a:spcBef>
                <a:spcPts val="100"/>
              </a:spcBef>
            </a:pPr>
            <a:r>
              <a:t>IT</a:t>
            </a:r>
            <a:r>
              <a:rPr spc="-5"/>
              <a:t> </a:t>
            </a:r>
            <a:r>
              <a:rPr spc="5"/>
              <a:t>inside</a:t>
            </a:r>
            <a:r>
              <a:rPr spc="-80"/>
              <a:t> </a:t>
            </a:r>
            <a:r>
              <a:rPr spc="15"/>
              <a:t>your</a:t>
            </a:r>
            <a:r>
              <a:rPr spc="-85"/>
              <a:t> </a:t>
            </a:r>
            <a:r>
              <a:t>organization</a:t>
            </a:r>
          </a:p>
        </p:txBody>
      </p:sp>
      <p:sp>
        <p:nvSpPr>
          <p:cNvPr id="3" name="object 3"/>
          <p:cNvSpPr txBox="1"/>
          <p:nvPr/>
        </p:nvSpPr>
        <p:spPr>
          <a:xfrm>
            <a:off x="547369" y="1474406"/>
            <a:ext cx="6041390" cy="3887470"/>
          </a:xfrm>
          <a:prstGeom prst="rect">
            <a:avLst/>
          </a:prstGeom>
        </p:spPr>
        <p:txBody>
          <a:bodyPr vert="horz" wrap="square" lIns="0" tIns="12700" rIns="0" bIns="0" rtlCol="0">
            <a:spAutoFit/>
          </a:bodyPr>
          <a:lstStyle/>
          <a:p>
            <a:pPr marL="12700">
              <a:lnSpc>
                <a:spcPct val="100000"/>
              </a:lnSpc>
              <a:spcBef>
                <a:spcPts val="100"/>
              </a:spcBef>
            </a:pPr>
            <a:r>
              <a:rPr sz="2400" b="1" spc="-5">
                <a:solidFill>
                  <a:srgbClr val="006FC0"/>
                </a:solidFill>
                <a:latin typeface="Times New Roman"/>
                <a:cs typeface="Times New Roman"/>
              </a:rPr>
              <a:t>Problems</a:t>
            </a:r>
            <a:r>
              <a:rPr sz="2400" b="1" spc="15">
                <a:solidFill>
                  <a:srgbClr val="006FC0"/>
                </a:solidFill>
                <a:latin typeface="Times New Roman"/>
                <a:cs typeface="Times New Roman"/>
              </a:rPr>
              <a:t> </a:t>
            </a:r>
            <a:r>
              <a:rPr sz="2400" b="1" spc="-15">
                <a:solidFill>
                  <a:srgbClr val="006FC0"/>
                </a:solidFill>
                <a:latin typeface="Times New Roman"/>
                <a:cs typeface="Times New Roman"/>
              </a:rPr>
              <a:t>with</a:t>
            </a:r>
            <a:r>
              <a:rPr sz="2400" b="1" spc="10">
                <a:solidFill>
                  <a:srgbClr val="006FC0"/>
                </a:solidFill>
                <a:latin typeface="Times New Roman"/>
                <a:cs typeface="Times New Roman"/>
              </a:rPr>
              <a:t> </a:t>
            </a:r>
            <a:r>
              <a:rPr sz="2400" b="1" spc="-15">
                <a:solidFill>
                  <a:srgbClr val="006FC0"/>
                </a:solidFill>
                <a:latin typeface="Times New Roman"/>
                <a:cs typeface="Times New Roman"/>
              </a:rPr>
              <a:t>function</a:t>
            </a:r>
            <a:r>
              <a:rPr sz="2400" b="1" spc="105">
                <a:solidFill>
                  <a:srgbClr val="006FC0"/>
                </a:solidFill>
                <a:latin typeface="Times New Roman"/>
                <a:cs typeface="Times New Roman"/>
              </a:rPr>
              <a:t> </a:t>
            </a:r>
            <a:r>
              <a:rPr sz="2400" b="1">
                <a:solidFill>
                  <a:srgbClr val="006FC0"/>
                </a:solidFill>
                <a:latin typeface="Times New Roman"/>
                <a:cs typeface="Times New Roman"/>
              </a:rPr>
              <a:t>based</a:t>
            </a:r>
            <a:r>
              <a:rPr sz="2400" b="1" spc="25">
                <a:solidFill>
                  <a:srgbClr val="006FC0"/>
                </a:solidFill>
                <a:latin typeface="Times New Roman"/>
                <a:cs typeface="Times New Roman"/>
              </a:rPr>
              <a:t> </a:t>
            </a:r>
            <a:r>
              <a:rPr sz="2400" b="1" spc="-10">
                <a:solidFill>
                  <a:srgbClr val="006FC0"/>
                </a:solidFill>
                <a:latin typeface="Times New Roman"/>
                <a:cs typeface="Times New Roman"/>
              </a:rPr>
              <a:t>application:</a:t>
            </a:r>
            <a:endParaRPr sz="2400">
              <a:latin typeface="Times New Roman"/>
              <a:cs typeface="Times New Roman"/>
            </a:endParaRPr>
          </a:p>
          <a:p>
            <a:pPr>
              <a:lnSpc>
                <a:spcPct val="100000"/>
              </a:lnSpc>
              <a:spcBef>
                <a:spcPts val="25"/>
              </a:spcBef>
            </a:pPr>
            <a:endParaRPr sz="3350">
              <a:latin typeface="Times New Roman"/>
              <a:cs typeface="Times New Roman"/>
            </a:endParaRPr>
          </a:p>
          <a:p>
            <a:pPr marL="355600" indent="-343535">
              <a:lnSpc>
                <a:spcPct val="100000"/>
              </a:lnSpc>
              <a:buSzPct val="60416"/>
              <a:buFont typeface="Wingdings"/>
              <a:buChar char=""/>
              <a:tabLst>
                <a:tab pos="355600" algn="l"/>
                <a:tab pos="356235" algn="l"/>
              </a:tabLst>
            </a:pPr>
            <a:r>
              <a:rPr sz="2400" spc="-30">
                <a:latin typeface="Times New Roman"/>
                <a:cs typeface="Times New Roman"/>
              </a:rPr>
              <a:t>Sharing</a:t>
            </a:r>
            <a:r>
              <a:rPr sz="2400" spc="140">
                <a:latin typeface="Times New Roman"/>
                <a:cs typeface="Times New Roman"/>
              </a:rPr>
              <a:t> </a:t>
            </a:r>
            <a:r>
              <a:rPr sz="2400" spc="-30">
                <a:latin typeface="Times New Roman"/>
                <a:cs typeface="Times New Roman"/>
              </a:rPr>
              <a:t>of</a:t>
            </a:r>
            <a:r>
              <a:rPr sz="2400" spc="45">
                <a:latin typeface="Times New Roman"/>
                <a:cs typeface="Times New Roman"/>
              </a:rPr>
              <a:t> </a:t>
            </a:r>
            <a:r>
              <a:rPr sz="2400" spc="-10">
                <a:latin typeface="Times New Roman"/>
                <a:cs typeface="Times New Roman"/>
              </a:rPr>
              <a:t>data</a:t>
            </a:r>
            <a:r>
              <a:rPr sz="2400" spc="25">
                <a:latin typeface="Times New Roman"/>
                <a:cs typeface="Times New Roman"/>
              </a:rPr>
              <a:t> </a:t>
            </a:r>
            <a:r>
              <a:rPr sz="2400" spc="-15">
                <a:latin typeface="Times New Roman"/>
                <a:cs typeface="Times New Roman"/>
              </a:rPr>
              <a:t>between</a:t>
            </a:r>
            <a:r>
              <a:rPr sz="2400" spc="45">
                <a:latin typeface="Times New Roman"/>
                <a:cs typeface="Times New Roman"/>
              </a:rPr>
              <a:t> </a:t>
            </a:r>
            <a:r>
              <a:rPr sz="2400" spc="-25">
                <a:latin typeface="Times New Roman"/>
                <a:cs typeface="Times New Roman"/>
              </a:rPr>
              <a:t>systems</a:t>
            </a:r>
            <a:endParaRPr sz="2400">
              <a:latin typeface="Times New Roman"/>
              <a:cs typeface="Times New Roman"/>
            </a:endParaRPr>
          </a:p>
          <a:p>
            <a:pPr marL="355600" indent="-343535">
              <a:lnSpc>
                <a:spcPct val="100000"/>
              </a:lnSpc>
              <a:spcBef>
                <a:spcPts val="575"/>
              </a:spcBef>
              <a:buSzPct val="60416"/>
              <a:buFont typeface="Wingdings"/>
              <a:buChar char=""/>
              <a:tabLst>
                <a:tab pos="355600" algn="l"/>
                <a:tab pos="356235" algn="l"/>
              </a:tabLst>
            </a:pPr>
            <a:r>
              <a:rPr sz="2400" spc="-10">
                <a:latin typeface="Times New Roman"/>
                <a:cs typeface="Times New Roman"/>
              </a:rPr>
              <a:t>Data</a:t>
            </a:r>
            <a:r>
              <a:rPr sz="2400" spc="-5">
                <a:latin typeface="Times New Roman"/>
                <a:cs typeface="Times New Roman"/>
              </a:rPr>
              <a:t> </a:t>
            </a:r>
            <a:r>
              <a:rPr sz="2400" spc="-25">
                <a:latin typeface="Times New Roman"/>
                <a:cs typeface="Times New Roman"/>
              </a:rPr>
              <a:t>duplication</a:t>
            </a:r>
            <a:endParaRPr sz="2400">
              <a:latin typeface="Times New Roman"/>
              <a:cs typeface="Times New Roman"/>
            </a:endParaRPr>
          </a:p>
          <a:p>
            <a:pPr marL="355600" indent="-343535">
              <a:lnSpc>
                <a:spcPct val="100000"/>
              </a:lnSpc>
              <a:spcBef>
                <a:spcPts val="570"/>
              </a:spcBef>
              <a:buSzPct val="60416"/>
              <a:buFont typeface="Wingdings"/>
              <a:buChar char=""/>
              <a:tabLst>
                <a:tab pos="355600" algn="l"/>
                <a:tab pos="356235" algn="l"/>
              </a:tabLst>
            </a:pPr>
            <a:r>
              <a:rPr sz="2400" spc="-10">
                <a:latin typeface="Times New Roman"/>
                <a:cs typeface="Times New Roman"/>
              </a:rPr>
              <a:t>Data </a:t>
            </a:r>
            <a:r>
              <a:rPr sz="2400" spc="-20">
                <a:latin typeface="Times New Roman"/>
                <a:cs typeface="Times New Roman"/>
              </a:rPr>
              <a:t>inconsistency</a:t>
            </a:r>
            <a:endParaRPr sz="2400">
              <a:latin typeface="Times New Roman"/>
              <a:cs typeface="Times New Roman"/>
            </a:endParaRPr>
          </a:p>
          <a:p>
            <a:pPr marL="355600" indent="-343535">
              <a:lnSpc>
                <a:spcPct val="100000"/>
              </a:lnSpc>
              <a:spcBef>
                <a:spcPts val="575"/>
              </a:spcBef>
              <a:buSzPct val="60416"/>
              <a:buFont typeface="Wingdings"/>
              <a:buChar char=""/>
              <a:tabLst>
                <a:tab pos="355600" algn="l"/>
                <a:tab pos="356235" algn="l"/>
              </a:tabLst>
            </a:pPr>
            <a:r>
              <a:rPr sz="2400" spc="-25">
                <a:latin typeface="Times New Roman"/>
                <a:cs typeface="Times New Roman"/>
              </a:rPr>
              <a:t>Applications</a:t>
            </a:r>
            <a:r>
              <a:rPr sz="2400" spc="250">
                <a:latin typeface="Times New Roman"/>
                <a:cs typeface="Times New Roman"/>
              </a:rPr>
              <a:t> </a:t>
            </a:r>
            <a:r>
              <a:rPr sz="2400" spc="-25">
                <a:latin typeface="Times New Roman"/>
                <a:cs typeface="Times New Roman"/>
              </a:rPr>
              <a:t>that</a:t>
            </a:r>
            <a:r>
              <a:rPr sz="2400" spc="80">
                <a:latin typeface="Times New Roman"/>
                <a:cs typeface="Times New Roman"/>
              </a:rPr>
              <a:t> </a:t>
            </a:r>
            <a:r>
              <a:rPr sz="2400" spc="-25">
                <a:latin typeface="Times New Roman"/>
                <a:cs typeface="Times New Roman"/>
              </a:rPr>
              <a:t>don’t</a:t>
            </a:r>
            <a:r>
              <a:rPr sz="2400" spc="70">
                <a:latin typeface="Times New Roman"/>
                <a:cs typeface="Times New Roman"/>
              </a:rPr>
              <a:t> </a:t>
            </a:r>
            <a:r>
              <a:rPr sz="2400" spc="-30">
                <a:latin typeface="Times New Roman"/>
                <a:cs typeface="Times New Roman"/>
              </a:rPr>
              <a:t>talk</a:t>
            </a:r>
            <a:r>
              <a:rPr sz="2400" spc="95">
                <a:latin typeface="Times New Roman"/>
                <a:cs typeface="Times New Roman"/>
              </a:rPr>
              <a:t> </a:t>
            </a:r>
            <a:r>
              <a:rPr sz="2400" spc="-10">
                <a:latin typeface="Times New Roman"/>
                <a:cs typeface="Times New Roman"/>
              </a:rPr>
              <a:t>to</a:t>
            </a:r>
            <a:r>
              <a:rPr sz="2400" spc="-5">
                <a:latin typeface="Times New Roman"/>
                <a:cs typeface="Times New Roman"/>
              </a:rPr>
              <a:t> </a:t>
            </a:r>
            <a:r>
              <a:rPr sz="2400" spc="-40">
                <a:latin typeface="Times New Roman"/>
                <a:cs typeface="Times New Roman"/>
              </a:rPr>
              <a:t>one</a:t>
            </a:r>
            <a:r>
              <a:rPr sz="2400" spc="80">
                <a:latin typeface="Times New Roman"/>
                <a:cs typeface="Times New Roman"/>
              </a:rPr>
              <a:t> </a:t>
            </a:r>
            <a:r>
              <a:rPr sz="2400" spc="-35">
                <a:latin typeface="Times New Roman"/>
                <a:cs typeface="Times New Roman"/>
              </a:rPr>
              <a:t>another</a:t>
            </a:r>
            <a:endParaRPr sz="2400">
              <a:latin typeface="Times New Roman"/>
              <a:cs typeface="Times New Roman"/>
            </a:endParaRPr>
          </a:p>
          <a:p>
            <a:pPr marL="355600" indent="-343535">
              <a:lnSpc>
                <a:spcPct val="100000"/>
              </a:lnSpc>
              <a:spcBef>
                <a:spcPts val="575"/>
              </a:spcBef>
              <a:buSzPct val="60416"/>
              <a:buFont typeface="Wingdings"/>
              <a:buChar char=""/>
              <a:tabLst>
                <a:tab pos="355600" algn="l"/>
                <a:tab pos="356235" algn="l"/>
              </a:tabLst>
            </a:pPr>
            <a:r>
              <a:rPr sz="2400" spc="-35">
                <a:latin typeface="Times New Roman"/>
                <a:cs typeface="Times New Roman"/>
              </a:rPr>
              <a:t>Limited</a:t>
            </a:r>
            <a:r>
              <a:rPr sz="2400" spc="190">
                <a:latin typeface="Times New Roman"/>
                <a:cs typeface="Times New Roman"/>
              </a:rPr>
              <a:t> </a:t>
            </a:r>
            <a:r>
              <a:rPr sz="2400" spc="-30">
                <a:latin typeface="Times New Roman"/>
                <a:cs typeface="Times New Roman"/>
              </a:rPr>
              <a:t>or</a:t>
            </a:r>
            <a:r>
              <a:rPr sz="2400" spc="45">
                <a:latin typeface="Times New Roman"/>
                <a:cs typeface="Times New Roman"/>
              </a:rPr>
              <a:t> </a:t>
            </a:r>
            <a:r>
              <a:rPr sz="2400" spc="-30">
                <a:latin typeface="Times New Roman"/>
                <a:cs typeface="Times New Roman"/>
              </a:rPr>
              <a:t>lack</a:t>
            </a:r>
            <a:r>
              <a:rPr sz="2400" spc="40">
                <a:latin typeface="Times New Roman"/>
                <a:cs typeface="Times New Roman"/>
              </a:rPr>
              <a:t> </a:t>
            </a:r>
            <a:r>
              <a:rPr sz="2400" spc="-30">
                <a:latin typeface="Times New Roman"/>
                <a:cs typeface="Times New Roman"/>
              </a:rPr>
              <a:t>of</a:t>
            </a:r>
            <a:r>
              <a:rPr sz="2400" spc="45">
                <a:latin typeface="Times New Roman"/>
                <a:cs typeface="Times New Roman"/>
              </a:rPr>
              <a:t> </a:t>
            </a:r>
            <a:r>
              <a:rPr sz="2400" spc="-25">
                <a:latin typeface="Times New Roman"/>
                <a:cs typeface="Times New Roman"/>
              </a:rPr>
              <a:t>integrated</a:t>
            </a:r>
            <a:r>
              <a:rPr sz="2400" spc="190">
                <a:latin typeface="Times New Roman"/>
                <a:cs typeface="Times New Roman"/>
              </a:rPr>
              <a:t> </a:t>
            </a:r>
            <a:r>
              <a:rPr sz="2400" spc="-25">
                <a:latin typeface="Times New Roman"/>
                <a:cs typeface="Times New Roman"/>
              </a:rPr>
              <a:t>information</a:t>
            </a:r>
            <a:endParaRPr sz="2400">
              <a:latin typeface="Times New Roman"/>
              <a:cs typeface="Times New Roman"/>
            </a:endParaRPr>
          </a:p>
          <a:p>
            <a:pPr marL="355600" indent="-343535">
              <a:lnSpc>
                <a:spcPct val="100000"/>
              </a:lnSpc>
              <a:spcBef>
                <a:spcPts val="570"/>
              </a:spcBef>
              <a:buSzPct val="60416"/>
              <a:buFont typeface="Wingdings"/>
              <a:buChar char=""/>
              <a:tabLst>
                <a:tab pos="355600" algn="l"/>
                <a:tab pos="356235" algn="l"/>
              </a:tabLst>
            </a:pPr>
            <a:r>
              <a:rPr sz="2400" spc="-30">
                <a:latin typeface="Times New Roman"/>
                <a:cs typeface="Times New Roman"/>
              </a:rPr>
              <a:t>Isolated</a:t>
            </a:r>
            <a:r>
              <a:rPr sz="2400" spc="210">
                <a:latin typeface="Times New Roman"/>
                <a:cs typeface="Times New Roman"/>
              </a:rPr>
              <a:t> </a:t>
            </a:r>
            <a:r>
              <a:rPr sz="2400" spc="-35">
                <a:latin typeface="Times New Roman"/>
                <a:cs typeface="Times New Roman"/>
              </a:rPr>
              <a:t>decisions</a:t>
            </a:r>
            <a:r>
              <a:rPr sz="2400" spc="220">
                <a:latin typeface="Times New Roman"/>
                <a:cs typeface="Times New Roman"/>
              </a:rPr>
              <a:t> </a:t>
            </a:r>
            <a:r>
              <a:rPr sz="2400" spc="-30">
                <a:latin typeface="Times New Roman"/>
                <a:cs typeface="Times New Roman"/>
              </a:rPr>
              <a:t>lead</a:t>
            </a:r>
            <a:r>
              <a:rPr sz="2400" spc="110">
                <a:latin typeface="Times New Roman"/>
                <a:cs typeface="Times New Roman"/>
              </a:rPr>
              <a:t> </a:t>
            </a:r>
            <a:r>
              <a:rPr sz="2400" spc="-10">
                <a:latin typeface="Times New Roman"/>
                <a:cs typeface="Times New Roman"/>
              </a:rPr>
              <a:t>to</a:t>
            </a:r>
            <a:r>
              <a:rPr sz="2400" spc="5">
                <a:latin typeface="Times New Roman"/>
                <a:cs typeface="Times New Roman"/>
              </a:rPr>
              <a:t> </a:t>
            </a:r>
            <a:r>
              <a:rPr sz="2400" spc="-35">
                <a:latin typeface="Times New Roman"/>
                <a:cs typeface="Times New Roman"/>
              </a:rPr>
              <a:t>overall</a:t>
            </a:r>
            <a:r>
              <a:rPr sz="2400" spc="195">
                <a:latin typeface="Times New Roman"/>
                <a:cs typeface="Times New Roman"/>
              </a:rPr>
              <a:t> </a:t>
            </a:r>
            <a:r>
              <a:rPr sz="2400" spc="-25">
                <a:latin typeface="Times New Roman"/>
                <a:cs typeface="Times New Roman"/>
              </a:rPr>
              <a:t>inefficiencies</a:t>
            </a:r>
            <a:endParaRPr sz="2400">
              <a:latin typeface="Times New Roman"/>
              <a:cs typeface="Times New Roman"/>
            </a:endParaRPr>
          </a:p>
          <a:p>
            <a:pPr marL="355600" indent="-343535">
              <a:lnSpc>
                <a:spcPct val="100000"/>
              </a:lnSpc>
              <a:spcBef>
                <a:spcPts val="625"/>
              </a:spcBef>
              <a:buSzPct val="60416"/>
              <a:buFont typeface="Wingdings"/>
              <a:buChar char=""/>
              <a:tabLst>
                <a:tab pos="355600" algn="l"/>
                <a:tab pos="356235" algn="l"/>
              </a:tabLst>
            </a:pPr>
            <a:r>
              <a:rPr sz="2400" spc="-20">
                <a:latin typeface="Times New Roman"/>
                <a:cs typeface="Times New Roman"/>
              </a:rPr>
              <a:t>Increased</a:t>
            </a:r>
            <a:r>
              <a:rPr sz="2400" spc="110">
                <a:latin typeface="Times New Roman"/>
                <a:cs typeface="Times New Roman"/>
              </a:rPr>
              <a:t> </a:t>
            </a:r>
            <a:r>
              <a:rPr sz="2400" spc="-15">
                <a:latin typeface="Times New Roman"/>
                <a:cs typeface="Times New Roman"/>
              </a:rPr>
              <a:t>expenses</a:t>
            </a:r>
            <a:endParaRPr sz="2400">
              <a:latin typeface="Times New Roman"/>
              <a:cs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09700" y="1924050"/>
            <a:ext cx="6343650" cy="4292600"/>
          </a:xfrm>
          <a:prstGeom prst="rect">
            <a:avLst/>
          </a:prstGeom>
        </p:spPr>
      </p:pic>
      <p:sp>
        <p:nvSpPr>
          <p:cNvPr id="3" name="object 3"/>
          <p:cNvSpPr txBox="1"/>
          <p:nvPr/>
        </p:nvSpPr>
        <p:spPr>
          <a:xfrm>
            <a:off x="536257" y="505142"/>
            <a:ext cx="4785995" cy="513715"/>
          </a:xfrm>
          <a:prstGeom prst="rect">
            <a:avLst/>
          </a:prstGeom>
        </p:spPr>
        <p:txBody>
          <a:bodyPr vert="horz" wrap="square" lIns="0" tIns="12700" rIns="0" bIns="0" rtlCol="0">
            <a:spAutoFit/>
          </a:bodyPr>
          <a:lstStyle/>
          <a:p>
            <a:pPr marL="12700">
              <a:lnSpc>
                <a:spcPct val="100000"/>
              </a:lnSpc>
              <a:spcBef>
                <a:spcPts val="100"/>
              </a:spcBef>
            </a:pPr>
            <a:r>
              <a:rPr sz="3200" b="1">
                <a:solidFill>
                  <a:srgbClr val="00AF50"/>
                </a:solidFill>
                <a:latin typeface="Times New Roman"/>
                <a:cs typeface="Times New Roman"/>
              </a:rPr>
              <a:t>IT</a:t>
            </a:r>
            <a:r>
              <a:rPr sz="3200" b="1" spc="-5">
                <a:solidFill>
                  <a:srgbClr val="00AF50"/>
                </a:solidFill>
                <a:latin typeface="Times New Roman"/>
                <a:cs typeface="Times New Roman"/>
              </a:rPr>
              <a:t> </a:t>
            </a:r>
            <a:r>
              <a:rPr sz="3200" b="1" spc="5">
                <a:solidFill>
                  <a:srgbClr val="00AF50"/>
                </a:solidFill>
                <a:latin typeface="Times New Roman"/>
                <a:cs typeface="Times New Roman"/>
              </a:rPr>
              <a:t>inside</a:t>
            </a:r>
            <a:r>
              <a:rPr sz="3200" b="1" spc="-80">
                <a:solidFill>
                  <a:srgbClr val="00AF50"/>
                </a:solidFill>
                <a:latin typeface="Times New Roman"/>
                <a:cs typeface="Times New Roman"/>
              </a:rPr>
              <a:t> </a:t>
            </a:r>
            <a:r>
              <a:rPr sz="3200" b="1" spc="15">
                <a:solidFill>
                  <a:srgbClr val="00AF50"/>
                </a:solidFill>
                <a:latin typeface="Times New Roman"/>
                <a:cs typeface="Times New Roman"/>
              </a:rPr>
              <a:t>your</a:t>
            </a:r>
            <a:r>
              <a:rPr sz="3200" b="1" spc="-85">
                <a:solidFill>
                  <a:srgbClr val="00AF50"/>
                </a:solidFill>
                <a:latin typeface="Times New Roman"/>
                <a:cs typeface="Times New Roman"/>
              </a:rPr>
              <a:t> </a:t>
            </a:r>
            <a:r>
              <a:rPr sz="3200" b="1">
                <a:solidFill>
                  <a:srgbClr val="00AF50"/>
                </a:solidFill>
                <a:latin typeface="Times New Roman"/>
                <a:cs typeface="Times New Roman"/>
              </a:rPr>
              <a:t>organization</a:t>
            </a:r>
            <a:endParaRPr sz="3200">
              <a:latin typeface="Times New Roman"/>
              <a:cs typeface="Times New Roman"/>
            </a:endParaRPr>
          </a:p>
        </p:txBody>
      </p:sp>
      <p:sp>
        <p:nvSpPr>
          <p:cNvPr id="4" name="object 4"/>
          <p:cNvSpPr txBox="1"/>
          <p:nvPr/>
        </p:nvSpPr>
        <p:spPr>
          <a:xfrm>
            <a:off x="547369" y="1474406"/>
            <a:ext cx="4931410" cy="391795"/>
          </a:xfrm>
          <a:prstGeom prst="rect">
            <a:avLst/>
          </a:prstGeom>
        </p:spPr>
        <p:txBody>
          <a:bodyPr vert="horz" wrap="square" lIns="0" tIns="12700" rIns="0" bIns="0" rtlCol="0">
            <a:spAutoFit/>
          </a:bodyPr>
          <a:lstStyle/>
          <a:p>
            <a:pPr marL="12700">
              <a:lnSpc>
                <a:spcPct val="100000"/>
              </a:lnSpc>
              <a:spcBef>
                <a:spcPts val="100"/>
              </a:spcBef>
            </a:pPr>
            <a:r>
              <a:rPr sz="2400" b="1" spc="-10">
                <a:solidFill>
                  <a:srgbClr val="006FC0"/>
                </a:solidFill>
                <a:latin typeface="Times New Roman"/>
                <a:cs typeface="Times New Roman"/>
              </a:rPr>
              <a:t>Enterprise</a:t>
            </a:r>
            <a:r>
              <a:rPr sz="2400" b="1" spc="90">
                <a:solidFill>
                  <a:srgbClr val="006FC0"/>
                </a:solidFill>
                <a:latin typeface="Times New Roman"/>
                <a:cs typeface="Times New Roman"/>
              </a:rPr>
              <a:t> </a:t>
            </a:r>
            <a:r>
              <a:rPr sz="2400" b="1" spc="-10">
                <a:solidFill>
                  <a:srgbClr val="006FC0"/>
                </a:solidFill>
                <a:latin typeface="Times New Roman"/>
                <a:cs typeface="Times New Roman"/>
              </a:rPr>
              <a:t>Resource</a:t>
            </a:r>
            <a:r>
              <a:rPr sz="2400" b="1" spc="30">
                <a:solidFill>
                  <a:srgbClr val="006FC0"/>
                </a:solidFill>
                <a:latin typeface="Times New Roman"/>
                <a:cs typeface="Times New Roman"/>
              </a:rPr>
              <a:t> </a:t>
            </a:r>
            <a:r>
              <a:rPr sz="2400" b="1" spc="-25">
                <a:solidFill>
                  <a:srgbClr val="006FC0"/>
                </a:solidFill>
                <a:latin typeface="Times New Roman"/>
                <a:cs typeface="Times New Roman"/>
              </a:rPr>
              <a:t>Planning</a:t>
            </a:r>
            <a:r>
              <a:rPr sz="2400" b="1" spc="150">
                <a:solidFill>
                  <a:srgbClr val="006FC0"/>
                </a:solidFill>
                <a:latin typeface="Times New Roman"/>
                <a:cs typeface="Times New Roman"/>
              </a:rPr>
              <a:t> </a:t>
            </a:r>
            <a:r>
              <a:rPr sz="2400" b="1" spc="-5">
                <a:solidFill>
                  <a:srgbClr val="006FC0"/>
                </a:solidFill>
                <a:latin typeface="Times New Roman"/>
                <a:cs typeface="Times New Roman"/>
              </a:rPr>
              <a:t>(ERP):</a:t>
            </a:r>
            <a:endParaRPr sz="2400">
              <a:latin typeface="Times New Roman"/>
              <a:cs typeface="Times New Roman"/>
            </a:endParaRPr>
          </a:p>
        </p:txBody>
      </p:sp>
      <p:sp>
        <p:nvSpPr>
          <p:cNvPr id="5" name="object 5"/>
          <p:cNvSpPr txBox="1"/>
          <p:nvPr/>
        </p:nvSpPr>
        <p:spPr>
          <a:xfrm>
            <a:off x="3074035" y="6149975"/>
            <a:ext cx="2436495" cy="147955"/>
          </a:xfrm>
          <a:prstGeom prst="rect">
            <a:avLst/>
          </a:prstGeom>
        </p:spPr>
        <p:txBody>
          <a:bodyPr vert="horz" wrap="square" lIns="0" tIns="12700" rIns="0" bIns="0" rtlCol="0">
            <a:spAutoFit/>
          </a:bodyPr>
          <a:lstStyle/>
          <a:p>
            <a:pPr marL="60960" indent="-48895">
              <a:lnSpc>
                <a:spcPct val="100000"/>
              </a:lnSpc>
              <a:spcBef>
                <a:spcPts val="100"/>
              </a:spcBef>
              <a:buClr>
                <a:srgbClr val="FFFF00"/>
              </a:buClr>
              <a:buSzPct val="50000"/>
              <a:buFont typeface="Wingdings"/>
              <a:buChar char=""/>
              <a:tabLst>
                <a:tab pos="61594" algn="l"/>
              </a:tabLst>
            </a:pPr>
            <a:r>
              <a:rPr sz="800" b="1" spc="-5">
                <a:latin typeface="Times New Roman"/>
                <a:cs typeface="Times New Roman"/>
              </a:rPr>
              <a:t>“ERP</a:t>
            </a:r>
            <a:r>
              <a:rPr sz="800" b="1" spc="5">
                <a:latin typeface="Times New Roman"/>
                <a:cs typeface="Times New Roman"/>
              </a:rPr>
              <a:t> </a:t>
            </a:r>
            <a:r>
              <a:rPr sz="800" b="1" spc="-5">
                <a:latin typeface="Times New Roman"/>
                <a:cs typeface="Times New Roman"/>
              </a:rPr>
              <a:t>Demystified”,</a:t>
            </a:r>
            <a:r>
              <a:rPr sz="800" b="1" spc="45">
                <a:latin typeface="Times New Roman"/>
                <a:cs typeface="Times New Roman"/>
              </a:rPr>
              <a:t> </a:t>
            </a:r>
            <a:r>
              <a:rPr sz="800" b="1" spc="-10">
                <a:latin typeface="Times New Roman"/>
                <a:cs typeface="Times New Roman"/>
              </a:rPr>
              <a:t>Alexis Leon,</a:t>
            </a:r>
            <a:r>
              <a:rPr sz="800" b="1" spc="45">
                <a:latin typeface="Times New Roman"/>
                <a:cs typeface="Times New Roman"/>
              </a:rPr>
              <a:t> </a:t>
            </a:r>
            <a:r>
              <a:rPr sz="800" b="1" spc="-5">
                <a:latin typeface="Times New Roman"/>
                <a:cs typeface="Times New Roman"/>
              </a:rPr>
              <a:t>Second</a:t>
            </a:r>
            <a:r>
              <a:rPr sz="800" b="1" spc="5">
                <a:latin typeface="Times New Roman"/>
                <a:cs typeface="Times New Roman"/>
              </a:rPr>
              <a:t> </a:t>
            </a:r>
            <a:r>
              <a:rPr sz="800" b="1" spc="-15">
                <a:latin typeface="Times New Roman"/>
                <a:cs typeface="Times New Roman"/>
              </a:rPr>
              <a:t>edition</a:t>
            </a:r>
            <a:r>
              <a:rPr sz="800" b="1" spc="50">
                <a:latin typeface="Times New Roman"/>
                <a:cs typeface="Times New Roman"/>
              </a:rPr>
              <a:t> </a:t>
            </a:r>
            <a:r>
              <a:rPr sz="800" b="1">
                <a:latin typeface="Times New Roman"/>
                <a:cs typeface="Times New Roman"/>
              </a:rPr>
              <a:t>TMH</a:t>
            </a:r>
            <a:endParaRPr sz="80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505142"/>
            <a:ext cx="4785995" cy="513715"/>
          </a:xfrm>
          <a:prstGeom prst="rect">
            <a:avLst/>
          </a:prstGeom>
        </p:spPr>
        <p:txBody>
          <a:bodyPr vert="horz" wrap="square" lIns="0" tIns="12700" rIns="0" bIns="0" rtlCol="0">
            <a:spAutoFit/>
          </a:bodyPr>
          <a:lstStyle/>
          <a:p>
            <a:pPr marL="12700">
              <a:lnSpc>
                <a:spcPct val="100000"/>
              </a:lnSpc>
              <a:spcBef>
                <a:spcPts val="100"/>
              </a:spcBef>
            </a:pPr>
            <a:r>
              <a:t>IT</a:t>
            </a:r>
            <a:r>
              <a:rPr spc="-5"/>
              <a:t> </a:t>
            </a:r>
            <a:r>
              <a:rPr spc="5"/>
              <a:t>inside</a:t>
            </a:r>
            <a:r>
              <a:rPr spc="-80"/>
              <a:t> </a:t>
            </a:r>
            <a:r>
              <a:rPr spc="15"/>
              <a:t>your</a:t>
            </a:r>
            <a:r>
              <a:rPr spc="-85"/>
              <a:t> </a:t>
            </a:r>
            <a:r>
              <a:t>organization</a:t>
            </a:r>
          </a:p>
        </p:txBody>
      </p:sp>
      <p:sp>
        <p:nvSpPr>
          <p:cNvPr id="3" name="object 3"/>
          <p:cNvSpPr txBox="1"/>
          <p:nvPr/>
        </p:nvSpPr>
        <p:spPr>
          <a:xfrm>
            <a:off x="547369" y="1474406"/>
            <a:ext cx="7900670" cy="4629472"/>
          </a:xfrm>
          <a:prstGeom prst="rect">
            <a:avLst/>
          </a:prstGeom>
        </p:spPr>
        <p:txBody>
          <a:bodyPr vert="horz" wrap="square" lIns="0" tIns="12700" rIns="0" bIns="0" rtlCol="0">
            <a:spAutoFit/>
          </a:bodyPr>
          <a:lstStyle/>
          <a:p>
            <a:pPr marL="12700">
              <a:lnSpc>
                <a:spcPct val="100000"/>
              </a:lnSpc>
              <a:spcBef>
                <a:spcPts val="100"/>
              </a:spcBef>
            </a:pPr>
            <a:r>
              <a:rPr sz="2400" b="1" spc="-10">
                <a:solidFill>
                  <a:srgbClr val="006FC0"/>
                </a:solidFill>
                <a:latin typeface="Times New Roman"/>
                <a:cs typeface="Times New Roman"/>
              </a:rPr>
              <a:t>Benefits</a:t>
            </a:r>
            <a:r>
              <a:rPr sz="2400" b="1">
                <a:solidFill>
                  <a:srgbClr val="006FC0"/>
                </a:solidFill>
                <a:latin typeface="Times New Roman"/>
                <a:cs typeface="Times New Roman"/>
              </a:rPr>
              <a:t> </a:t>
            </a:r>
            <a:r>
              <a:rPr sz="2400" b="1" spc="-5">
                <a:solidFill>
                  <a:srgbClr val="006FC0"/>
                </a:solidFill>
                <a:latin typeface="Times New Roman"/>
                <a:cs typeface="Times New Roman"/>
              </a:rPr>
              <a:t>of</a:t>
            </a:r>
            <a:r>
              <a:rPr sz="2400" b="1" spc="-15">
                <a:solidFill>
                  <a:srgbClr val="006FC0"/>
                </a:solidFill>
                <a:latin typeface="Times New Roman"/>
                <a:cs typeface="Times New Roman"/>
              </a:rPr>
              <a:t> </a:t>
            </a:r>
            <a:r>
              <a:rPr sz="2400" b="1">
                <a:solidFill>
                  <a:srgbClr val="006FC0"/>
                </a:solidFill>
                <a:latin typeface="Times New Roman"/>
                <a:cs typeface="Times New Roman"/>
              </a:rPr>
              <a:t>ERP:</a:t>
            </a:r>
            <a:endParaRPr sz="2400">
              <a:latin typeface="Times New Roman"/>
              <a:cs typeface="Times New Roman"/>
            </a:endParaRPr>
          </a:p>
          <a:p>
            <a:pPr>
              <a:lnSpc>
                <a:spcPct val="100000"/>
              </a:lnSpc>
              <a:spcBef>
                <a:spcPts val="25"/>
              </a:spcBef>
            </a:pPr>
            <a:endParaRPr sz="1100">
              <a:latin typeface="Times New Roman"/>
              <a:cs typeface="Times New Roman"/>
            </a:endParaRPr>
          </a:p>
          <a:p>
            <a:pPr marL="355600" indent="-343535">
              <a:lnSpc>
                <a:spcPct val="100000"/>
              </a:lnSpc>
              <a:buSzPct val="60416"/>
              <a:buFont typeface="Wingdings"/>
              <a:buChar char=""/>
              <a:tabLst>
                <a:tab pos="355600" algn="l"/>
                <a:tab pos="356235" algn="l"/>
              </a:tabLst>
            </a:pPr>
            <a:r>
              <a:rPr sz="2400" spc="-25">
                <a:latin typeface="Times New Roman"/>
                <a:cs typeface="Times New Roman"/>
              </a:rPr>
              <a:t>Reduction</a:t>
            </a:r>
            <a:r>
              <a:rPr sz="2400" spc="130">
                <a:latin typeface="Times New Roman"/>
                <a:cs typeface="Times New Roman"/>
              </a:rPr>
              <a:t> </a:t>
            </a:r>
            <a:r>
              <a:rPr sz="2400" spc="-35">
                <a:latin typeface="Times New Roman"/>
                <a:cs typeface="Times New Roman"/>
              </a:rPr>
              <a:t>in</a:t>
            </a:r>
            <a:r>
              <a:rPr sz="2400" spc="35">
                <a:latin typeface="Times New Roman"/>
                <a:cs typeface="Times New Roman"/>
              </a:rPr>
              <a:t> </a:t>
            </a:r>
            <a:r>
              <a:rPr sz="2400" spc="-40">
                <a:latin typeface="Times New Roman"/>
                <a:cs typeface="Times New Roman"/>
              </a:rPr>
              <a:t>Cycle</a:t>
            </a:r>
            <a:r>
              <a:rPr sz="2400" spc="170">
                <a:latin typeface="Times New Roman"/>
                <a:cs typeface="Times New Roman"/>
              </a:rPr>
              <a:t> </a:t>
            </a:r>
            <a:r>
              <a:rPr sz="2400" spc="-30">
                <a:latin typeface="Times New Roman"/>
                <a:cs typeface="Times New Roman"/>
              </a:rPr>
              <a:t>time</a:t>
            </a:r>
            <a:endParaRPr sz="2400">
              <a:latin typeface="Times New Roman"/>
              <a:cs typeface="Times New Roman"/>
            </a:endParaRPr>
          </a:p>
          <a:p>
            <a:pPr marL="355600" indent="-343535">
              <a:lnSpc>
                <a:spcPct val="100000"/>
              </a:lnSpc>
              <a:spcBef>
                <a:spcPts val="575"/>
              </a:spcBef>
              <a:buSzPct val="60416"/>
              <a:buFont typeface="Wingdings"/>
              <a:buChar char=""/>
              <a:tabLst>
                <a:tab pos="355600" algn="l"/>
                <a:tab pos="356235" algn="l"/>
              </a:tabLst>
            </a:pPr>
            <a:r>
              <a:rPr sz="2400" spc="-25">
                <a:latin typeface="Times New Roman"/>
                <a:cs typeface="Times New Roman"/>
              </a:rPr>
              <a:t>Improved</a:t>
            </a:r>
            <a:r>
              <a:rPr sz="2400" spc="170">
                <a:latin typeface="Times New Roman"/>
                <a:cs typeface="Times New Roman"/>
              </a:rPr>
              <a:t> </a:t>
            </a:r>
            <a:r>
              <a:rPr sz="2400" spc="-10">
                <a:latin typeface="Times New Roman"/>
                <a:cs typeface="Times New Roman"/>
              </a:rPr>
              <a:t>resource</a:t>
            </a:r>
            <a:r>
              <a:rPr sz="2400" spc="10">
                <a:latin typeface="Times New Roman"/>
                <a:cs typeface="Times New Roman"/>
              </a:rPr>
              <a:t> </a:t>
            </a:r>
            <a:r>
              <a:rPr sz="2400" spc="-25">
                <a:latin typeface="Times New Roman"/>
                <a:cs typeface="Times New Roman"/>
              </a:rPr>
              <a:t>utilization</a:t>
            </a:r>
            <a:endParaRPr sz="2400">
              <a:latin typeface="Times New Roman"/>
              <a:cs typeface="Times New Roman"/>
            </a:endParaRPr>
          </a:p>
          <a:p>
            <a:pPr marL="355600" indent="-343535">
              <a:lnSpc>
                <a:spcPct val="100000"/>
              </a:lnSpc>
              <a:spcBef>
                <a:spcPts val="570"/>
              </a:spcBef>
              <a:buSzPct val="60416"/>
              <a:buFont typeface="Wingdings"/>
              <a:buChar char=""/>
              <a:tabLst>
                <a:tab pos="355600" algn="l"/>
                <a:tab pos="356235" algn="l"/>
              </a:tabLst>
            </a:pPr>
            <a:r>
              <a:rPr sz="2400" spc="-15">
                <a:latin typeface="Times New Roman"/>
                <a:cs typeface="Times New Roman"/>
              </a:rPr>
              <a:t>Better</a:t>
            </a:r>
            <a:r>
              <a:rPr sz="2400" spc="30">
                <a:latin typeface="Times New Roman"/>
                <a:cs typeface="Times New Roman"/>
              </a:rPr>
              <a:t> </a:t>
            </a:r>
            <a:r>
              <a:rPr sz="2400" spc="-15">
                <a:latin typeface="Times New Roman"/>
                <a:cs typeface="Times New Roman"/>
              </a:rPr>
              <a:t>customer</a:t>
            </a:r>
            <a:r>
              <a:rPr sz="2400" spc="80">
                <a:latin typeface="Times New Roman"/>
                <a:cs typeface="Times New Roman"/>
              </a:rPr>
              <a:t> </a:t>
            </a:r>
            <a:r>
              <a:rPr sz="2400" spc="-25">
                <a:latin typeface="Times New Roman"/>
                <a:cs typeface="Times New Roman"/>
              </a:rPr>
              <a:t>satisfaction</a:t>
            </a:r>
            <a:endParaRPr sz="2400">
              <a:latin typeface="Times New Roman"/>
              <a:cs typeface="Times New Roman"/>
            </a:endParaRPr>
          </a:p>
          <a:p>
            <a:pPr marL="355600" indent="-343535">
              <a:lnSpc>
                <a:spcPct val="100000"/>
              </a:lnSpc>
              <a:spcBef>
                <a:spcPts val="575"/>
              </a:spcBef>
              <a:buSzPct val="60416"/>
              <a:buFont typeface="Wingdings"/>
              <a:buChar char=""/>
              <a:tabLst>
                <a:tab pos="355600" algn="l"/>
                <a:tab pos="356235" algn="l"/>
              </a:tabLst>
            </a:pPr>
            <a:r>
              <a:rPr sz="2400" spc="-25">
                <a:latin typeface="Times New Roman"/>
                <a:cs typeface="Times New Roman"/>
              </a:rPr>
              <a:t>Improved</a:t>
            </a:r>
            <a:r>
              <a:rPr sz="2400" spc="180">
                <a:latin typeface="Times New Roman"/>
                <a:cs typeface="Times New Roman"/>
              </a:rPr>
              <a:t> </a:t>
            </a:r>
            <a:r>
              <a:rPr sz="2400" spc="-20">
                <a:latin typeface="Times New Roman"/>
                <a:cs typeface="Times New Roman"/>
              </a:rPr>
              <a:t>supplier</a:t>
            </a:r>
            <a:r>
              <a:rPr sz="2400" spc="80">
                <a:latin typeface="Times New Roman"/>
                <a:cs typeface="Times New Roman"/>
              </a:rPr>
              <a:t> </a:t>
            </a:r>
            <a:r>
              <a:rPr sz="2400" spc="-25">
                <a:latin typeface="Times New Roman"/>
                <a:cs typeface="Times New Roman"/>
              </a:rPr>
              <a:t>performance</a:t>
            </a:r>
            <a:endParaRPr sz="2400">
              <a:latin typeface="Times New Roman"/>
              <a:cs typeface="Times New Roman"/>
            </a:endParaRPr>
          </a:p>
          <a:p>
            <a:pPr marL="355600" indent="-343535">
              <a:lnSpc>
                <a:spcPct val="100000"/>
              </a:lnSpc>
              <a:spcBef>
                <a:spcPts val="575"/>
              </a:spcBef>
              <a:buSzPct val="60416"/>
              <a:buFont typeface="Wingdings"/>
              <a:buChar char=""/>
              <a:tabLst>
                <a:tab pos="355600" algn="l"/>
                <a:tab pos="356235" algn="l"/>
              </a:tabLst>
            </a:pPr>
            <a:r>
              <a:rPr sz="2400" spc="-20">
                <a:latin typeface="Times New Roman"/>
                <a:cs typeface="Times New Roman"/>
              </a:rPr>
              <a:t>Increased</a:t>
            </a:r>
            <a:r>
              <a:rPr sz="2400" spc="110">
                <a:latin typeface="Times New Roman"/>
                <a:cs typeface="Times New Roman"/>
              </a:rPr>
              <a:t> </a:t>
            </a:r>
            <a:r>
              <a:rPr sz="2400" spc="-25">
                <a:latin typeface="Times New Roman"/>
                <a:cs typeface="Times New Roman"/>
              </a:rPr>
              <a:t>flexibility</a:t>
            </a:r>
            <a:endParaRPr sz="2400">
              <a:latin typeface="Times New Roman"/>
              <a:cs typeface="Times New Roman"/>
            </a:endParaRPr>
          </a:p>
          <a:p>
            <a:pPr marL="355600" indent="-343535">
              <a:lnSpc>
                <a:spcPct val="100000"/>
              </a:lnSpc>
              <a:spcBef>
                <a:spcPts val="570"/>
              </a:spcBef>
              <a:buSzPct val="60416"/>
              <a:buFont typeface="Wingdings"/>
              <a:buChar char=""/>
              <a:tabLst>
                <a:tab pos="355600" algn="l"/>
                <a:tab pos="356235" algn="l"/>
              </a:tabLst>
            </a:pPr>
            <a:r>
              <a:rPr sz="2400" spc="-10">
                <a:latin typeface="Times New Roman"/>
                <a:cs typeface="Times New Roman"/>
              </a:rPr>
              <a:t>Reduced</a:t>
            </a:r>
            <a:r>
              <a:rPr sz="2400" spc="25">
                <a:latin typeface="Times New Roman"/>
                <a:cs typeface="Times New Roman"/>
              </a:rPr>
              <a:t> </a:t>
            </a:r>
            <a:r>
              <a:rPr sz="2400" spc="-25">
                <a:latin typeface="Times New Roman"/>
                <a:cs typeface="Times New Roman"/>
              </a:rPr>
              <a:t>quality</a:t>
            </a:r>
            <a:r>
              <a:rPr sz="2400" spc="125">
                <a:latin typeface="Times New Roman"/>
                <a:cs typeface="Times New Roman"/>
              </a:rPr>
              <a:t> </a:t>
            </a:r>
            <a:r>
              <a:rPr sz="2400" spc="-20">
                <a:latin typeface="Times New Roman"/>
                <a:cs typeface="Times New Roman"/>
              </a:rPr>
              <a:t>costs</a:t>
            </a:r>
            <a:endParaRPr sz="2400">
              <a:latin typeface="Times New Roman"/>
              <a:cs typeface="Times New Roman"/>
            </a:endParaRPr>
          </a:p>
          <a:p>
            <a:pPr marL="355600" indent="-343535">
              <a:lnSpc>
                <a:spcPct val="100000"/>
              </a:lnSpc>
              <a:spcBef>
                <a:spcPts val="625"/>
              </a:spcBef>
              <a:buSzPct val="60416"/>
              <a:buFont typeface="Wingdings"/>
              <a:buChar char=""/>
              <a:tabLst>
                <a:tab pos="355600" algn="l"/>
                <a:tab pos="356235" algn="l"/>
              </a:tabLst>
            </a:pPr>
            <a:r>
              <a:rPr sz="2400" spc="-15">
                <a:latin typeface="Times New Roman"/>
                <a:cs typeface="Times New Roman"/>
              </a:rPr>
              <a:t>Better</a:t>
            </a:r>
            <a:r>
              <a:rPr sz="2400" spc="40">
                <a:latin typeface="Times New Roman"/>
                <a:cs typeface="Times New Roman"/>
              </a:rPr>
              <a:t> </a:t>
            </a:r>
            <a:r>
              <a:rPr sz="2400" spc="-35">
                <a:latin typeface="Times New Roman"/>
                <a:cs typeface="Times New Roman"/>
              </a:rPr>
              <a:t>analysis</a:t>
            </a:r>
            <a:r>
              <a:rPr sz="2400" spc="250">
                <a:latin typeface="Times New Roman"/>
                <a:cs typeface="Times New Roman"/>
              </a:rPr>
              <a:t> </a:t>
            </a:r>
            <a:r>
              <a:rPr sz="2400">
                <a:latin typeface="Times New Roman"/>
                <a:cs typeface="Times New Roman"/>
              </a:rPr>
              <a:t>&amp;</a:t>
            </a:r>
            <a:r>
              <a:rPr sz="2400" spc="-20">
                <a:latin typeface="Times New Roman"/>
                <a:cs typeface="Times New Roman"/>
              </a:rPr>
              <a:t> </a:t>
            </a:r>
            <a:r>
              <a:rPr sz="2400" spc="-35">
                <a:latin typeface="Times New Roman"/>
                <a:cs typeface="Times New Roman"/>
              </a:rPr>
              <a:t>planning</a:t>
            </a:r>
            <a:r>
              <a:rPr sz="2400" spc="240">
                <a:latin typeface="Times New Roman"/>
                <a:cs typeface="Times New Roman"/>
              </a:rPr>
              <a:t> </a:t>
            </a:r>
            <a:r>
              <a:rPr sz="2400" spc="-30">
                <a:latin typeface="Times New Roman"/>
                <a:cs typeface="Times New Roman"/>
              </a:rPr>
              <a:t>capabilities</a:t>
            </a:r>
            <a:endParaRPr sz="2400">
              <a:latin typeface="Times New Roman"/>
              <a:cs typeface="Times New Roman"/>
            </a:endParaRPr>
          </a:p>
          <a:p>
            <a:pPr marL="355600" indent="-343535">
              <a:lnSpc>
                <a:spcPct val="100000"/>
              </a:lnSpc>
              <a:spcBef>
                <a:spcPts val="570"/>
              </a:spcBef>
              <a:buSzPct val="60416"/>
              <a:buFont typeface="Wingdings"/>
              <a:buChar char=""/>
              <a:tabLst>
                <a:tab pos="355600" algn="l"/>
                <a:tab pos="356235" algn="l"/>
              </a:tabLst>
            </a:pPr>
            <a:r>
              <a:rPr sz="2400" spc="-25">
                <a:latin typeface="Times New Roman"/>
                <a:cs typeface="Times New Roman"/>
              </a:rPr>
              <a:t>Improved</a:t>
            </a:r>
            <a:r>
              <a:rPr sz="2400" spc="185">
                <a:latin typeface="Times New Roman"/>
                <a:cs typeface="Times New Roman"/>
              </a:rPr>
              <a:t> </a:t>
            </a:r>
            <a:r>
              <a:rPr sz="2400" spc="-25">
                <a:latin typeface="Times New Roman"/>
                <a:cs typeface="Times New Roman"/>
              </a:rPr>
              <a:t>information</a:t>
            </a:r>
            <a:r>
              <a:rPr sz="2400" spc="185">
                <a:latin typeface="Times New Roman"/>
                <a:cs typeface="Times New Roman"/>
              </a:rPr>
              <a:t> </a:t>
            </a:r>
            <a:r>
              <a:rPr sz="2400" spc="-15">
                <a:latin typeface="Times New Roman"/>
                <a:cs typeface="Times New Roman"/>
              </a:rPr>
              <a:t>accuracy</a:t>
            </a:r>
            <a:r>
              <a:rPr sz="2400" spc="35">
                <a:latin typeface="Times New Roman"/>
                <a:cs typeface="Times New Roman"/>
              </a:rPr>
              <a:t> </a:t>
            </a:r>
            <a:r>
              <a:rPr sz="2400">
                <a:latin typeface="Times New Roman"/>
                <a:cs typeface="Times New Roman"/>
              </a:rPr>
              <a:t>&amp;</a:t>
            </a:r>
            <a:r>
              <a:rPr sz="2400" spc="-25">
                <a:latin typeface="Times New Roman"/>
                <a:cs typeface="Times New Roman"/>
              </a:rPr>
              <a:t> </a:t>
            </a:r>
            <a:r>
              <a:rPr sz="2400" spc="-15">
                <a:latin typeface="Times New Roman"/>
                <a:cs typeface="Times New Roman"/>
              </a:rPr>
              <a:t>decision-making</a:t>
            </a:r>
            <a:r>
              <a:rPr sz="2400" spc="240">
                <a:latin typeface="Times New Roman"/>
                <a:cs typeface="Times New Roman"/>
              </a:rPr>
              <a:t> </a:t>
            </a:r>
            <a:r>
              <a:rPr sz="2400" spc="-20">
                <a:latin typeface="Times New Roman"/>
                <a:cs typeface="Times New Roman"/>
              </a:rPr>
              <a:t>capability</a:t>
            </a:r>
            <a:endParaRPr sz="2400">
              <a:latin typeface="Times New Roman"/>
              <a:cs typeface="Times New Roman"/>
            </a:endParaRPr>
          </a:p>
          <a:p>
            <a:pPr marL="355600" indent="-343535">
              <a:lnSpc>
                <a:spcPct val="100000"/>
              </a:lnSpc>
              <a:spcBef>
                <a:spcPts val="575"/>
              </a:spcBef>
              <a:buSzPct val="60416"/>
              <a:buFont typeface="Wingdings"/>
              <a:buChar char=""/>
              <a:tabLst>
                <a:tab pos="355600" algn="l"/>
                <a:tab pos="356235" algn="l"/>
              </a:tabLst>
            </a:pPr>
            <a:r>
              <a:rPr sz="2400" spc="5">
                <a:latin typeface="Times New Roman"/>
                <a:cs typeface="Times New Roman"/>
              </a:rPr>
              <a:t>Use</a:t>
            </a:r>
            <a:r>
              <a:rPr sz="2400" spc="-40">
                <a:latin typeface="Times New Roman"/>
                <a:cs typeface="Times New Roman"/>
              </a:rPr>
              <a:t> </a:t>
            </a:r>
            <a:r>
              <a:rPr sz="2400" spc="-30">
                <a:latin typeface="Times New Roman"/>
                <a:cs typeface="Times New Roman"/>
              </a:rPr>
              <a:t>of</a:t>
            </a:r>
            <a:r>
              <a:rPr sz="2400" spc="30">
                <a:latin typeface="Times New Roman"/>
                <a:cs typeface="Times New Roman"/>
              </a:rPr>
              <a:t> </a:t>
            </a:r>
            <a:r>
              <a:rPr sz="2400" spc="-20">
                <a:latin typeface="Times New Roman"/>
                <a:cs typeface="Times New Roman"/>
              </a:rPr>
              <a:t>latest</a:t>
            </a:r>
            <a:r>
              <a:rPr sz="2400" spc="60">
                <a:latin typeface="Times New Roman"/>
                <a:cs typeface="Times New Roman"/>
              </a:rPr>
              <a:t> </a:t>
            </a:r>
            <a:r>
              <a:rPr sz="2400" spc="-25">
                <a:latin typeface="Times New Roman"/>
                <a:cs typeface="Times New Roman"/>
              </a:rPr>
              <a:t>technology</a:t>
            </a:r>
            <a:endParaRPr sz="240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57" y="505142"/>
            <a:ext cx="4785995" cy="513715"/>
          </a:xfrm>
          <a:prstGeom prst="rect">
            <a:avLst/>
          </a:prstGeom>
        </p:spPr>
        <p:txBody>
          <a:bodyPr vert="horz" wrap="square" lIns="0" tIns="12700" rIns="0" bIns="0" rtlCol="0">
            <a:spAutoFit/>
          </a:bodyPr>
          <a:lstStyle/>
          <a:p>
            <a:pPr marL="12700">
              <a:lnSpc>
                <a:spcPct val="100000"/>
              </a:lnSpc>
              <a:spcBef>
                <a:spcPts val="100"/>
              </a:spcBef>
            </a:pPr>
            <a:r>
              <a:rPr sz="3200" b="1">
                <a:solidFill>
                  <a:srgbClr val="00AF50"/>
                </a:solidFill>
                <a:latin typeface="Times New Roman"/>
                <a:cs typeface="Times New Roman"/>
              </a:rPr>
              <a:t>IT</a:t>
            </a:r>
            <a:r>
              <a:rPr sz="3200" b="1" spc="-5">
                <a:solidFill>
                  <a:srgbClr val="00AF50"/>
                </a:solidFill>
                <a:latin typeface="Times New Roman"/>
                <a:cs typeface="Times New Roman"/>
              </a:rPr>
              <a:t> </a:t>
            </a:r>
            <a:r>
              <a:rPr sz="3200" b="1" spc="5">
                <a:solidFill>
                  <a:srgbClr val="00AF50"/>
                </a:solidFill>
                <a:latin typeface="Times New Roman"/>
                <a:cs typeface="Times New Roman"/>
              </a:rPr>
              <a:t>inside</a:t>
            </a:r>
            <a:r>
              <a:rPr sz="3200" b="1" spc="-80">
                <a:solidFill>
                  <a:srgbClr val="00AF50"/>
                </a:solidFill>
                <a:latin typeface="Times New Roman"/>
                <a:cs typeface="Times New Roman"/>
              </a:rPr>
              <a:t> </a:t>
            </a:r>
            <a:r>
              <a:rPr sz="3200" b="1" spc="15">
                <a:solidFill>
                  <a:srgbClr val="00AF50"/>
                </a:solidFill>
                <a:latin typeface="Times New Roman"/>
                <a:cs typeface="Times New Roman"/>
              </a:rPr>
              <a:t>your</a:t>
            </a:r>
            <a:r>
              <a:rPr sz="3200" b="1" spc="-85">
                <a:solidFill>
                  <a:srgbClr val="00AF50"/>
                </a:solidFill>
                <a:latin typeface="Times New Roman"/>
                <a:cs typeface="Times New Roman"/>
              </a:rPr>
              <a:t> </a:t>
            </a:r>
            <a:r>
              <a:rPr sz="3200" b="1">
                <a:solidFill>
                  <a:srgbClr val="00AF50"/>
                </a:solidFill>
                <a:latin typeface="Times New Roman"/>
                <a:cs typeface="Times New Roman"/>
              </a:rPr>
              <a:t>organization</a:t>
            </a:r>
            <a:endParaRPr sz="3200">
              <a:latin typeface="Times New Roman"/>
              <a:cs typeface="Times New Roman"/>
            </a:endParaRPr>
          </a:p>
        </p:txBody>
      </p:sp>
      <p:sp>
        <p:nvSpPr>
          <p:cNvPr id="3" name="object 3"/>
          <p:cNvSpPr txBox="1"/>
          <p:nvPr/>
        </p:nvSpPr>
        <p:spPr>
          <a:xfrm>
            <a:off x="547369" y="1474406"/>
            <a:ext cx="4931410" cy="391795"/>
          </a:xfrm>
          <a:prstGeom prst="rect">
            <a:avLst/>
          </a:prstGeom>
        </p:spPr>
        <p:txBody>
          <a:bodyPr vert="horz" wrap="square" lIns="0" tIns="12700" rIns="0" bIns="0" rtlCol="0">
            <a:spAutoFit/>
          </a:bodyPr>
          <a:lstStyle/>
          <a:p>
            <a:pPr marL="12700">
              <a:lnSpc>
                <a:spcPct val="100000"/>
              </a:lnSpc>
              <a:spcBef>
                <a:spcPts val="100"/>
              </a:spcBef>
            </a:pPr>
            <a:r>
              <a:rPr sz="2400" b="1" spc="-10">
                <a:solidFill>
                  <a:srgbClr val="006FC0"/>
                </a:solidFill>
                <a:latin typeface="Times New Roman"/>
                <a:cs typeface="Times New Roman"/>
              </a:rPr>
              <a:t>Enterprise</a:t>
            </a:r>
            <a:r>
              <a:rPr sz="2400" b="1" spc="90">
                <a:solidFill>
                  <a:srgbClr val="006FC0"/>
                </a:solidFill>
                <a:latin typeface="Times New Roman"/>
                <a:cs typeface="Times New Roman"/>
              </a:rPr>
              <a:t> </a:t>
            </a:r>
            <a:r>
              <a:rPr sz="2400" b="1" spc="-10">
                <a:solidFill>
                  <a:srgbClr val="006FC0"/>
                </a:solidFill>
                <a:latin typeface="Times New Roman"/>
                <a:cs typeface="Times New Roman"/>
              </a:rPr>
              <a:t>Resource</a:t>
            </a:r>
            <a:r>
              <a:rPr sz="2400" b="1" spc="30">
                <a:solidFill>
                  <a:srgbClr val="006FC0"/>
                </a:solidFill>
                <a:latin typeface="Times New Roman"/>
                <a:cs typeface="Times New Roman"/>
              </a:rPr>
              <a:t> </a:t>
            </a:r>
            <a:r>
              <a:rPr sz="2400" b="1" spc="-25">
                <a:solidFill>
                  <a:srgbClr val="006FC0"/>
                </a:solidFill>
                <a:latin typeface="Times New Roman"/>
                <a:cs typeface="Times New Roman"/>
              </a:rPr>
              <a:t>Planning</a:t>
            </a:r>
            <a:r>
              <a:rPr sz="2400" b="1" spc="150">
                <a:solidFill>
                  <a:srgbClr val="006FC0"/>
                </a:solidFill>
                <a:latin typeface="Times New Roman"/>
                <a:cs typeface="Times New Roman"/>
              </a:rPr>
              <a:t> </a:t>
            </a:r>
            <a:r>
              <a:rPr sz="2400" b="1" spc="-5">
                <a:solidFill>
                  <a:srgbClr val="006FC0"/>
                </a:solidFill>
                <a:latin typeface="Times New Roman"/>
                <a:cs typeface="Times New Roman"/>
              </a:rPr>
              <a:t>(ERP):</a:t>
            </a:r>
            <a:endParaRPr sz="2400">
              <a:latin typeface="Times New Roman"/>
              <a:cs typeface="Times New Roman"/>
            </a:endParaRPr>
          </a:p>
        </p:txBody>
      </p:sp>
      <p:sp>
        <p:nvSpPr>
          <p:cNvPr id="4" name="object 4"/>
          <p:cNvSpPr txBox="1"/>
          <p:nvPr/>
        </p:nvSpPr>
        <p:spPr>
          <a:xfrm>
            <a:off x="2635630" y="6088379"/>
            <a:ext cx="3312795" cy="274955"/>
          </a:xfrm>
          <a:prstGeom prst="rect">
            <a:avLst/>
          </a:prstGeom>
        </p:spPr>
        <p:txBody>
          <a:bodyPr vert="horz" wrap="square" lIns="0" tIns="12700" rIns="0" bIns="0" rtlCol="0">
            <a:spAutoFit/>
          </a:bodyPr>
          <a:lstStyle/>
          <a:p>
            <a:pPr marL="60325" indent="-60960">
              <a:lnSpc>
                <a:spcPct val="100000"/>
              </a:lnSpc>
              <a:spcBef>
                <a:spcPts val="100"/>
              </a:spcBef>
              <a:buClr>
                <a:srgbClr val="FFFF00"/>
              </a:buClr>
              <a:buSzPct val="50000"/>
              <a:buFont typeface="Wingdings"/>
              <a:buChar char=""/>
              <a:tabLst>
                <a:tab pos="60960" algn="l"/>
              </a:tabLst>
            </a:pPr>
            <a:r>
              <a:rPr sz="800" b="1" spc="-5">
                <a:latin typeface="Times New Roman"/>
                <a:cs typeface="Times New Roman"/>
              </a:rPr>
              <a:t>https://blogs.sap.com/wp-content/uploads/2018/07/Figure-8-An-example-of-</a:t>
            </a:r>
            <a:endParaRPr sz="800">
              <a:latin typeface="Times New Roman"/>
              <a:cs typeface="Times New Roman"/>
            </a:endParaRPr>
          </a:p>
          <a:p>
            <a:pPr algn="ctr">
              <a:lnSpc>
                <a:spcPct val="100000"/>
              </a:lnSpc>
              <a:spcBef>
                <a:spcPts val="45"/>
              </a:spcBef>
            </a:pPr>
            <a:r>
              <a:rPr sz="800" b="1" spc="-20">
                <a:latin typeface="Times New Roman"/>
                <a:cs typeface="Times New Roman"/>
              </a:rPr>
              <a:t>t</a:t>
            </a:r>
            <a:r>
              <a:rPr sz="800" b="1" spc="-50">
                <a:latin typeface="Times New Roman"/>
                <a:cs typeface="Times New Roman"/>
              </a:rPr>
              <a:t>h</a:t>
            </a:r>
            <a:r>
              <a:rPr sz="800" b="1" spc="45">
                <a:latin typeface="Times New Roman"/>
                <a:cs typeface="Times New Roman"/>
              </a:rPr>
              <a:t>e</a:t>
            </a:r>
            <a:r>
              <a:rPr sz="800" b="1" spc="-20">
                <a:latin typeface="Times New Roman"/>
                <a:cs typeface="Times New Roman"/>
              </a:rPr>
              <a:t>-</a:t>
            </a:r>
            <a:r>
              <a:rPr sz="800" b="1" spc="-25">
                <a:latin typeface="Times New Roman"/>
                <a:cs typeface="Times New Roman"/>
              </a:rPr>
              <a:t>i</a:t>
            </a:r>
            <a:r>
              <a:rPr sz="800" b="1" spc="-50">
                <a:latin typeface="Times New Roman"/>
                <a:cs typeface="Times New Roman"/>
              </a:rPr>
              <a:t>n</a:t>
            </a:r>
            <a:r>
              <a:rPr sz="800" b="1">
                <a:latin typeface="Times New Roman"/>
                <a:cs typeface="Times New Roman"/>
              </a:rPr>
              <a:t>vo</a:t>
            </a:r>
            <a:r>
              <a:rPr sz="800" b="1" spc="-25">
                <a:latin typeface="Times New Roman"/>
                <a:cs typeface="Times New Roman"/>
              </a:rPr>
              <a:t>i</a:t>
            </a:r>
            <a:r>
              <a:rPr sz="800" b="1" spc="-5">
                <a:latin typeface="Times New Roman"/>
                <a:cs typeface="Times New Roman"/>
              </a:rPr>
              <a:t>c</a:t>
            </a:r>
            <a:r>
              <a:rPr sz="800" b="1" spc="35">
                <a:latin typeface="Times New Roman"/>
                <a:cs typeface="Times New Roman"/>
              </a:rPr>
              <a:t>e</a:t>
            </a:r>
            <a:r>
              <a:rPr sz="800" b="1" spc="-20">
                <a:latin typeface="Times New Roman"/>
                <a:cs typeface="Times New Roman"/>
              </a:rPr>
              <a:t>-</a:t>
            </a:r>
            <a:r>
              <a:rPr sz="800" b="1" spc="-10">
                <a:latin typeface="Times New Roman"/>
                <a:cs typeface="Times New Roman"/>
              </a:rPr>
              <a:t>c</a:t>
            </a:r>
            <a:r>
              <a:rPr sz="800" b="1" spc="-60">
                <a:latin typeface="Times New Roman"/>
                <a:cs typeface="Times New Roman"/>
              </a:rPr>
              <a:t>r</a:t>
            </a:r>
            <a:r>
              <a:rPr sz="800" b="1" spc="40">
                <a:latin typeface="Times New Roman"/>
                <a:cs typeface="Times New Roman"/>
              </a:rPr>
              <a:t>e</a:t>
            </a:r>
            <a:r>
              <a:rPr sz="800" b="1">
                <a:latin typeface="Times New Roman"/>
                <a:cs typeface="Times New Roman"/>
              </a:rPr>
              <a:t>a</a:t>
            </a:r>
            <a:r>
              <a:rPr sz="800" b="1" spc="-20">
                <a:latin typeface="Times New Roman"/>
                <a:cs typeface="Times New Roman"/>
              </a:rPr>
              <a:t>t</a:t>
            </a:r>
            <a:r>
              <a:rPr sz="800" b="1" spc="40">
                <a:latin typeface="Times New Roman"/>
                <a:cs typeface="Times New Roman"/>
              </a:rPr>
              <a:t>e</a:t>
            </a:r>
            <a:r>
              <a:rPr sz="800" b="1" spc="-50">
                <a:latin typeface="Times New Roman"/>
                <a:cs typeface="Times New Roman"/>
              </a:rPr>
              <a:t>d</a:t>
            </a:r>
            <a:r>
              <a:rPr sz="800" b="1" spc="-20">
                <a:latin typeface="Times New Roman"/>
                <a:cs typeface="Times New Roman"/>
              </a:rPr>
              <a:t>-</a:t>
            </a:r>
            <a:r>
              <a:rPr sz="800" b="1" spc="-25">
                <a:latin typeface="Times New Roman"/>
                <a:cs typeface="Times New Roman"/>
              </a:rPr>
              <a:t>i</a:t>
            </a:r>
            <a:r>
              <a:rPr sz="800" b="1" spc="-50">
                <a:latin typeface="Times New Roman"/>
                <a:cs typeface="Times New Roman"/>
              </a:rPr>
              <a:t>n</a:t>
            </a:r>
            <a:r>
              <a:rPr sz="800" b="1" spc="-20">
                <a:latin typeface="Times New Roman"/>
                <a:cs typeface="Times New Roman"/>
              </a:rPr>
              <a:t>-</a:t>
            </a:r>
            <a:r>
              <a:rPr sz="800" b="1" spc="-5">
                <a:latin typeface="Times New Roman"/>
                <a:cs typeface="Times New Roman"/>
              </a:rPr>
              <a:t>S</a:t>
            </a:r>
            <a:r>
              <a:rPr sz="800" b="1" spc="-35">
                <a:latin typeface="Times New Roman"/>
                <a:cs typeface="Times New Roman"/>
              </a:rPr>
              <a:t>A</a:t>
            </a:r>
            <a:r>
              <a:rPr sz="800" b="1" spc="15">
                <a:latin typeface="Times New Roman"/>
                <a:cs typeface="Times New Roman"/>
              </a:rPr>
              <a:t>P</a:t>
            </a:r>
            <a:r>
              <a:rPr sz="800" b="1" spc="-20">
                <a:latin typeface="Times New Roman"/>
                <a:cs typeface="Times New Roman"/>
              </a:rPr>
              <a:t>-</a:t>
            </a:r>
            <a:r>
              <a:rPr sz="800" b="1" spc="-35">
                <a:latin typeface="Times New Roman"/>
                <a:cs typeface="Times New Roman"/>
              </a:rPr>
              <a:t>E</a:t>
            </a:r>
            <a:r>
              <a:rPr sz="800" b="1" spc="-5">
                <a:latin typeface="Times New Roman"/>
                <a:cs typeface="Times New Roman"/>
              </a:rPr>
              <a:t>R</a:t>
            </a:r>
            <a:r>
              <a:rPr sz="800" b="1" spc="-130">
                <a:latin typeface="Times New Roman"/>
                <a:cs typeface="Times New Roman"/>
              </a:rPr>
              <a:t> </a:t>
            </a:r>
            <a:r>
              <a:rPr sz="800" b="1" spc="-40">
                <a:latin typeface="Times New Roman"/>
                <a:cs typeface="Times New Roman"/>
              </a:rPr>
              <a:t>P</a:t>
            </a:r>
            <a:r>
              <a:rPr sz="800" b="1" spc="30">
                <a:latin typeface="Times New Roman"/>
                <a:cs typeface="Times New Roman"/>
              </a:rPr>
              <a:t>-</a:t>
            </a:r>
            <a:r>
              <a:rPr sz="800" b="1" spc="-50">
                <a:latin typeface="Times New Roman"/>
                <a:cs typeface="Times New Roman"/>
              </a:rPr>
              <a:t>b</a:t>
            </a:r>
            <a:r>
              <a:rPr sz="800" b="1" spc="-5">
                <a:latin typeface="Times New Roman"/>
                <a:cs typeface="Times New Roman"/>
              </a:rPr>
              <a:t>a</a:t>
            </a:r>
            <a:r>
              <a:rPr sz="800" b="1" spc="30">
                <a:latin typeface="Times New Roman"/>
                <a:cs typeface="Times New Roman"/>
              </a:rPr>
              <a:t>s</a:t>
            </a:r>
            <a:r>
              <a:rPr sz="800" b="1" spc="40">
                <a:latin typeface="Times New Roman"/>
                <a:cs typeface="Times New Roman"/>
              </a:rPr>
              <a:t>e</a:t>
            </a:r>
            <a:r>
              <a:rPr sz="800" b="1" spc="-50">
                <a:latin typeface="Times New Roman"/>
                <a:cs typeface="Times New Roman"/>
              </a:rPr>
              <a:t>d</a:t>
            </a:r>
            <a:r>
              <a:rPr sz="800" b="1" spc="-20">
                <a:latin typeface="Times New Roman"/>
                <a:cs typeface="Times New Roman"/>
              </a:rPr>
              <a:t>-</a:t>
            </a:r>
            <a:r>
              <a:rPr sz="800" b="1" spc="30">
                <a:latin typeface="Times New Roman"/>
                <a:cs typeface="Times New Roman"/>
              </a:rPr>
              <a:t>f</a:t>
            </a:r>
            <a:r>
              <a:rPr sz="800" b="1" spc="-60">
                <a:latin typeface="Times New Roman"/>
                <a:cs typeface="Times New Roman"/>
              </a:rPr>
              <a:t>r</a:t>
            </a:r>
            <a:r>
              <a:rPr sz="800" b="1" spc="45">
                <a:latin typeface="Times New Roman"/>
                <a:cs typeface="Times New Roman"/>
              </a:rPr>
              <a:t>o</a:t>
            </a:r>
            <a:r>
              <a:rPr sz="800" b="1" spc="-70">
                <a:latin typeface="Times New Roman"/>
                <a:cs typeface="Times New Roman"/>
              </a:rPr>
              <a:t>m</a:t>
            </a:r>
            <a:r>
              <a:rPr sz="800" b="1" spc="30">
                <a:latin typeface="Times New Roman"/>
                <a:cs typeface="Times New Roman"/>
              </a:rPr>
              <a:t>-</a:t>
            </a:r>
            <a:r>
              <a:rPr sz="800" b="1" spc="-35">
                <a:latin typeface="Times New Roman"/>
                <a:cs typeface="Times New Roman"/>
              </a:rPr>
              <a:t>A</a:t>
            </a:r>
            <a:r>
              <a:rPr sz="800" b="1" spc="30">
                <a:latin typeface="Times New Roman"/>
                <a:cs typeface="Times New Roman"/>
              </a:rPr>
              <a:t>s</a:t>
            </a:r>
            <a:r>
              <a:rPr sz="800" b="1" spc="-10">
                <a:latin typeface="Times New Roman"/>
                <a:cs typeface="Times New Roman"/>
              </a:rPr>
              <a:t>c</a:t>
            </a:r>
            <a:r>
              <a:rPr sz="800" b="1" spc="40">
                <a:latin typeface="Times New Roman"/>
                <a:cs typeface="Times New Roman"/>
              </a:rPr>
              <a:t>e</a:t>
            </a:r>
            <a:r>
              <a:rPr sz="800" b="1" spc="-50">
                <a:latin typeface="Times New Roman"/>
                <a:cs typeface="Times New Roman"/>
              </a:rPr>
              <a:t>nd</a:t>
            </a:r>
            <a:r>
              <a:rPr sz="800" b="1">
                <a:latin typeface="Times New Roman"/>
                <a:cs typeface="Times New Roman"/>
              </a:rPr>
              <a:t>o</a:t>
            </a:r>
            <a:r>
              <a:rPr sz="800" b="1" spc="30">
                <a:latin typeface="Times New Roman"/>
                <a:cs typeface="Times New Roman"/>
              </a:rPr>
              <a:t>-</a:t>
            </a:r>
            <a:r>
              <a:rPr sz="800" b="1" spc="-50">
                <a:latin typeface="Times New Roman"/>
                <a:cs typeface="Times New Roman"/>
              </a:rPr>
              <a:t>d</a:t>
            </a:r>
            <a:r>
              <a:rPr sz="800" b="1">
                <a:latin typeface="Times New Roman"/>
                <a:cs typeface="Times New Roman"/>
              </a:rPr>
              <a:t>a</a:t>
            </a:r>
            <a:r>
              <a:rPr sz="800" b="1" spc="-20">
                <a:latin typeface="Times New Roman"/>
                <a:cs typeface="Times New Roman"/>
              </a:rPr>
              <a:t>t</a:t>
            </a:r>
            <a:r>
              <a:rPr sz="800" b="1">
                <a:latin typeface="Times New Roman"/>
                <a:cs typeface="Times New Roman"/>
              </a:rPr>
              <a:t>a</a:t>
            </a:r>
            <a:r>
              <a:rPr sz="800" b="1" spc="45">
                <a:latin typeface="Times New Roman"/>
                <a:cs typeface="Times New Roman"/>
              </a:rPr>
              <a:t>.</a:t>
            </a:r>
            <a:r>
              <a:rPr sz="800" b="1" spc="30">
                <a:latin typeface="Times New Roman"/>
                <a:cs typeface="Times New Roman"/>
              </a:rPr>
              <a:t>j</a:t>
            </a:r>
            <a:r>
              <a:rPr sz="800" b="1" spc="-50">
                <a:latin typeface="Times New Roman"/>
                <a:cs typeface="Times New Roman"/>
              </a:rPr>
              <a:t>p</a:t>
            </a:r>
            <a:r>
              <a:rPr sz="800" b="1">
                <a:latin typeface="Times New Roman"/>
                <a:cs typeface="Times New Roman"/>
              </a:rPr>
              <a:t>g</a:t>
            </a:r>
            <a:endParaRPr sz="800">
              <a:latin typeface="Times New Roman"/>
              <a:cs typeface="Times New Roman"/>
            </a:endParaRPr>
          </a:p>
        </p:txBody>
      </p:sp>
      <p:pic>
        <p:nvPicPr>
          <p:cNvPr id="5" name="object 5"/>
          <p:cNvPicPr/>
          <p:nvPr/>
        </p:nvPicPr>
        <p:blipFill>
          <a:blip r:embed="rId2" cstate="print"/>
          <a:stretch>
            <a:fillRect/>
          </a:stretch>
        </p:blipFill>
        <p:spPr>
          <a:xfrm>
            <a:off x="596900" y="1968500"/>
            <a:ext cx="7854950" cy="34988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57200"/>
            <a:ext cx="4492942" cy="513715"/>
          </a:xfrm>
          <a:prstGeom prst="rect">
            <a:avLst/>
          </a:prstGeom>
        </p:spPr>
        <p:txBody>
          <a:bodyPr vert="horz" wrap="square" lIns="0" tIns="12700" rIns="0" bIns="0" rtlCol="0">
            <a:spAutoFit/>
          </a:bodyPr>
          <a:lstStyle/>
          <a:p>
            <a:pPr marL="31750" algn="just">
              <a:lnSpc>
                <a:spcPct val="100000"/>
              </a:lnSpc>
              <a:spcBef>
                <a:spcPts val="2190"/>
              </a:spcBef>
            </a:pPr>
            <a:r>
              <a:rPr lang="en-IN" sz="3200" b="1" spc="5">
                <a:solidFill>
                  <a:srgbClr val="00B050"/>
                </a:solidFill>
                <a:latin typeface="Times New Roman"/>
                <a:cs typeface="Times New Roman"/>
              </a:rPr>
              <a:t>Information</a:t>
            </a:r>
            <a:r>
              <a:rPr lang="en-IN" sz="3200" b="1" spc="-120">
                <a:solidFill>
                  <a:srgbClr val="00B050"/>
                </a:solidFill>
                <a:latin typeface="Times New Roman"/>
                <a:cs typeface="Times New Roman"/>
              </a:rPr>
              <a:t> </a:t>
            </a:r>
            <a:r>
              <a:rPr lang="en-IN" sz="3200" b="1" spc="5">
                <a:solidFill>
                  <a:srgbClr val="00B050"/>
                </a:solidFill>
                <a:latin typeface="Times New Roman"/>
                <a:cs typeface="Times New Roman"/>
              </a:rPr>
              <a:t>System</a:t>
            </a:r>
            <a:endParaRPr lang="en-IN" sz="3200">
              <a:solidFill>
                <a:srgbClr val="00B050"/>
              </a:solidFill>
              <a:latin typeface="Times New Roman"/>
              <a:cs typeface="Times New Roman"/>
            </a:endParaRP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4</a:t>
            </a:fld>
            <a:endParaRPr sz="1000">
              <a:latin typeface="Arial MT"/>
              <a:cs typeface="Arial MT"/>
            </a:endParaRPr>
          </a:p>
        </p:txBody>
      </p:sp>
      <p:sp>
        <p:nvSpPr>
          <p:cNvPr id="3" name="object 3"/>
          <p:cNvSpPr txBox="1"/>
          <p:nvPr/>
        </p:nvSpPr>
        <p:spPr>
          <a:xfrm>
            <a:off x="381000" y="1219200"/>
            <a:ext cx="8379459" cy="5000087"/>
          </a:xfrm>
          <a:prstGeom prst="rect">
            <a:avLst/>
          </a:prstGeom>
        </p:spPr>
        <p:txBody>
          <a:bodyPr vert="horz" wrap="square" lIns="0" tIns="8890" rIns="0" bIns="0" rtlCol="0">
            <a:spAutoFit/>
          </a:bodyPr>
          <a:lstStyle/>
          <a:p>
            <a:pPr marL="385445" indent="-342900" algn="just">
              <a:lnSpc>
                <a:spcPct val="100000"/>
              </a:lnSpc>
              <a:buFont typeface="Arial" panose="020B0604020202020204" pitchFamily="34" charset="0"/>
              <a:buChar char="•"/>
            </a:pPr>
            <a:r>
              <a:rPr sz="2000" spc="5">
                <a:latin typeface="Times New Roman"/>
                <a:cs typeface="Times New Roman"/>
              </a:rPr>
              <a:t>An</a:t>
            </a:r>
            <a:r>
              <a:rPr sz="2000" spc="160">
                <a:latin typeface="Times New Roman"/>
                <a:cs typeface="Times New Roman"/>
              </a:rPr>
              <a:t> </a:t>
            </a:r>
            <a:r>
              <a:rPr sz="2000" spc="-5">
                <a:latin typeface="Times New Roman"/>
                <a:cs typeface="Times New Roman"/>
              </a:rPr>
              <a:t>Information</a:t>
            </a:r>
            <a:r>
              <a:rPr sz="2000" spc="105">
                <a:latin typeface="Times New Roman"/>
                <a:cs typeface="Times New Roman"/>
              </a:rPr>
              <a:t> </a:t>
            </a:r>
            <a:r>
              <a:rPr sz="2000" spc="-5">
                <a:latin typeface="Times New Roman"/>
                <a:cs typeface="Times New Roman"/>
              </a:rPr>
              <a:t>System</a:t>
            </a:r>
            <a:r>
              <a:rPr sz="2000" spc="150">
                <a:latin typeface="Times New Roman"/>
                <a:cs typeface="Times New Roman"/>
              </a:rPr>
              <a:t> </a:t>
            </a:r>
            <a:r>
              <a:rPr sz="2000" spc="5">
                <a:latin typeface="Times New Roman"/>
                <a:cs typeface="Times New Roman"/>
              </a:rPr>
              <a:t>(</a:t>
            </a:r>
            <a:r>
              <a:rPr sz="2000" b="1" spc="5">
                <a:solidFill>
                  <a:srgbClr val="00B050"/>
                </a:solidFill>
                <a:latin typeface="Times New Roman"/>
                <a:cs typeface="Times New Roman"/>
              </a:rPr>
              <a:t>IS</a:t>
            </a:r>
            <a:r>
              <a:rPr sz="2000" spc="5">
                <a:latin typeface="Times New Roman"/>
                <a:cs typeface="Times New Roman"/>
              </a:rPr>
              <a:t>)</a:t>
            </a:r>
            <a:r>
              <a:rPr sz="2000" spc="160">
                <a:latin typeface="Times New Roman"/>
                <a:cs typeface="Times New Roman"/>
              </a:rPr>
              <a:t> </a:t>
            </a:r>
            <a:r>
              <a:rPr sz="2000" spc="-10">
                <a:latin typeface="Times New Roman"/>
                <a:cs typeface="Times New Roman"/>
              </a:rPr>
              <a:t>collects,</a:t>
            </a:r>
            <a:r>
              <a:rPr sz="2000" spc="170">
                <a:latin typeface="Times New Roman"/>
                <a:cs typeface="Times New Roman"/>
              </a:rPr>
              <a:t> </a:t>
            </a:r>
            <a:r>
              <a:rPr sz="2000" spc="-5">
                <a:latin typeface="Times New Roman"/>
                <a:cs typeface="Times New Roman"/>
              </a:rPr>
              <a:t>processes,</a:t>
            </a:r>
            <a:r>
              <a:rPr sz="2000" spc="150">
                <a:latin typeface="Times New Roman"/>
                <a:cs typeface="Times New Roman"/>
              </a:rPr>
              <a:t> </a:t>
            </a:r>
            <a:r>
              <a:rPr sz="2000" spc="5">
                <a:latin typeface="Times New Roman"/>
                <a:cs typeface="Times New Roman"/>
              </a:rPr>
              <a:t>stores,</a:t>
            </a:r>
            <a:r>
              <a:rPr sz="2000" spc="160">
                <a:latin typeface="Times New Roman"/>
                <a:cs typeface="Times New Roman"/>
              </a:rPr>
              <a:t> </a:t>
            </a:r>
            <a:r>
              <a:rPr sz="2000" spc="-15">
                <a:latin typeface="Times New Roman"/>
                <a:cs typeface="Times New Roman"/>
              </a:rPr>
              <a:t>analyzes,</a:t>
            </a:r>
            <a:r>
              <a:rPr lang="en-IN" sz="2000" spc="-15">
                <a:latin typeface="Times New Roman"/>
                <a:cs typeface="Times New Roman"/>
              </a:rPr>
              <a:t> </a:t>
            </a:r>
            <a:r>
              <a:rPr sz="2000" spc="-25">
                <a:latin typeface="Times New Roman"/>
                <a:cs typeface="Times New Roman"/>
              </a:rPr>
              <a:t>and</a:t>
            </a:r>
            <a:r>
              <a:rPr sz="2000" spc="40">
                <a:latin typeface="Times New Roman"/>
                <a:cs typeface="Times New Roman"/>
              </a:rPr>
              <a:t> </a:t>
            </a:r>
            <a:r>
              <a:rPr sz="2000" spc="-20">
                <a:latin typeface="Times New Roman"/>
                <a:cs typeface="Times New Roman"/>
              </a:rPr>
              <a:t>disseminates</a:t>
            </a:r>
            <a:r>
              <a:rPr sz="2000" spc="204">
                <a:latin typeface="Times New Roman"/>
                <a:cs typeface="Times New Roman"/>
              </a:rPr>
              <a:t> </a:t>
            </a:r>
            <a:r>
              <a:rPr sz="2000" spc="-20">
                <a:latin typeface="Times New Roman"/>
                <a:cs typeface="Times New Roman"/>
              </a:rPr>
              <a:t>information</a:t>
            </a:r>
            <a:r>
              <a:rPr sz="2000" spc="210">
                <a:latin typeface="Times New Roman"/>
                <a:cs typeface="Times New Roman"/>
              </a:rPr>
              <a:t> </a:t>
            </a:r>
            <a:r>
              <a:rPr sz="2000" spc="-40">
                <a:latin typeface="Times New Roman"/>
                <a:cs typeface="Times New Roman"/>
              </a:rPr>
              <a:t>for</a:t>
            </a:r>
            <a:r>
              <a:rPr sz="2000" spc="100">
                <a:latin typeface="Times New Roman"/>
                <a:cs typeface="Times New Roman"/>
              </a:rPr>
              <a:t> </a:t>
            </a:r>
            <a:r>
              <a:rPr sz="2000">
                <a:latin typeface="Times New Roman"/>
                <a:cs typeface="Times New Roman"/>
              </a:rPr>
              <a:t>a</a:t>
            </a:r>
            <a:r>
              <a:rPr sz="2000" spc="-15">
                <a:latin typeface="Times New Roman"/>
                <a:cs typeface="Times New Roman"/>
              </a:rPr>
              <a:t> </a:t>
            </a:r>
            <a:r>
              <a:rPr sz="2000" spc="-30">
                <a:latin typeface="Times New Roman"/>
                <a:cs typeface="Times New Roman"/>
              </a:rPr>
              <a:t>specific</a:t>
            </a:r>
            <a:r>
              <a:rPr sz="2000" spc="190">
                <a:latin typeface="Times New Roman"/>
                <a:cs typeface="Times New Roman"/>
              </a:rPr>
              <a:t> </a:t>
            </a:r>
            <a:r>
              <a:rPr sz="2000" spc="-10">
                <a:latin typeface="Times New Roman"/>
                <a:cs typeface="Times New Roman"/>
              </a:rPr>
              <a:t>purpose.</a:t>
            </a:r>
            <a:endParaRPr lang="en-IN" sz="2000" spc="-10">
              <a:latin typeface="Times New Roman"/>
              <a:cs typeface="Times New Roman"/>
            </a:endParaRPr>
          </a:p>
          <a:p>
            <a:pPr marL="342900" lvl="1" indent="-342900" algn="just">
              <a:lnSpc>
                <a:spcPct val="120000"/>
              </a:lnSpc>
              <a:spcBef>
                <a:spcPts val="600"/>
              </a:spcBef>
              <a:buFont typeface="Arial" panose="020B0604020202020204" pitchFamily="34" charset="0"/>
              <a:buChar char="•"/>
            </a:pPr>
            <a:r>
              <a:rPr lang="en-US" sz="2000" b="0" i="0" u="none" strike="noStrike" baseline="0">
                <a:solidFill>
                  <a:srgbClr val="000000"/>
                </a:solidFill>
                <a:latin typeface="Times New Roman" panose="02020603050405020304" pitchFamily="18" charset="0"/>
                <a:cs typeface="Times New Roman" panose="02020603050405020304" pitchFamily="18" charset="0"/>
              </a:rPr>
              <a:t>The purpose of information systems has been defined as getting the right information to the right people, at the right time, in the right amount, and in the right format. </a:t>
            </a:r>
          </a:p>
          <a:p>
            <a:pPr marL="342900" lvl="1" indent="-342900" algn="just">
              <a:lnSpc>
                <a:spcPct val="120000"/>
              </a:lnSpc>
              <a:spcBef>
                <a:spcPts val="600"/>
              </a:spcBef>
              <a:buFont typeface="Arial" panose="020B0604020202020204" pitchFamily="34" charset="0"/>
              <a:buChar char="•"/>
            </a:pPr>
            <a:r>
              <a:rPr lang="en-US" sz="2000">
                <a:solidFill>
                  <a:srgbClr val="000000"/>
                </a:solidFill>
                <a:latin typeface="Times New Roman" panose="02020603050405020304" pitchFamily="18" charset="0"/>
                <a:cs typeface="Times New Roman" panose="02020603050405020304" pitchFamily="18" charset="0"/>
              </a:rPr>
              <a:t>I</a:t>
            </a:r>
            <a:r>
              <a:rPr lang="en-US" sz="2000" b="0" i="0" u="none" strike="noStrike" baseline="0">
                <a:solidFill>
                  <a:srgbClr val="000000"/>
                </a:solidFill>
                <a:latin typeface="Times New Roman" panose="02020603050405020304" pitchFamily="18" charset="0"/>
                <a:cs typeface="Times New Roman" panose="02020603050405020304" pitchFamily="18" charset="0"/>
              </a:rPr>
              <a:t>nformation systems are intended to supply useful information.</a:t>
            </a:r>
          </a:p>
          <a:p>
            <a:pPr marL="342900" lvl="1" indent="-342900" algn="just">
              <a:lnSpc>
                <a:spcPct val="120000"/>
              </a:lnSpc>
              <a:spcBef>
                <a:spcPts val="600"/>
              </a:spcBef>
              <a:buFont typeface="Arial" panose="020B0604020202020204" pitchFamily="34" charset="0"/>
              <a:buChar char="•"/>
            </a:pPr>
            <a:r>
              <a:rPr lang="en-IN" sz="2000">
                <a:solidFill>
                  <a:srgbClr val="000000"/>
                </a:solidFill>
                <a:latin typeface="Times New Roman" panose="02020603050405020304" pitchFamily="18" charset="0"/>
                <a:cs typeface="Times New Roman" panose="02020603050405020304" pitchFamily="18" charset="0"/>
              </a:rPr>
              <a:t>Information systems contain information about significant people, places, </a:t>
            </a:r>
            <a:r>
              <a:rPr lang="en-US" sz="2000">
                <a:solidFill>
                  <a:srgbClr val="000000"/>
                </a:solidFill>
                <a:latin typeface="Times New Roman" panose="02020603050405020304" pitchFamily="18" charset="0"/>
                <a:cs typeface="Times New Roman" panose="02020603050405020304" pitchFamily="18" charset="0"/>
              </a:rPr>
              <a:t>and things within the organization or in the environment surrounding it.</a:t>
            </a:r>
          </a:p>
          <a:p>
            <a:pPr marL="342900" lvl="1" indent="-342900" algn="just">
              <a:lnSpc>
                <a:spcPct val="120000"/>
              </a:lnSpc>
              <a:spcBef>
                <a:spcPts val="600"/>
              </a:spcBef>
              <a:buFont typeface="Arial" panose="020B0604020202020204" pitchFamily="34" charset="0"/>
              <a:buChar char="•"/>
            </a:pPr>
            <a:r>
              <a:rPr lang="en-US" sz="2000">
                <a:solidFill>
                  <a:srgbClr val="000000"/>
                </a:solidFill>
                <a:latin typeface="Times New Roman" panose="02020603050405020304" pitchFamily="18" charset="0"/>
                <a:cs typeface="Times New Roman" panose="02020603050405020304" pitchFamily="18" charset="0"/>
              </a:rPr>
              <a:t>By information we mean data that have been shaped into a form that is meaningful and useful to human beings. </a:t>
            </a:r>
          </a:p>
          <a:p>
            <a:pPr marL="342900" lvl="1" indent="-342900" algn="just">
              <a:lnSpc>
                <a:spcPct val="120000"/>
              </a:lnSpc>
              <a:spcBef>
                <a:spcPts val="600"/>
              </a:spcBef>
              <a:buFont typeface="Arial" panose="020B0604020202020204" pitchFamily="34" charset="0"/>
              <a:buChar char="•"/>
            </a:pPr>
            <a:r>
              <a:rPr lang="en-US" sz="2000">
                <a:solidFill>
                  <a:srgbClr val="000000"/>
                </a:solidFill>
                <a:latin typeface="Times New Roman" panose="02020603050405020304" pitchFamily="18" charset="0"/>
                <a:cs typeface="Times New Roman" panose="02020603050405020304" pitchFamily="18" charset="0"/>
              </a:rPr>
              <a:t>Data, in contrast, are streams of raw facts.</a:t>
            </a:r>
          </a:p>
          <a:p>
            <a:pPr marL="385445" indent="-342900" algn="just">
              <a:lnSpc>
                <a:spcPct val="100000"/>
              </a:lnSpc>
              <a:spcBef>
                <a:spcPts val="1425"/>
              </a:spcBef>
              <a:buFont typeface="Arial" panose="020B0604020202020204" pitchFamily="34" charset="0"/>
              <a:buChar char="•"/>
            </a:pPr>
            <a:endParaRPr sz="2000">
              <a:latin typeface="Times New Roman"/>
              <a:cs typeface="Times New Roman"/>
            </a:endParaRPr>
          </a:p>
        </p:txBody>
      </p:sp>
    </p:spTree>
    <p:extLst>
      <p:ext uri="{BB962C8B-B14F-4D97-AF65-F5344CB8AC3E}">
        <p14:creationId xmlns:p14="http://schemas.microsoft.com/office/powerpoint/2010/main" val="278603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505142"/>
            <a:ext cx="8296909" cy="513715"/>
          </a:xfrm>
          <a:prstGeom prst="rect">
            <a:avLst/>
          </a:prstGeom>
        </p:spPr>
        <p:txBody>
          <a:bodyPr vert="horz" wrap="square" lIns="0" tIns="12700" rIns="0" bIns="0" rtlCol="0">
            <a:spAutoFit/>
          </a:bodyPr>
          <a:lstStyle/>
          <a:p>
            <a:pPr marL="12700">
              <a:lnSpc>
                <a:spcPct val="100000"/>
              </a:lnSpc>
              <a:spcBef>
                <a:spcPts val="100"/>
              </a:spcBef>
            </a:pPr>
            <a:r>
              <a:rPr spc="10"/>
              <a:t>Types</a:t>
            </a:r>
            <a:r>
              <a:rPr spc="-45"/>
              <a:t> </a:t>
            </a:r>
            <a:r>
              <a:t>of</a:t>
            </a:r>
            <a:r>
              <a:rPr spc="-20"/>
              <a:t> </a:t>
            </a:r>
            <a:r>
              <a:rPr spc="-5"/>
              <a:t>Computer-Based</a:t>
            </a:r>
            <a:r>
              <a:rPr spc="20"/>
              <a:t> </a:t>
            </a:r>
            <a:r>
              <a:t>Information</a:t>
            </a:r>
            <a:r>
              <a:rPr spc="-85"/>
              <a:t> </a:t>
            </a:r>
            <a:r>
              <a:rPr spc="5"/>
              <a:t>Systems</a:t>
            </a:r>
          </a:p>
        </p:txBody>
      </p:sp>
      <p:sp>
        <p:nvSpPr>
          <p:cNvPr id="3" name="object 3"/>
          <p:cNvSpPr txBox="1"/>
          <p:nvPr/>
        </p:nvSpPr>
        <p:spPr>
          <a:xfrm>
            <a:off x="547369" y="1436306"/>
            <a:ext cx="8080375" cy="2442210"/>
          </a:xfrm>
          <a:prstGeom prst="rect">
            <a:avLst/>
          </a:prstGeom>
        </p:spPr>
        <p:txBody>
          <a:bodyPr vert="horz" wrap="square" lIns="0" tIns="53340" rIns="0" bIns="0" rtlCol="0">
            <a:spAutoFit/>
          </a:bodyPr>
          <a:lstStyle/>
          <a:p>
            <a:pPr marL="12700" marR="5080">
              <a:lnSpc>
                <a:spcPts val="3100"/>
              </a:lnSpc>
              <a:spcBef>
                <a:spcPts val="420"/>
              </a:spcBef>
              <a:tabLst>
                <a:tab pos="882650" algn="l"/>
                <a:tab pos="2915920" algn="l"/>
                <a:tab pos="4288790" algn="l"/>
                <a:tab pos="5108575" algn="l"/>
                <a:tab pos="6493510" algn="l"/>
                <a:tab pos="7173595" algn="l"/>
              </a:tabLst>
            </a:pPr>
            <a:r>
              <a:rPr sz="2800" b="1" spc="30">
                <a:latin typeface="Times New Roman"/>
                <a:cs typeface="Times New Roman"/>
              </a:rPr>
              <a:t>T</a:t>
            </a:r>
            <a:r>
              <a:rPr sz="2800" b="1" spc="-75">
                <a:latin typeface="Times New Roman"/>
                <a:cs typeface="Times New Roman"/>
              </a:rPr>
              <a:t>w</a:t>
            </a:r>
            <a:r>
              <a:rPr sz="2800" b="1">
                <a:latin typeface="Times New Roman"/>
                <a:cs typeface="Times New Roman"/>
              </a:rPr>
              <a:t>o	</a:t>
            </a:r>
            <a:r>
              <a:rPr sz="2800" b="1" spc="15">
                <a:latin typeface="Times New Roman"/>
                <a:cs typeface="Times New Roman"/>
              </a:rPr>
              <a:t>i</a:t>
            </a:r>
            <a:r>
              <a:rPr sz="2800" b="1">
                <a:latin typeface="Times New Roman"/>
                <a:cs typeface="Times New Roman"/>
              </a:rPr>
              <a:t>n</a:t>
            </a:r>
            <a:r>
              <a:rPr sz="2800" b="1" spc="5">
                <a:latin typeface="Times New Roman"/>
                <a:cs typeface="Times New Roman"/>
              </a:rPr>
              <a:t>f</a:t>
            </a:r>
            <a:r>
              <a:rPr sz="2800" b="1">
                <a:latin typeface="Times New Roman"/>
                <a:cs typeface="Times New Roman"/>
              </a:rPr>
              <a:t>or</a:t>
            </a:r>
            <a:r>
              <a:rPr sz="2800" b="1" spc="70">
                <a:latin typeface="Times New Roman"/>
                <a:cs typeface="Times New Roman"/>
              </a:rPr>
              <a:t>m</a:t>
            </a:r>
            <a:r>
              <a:rPr sz="2800" b="1">
                <a:latin typeface="Times New Roman"/>
                <a:cs typeface="Times New Roman"/>
              </a:rPr>
              <a:t>a</a:t>
            </a:r>
            <a:r>
              <a:rPr sz="2800" b="1" spc="-35">
                <a:latin typeface="Times New Roman"/>
                <a:cs typeface="Times New Roman"/>
              </a:rPr>
              <a:t>t</a:t>
            </a:r>
            <a:r>
              <a:rPr sz="2800" b="1" spc="15">
                <a:latin typeface="Times New Roman"/>
                <a:cs typeface="Times New Roman"/>
              </a:rPr>
              <a:t>i</a:t>
            </a:r>
            <a:r>
              <a:rPr sz="2800" b="1">
                <a:latin typeface="Times New Roman"/>
                <a:cs typeface="Times New Roman"/>
              </a:rPr>
              <a:t>on	</a:t>
            </a:r>
            <a:r>
              <a:rPr sz="2800" b="1" spc="5">
                <a:latin typeface="Times New Roman"/>
                <a:cs typeface="Times New Roman"/>
              </a:rPr>
              <a:t>s</a:t>
            </a:r>
            <a:r>
              <a:rPr sz="2800" b="1" spc="-50">
                <a:latin typeface="Times New Roman"/>
                <a:cs typeface="Times New Roman"/>
              </a:rPr>
              <a:t>y</a:t>
            </a:r>
            <a:r>
              <a:rPr sz="2800" b="1" spc="5">
                <a:latin typeface="Times New Roman"/>
                <a:cs typeface="Times New Roman"/>
              </a:rPr>
              <a:t>s</a:t>
            </a:r>
            <a:r>
              <a:rPr sz="2800" b="1" spc="15">
                <a:latin typeface="Times New Roman"/>
                <a:cs typeface="Times New Roman"/>
              </a:rPr>
              <a:t>t</a:t>
            </a:r>
            <a:r>
              <a:rPr sz="2800" b="1" spc="-45">
                <a:latin typeface="Times New Roman"/>
                <a:cs typeface="Times New Roman"/>
              </a:rPr>
              <a:t>e</a:t>
            </a:r>
            <a:r>
              <a:rPr sz="2800" b="1" spc="60">
                <a:latin typeface="Times New Roman"/>
                <a:cs typeface="Times New Roman"/>
              </a:rPr>
              <a:t>m</a:t>
            </a:r>
            <a:r>
              <a:rPr sz="2800" b="1">
                <a:latin typeface="Times New Roman"/>
                <a:cs typeface="Times New Roman"/>
              </a:rPr>
              <a:t>s	</a:t>
            </a:r>
            <a:r>
              <a:rPr sz="2800" b="1" spc="15">
                <a:latin typeface="Times New Roman"/>
                <a:cs typeface="Times New Roman"/>
              </a:rPr>
              <a:t>t</a:t>
            </a:r>
            <a:r>
              <a:rPr sz="2800" b="1">
                <a:latin typeface="Times New Roman"/>
                <a:cs typeface="Times New Roman"/>
              </a:rPr>
              <a:t>hat	</a:t>
            </a:r>
            <a:r>
              <a:rPr sz="2800" b="1" spc="5">
                <a:latin typeface="Times New Roman"/>
                <a:cs typeface="Times New Roman"/>
              </a:rPr>
              <a:t>s</a:t>
            </a:r>
            <a:r>
              <a:rPr sz="2800" b="1">
                <a:latin typeface="Times New Roman"/>
                <a:cs typeface="Times New Roman"/>
              </a:rPr>
              <a:t>u</a:t>
            </a:r>
            <a:r>
              <a:rPr sz="2800" b="1" spc="-15">
                <a:latin typeface="Times New Roman"/>
                <a:cs typeface="Times New Roman"/>
              </a:rPr>
              <a:t>p</a:t>
            </a:r>
            <a:r>
              <a:rPr sz="2800" b="1">
                <a:latin typeface="Times New Roman"/>
                <a:cs typeface="Times New Roman"/>
              </a:rPr>
              <a:t>port	</a:t>
            </a:r>
            <a:r>
              <a:rPr sz="2800" b="1" spc="10">
                <a:latin typeface="Times New Roman"/>
                <a:cs typeface="Times New Roman"/>
              </a:rPr>
              <a:t>t</a:t>
            </a:r>
            <a:r>
              <a:rPr sz="2800" b="1">
                <a:latin typeface="Times New Roman"/>
                <a:cs typeface="Times New Roman"/>
              </a:rPr>
              <a:t>he	en</a:t>
            </a:r>
            <a:r>
              <a:rPr sz="2800" b="1" spc="10">
                <a:latin typeface="Times New Roman"/>
                <a:cs typeface="Times New Roman"/>
              </a:rPr>
              <a:t>t</a:t>
            </a:r>
            <a:r>
              <a:rPr sz="2800" b="1" spc="15">
                <a:latin typeface="Times New Roman"/>
                <a:cs typeface="Times New Roman"/>
              </a:rPr>
              <a:t>i</a:t>
            </a:r>
            <a:r>
              <a:rPr sz="2800" b="1">
                <a:latin typeface="Times New Roman"/>
                <a:cs typeface="Times New Roman"/>
              </a:rPr>
              <a:t>re  organization</a:t>
            </a:r>
            <a:endParaRPr sz="2800">
              <a:latin typeface="Times New Roman"/>
              <a:cs typeface="Times New Roman"/>
            </a:endParaRPr>
          </a:p>
          <a:p>
            <a:pPr>
              <a:lnSpc>
                <a:spcPct val="100000"/>
              </a:lnSpc>
            </a:pPr>
            <a:endParaRPr sz="3600">
              <a:latin typeface="Times New Roman"/>
              <a:cs typeface="Times New Roman"/>
            </a:endParaRPr>
          </a:p>
          <a:p>
            <a:pPr marL="469900" indent="-457834">
              <a:lnSpc>
                <a:spcPct val="100000"/>
              </a:lnSpc>
              <a:buAutoNum type="arabicPeriod"/>
              <a:tabLst>
                <a:tab pos="469900" algn="l"/>
                <a:tab pos="470534" algn="l"/>
              </a:tabLst>
            </a:pPr>
            <a:r>
              <a:rPr sz="2800" b="1">
                <a:solidFill>
                  <a:srgbClr val="006FC0"/>
                </a:solidFill>
                <a:latin typeface="Times New Roman"/>
                <a:cs typeface="Times New Roman"/>
              </a:rPr>
              <a:t>Enterprise</a:t>
            </a:r>
            <a:r>
              <a:rPr sz="2800" b="1" spc="-50">
                <a:solidFill>
                  <a:srgbClr val="006FC0"/>
                </a:solidFill>
                <a:latin typeface="Times New Roman"/>
                <a:cs typeface="Times New Roman"/>
              </a:rPr>
              <a:t> </a:t>
            </a:r>
            <a:r>
              <a:rPr sz="2800" b="1" spc="-5">
                <a:solidFill>
                  <a:srgbClr val="006FC0"/>
                </a:solidFill>
                <a:latin typeface="Times New Roman"/>
                <a:cs typeface="Times New Roman"/>
              </a:rPr>
              <a:t>Resource</a:t>
            </a:r>
            <a:r>
              <a:rPr sz="2800" b="1" spc="-40">
                <a:solidFill>
                  <a:srgbClr val="006FC0"/>
                </a:solidFill>
                <a:latin typeface="Times New Roman"/>
                <a:cs typeface="Times New Roman"/>
              </a:rPr>
              <a:t> </a:t>
            </a:r>
            <a:r>
              <a:rPr sz="2800" b="1" spc="5">
                <a:solidFill>
                  <a:srgbClr val="006FC0"/>
                </a:solidFill>
                <a:latin typeface="Times New Roman"/>
                <a:cs typeface="Times New Roman"/>
              </a:rPr>
              <a:t>Planning</a:t>
            </a:r>
            <a:r>
              <a:rPr sz="2800" b="1" spc="-50">
                <a:solidFill>
                  <a:srgbClr val="006FC0"/>
                </a:solidFill>
                <a:latin typeface="Times New Roman"/>
                <a:cs typeface="Times New Roman"/>
              </a:rPr>
              <a:t> </a:t>
            </a:r>
            <a:r>
              <a:rPr sz="2800" b="1" spc="5">
                <a:solidFill>
                  <a:srgbClr val="006FC0"/>
                </a:solidFill>
                <a:latin typeface="Times New Roman"/>
                <a:cs typeface="Times New Roman"/>
              </a:rPr>
              <a:t>systems(ERPs)</a:t>
            </a:r>
            <a:endParaRPr sz="2800">
              <a:latin typeface="Times New Roman"/>
              <a:cs typeface="Times New Roman"/>
            </a:endParaRPr>
          </a:p>
          <a:p>
            <a:pPr marL="469900" indent="-457834">
              <a:lnSpc>
                <a:spcPct val="100000"/>
              </a:lnSpc>
              <a:spcBef>
                <a:spcPts val="1645"/>
              </a:spcBef>
              <a:buAutoNum type="arabicPeriod"/>
              <a:tabLst>
                <a:tab pos="469900" algn="l"/>
                <a:tab pos="470534" algn="l"/>
              </a:tabLst>
            </a:pPr>
            <a:r>
              <a:rPr sz="2800" b="1">
                <a:solidFill>
                  <a:srgbClr val="006FC0"/>
                </a:solidFill>
                <a:latin typeface="Times New Roman"/>
                <a:cs typeface="Times New Roman"/>
              </a:rPr>
              <a:t>Transaction</a:t>
            </a:r>
            <a:r>
              <a:rPr sz="2800" b="1" spc="-65">
                <a:solidFill>
                  <a:srgbClr val="006FC0"/>
                </a:solidFill>
                <a:latin typeface="Times New Roman"/>
                <a:cs typeface="Times New Roman"/>
              </a:rPr>
              <a:t> </a:t>
            </a:r>
            <a:r>
              <a:rPr sz="2800" b="1" spc="5">
                <a:solidFill>
                  <a:srgbClr val="006FC0"/>
                </a:solidFill>
                <a:latin typeface="Times New Roman"/>
                <a:cs typeface="Times New Roman"/>
              </a:rPr>
              <a:t>Processing</a:t>
            </a:r>
            <a:r>
              <a:rPr sz="2800" b="1" spc="-110">
                <a:solidFill>
                  <a:srgbClr val="006FC0"/>
                </a:solidFill>
                <a:latin typeface="Times New Roman"/>
                <a:cs typeface="Times New Roman"/>
              </a:rPr>
              <a:t> </a:t>
            </a:r>
            <a:r>
              <a:rPr sz="2800" b="1" spc="5">
                <a:solidFill>
                  <a:srgbClr val="006FC0"/>
                </a:solidFill>
                <a:latin typeface="Times New Roman"/>
                <a:cs typeface="Times New Roman"/>
              </a:rPr>
              <a:t>Systems(TPS)</a:t>
            </a:r>
            <a:endParaRPr sz="2800">
              <a:latin typeface="Times New Roman"/>
              <a:cs typeface="Times New Roman"/>
            </a:endParaRPr>
          </a:p>
        </p:txBody>
      </p:sp>
      <p:sp>
        <p:nvSpPr>
          <p:cNvPr id="4" name="object 4"/>
          <p:cNvSpPr txBox="1"/>
          <p:nvPr/>
        </p:nvSpPr>
        <p:spPr>
          <a:xfrm>
            <a:off x="547369" y="4495101"/>
            <a:ext cx="8080375" cy="1309370"/>
          </a:xfrm>
          <a:prstGeom prst="rect">
            <a:avLst/>
          </a:prstGeom>
        </p:spPr>
        <p:txBody>
          <a:bodyPr vert="horz" wrap="square" lIns="0" tIns="12700" rIns="0" bIns="0" rtlCol="0">
            <a:spAutoFit/>
          </a:bodyPr>
          <a:lstStyle/>
          <a:p>
            <a:pPr marL="12700" marR="5080">
              <a:lnSpc>
                <a:spcPct val="150400"/>
              </a:lnSpc>
              <a:spcBef>
                <a:spcPts val="100"/>
              </a:spcBef>
              <a:tabLst>
                <a:tab pos="946150" algn="l"/>
                <a:tab pos="1467485" algn="l"/>
                <a:tab pos="2433320" algn="l"/>
                <a:tab pos="3926840" algn="l"/>
                <a:tab pos="5603875" algn="l"/>
                <a:tab pos="6792595" algn="l"/>
                <a:tab pos="7192645" algn="l"/>
              </a:tabLst>
            </a:pPr>
            <a:r>
              <a:rPr sz="2800" b="1" spc="-20">
                <a:solidFill>
                  <a:srgbClr val="FF6600"/>
                </a:solidFill>
                <a:latin typeface="Times New Roman"/>
                <a:cs typeface="Times New Roman"/>
              </a:rPr>
              <a:t>ER</a:t>
            </a:r>
            <a:r>
              <a:rPr sz="2800" b="1">
                <a:solidFill>
                  <a:srgbClr val="FF6600"/>
                </a:solidFill>
                <a:latin typeface="Times New Roman"/>
                <a:cs typeface="Times New Roman"/>
              </a:rPr>
              <a:t>P	&amp;	</a:t>
            </a:r>
            <a:r>
              <a:rPr sz="2800" b="1" spc="-20">
                <a:solidFill>
                  <a:srgbClr val="FF6600"/>
                </a:solidFill>
                <a:latin typeface="Times New Roman"/>
                <a:cs typeface="Times New Roman"/>
              </a:rPr>
              <a:t>T</a:t>
            </a:r>
            <a:r>
              <a:rPr sz="2800" b="1" spc="35">
                <a:solidFill>
                  <a:srgbClr val="FF6600"/>
                </a:solidFill>
                <a:latin typeface="Times New Roman"/>
                <a:cs typeface="Times New Roman"/>
              </a:rPr>
              <a:t>P</a:t>
            </a:r>
            <a:r>
              <a:rPr sz="2800" b="1">
                <a:solidFill>
                  <a:srgbClr val="FF6600"/>
                </a:solidFill>
                <a:latin typeface="Times New Roman"/>
                <a:cs typeface="Times New Roman"/>
              </a:rPr>
              <a:t>S,	</a:t>
            </a:r>
            <a:r>
              <a:rPr sz="2800" b="1" spc="15">
                <a:solidFill>
                  <a:srgbClr val="FF6600"/>
                </a:solidFill>
                <a:latin typeface="Times New Roman"/>
                <a:cs typeface="Times New Roman"/>
              </a:rPr>
              <a:t>f</a:t>
            </a:r>
            <a:r>
              <a:rPr sz="2800" b="1">
                <a:solidFill>
                  <a:srgbClr val="FF6600"/>
                </a:solidFill>
                <a:latin typeface="Times New Roman"/>
                <a:cs typeface="Times New Roman"/>
              </a:rPr>
              <a:t>u</a:t>
            </a:r>
            <a:r>
              <a:rPr sz="2800" b="1" spc="-15">
                <a:solidFill>
                  <a:srgbClr val="FF6600"/>
                </a:solidFill>
                <a:latin typeface="Times New Roman"/>
                <a:cs typeface="Times New Roman"/>
              </a:rPr>
              <a:t>n</a:t>
            </a:r>
            <a:r>
              <a:rPr sz="2800" b="1">
                <a:solidFill>
                  <a:srgbClr val="FF6600"/>
                </a:solidFill>
                <a:latin typeface="Times New Roman"/>
                <a:cs typeface="Times New Roman"/>
              </a:rPr>
              <a:t>c</a:t>
            </a:r>
            <a:r>
              <a:rPr sz="2800" b="1" spc="25">
                <a:solidFill>
                  <a:srgbClr val="FF6600"/>
                </a:solidFill>
                <a:latin typeface="Times New Roman"/>
                <a:cs typeface="Times New Roman"/>
              </a:rPr>
              <a:t>t</a:t>
            </a:r>
            <a:r>
              <a:rPr sz="2800" b="1" spc="15">
                <a:solidFill>
                  <a:srgbClr val="FF6600"/>
                </a:solidFill>
                <a:latin typeface="Times New Roman"/>
                <a:cs typeface="Times New Roman"/>
              </a:rPr>
              <a:t>i</a:t>
            </a:r>
            <a:r>
              <a:rPr sz="2800" b="1">
                <a:solidFill>
                  <a:srgbClr val="FF6600"/>
                </a:solidFill>
                <a:latin typeface="Times New Roman"/>
                <a:cs typeface="Times New Roman"/>
              </a:rPr>
              <a:t>on	p</a:t>
            </a:r>
            <a:r>
              <a:rPr sz="2800" b="1" spc="-55">
                <a:solidFill>
                  <a:srgbClr val="FF6600"/>
                </a:solidFill>
                <a:latin typeface="Times New Roman"/>
                <a:cs typeface="Times New Roman"/>
              </a:rPr>
              <a:t>r</a:t>
            </a:r>
            <a:r>
              <a:rPr sz="2800" b="1" spc="-30">
                <a:solidFill>
                  <a:srgbClr val="FF6600"/>
                </a:solidFill>
                <a:latin typeface="Times New Roman"/>
                <a:cs typeface="Times New Roman"/>
              </a:rPr>
              <a:t>i</a:t>
            </a:r>
            <a:r>
              <a:rPr sz="2800" b="1" spc="60">
                <a:solidFill>
                  <a:srgbClr val="FF6600"/>
                </a:solidFill>
                <a:latin typeface="Times New Roman"/>
                <a:cs typeface="Times New Roman"/>
              </a:rPr>
              <a:t>m</a:t>
            </a:r>
            <a:r>
              <a:rPr sz="2800" b="1">
                <a:solidFill>
                  <a:srgbClr val="FF6600"/>
                </a:solidFill>
                <a:latin typeface="Times New Roman"/>
                <a:cs typeface="Times New Roman"/>
              </a:rPr>
              <a:t>a</a:t>
            </a:r>
            <a:r>
              <a:rPr sz="2800" b="1" spc="-45">
                <a:solidFill>
                  <a:srgbClr val="FF6600"/>
                </a:solidFill>
                <a:latin typeface="Times New Roman"/>
                <a:cs typeface="Times New Roman"/>
              </a:rPr>
              <a:t>r</a:t>
            </a:r>
            <a:r>
              <a:rPr sz="2800" b="1" spc="15">
                <a:solidFill>
                  <a:srgbClr val="FF6600"/>
                </a:solidFill>
                <a:latin typeface="Times New Roman"/>
                <a:cs typeface="Times New Roman"/>
              </a:rPr>
              <a:t>il</a:t>
            </a:r>
            <a:r>
              <a:rPr sz="2800" b="1">
                <a:solidFill>
                  <a:srgbClr val="FF6600"/>
                </a:solidFill>
                <a:latin typeface="Times New Roman"/>
                <a:cs typeface="Times New Roman"/>
              </a:rPr>
              <a:t>y	</a:t>
            </a:r>
            <a:r>
              <a:rPr sz="2800" b="1" spc="-75">
                <a:solidFill>
                  <a:srgbClr val="FF6600"/>
                </a:solidFill>
                <a:latin typeface="Times New Roman"/>
                <a:cs typeface="Times New Roman"/>
              </a:rPr>
              <a:t>w</a:t>
            </a:r>
            <a:r>
              <a:rPr sz="2800" b="1" spc="15">
                <a:solidFill>
                  <a:srgbClr val="FF6600"/>
                </a:solidFill>
                <a:latin typeface="Times New Roman"/>
                <a:cs typeface="Times New Roman"/>
              </a:rPr>
              <a:t>it</a:t>
            </a:r>
            <a:r>
              <a:rPr sz="2800" b="1">
                <a:solidFill>
                  <a:srgbClr val="FF6600"/>
                </a:solidFill>
                <a:latin typeface="Times New Roman"/>
                <a:cs typeface="Times New Roman"/>
              </a:rPr>
              <a:t>h</a:t>
            </a:r>
            <a:r>
              <a:rPr sz="2800" b="1" spc="10">
                <a:solidFill>
                  <a:srgbClr val="FF6600"/>
                </a:solidFill>
                <a:latin typeface="Times New Roman"/>
                <a:cs typeface="Times New Roman"/>
              </a:rPr>
              <a:t>i</a:t>
            </a:r>
            <a:r>
              <a:rPr sz="2800" b="1">
                <a:solidFill>
                  <a:srgbClr val="FF6600"/>
                </a:solidFill>
                <a:latin typeface="Times New Roman"/>
                <a:cs typeface="Times New Roman"/>
              </a:rPr>
              <a:t>n	a	</a:t>
            </a:r>
            <a:r>
              <a:rPr sz="2800" b="1" spc="5">
                <a:solidFill>
                  <a:srgbClr val="FF6600"/>
                </a:solidFill>
                <a:latin typeface="Times New Roman"/>
                <a:cs typeface="Times New Roman"/>
              </a:rPr>
              <a:t>s</a:t>
            </a:r>
            <a:r>
              <a:rPr sz="2800" b="1" spc="15">
                <a:solidFill>
                  <a:srgbClr val="FF6600"/>
                </a:solidFill>
                <a:latin typeface="Times New Roman"/>
                <a:cs typeface="Times New Roman"/>
              </a:rPr>
              <a:t>i</a:t>
            </a:r>
            <a:r>
              <a:rPr sz="2800" b="1">
                <a:solidFill>
                  <a:srgbClr val="FF6600"/>
                </a:solidFill>
                <a:latin typeface="Times New Roman"/>
                <a:cs typeface="Times New Roman"/>
              </a:rPr>
              <a:t>n</a:t>
            </a:r>
            <a:r>
              <a:rPr sz="2800" b="1" spc="-10">
                <a:solidFill>
                  <a:srgbClr val="FF6600"/>
                </a:solidFill>
                <a:latin typeface="Times New Roman"/>
                <a:cs typeface="Times New Roman"/>
              </a:rPr>
              <a:t>g</a:t>
            </a:r>
            <a:r>
              <a:rPr sz="2800" b="1" spc="15">
                <a:solidFill>
                  <a:srgbClr val="FF6600"/>
                </a:solidFill>
                <a:latin typeface="Times New Roman"/>
                <a:cs typeface="Times New Roman"/>
              </a:rPr>
              <a:t>l</a:t>
            </a:r>
            <a:r>
              <a:rPr sz="2800" b="1">
                <a:solidFill>
                  <a:srgbClr val="FF6600"/>
                </a:solidFill>
                <a:latin typeface="Times New Roman"/>
                <a:cs typeface="Times New Roman"/>
              </a:rPr>
              <a:t>e  organization</a:t>
            </a:r>
            <a:endParaRPr sz="280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505142"/>
            <a:ext cx="8296909" cy="513715"/>
          </a:xfrm>
          <a:prstGeom prst="rect">
            <a:avLst/>
          </a:prstGeom>
        </p:spPr>
        <p:txBody>
          <a:bodyPr vert="horz" wrap="square" lIns="0" tIns="12700" rIns="0" bIns="0" rtlCol="0">
            <a:spAutoFit/>
          </a:bodyPr>
          <a:lstStyle/>
          <a:p>
            <a:pPr marL="12700">
              <a:lnSpc>
                <a:spcPct val="100000"/>
              </a:lnSpc>
              <a:spcBef>
                <a:spcPts val="100"/>
              </a:spcBef>
            </a:pPr>
            <a:r>
              <a:rPr spc="10"/>
              <a:t>Types</a:t>
            </a:r>
            <a:r>
              <a:rPr spc="-45"/>
              <a:t> </a:t>
            </a:r>
            <a:r>
              <a:t>of</a:t>
            </a:r>
            <a:r>
              <a:rPr spc="-20"/>
              <a:t> </a:t>
            </a:r>
            <a:r>
              <a:rPr spc="-5"/>
              <a:t>Computer-Based</a:t>
            </a:r>
            <a:r>
              <a:rPr spc="20"/>
              <a:t> </a:t>
            </a:r>
            <a:r>
              <a:t>Information</a:t>
            </a:r>
            <a:r>
              <a:rPr spc="-85"/>
              <a:t> </a:t>
            </a:r>
            <a:r>
              <a:rPr spc="5"/>
              <a:t>Systems</a:t>
            </a:r>
          </a:p>
        </p:txBody>
      </p:sp>
      <p:sp>
        <p:nvSpPr>
          <p:cNvPr id="3" name="object 3"/>
          <p:cNvSpPr txBox="1"/>
          <p:nvPr/>
        </p:nvSpPr>
        <p:spPr>
          <a:xfrm>
            <a:off x="547369" y="1474406"/>
            <a:ext cx="8074659" cy="4721860"/>
          </a:xfrm>
          <a:prstGeom prst="rect">
            <a:avLst/>
          </a:prstGeom>
        </p:spPr>
        <p:txBody>
          <a:bodyPr vert="horz" wrap="square" lIns="0" tIns="12700" rIns="0" bIns="0" rtlCol="0">
            <a:spAutoFit/>
          </a:bodyPr>
          <a:lstStyle/>
          <a:p>
            <a:pPr marL="12700">
              <a:lnSpc>
                <a:spcPct val="100000"/>
              </a:lnSpc>
              <a:spcBef>
                <a:spcPts val="100"/>
              </a:spcBef>
            </a:pPr>
            <a:r>
              <a:rPr sz="2400" b="1" spc="-10">
                <a:solidFill>
                  <a:srgbClr val="006FC0"/>
                </a:solidFill>
                <a:latin typeface="Times New Roman"/>
                <a:cs typeface="Times New Roman"/>
              </a:rPr>
              <a:t>Transaction</a:t>
            </a:r>
            <a:r>
              <a:rPr sz="2400" b="1" spc="60">
                <a:solidFill>
                  <a:srgbClr val="006FC0"/>
                </a:solidFill>
                <a:latin typeface="Times New Roman"/>
                <a:cs typeface="Times New Roman"/>
              </a:rPr>
              <a:t> </a:t>
            </a:r>
            <a:r>
              <a:rPr sz="2400" b="1" spc="-15">
                <a:solidFill>
                  <a:srgbClr val="006FC0"/>
                </a:solidFill>
                <a:latin typeface="Times New Roman"/>
                <a:cs typeface="Times New Roman"/>
              </a:rPr>
              <a:t>Processing</a:t>
            </a:r>
            <a:r>
              <a:rPr sz="2400" b="1" spc="110">
                <a:solidFill>
                  <a:srgbClr val="006FC0"/>
                </a:solidFill>
                <a:latin typeface="Times New Roman"/>
                <a:cs typeface="Times New Roman"/>
              </a:rPr>
              <a:t> </a:t>
            </a:r>
            <a:r>
              <a:rPr sz="2400" b="1">
                <a:solidFill>
                  <a:srgbClr val="006FC0"/>
                </a:solidFill>
                <a:latin typeface="Times New Roman"/>
                <a:cs typeface="Times New Roman"/>
              </a:rPr>
              <a:t>System</a:t>
            </a:r>
            <a:r>
              <a:rPr sz="2400" b="1" spc="-45">
                <a:solidFill>
                  <a:srgbClr val="006FC0"/>
                </a:solidFill>
                <a:latin typeface="Times New Roman"/>
                <a:cs typeface="Times New Roman"/>
              </a:rPr>
              <a:t> </a:t>
            </a:r>
            <a:r>
              <a:rPr sz="2400" b="1" spc="-5">
                <a:solidFill>
                  <a:srgbClr val="006FC0"/>
                </a:solidFill>
                <a:latin typeface="Times New Roman"/>
                <a:cs typeface="Times New Roman"/>
              </a:rPr>
              <a:t>(TPS)</a:t>
            </a:r>
            <a:endParaRPr sz="2400">
              <a:latin typeface="Times New Roman"/>
              <a:cs typeface="Times New Roman"/>
            </a:endParaRPr>
          </a:p>
          <a:p>
            <a:pPr>
              <a:lnSpc>
                <a:spcPct val="100000"/>
              </a:lnSpc>
              <a:spcBef>
                <a:spcPts val="15"/>
              </a:spcBef>
            </a:pPr>
            <a:endParaRPr sz="2650">
              <a:latin typeface="Times New Roman"/>
              <a:cs typeface="Times New Roman"/>
            </a:endParaRPr>
          </a:p>
          <a:p>
            <a:pPr marL="355600" marR="5080" indent="-343535" algn="just">
              <a:lnSpc>
                <a:spcPct val="117600"/>
              </a:lnSpc>
              <a:buFont typeface="Arial MT"/>
              <a:buChar char="•"/>
              <a:tabLst>
                <a:tab pos="356235" algn="l"/>
              </a:tabLst>
            </a:pPr>
            <a:r>
              <a:rPr sz="2200" spc="-10">
                <a:latin typeface="Times New Roman"/>
                <a:cs typeface="Times New Roman"/>
              </a:rPr>
              <a:t>TPS </a:t>
            </a:r>
            <a:r>
              <a:rPr sz="2200" spc="-5">
                <a:latin typeface="Times New Roman"/>
                <a:cs typeface="Times New Roman"/>
              </a:rPr>
              <a:t>supports the </a:t>
            </a:r>
            <a:r>
              <a:rPr sz="2200" spc="-10">
                <a:latin typeface="Times New Roman"/>
                <a:cs typeface="Times New Roman"/>
              </a:rPr>
              <a:t>monitoring, </a:t>
            </a:r>
            <a:r>
              <a:rPr sz="2200" spc="-5">
                <a:latin typeface="Times New Roman"/>
                <a:cs typeface="Times New Roman"/>
              </a:rPr>
              <a:t>collection, storage, </a:t>
            </a:r>
            <a:r>
              <a:rPr sz="2200" spc="5">
                <a:latin typeface="Times New Roman"/>
                <a:cs typeface="Times New Roman"/>
              </a:rPr>
              <a:t>and </a:t>
            </a:r>
            <a:r>
              <a:rPr sz="2200" spc="-10">
                <a:latin typeface="Times New Roman"/>
                <a:cs typeface="Times New Roman"/>
              </a:rPr>
              <a:t>processing </a:t>
            </a:r>
            <a:r>
              <a:rPr sz="2200" spc="-5">
                <a:latin typeface="Times New Roman"/>
                <a:cs typeface="Times New Roman"/>
              </a:rPr>
              <a:t>of </a:t>
            </a:r>
            <a:r>
              <a:rPr sz="2200">
                <a:latin typeface="Times New Roman"/>
                <a:cs typeface="Times New Roman"/>
              </a:rPr>
              <a:t> </a:t>
            </a:r>
            <a:r>
              <a:rPr sz="2200" spc="-15">
                <a:latin typeface="Times New Roman"/>
                <a:cs typeface="Times New Roman"/>
              </a:rPr>
              <a:t>data</a:t>
            </a:r>
            <a:r>
              <a:rPr sz="2200" spc="-10">
                <a:latin typeface="Times New Roman"/>
                <a:cs typeface="Times New Roman"/>
              </a:rPr>
              <a:t> </a:t>
            </a:r>
            <a:r>
              <a:rPr sz="2200" spc="5">
                <a:latin typeface="Times New Roman"/>
                <a:cs typeface="Times New Roman"/>
              </a:rPr>
              <a:t>from </a:t>
            </a:r>
            <a:r>
              <a:rPr sz="2200" spc="10">
                <a:latin typeface="Times New Roman"/>
                <a:cs typeface="Times New Roman"/>
              </a:rPr>
              <a:t>the</a:t>
            </a:r>
            <a:r>
              <a:rPr sz="2200" spc="15">
                <a:latin typeface="Times New Roman"/>
                <a:cs typeface="Times New Roman"/>
              </a:rPr>
              <a:t> </a:t>
            </a:r>
            <a:r>
              <a:rPr sz="2200" spc="-10">
                <a:latin typeface="Times New Roman"/>
                <a:cs typeface="Times New Roman"/>
              </a:rPr>
              <a:t>organization’s</a:t>
            </a:r>
            <a:r>
              <a:rPr sz="2200" spc="-5">
                <a:latin typeface="Times New Roman"/>
                <a:cs typeface="Times New Roman"/>
              </a:rPr>
              <a:t> </a:t>
            </a:r>
            <a:r>
              <a:rPr sz="2200">
                <a:latin typeface="Times New Roman"/>
                <a:cs typeface="Times New Roman"/>
              </a:rPr>
              <a:t>basic</a:t>
            </a:r>
            <a:r>
              <a:rPr sz="2200" spc="5">
                <a:latin typeface="Times New Roman"/>
                <a:cs typeface="Times New Roman"/>
              </a:rPr>
              <a:t> </a:t>
            </a:r>
            <a:r>
              <a:rPr sz="2200" spc="-5">
                <a:latin typeface="Times New Roman"/>
                <a:cs typeface="Times New Roman"/>
              </a:rPr>
              <a:t>business</a:t>
            </a:r>
            <a:r>
              <a:rPr sz="2200">
                <a:latin typeface="Times New Roman"/>
                <a:cs typeface="Times New Roman"/>
              </a:rPr>
              <a:t> </a:t>
            </a:r>
            <a:r>
              <a:rPr sz="2200" spc="-5">
                <a:latin typeface="Times New Roman"/>
                <a:cs typeface="Times New Roman"/>
              </a:rPr>
              <a:t>transactions,</a:t>
            </a:r>
            <a:r>
              <a:rPr sz="2200">
                <a:latin typeface="Times New Roman"/>
                <a:cs typeface="Times New Roman"/>
              </a:rPr>
              <a:t> each</a:t>
            </a:r>
            <a:r>
              <a:rPr sz="2200" spc="5">
                <a:latin typeface="Times New Roman"/>
                <a:cs typeface="Times New Roman"/>
              </a:rPr>
              <a:t> </a:t>
            </a:r>
            <a:r>
              <a:rPr sz="2200">
                <a:latin typeface="Times New Roman"/>
                <a:cs typeface="Times New Roman"/>
              </a:rPr>
              <a:t>of </a:t>
            </a:r>
            <a:r>
              <a:rPr sz="2200" spc="-535">
                <a:latin typeface="Times New Roman"/>
                <a:cs typeface="Times New Roman"/>
              </a:rPr>
              <a:t> </a:t>
            </a:r>
            <a:r>
              <a:rPr sz="2200" spc="-30">
                <a:latin typeface="Times New Roman"/>
                <a:cs typeface="Times New Roman"/>
              </a:rPr>
              <a:t>which</a:t>
            </a:r>
            <a:r>
              <a:rPr sz="2200" spc="145">
                <a:latin typeface="Times New Roman"/>
                <a:cs typeface="Times New Roman"/>
              </a:rPr>
              <a:t> </a:t>
            </a:r>
            <a:r>
              <a:rPr sz="2200" spc="-20">
                <a:latin typeface="Times New Roman"/>
                <a:cs typeface="Times New Roman"/>
              </a:rPr>
              <a:t>generates</a:t>
            </a:r>
            <a:r>
              <a:rPr sz="2200" spc="150">
                <a:latin typeface="Times New Roman"/>
                <a:cs typeface="Times New Roman"/>
              </a:rPr>
              <a:t> </a:t>
            </a:r>
            <a:r>
              <a:rPr sz="2200" spc="-5">
                <a:latin typeface="Times New Roman"/>
                <a:cs typeface="Times New Roman"/>
              </a:rPr>
              <a:t>data.</a:t>
            </a:r>
            <a:endParaRPr sz="2200">
              <a:latin typeface="Times New Roman"/>
              <a:cs typeface="Times New Roman"/>
            </a:endParaRPr>
          </a:p>
          <a:p>
            <a:pPr marL="355600" marR="9525" indent="-343535" algn="just">
              <a:lnSpc>
                <a:spcPct val="117500"/>
              </a:lnSpc>
              <a:buFont typeface="Arial MT"/>
              <a:buChar char="•"/>
              <a:tabLst>
                <a:tab pos="356235" algn="l"/>
              </a:tabLst>
            </a:pPr>
            <a:r>
              <a:rPr sz="2200">
                <a:latin typeface="Times New Roman"/>
                <a:cs typeface="Times New Roman"/>
              </a:rPr>
              <a:t>The</a:t>
            </a:r>
            <a:r>
              <a:rPr sz="2200" spc="5">
                <a:latin typeface="Times New Roman"/>
                <a:cs typeface="Times New Roman"/>
              </a:rPr>
              <a:t> </a:t>
            </a:r>
            <a:r>
              <a:rPr sz="2200" spc="-20">
                <a:latin typeface="Times New Roman"/>
                <a:cs typeface="Times New Roman"/>
              </a:rPr>
              <a:t>IS</a:t>
            </a:r>
            <a:r>
              <a:rPr sz="2200" spc="-15">
                <a:latin typeface="Times New Roman"/>
                <a:cs typeface="Times New Roman"/>
              </a:rPr>
              <a:t> </a:t>
            </a:r>
            <a:r>
              <a:rPr sz="2200" spc="-5">
                <a:latin typeface="Times New Roman"/>
                <a:cs typeface="Times New Roman"/>
              </a:rPr>
              <a:t>definition</a:t>
            </a:r>
            <a:r>
              <a:rPr sz="2200">
                <a:latin typeface="Times New Roman"/>
                <a:cs typeface="Times New Roman"/>
              </a:rPr>
              <a:t> </a:t>
            </a:r>
            <a:r>
              <a:rPr sz="2200" spc="-5">
                <a:latin typeface="Times New Roman"/>
                <a:cs typeface="Times New Roman"/>
              </a:rPr>
              <a:t>of</a:t>
            </a:r>
            <a:r>
              <a:rPr sz="2200">
                <a:latin typeface="Times New Roman"/>
                <a:cs typeface="Times New Roman"/>
              </a:rPr>
              <a:t> a</a:t>
            </a:r>
            <a:r>
              <a:rPr sz="2200" spc="5">
                <a:latin typeface="Times New Roman"/>
                <a:cs typeface="Times New Roman"/>
              </a:rPr>
              <a:t> </a:t>
            </a:r>
            <a:r>
              <a:rPr sz="2200">
                <a:latin typeface="Times New Roman"/>
                <a:cs typeface="Times New Roman"/>
              </a:rPr>
              <a:t>transaction</a:t>
            </a:r>
            <a:r>
              <a:rPr sz="2200" spc="5">
                <a:latin typeface="Times New Roman"/>
                <a:cs typeface="Times New Roman"/>
              </a:rPr>
              <a:t> </a:t>
            </a:r>
            <a:r>
              <a:rPr sz="2200" spc="-10">
                <a:latin typeface="Times New Roman"/>
                <a:cs typeface="Times New Roman"/>
              </a:rPr>
              <a:t>is</a:t>
            </a:r>
            <a:r>
              <a:rPr sz="2200" spc="-5">
                <a:latin typeface="Times New Roman"/>
                <a:cs typeface="Times New Roman"/>
              </a:rPr>
              <a:t> </a:t>
            </a:r>
            <a:r>
              <a:rPr sz="2200">
                <a:latin typeface="Times New Roman"/>
                <a:cs typeface="Times New Roman"/>
              </a:rPr>
              <a:t>broader:</a:t>
            </a:r>
            <a:r>
              <a:rPr sz="2200" spc="5">
                <a:latin typeface="Times New Roman"/>
                <a:cs typeface="Times New Roman"/>
              </a:rPr>
              <a:t> </a:t>
            </a:r>
            <a:r>
              <a:rPr sz="2200">
                <a:latin typeface="Times New Roman"/>
                <a:cs typeface="Times New Roman"/>
              </a:rPr>
              <a:t>A</a:t>
            </a:r>
            <a:r>
              <a:rPr sz="2200" spc="5">
                <a:latin typeface="Times New Roman"/>
                <a:cs typeface="Times New Roman"/>
              </a:rPr>
              <a:t> </a:t>
            </a:r>
            <a:r>
              <a:rPr sz="2200">
                <a:latin typeface="Times New Roman"/>
                <a:cs typeface="Times New Roman"/>
              </a:rPr>
              <a:t>transaction</a:t>
            </a:r>
            <a:r>
              <a:rPr sz="2200" spc="5">
                <a:latin typeface="Times New Roman"/>
                <a:cs typeface="Times New Roman"/>
              </a:rPr>
              <a:t> </a:t>
            </a:r>
            <a:r>
              <a:rPr sz="2200" spc="-15">
                <a:latin typeface="Times New Roman"/>
                <a:cs typeface="Times New Roman"/>
              </a:rPr>
              <a:t>is </a:t>
            </a:r>
            <a:r>
              <a:rPr sz="2200" spc="-10">
                <a:latin typeface="Times New Roman"/>
                <a:cs typeface="Times New Roman"/>
              </a:rPr>
              <a:t> </a:t>
            </a:r>
            <a:r>
              <a:rPr sz="2200" spc="-30">
                <a:latin typeface="Times New Roman"/>
                <a:cs typeface="Times New Roman"/>
              </a:rPr>
              <a:t>anything</a:t>
            </a:r>
            <a:r>
              <a:rPr sz="2200" spc="204">
                <a:latin typeface="Times New Roman"/>
                <a:cs typeface="Times New Roman"/>
              </a:rPr>
              <a:t> </a:t>
            </a:r>
            <a:r>
              <a:rPr sz="2200" spc="-15">
                <a:latin typeface="Times New Roman"/>
                <a:cs typeface="Times New Roman"/>
              </a:rPr>
              <a:t>that</a:t>
            </a:r>
            <a:r>
              <a:rPr sz="2200" spc="40">
                <a:latin typeface="Times New Roman"/>
                <a:cs typeface="Times New Roman"/>
              </a:rPr>
              <a:t> </a:t>
            </a:r>
            <a:r>
              <a:rPr sz="2200" spc="-30">
                <a:latin typeface="Times New Roman"/>
                <a:cs typeface="Times New Roman"/>
              </a:rPr>
              <a:t>changes</a:t>
            </a:r>
            <a:r>
              <a:rPr sz="2200" spc="185">
                <a:latin typeface="Times New Roman"/>
                <a:cs typeface="Times New Roman"/>
              </a:rPr>
              <a:t> </a:t>
            </a:r>
            <a:r>
              <a:rPr sz="2200" spc="-25">
                <a:latin typeface="Times New Roman"/>
                <a:cs typeface="Times New Roman"/>
              </a:rPr>
              <a:t>the</a:t>
            </a:r>
            <a:r>
              <a:rPr sz="2200" spc="20">
                <a:latin typeface="Times New Roman"/>
                <a:cs typeface="Times New Roman"/>
              </a:rPr>
              <a:t> </a:t>
            </a:r>
            <a:r>
              <a:rPr sz="2200" spc="-25">
                <a:latin typeface="Times New Roman"/>
                <a:cs typeface="Times New Roman"/>
              </a:rPr>
              <a:t>firm’s</a:t>
            </a:r>
            <a:r>
              <a:rPr sz="2200" spc="145">
                <a:latin typeface="Times New Roman"/>
                <a:cs typeface="Times New Roman"/>
              </a:rPr>
              <a:t> </a:t>
            </a:r>
            <a:r>
              <a:rPr sz="2200" spc="-5">
                <a:latin typeface="Times New Roman"/>
                <a:cs typeface="Times New Roman"/>
              </a:rPr>
              <a:t>database.</a:t>
            </a:r>
            <a:endParaRPr sz="2200">
              <a:latin typeface="Times New Roman"/>
              <a:cs typeface="Times New Roman"/>
            </a:endParaRPr>
          </a:p>
          <a:p>
            <a:pPr marL="355600" marR="5715" indent="-343535" algn="just">
              <a:lnSpc>
                <a:spcPct val="117500"/>
              </a:lnSpc>
              <a:buFont typeface="Arial MT"/>
              <a:buChar char="•"/>
              <a:tabLst>
                <a:tab pos="356235" algn="l"/>
              </a:tabLst>
            </a:pPr>
            <a:r>
              <a:rPr sz="2200" spc="-10">
                <a:latin typeface="Times New Roman"/>
                <a:cs typeface="Times New Roman"/>
              </a:rPr>
              <a:t>Collects</a:t>
            </a:r>
            <a:r>
              <a:rPr sz="2200" spc="-5">
                <a:latin typeface="Times New Roman"/>
                <a:cs typeface="Times New Roman"/>
              </a:rPr>
              <a:t> </a:t>
            </a:r>
            <a:r>
              <a:rPr sz="2200" spc="-15">
                <a:latin typeface="Times New Roman"/>
                <a:cs typeface="Times New Roman"/>
              </a:rPr>
              <a:t>data</a:t>
            </a:r>
            <a:r>
              <a:rPr sz="2200" spc="-10">
                <a:latin typeface="Times New Roman"/>
                <a:cs typeface="Times New Roman"/>
              </a:rPr>
              <a:t> </a:t>
            </a:r>
            <a:r>
              <a:rPr sz="2200" spc="15">
                <a:latin typeface="Times New Roman"/>
                <a:cs typeface="Times New Roman"/>
              </a:rPr>
              <a:t>in </a:t>
            </a:r>
            <a:r>
              <a:rPr sz="2200" spc="10">
                <a:latin typeface="Times New Roman"/>
                <a:cs typeface="Times New Roman"/>
              </a:rPr>
              <a:t>real </a:t>
            </a:r>
            <a:r>
              <a:rPr sz="2200" spc="-10">
                <a:latin typeface="Times New Roman"/>
                <a:cs typeface="Times New Roman"/>
              </a:rPr>
              <a:t>time</a:t>
            </a:r>
            <a:r>
              <a:rPr sz="2200" spc="-5">
                <a:latin typeface="Times New Roman"/>
                <a:cs typeface="Times New Roman"/>
              </a:rPr>
              <a:t> </a:t>
            </a:r>
            <a:r>
              <a:rPr sz="2200" spc="20">
                <a:latin typeface="Times New Roman"/>
                <a:cs typeface="Times New Roman"/>
              </a:rPr>
              <a:t>and </a:t>
            </a:r>
            <a:r>
              <a:rPr sz="2200" spc="-10">
                <a:latin typeface="Times New Roman"/>
                <a:cs typeface="Times New Roman"/>
              </a:rPr>
              <a:t>it</a:t>
            </a:r>
            <a:r>
              <a:rPr sz="2200" spc="-5">
                <a:latin typeface="Times New Roman"/>
                <a:cs typeface="Times New Roman"/>
              </a:rPr>
              <a:t> </a:t>
            </a:r>
            <a:r>
              <a:rPr sz="2200" spc="-15">
                <a:latin typeface="Times New Roman"/>
                <a:cs typeface="Times New Roman"/>
              </a:rPr>
              <a:t>provides</a:t>
            </a:r>
            <a:r>
              <a:rPr sz="2200" spc="-10">
                <a:latin typeface="Times New Roman"/>
                <a:cs typeface="Times New Roman"/>
              </a:rPr>
              <a:t> the</a:t>
            </a:r>
            <a:r>
              <a:rPr sz="2200" spc="-5">
                <a:latin typeface="Times New Roman"/>
                <a:cs typeface="Times New Roman"/>
              </a:rPr>
              <a:t> input</a:t>
            </a:r>
            <a:r>
              <a:rPr sz="2200">
                <a:latin typeface="Times New Roman"/>
                <a:cs typeface="Times New Roman"/>
              </a:rPr>
              <a:t> data</a:t>
            </a:r>
            <a:r>
              <a:rPr sz="2200" spc="5">
                <a:latin typeface="Times New Roman"/>
                <a:cs typeface="Times New Roman"/>
              </a:rPr>
              <a:t> </a:t>
            </a:r>
            <a:r>
              <a:rPr sz="2200" spc="-30">
                <a:latin typeface="Times New Roman"/>
                <a:cs typeface="Times New Roman"/>
              </a:rPr>
              <a:t>for</a:t>
            </a:r>
            <a:r>
              <a:rPr sz="2200" spc="-25">
                <a:latin typeface="Times New Roman"/>
                <a:cs typeface="Times New Roman"/>
              </a:rPr>
              <a:t> </a:t>
            </a:r>
            <a:r>
              <a:rPr sz="2200" spc="-10">
                <a:latin typeface="Times New Roman"/>
                <a:cs typeface="Times New Roman"/>
              </a:rPr>
              <a:t>the </a:t>
            </a:r>
            <a:r>
              <a:rPr sz="2200" spc="-5">
                <a:latin typeface="Times New Roman"/>
                <a:cs typeface="Times New Roman"/>
              </a:rPr>
              <a:t> </a:t>
            </a:r>
            <a:r>
              <a:rPr sz="2200" spc="-20">
                <a:latin typeface="Times New Roman"/>
                <a:cs typeface="Times New Roman"/>
              </a:rPr>
              <a:t>corporate</a:t>
            </a:r>
            <a:r>
              <a:rPr sz="2200" spc="125">
                <a:latin typeface="Times New Roman"/>
                <a:cs typeface="Times New Roman"/>
              </a:rPr>
              <a:t> </a:t>
            </a:r>
            <a:r>
              <a:rPr sz="2200" spc="-5">
                <a:latin typeface="Times New Roman"/>
                <a:cs typeface="Times New Roman"/>
              </a:rPr>
              <a:t>databases.</a:t>
            </a:r>
            <a:endParaRPr sz="2200">
              <a:latin typeface="Times New Roman"/>
              <a:cs typeface="Times New Roman"/>
            </a:endParaRPr>
          </a:p>
          <a:p>
            <a:pPr marL="355600" indent="-343535" algn="just">
              <a:lnSpc>
                <a:spcPct val="100000"/>
              </a:lnSpc>
              <a:spcBef>
                <a:spcPts val="464"/>
              </a:spcBef>
              <a:buFont typeface="Arial MT"/>
              <a:buChar char="•"/>
              <a:tabLst>
                <a:tab pos="356235" algn="l"/>
              </a:tabLst>
            </a:pPr>
            <a:r>
              <a:rPr sz="2200" spc="-25">
                <a:latin typeface="Times New Roman"/>
                <a:cs typeface="Times New Roman"/>
              </a:rPr>
              <a:t>TPSs</a:t>
            </a:r>
            <a:r>
              <a:rPr sz="2200" spc="95">
                <a:latin typeface="Times New Roman"/>
                <a:cs typeface="Times New Roman"/>
              </a:rPr>
              <a:t> </a:t>
            </a:r>
            <a:r>
              <a:rPr sz="2200" spc="10">
                <a:latin typeface="Times New Roman"/>
                <a:cs typeface="Times New Roman"/>
              </a:rPr>
              <a:t>are</a:t>
            </a:r>
            <a:r>
              <a:rPr sz="2200" spc="-30">
                <a:latin typeface="Times New Roman"/>
                <a:cs typeface="Times New Roman"/>
              </a:rPr>
              <a:t> </a:t>
            </a:r>
            <a:r>
              <a:rPr sz="2200" spc="-25">
                <a:latin typeface="Times New Roman"/>
                <a:cs typeface="Times New Roman"/>
              </a:rPr>
              <a:t>considered</a:t>
            </a:r>
            <a:r>
              <a:rPr sz="2200" spc="195">
                <a:latin typeface="Times New Roman"/>
                <a:cs typeface="Times New Roman"/>
              </a:rPr>
              <a:t> </a:t>
            </a:r>
            <a:r>
              <a:rPr sz="2200" spc="-10">
                <a:latin typeface="Times New Roman"/>
                <a:cs typeface="Times New Roman"/>
              </a:rPr>
              <a:t>critical</a:t>
            </a:r>
            <a:r>
              <a:rPr sz="2200" spc="100">
                <a:latin typeface="Times New Roman"/>
                <a:cs typeface="Times New Roman"/>
              </a:rPr>
              <a:t> </a:t>
            </a:r>
            <a:r>
              <a:rPr sz="2200" spc="10">
                <a:latin typeface="Times New Roman"/>
                <a:cs typeface="Times New Roman"/>
              </a:rPr>
              <a:t>as</a:t>
            </a:r>
            <a:r>
              <a:rPr sz="2200" spc="-55">
                <a:latin typeface="Times New Roman"/>
                <a:cs typeface="Times New Roman"/>
              </a:rPr>
              <a:t> </a:t>
            </a:r>
            <a:r>
              <a:rPr sz="2200" spc="-25">
                <a:latin typeface="Times New Roman"/>
                <a:cs typeface="Times New Roman"/>
              </a:rPr>
              <a:t>they</a:t>
            </a:r>
            <a:r>
              <a:rPr sz="2200" spc="100">
                <a:latin typeface="Times New Roman"/>
                <a:cs typeface="Times New Roman"/>
              </a:rPr>
              <a:t> </a:t>
            </a:r>
            <a:r>
              <a:rPr sz="2200" spc="-30">
                <a:latin typeface="Times New Roman"/>
                <a:cs typeface="Times New Roman"/>
              </a:rPr>
              <a:t>support</a:t>
            </a:r>
            <a:r>
              <a:rPr sz="2200" spc="190">
                <a:latin typeface="Times New Roman"/>
                <a:cs typeface="Times New Roman"/>
              </a:rPr>
              <a:t> </a:t>
            </a:r>
            <a:r>
              <a:rPr sz="2200" spc="-20">
                <a:latin typeface="Times New Roman"/>
                <a:cs typeface="Times New Roman"/>
              </a:rPr>
              <a:t>core</a:t>
            </a:r>
            <a:r>
              <a:rPr sz="2200" spc="75">
                <a:latin typeface="Times New Roman"/>
                <a:cs typeface="Times New Roman"/>
              </a:rPr>
              <a:t> </a:t>
            </a:r>
            <a:r>
              <a:rPr sz="2200" spc="-25">
                <a:latin typeface="Times New Roman"/>
                <a:cs typeface="Times New Roman"/>
              </a:rPr>
              <a:t>operations.</a:t>
            </a:r>
            <a:endParaRPr sz="2200">
              <a:latin typeface="Times New Roman"/>
              <a:cs typeface="Times New Roman"/>
            </a:endParaRPr>
          </a:p>
          <a:p>
            <a:pPr marL="355600" indent="-343535" algn="just">
              <a:lnSpc>
                <a:spcPct val="100000"/>
              </a:lnSpc>
              <a:spcBef>
                <a:spcPts val="459"/>
              </a:spcBef>
              <a:buFont typeface="Arial MT"/>
              <a:buChar char="•"/>
              <a:tabLst>
                <a:tab pos="356235" algn="l"/>
              </a:tabLst>
            </a:pPr>
            <a:r>
              <a:rPr sz="2200" spc="-5">
                <a:latin typeface="Times New Roman"/>
                <a:cs typeface="Times New Roman"/>
              </a:rPr>
              <a:t>Significantly,</a:t>
            </a:r>
            <a:r>
              <a:rPr sz="2200" spc="70">
                <a:latin typeface="Times New Roman"/>
                <a:cs typeface="Times New Roman"/>
              </a:rPr>
              <a:t> </a:t>
            </a:r>
            <a:r>
              <a:rPr sz="2200" spc="-5">
                <a:latin typeface="Times New Roman"/>
                <a:cs typeface="Times New Roman"/>
              </a:rPr>
              <a:t>nearly</a:t>
            </a:r>
            <a:r>
              <a:rPr sz="2200" spc="-50">
                <a:latin typeface="Times New Roman"/>
                <a:cs typeface="Times New Roman"/>
              </a:rPr>
              <a:t> </a:t>
            </a:r>
            <a:r>
              <a:rPr sz="2200">
                <a:latin typeface="Times New Roman"/>
                <a:cs typeface="Times New Roman"/>
              </a:rPr>
              <a:t>all</a:t>
            </a:r>
            <a:r>
              <a:rPr sz="2200" spc="-5">
                <a:latin typeface="Times New Roman"/>
                <a:cs typeface="Times New Roman"/>
              </a:rPr>
              <a:t> </a:t>
            </a:r>
            <a:r>
              <a:rPr sz="2200" spc="10">
                <a:latin typeface="Times New Roman"/>
                <a:cs typeface="Times New Roman"/>
              </a:rPr>
              <a:t>ERP</a:t>
            </a:r>
            <a:r>
              <a:rPr sz="2200" spc="-15">
                <a:latin typeface="Times New Roman"/>
                <a:cs typeface="Times New Roman"/>
              </a:rPr>
              <a:t> </a:t>
            </a:r>
            <a:r>
              <a:rPr sz="2200" spc="-5">
                <a:latin typeface="Times New Roman"/>
                <a:cs typeface="Times New Roman"/>
              </a:rPr>
              <a:t>systems</a:t>
            </a:r>
            <a:r>
              <a:rPr sz="2200" spc="5">
                <a:latin typeface="Times New Roman"/>
                <a:cs typeface="Times New Roman"/>
              </a:rPr>
              <a:t> </a:t>
            </a:r>
            <a:r>
              <a:rPr sz="2200" spc="10">
                <a:latin typeface="Times New Roman"/>
                <a:cs typeface="Times New Roman"/>
              </a:rPr>
              <a:t>are</a:t>
            </a:r>
            <a:r>
              <a:rPr sz="2200" spc="-25">
                <a:latin typeface="Times New Roman"/>
                <a:cs typeface="Times New Roman"/>
              </a:rPr>
              <a:t> </a:t>
            </a:r>
            <a:r>
              <a:rPr sz="2200" spc="10">
                <a:latin typeface="Times New Roman"/>
                <a:cs typeface="Times New Roman"/>
              </a:rPr>
              <a:t>also </a:t>
            </a:r>
            <a:r>
              <a:rPr sz="2200" spc="-15">
                <a:latin typeface="Times New Roman"/>
                <a:cs typeface="Times New Roman"/>
              </a:rPr>
              <a:t>TPSs,</a:t>
            </a:r>
            <a:r>
              <a:rPr sz="2200" spc="10">
                <a:latin typeface="Times New Roman"/>
                <a:cs typeface="Times New Roman"/>
              </a:rPr>
              <a:t> </a:t>
            </a:r>
            <a:r>
              <a:rPr sz="2200" spc="-5">
                <a:latin typeface="Times New Roman"/>
                <a:cs typeface="Times New Roman"/>
              </a:rPr>
              <a:t>but</a:t>
            </a:r>
            <a:r>
              <a:rPr sz="2200" spc="45">
                <a:latin typeface="Times New Roman"/>
                <a:cs typeface="Times New Roman"/>
              </a:rPr>
              <a:t> </a:t>
            </a:r>
            <a:r>
              <a:rPr sz="2200" spc="-20">
                <a:latin typeface="Times New Roman"/>
                <a:cs typeface="Times New Roman"/>
              </a:rPr>
              <a:t>not</a:t>
            </a:r>
            <a:r>
              <a:rPr sz="2200" spc="-10">
                <a:latin typeface="Times New Roman"/>
                <a:cs typeface="Times New Roman"/>
              </a:rPr>
              <a:t> </a:t>
            </a:r>
            <a:r>
              <a:rPr sz="2200">
                <a:latin typeface="Times New Roman"/>
                <a:cs typeface="Times New Roman"/>
              </a:rPr>
              <a:t>all</a:t>
            </a:r>
            <a:r>
              <a:rPr sz="2200" spc="90">
                <a:latin typeface="Times New Roman"/>
                <a:cs typeface="Times New Roman"/>
              </a:rPr>
              <a:t> </a:t>
            </a:r>
            <a:r>
              <a:rPr sz="2200" spc="-15">
                <a:latin typeface="Times New Roman"/>
                <a:cs typeface="Times New Roman"/>
              </a:rPr>
              <a:t>TPSs</a:t>
            </a:r>
            <a:endParaRPr sz="2200">
              <a:latin typeface="Times New Roman"/>
              <a:cs typeface="Times New Roman"/>
            </a:endParaRPr>
          </a:p>
          <a:p>
            <a:pPr marL="355600" algn="just">
              <a:lnSpc>
                <a:spcPct val="100000"/>
              </a:lnSpc>
              <a:spcBef>
                <a:spcPts val="465"/>
              </a:spcBef>
            </a:pPr>
            <a:r>
              <a:rPr sz="2200" spc="10">
                <a:latin typeface="Times New Roman"/>
                <a:cs typeface="Times New Roman"/>
              </a:rPr>
              <a:t>are</a:t>
            </a:r>
            <a:r>
              <a:rPr sz="2200" spc="-45">
                <a:latin typeface="Times New Roman"/>
                <a:cs typeface="Times New Roman"/>
              </a:rPr>
              <a:t> </a:t>
            </a:r>
            <a:r>
              <a:rPr sz="2200" spc="-10">
                <a:latin typeface="Times New Roman"/>
                <a:cs typeface="Times New Roman"/>
              </a:rPr>
              <a:t>ERP</a:t>
            </a:r>
            <a:r>
              <a:rPr sz="2200" spc="5">
                <a:latin typeface="Times New Roman"/>
                <a:cs typeface="Times New Roman"/>
              </a:rPr>
              <a:t> </a:t>
            </a:r>
            <a:r>
              <a:rPr sz="2200" spc="-30">
                <a:latin typeface="Times New Roman"/>
                <a:cs typeface="Times New Roman"/>
              </a:rPr>
              <a:t>systems.</a:t>
            </a:r>
            <a:endParaRPr sz="220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505142"/>
            <a:ext cx="4785995" cy="513715"/>
          </a:xfrm>
          <a:prstGeom prst="rect">
            <a:avLst/>
          </a:prstGeom>
        </p:spPr>
        <p:txBody>
          <a:bodyPr vert="horz" wrap="square" lIns="0" tIns="12700" rIns="0" bIns="0" rtlCol="0">
            <a:spAutoFit/>
          </a:bodyPr>
          <a:lstStyle/>
          <a:p>
            <a:pPr marL="12700">
              <a:lnSpc>
                <a:spcPct val="100000"/>
              </a:lnSpc>
              <a:spcBef>
                <a:spcPts val="100"/>
              </a:spcBef>
            </a:pPr>
            <a:r>
              <a:t>IT</a:t>
            </a:r>
            <a:r>
              <a:rPr spc="-5"/>
              <a:t> </a:t>
            </a:r>
            <a:r>
              <a:rPr spc="5"/>
              <a:t>inside</a:t>
            </a:r>
            <a:r>
              <a:rPr spc="-80"/>
              <a:t> </a:t>
            </a:r>
            <a:r>
              <a:rPr spc="15"/>
              <a:t>your</a:t>
            </a:r>
            <a:r>
              <a:rPr spc="-85"/>
              <a:t> </a:t>
            </a:r>
            <a:r>
              <a:t>organization</a:t>
            </a:r>
          </a:p>
        </p:txBody>
      </p:sp>
      <p:sp>
        <p:nvSpPr>
          <p:cNvPr id="3" name="object 3"/>
          <p:cNvSpPr txBox="1"/>
          <p:nvPr/>
        </p:nvSpPr>
        <p:spPr>
          <a:xfrm>
            <a:off x="547369" y="1474406"/>
            <a:ext cx="4950460" cy="391795"/>
          </a:xfrm>
          <a:prstGeom prst="rect">
            <a:avLst/>
          </a:prstGeom>
        </p:spPr>
        <p:txBody>
          <a:bodyPr vert="horz" wrap="square" lIns="0" tIns="12700" rIns="0" bIns="0" rtlCol="0">
            <a:spAutoFit/>
          </a:bodyPr>
          <a:lstStyle/>
          <a:p>
            <a:pPr marL="12700">
              <a:lnSpc>
                <a:spcPct val="100000"/>
              </a:lnSpc>
              <a:spcBef>
                <a:spcPts val="100"/>
              </a:spcBef>
            </a:pPr>
            <a:r>
              <a:rPr sz="2400" b="1" spc="-10">
                <a:solidFill>
                  <a:srgbClr val="006FC0"/>
                </a:solidFill>
                <a:latin typeface="Times New Roman"/>
                <a:cs typeface="Times New Roman"/>
              </a:rPr>
              <a:t>Transaction</a:t>
            </a:r>
            <a:r>
              <a:rPr sz="2400" b="1" spc="50">
                <a:solidFill>
                  <a:srgbClr val="006FC0"/>
                </a:solidFill>
                <a:latin typeface="Times New Roman"/>
                <a:cs typeface="Times New Roman"/>
              </a:rPr>
              <a:t> </a:t>
            </a:r>
            <a:r>
              <a:rPr sz="2400" b="1" spc="-15">
                <a:solidFill>
                  <a:srgbClr val="006FC0"/>
                </a:solidFill>
                <a:latin typeface="Times New Roman"/>
                <a:cs typeface="Times New Roman"/>
              </a:rPr>
              <a:t>Processing</a:t>
            </a:r>
            <a:r>
              <a:rPr sz="2400" b="1" spc="105">
                <a:solidFill>
                  <a:srgbClr val="006FC0"/>
                </a:solidFill>
                <a:latin typeface="Times New Roman"/>
                <a:cs typeface="Times New Roman"/>
              </a:rPr>
              <a:t> </a:t>
            </a:r>
            <a:r>
              <a:rPr sz="2400" b="1" spc="5">
                <a:solidFill>
                  <a:srgbClr val="006FC0"/>
                </a:solidFill>
                <a:latin typeface="Times New Roman"/>
                <a:cs typeface="Times New Roman"/>
              </a:rPr>
              <a:t>System(TPS):</a:t>
            </a:r>
            <a:endParaRPr sz="2400">
              <a:latin typeface="Times New Roman"/>
              <a:cs typeface="Times New Roman"/>
            </a:endParaRPr>
          </a:p>
        </p:txBody>
      </p:sp>
      <p:sp>
        <p:nvSpPr>
          <p:cNvPr id="4" name="object 4"/>
          <p:cNvSpPr txBox="1"/>
          <p:nvPr/>
        </p:nvSpPr>
        <p:spPr>
          <a:xfrm>
            <a:off x="2084704" y="5983287"/>
            <a:ext cx="5033645" cy="395605"/>
          </a:xfrm>
          <a:prstGeom prst="rect">
            <a:avLst/>
          </a:prstGeom>
        </p:spPr>
        <p:txBody>
          <a:bodyPr vert="horz" wrap="square" lIns="0" tIns="12700" rIns="0" bIns="0" rtlCol="0">
            <a:spAutoFit/>
          </a:bodyPr>
          <a:lstStyle/>
          <a:p>
            <a:pPr marL="60325" indent="-48260">
              <a:lnSpc>
                <a:spcPct val="100000"/>
              </a:lnSpc>
              <a:spcBef>
                <a:spcPts val="100"/>
              </a:spcBef>
              <a:buClr>
                <a:srgbClr val="FFFF00"/>
              </a:buClr>
              <a:buSzPct val="50000"/>
              <a:buFont typeface="Wingdings"/>
              <a:buChar char=""/>
              <a:tabLst>
                <a:tab pos="60960" algn="l"/>
              </a:tabLst>
            </a:pPr>
            <a:r>
              <a:rPr sz="800" b="1" spc="-10">
                <a:latin typeface="Times New Roman"/>
                <a:cs typeface="Times New Roman"/>
              </a:rPr>
              <a:t>https://</a:t>
            </a:r>
            <a:r>
              <a:rPr sz="800" b="1" spc="-10">
                <a:latin typeface="Times New Roman"/>
                <a:cs typeface="Times New Roman"/>
                <a:hlinkClick r:id="rId2"/>
              </a:rPr>
              <a:t>www.google.com/url?sa=i&amp;rct=j&amp;q=&amp;esrc=s&amp;source=imgres&amp;cd=&amp;cad=rja&amp;uact=8&amp;ved=2ahUKEwj03ce</a:t>
            </a:r>
            <a:endParaRPr sz="800">
              <a:latin typeface="Times New Roman"/>
              <a:cs typeface="Times New Roman"/>
            </a:endParaRPr>
          </a:p>
          <a:p>
            <a:pPr marL="12700">
              <a:lnSpc>
                <a:spcPts val="955"/>
              </a:lnSpc>
              <a:spcBef>
                <a:spcPts val="40"/>
              </a:spcBef>
            </a:pPr>
            <a:r>
              <a:rPr sz="800" b="1" spc="-10">
                <a:latin typeface="Times New Roman"/>
                <a:cs typeface="Times New Roman"/>
              </a:rPr>
              <a:t>CgIbrAhXkzjgGHXxsAEMQjRx6BAgBEAQ&amp;url=https%3A%2F%2Fsites.google.com%2Fsite%2Fmrjoneswac%</a:t>
            </a:r>
            <a:endParaRPr sz="800">
              <a:latin typeface="Times New Roman"/>
              <a:cs typeface="Times New Roman"/>
            </a:endParaRPr>
          </a:p>
          <a:p>
            <a:pPr marL="12700">
              <a:lnSpc>
                <a:spcPts val="955"/>
              </a:lnSpc>
            </a:pPr>
            <a:r>
              <a:rPr sz="800" b="1" spc="-5">
                <a:latin typeface="Times New Roman"/>
                <a:cs typeface="Times New Roman"/>
              </a:rPr>
              <a:t>2Fyr12-information-processes-and-technology%2Ftopic-5-transaction-processing-systems%2Flesson1-</a:t>
            </a:r>
            <a:endParaRPr sz="800">
              <a:latin typeface="Times New Roman"/>
              <a:cs typeface="Times New Roman"/>
            </a:endParaRPr>
          </a:p>
        </p:txBody>
      </p:sp>
      <p:pic>
        <p:nvPicPr>
          <p:cNvPr id="5" name="object 5"/>
          <p:cNvPicPr/>
          <p:nvPr/>
        </p:nvPicPr>
        <p:blipFill>
          <a:blip r:embed="rId3" cstate="print"/>
          <a:stretch>
            <a:fillRect/>
          </a:stretch>
        </p:blipFill>
        <p:spPr>
          <a:xfrm>
            <a:off x="2006600" y="1981200"/>
            <a:ext cx="5245100" cy="3937000"/>
          </a:xfrm>
          <a:prstGeom prst="rect">
            <a:avLst/>
          </a:prstGeom>
        </p:spPr>
      </p:pic>
      <p:sp>
        <p:nvSpPr>
          <p:cNvPr id="6" name="object 6"/>
          <p:cNvSpPr txBox="1"/>
          <p:nvPr/>
        </p:nvSpPr>
        <p:spPr>
          <a:xfrm>
            <a:off x="2084704" y="6362967"/>
            <a:ext cx="4623435" cy="345440"/>
          </a:xfrm>
          <a:prstGeom prst="rect">
            <a:avLst/>
          </a:prstGeom>
        </p:spPr>
        <p:txBody>
          <a:bodyPr vert="horz" wrap="square" lIns="0" tIns="1270" rIns="0" bIns="0" rtlCol="0">
            <a:spAutoFit/>
          </a:bodyPr>
          <a:lstStyle/>
          <a:p>
            <a:pPr marL="12700">
              <a:lnSpc>
                <a:spcPct val="100000"/>
              </a:lnSpc>
              <a:spcBef>
                <a:spcPts val="10"/>
              </a:spcBef>
            </a:pPr>
            <a:r>
              <a:rPr sz="800" b="1" spc="-5">
                <a:latin typeface="Times New Roman"/>
                <a:cs typeface="Times New Roman"/>
              </a:rPr>
              <a:t>whatisatransactionprocessingsystem&amp;psig=AOvVaw2-DT3r3uxyaVgPUPTo8ynX&amp;ust=1596783445581226</a:t>
            </a:r>
            <a:endParaRPr sz="800">
              <a:latin typeface="Times New Roman"/>
              <a:cs typeface="Times New Roman"/>
            </a:endParaRPr>
          </a:p>
          <a:p>
            <a:pPr marL="303530" algn="ctr">
              <a:lnSpc>
                <a:spcPct val="100000"/>
              </a:lnSpc>
              <a:spcBef>
                <a:spcPts val="434"/>
              </a:spcBef>
            </a:pPr>
            <a:r>
              <a:rPr sz="1000" spc="-20">
                <a:solidFill>
                  <a:srgbClr val="7E7E7E"/>
                </a:solidFill>
                <a:latin typeface="Arial MT"/>
                <a:cs typeface="Arial MT"/>
              </a:rPr>
              <a:t>Leena</a:t>
            </a:r>
            <a:r>
              <a:rPr sz="1000" spc="25">
                <a:solidFill>
                  <a:srgbClr val="7E7E7E"/>
                </a:solidFill>
                <a:latin typeface="Arial MT"/>
                <a:cs typeface="Arial MT"/>
              </a:rPr>
              <a:t> </a:t>
            </a:r>
            <a:r>
              <a:rPr sz="1000" spc="-10">
                <a:solidFill>
                  <a:srgbClr val="7E7E7E"/>
                </a:solidFill>
                <a:latin typeface="Arial MT"/>
                <a:cs typeface="Arial MT"/>
              </a:rPr>
              <a:t>Ladge</a:t>
            </a:r>
            <a:endParaRPr sz="1000">
              <a:latin typeface="Arial MT"/>
              <a:cs typeface="Arial M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505142"/>
            <a:ext cx="8296909" cy="513715"/>
          </a:xfrm>
          <a:prstGeom prst="rect">
            <a:avLst/>
          </a:prstGeom>
        </p:spPr>
        <p:txBody>
          <a:bodyPr vert="horz" wrap="square" lIns="0" tIns="12700" rIns="0" bIns="0" rtlCol="0">
            <a:spAutoFit/>
          </a:bodyPr>
          <a:lstStyle/>
          <a:p>
            <a:pPr marL="12700">
              <a:lnSpc>
                <a:spcPct val="100000"/>
              </a:lnSpc>
              <a:spcBef>
                <a:spcPts val="100"/>
              </a:spcBef>
            </a:pPr>
            <a:r>
              <a:rPr spc="10"/>
              <a:t>Types</a:t>
            </a:r>
            <a:r>
              <a:rPr spc="-45"/>
              <a:t> </a:t>
            </a:r>
            <a:r>
              <a:t>of</a:t>
            </a:r>
            <a:r>
              <a:rPr spc="-20"/>
              <a:t> </a:t>
            </a:r>
            <a:r>
              <a:rPr spc="-5"/>
              <a:t>Computer-Based</a:t>
            </a:r>
            <a:r>
              <a:rPr spc="20"/>
              <a:t> </a:t>
            </a:r>
            <a:r>
              <a:t>Information</a:t>
            </a:r>
            <a:r>
              <a:rPr spc="-85"/>
              <a:t> </a:t>
            </a:r>
            <a:r>
              <a:rPr spc="5"/>
              <a:t>Systems</a:t>
            </a:r>
          </a:p>
        </p:txBody>
      </p:sp>
      <p:sp>
        <p:nvSpPr>
          <p:cNvPr id="3" name="object 3"/>
          <p:cNvSpPr txBox="1"/>
          <p:nvPr/>
        </p:nvSpPr>
        <p:spPr>
          <a:xfrm>
            <a:off x="536257" y="1447800"/>
            <a:ext cx="8076565" cy="4538678"/>
          </a:xfrm>
          <a:prstGeom prst="rect">
            <a:avLst/>
          </a:prstGeom>
        </p:spPr>
        <p:txBody>
          <a:bodyPr vert="horz" wrap="square" lIns="0" tIns="12700" rIns="0" bIns="0" rtlCol="0">
            <a:spAutoFit/>
          </a:bodyPr>
          <a:lstStyle/>
          <a:p>
            <a:pPr marL="12700">
              <a:lnSpc>
                <a:spcPct val="120000"/>
              </a:lnSpc>
              <a:spcBef>
                <a:spcPts val="600"/>
              </a:spcBef>
            </a:pPr>
            <a:r>
              <a:rPr sz="2400" b="1" spc="-5">
                <a:solidFill>
                  <a:srgbClr val="006FC0"/>
                </a:solidFill>
                <a:latin typeface="Times New Roman"/>
                <a:cs typeface="Times New Roman"/>
              </a:rPr>
              <a:t>Major</a:t>
            </a:r>
            <a:r>
              <a:rPr sz="2400" b="1" spc="20">
                <a:solidFill>
                  <a:srgbClr val="006FC0"/>
                </a:solidFill>
                <a:latin typeface="Times New Roman"/>
                <a:cs typeface="Times New Roman"/>
              </a:rPr>
              <a:t> </a:t>
            </a:r>
            <a:r>
              <a:rPr sz="2400" b="1" spc="-5">
                <a:solidFill>
                  <a:srgbClr val="006FC0"/>
                </a:solidFill>
                <a:latin typeface="Times New Roman"/>
                <a:cs typeface="Times New Roman"/>
              </a:rPr>
              <a:t>Capabilities</a:t>
            </a:r>
            <a:r>
              <a:rPr sz="2400" b="1" spc="10">
                <a:solidFill>
                  <a:srgbClr val="006FC0"/>
                </a:solidFill>
                <a:latin typeface="Times New Roman"/>
                <a:cs typeface="Times New Roman"/>
              </a:rPr>
              <a:t> </a:t>
            </a:r>
            <a:r>
              <a:rPr sz="2400" b="1" spc="-5">
                <a:solidFill>
                  <a:srgbClr val="006FC0"/>
                </a:solidFill>
                <a:latin typeface="Times New Roman"/>
                <a:cs typeface="Times New Roman"/>
              </a:rPr>
              <a:t>of</a:t>
            </a:r>
            <a:r>
              <a:rPr sz="2400" b="1" spc="-10">
                <a:solidFill>
                  <a:srgbClr val="006FC0"/>
                </a:solidFill>
                <a:latin typeface="Times New Roman"/>
                <a:cs typeface="Times New Roman"/>
              </a:rPr>
              <a:t> </a:t>
            </a:r>
            <a:r>
              <a:rPr sz="2400" b="1">
                <a:solidFill>
                  <a:srgbClr val="006FC0"/>
                </a:solidFill>
                <a:latin typeface="Times New Roman"/>
                <a:cs typeface="Times New Roman"/>
              </a:rPr>
              <a:t>Information</a:t>
            </a:r>
            <a:r>
              <a:rPr sz="2400" b="1" spc="-5">
                <a:solidFill>
                  <a:srgbClr val="006FC0"/>
                </a:solidFill>
                <a:latin typeface="Times New Roman"/>
                <a:cs typeface="Times New Roman"/>
              </a:rPr>
              <a:t> </a:t>
            </a:r>
            <a:r>
              <a:rPr sz="2400" b="1" spc="5">
                <a:solidFill>
                  <a:srgbClr val="006FC0"/>
                </a:solidFill>
                <a:latin typeface="Times New Roman"/>
                <a:cs typeface="Times New Roman"/>
              </a:rPr>
              <a:t>Systems</a:t>
            </a:r>
            <a:endParaRPr sz="2400">
              <a:latin typeface="Times New Roman"/>
              <a:cs typeface="Times New Roman"/>
            </a:endParaRPr>
          </a:p>
          <a:p>
            <a:pPr marL="355600" indent="-343535">
              <a:lnSpc>
                <a:spcPct val="120000"/>
              </a:lnSpc>
              <a:spcBef>
                <a:spcPts val="600"/>
              </a:spcBef>
              <a:buFont typeface="Arial MT"/>
              <a:buChar char="•"/>
              <a:tabLst>
                <a:tab pos="355600" algn="l"/>
                <a:tab pos="356235" algn="l"/>
              </a:tabLst>
            </a:pPr>
            <a:r>
              <a:rPr sz="2200" spc="-20">
                <a:latin typeface="Times New Roman"/>
                <a:cs typeface="Times New Roman"/>
              </a:rPr>
              <a:t>Perform</a:t>
            </a:r>
            <a:r>
              <a:rPr sz="2200" spc="155">
                <a:latin typeface="Times New Roman"/>
                <a:cs typeface="Times New Roman"/>
              </a:rPr>
              <a:t> </a:t>
            </a:r>
            <a:r>
              <a:rPr sz="2200" spc="-25">
                <a:latin typeface="Times New Roman"/>
                <a:cs typeface="Times New Roman"/>
              </a:rPr>
              <a:t>high-speed,</a:t>
            </a:r>
            <a:r>
              <a:rPr sz="2200" spc="260">
                <a:latin typeface="Times New Roman"/>
                <a:cs typeface="Times New Roman"/>
              </a:rPr>
              <a:t> </a:t>
            </a:r>
            <a:r>
              <a:rPr sz="2200" spc="-25">
                <a:latin typeface="Times New Roman"/>
                <a:cs typeface="Times New Roman"/>
              </a:rPr>
              <a:t>high-volume</a:t>
            </a:r>
            <a:r>
              <a:rPr sz="2200" spc="235">
                <a:latin typeface="Times New Roman"/>
                <a:cs typeface="Times New Roman"/>
              </a:rPr>
              <a:t> </a:t>
            </a:r>
            <a:r>
              <a:rPr sz="2200" spc="-30">
                <a:latin typeface="Times New Roman"/>
                <a:cs typeface="Times New Roman"/>
              </a:rPr>
              <a:t>numerical</a:t>
            </a:r>
            <a:r>
              <a:rPr sz="2200" spc="250">
                <a:latin typeface="Times New Roman"/>
                <a:cs typeface="Times New Roman"/>
              </a:rPr>
              <a:t> </a:t>
            </a:r>
            <a:r>
              <a:rPr sz="2200" spc="-25">
                <a:latin typeface="Times New Roman"/>
                <a:cs typeface="Times New Roman"/>
              </a:rPr>
              <a:t>computations.</a:t>
            </a:r>
            <a:endParaRPr sz="2200">
              <a:latin typeface="Times New Roman"/>
              <a:cs typeface="Times New Roman"/>
            </a:endParaRPr>
          </a:p>
          <a:p>
            <a:pPr marL="355600" marR="5080" indent="-343535">
              <a:lnSpc>
                <a:spcPct val="120000"/>
              </a:lnSpc>
              <a:spcBef>
                <a:spcPts val="600"/>
              </a:spcBef>
              <a:buFont typeface="Arial MT"/>
              <a:buChar char="•"/>
              <a:tabLst>
                <a:tab pos="355600" algn="l"/>
                <a:tab pos="356235" algn="l"/>
              </a:tabLst>
            </a:pPr>
            <a:r>
              <a:rPr sz="2200" spc="-5">
                <a:latin typeface="Times New Roman"/>
                <a:cs typeface="Times New Roman"/>
              </a:rPr>
              <a:t>Provide</a:t>
            </a:r>
            <a:r>
              <a:rPr sz="2200" spc="235">
                <a:latin typeface="Times New Roman"/>
                <a:cs typeface="Times New Roman"/>
              </a:rPr>
              <a:t> </a:t>
            </a:r>
            <a:r>
              <a:rPr sz="2200" spc="-10">
                <a:latin typeface="Times New Roman"/>
                <a:cs typeface="Times New Roman"/>
              </a:rPr>
              <a:t>fast,</a:t>
            </a:r>
            <a:r>
              <a:rPr sz="2200" spc="254">
                <a:latin typeface="Times New Roman"/>
                <a:cs typeface="Times New Roman"/>
              </a:rPr>
              <a:t> </a:t>
            </a:r>
            <a:r>
              <a:rPr sz="2200" spc="-5">
                <a:latin typeface="Times New Roman"/>
                <a:cs typeface="Times New Roman"/>
              </a:rPr>
              <a:t>accurate</a:t>
            </a:r>
            <a:r>
              <a:rPr sz="2200" spc="225">
                <a:latin typeface="Times New Roman"/>
                <a:cs typeface="Times New Roman"/>
              </a:rPr>
              <a:t> </a:t>
            </a:r>
            <a:r>
              <a:rPr sz="2200">
                <a:latin typeface="Times New Roman"/>
                <a:cs typeface="Times New Roman"/>
              </a:rPr>
              <a:t>communication</a:t>
            </a:r>
            <a:r>
              <a:rPr sz="2200" spc="195">
                <a:latin typeface="Times New Roman"/>
                <a:cs typeface="Times New Roman"/>
              </a:rPr>
              <a:t> </a:t>
            </a:r>
            <a:r>
              <a:rPr sz="2200" spc="5">
                <a:latin typeface="Times New Roman"/>
                <a:cs typeface="Times New Roman"/>
              </a:rPr>
              <a:t>and</a:t>
            </a:r>
            <a:r>
              <a:rPr sz="2200" spc="204">
                <a:latin typeface="Times New Roman"/>
                <a:cs typeface="Times New Roman"/>
              </a:rPr>
              <a:t> </a:t>
            </a:r>
            <a:r>
              <a:rPr sz="2200">
                <a:latin typeface="Times New Roman"/>
                <a:cs typeface="Times New Roman"/>
              </a:rPr>
              <a:t>collaboration</a:t>
            </a:r>
            <a:r>
              <a:rPr sz="2200" spc="215">
                <a:latin typeface="Times New Roman"/>
                <a:cs typeface="Times New Roman"/>
              </a:rPr>
              <a:t> </a:t>
            </a:r>
            <a:r>
              <a:rPr sz="2200">
                <a:latin typeface="Times New Roman"/>
                <a:cs typeface="Times New Roman"/>
              </a:rPr>
              <a:t>within</a:t>
            </a:r>
            <a:r>
              <a:rPr sz="2200" spc="215">
                <a:latin typeface="Times New Roman"/>
                <a:cs typeface="Times New Roman"/>
              </a:rPr>
              <a:t> </a:t>
            </a:r>
            <a:r>
              <a:rPr sz="2200" spc="5">
                <a:latin typeface="Times New Roman"/>
                <a:cs typeface="Times New Roman"/>
              </a:rPr>
              <a:t>and </a:t>
            </a:r>
            <a:r>
              <a:rPr sz="2200" spc="-535">
                <a:latin typeface="Times New Roman"/>
                <a:cs typeface="Times New Roman"/>
              </a:rPr>
              <a:t> </a:t>
            </a:r>
            <a:r>
              <a:rPr sz="2200" spc="-45">
                <a:latin typeface="Times New Roman"/>
                <a:cs typeface="Times New Roman"/>
              </a:rPr>
              <a:t>among</a:t>
            </a:r>
            <a:r>
              <a:rPr sz="2200" spc="200">
                <a:latin typeface="Times New Roman"/>
                <a:cs typeface="Times New Roman"/>
              </a:rPr>
              <a:t> </a:t>
            </a:r>
            <a:r>
              <a:rPr sz="2200" spc="-20">
                <a:latin typeface="Times New Roman"/>
                <a:cs typeface="Times New Roman"/>
              </a:rPr>
              <a:t>organizations.</a:t>
            </a:r>
            <a:endParaRPr sz="2200">
              <a:latin typeface="Times New Roman"/>
              <a:cs typeface="Times New Roman"/>
            </a:endParaRPr>
          </a:p>
          <a:p>
            <a:pPr marL="355600" marR="10160" indent="-343535">
              <a:lnSpc>
                <a:spcPct val="120000"/>
              </a:lnSpc>
              <a:spcBef>
                <a:spcPts val="600"/>
              </a:spcBef>
              <a:buFont typeface="Arial MT"/>
              <a:buChar char="•"/>
              <a:tabLst>
                <a:tab pos="355600" algn="l"/>
                <a:tab pos="356235" algn="l"/>
              </a:tabLst>
            </a:pPr>
            <a:r>
              <a:rPr sz="2200" spc="-5">
                <a:latin typeface="Times New Roman"/>
                <a:cs typeface="Times New Roman"/>
              </a:rPr>
              <a:t>Store</a:t>
            </a:r>
            <a:r>
              <a:rPr sz="2200" spc="330">
                <a:latin typeface="Times New Roman"/>
                <a:cs typeface="Times New Roman"/>
              </a:rPr>
              <a:t> </a:t>
            </a:r>
            <a:r>
              <a:rPr sz="2200" spc="-15">
                <a:latin typeface="Times New Roman"/>
                <a:cs typeface="Times New Roman"/>
              </a:rPr>
              <a:t>huge</a:t>
            </a:r>
            <a:r>
              <a:rPr sz="2200" spc="270">
                <a:latin typeface="Times New Roman"/>
                <a:cs typeface="Times New Roman"/>
              </a:rPr>
              <a:t> </a:t>
            </a:r>
            <a:r>
              <a:rPr sz="2200" spc="-5">
                <a:latin typeface="Times New Roman"/>
                <a:cs typeface="Times New Roman"/>
              </a:rPr>
              <a:t>amounts</a:t>
            </a:r>
            <a:r>
              <a:rPr sz="2200" spc="355">
                <a:latin typeface="Times New Roman"/>
                <a:cs typeface="Times New Roman"/>
              </a:rPr>
              <a:t> </a:t>
            </a:r>
            <a:r>
              <a:rPr sz="2200" spc="-5">
                <a:latin typeface="Times New Roman"/>
                <a:cs typeface="Times New Roman"/>
              </a:rPr>
              <a:t>of</a:t>
            </a:r>
            <a:r>
              <a:rPr sz="2200" spc="275">
                <a:latin typeface="Times New Roman"/>
                <a:cs typeface="Times New Roman"/>
              </a:rPr>
              <a:t> </a:t>
            </a:r>
            <a:r>
              <a:rPr sz="2200" spc="-5">
                <a:latin typeface="Times New Roman"/>
                <a:cs typeface="Times New Roman"/>
              </a:rPr>
              <a:t>information</a:t>
            </a:r>
            <a:r>
              <a:rPr sz="2200" spc="320">
                <a:latin typeface="Times New Roman"/>
                <a:cs typeface="Times New Roman"/>
              </a:rPr>
              <a:t> </a:t>
            </a:r>
            <a:r>
              <a:rPr sz="2200" spc="15">
                <a:latin typeface="Times New Roman"/>
                <a:cs typeface="Times New Roman"/>
              </a:rPr>
              <a:t>in</a:t>
            </a:r>
            <a:r>
              <a:rPr sz="2200" spc="254">
                <a:latin typeface="Times New Roman"/>
                <a:cs typeface="Times New Roman"/>
              </a:rPr>
              <a:t> </a:t>
            </a:r>
            <a:r>
              <a:rPr sz="2200" spc="10">
                <a:latin typeface="Times New Roman"/>
                <a:cs typeface="Times New Roman"/>
              </a:rPr>
              <a:t>an</a:t>
            </a:r>
            <a:r>
              <a:rPr sz="2200" spc="250">
                <a:latin typeface="Times New Roman"/>
                <a:cs typeface="Times New Roman"/>
              </a:rPr>
              <a:t> </a:t>
            </a:r>
            <a:r>
              <a:rPr sz="2200" spc="-5">
                <a:latin typeface="Times New Roman"/>
                <a:cs typeface="Times New Roman"/>
              </a:rPr>
              <a:t>easy-to-access,</a:t>
            </a:r>
            <a:r>
              <a:rPr sz="2200" spc="305">
                <a:latin typeface="Times New Roman"/>
                <a:cs typeface="Times New Roman"/>
              </a:rPr>
              <a:t> </a:t>
            </a:r>
            <a:r>
              <a:rPr sz="2200" spc="-10">
                <a:latin typeface="Times New Roman"/>
                <a:cs typeface="Times New Roman"/>
              </a:rPr>
              <a:t>yet</a:t>
            </a:r>
            <a:r>
              <a:rPr sz="2200" spc="290">
                <a:latin typeface="Times New Roman"/>
                <a:cs typeface="Times New Roman"/>
              </a:rPr>
              <a:t> </a:t>
            </a:r>
            <a:r>
              <a:rPr sz="2200" spc="-5">
                <a:latin typeface="Times New Roman"/>
                <a:cs typeface="Times New Roman"/>
              </a:rPr>
              <a:t>small </a:t>
            </a:r>
            <a:r>
              <a:rPr sz="2200" spc="-535">
                <a:latin typeface="Times New Roman"/>
                <a:cs typeface="Times New Roman"/>
              </a:rPr>
              <a:t> </a:t>
            </a:r>
            <a:r>
              <a:rPr sz="2200" spc="-20">
                <a:latin typeface="Times New Roman"/>
                <a:cs typeface="Times New Roman"/>
              </a:rPr>
              <a:t>space.</a:t>
            </a:r>
            <a:endParaRPr sz="2200">
              <a:latin typeface="Times New Roman"/>
              <a:cs typeface="Times New Roman"/>
            </a:endParaRPr>
          </a:p>
          <a:p>
            <a:pPr marL="355600" marR="13335" indent="-343535">
              <a:lnSpc>
                <a:spcPct val="120000"/>
              </a:lnSpc>
              <a:spcBef>
                <a:spcPts val="600"/>
              </a:spcBef>
              <a:buFont typeface="Arial MT"/>
              <a:buChar char="•"/>
              <a:tabLst>
                <a:tab pos="355600" algn="l"/>
                <a:tab pos="356235" algn="l"/>
              </a:tabLst>
            </a:pPr>
            <a:r>
              <a:rPr sz="2200" spc="-5">
                <a:latin typeface="Times New Roman"/>
                <a:cs typeface="Times New Roman"/>
              </a:rPr>
              <a:t>Allow</a:t>
            </a:r>
            <a:r>
              <a:rPr sz="2200" spc="20">
                <a:latin typeface="Times New Roman"/>
                <a:cs typeface="Times New Roman"/>
              </a:rPr>
              <a:t> </a:t>
            </a:r>
            <a:r>
              <a:rPr sz="2200" spc="10">
                <a:latin typeface="Times New Roman"/>
                <a:cs typeface="Times New Roman"/>
              </a:rPr>
              <a:t>quick</a:t>
            </a:r>
            <a:r>
              <a:rPr sz="2200" spc="15">
                <a:latin typeface="Times New Roman"/>
                <a:cs typeface="Times New Roman"/>
              </a:rPr>
              <a:t> </a:t>
            </a:r>
            <a:r>
              <a:rPr sz="2200" spc="20">
                <a:latin typeface="Times New Roman"/>
                <a:cs typeface="Times New Roman"/>
              </a:rPr>
              <a:t>and</a:t>
            </a:r>
            <a:r>
              <a:rPr sz="2200" spc="10">
                <a:latin typeface="Times New Roman"/>
                <a:cs typeface="Times New Roman"/>
              </a:rPr>
              <a:t> </a:t>
            </a:r>
            <a:r>
              <a:rPr sz="2200" spc="-5">
                <a:latin typeface="Times New Roman"/>
                <a:cs typeface="Times New Roman"/>
              </a:rPr>
              <a:t>inexpensive</a:t>
            </a:r>
            <a:r>
              <a:rPr sz="2200" spc="45">
                <a:latin typeface="Times New Roman"/>
                <a:cs typeface="Times New Roman"/>
              </a:rPr>
              <a:t> </a:t>
            </a:r>
            <a:r>
              <a:rPr sz="2200" spc="-5">
                <a:latin typeface="Times New Roman"/>
                <a:cs typeface="Times New Roman"/>
              </a:rPr>
              <a:t>access</a:t>
            </a:r>
            <a:r>
              <a:rPr sz="2200" spc="110">
                <a:latin typeface="Times New Roman"/>
                <a:cs typeface="Times New Roman"/>
              </a:rPr>
              <a:t> </a:t>
            </a:r>
            <a:r>
              <a:rPr sz="2200" spc="15">
                <a:latin typeface="Times New Roman"/>
                <a:cs typeface="Times New Roman"/>
              </a:rPr>
              <a:t>to</a:t>
            </a:r>
            <a:r>
              <a:rPr sz="2200" spc="60">
                <a:latin typeface="Times New Roman"/>
                <a:cs typeface="Times New Roman"/>
              </a:rPr>
              <a:t> </a:t>
            </a:r>
            <a:r>
              <a:rPr sz="2200" spc="-15">
                <a:latin typeface="Times New Roman"/>
                <a:cs typeface="Times New Roman"/>
              </a:rPr>
              <a:t>vast</a:t>
            </a:r>
            <a:r>
              <a:rPr sz="2200" spc="45">
                <a:latin typeface="Times New Roman"/>
                <a:cs typeface="Times New Roman"/>
              </a:rPr>
              <a:t> </a:t>
            </a:r>
            <a:r>
              <a:rPr sz="2200" spc="-5">
                <a:latin typeface="Times New Roman"/>
                <a:cs typeface="Times New Roman"/>
              </a:rPr>
              <a:t>amounts</a:t>
            </a:r>
            <a:r>
              <a:rPr sz="2200" spc="110">
                <a:latin typeface="Times New Roman"/>
                <a:cs typeface="Times New Roman"/>
              </a:rPr>
              <a:t> </a:t>
            </a:r>
            <a:r>
              <a:rPr sz="2200" spc="-5">
                <a:latin typeface="Times New Roman"/>
                <a:cs typeface="Times New Roman"/>
              </a:rPr>
              <a:t>of</a:t>
            </a:r>
            <a:r>
              <a:rPr sz="2200" spc="25">
                <a:latin typeface="Times New Roman"/>
                <a:cs typeface="Times New Roman"/>
              </a:rPr>
              <a:t> </a:t>
            </a:r>
            <a:r>
              <a:rPr sz="2200" spc="-5">
                <a:latin typeface="Times New Roman"/>
                <a:cs typeface="Times New Roman"/>
              </a:rPr>
              <a:t>information, </a:t>
            </a:r>
            <a:r>
              <a:rPr sz="2200" spc="-535">
                <a:latin typeface="Times New Roman"/>
                <a:cs typeface="Times New Roman"/>
              </a:rPr>
              <a:t> </a:t>
            </a:r>
            <a:r>
              <a:rPr sz="2200" spc="-30">
                <a:latin typeface="Times New Roman"/>
                <a:cs typeface="Times New Roman"/>
              </a:rPr>
              <a:t>worldwide.</a:t>
            </a:r>
            <a:endParaRPr sz="2200">
              <a:latin typeface="Times New Roman"/>
              <a:cs typeface="Times New Roman"/>
            </a:endParaRPr>
          </a:p>
          <a:p>
            <a:pPr marL="355600" indent="-343535">
              <a:lnSpc>
                <a:spcPct val="120000"/>
              </a:lnSpc>
              <a:spcBef>
                <a:spcPts val="600"/>
              </a:spcBef>
              <a:buFont typeface="Arial MT"/>
              <a:buChar char="•"/>
              <a:tabLst>
                <a:tab pos="355600" algn="l"/>
                <a:tab pos="356235" algn="l"/>
              </a:tabLst>
            </a:pPr>
            <a:r>
              <a:rPr sz="2200" spc="-20">
                <a:latin typeface="Times New Roman"/>
                <a:cs typeface="Times New Roman"/>
              </a:rPr>
              <a:t>Analyze</a:t>
            </a:r>
            <a:r>
              <a:rPr sz="2200" spc="135">
                <a:latin typeface="Times New Roman"/>
                <a:cs typeface="Times New Roman"/>
              </a:rPr>
              <a:t> </a:t>
            </a:r>
            <a:r>
              <a:rPr sz="2200" spc="-15">
                <a:latin typeface="Times New Roman"/>
                <a:cs typeface="Times New Roman"/>
              </a:rPr>
              <a:t>and</a:t>
            </a:r>
            <a:r>
              <a:rPr sz="2200" spc="5">
                <a:latin typeface="Times New Roman"/>
                <a:cs typeface="Times New Roman"/>
              </a:rPr>
              <a:t> </a:t>
            </a:r>
            <a:r>
              <a:rPr sz="2200" spc="-20">
                <a:latin typeface="Times New Roman"/>
                <a:cs typeface="Times New Roman"/>
              </a:rPr>
              <a:t>interpret</a:t>
            </a:r>
            <a:r>
              <a:rPr sz="2200" spc="155">
                <a:latin typeface="Times New Roman"/>
                <a:cs typeface="Times New Roman"/>
              </a:rPr>
              <a:t> </a:t>
            </a:r>
            <a:r>
              <a:rPr sz="2200" spc="-10">
                <a:latin typeface="Times New Roman"/>
                <a:cs typeface="Times New Roman"/>
              </a:rPr>
              <a:t>vast</a:t>
            </a:r>
            <a:r>
              <a:rPr sz="2200" spc="35">
                <a:latin typeface="Times New Roman"/>
                <a:cs typeface="Times New Roman"/>
              </a:rPr>
              <a:t> </a:t>
            </a:r>
            <a:r>
              <a:rPr sz="2200" spc="-35">
                <a:latin typeface="Times New Roman"/>
                <a:cs typeface="Times New Roman"/>
              </a:rPr>
              <a:t>amounts</a:t>
            </a:r>
            <a:r>
              <a:rPr sz="2200" spc="245">
                <a:latin typeface="Times New Roman"/>
                <a:cs typeface="Times New Roman"/>
              </a:rPr>
              <a:t> </a:t>
            </a:r>
            <a:r>
              <a:rPr sz="2200" spc="-30">
                <a:latin typeface="Times New Roman"/>
                <a:cs typeface="Times New Roman"/>
              </a:rPr>
              <a:t>of</a:t>
            </a:r>
            <a:r>
              <a:rPr sz="2200" spc="75">
                <a:latin typeface="Times New Roman"/>
                <a:cs typeface="Times New Roman"/>
              </a:rPr>
              <a:t> </a:t>
            </a:r>
            <a:r>
              <a:rPr sz="2200" spc="-15">
                <a:latin typeface="Times New Roman"/>
                <a:cs typeface="Times New Roman"/>
              </a:rPr>
              <a:t>data</a:t>
            </a:r>
            <a:r>
              <a:rPr sz="2200" spc="25">
                <a:latin typeface="Times New Roman"/>
                <a:cs typeface="Times New Roman"/>
              </a:rPr>
              <a:t> </a:t>
            </a:r>
            <a:r>
              <a:rPr sz="2200" spc="-25">
                <a:latin typeface="Times New Roman"/>
                <a:cs typeface="Times New Roman"/>
              </a:rPr>
              <a:t>quickly</a:t>
            </a:r>
            <a:r>
              <a:rPr sz="2200" spc="140">
                <a:latin typeface="Times New Roman"/>
                <a:cs typeface="Times New Roman"/>
              </a:rPr>
              <a:t> </a:t>
            </a:r>
            <a:r>
              <a:rPr sz="2200" spc="-10">
                <a:latin typeface="Times New Roman"/>
                <a:cs typeface="Times New Roman"/>
              </a:rPr>
              <a:t>and</a:t>
            </a:r>
            <a:r>
              <a:rPr sz="2200" spc="55">
                <a:latin typeface="Times New Roman"/>
                <a:cs typeface="Times New Roman"/>
              </a:rPr>
              <a:t> </a:t>
            </a:r>
            <a:r>
              <a:rPr sz="2200" spc="-25">
                <a:latin typeface="Times New Roman"/>
                <a:cs typeface="Times New Roman"/>
              </a:rPr>
              <a:t>efficiently.</a:t>
            </a:r>
            <a:endParaRPr sz="2200">
              <a:latin typeface="Times New Roman"/>
              <a:cs typeface="Times New Roman"/>
            </a:endParaRPr>
          </a:p>
          <a:p>
            <a:pPr marL="355600" indent="-343535">
              <a:lnSpc>
                <a:spcPct val="120000"/>
              </a:lnSpc>
              <a:spcBef>
                <a:spcPts val="600"/>
              </a:spcBef>
              <a:buFont typeface="Arial MT"/>
              <a:buChar char="•"/>
              <a:tabLst>
                <a:tab pos="355600" algn="l"/>
                <a:tab pos="356235" algn="l"/>
              </a:tabLst>
            </a:pPr>
            <a:r>
              <a:rPr sz="2200" spc="-30">
                <a:latin typeface="Times New Roman"/>
                <a:cs typeface="Times New Roman"/>
              </a:rPr>
              <a:t>Automate</a:t>
            </a:r>
            <a:r>
              <a:rPr sz="2200" spc="240">
                <a:latin typeface="Times New Roman"/>
                <a:cs typeface="Times New Roman"/>
              </a:rPr>
              <a:t> </a:t>
            </a:r>
            <a:r>
              <a:rPr sz="2200" spc="-20">
                <a:latin typeface="Times New Roman"/>
                <a:cs typeface="Times New Roman"/>
              </a:rPr>
              <a:t>both</a:t>
            </a:r>
            <a:r>
              <a:rPr sz="2200" spc="55">
                <a:latin typeface="Times New Roman"/>
                <a:cs typeface="Times New Roman"/>
              </a:rPr>
              <a:t> </a:t>
            </a:r>
            <a:r>
              <a:rPr sz="2200" spc="-25">
                <a:latin typeface="Times New Roman"/>
                <a:cs typeface="Times New Roman"/>
              </a:rPr>
              <a:t>semiautomatic</a:t>
            </a:r>
            <a:r>
              <a:rPr sz="2200" spc="245">
                <a:latin typeface="Times New Roman"/>
                <a:cs typeface="Times New Roman"/>
              </a:rPr>
              <a:t> </a:t>
            </a:r>
            <a:r>
              <a:rPr sz="2200" spc="-20">
                <a:latin typeface="Times New Roman"/>
                <a:cs typeface="Times New Roman"/>
              </a:rPr>
              <a:t>business</a:t>
            </a:r>
            <a:r>
              <a:rPr sz="2200" spc="140">
                <a:latin typeface="Times New Roman"/>
                <a:cs typeface="Times New Roman"/>
              </a:rPr>
              <a:t> </a:t>
            </a:r>
            <a:r>
              <a:rPr sz="2200" spc="-25">
                <a:latin typeface="Times New Roman"/>
                <a:cs typeface="Times New Roman"/>
              </a:rPr>
              <a:t>processes</a:t>
            </a:r>
            <a:r>
              <a:rPr sz="2200" spc="155">
                <a:latin typeface="Times New Roman"/>
                <a:cs typeface="Times New Roman"/>
              </a:rPr>
              <a:t> </a:t>
            </a:r>
            <a:r>
              <a:rPr sz="2200" spc="-15">
                <a:latin typeface="Times New Roman"/>
                <a:cs typeface="Times New Roman"/>
              </a:rPr>
              <a:t>and</a:t>
            </a:r>
            <a:r>
              <a:rPr sz="2200" spc="55">
                <a:latin typeface="Times New Roman"/>
                <a:cs typeface="Times New Roman"/>
              </a:rPr>
              <a:t> </a:t>
            </a:r>
            <a:r>
              <a:rPr sz="2200" spc="-30">
                <a:latin typeface="Times New Roman"/>
                <a:cs typeface="Times New Roman"/>
              </a:rPr>
              <a:t>manual</a:t>
            </a:r>
            <a:r>
              <a:rPr sz="2200" spc="150">
                <a:latin typeface="Times New Roman"/>
                <a:cs typeface="Times New Roman"/>
              </a:rPr>
              <a:t> </a:t>
            </a:r>
            <a:r>
              <a:rPr sz="2200" spc="-10">
                <a:latin typeface="Times New Roman"/>
                <a:cs typeface="Times New Roman"/>
              </a:rPr>
              <a:t>tasks.</a:t>
            </a:r>
            <a:endParaRPr sz="2200">
              <a:latin typeface="Times New Roman"/>
              <a:cs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06990" y="1181009"/>
            <a:ext cx="7854817" cy="4636885"/>
          </a:xfrm>
          <a:prstGeom prst="rect">
            <a:avLst/>
          </a:prstGeom>
        </p:spPr>
      </p:pic>
      <p:sp>
        <p:nvSpPr>
          <p:cNvPr id="3" name="object 3"/>
          <p:cNvSpPr txBox="1">
            <a:spLocks noGrp="1"/>
          </p:cNvSpPr>
          <p:nvPr>
            <p:ph type="title"/>
          </p:nvPr>
        </p:nvSpPr>
        <p:spPr>
          <a:xfrm>
            <a:off x="536257" y="505142"/>
            <a:ext cx="8191500" cy="513715"/>
          </a:xfrm>
          <a:prstGeom prst="rect">
            <a:avLst/>
          </a:prstGeom>
        </p:spPr>
        <p:txBody>
          <a:bodyPr vert="horz" wrap="square" lIns="0" tIns="12700" rIns="0" bIns="0" rtlCol="0">
            <a:spAutoFit/>
          </a:bodyPr>
          <a:lstStyle/>
          <a:p>
            <a:pPr marL="12700">
              <a:lnSpc>
                <a:spcPct val="100000"/>
              </a:lnSpc>
              <a:spcBef>
                <a:spcPts val="100"/>
              </a:spcBef>
            </a:pPr>
            <a:r>
              <a:rPr spc="5"/>
              <a:t>ISs</a:t>
            </a:r>
            <a:r>
              <a:t> that</a:t>
            </a:r>
            <a:r>
              <a:rPr spc="-20"/>
              <a:t> </a:t>
            </a:r>
            <a:r>
              <a:t>function</a:t>
            </a:r>
            <a:r>
              <a:rPr spc="-80"/>
              <a:t> </a:t>
            </a:r>
            <a:r>
              <a:rPr spc="10"/>
              <a:t>among</a:t>
            </a:r>
            <a:r>
              <a:rPr spc="-50"/>
              <a:t> </a:t>
            </a:r>
            <a:r>
              <a:rPr spc="5"/>
              <a:t>multiple</a:t>
            </a:r>
            <a:r>
              <a:rPr spc="-114"/>
              <a:t> </a:t>
            </a:r>
            <a:r>
              <a:t>organizations</a:t>
            </a:r>
          </a:p>
        </p:txBody>
      </p:sp>
      <p:sp>
        <p:nvSpPr>
          <p:cNvPr id="4" name="object 4"/>
          <p:cNvSpPr txBox="1"/>
          <p:nvPr/>
        </p:nvSpPr>
        <p:spPr>
          <a:xfrm>
            <a:off x="3346703" y="6112509"/>
            <a:ext cx="2395220" cy="147320"/>
          </a:xfrm>
          <a:prstGeom prst="rect">
            <a:avLst/>
          </a:prstGeom>
        </p:spPr>
        <p:txBody>
          <a:bodyPr vert="horz" wrap="square" lIns="0" tIns="12700" rIns="0" bIns="0" rtlCol="0">
            <a:spAutoFit/>
          </a:bodyPr>
          <a:lstStyle/>
          <a:p>
            <a:pPr marL="12700">
              <a:lnSpc>
                <a:spcPct val="100000"/>
              </a:lnSpc>
              <a:spcBef>
                <a:spcPts val="100"/>
              </a:spcBef>
            </a:pPr>
            <a:r>
              <a:rPr sz="800" spc="-10">
                <a:latin typeface="Times New Roman"/>
                <a:cs typeface="Times New Roman"/>
                <a:hlinkClick r:id="rId3"/>
              </a:rPr>
              <a:t>http://docshare01.docshare.tips/files/31709/317098453.pdf</a:t>
            </a:r>
            <a:endParaRPr sz="80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238760">
              <a:lnSpc>
                <a:spcPct val="100000"/>
              </a:lnSpc>
              <a:spcBef>
                <a:spcPts val="105"/>
              </a:spcBef>
            </a:pPr>
            <a:r>
              <a:rPr spc="10"/>
              <a:t>Types</a:t>
            </a:r>
            <a:r>
              <a:rPr spc="-45"/>
              <a:t> </a:t>
            </a:r>
            <a:r>
              <a:t>of</a:t>
            </a:r>
            <a:r>
              <a:rPr spc="-20"/>
              <a:t> </a:t>
            </a:r>
            <a:r>
              <a:rPr spc="-5"/>
              <a:t>Computer-Based</a:t>
            </a:r>
            <a:r>
              <a:rPr spc="25"/>
              <a:t> </a:t>
            </a:r>
            <a:r>
              <a:t>Information</a:t>
            </a:r>
            <a:r>
              <a:rPr spc="-75"/>
              <a:t> </a:t>
            </a:r>
            <a:r>
              <a:rPr spc="5"/>
              <a:t>Systems</a:t>
            </a:r>
          </a:p>
        </p:txBody>
      </p:sp>
      <p:sp>
        <p:nvSpPr>
          <p:cNvPr id="3" name="object 3"/>
          <p:cNvSpPr txBox="1">
            <a:spLocks noGrp="1"/>
          </p:cNvSpPr>
          <p:nvPr>
            <p:ph type="body" idx="1"/>
          </p:nvPr>
        </p:nvSpPr>
        <p:spPr>
          <a:xfrm>
            <a:off x="524509" y="1219200"/>
            <a:ext cx="8094979" cy="1624484"/>
          </a:xfrm>
          <a:prstGeom prst="rect">
            <a:avLst/>
          </a:prstGeom>
        </p:spPr>
        <p:txBody>
          <a:bodyPr vert="horz" wrap="square" lIns="0" tIns="12700" rIns="0" bIns="0" rtlCol="0">
            <a:spAutoFit/>
          </a:bodyPr>
          <a:lstStyle/>
          <a:p>
            <a:pPr marL="34925">
              <a:lnSpc>
                <a:spcPct val="100000"/>
              </a:lnSpc>
              <a:spcBef>
                <a:spcPts val="100"/>
              </a:spcBef>
            </a:pPr>
            <a:r>
              <a:rPr sz="2400" spc="-10">
                <a:solidFill>
                  <a:srgbClr val="006FC0"/>
                </a:solidFill>
              </a:rPr>
              <a:t>Interorganizational</a:t>
            </a:r>
            <a:r>
              <a:rPr sz="2400" spc="170">
                <a:solidFill>
                  <a:srgbClr val="006FC0"/>
                </a:solidFill>
              </a:rPr>
              <a:t> </a:t>
            </a:r>
            <a:r>
              <a:rPr sz="2400" spc="-5">
                <a:solidFill>
                  <a:srgbClr val="006FC0"/>
                </a:solidFill>
              </a:rPr>
              <a:t>Information</a:t>
            </a:r>
            <a:r>
              <a:rPr sz="2400" spc="25">
                <a:solidFill>
                  <a:srgbClr val="006FC0"/>
                </a:solidFill>
              </a:rPr>
              <a:t> </a:t>
            </a:r>
            <a:r>
              <a:rPr sz="2400" spc="5">
                <a:solidFill>
                  <a:srgbClr val="006FC0"/>
                </a:solidFill>
              </a:rPr>
              <a:t>Systems</a:t>
            </a:r>
            <a:r>
              <a:rPr sz="2400" spc="-85">
                <a:solidFill>
                  <a:srgbClr val="006FC0"/>
                </a:solidFill>
              </a:rPr>
              <a:t> </a:t>
            </a:r>
            <a:r>
              <a:rPr sz="2400">
                <a:solidFill>
                  <a:srgbClr val="006FC0"/>
                </a:solidFill>
              </a:rPr>
              <a:t>(IOSs).</a:t>
            </a:r>
            <a:endParaRPr sz="2400"/>
          </a:p>
          <a:p>
            <a:pPr marL="22225">
              <a:lnSpc>
                <a:spcPct val="100000"/>
              </a:lnSpc>
              <a:spcBef>
                <a:spcPts val="20"/>
              </a:spcBef>
            </a:pPr>
            <a:endParaRPr sz="900"/>
          </a:p>
          <a:p>
            <a:pPr marL="377825" indent="-343535">
              <a:lnSpc>
                <a:spcPct val="100000"/>
              </a:lnSpc>
              <a:buFont typeface="Arial MT"/>
              <a:buChar char="•"/>
              <a:tabLst>
                <a:tab pos="378460" algn="l"/>
                <a:tab pos="379095" algn="l"/>
              </a:tabLst>
            </a:pPr>
            <a:r>
              <a:rPr sz="2200" b="0" spc="-35">
                <a:latin typeface="Times New Roman"/>
                <a:cs typeface="Times New Roman"/>
              </a:rPr>
              <a:t>Connect</a:t>
            </a:r>
            <a:r>
              <a:rPr sz="2200" b="0" spc="229">
                <a:latin typeface="Times New Roman"/>
                <a:cs typeface="Times New Roman"/>
              </a:rPr>
              <a:t> </a:t>
            </a:r>
            <a:r>
              <a:rPr sz="2200" b="0" spc="-20">
                <a:latin typeface="Times New Roman"/>
                <a:cs typeface="Times New Roman"/>
              </a:rPr>
              <a:t>two</a:t>
            </a:r>
            <a:r>
              <a:rPr sz="2200" b="0" spc="35">
                <a:latin typeface="Times New Roman"/>
                <a:cs typeface="Times New Roman"/>
              </a:rPr>
              <a:t> </a:t>
            </a:r>
            <a:r>
              <a:rPr sz="2200" b="0" spc="-30">
                <a:latin typeface="Times New Roman"/>
                <a:cs typeface="Times New Roman"/>
              </a:rPr>
              <a:t>or</a:t>
            </a:r>
            <a:r>
              <a:rPr sz="2200" b="0" spc="10">
                <a:latin typeface="Times New Roman"/>
                <a:cs typeface="Times New Roman"/>
              </a:rPr>
              <a:t> </a:t>
            </a:r>
            <a:r>
              <a:rPr sz="2200" b="0" spc="-40">
                <a:latin typeface="Times New Roman"/>
                <a:cs typeface="Times New Roman"/>
              </a:rPr>
              <a:t>more</a:t>
            </a:r>
            <a:r>
              <a:rPr sz="2200" b="0" spc="170">
                <a:latin typeface="Times New Roman"/>
                <a:cs typeface="Times New Roman"/>
              </a:rPr>
              <a:t> </a:t>
            </a:r>
            <a:r>
              <a:rPr sz="2200" b="0" spc="-20">
                <a:latin typeface="Times New Roman"/>
                <a:cs typeface="Times New Roman"/>
              </a:rPr>
              <a:t>organizations</a:t>
            </a:r>
            <a:endParaRPr sz="2200">
              <a:latin typeface="Times New Roman"/>
              <a:cs typeface="Times New Roman"/>
            </a:endParaRPr>
          </a:p>
          <a:p>
            <a:pPr marL="377825" marR="5080" indent="-343535">
              <a:lnSpc>
                <a:spcPct val="117500"/>
              </a:lnSpc>
              <a:buFont typeface="Arial MT"/>
              <a:buChar char="•"/>
              <a:tabLst>
                <a:tab pos="378460" algn="l"/>
                <a:tab pos="379095" algn="l"/>
                <a:tab pos="1407795" algn="l"/>
                <a:tab pos="2157730" algn="l"/>
                <a:tab pos="4413250" algn="l"/>
                <a:tab pos="5709285" algn="l"/>
                <a:tab pos="6370320" algn="l"/>
                <a:tab pos="7348855" algn="l"/>
              </a:tabLst>
            </a:pPr>
            <a:r>
              <a:rPr sz="2200" b="0" spc="15">
                <a:latin typeface="Times New Roman"/>
                <a:cs typeface="Times New Roman"/>
              </a:rPr>
              <a:t>S</a:t>
            </a:r>
            <a:r>
              <a:rPr sz="2200" b="0">
                <a:latin typeface="Times New Roman"/>
                <a:cs typeface="Times New Roman"/>
              </a:rPr>
              <a:t>upp</a:t>
            </a:r>
            <a:r>
              <a:rPr sz="2200" b="0" spc="-55">
                <a:latin typeface="Times New Roman"/>
                <a:cs typeface="Times New Roman"/>
              </a:rPr>
              <a:t>o</a:t>
            </a:r>
            <a:r>
              <a:rPr sz="2200" b="0" spc="15">
                <a:latin typeface="Times New Roman"/>
                <a:cs typeface="Times New Roman"/>
              </a:rPr>
              <a:t>r</a:t>
            </a:r>
            <a:r>
              <a:rPr sz="2200" b="0">
                <a:latin typeface="Times New Roman"/>
                <a:cs typeface="Times New Roman"/>
              </a:rPr>
              <a:t>t	</a:t>
            </a:r>
            <a:r>
              <a:rPr sz="2200" b="0" spc="-110">
                <a:latin typeface="Times New Roman"/>
                <a:cs typeface="Times New Roman"/>
              </a:rPr>
              <a:t>m</a:t>
            </a:r>
            <a:r>
              <a:rPr sz="2200" b="0" spc="70">
                <a:latin typeface="Times New Roman"/>
                <a:cs typeface="Times New Roman"/>
              </a:rPr>
              <a:t>a</a:t>
            </a:r>
            <a:r>
              <a:rPr sz="2200" b="0">
                <a:latin typeface="Times New Roman"/>
                <a:cs typeface="Times New Roman"/>
              </a:rPr>
              <a:t>ny	</a:t>
            </a:r>
            <a:r>
              <a:rPr sz="2200" b="0" spc="35">
                <a:latin typeface="Times New Roman"/>
                <a:cs typeface="Times New Roman"/>
              </a:rPr>
              <a:t>i</a:t>
            </a:r>
            <a:r>
              <a:rPr sz="2200" b="0" spc="-55">
                <a:latin typeface="Times New Roman"/>
                <a:cs typeface="Times New Roman"/>
              </a:rPr>
              <a:t>n</a:t>
            </a:r>
            <a:r>
              <a:rPr sz="2200" b="0" spc="35">
                <a:latin typeface="Times New Roman"/>
                <a:cs typeface="Times New Roman"/>
              </a:rPr>
              <a:t>t</a:t>
            </a:r>
            <a:r>
              <a:rPr sz="2200" b="0" spc="-30">
                <a:latin typeface="Times New Roman"/>
                <a:cs typeface="Times New Roman"/>
              </a:rPr>
              <a:t>e</a:t>
            </a:r>
            <a:r>
              <a:rPr sz="2200" b="0" spc="65">
                <a:latin typeface="Times New Roman"/>
                <a:cs typeface="Times New Roman"/>
              </a:rPr>
              <a:t>r</a:t>
            </a:r>
            <a:r>
              <a:rPr sz="2200" b="0" spc="-55">
                <a:latin typeface="Times New Roman"/>
                <a:cs typeface="Times New Roman"/>
              </a:rPr>
              <a:t>o</a:t>
            </a:r>
            <a:r>
              <a:rPr sz="2200" b="0" spc="15">
                <a:latin typeface="Times New Roman"/>
                <a:cs typeface="Times New Roman"/>
              </a:rPr>
              <a:t>r</a:t>
            </a:r>
            <a:r>
              <a:rPr sz="2200" b="0" spc="-55">
                <a:latin typeface="Times New Roman"/>
                <a:cs typeface="Times New Roman"/>
              </a:rPr>
              <a:t>g</a:t>
            </a:r>
            <a:r>
              <a:rPr sz="2200" b="0" spc="70">
                <a:latin typeface="Times New Roman"/>
                <a:cs typeface="Times New Roman"/>
              </a:rPr>
              <a:t>a</a:t>
            </a:r>
            <a:r>
              <a:rPr sz="2200" b="0" spc="-55">
                <a:latin typeface="Times New Roman"/>
                <a:cs typeface="Times New Roman"/>
              </a:rPr>
              <a:t>n</a:t>
            </a:r>
            <a:r>
              <a:rPr sz="2200" b="0" spc="-15">
                <a:latin typeface="Times New Roman"/>
                <a:cs typeface="Times New Roman"/>
              </a:rPr>
              <a:t>i</a:t>
            </a:r>
            <a:r>
              <a:rPr sz="2200" b="0" spc="20">
                <a:latin typeface="Times New Roman"/>
                <a:cs typeface="Times New Roman"/>
              </a:rPr>
              <a:t>za</a:t>
            </a:r>
            <a:r>
              <a:rPr sz="2200" b="0" spc="-15">
                <a:latin typeface="Times New Roman"/>
                <a:cs typeface="Times New Roman"/>
              </a:rPr>
              <a:t>t</a:t>
            </a:r>
            <a:r>
              <a:rPr sz="2200" b="0" spc="35">
                <a:latin typeface="Times New Roman"/>
                <a:cs typeface="Times New Roman"/>
              </a:rPr>
              <a:t>i</a:t>
            </a:r>
            <a:r>
              <a:rPr sz="2200" b="0">
                <a:latin typeface="Times New Roman"/>
                <a:cs typeface="Times New Roman"/>
              </a:rPr>
              <a:t>o</a:t>
            </a:r>
            <a:r>
              <a:rPr sz="2200" b="0" spc="-55">
                <a:latin typeface="Times New Roman"/>
                <a:cs typeface="Times New Roman"/>
              </a:rPr>
              <a:t>n</a:t>
            </a:r>
            <a:r>
              <a:rPr sz="2200" b="0" spc="20">
                <a:latin typeface="Times New Roman"/>
                <a:cs typeface="Times New Roman"/>
              </a:rPr>
              <a:t>a</a:t>
            </a:r>
            <a:r>
              <a:rPr sz="2200" b="0">
                <a:latin typeface="Times New Roman"/>
                <a:cs typeface="Times New Roman"/>
              </a:rPr>
              <a:t>l	op</a:t>
            </a:r>
            <a:r>
              <a:rPr sz="2200" b="0" spc="-30">
                <a:latin typeface="Times New Roman"/>
                <a:cs typeface="Times New Roman"/>
              </a:rPr>
              <a:t>e</a:t>
            </a:r>
            <a:r>
              <a:rPr sz="2200" b="0" spc="15">
                <a:latin typeface="Times New Roman"/>
                <a:cs typeface="Times New Roman"/>
              </a:rPr>
              <a:t>r</a:t>
            </a:r>
            <a:r>
              <a:rPr sz="2200" b="0" spc="20">
                <a:latin typeface="Times New Roman"/>
                <a:cs typeface="Times New Roman"/>
              </a:rPr>
              <a:t>a</a:t>
            </a:r>
            <a:r>
              <a:rPr sz="2200" b="0" spc="-15">
                <a:latin typeface="Times New Roman"/>
                <a:cs typeface="Times New Roman"/>
              </a:rPr>
              <a:t>ti</a:t>
            </a:r>
            <a:r>
              <a:rPr sz="2200" b="0">
                <a:latin typeface="Times New Roman"/>
                <a:cs typeface="Times New Roman"/>
              </a:rPr>
              <a:t>o</a:t>
            </a:r>
            <a:r>
              <a:rPr sz="2200" b="0" spc="-55">
                <a:latin typeface="Times New Roman"/>
                <a:cs typeface="Times New Roman"/>
              </a:rPr>
              <a:t>n</a:t>
            </a:r>
            <a:r>
              <a:rPr sz="2200" b="0" spc="-5">
                <a:latin typeface="Times New Roman"/>
                <a:cs typeface="Times New Roman"/>
              </a:rPr>
              <a:t>s</a:t>
            </a:r>
            <a:r>
              <a:rPr sz="2200" b="0">
                <a:latin typeface="Times New Roman"/>
                <a:cs typeface="Times New Roman"/>
              </a:rPr>
              <a:t>	–</a:t>
            </a:r>
            <a:r>
              <a:rPr sz="2200" b="0" spc="55">
                <a:latin typeface="Times New Roman"/>
                <a:cs typeface="Times New Roman"/>
              </a:rPr>
              <a:t>E</a:t>
            </a:r>
            <a:r>
              <a:rPr sz="2200" b="0" spc="-50">
                <a:latin typeface="Times New Roman"/>
                <a:cs typeface="Times New Roman"/>
              </a:rPr>
              <a:t>g</a:t>
            </a:r>
            <a:r>
              <a:rPr sz="2200" b="0">
                <a:latin typeface="Times New Roman"/>
                <a:cs typeface="Times New Roman"/>
              </a:rPr>
              <a:t>.	</a:t>
            </a:r>
            <a:r>
              <a:rPr sz="2200" spc="15">
                <a:solidFill>
                  <a:srgbClr val="FF6600"/>
                </a:solidFill>
              </a:rPr>
              <a:t>S</a:t>
            </a:r>
            <a:r>
              <a:rPr sz="2200" spc="-30">
                <a:solidFill>
                  <a:srgbClr val="FF6600"/>
                </a:solidFill>
              </a:rPr>
              <a:t>u</a:t>
            </a:r>
            <a:r>
              <a:rPr sz="2200" spc="15">
                <a:solidFill>
                  <a:srgbClr val="FF6600"/>
                </a:solidFill>
              </a:rPr>
              <a:t>p</a:t>
            </a:r>
            <a:r>
              <a:rPr sz="2200" spc="-30">
                <a:solidFill>
                  <a:srgbClr val="FF6600"/>
                </a:solidFill>
              </a:rPr>
              <a:t>p</a:t>
            </a:r>
            <a:r>
              <a:rPr sz="2200" spc="-15">
                <a:solidFill>
                  <a:srgbClr val="FF6600"/>
                </a:solidFill>
              </a:rPr>
              <a:t>l</a:t>
            </a:r>
            <a:r>
              <a:rPr sz="2200">
                <a:solidFill>
                  <a:srgbClr val="FF6600"/>
                </a:solidFill>
              </a:rPr>
              <a:t>y	</a:t>
            </a:r>
            <a:r>
              <a:rPr sz="2200" spc="50">
                <a:solidFill>
                  <a:srgbClr val="FF6600"/>
                </a:solidFill>
              </a:rPr>
              <a:t>C</a:t>
            </a:r>
            <a:r>
              <a:rPr sz="2200" spc="-80">
                <a:solidFill>
                  <a:srgbClr val="FF6600"/>
                </a:solidFill>
              </a:rPr>
              <a:t>h</a:t>
            </a:r>
            <a:r>
              <a:rPr sz="2200">
                <a:solidFill>
                  <a:srgbClr val="FF6600"/>
                </a:solidFill>
              </a:rPr>
              <a:t>a</a:t>
            </a:r>
            <a:r>
              <a:rPr sz="2200" spc="35">
                <a:solidFill>
                  <a:srgbClr val="FF6600"/>
                </a:solidFill>
              </a:rPr>
              <a:t>i</a:t>
            </a:r>
            <a:r>
              <a:rPr sz="2200" spc="-5">
                <a:solidFill>
                  <a:srgbClr val="FF6600"/>
                </a:solidFill>
              </a:rPr>
              <a:t>n  </a:t>
            </a:r>
            <a:r>
              <a:rPr sz="2200" spc="-15">
                <a:solidFill>
                  <a:srgbClr val="FF6600"/>
                </a:solidFill>
              </a:rPr>
              <a:t>Management</a:t>
            </a:r>
            <a:endParaRPr sz="2200">
              <a:latin typeface="Times New Roman"/>
              <a:cs typeface="Times New Roman"/>
            </a:endParaRPr>
          </a:p>
        </p:txBody>
      </p:sp>
      <p:pic>
        <p:nvPicPr>
          <p:cNvPr id="4" name="object 4"/>
          <p:cNvPicPr/>
          <p:nvPr/>
        </p:nvPicPr>
        <p:blipFill>
          <a:blip r:embed="rId2" cstate="print"/>
          <a:stretch>
            <a:fillRect/>
          </a:stretch>
        </p:blipFill>
        <p:spPr>
          <a:xfrm>
            <a:off x="4090986" y="2971800"/>
            <a:ext cx="4743450" cy="2667000"/>
          </a:xfrm>
          <a:prstGeom prst="rect">
            <a:avLst/>
          </a:prstGeom>
        </p:spPr>
      </p:pic>
      <p:sp>
        <p:nvSpPr>
          <p:cNvPr id="7" name="TextBox 6">
            <a:extLst>
              <a:ext uri="{FF2B5EF4-FFF2-40B4-BE49-F238E27FC236}">
                <a16:creationId xmlns:a16="http://schemas.microsoft.com/office/drawing/2014/main" id="{3C54B9F1-D124-C5C0-21A9-A820F68FA902}"/>
              </a:ext>
            </a:extLst>
          </p:cNvPr>
          <p:cNvSpPr txBox="1"/>
          <p:nvPr/>
        </p:nvSpPr>
        <p:spPr>
          <a:xfrm>
            <a:off x="504844" y="3070310"/>
            <a:ext cx="2895600" cy="2677656"/>
          </a:xfrm>
          <a:prstGeom prst="rect">
            <a:avLst/>
          </a:prstGeom>
          <a:noFill/>
        </p:spPr>
        <p:txBody>
          <a:bodyPr wrap="square">
            <a:spAutoFit/>
          </a:bodyPr>
          <a:lstStyle/>
          <a:p>
            <a:pPr marL="34290" algn="just">
              <a:tabLst>
                <a:tab pos="378460" algn="l"/>
                <a:tab pos="379095" algn="l"/>
              </a:tabLst>
            </a:pPr>
            <a:r>
              <a:rPr lang="en-US" sz="2100" spc="-35">
                <a:latin typeface="Times New Roman"/>
                <a:cs typeface="Times New Roman"/>
              </a:rPr>
              <a:t>An organization’s supply chain is the flow of materials, information, money, and services from suppliers of raw materials through factories and warehouses to the end customers. </a:t>
            </a:r>
            <a:endParaRPr lang="en-IN" sz="2100" spc="-35">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238760">
              <a:lnSpc>
                <a:spcPct val="100000"/>
              </a:lnSpc>
              <a:spcBef>
                <a:spcPts val="105"/>
              </a:spcBef>
            </a:pPr>
            <a:r>
              <a:rPr spc="10"/>
              <a:t>Types</a:t>
            </a:r>
            <a:r>
              <a:rPr spc="-45"/>
              <a:t> </a:t>
            </a:r>
            <a:r>
              <a:t>of</a:t>
            </a:r>
            <a:r>
              <a:rPr spc="-20"/>
              <a:t> </a:t>
            </a:r>
            <a:r>
              <a:rPr spc="-5"/>
              <a:t>Computer-Based</a:t>
            </a:r>
            <a:r>
              <a:rPr spc="25"/>
              <a:t> </a:t>
            </a:r>
            <a:r>
              <a:t>Information</a:t>
            </a:r>
            <a:r>
              <a:rPr spc="-75"/>
              <a:t> </a:t>
            </a:r>
            <a:r>
              <a:rPr spc="5"/>
              <a:t>Systems</a:t>
            </a:r>
          </a:p>
        </p:txBody>
      </p:sp>
      <p:sp>
        <p:nvSpPr>
          <p:cNvPr id="3" name="object 3"/>
          <p:cNvSpPr txBox="1"/>
          <p:nvPr/>
        </p:nvSpPr>
        <p:spPr>
          <a:xfrm>
            <a:off x="547369" y="1474406"/>
            <a:ext cx="8076565" cy="3931846"/>
          </a:xfrm>
          <a:prstGeom prst="rect">
            <a:avLst/>
          </a:prstGeom>
        </p:spPr>
        <p:txBody>
          <a:bodyPr vert="horz" wrap="square" lIns="0" tIns="12700" rIns="0" bIns="0" rtlCol="0">
            <a:spAutoFit/>
          </a:bodyPr>
          <a:lstStyle/>
          <a:p>
            <a:pPr marL="12700">
              <a:lnSpc>
                <a:spcPct val="100000"/>
              </a:lnSpc>
              <a:spcBef>
                <a:spcPts val="100"/>
              </a:spcBef>
            </a:pPr>
            <a:r>
              <a:rPr sz="2400" b="1" spc="-10">
                <a:solidFill>
                  <a:srgbClr val="006FC0"/>
                </a:solidFill>
                <a:latin typeface="Times New Roman"/>
                <a:cs typeface="Times New Roman"/>
              </a:rPr>
              <a:t>Interorganizational</a:t>
            </a:r>
            <a:r>
              <a:rPr sz="2400" b="1" spc="170">
                <a:solidFill>
                  <a:srgbClr val="006FC0"/>
                </a:solidFill>
                <a:latin typeface="Times New Roman"/>
                <a:cs typeface="Times New Roman"/>
              </a:rPr>
              <a:t> </a:t>
            </a:r>
            <a:r>
              <a:rPr sz="2400" b="1" spc="-5">
                <a:solidFill>
                  <a:srgbClr val="006FC0"/>
                </a:solidFill>
                <a:latin typeface="Times New Roman"/>
                <a:cs typeface="Times New Roman"/>
              </a:rPr>
              <a:t>Information</a:t>
            </a:r>
            <a:r>
              <a:rPr sz="2400" b="1" spc="25">
                <a:solidFill>
                  <a:srgbClr val="006FC0"/>
                </a:solidFill>
                <a:latin typeface="Times New Roman"/>
                <a:cs typeface="Times New Roman"/>
              </a:rPr>
              <a:t> </a:t>
            </a:r>
            <a:r>
              <a:rPr sz="2400" b="1" spc="5">
                <a:solidFill>
                  <a:srgbClr val="006FC0"/>
                </a:solidFill>
                <a:latin typeface="Times New Roman"/>
                <a:cs typeface="Times New Roman"/>
              </a:rPr>
              <a:t>Systems</a:t>
            </a:r>
            <a:r>
              <a:rPr sz="2400" b="1" spc="-85">
                <a:solidFill>
                  <a:srgbClr val="006FC0"/>
                </a:solidFill>
                <a:latin typeface="Times New Roman"/>
                <a:cs typeface="Times New Roman"/>
              </a:rPr>
              <a:t> </a:t>
            </a:r>
            <a:r>
              <a:rPr sz="2400" b="1">
                <a:solidFill>
                  <a:srgbClr val="006FC0"/>
                </a:solidFill>
                <a:latin typeface="Times New Roman"/>
                <a:cs typeface="Times New Roman"/>
              </a:rPr>
              <a:t>(IOSs).</a:t>
            </a:r>
            <a:endParaRPr sz="2400">
              <a:latin typeface="Times New Roman"/>
              <a:cs typeface="Times New Roman"/>
            </a:endParaRPr>
          </a:p>
          <a:p>
            <a:pPr>
              <a:lnSpc>
                <a:spcPct val="100000"/>
              </a:lnSpc>
              <a:spcBef>
                <a:spcPts val="20"/>
              </a:spcBef>
            </a:pPr>
            <a:endParaRPr sz="3050">
              <a:latin typeface="Times New Roman"/>
              <a:cs typeface="Times New Roman"/>
            </a:endParaRPr>
          </a:p>
          <a:p>
            <a:pPr marL="355600" indent="-343535">
              <a:lnSpc>
                <a:spcPct val="100000"/>
              </a:lnSpc>
              <a:buClr>
                <a:srgbClr val="000000"/>
              </a:buClr>
              <a:buFont typeface="Arial MT"/>
              <a:buChar char="•"/>
              <a:tabLst>
                <a:tab pos="355600" algn="l"/>
                <a:tab pos="356235" algn="l"/>
              </a:tabLst>
            </a:pPr>
            <a:r>
              <a:rPr sz="2200" b="1" spc="-5">
                <a:solidFill>
                  <a:srgbClr val="FF6600"/>
                </a:solidFill>
                <a:latin typeface="Times New Roman"/>
                <a:cs typeface="Times New Roman"/>
              </a:rPr>
              <a:t>Electronic</a:t>
            </a:r>
            <a:r>
              <a:rPr sz="2200" b="1" spc="30">
                <a:solidFill>
                  <a:srgbClr val="FF6600"/>
                </a:solidFill>
                <a:latin typeface="Times New Roman"/>
                <a:cs typeface="Times New Roman"/>
              </a:rPr>
              <a:t> </a:t>
            </a:r>
            <a:r>
              <a:rPr sz="2200" b="1">
                <a:solidFill>
                  <a:srgbClr val="FF6600"/>
                </a:solidFill>
                <a:latin typeface="Times New Roman"/>
                <a:cs typeface="Times New Roman"/>
              </a:rPr>
              <a:t>commerce</a:t>
            </a:r>
            <a:r>
              <a:rPr sz="2200" b="1" spc="-20">
                <a:solidFill>
                  <a:srgbClr val="FF6600"/>
                </a:solidFill>
                <a:latin typeface="Times New Roman"/>
                <a:cs typeface="Times New Roman"/>
              </a:rPr>
              <a:t> </a:t>
            </a:r>
            <a:r>
              <a:rPr sz="2200" b="1" spc="5">
                <a:solidFill>
                  <a:srgbClr val="FF6600"/>
                </a:solidFill>
                <a:latin typeface="Times New Roman"/>
                <a:cs typeface="Times New Roman"/>
              </a:rPr>
              <a:t>(e-commerce)</a:t>
            </a:r>
            <a:r>
              <a:rPr sz="2200" b="1" spc="-70">
                <a:solidFill>
                  <a:srgbClr val="FF6600"/>
                </a:solidFill>
                <a:latin typeface="Times New Roman"/>
                <a:cs typeface="Times New Roman"/>
              </a:rPr>
              <a:t> </a:t>
            </a:r>
            <a:r>
              <a:rPr sz="2200" b="1" spc="-5">
                <a:solidFill>
                  <a:srgbClr val="FF6600"/>
                </a:solidFill>
                <a:latin typeface="Times New Roman"/>
                <a:cs typeface="Times New Roman"/>
              </a:rPr>
              <a:t>systems</a:t>
            </a:r>
            <a:endParaRPr lang="en-IN" sz="2200" b="1" spc="-5">
              <a:solidFill>
                <a:srgbClr val="FF6600"/>
              </a:solidFill>
              <a:latin typeface="Times New Roman"/>
              <a:cs typeface="Times New Roman"/>
            </a:endParaRPr>
          </a:p>
          <a:p>
            <a:pPr marL="12065">
              <a:lnSpc>
                <a:spcPct val="100000"/>
              </a:lnSpc>
              <a:buClr>
                <a:srgbClr val="000000"/>
              </a:buClr>
              <a:tabLst>
                <a:tab pos="355600" algn="l"/>
                <a:tab pos="356235" algn="l"/>
              </a:tabLst>
            </a:pPr>
            <a:endParaRPr sz="2000">
              <a:latin typeface="Times New Roman"/>
              <a:cs typeface="Times New Roman"/>
            </a:endParaRPr>
          </a:p>
          <a:p>
            <a:pPr marL="355600" marR="5080" indent="-343535">
              <a:lnSpc>
                <a:spcPct val="117500"/>
              </a:lnSpc>
              <a:buFont typeface="Arial MT"/>
              <a:buChar char="•"/>
              <a:tabLst>
                <a:tab pos="355600" algn="l"/>
                <a:tab pos="356235" algn="l"/>
              </a:tabLst>
            </a:pPr>
            <a:r>
              <a:rPr sz="2200">
                <a:latin typeface="Times New Roman"/>
                <a:cs typeface="Times New Roman"/>
              </a:rPr>
              <a:t>The</a:t>
            </a:r>
            <a:r>
              <a:rPr sz="2200" spc="80">
                <a:latin typeface="Times New Roman"/>
                <a:cs typeface="Times New Roman"/>
              </a:rPr>
              <a:t> </a:t>
            </a:r>
            <a:r>
              <a:rPr sz="2200" spc="-10">
                <a:latin typeface="Times New Roman"/>
                <a:cs typeface="Times New Roman"/>
              </a:rPr>
              <a:t>process</a:t>
            </a:r>
            <a:r>
              <a:rPr sz="2200" spc="145">
                <a:latin typeface="Times New Roman"/>
                <a:cs typeface="Times New Roman"/>
              </a:rPr>
              <a:t> </a:t>
            </a:r>
            <a:r>
              <a:rPr sz="2200">
                <a:latin typeface="Times New Roman"/>
                <a:cs typeface="Times New Roman"/>
              </a:rPr>
              <a:t>of</a:t>
            </a:r>
            <a:r>
              <a:rPr sz="2200" spc="70">
                <a:latin typeface="Times New Roman"/>
                <a:cs typeface="Times New Roman"/>
              </a:rPr>
              <a:t> </a:t>
            </a:r>
            <a:r>
              <a:rPr sz="2200" spc="-5">
                <a:latin typeface="Times New Roman"/>
                <a:cs typeface="Times New Roman"/>
              </a:rPr>
              <a:t>buying,</a:t>
            </a:r>
            <a:r>
              <a:rPr sz="2200" spc="114">
                <a:latin typeface="Times New Roman"/>
                <a:cs typeface="Times New Roman"/>
              </a:rPr>
              <a:t> </a:t>
            </a:r>
            <a:r>
              <a:rPr sz="2200" spc="-5">
                <a:latin typeface="Times New Roman"/>
                <a:cs typeface="Times New Roman"/>
              </a:rPr>
              <a:t>selling,</a:t>
            </a:r>
            <a:r>
              <a:rPr sz="2200" spc="110">
                <a:latin typeface="Times New Roman"/>
                <a:cs typeface="Times New Roman"/>
              </a:rPr>
              <a:t> </a:t>
            </a:r>
            <a:r>
              <a:rPr sz="2200">
                <a:latin typeface="Times New Roman"/>
                <a:cs typeface="Times New Roman"/>
              </a:rPr>
              <a:t>transferring</a:t>
            </a:r>
            <a:r>
              <a:rPr sz="2200" spc="114">
                <a:latin typeface="Times New Roman"/>
                <a:cs typeface="Times New Roman"/>
              </a:rPr>
              <a:t> </a:t>
            </a:r>
            <a:r>
              <a:rPr sz="2200" spc="-10">
                <a:latin typeface="Times New Roman"/>
                <a:cs typeface="Times New Roman"/>
              </a:rPr>
              <a:t>products</a:t>
            </a:r>
            <a:r>
              <a:rPr sz="2200" spc="150">
                <a:latin typeface="Times New Roman"/>
                <a:cs typeface="Times New Roman"/>
              </a:rPr>
              <a:t> </a:t>
            </a:r>
            <a:r>
              <a:rPr sz="2200" spc="-25">
                <a:latin typeface="Times New Roman"/>
                <a:cs typeface="Times New Roman"/>
              </a:rPr>
              <a:t>or</a:t>
            </a:r>
            <a:r>
              <a:rPr sz="2200" spc="120">
                <a:latin typeface="Times New Roman"/>
                <a:cs typeface="Times New Roman"/>
              </a:rPr>
              <a:t> </a:t>
            </a:r>
            <a:r>
              <a:rPr sz="2200" spc="-10">
                <a:latin typeface="Times New Roman"/>
                <a:cs typeface="Times New Roman"/>
              </a:rPr>
              <a:t>services</a:t>
            </a:r>
            <a:r>
              <a:rPr sz="2200" spc="100">
                <a:latin typeface="Times New Roman"/>
                <a:cs typeface="Times New Roman"/>
              </a:rPr>
              <a:t> </a:t>
            </a:r>
            <a:r>
              <a:rPr sz="2200" spc="5">
                <a:latin typeface="Times New Roman"/>
                <a:cs typeface="Times New Roman"/>
              </a:rPr>
              <a:t>and </a:t>
            </a:r>
            <a:r>
              <a:rPr sz="2200" spc="-535">
                <a:latin typeface="Times New Roman"/>
                <a:cs typeface="Times New Roman"/>
              </a:rPr>
              <a:t> </a:t>
            </a:r>
            <a:r>
              <a:rPr sz="2200" spc="-25">
                <a:latin typeface="Times New Roman"/>
                <a:cs typeface="Times New Roman"/>
              </a:rPr>
              <a:t>or</a:t>
            </a:r>
            <a:r>
              <a:rPr sz="2200" spc="60">
                <a:latin typeface="Times New Roman"/>
                <a:cs typeface="Times New Roman"/>
              </a:rPr>
              <a:t> </a:t>
            </a:r>
            <a:r>
              <a:rPr sz="2200" spc="-20">
                <a:latin typeface="Times New Roman"/>
                <a:cs typeface="Times New Roman"/>
              </a:rPr>
              <a:t>information</a:t>
            </a:r>
            <a:r>
              <a:rPr sz="2200" spc="215">
                <a:latin typeface="Times New Roman"/>
                <a:cs typeface="Times New Roman"/>
              </a:rPr>
              <a:t> </a:t>
            </a:r>
            <a:r>
              <a:rPr sz="2200" spc="-25">
                <a:latin typeface="Times New Roman"/>
                <a:cs typeface="Times New Roman"/>
              </a:rPr>
              <a:t>via</a:t>
            </a:r>
            <a:r>
              <a:rPr sz="2200" spc="75">
                <a:latin typeface="Times New Roman"/>
                <a:cs typeface="Times New Roman"/>
              </a:rPr>
              <a:t> </a:t>
            </a:r>
            <a:r>
              <a:rPr sz="2200" spc="-40">
                <a:latin typeface="Times New Roman"/>
                <a:cs typeface="Times New Roman"/>
              </a:rPr>
              <a:t>computer</a:t>
            </a:r>
            <a:r>
              <a:rPr sz="2200" spc="265">
                <a:latin typeface="Times New Roman"/>
                <a:cs typeface="Times New Roman"/>
              </a:rPr>
              <a:t> </a:t>
            </a:r>
            <a:r>
              <a:rPr sz="2200" spc="-30">
                <a:latin typeface="Times New Roman"/>
                <a:cs typeface="Times New Roman"/>
              </a:rPr>
              <a:t>networks</a:t>
            </a:r>
            <a:r>
              <a:rPr sz="2200" spc="200">
                <a:latin typeface="Times New Roman"/>
                <a:cs typeface="Times New Roman"/>
              </a:rPr>
              <a:t> </a:t>
            </a:r>
            <a:r>
              <a:rPr sz="2200" spc="-25">
                <a:latin typeface="Times New Roman"/>
                <a:cs typeface="Times New Roman"/>
              </a:rPr>
              <a:t>including</a:t>
            </a:r>
            <a:r>
              <a:rPr sz="2200" spc="190">
                <a:latin typeface="Times New Roman"/>
                <a:cs typeface="Times New Roman"/>
              </a:rPr>
              <a:t> </a:t>
            </a:r>
            <a:r>
              <a:rPr sz="2200" spc="-25">
                <a:latin typeface="Times New Roman"/>
                <a:cs typeface="Times New Roman"/>
              </a:rPr>
              <a:t>internet.</a:t>
            </a:r>
            <a:endParaRPr sz="2200">
              <a:latin typeface="Times New Roman"/>
              <a:cs typeface="Times New Roman"/>
            </a:endParaRPr>
          </a:p>
          <a:p>
            <a:pPr marL="355600" indent="-343535">
              <a:lnSpc>
                <a:spcPct val="100000"/>
              </a:lnSpc>
              <a:spcBef>
                <a:spcPts val="465"/>
              </a:spcBef>
              <a:buFont typeface="Arial MT"/>
              <a:buChar char="•"/>
              <a:tabLst>
                <a:tab pos="355600" algn="l"/>
                <a:tab pos="356235" algn="l"/>
              </a:tabLst>
            </a:pPr>
            <a:r>
              <a:rPr sz="2200" spc="-20">
                <a:latin typeface="Times New Roman"/>
                <a:cs typeface="Times New Roman"/>
              </a:rPr>
              <a:t>It</a:t>
            </a:r>
            <a:r>
              <a:rPr sz="2200" spc="25">
                <a:latin typeface="Times New Roman"/>
                <a:cs typeface="Times New Roman"/>
              </a:rPr>
              <a:t> </a:t>
            </a:r>
            <a:r>
              <a:rPr sz="2200" spc="-5">
                <a:latin typeface="Times New Roman"/>
                <a:cs typeface="Times New Roman"/>
              </a:rPr>
              <a:t>is</a:t>
            </a:r>
            <a:r>
              <a:rPr sz="2200" spc="-15">
                <a:latin typeface="Times New Roman"/>
                <a:cs typeface="Times New Roman"/>
              </a:rPr>
              <a:t> </a:t>
            </a:r>
            <a:r>
              <a:rPr sz="2200" spc="-25">
                <a:latin typeface="Times New Roman"/>
                <a:cs typeface="Times New Roman"/>
              </a:rPr>
              <a:t>the</a:t>
            </a:r>
            <a:r>
              <a:rPr sz="2200" spc="70">
                <a:latin typeface="Times New Roman"/>
                <a:cs typeface="Times New Roman"/>
              </a:rPr>
              <a:t> </a:t>
            </a:r>
            <a:r>
              <a:rPr sz="2200" spc="-20">
                <a:latin typeface="Times New Roman"/>
                <a:cs typeface="Times New Roman"/>
              </a:rPr>
              <a:t>subset</a:t>
            </a:r>
            <a:r>
              <a:rPr sz="2200" spc="80">
                <a:latin typeface="Times New Roman"/>
                <a:cs typeface="Times New Roman"/>
              </a:rPr>
              <a:t> </a:t>
            </a:r>
            <a:r>
              <a:rPr sz="2200" spc="-30">
                <a:latin typeface="Times New Roman"/>
                <a:cs typeface="Times New Roman"/>
              </a:rPr>
              <a:t>of</a:t>
            </a:r>
            <a:r>
              <a:rPr sz="2200" spc="60">
                <a:latin typeface="Times New Roman"/>
                <a:cs typeface="Times New Roman"/>
              </a:rPr>
              <a:t> </a:t>
            </a:r>
            <a:r>
              <a:rPr sz="2200" spc="-20">
                <a:latin typeface="Times New Roman"/>
                <a:cs typeface="Times New Roman"/>
              </a:rPr>
              <a:t>e-Business.</a:t>
            </a:r>
            <a:endParaRPr sz="2200">
              <a:latin typeface="Times New Roman"/>
              <a:cs typeface="Times New Roman"/>
            </a:endParaRPr>
          </a:p>
          <a:p>
            <a:pPr marL="355600" marR="10795" indent="-343535">
              <a:lnSpc>
                <a:spcPct val="117500"/>
              </a:lnSpc>
              <a:buFont typeface="Arial MT"/>
              <a:buChar char="•"/>
              <a:tabLst>
                <a:tab pos="355600" algn="l"/>
                <a:tab pos="356235" algn="l"/>
                <a:tab pos="1149985" algn="l"/>
                <a:tab pos="2369820" algn="l"/>
                <a:tab pos="3322954" algn="l"/>
                <a:tab pos="4460240" algn="l"/>
                <a:tab pos="5318125" algn="l"/>
                <a:tab pos="6582409" algn="l"/>
                <a:tab pos="7440295" algn="l"/>
              </a:tabLst>
            </a:pPr>
            <a:r>
              <a:rPr sz="2200" spc="20">
                <a:latin typeface="Times New Roman"/>
                <a:cs typeface="Times New Roman"/>
              </a:rPr>
              <a:t>S</a:t>
            </a:r>
            <a:r>
              <a:rPr sz="2200">
                <a:latin typeface="Times New Roman"/>
                <a:cs typeface="Times New Roman"/>
              </a:rPr>
              <a:t>o</a:t>
            </a:r>
            <a:r>
              <a:rPr sz="2200" spc="-65">
                <a:latin typeface="Times New Roman"/>
                <a:cs typeface="Times New Roman"/>
              </a:rPr>
              <a:t>m</a:t>
            </a:r>
            <a:r>
              <a:rPr sz="2200">
                <a:latin typeface="Times New Roman"/>
                <a:cs typeface="Times New Roman"/>
              </a:rPr>
              <a:t>e	</a:t>
            </a:r>
            <a:r>
              <a:rPr sz="2200" spc="-30">
                <a:latin typeface="Times New Roman"/>
                <a:cs typeface="Times New Roman"/>
              </a:rPr>
              <a:t>e</a:t>
            </a:r>
            <a:r>
              <a:rPr sz="2200">
                <a:latin typeface="Times New Roman"/>
                <a:cs typeface="Times New Roman"/>
              </a:rPr>
              <a:t>x</a:t>
            </a:r>
            <a:r>
              <a:rPr sz="2200" spc="65">
                <a:latin typeface="Times New Roman"/>
                <a:cs typeface="Times New Roman"/>
              </a:rPr>
              <a:t>a</a:t>
            </a:r>
            <a:r>
              <a:rPr sz="2200" spc="-65">
                <a:latin typeface="Times New Roman"/>
                <a:cs typeface="Times New Roman"/>
              </a:rPr>
              <a:t>m</a:t>
            </a:r>
            <a:r>
              <a:rPr sz="2200">
                <a:latin typeface="Times New Roman"/>
                <a:cs typeface="Times New Roman"/>
              </a:rPr>
              <a:t>p</a:t>
            </a:r>
            <a:r>
              <a:rPr sz="2200" spc="35">
                <a:latin typeface="Times New Roman"/>
                <a:cs typeface="Times New Roman"/>
              </a:rPr>
              <a:t>l</a:t>
            </a:r>
            <a:r>
              <a:rPr sz="2200" spc="-30">
                <a:latin typeface="Times New Roman"/>
                <a:cs typeface="Times New Roman"/>
              </a:rPr>
              <a:t>e</a:t>
            </a:r>
            <a:r>
              <a:rPr sz="2200">
                <a:latin typeface="Times New Roman"/>
                <a:cs typeface="Times New Roman"/>
              </a:rPr>
              <a:t>s	</a:t>
            </a:r>
            <a:r>
              <a:rPr sz="2200" spc="15">
                <a:latin typeface="Times New Roman"/>
                <a:cs typeface="Times New Roman"/>
              </a:rPr>
              <a:t>-</a:t>
            </a:r>
            <a:r>
              <a:rPr sz="2200">
                <a:latin typeface="Times New Roman"/>
                <a:cs typeface="Times New Roman"/>
              </a:rPr>
              <a:t>o</a:t>
            </a:r>
            <a:r>
              <a:rPr sz="2200" spc="-55">
                <a:latin typeface="Times New Roman"/>
                <a:cs typeface="Times New Roman"/>
              </a:rPr>
              <a:t>n</a:t>
            </a:r>
            <a:r>
              <a:rPr sz="2200" spc="35">
                <a:latin typeface="Times New Roman"/>
                <a:cs typeface="Times New Roman"/>
              </a:rPr>
              <a:t>li</a:t>
            </a:r>
            <a:r>
              <a:rPr sz="2200" spc="-55">
                <a:latin typeface="Times New Roman"/>
                <a:cs typeface="Times New Roman"/>
              </a:rPr>
              <a:t>n</a:t>
            </a:r>
            <a:r>
              <a:rPr sz="2200">
                <a:latin typeface="Times New Roman"/>
                <a:cs typeface="Times New Roman"/>
              </a:rPr>
              <a:t>e	b</a:t>
            </a:r>
            <a:r>
              <a:rPr sz="2200" spc="20">
                <a:latin typeface="Times New Roman"/>
                <a:cs typeface="Times New Roman"/>
              </a:rPr>
              <a:t>a</a:t>
            </a:r>
            <a:r>
              <a:rPr sz="2200">
                <a:latin typeface="Times New Roman"/>
                <a:cs typeface="Times New Roman"/>
              </a:rPr>
              <a:t>nk</a:t>
            </a:r>
            <a:r>
              <a:rPr sz="2200" spc="35">
                <a:latin typeface="Times New Roman"/>
                <a:cs typeface="Times New Roman"/>
              </a:rPr>
              <a:t>i</a:t>
            </a:r>
            <a:r>
              <a:rPr sz="2200">
                <a:latin typeface="Times New Roman"/>
                <a:cs typeface="Times New Roman"/>
              </a:rPr>
              <a:t>n</a:t>
            </a:r>
            <a:r>
              <a:rPr sz="2200" spc="-50">
                <a:latin typeface="Times New Roman"/>
                <a:cs typeface="Times New Roman"/>
              </a:rPr>
              <a:t>g</a:t>
            </a:r>
            <a:r>
              <a:rPr sz="2200">
                <a:latin typeface="Times New Roman"/>
                <a:cs typeface="Times New Roman"/>
              </a:rPr>
              <a:t>,	o</a:t>
            </a:r>
            <a:r>
              <a:rPr sz="2200" spc="-55">
                <a:latin typeface="Times New Roman"/>
                <a:cs typeface="Times New Roman"/>
              </a:rPr>
              <a:t>n</a:t>
            </a:r>
            <a:r>
              <a:rPr sz="2200" spc="35">
                <a:latin typeface="Times New Roman"/>
                <a:cs typeface="Times New Roman"/>
              </a:rPr>
              <a:t>li</a:t>
            </a:r>
            <a:r>
              <a:rPr sz="2200" spc="-55">
                <a:latin typeface="Times New Roman"/>
                <a:cs typeface="Times New Roman"/>
              </a:rPr>
              <a:t>n</a:t>
            </a:r>
            <a:r>
              <a:rPr sz="2200">
                <a:latin typeface="Times New Roman"/>
                <a:cs typeface="Times New Roman"/>
              </a:rPr>
              <a:t>e	</a:t>
            </a:r>
            <a:r>
              <a:rPr sz="2200" spc="40">
                <a:latin typeface="Times New Roman"/>
                <a:cs typeface="Times New Roman"/>
              </a:rPr>
              <a:t>s</a:t>
            </a:r>
            <a:r>
              <a:rPr sz="2200">
                <a:latin typeface="Times New Roman"/>
                <a:cs typeface="Times New Roman"/>
              </a:rPr>
              <a:t>hop</a:t>
            </a:r>
            <a:r>
              <a:rPr sz="2200" spc="-60">
                <a:latin typeface="Times New Roman"/>
                <a:cs typeface="Times New Roman"/>
              </a:rPr>
              <a:t>p</a:t>
            </a:r>
            <a:r>
              <a:rPr sz="2200" spc="35">
                <a:latin typeface="Times New Roman"/>
                <a:cs typeface="Times New Roman"/>
              </a:rPr>
              <a:t>i</a:t>
            </a:r>
            <a:r>
              <a:rPr sz="2200">
                <a:latin typeface="Times New Roman"/>
                <a:cs typeface="Times New Roman"/>
              </a:rPr>
              <a:t>n</a:t>
            </a:r>
            <a:r>
              <a:rPr sz="2200" spc="-55">
                <a:latin typeface="Times New Roman"/>
                <a:cs typeface="Times New Roman"/>
              </a:rPr>
              <a:t>g</a:t>
            </a:r>
            <a:r>
              <a:rPr sz="2200">
                <a:latin typeface="Times New Roman"/>
                <a:cs typeface="Times New Roman"/>
              </a:rPr>
              <a:t>,	o</a:t>
            </a:r>
            <a:r>
              <a:rPr sz="2200" spc="-50">
                <a:latin typeface="Times New Roman"/>
                <a:cs typeface="Times New Roman"/>
              </a:rPr>
              <a:t>n</a:t>
            </a:r>
            <a:r>
              <a:rPr sz="2200" spc="35">
                <a:latin typeface="Times New Roman"/>
                <a:cs typeface="Times New Roman"/>
              </a:rPr>
              <a:t>li</a:t>
            </a:r>
            <a:r>
              <a:rPr sz="2200" spc="-50">
                <a:latin typeface="Times New Roman"/>
                <a:cs typeface="Times New Roman"/>
              </a:rPr>
              <a:t>n</a:t>
            </a:r>
            <a:r>
              <a:rPr sz="2200">
                <a:latin typeface="Times New Roman"/>
                <a:cs typeface="Times New Roman"/>
              </a:rPr>
              <a:t>e	</a:t>
            </a:r>
            <a:r>
              <a:rPr sz="2200" spc="-15">
                <a:latin typeface="Times New Roman"/>
                <a:cs typeface="Times New Roman"/>
              </a:rPr>
              <a:t>t</a:t>
            </a:r>
            <a:r>
              <a:rPr sz="2200" spc="35">
                <a:latin typeface="Times New Roman"/>
                <a:cs typeface="Times New Roman"/>
              </a:rPr>
              <a:t>i</a:t>
            </a:r>
            <a:r>
              <a:rPr sz="2200" spc="20">
                <a:latin typeface="Times New Roman"/>
                <a:cs typeface="Times New Roman"/>
              </a:rPr>
              <a:t>c</a:t>
            </a:r>
            <a:r>
              <a:rPr sz="2200" spc="-55">
                <a:latin typeface="Times New Roman"/>
                <a:cs typeface="Times New Roman"/>
              </a:rPr>
              <a:t>k</a:t>
            </a:r>
            <a:r>
              <a:rPr sz="2200" spc="-30">
                <a:latin typeface="Times New Roman"/>
                <a:cs typeface="Times New Roman"/>
              </a:rPr>
              <a:t>e</a:t>
            </a:r>
            <a:r>
              <a:rPr sz="2200">
                <a:latin typeface="Times New Roman"/>
                <a:cs typeface="Times New Roman"/>
              </a:rPr>
              <a:t>t  </a:t>
            </a:r>
            <a:r>
              <a:rPr sz="2200" spc="-40">
                <a:latin typeface="Times New Roman"/>
                <a:cs typeface="Times New Roman"/>
              </a:rPr>
              <a:t>booking,</a:t>
            </a:r>
            <a:r>
              <a:rPr sz="2200" spc="245">
                <a:latin typeface="Times New Roman"/>
                <a:cs typeface="Times New Roman"/>
              </a:rPr>
              <a:t> </a:t>
            </a:r>
            <a:r>
              <a:rPr sz="2200" spc="-15">
                <a:latin typeface="Times New Roman"/>
                <a:cs typeface="Times New Roman"/>
              </a:rPr>
              <a:t>social</a:t>
            </a:r>
            <a:r>
              <a:rPr sz="2200" spc="95">
                <a:latin typeface="Times New Roman"/>
                <a:cs typeface="Times New Roman"/>
              </a:rPr>
              <a:t> </a:t>
            </a:r>
            <a:r>
              <a:rPr sz="2200" spc="-30">
                <a:latin typeface="Times New Roman"/>
                <a:cs typeface="Times New Roman"/>
              </a:rPr>
              <a:t>networking,</a:t>
            </a:r>
            <a:r>
              <a:rPr sz="2200" spc="254">
                <a:latin typeface="Times New Roman"/>
                <a:cs typeface="Times New Roman"/>
              </a:rPr>
              <a:t> </a:t>
            </a:r>
            <a:r>
              <a:rPr sz="2200" spc="-20">
                <a:latin typeface="Times New Roman"/>
                <a:cs typeface="Times New Roman"/>
              </a:rPr>
              <a:t>etc.</a:t>
            </a:r>
            <a:endParaRPr sz="2200">
              <a:latin typeface="Times New Roman"/>
              <a:cs typeface="Times New Roman"/>
            </a:endParaRPr>
          </a:p>
          <a:p>
            <a:pPr marL="355600" indent="-343535">
              <a:lnSpc>
                <a:spcPct val="100000"/>
              </a:lnSpc>
              <a:spcBef>
                <a:spcPts val="459"/>
              </a:spcBef>
              <a:buFont typeface="Arial MT"/>
              <a:buChar char="•"/>
              <a:tabLst>
                <a:tab pos="355600" algn="l"/>
                <a:tab pos="356235" algn="l"/>
              </a:tabLst>
            </a:pPr>
            <a:r>
              <a:rPr sz="2200" spc="-35">
                <a:latin typeface="Times New Roman"/>
                <a:cs typeface="Times New Roman"/>
              </a:rPr>
              <a:t>The</a:t>
            </a:r>
            <a:r>
              <a:rPr sz="2200" spc="125">
                <a:latin typeface="Times New Roman"/>
                <a:cs typeface="Times New Roman"/>
              </a:rPr>
              <a:t> </a:t>
            </a:r>
            <a:r>
              <a:rPr sz="2200" spc="-5">
                <a:latin typeface="Times New Roman"/>
                <a:cs typeface="Times New Roman"/>
              </a:rPr>
              <a:t>basic</a:t>
            </a:r>
            <a:r>
              <a:rPr sz="2200" spc="-25">
                <a:latin typeface="Times New Roman"/>
                <a:cs typeface="Times New Roman"/>
              </a:rPr>
              <a:t> </a:t>
            </a:r>
            <a:r>
              <a:rPr sz="2200" spc="-20">
                <a:latin typeface="Times New Roman"/>
                <a:cs typeface="Times New Roman"/>
              </a:rPr>
              <a:t>requirement</a:t>
            </a:r>
            <a:r>
              <a:rPr sz="2200" spc="229">
                <a:latin typeface="Times New Roman"/>
                <a:cs typeface="Times New Roman"/>
              </a:rPr>
              <a:t> </a:t>
            </a:r>
            <a:r>
              <a:rPr sz="2200" spc="-30">
                <a:latin typeface="Times New Roman"/>
                <a:cs typeface="Times New Roman"/>
              </a:rPr>
              <a:t>of</a:t>
            </a:r>
            <a:r>
              <a:rPr sz="2200" spc="15">
                <a:latin typeface="Times New Roman"/>
                <a:cs typeface="Times New Roman"/>
              </a:rPr>
              <a:t> </a:t>
            </a:r>
            <a:r>
              <a:rPr sz="2200" spc="-25">
                <a:latin typeface="Times New Roman"/>
                <a:cs typeface="Times New Roman"/>
              </a:rPr>
              <a:t>e-commerce</a:t>
            </a:r>
            <a:r>
              <a:rPr sz="2200" spc="235">
                <a:latin typeface="Times New Roman"/>
                <a:cs typeface="Times New Roman"/>
              </a:rPr>
              <a:t> </a:t>
            </a:r>
            <a:r>
              <a:rPr sz="2200" spc="-10">
                <a:latin typeface="Times New Roman"/>
                <a:cs typeface="Times New Roman"/>
              </a:rPr>
              <a:t>is</a:t>
            </a:r>
            <a:r>
              <a:rPr sz="2200" spc="-5">
                <a:latin typeface="Times New Roman"/>
                <a:cs typeface="Times New Roman"/>
              </a:rPr>
              <a:t> </a:t>
            </a:r>
            <a:r>
              <a:rPr sz="2200">
                <a:latin typeface="Times New Roman"/>
                <a:cs typeface="Times New Roman"/>
              </a:rPr>
              <a:t>a</a:t>
            </a:r>
            <a:r>
              <a:rPr sz="2200" spc="20">
                <a:latin typeface="Times New Roman"/>
                <a:cs typeface="Times New Roman"/>
              </a:rPr>
              <a:t> </a:t>
            </a:r>
            <a:r>
              <a:rPr sz="2200" spc="-20">
                <a:latin typeface="Times New Roman"/>
                <a:cs typeface="Times New Roman"/>
              </a:rPr>
              <a:t>website.</a:t>
            </a:r>
            <a:endParaRPr sz="220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238760">
              <a:lnSpc>
                <a:spcPct val="100000"/>
              </a:lnSpc>
              <a:spcBef>
                <a:spcPts val="105"/>
              </a:spcBef>
            </a:pPr>
            <a:r>
              <a:rPr spc="10"/>
              <a:t>Types</a:t>
            </a:r>
            <a:r>
              <a:rPr spc="-45"/>
              <a:t> </a:t>
            </a:r>
            <a:r>
              <a:t>of</a:t>
            </a:r>
            <a:r>
              <a:rPr spc="-20"/>
              <a:t> </a:t>
            </a:r>
            <a:r>
              <a:rPr spc="-5"/>
              <a:t>Computer-Based</a:t>
            </a:r>
            <a:r>
              <a:rPr spc="25"/>
              <a:t> </a:t>
            </a:r>
            <a:r>
              <a:t>Information</a:t>
            </a:r>
            <a:r>
              <a:rPr spc="-75"/>
              <a:t> </a:t>
            </a:r>
            <a:r>
              <a:rPr spc="5"/>
              <a:t>Systems</a:t>
            </a:r>
          </a:p>
        </p:txBody>
      </p:sp>
      <p:sp>
        <p:nvSpPr>
          <p:cNvPr id="3" name="object 3"/>
          <p:cNvSpPr txBox="1"/>
          <p:nvPr/>
        </p:nvSpPr>
        <p:spPr>
          <a:xfrm>
            <a:off x="547369" y="1474406"/>
            <a:ext cx="6367780" cy="1174750"/>
          </a:xfrm>
          <a:prstGeom prst="rect">
            <a:avLst/>
          </a:prstGeom>
        </p:spPr>
        <p:txBody>
          <a:bodyPr vert="horz" wrap="square" lIns="0" tIns="12700" rIns="0" bIns="0" rtlCol="0">
            <a:spAutoFit/>
          </a:bodyPr>
          <a:lstStyle/>
          <a:p>
            <a:pPr marL="12700">
              <a:lnSpc>
                <a:spcPct val="100000"/>
              </a:lnSpc>
              <a:spcBef>
                <a:spcPts val="100"/>
              </a:spcBef>
            </a:pPr>
            <a:r>
              <a:rPr sz="2400" b="1" spc="-10">
                <a:solidFill>
                  <a:srgbClr val="006FC0"/>
                </a:solidFill>
                <a:latin typeface="Times New Roman"/>
                <a:cs typeface="Times New Roman"/>
              </a:rPr>
              <a:t>Interorganizational</a:t>
            </a:r>
            <a:r>
              <a:rPr sz="2400" b="1" spc="170">
                <a:solidFill>
                  <a:srgbClr val="006FC0"/>
                </a:solidFill>
                <a:latin typeface="Times New Roman"/>
                <a:cs typeface="Times New Roman"/>
              </a:rPr>
              <a:t> </a:t>
            </a:r>
            <a:r>
              <a:rPr sz="2400" b="1" spc="-5">
                <a:solidFill>
                  <a:srgbClr val="006FC0"/>
                </a:solidFill>
                <a:latin typeface="Times New Roman"/>
                <a:cs typeface="Times New Roman"/>
              </a:rPr>
              <a:t>Information</a:t>
            </a:r>
            <a:r>
              <a:rPr sz="2400" b="1" spc="25">
                <a:solidFill>
                  <a:srgbClr val="006FC0"/>
                </a:solidFill>
                <a:latin typeface="Times New Roman"/>
                <a:cs typeface="Times New Roman"/>
              </a:rPr>
              <a:t> </a:t>
            </a:r>
            <a:r>
              <a:rPr sz="2400" b="1" spc="5">
                <a:solidFill>
                  <a:srgbClr val="006FC0"/>
                </a:solidFill>
                <a:latin typeface="Times New Roman"/>
                <a:cs typeface="Times New Roman"/>
              </a:rPr>
              <a:t>Systems</a:t>
            </a:r>
            <a:r>
              <a:rPr sz="2400" b="1" spc="-85">
                <a:solidFill>
                  <a:srgbClr val="006FC0"/>
                </a:solidFill>
                <a:latin typeface="Times New Roman"/>
                <a:cs typeface="Times New Roman"/>
              </a:rPr>
              <a:t> </a:t>
            </a:r>
            <a:r>
              <a:rPr sz="2400" b="1">
                <a:solidFill>
                  <a:srgbClr val="006FC0"/>
                </a:solidFill>
                <a:latin typeface="Times New Roman"/>
                <a:cs typeface="Times New Roman"/>
              </a:rPr>
              <a:t>(IOSs).</a:t>
            </a:r>
            <a:endParaRPr sz="2400">
              <a:latin typeface="Times New Roman"/>
              <a:cs typeface="Times New Roman"/>
            </a:endParaRPr>
          </a:p>
          <a:p>
            <a:pPr>
              <a:lnSpc>
                <a:spcPct val="100000"/>
              </a:lnSpc>
              <a:spcBef>
                <a:spcPts val="20"/>
              </a:spcBef>
            </a:pPr>
            <a:endParaRPr sz="3050">
              <a:latin typeface="Times New Roman"/>
              <a:cs typeface="Times New Roman"/>
            </a:endParaRPr>
          </a:p>
          <a:p>
            <a:pPr marL="355600" indent="-343535">
              <a:lnSpc>
                <a:spcPct val="100000"/>
              </a:lnSpc>
              <a:buClr>
                <a:srgbClr val="000000"/>
              </a:buClr>
              <a:buFont typeface="Arial MT"/>
              <a:buChar char="•"/>
              <a:tabLst>
                <a:tab pos="355600" algn="l"/>
                <a:tab pos="356235" algn="l"/>
              </a:tabLst>
            </a:pPr>
            <a:r>
              <a:rPr sz="2200" b="1" spc="-5">
                <a:solidFill>
                  <a:srgbClr val="FF6600"/>
                </a:solidFill>
                <a:latin typeface="Times New Roman"/>
                <a:cs typeface="Times New Roman"/>
              </a:rPr>
              <a:t>Electronic</a:t>
            </a:r>
            <a:r>
              <a:rPr sz="2200" b="1" spc="30">
                <a:solidFill>
                  <a:srgbClr val="FF6600"/>
                </a:solidFill>
                <a:latin typeface="Times New Roman"/>
                <a:cs typeface="Times New Roman"/>
              </a:rPr>
              <a:t> </a:t>
            </a:r>
            <a:r>
              <a:rPr sz="2200" b="1">
                <a:solidFill>
                  <a:srgbClr val="FF6600"/>
                </a:solidFill>
                <a:latin typeface="Times New Roman"/>
                <a:cs typeface="Times New Roman"/>
              </a:rPr>
              <a:t>commerce</a:t>
            </a:r>
            <a:r>
              <a:rPr sz="2200" b="1" spc="-20">
                <a:solidFill>
                  <a:srgbClr val="FF6600"/>
                </a:solidFill>
                <a:latin typeface="Times New Roman"/>
                <a:cs typeface="Times New Roman"/>
              </a:rPr>
              <a:t> </a:t>
            </a:r>
            <a:r>
              <a:rPr sz="2200" b="1" spc="5">
                <a:solidFill>
                  <a:srgbClr val="FF6600"/>
                </a:solidFill>
                <a:latin typeface="Times New Roman"/>
                <a:cs typeface="Times New Roman"/>
              </a:rPr>
              <a:t>(e-commerce)</a:t>
            </a:r>
            <a:r>
              <a:rPr sz="2200" b="1" spc="-70">
                <a:solidFill>
                  <a:srgbClr val="FF6600"/>
                </a:solidFill>
                <a:latin typeface="Times New Roman"/>
                <a:cs typeface="Times New Roman"/>
              </a:rPr>
              <a:t> </a:t>
            </a:r>
            <a:r>
              <a:rPr sz="2200" b="1" spc="-5">
                <a:solidFill>
                  <a:srgbClr val="FF6600"/>
                </a:solidFill>
                <a:latin typeface="Times New Roman"/>
                <a:cs typeface="Times New Roman"/>
              </a:rPr>
              <a:t>systems</a:t>
            </a:r>
            <a:endParaRPr sz="2200">
              <a:latin typeface="Times New Roman"/>
              <a:cs typeface="Times New Roman"/>
            </a:endParaRPr>
          </a:p>
        </p:txBody>
      </p:sp>
      <p:pic>
        <p:nvPicPr>
          <p:cNvPr id="5" name="object 5"/>
          <p:cNvPicPr/>
          <p:nvPr/>
        </p:nvPicPr>
        <p:blipFill>
          <a:blip r:embed="rId2" cstate="print"/>
          <a:stretch>
            <a:fillRect/>
          </a:stretch>
        </p:blipFill>
        <p:spPr>
          <a:xfrm>
            <a:off x="1047750" y="2686050"/>
            <a:ext cx="5441950" cy="30607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238760">
              <a:lnSpc>
                <a:spcPct val="100000"/>
              </a:lnSpc>
              <a:spcBef>
                <a:spcPts val="105"/>
              </a:spcBef>
            </a:pPr>
            <a:r>
              <a:rPr spc="10"/>
              <a:t>Types</a:t>
            </a:r>
            <a:r>
              <a:rPr spc="-45"/>
              <a:t> </a:t>
            </a:r>
            <a:r>
              <a:t>of</a:t>
            </a:r>
            <a:r>
              <a:rPr spc="-20"/>
              <a:t> </a:t>
            </a:r>
            <a:r>
              <a:rPr spc="-5"/>
              <a:t>Computer-Based</a:t>
            </a:r>
            <a:r>
              <a:rPr spc="25"/>
              <a:t> </a:t>
            </a:r>
            <a:r>
              <a:t>Information</a:t>
            </a:r>
            <a:r>
              <a:rPr spc="-75"/>
              <a:t> </a:t>
            </a:r>
            <a:r>
              <a:rPr spc="5"/>
              <a:t>Systems</a:t>
            </a:r>
          </a:p>
        </p:txBody>
      </p:sp>
      <p:sp>
        <p:nvSpPr>
          <p:cNvPr id="3" name="object 3"/>
          <p:cNvSpPr txBox="1"/>
          <p:nvPr/>
        </p:nvSpPr>
        <p:spPr>
          <a:xfrm>
            <a:off x="547369" y="1474406"/>
            <a:ext cx="8081645" cy="4721860"/>
          </a:xfrm>
          <a:prstGeom prst="rect">
            <a:avLst/>
          </a:prstGeom>
        </p:spPr>
        <p:txBody>
          <a:bodyPr vert="horz" wrap="square" lIns="0" tIns="12700" rIns="0" bIns="0" rtlCol="0">
            <a:spAutoFit/>
          </a:bodyPr>
          <a:lstStyle/>
          <a:p>
            <a:pPr marL="12700">
              <a:lnSpc>
                <a:spcPct val="100000"/>
              </a:lnSpc>
              <a:spcBef>
                <a:spcPts val="100"/>
              </a:spcBef>
            </a:pPr>
            <a:r>
              <a:rPr sz="2400" b="1" spc="-5">
                <a:solidFill>
                  <a:srgbClr val="006FC0"/>
                </a:solidFill>
                <a:latin typeface="Times New Roman"/>
                <a:cs typeface="Times New Roman"/>
              </a:rPr>
              <a:t>Support </a:t>
            </a:r>
            <a:r>
              <a:rPr sz="2400" b="1">
                <a:solidFill>
                  <a:srgbClr val="006FC0"/>
                </a:solidFill>
                <a:latin typeface="Times New Roman"/>
                <a:cs typeface="Times New Roman"/>
              </a:rPr>
              <a:t>for</a:t>
            </a:r>
            <a:r>
              <a:rPr sz="2400" b="1" spc="20">
                <a:solidFill>
                  <a:srgbClr val="006FC0"/>
                </a:solidFill>
                <a:latin typeface="Times New Roman"/>
                <a:cs typeface="Times New Roman"/>
              </a:rPr>
              <a:t> </a:t>
            </a:r>
            <a:r>
              <a:rPr sz="2400" b="1" spc="-15">
                <a:solidFill>
                  <a:srgbClr val="006FC0"/>
                </a:solidFill>
                <a:latin typeface="Times New Roman"/>
                <a:cs typeface="Times New Roman"/>
              </a:rPr>
              <a:t>Organizational</a:t>
            </a:r>
            <a:r>
              <a:rPr sz="2400" b="1" spc="135">
                <a:solidFill>
                  <a:srgbClr val="006FC0"/>
                </a:solidFill>
                <a:latin typeface="Times New Roman"/>
                <a:cs typeface="Times New Roman"/>
              </a:rPr>
              <a:t> </a:t>
            </a:r>
            <a:r>
              <a:rPr sz="2400" b="1">
                <a:solidFill>
                  <a:srgbClr val="006FC0"/>
                </a:solidFill>
                <a:latin typeface="Times New Roman"/>
                <a:cs typeface="Times New Roman"/>
              </a:rPr>
              <a:t>Employees</a:t>
            </a:r>
            <a:endParaRPr sz="2400">
              <a:latin typeface="Times New Roman"/>
              <a:cs typeface="Times New Roman"/>
            </a:endParaRPr>
          </a:p>
          <a:p>
            <a:pPr>
              <a:lnSpc>
                <a:spcPct val="100000"/>
              </a:lnSpc>
              <a:spcBef>
                <a:spcPts val="20"/>
              </a:spcBef>
            </a:pPr>
            <a:endParaRPr sz="3050">
              <a:latin typeface="Times New Roman"/>
              <a:cs typeface="Times New Roman"/>
            </a:endParaRPr>
          </a:p>
          <a:p>
            <a:pPr marL="355600" indent="-343535" algn="just">
              <a:lnSpc>
                <a:spcPct val="100000"/>
              </a:lnSpc>
              <a:buFont typeface="Arial MT"/>
              <a:buChar char="•"/>
              <a:tabLst>
                <a:tab pos="356235" algn="l"/>
              </a:tabLst>
            </a:pPr>
            <a:r>
              <a:rPr sz="2200">
                <a:latin typeface="Times New Roman"/>
                <a:cs typeface="Times New Roman"/>
              </a:rPr>
              <a:t>Information</a:t>
            </a:r>
            <a:r>
              <a:rPr sz="2200" spc="675">
                <a:latin typeface="Times New Roman"/>
                <a:cs typeface="Times New Roman"/>
              </a:rPr>
              <a:t> </a:t>
            </a:r>
            <a:r>
              <a:rPr sz="2200" spc="-10">
                <a:latin typeface="Times New Roman"/>
                <a:cs typeface="Times New Roman"/>
              </a:rPr>
              <a:t>Systems</a:t>
            </a:r>
            <a:r>
              <a:rPr sz="2200" spc="710">
                <a:latin typeface="Times New Roman"/>
                <a:cs typeface="Times New Roman"/>
              </a:rPr>
              <a:t> </a:t>
            </a:r>
            <a:r>
              <a:rPr sz="2200" spc="-15">
                <a:latin typeface="Times New Roman"/>
                <a:cs typeface="Times New Roman"/>
              </a:rPr>
              <a:t>that</a:t>
            </a:r>
            <a:r>
              <a:rPr sz="2200" spc="705">
                <a:latin typeface="Times New Roman"/>
                <a:cs typeface="Times New Roman"/>
              </a:rPr>
              <a:t> </a:t>
            </a:r>
            <a:r>
              <a:rPr sz="2200">
                <a:latin typeface="Times New Roman"/>
                <a:cs typeface="Times New Roman"/>
              </a:rPr>
              <a:t>typically</a:t>
            </a:r>
            <a:r>
              <a:rPr sz="2200" spc="675">
                <a:latin typeface="Times New Roman"/>
                <a:cs typeface="Times New Roman"/>
              </a:rPr>
              <a:t> </a:t>
            </a:r>
            <a:r>
              <a:rPr sz="2200" spc="-10">
                <a:latin typeface="Times New Roman"/>
                <a:cs typeface="Times New Roman"/>
              </a:rPr>
              <a:t>support</a:t>
            </a:r>
            <a:r>
              <a:rPr sz="2200" spc="750">
                <a:latin typeface="Times New Roman"/>
                <a:cs typeface="Times New Roman"/>
              </a:rPr>
              <a:t> </a:t>
            </a:r>
            <a:r>
              <a:rPr sz="2200" spc="-10">
                <a:latin typeface="Times New Roman"/>
                <a:cs typeface="Times New Roman"/>
              </a:rPr>
              <a:t>particular</a:t>
            </a:r>
            <a:r>
              <a:rPr sz="2200" spc="735">
                <a:latin typeface="Times New Roman"/>
                <a:cs typeface="Times New Roman"/>
              </a:rPr>
              <a:t> </a:t>
            </a:r>
            <a:r>
              <a:rPr sz="2200" spc="-10">
                <a:latin typeface="Times New Roman"/>
                <a:cs typeface="Times New Roman"/>
              </a:rPr>
              <a:t>employees</a:t>
            </a:r>
            <a:endParaRPr sz="2200">
              <a:latin typeface="Times New Roman"/>
              <a:cs typeface="Times New Roman"/>
            </a:endParaRPr>
          </a:p>
          <a:p>
            <a:pPr marL="355600" algn="just">
              <a:lnSpc>
                <a:spcPct val="100000"/>
              </a:lnSpc>
              <a:spcBef>
                <a:spcPts val="465"/>
              </a:spcBef>
            </a:pPr>
            <a:r>
              <a:rPr sz="2200" spc="-25">
                <a:latin typeface="Times New Roman"/>
                <a:cs typeface="Times New Roman"/>
              </a:rPr>
              <a:t>within</a:t>
            </a:r>
            <a:r>
              <a:rPr sz="2200" spc="130">
                <a:latin typeface="Times New Roman"/>
                <a:cs typeface="Times New Roman"/>
              </a:rPr>
              <a:t> </a:t>
            </a:r>
            <a:r>
              <a:rPr sz="2200" spc="-25">
                <a:latin typeface="Times New Roman"/>
                <a:cs typeface="Times New Roman"/>
              </a:rPr>
              <a:t>the</a:t>
            </a:r>
            <a:r>
              <a:rPr sz="2200" spc="5">
                <a:latin typeface="Times New Roman"/>
                <a:cs typeface="Times New Roman"/>
              </a:rPr>
              <a:t> </a:t>
            </a:r>
            <a:r>
              <a:rPr sz="2200" spc="-20">
                <a:latin typeface="Times New Roman"/>
                <a:cs typeface="Times New Roman"/>
              </a:rPr>
              <a:t>organization.</a:t>
            </a:r>
            <a:endParaRPr sz="2200">
              <a:latin typeface="Times New Roman"/>
              <a:cs typeface="Times New Roman"/>
            </a:endParaRPr>
          </a:p>
          <a:p>
            <a:pPr marL="355600" marR="13335" indent="-343535" algn="just">
              <a:lnSpc>
                <a:spcPct val="117500"/>
              </a:lnSpc>
              <a:buClr>
                <a:srgbClr val="000000"/>
              </a:buClr>
              <a:buFont typeface="Arial MT"/>
              <a:buChar char="•"/>
              <a:tabLst>
                <a:tab pos="356235" algn="l"/>
              </a:tabLst>
            </a:pPr>
            <a:r>
              <a:rPr sz="2200" b="1" i="1" spc="-5">
                <a:solidFill>
                  <a:srgbClr val="006FC0"/>
                </a:solidFill>
                <a:latin typeface="Times New Roman"/>
                <a:cs typeface="Times New Roman"/>
              </a:rPr>
              <a:t>Clerical</a:t>
            </a:r>
            <a:r>
              <a:rPr sz="2200" b="1" i="1">
                <a:solidFill>
                  <a:srgbClr val="006FC0"/>
                </a:solidFill>
                <a:latin typeface="Times New Roman"/>
                <a:cs typeface="Times New Roman"/>
              </a:rPr>
              <a:t> </a:t>
            </a:r>
            <a:r>
              <a:rPr sz="2200" b="1" i="1" spc="-5">
                <a:solidFill>
                  <a:srgbClr val="006FC0"/>
                </a:solidFill>
                <a:latin typeface="Times New Roman"/>
                <a:cs typeface="Times New Roman"/>
              </a:rPr>
              <a:t>workers</a:t>
            </a:r>
            <a:r>
              <a:rPr sz="2200" spc="-5">
                <a:latin typeface="Times New Roman"/>
                <a:cs typeface="Times New Roman"/>
              </a:rPr>
              <a:t>,</a:t>
            </a:r>
            <a:r>
              <a:rPr sz="2200">
                <a:latin typeface="Times New Roman"/>
                <a:cs typeface="Times New Roman"/>
              </a:rPr>
              <a:t> </a:t>
            </a:r>
            <a:r>
              <a:rPr sz="2200" spc="-15">
                <a:latin typeface="Times New Roman"/>
                <a:cs typeface="Times New Roman"/>
              </a:rPr>
              <a:t>who</a:t>
            </a:r>
            <a:r>
              <a:rPr sz="2200" spc="-10">
                <a:latin typeface="Times New Roman"/>
                <a:cs typeface="Times New Roman"/>
              </a:rPr>
              <a:t> </a:t>
            </a:r>
            <a:r>
              <a:rPr sz="2200">
                <a:latin typeface="Times New Roman"/>
                <a:cs typeface="Times New Roman"/>
              </a:rPr>
              <a:t>support</a:t>
            </a:r>
            <a:r>
              <a:rPr sz="2200" spc="5">
                <a:latin typeface="Times New Roman"/>
                <a:cs typeface="Times New Roman"/>
              </a:rPr>
              <a:t> </a:t>
            </a:r>
            <a:r>
              <a:rPr sz="2200" spc="-10">
                <a:latin typeface="Times New Roman"/>
                <a:cs typeface="Times New Roman"/>
              </a:rPr>
              <a:t>managers</a:t>
            </a:r>
            <a:r>
              <a:rPr sz="2200" spc="-5">
                <a:latin typeface="Times New Roman"/>
                <a:cs typeface="Times New Roman"/>
              </a:rPr>
              <a:t> </a:t>
            </a:r>
            <a:r>
              <a:rPr sz="2200" spc="10">
                <a:latin typeface="Times New Roman"/>
                <a:cs typeface="Times New Roman"/>
              </a:rPr>
              <a:t>at</a:t>
            </a:r>
            <a:r>
              <a:rPr sz="2200" spc="15">
                <a:latin typeface="Times New Roman"/>
                <a:cs typeface="Times New Roman"/>
              </a:rPr>
              <a:t> </a:t>
            </a:r>
            <a:r>
              <a:rPr sz="2200">
                <a:latin typeface="Times New Roman"/>
                <a:cs typeface="Times New Roman"/>
              </a:rPr>
              <a:t>all</a:t>
            </a:r>
            <a:r>
              <a:rPr sz="2200" spc="5">
                <a:latin typeface="Times New Roman"/>
                <a:cs typeface="Times New Roman"/>
              </a:rPr>
              <a:t> </a:t>
            </a:r>
            <a:r>
              <a:rPr sz="2200" spc="-10">
                <a:latin typeface="Times New Roman"/>
                <a:cs typeface="Times New Roman"/>
              </a:rPr>
              <a:t>levels</a:t>
            </a:r>
            <a:r>
              <a:rPr sz="2200" spc="-5">
                <a:latin typeface="Times New Roman"/>
                <a:cs typeface="Times New Roman"/>
              </a:rPr>
              <a:t> </a:t>
            </a:r>
            <a:r>
              <a:rPr sz="2200" spc="-25">
                <a:latin typeface="Times New Roman"/>
                <a:cs typeface="Times New Roman"/>
              </a:rPr>
              <a:t>of</a:t>
            </a:r>
            <a:r>
              <a:rPr sz="2200" spc="-20">
                <a:latin typeface="Times New Roman"/>
                <a:cs typeface="Times New Roman"/>
              </a:rPr>
              <a:t> </a:t>
            </a:r>
            <a:r>
              <a:rPr sz="2200" spc="-10">
                <a:latin typeface="Times New Roman"/>
                <a:cs typeface="Times New Roman"/>
              </a:rPr>
              <a:t>the </a:t>
            </a:r>
            <a:r>
              <a:rPr sz="2200" spc="-5">
                <a:latin typeface="Times New Roman"/>
                <a:cs typeface="Times New Roman"/>
              </a:rPr>
              <a:t> </a:t>
            </a:r>
            <a:r>
              <a:rPr sz="2200" spc="-10">
                <a:latin typeface="Times New Roman"/>
                <a:cs typeface="Times New Roman"/>
              </a:rPr>
              <a:t>organization, </a:t>
            </a:r>
            <a:r>
              <a:rPr sz="2200" spc="-5">
                <a:latin typeface="Times New Roman"/>
                <a:cs typeface="Times New Roman"/>
              </a:rPr>
              <a:t>include </a:t>
            </a:r>
            <a:r>
              <a:rPr sz="2200">
                <a:latin typeface="Times New Roman"/>
                <a:cs typeface="Times New Roman"/>
              </a:rPr>
              <a:t>bookkeepers, </a:t>
            </a:r>
            <a:r>
              <a:rPr sz="2200" spc="-5">
                <a:latin typeface="Times New Roman"/>
                <a:cs typeface="Times New Roman"/>
              </a:rPr>
              <a:t>secretaries, </a:t>
            </a:r>
            <a:r>
              <a:rPr sz="2200">
                <a:latin typeface="Times New Roman"/>
                <a:cs typeface="Times New Roman"/>
              </a:rPr>
              <a:t>electronic </a:t>
            </a:r>
            <a:r>
              <a:rPr sz="2200" spc="-5">
                <a:latin typeface="Times New Roman"/>
                <a:cs typeface="Times New Roman"/>
              </a:rPr>
              <a:t>file clerks, </a:t>
            </a:r>
            <a:r>
              <a:rPr sz="2200">
                <a:latin typeface="Times New Roman"/>
                <a:cs typeface="Times New Roman"/>
              </a:rPr>
              <a:t> </a:t>
            </a:r>
            <a:r>
              <a:rPr sz="2200" spc="-15">
                <a:latin typeface="Times New Roman"/>
                <a:cs typeface="Times New Roman"/>
              </a:rPr>
              <a:t>and</a:t>
            </a:r>
            <a:r>
              <a:rPr sz="2200" spc="45">
                <a:latin typeface="Times New Roman"/>
                <a:cs typeface="Times New Roman"/>
              </a:rPr>
              <a:t> </a:t>
            </a:r>
            <a:r>
              <a:rPr sz="2200" spc="-20">
                <a:latin typeface="Times New Roman"/>
                <a:cs typeface="Times New Roman"/>
              </a:rPr>
              <a:t>insurance</a:t>
            </a:r>
            <a:r>
              <a:rPr sz="2200" spc="130">
                <a:latin typeface="Times New Roman"/>
                <a:cs typeface="Times New Roman"/>
              </a:rPr>
              <a:t> </a:t>
            </a:r>
            <a:r>
              <a:rPr sz="2200" spc="-5">
                <a:latin typeface="Times New Roman"/>
                <a:cs typeface="Times New Roman"/>
              </a:rPr>
              <a:t>claim</a:t>
            </a:r>
            <a:r>
              <a:rPr sz="2200" spc="30">
                <a:latin typeface="Times New Roman"/>
                <a:cs typeface="Times New Roman"/>
              </a:rPr>
              <a:t> </a:t>
            </a:r>
            <a:r>
              <a:rPr sz="2200" spc="-20">
                <a:latin typeface="Times New Roman"/>
                <a:cs typeface="Times New Roman"/>
              </a:rPr>
              <a:t>processors.</a:t>
            </a:r>
            <a:endParaRPr sz="2200">
              <a:latin typeface="Times New Roman"/>
              <a:cs typeface="Times New Roman"/>
            </a:endParaRPr>
          </a:p>
          <a:p>
            <a:pPr marL="355600" marR="5080" indent="-343535" algn="just">
              <a:lnSpc>
                <a:spcPct val="117500"/>
              </a:lnSpc>
              <a:buClr>
                <a:srgbClr val="000000"/>
              </a:buClr>
              <a:buFont typeface="Arial MT"/>
              <a:buChar char="•"/>
              <a:tabLst>
                <a:tab pos="356235" algn="l"/>
              </a:tabLst>
            </a:pPr>
            <a:r>
              <a:rPr sz="2200" b="1" i="1">
                <a:solidFill>
                  <a:srgbClr val="006FC0"/>
                </a:solidFill>
                <a:latin typeface="Times New Roman"/>
                <a:cs typeface="Times New Roman"/>
              </a:rPr>
              <a:t>Lower-level</a:t>
            </a:r>
            <a:r>
              <a:rPr sz="2200" b="1" i="1" spc="5">
                <a:solidFill>
                  <a:srgbClr val="006FC0"/>
                </a:solidFill>
                <a:latin typeface="Times New Roman"/>
                <a:cs typeface="Times New Roman"/>
              </a:rPr>
              <a:t> </a:t>
            </a:r>
            <a:r>
              <a:rPr sz="2200" b="1" i="1">
                <a:solidFill>
                  <a:srgbClr val="006FC0"/>
                </a:solidFill>
                <a:latin typeface="Times New Roman"/>
                <a:cs typeface="Times New Roman"/>
              </a:rPr>
              <a:t>managers</a:t>
            </a:r>
            <a:r>
              <a:rPr sz="2200" b="1" i="1" spc="5">
                <a:solidFill>
                  <a:srgbClr val="006FC0"/>
                </a:solidFill>
                <a:latin typeface="Times New Roman"/>
                <a:cs typeface="Times New Roman"/>
              </a:rPr>
              <a:t> </a:t>
            </a:r>
            <a:r>
              <a:rPr sz="2200" spc="-20">
                <a:latin typeface="Times New Roman"/>
                <a:cs typeface="Times New Roman"/>
              </a:rPr>
              <a:t>handle</a:t>
            </a:r>
            <a:r>
              <a:rPr sz="2200" spc="-15">
                <a:latin typeface="Times New Roman"/>
                <a:cs typeface="Times New Roman"/>
              </a:rPr>
              <a:t> </a:t>
            </a:r>
            <a:r>
              <a:rPr sz="2200" spc="10">
                <a:latin typeface="Times New Roman"/>
                <a:cs typeface="Times New Roman"/>
              </a:rPr>
              <a:t>the</a:t>
            </a:r>
            <a:r>
              <a:rPr sz="2200" spc="15">
                <a:latin typeface="Times New Roman"/>
                <a:cs typeface="Times New Roman"/>
              </a:rPr>
              <a:t> </a:t>
            </a:r>
            <a:r>
              <a:rPr sz="2200">
                <a:latin typeface="Times New Roman"/>
                <a:cs typeface="Times New Roman"/>
              </a:rPr>
              <a:t>day-to-day</a:t>
            </a:r>
            <a:r>
              <a:rPr sz="2200" spc="5">
                <a:latin typeface="Times New Roman"/>
                <a:cs typeface="Times New Roman"/>
              </a:rPr>
              <a:t> </a:t>
            </a:r>
            <a:r>
              <a:rPr sz="2200" spc="-10">
                <a:latin typeface="Times New Roman"/>
                <a:cs typeface="Times New Roman"/>
              </a:rPr>
              <a:t>operations</a:t>
            </a:r>
            <a:r>
              <a:rPr sz="2200" spc="-5">
                <a:latin typeface="Times New Roman"/>
                <a:cs typeface="Times New Roman"/>
              </a:rPr>
              <a:t> </a:t>
            </a:r>
            <a:r>
              <a:rPr sz="2200" spc="-30">
                <a:latin typeface="Times New Roman"/>
                <a:cs typeface="Times New Roman"/>
              </a:rPr>
              <a:t>of</a:t>
            </a:r>
            <a:r>
              <a:rPr sz="2200" spc="-25">
                <a:latin typeface="Times New Roman"/>
                <a:cs typeface="Times New Roman"/>
              </a:rPr>
              <a:t> </a:t>
            </a:r>
            <a:r>
              <a:rPr sz="2200" spc="10">
                <a:latin typeface="Times New Roman"/>
                <a:cs typeface="Times New Roman"/>
              </a:rPr>
              <a:t>the </a:t>
            </a:r>
            <a:r>
              <a:rPr sz="2200" spc="15">
                <a:latin typeface="Times New Roman"/>
                <a:cs typeface="Times New Roman"/>
              </a:rPr>
              <a:t> </a:t>
            </a:r>
            <a:r>
              <a:rPr sz="2200" spc="-10">
                <a:latin typeface="Times New Roman"/>
                <a:cs typeface="Times New Roman"/>
              </a:rPr>
              <a:t>organization,</a:t>
            </a:r>
            <a:r>
              <a:rPr sz="2200" spc="-5">
                <a:latin typeface="Times New Roman"/>
                <a:cs typeface="Times New Roman"/>
              </a:rPr>
              <a:t> </a:t>
            </a:r>
            <a:r>
              <a:rPr sz="2200">
                <a:latin typeface="Times New Roman"/>
                <a:cs typeface="Times New Roman"/>
              </a:rPr>
              <a:t>making </a:t>
            </a:r>
            <a:r>
              <a:rPr sz="2200" spc="-5">
                <a:latin typeface="Times New Roman"/>
                <a:cs typeface="Times New Roman"/>
              </a:rPr>
              <a:t>routine </a:t>
            </a:r>
            <a:r>
              <a:rPr sz="2200" spc="-10">
                <a:latin typeface="Times New Roman"/>
                <a:cs typeface="Times New Roman"/>
              </a:rPr>
              <a:t>decisions </a:t>
            </a:r>
            <a:r>
              <a:rPr sz="2200">
                <a:latin typeface="Times New Roman"/>
                <a:cs typeface="Times New Roman"/>
              </a:rPr>
              <a:t>such </a:t>
            </a:r>
            <a:r>
              <a:rPr sz="2200" spc="10">
                <a:latin typeface="Times New Roman"/>
                <a:cs typeface="Times New Roman"/>
              </a:rPr>
              <a:t>as </a:t>
            </a:r>
            <a:r>
              <a:rPr sz="2200" spc="-5">
                <a:latin typeface="Times New Roman"/>
                <a:cs typeface="Times New Roman"/>
              </a:rPr>
              <a:t>assigning </a:t>
            </a:r>
            <a:r>
              <a:rPr sz="2200" spc="-15">
                <a:latin typeface="Times New Roman"/>
                <a:cs typeface="Times New Roman"/>
              </a:rPr>
              <a:t>tasks </a:t>
            </a:r>
            <a:r>
              <a:rPr sz="2200" spc="35">
                <a:latin typeface="Times New Roman"/>
                <a:cs typeface="Times New Roman"/>
              </a:rPr>
              <a:t>to </a:t>
            </a:r>
            <a:r>
              <a:rPr sz="2200" spc="40">
                <a:latin typeface="Times New Roman"/>
                <a:cs typeface="Times New Roman"/>
              </a:rPr>
              <a:t> </a:t>
            </a:r>
            <a:r>
              <a:rPr sz="2200" spc="-30">
                <a:latin typeface="Times New Roman"/>
                <a:cs typeface="Times New Roman"/>
              </a:rPr>
              <a:t>employees</a:t>
            </a:r>
            <a:r>
              <a:rPr sz="2200" spc="254">
                <a:latin typeface="Times New Roman"/>
                <a:cs typeface="Times New Roman"/>
              </a:rPr>
              <a:t> </a:t>
            </a:r>
            <a:r>
              <a:rPr sz="2200" spc="-15">
                <a:latin typeface="Times New Roman"/>
                <a:cs typeface="Times New Roman"/>
              </a:rPr>
              <a:t>and</a:t>
            </a:r>
            <a:r>
              <a:rPr sz="2200" spc="50">
                <a:latin typeface="Times New Roman"/>
                <a:cs typeface="Times New Roman"/>
              </a:rPr>
              <a:t> </a:t>
            </a:r>
            <a:r>
              <a:rPr sz="2200" spc="-25">
                <a:latin typeface="Times New Roman"/>
                <a:cs typeface="Times New Roman"/>
              </a:rPr>
              <a:t>placing</a:t>
            </a:r>
            <a:r>
              <a:rPr sz="2200" spc="105">
                <a:latin typeface="Times New Roman"/>
                <a:cs typeface="Times New Roman"/>
              </a:rPr>
              <a:t> </a:t>
            </a:r>
            <a:r>
              <a:rPr sz="2200" spc="-25">
                <a:latin typeface="Times New Roman"/>
                <a:cs typeface="Times New Roman"/>
              </a:rPr>
              <a:t>purchase</a:t>
            </a:r>
            <a:r>
              <a:rPr sz="2200" spc="130">
                <a:latin typeface="Times New Roman"/>
                <a:cs typeface="Times New Roman"/>
              </a:rPr>
              <a:t> </a:t>
            </a:r>
            <a:r>
              <a:rPr sz="2200" spc="-20">
                <a:latin typeface="Times New Roman"/>
                <a:cs typeface="Times New Roman"/>
              </a:rPr>
              <a:t>orders.</a:t>
            </a:r>
            <a:endParaRPr sz="2200">
              <a:latin typeface="Times New Roman"/>
              <a:cs typeface="Times New Roman"/>
            </a:endParaRPr>
          </a:p>
          <a:p>
            <a:pPr marL="355600" indent="-343535" algn="just">
              <a:lnSpc>
                <a:spcPct val="100000"/>
              </a:lnSpc>
              <a:spcBef>
                <a:spcPts val="464"/>
              </a:spcBef>
              <a:buClr>
                <a:srgbClr val="000000"/>
              </a:buClr>
              <a:buFont typeface="Arial MT"/>
              <a:buChar char="•"/>
              <a:tabLst>
                <a:tab pos="356235" algn="l"/>
              </a:tabLst>
            </a:pPr>
            <a:r>
              <a:rPr sz="2200" b="1" i="1" spc="-10">
                <a:solidFill>
                  <a:srgbClr val="006FC0"/>
                </a:solidFill>
                <a:latin typeface="Times New Roman"/>
                <a:cs typeface="Times New Roman"/>
              </a:rPr>
              <a:t>Middle</a:t>
            </a:r>
            <a:r>
              <a:rPr sz="2200" b="1" i="1" spc="95">
                <a:solidFill>
                  <a:srgbClr val="006FC0"/>
                </a:solidFill>
                <a:latin typeface="Times New Roman"/>
                <a:cs typeface="Times New Roman"/>
              </a:rPr>
              <a:t> </a:t>
            </a:r>
            <a:r>
              <a:rPr sz="2200" b="1" i="1">
                <a:solidFill>
                  <a:srgbClr val="006FC0"/>
                </a:solidFill>
                <a:latin typeface="Times New Roman"/>
                <a:cs typeface="Times New Roman"/>
              </a:rPr>
              <a:t>managers</a:t>
            </a:r>
            <a:r>
              <a:rPr sz="2200" b="1" i="1" spc="65">
                <a:solidFill>
                  <a:srgbClr val="006FC0"/>
                </a:solidFill>
                <a:latin typeface="Times New Roman"/>
                <a:cs typeface="Times New Roman"/>
              </a:rPr>
              <a:t> </a:t>
            </a:r>
            <a:r>
              <a:rPr sz="2200" spc="-25">
                <a:latin typeface="Times New Roman"/>
                <a:cs typeface="Times New Roman"/>
              </a:rPr>
              <a:t>make</a:t>
            </a:r>
            <a:r>
              <a:rPr sz="2200" spc="35">
                <a:latin typeface="Times New Roman"/>
                <a:cs typeface="Times New Roman"/>
              </a:rPr>
              <a:t> </a:t>
            </a:r>
            <a:r>
              <a:rPr sz="2200" spc="-5">
                <a:latin typeface="Times New Roman"/>
                <a:cs typeface="Times New Roman"/>
              </a:rPr>
              <a:t>tactical</a:t>
            </a:r>
            <a:r>
              <a:rPr sz="2200" spc="65">
                <a:latin typeface="Times New Roman"/>
                <a:cs typeface="Times New Roman"/>
              </a:rPr>
              <a:t> </a:t>
            </a:r>
            <a:r>
              <a:rPr sz="2200" spc="-10">
                <a:latin typeface="Times New Roman"/>
                <a:cs typeface="Times New Roman"/>
              </a:rPr>
              <a:t>decisions,</a:t>
            </a:r>
            <a:r>
              <a:rPr sz="2200" spc="75">
                <a:latin typeface="Times New Roman"/>
                <a:cs typeface="Times New Roman"/>
              </a:rPr>
              <a:t> </a:t>
            </a:r>
            <a:r>
              <a:rPr sz="2200">
                <a:latin typeface="Times New Roman"/>
                <a:cs typeface="Times New Roman"/>
              </a:rPr>
              <a:t>which</a:t>
            </a:r>
            <a:r>
              <a:rPr sz="2200" spc="10">
                <a:latin typeface="Times New Roman"/>
                <a:cs typeface="Times New Roman"/>
              </a:rPr>
              <a:t> </a:t>
            </a:r>
            <a:r>
              <a:rPr sz="2200" spc="-5">
                <a:latin typeface="Times New Roman"/>
                <a:cs typeface="Times New Roman"/>
              </a:rPr>
              <a:t>deal</a:t>
            </a:r>
            <a:r>
              <a:rPr sz="2200" spc="55">
                <a:latin typeface="Times New Roman"/>
                <a:cs typeface="Times New Roman"/>
              </a:rPr>
              <a:t> </a:t>
            </a:r>
            <a:r>
              <a:rPr sz="2200" spc="5">
                <a:latin typeface="Times New Roman"/>
                <a:cs typeface="Times New Roman"/>
              </a:rPr>
              <a:t>with</a:t>
            </a:r>
            <a:r>
              <a:rPr sz="2200" spc="15">
                <a:latin typeface="Times New Roman"/>
                <a:cs typeface="Times New Roman"/>
              </a:rPr>
              <a:t> </a:t>
            </a:r>
            <a:r>
              <a:rPr sz="2200" spc="-10">
                <a:latin typeface="Times New Roman"/>
                <a:cs typeface="Times New Roman"/>
              </a:rPr>
              <a:t>activities</a:t>
            </a:r>
            <a:endParaRPr sz="2200">
              <a:latin typeface="Times New Roman"/>
              <a:cs typeface="Times New Roman"/>
            </a:endParaRPr>
          </a:p>
          <a:p>
            <a:pPr marL="355600" algn="just">
              <a:lnSpc>
                <a:spcPct val="100000"/>
              </a:lnSpc>
              <a:spcBef>
                <a:spcPts val="464"/>
              </a:spcBef>
            </a:pPr>
            <a:r>
              <a:rPr sz="2200" spc="-25">
                <a:latin typeface="Times New Roman"/>
                <a:cs typeface="Times New Roman"/>
              </a:rPr>
              <a:t>such</a:t>
            </a:r>
            <a:r>
              <a:rPr sz="2200" spc="105">
                <a:latin typeface="Times New Roman"/>
                <a:cs typeface="Times New Roman"/>
              </a:rPr>
              <a:t> </a:t>
            </a:r>
            <a:r>
              <a:rPr sz="2200" spc="5">
                <a:latin typeface="Times New Roman"/>
                <a:cs typeface="Times New Roman"/>
              </a:rPr>
              <a:t>as</a:t>
            </a:r>
            <a:r>
              <a:rPr sz="2200" spc="-50">
                <a:latin typeface="Times New Roman"/>
                <a:cs typeface="Times New Roman"/>
              </a:rPr>
              <a:t> </a:t>
            </a:r>
            <a:r>
              <a:rPr sz="2200" spc="-15">
                <a:latin typeface="Times New Roman"/>
                <a:cs typeface="Times New Roman"/>
              </a:rPr>
              <a:t>short-term</a:t>
            </a:r>
            <a:r>
              <a:rPr sz="2200" spc="150">
                <a:latin typeface="Times New Roman"/>
                <a:cs typeface="Times New Roman"/>
              </a:rPr>
              <a:t> </a:t>
            </a:r>
            <a:r>
              <a:rPr sz="2200" spc="-35">
                <a:latin typeface="Times New Roman"/>
                <a:cs typeface="Times New Roman"/>
              </a:rPr>
              <a:t>planning,</a:t>
            </a:r>
            <a:r>
              <a:rPr sz="2200" spc="265">
                <a:latin typeface="Times New Roman"/>
                <a:cs typeface="Times New Roman"/>
              </a:rPr>
              <a:t> </a:t>
            </a:r>
            <a:r>
              <a:rPr sz="2200" spc="-25">
                <a:latin typeface="Times New Roman"/>
                <a:cs typeface="Times New Roman"/>
              </a:rPr>
              <a:t>organizing,</a:t>
            </a:r>
            <a:r>
              <a:rPr sz="2200" spc="220">
                <a:latin typeface="Times New Roman"/>
                <a:cs typeface="Times New Roman"/>
              </a:rPr>
              <a:t> </a:t>
            </a:r>
            <a:r>
              <a:rPr sz="2200" spc="-15">
                <a:latin typeface="Times New Roman"/>
                <a:cs typeface="Times New Roman"/>
              </a:rPr>
              <a:t>and</a:t>
            </a:r>
            <a:r>
              <a:rPr sz="2200" spc="5">
                <a:latin typeface="Times New Roman"/>
                <a:cs typeface="Times New Roman"/>
              </a:rPr>
              <a:t> </a:t>
            </a:r>
            <a:r>
              <a:rPr sz="2200" spc="-30">
                <a:latin typeface="Times New Roman"/>
                <a:cs typeface="Times New Roman"/>
              </a:rPr>
              <a:t>control.</a:t>
            </a:r>
            <a:endParaRPr sz="220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238760">
              <a:lnSpc>
                <a:spcPct val="100000"/>
              </a:lnSpc>
              <a:spcBef>
                <a:spcPts val="105"/>
              </a:spcBef>
            </a:pPr>
            <a:r>
              <a:rPr spc="10"/>
              <a:t>Types</a:t>
            </a:r>
            <a:r>
              <a:rPr spc="-45"/>
              <a:t> </a:t>
            </a:r>
            <a:r>
              <a:t>of</a:t>
            </a:r>
            <a:r>
              <a:rPr spc="-20"/>
              <a:t> </a:t>
            </a:r>
            <a:r>
              <a:rPr spc="-5"/>
              <a:t>Computer-Based</a:t>
            </a:r>
            <a:r>
              <a:rPr spc="25"/>
              <a:t> </a:t>
            </a:r>
            <a:r>
              <a:t>Information</a:t>
            </a:r>
            <a:r>
              <a:rPr spc="-75"/>
              <a:t> </a:t>
            </a:r>
            <a:r>
              <a:rPr spc="5"/>
              <a:t>Systems</a:t>
            </a:r>
          </a:p>
        </p:txBody>
      </p:sp>
      <p:sp>
        <p:nvSpPr>
          <p:cNvPr id="3" name="object 3"/>
          <p:cNvSpPr txBox="1"/>
          <p:nvPr/>
        </p:nvSpPr>
        <p:spPr>
          <a:xfrm>
            <a:off x="547369" y="1474406"/>
            <a:ext cx="8082915" cy="3535199"/>
          </a:xfrm>
          <a:prstGeom prst="rect">
            <a:avLst/>
          </a:prstGeom>
        </p:spPr>
        <p:txBody>
          <a:bodyPr vert="horz" wrap="square" lIns="0" tIns="12700" rIns="0" bIns="0" rtlCol="0">
            <a:spAutoFit/>
          </a:bodyPr>
          <a:lstStyle/>
          <a:p>
            <a:pPr marL="12700">
              <a:lnSpc>
                <a:spcPct val="100000"/>
              </a:lnSpc>
              <a:spcBef>
                <a:spcPts val="100"/>
              </a:spcBef>
            </a:pPr>
            <a:r>
              <a:rPr sz="2400" b="1" spc="-5">
                <a:solidFill>
                  <a:srgbClr val="006FC0"/>
                </a:solidFill>
                <a:latin typeface="Times New Roman"/>
                <a:cs typeface="Times New Roman"/>
              </a:rPr>
              <a:t>Support </a:t>
            </a:r>
            <a:r>
              <a:rPr sz="2400" b="1">
                <a:solidFill>
                  <a:srgbClr val="006FC0"/>
                </a:solidFill>
                <a:latin typeface="Times New Roman"/>
                <a:cs typeface="Times New Roman"/>
              </a:rPr>
              <a:t>for</a:t>
            </a:r>
            <a:r>
              <a:rPr sz="2400" b="1" spc="20">
                <a:solidFill>
                  <a:srgbClr val="006FC0"/>
                </a:solidFill>
                <a:latin typeface="Times New Roman"/>
                <a:cs typeface="Times New Roman"/>
              </a:rPr>
              <a:t> </a:t>
            </a:r>
            <a:r>
              <a:rPr sz="2400" b="1" spc="-15">
                <a:solidFill>
                  <a:srgbClr val="006FC0"/>
                </a:solidFill>
                <a:latin typeface="Times New Roman"/>
                <a:cs typeface="Times New Roman"/>
              </a:rPr>
              <a:t>Organizational</a:t>
            </a:r>
            <a:r>
              <a:rPr sz="2400" b="1" spc="135">
                <a:solidFill>
                  <a:srgbClr val="006FC0"/>
                </a:solidFill>
                <a:latin typeface="Times New Roman"/>
                <a:cs typeface="Times New Roman"/>
              </a:rPr>
              <a:t> </a:t>
            </a:r>
            <a:r>
              <a:rPr sz="2400" b="1">
                <a:solidFill>
                  <a:srgbClr val="006FC0"/>
                </a:solidFill>
                <a:latin typeface="Times New Roman"/>
                <a:cs typeface="Times New Roman"/>
              </a:rPr>
              <a:t>Employees</a:t>
            </a:r>
            <a:endParaRPr sz="2400">
              <a:latin typeface="Times New Roman"/>
              <a:cs typeface="Times New Roman"/>
            </a:endParaRPr>
          </a:p>
          <a:p>
            <a:pPr>
              <a:lnSpc>
                <a:spcPct val="100000"/>
              </a:lnSpc>
              <a:spcBef>
                <a:spcPts val="45"/>
              </a:spcBef>
            </a:pPr>
            <a:endParaRPr sz="2450">
              <a:latin typeface="Times New Roman"/>
              <a:cs typeface="Times New Roman"/>
            </a:endParaRPr>
          </a:p>
          <a:p>
            <a:pPr marL="355600" marR="14604" indent="-343535" algn="just">
              <a:lnSpc>
                <a:spcPct val="125200"/>
              </a:lnSpc>
              <a:buClr>
                <a:srgbClr val="000000"/>
              </a:buClr>
              <a:buFont typeface="Arial MT"/>
              <a:buChar char="•"/>
              <a:tabLst>
                <a:tab pos="356235" algn="l"/>
              </a:tabLst>
            </a:pPr>
            <a:r>
              <a:rPr sz="2200" b="1" i="1" spc="-10">
                <a:solidFill>
                  <a:srgbClr val="006FC0"/>
                </a:solidFill>
                <a:latin typeface="Times New Roman"/>
                <a:cs typeface="Times New Roman"/>
              </a:rPr>
              <a:t>Knowledge </a:t>
            </a:r>
            <a:r>
              <a:rPr sz="2200" b="1" i="1" spc="-5">
                <a:solidFill>
                  <a:srgbClr val="006FC0"/>
                </a:solidFill>
                <a:latin typeface="Times New Roman"/>
                <a:cs typeface="Times New Roman"/>
              </a:rPr>
              <a:t>workers </a:t>
            </a:r>
            <a:r>
              <a:rPr sz="2200" spc="10">
                <a:latin typeface="Times New Roman"/>
                <a:cs typeface="Times New Roman"/>
              </a:rPr>
              <a:t>are </a:t>
            </a:r>
            <a:r>
              <a:rPr sz="2200" spc="-5">
                <a:latin typeface="Times New Roman"/>
                <a:cs typeface="Times New Roman"/>
              </a:rPr>
              <a:t>professional </a:t>
            </a:r>
            <a:r>
              <a:rPr sz="2200" spc="-10">
                <a:latin typeface="Times New Roman"/>
                <a:cs typeface="Times New Roman"/>
              </a:rPr>
              <a:t>employees</a:t>
            </a:r>
            <a:r>
              <a:rPr sz="2200" spc="530">
                <a:latin typeface="Times New Roman"/>
                <a:cs typeface="Times New Roman"/>
              </a:rPr>
              <a:t> </a:t>
            </a:r>
            <a:r>
              <a:rPr sz="2200">
                <a:latin typeface="Times New Roman"/>
                <a:cs typeface="Times New Roman"/>
              </a:rPr>
              <a:t>such </a:t>
            </a:r>
            <a:r>
              <a:rPr sz="2200" spc="35">
                <a:latin typeface="Times New Roman"/>
                <a:cs typeface="Times New Roman"/>
              </a:rPr>
              <a:t>as </a:t>
            </a:r>
            <a:r>
              <a:rPr sz="2200" spc="-5">
                <a:latin typeface="Times New Roman"/>
                <a:cs typeface="Times New Roman"/>
              </a:rPr>
              <a:t>financial </a:t>
            </a:r>
            <a:r>
              <a:rPr sz="2200">
                <a:latin typeface="Times New Roman"/>
                <a:cs typeface="Times New Roman"/>
              </a:rPr>
              <a:t> </a:t>
            </a:r>
            <a:r>
              <a:rPr sz="2200" spc="5">
                <a:latin typeface="Times New Roman"/>
                <a:cs typeface="Times New Roman"/>
              </a:rPr>
              <a:t>and </a:t>
            </a:r>
            <a:r>
              <a:rPr sz="2200" spc="-5">
                <a:latin typeface="Times New Roman"/>
                <a:cs typeface="Times New Roman"/>
              </a:rPr>
              <a:t>marketing </a:t>
            </a:r>
            <a:r>
              <a:rPr sz="2200" spc="-10">
                <a:latin typeface="Times New Roman"/>
                <a:cs typeface="Times New Roman"/>
              </a:rPr>
              <a:t>analysts, </a:t>
            </a:r>
            <a:r>
              <a:rPr sz="2200" spc="-5">
                <a:latin typeface="Times New Roman"/>
                <a:cs typeface="Times New Roman"/>
              </a:rPr>
              <a:t>engineers, lawyers, </a:t>
            </a:r>
            <a:r>
              <a:rPr sz="2200" spc="5">
                <a:latin typeface="Times New Roman"/>
                <a:cs typeface="Times New Roman"/>
              </a:rPr>
              <a:t>and </a:t>
            </a:r>
            <a:r>
              <a:rPr sz="2200" spc="-5">
                <a:latin typeface="Times New Roman"/>
                <a:cs typeface="Times New Roman"/>
              </a:rPr>
              <a:t>accountants. </a:t>
            </a:r>
            <a:r>
              <a:rPr sz="1800" spc="-5">
                <a:latin typeface="Times New Roman"/>
                <a:cs typeface="Times New Roman"/>
              </a:rPr>
              <a:t>(Act as </a:t>
            </a:r>
            <a:r>
              <a:rPr sz="1800">
                <a:latin typeface="Times New Roman"/>
                <a:cs typeface="Times New Roman"/>
              </a:rPr>
              <a:t> </a:t>
            </a:r>
            <a:r>
              <a:rPr sz="1800" spc="-15">
                <a:latin typeface="Times New Roman"/>
                <a:cs typeface="Times New Roman"/>
              </a:rPr>
              <a:t>advisors</a:t>
            </a:r>
            <a:r>
              <a:rPr sz="1800" spc="100">
                <a:latin typeface="Times New Roman"/>
                <a:cs typeface="Times New Roman"/>
              </a:rPr>
              <a:t> </a:t>
            </a:r>
            <a:r>
              <a:rPr sz="1800" spc="-5">
                <a:latin typeface="Times New Roman"/>
                <a:cs typeface="Times New Roman"/>
              </a:rPr>
              <a:t>to</a:t>
            </a:r>
            <a:r>
              <a:rPr sz="1800">
                <a:latin typeface="Times New Roman"/>
                <a:cs typeface="Times New Roman"/>
              </a:rPr>
              <a:t> </a:t>
            </a:r>
            <a:r>
              <a:rPr sz="1800" spc="-30">
                <a:latin typeface="Times New Roman"/>
                <a:cs typeface="Times New Roman"/>
              </a:rPr>
              <a:t>middle</a:t>
            </a:r>
            <a:r>
              <a:rPr sz="1800" spc="150">
                <a:latin typeface="Times New Roman"/>
                <a:cs typeface="Times New Roman"/>
              </a:rPr>
              <a:t> </a:t>
            </a:r>
            <a:r>
              <a:rPr sz="1800" spc="-20">
                <a:latin typeface="Times New Roman"/>
                <a:cs typeface="Times New Roman"/>
              </a:rPr>
              <a:t>managers</a:t>
            </a:r>
            <a:r>
              <a:rPr sz="1800" spc="155">
                <a:latin typeface="Times New Roman"/>
                <a:cs typeface="Times New Roman"/>
              </a:rPr>
              <a:t> </a:t>
            </a:r>
            <a:r>
              <a:rPr sz="1800" spc="-35">
                <a:latin typeface="Times New Roman"/>
                <a:cs typeface="Times New Roman"/>
              </a:rPr>
              <a:t>and</a:t>
            </a:r>
            <a:r>
              <a:rPr sz="1800" spc="100">
                <a:latin typeface="Times New Roman"/>
                <a:cs typeface="Times New Roman"/>
              </a:rPr>
              <a:t> </a:t>
            </a:r>
            <a:r>
              <a:rPr sz="1800" spc="-15">
                <a:latin typeface="Times New Roman"/>
                <a:cs typeface="Times New Roman"/>
              </a:rPr>
              <a:t>executives)</a:t>
            </a:r>
            <a:endParaRPr sz="1800">
              <a:latin typeface="Times New Roman"/>
              <a:cs typeface="Times New Roman"/>
            </a:endParaRPr>
          </a:p>
          <a:p>
            <a:pPr marL="355600" marR="5080" indent="-343535" algn="just">
              <a:lnSpc>
                <a:spcPts val="3100"/>
              </a:lnSpc>
              <a:spcBef>
                <a:spcPts val="260"/>
              </a:spcBef>
              <a:buFont typeface="Arial MT"/>
              <a:buChar char="•"/>
              <a:tabLst>
                <a:tab pos="356235" algn="l"/>
              </a:tabLst>
            </a:pPr>
            <a:r>
              <a:rPr sz="2200" spc="-10">
                <a:latin typeface="Times New Roman"/>
                <a:cs typeface="Times New Roman"/>
              </a:rPr>
              <a:t>Finally, </a:t>
            </a:r>
            <a:r>
              <a:rPr sz="2200" b="1" i="1" spc="5">
                <a:solidFill>
                  <a:srgbClr val="006FC0"/>
                </a:solidFill>
                <a:latin typeface="Times New Roman"/>
                <a:cs typeface="Times New Roman"/>
              </a:rPr>
              <a:t>executives </a:t>
            </a:r>
            <a:r>
              <a:rPr sz="2200" spc="-25">
                <a:latin typeface="Times New Roman"/>
                <a:cs typeface="Times New Roman"/>
              </a:rPr>
              <a:t>make </a:t>
            </a:r>
            <a:r>
              <a:rPr sz="2200" spc="-10">
                <a:latin typeface="Times New Roman"/>
                <a:cs typeface="Times New Roman"/>
              </a:rPr>
              <a:t>decisions </a:t>
            </a:r>
            <a:r>
              <a:rPr sz="2200">
                <a:latin typeface="Times New Roman"/>
                <a:cs typeface="Times New Roman"/>
              </a:rPr>
              <a:t>that </a:t>
            </a:r>
            <a:r>
              <a:rPr sz="2200" spc="-20">
                <a:latin typeface="Times New Roman"/>
                <a:cs typeface="Times New Roman"/>
              </a:rPr>
              <a:t>deal </a:t>
            </a:r>
            <a:r>
              <a:rPr sz="2200" spc="-5">
                <a:latin typeface="Times New Roman"/>
                <a:cs typeface="Times New Roman"/>
              </a:rPr>
              <a:t>with </a:t>
            </a:r>
            <a:r>
              <a:rPr sz="2200" spc="-10">
                <a:latin typeface="Times New Roman"/>
                <a:cs typeface="Times New Roman"/>
              </a:rPr>
              <a:t>situations </a:t>
            </a:r>
            <a:r>
              <a:rPr sz="2200">
                <a:latin typeface="Times New Roman"/>
                <a:cs typeface="Times New Roman"/>
              </a:rPr>
              <a:t>that </a:t>
            </a:r>
            <a:r>
              <a:rPr sz="2200" spc="-5">
                <a:latin typeface="Times New Roman"/>
                <a:cs typeface="Times New Roman"/>
              </a:rPr>
              <a:t>can </a:t>
            </a:r>
            <a:r>
              <a:rPr sz="2200">
                <a:latin typeface="Times New Roman"/>
                <a:cs typeface="Times New Roman"/>
              </a:rPr>
              <a:t> </a:t>
            </a:r>
            <a:r>
              <a:rPr sz="2200" spc="-5">
                <a:latin typeface="Times New Roman"/>
                <a:cs typeface="Times New Roman"/>
              </a:rPr>
              <a:t>significantly</a:t>
            </a:r>
            <a:r>
              <a:rPr sz="2200">
                <a:latin typeface="Times New Roman"/>
                <a:cs typeface="Times New Roman"/>
              </a:rPr>
              <a:t> </a:t>
            </a:r>
            <a:r>
              <a:rPr sz="2200" spc="-5">
                <a:latin typeface="Times New Roman"/>
                <a:cs typeface="Times New Roman"/>
              </a:rPr>
              <a:t>change</a:t>
            </a:r>
            <a:r>
              <a:rPr sz="2200">
                <a:latin typeface="Times New Roman"/>
                <a:cs typeface="Times New Roman"/>
              </a:rPr>
              <a:t> </a:t>
            </a:r>
            <a:r>
              <a:rPr sz="2200" spc="10">
                <a:latin typeface="Times New Roman"/>
                <a:cs typeface="Times New Roman"/>
              </a:rPr>
              <a:t>the</a:t>
            </a:r>
            <a:r>
              <a:rPr sz="2200" spc="575">
                <a:latin typeface="Times New Roman"/>
                <a:cs typeface="Times New Roman"/>
              </a:rPr>
              <a:t> </a:t>
            </a:r>
            <a:r>
              <a:rPr sz="2200" spc="-15">
                <a:latin typeface="Times New Roman"/>
                <a:cs typeface="Times New Roman"/>
              </a:rPr>
              <a:t>manner</a:t>
            </a:r>
            <a:r>
              <a:rPr sz="2200" spc="525">
                <a:latin typeface="Times New Roman"/>
                <a:cs typeface="Times New Roman"/>
              </a:rPr>
              <a:t> </a:t>
            </a:r>
            <a:r>
              <a:rPr sz="2200" spc="15">
                <a:latin typeface="Times New Roman"/>
                <a:cs typeface="Times New Roman"/>
              </a:rPr>
              <a:t>in</a:t>
            </a:r>
            <a:r>
              <a:rPr sz="2200" spc="20">
                <a:latin typeface="Times New Roman"/>
                <a:cs typeface="Times New Roman"/>
              </a:rPr>
              <a:t> </a:t>
            </a:r>
            <a:r>
              <a:rPr sz="2200">
                <a:latin typeface="Times New Roman"/>
                <a:cs typeface="Times New Roman"/>
              </a:rPr>
              <a:t>which</a:t>
            </a:r>
            <a:r>
              <a:rPr sz="2200" spc="5">
                <a:latin typeface="Times New Roman"/>
                <a:cs typeface="Times New Roman"/>
              </a:rPr>
              <a:t> </a:t>
            </a:r>
            <a:r>
              <a:rPr sz="2200" spc="-5">
                <a:latin typeface="Times New Roman"/>
                <a:cs typeface="Times New Roman"/>
              </a:rPr>
              <a:t>business</a:t>
            </a:r>
            <a:r>
              <a:rPr sz="2200">
                <a:latin typeface="Times New Roman"/>
                <a:cs typeface="Times New Roman"/>
              </a:rPr>
              <a:t> </a:t>
            </a:r>
            <a:r>
              <a:rPr sz="2200" spc="-10">
                <a:latin typeface="Times New Roman"/>
                <a:cs typeface="Times New Roman"/>
              </a:rPr>
              <a:t>is</a:t>
            </a:r>
            <a:r>
              <a:rPr sz="2200" spc="-5">
                <a:latin typeface="Times New Roman"/>
                <a:cs typeface="Times New Roman"/>
              </a:rPr>
              <a:t> </a:t>
            </a:r>
            <a:r>
              <a:rPr sz="2200" spc="-20">
                <a:latin typeface="Times New Roman"/>
                <a:cs typeface="Times New Roman"/>
              </a:rPr>
              <a:t>done. </a:t>
            </a:r>
            <a:r>
              <a:rPr sz="2200" spc="-535">
                <a:latin typeface="Times New Roman"/>
                <a:cs typeface="Times New Roman"/>
              </a:rPr>
              <a:t> </a:t>
            </a:r>
            <a:r>
              <a:rPr sz="1800" spc="-10">
                <a:latin typeface="Times New Roman"/>
                <a:cs typeface="Times New Roman"/>
              </a:rPr>
              <a:t>(introducing</a:t>
            </a:r>
            <a:r>
              <a:rPr sz="1800" spc="-5">
                <a:latin typeface="Times New Roman"/>
                <a:cs typeface="Times New Roman"/>
              </a:rPr>
              <a:t> </a:t>
            </a:r>
            <a:r>
              <a:rPr sz="1800">
                <a:latin typeface="Times New Roman"/>
                <a:cs typeface="Times New Roman"/>
              </a:rPr>
              <a:t>a</a:t>
            </a:r>
            <a:r>
              <a:rPr sz="1800" spc="5">
                <a:latin typeface="Times New Roman"/>
                <a:cs typeface="Times New Roman"/>
              </a:rPr>
              <a:t> </a:t>
            </a:r>
            <a:r>
              <a:rPr sz="1800" spc="-20">
                <a:latin typeface="Times New Roman"/>
                <a:cs typeface="Times New Roman"/>
              </a:rPr>
              <a:t>new</a:t>
            </a:r>
            <a:r>
              <a:rPr sz="1800" spc="-15">
                <a:latin typeface="Times New Roman"/>
                <a:cs typeface="Times New Roman"/>
              </a:rPr>
              <a:t> </a:t>
            </a:r>
            <a:r>
              <a:rPr sz="1800">
                <a:latin typeface="Times New Roman"/>
                <a:cs typeface="Times New Roman"/>
              </a:rPr>
              <a:t>product</a:t>
            </a:r>
            <a:r>
              <a:rPr sz="1800" spc="5">
                <a:latin typeface="Times New Roman"/>
                <a:cs typeface="Times New Roman"/>
              </a:rPr>
              <a:t> </a:t>
            </a:r>
            <a:r>
              <a:rPr sz="1800" spc="-15">
                <a:latin typeface="Times New Roman"/>
                <a:cs typeface="Times New Roman"/>
              </a:rPr>
              <a:t>line,</a:t>
            </a:r>
            <a:r>
              <a:rPr sz="1800" spc="-10">
                <a:latin typeface="Times New Roman"/>
                <a:cs typeface="Times New Roman"/>
              </a:rPr>
              <a:t> </a:t>
            </a:r>
            <a:r>
              <a:rPr sz="1800">
                <a:latin typeface="Times New Roman"/>
                <a:cs typeface="Times New Roman"/>
              </a:rPr>
              <a:t>acquiring</a:t>
            </a:r>
            <a:r>
              <a:rPr sz="1800" spc="5">
                <a:latin typeface="Times New Roman"/>
                <a:cs typeface="Times New Roman"/>
              </a:rPr>
              <a:t> </a:t>
            </a:r>
            <a:r>
              <a:rPr sz="1800" spc="-5">
                <a:latin typeface="Times New Roman"/>
                <a:cs typeface="Times New Roman"/>
              </a:rPr>
              <a:t>other</a:t>
            </a:r>
            <a:r>
              <a:rPr sz="1800">
                <a:latin typeface="Times New Roman"/>
                <a:cs typeface="Times New Roman"/>
              </a:rPr>
              <a:t> </a:t>
            </a:r>
            <a:r>
              <a:rPr sz="1800" spc="-5">
                <a:latin typeface="Times New Roman"/>
                <a:cs typeface="Times New Roman"/>
              </a:rPr>
              <a:t>businesses,</a:t>
            </a:r>
            <a:r>
              <a:rPr sz="1800">
                <a:latin typeface="Times New Roman"/>
                <a:cs typeface="Times New Roman"/>
              </a:rPr>
              <a:t> </a:t>
            </a:r>
            <a:r>
              <a:rPr sz="1800" spc="-5">
                <a:latin typeface="Times New Roman"/>
                <a:cs typeface="Times New Roman"/>
              </a:rPr>
              <a:t>and</a:t>
            </a:r>
            <a:r>
              <a:rPr sz="1800" spc="440">
                <a:latin typeface="Times New Roman"/>
                <a:cs typeface="Times New Roman"/>
              </a:rPr>
              <a:t> </a:t>
            </a:r>
            <a:r>
              <a:rPr sz="1800" spc="-5">
                <a:latin typeface="Times New Roman"/>
                <a:cs typeface="Times New Roman"/>
              </a:rPr>
              <a:t>relocating </a:t>
            </a:r>
            <a:r>
              <a:rPr sz="1800">
                <a:latin typeface="Times New Roman"/>
                <a:cs typeface="Times New Roman"/>
              </a:rPr>
              <a:t> </a:t>
            </a:r>
            <a:r>
              <a:rPr sz="1800" spc="-20">
                <a:latin typeface="Times New Roman"/>
                <a:cs typeface="Times New Roman"/>
              </a:rPr>
              <a:t>operations</a:t>
            </a:r>
            <a:r>
              <a:rPr sz="1800" spc="155">
                <a:latin typeface="Times New Roman"/>
                <a:cs typeface="Times New Roman"/>
              </a:rPr>
              <a:t> </a:t>
            </a:r>
            <a:r>
              <a:rPr sz="1800" spc="-5">
                <a:latin typeface="Times New Roman"/>
                <a:cs typeface="Times New Roman"/>
              </a:rPr>
              <a:t>to</a:t>
            </a:r>
            <a:r>
              <a:rPr sz="1800">
                <a:latin typeface="Times New Roman"/>
                <a:cs typeface="Times New Roman"/>
              </a:rPr>
              <a:t> a </a:t>
            </a:r>
            <a:r>
              <a:rPr sz="1800" spc="-10">
                <a:latin typeface="Times New Roman"/>
                <a:cs typeface="Times New Roman"/>
              </a:rPr>
              <a:t>foreign</a:t>
            </a:r>
            <a:r>
              <a:rPr sz="1800" spc="45">
                <a:latin typeface="Times New Roman"/>
                <a:cs typeface="Times New Roman"/>
              </a:rPr>
              <a:t> </a:t>
            </a:r>
            <a:r>
              <a:rPr sz="1800" spc="-25">
                <a:latin typeface="Times New Roman"/>
                <a:cs typeface="Times New Roman"/>
              </a:rPr>
              <a:t>country</a:t>
            </a:r>
            <a:r>
              <a:rPr sz="1800" spc="145">
                <a:latin typeface="Times New Roman"/>
                <a:cs typeface="Times New Roman"/>
              </a:rPr>
              <a:t> </a:t>
            </a:r>
            <a:r>
              <a:rPr sz="1800">
                <a:latin typeface="Times New Roman"/>
                <a:cs typeface="Times New Roman"/>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505142"/>
            <a:ext cx="3495040" cy="513715"/>
          </a:xfrm>
          <a:prstGeom prst="rect">
            <a:avLst/>
          </a:prstGeom>
        </p:spPr>
        <p:txBody>
          <a:bodyPr vert="horz" wrap="square" lIns="0" tIns="12700" rIns="0" bIns="0" rtlCol="0">
            <a:spAutoFit/>
          </a:bodyPr>
          <a:lstStyle/>
          <a:p>
            <a:pPr marL="12700">
              <a:lnSpc>
                <a:spcPct val="100000"/>
              </a:lnSpc>
              <a:spcBef>
                <a:spcPts val="100"/>
              </a:spcBef>
            </a:pPr>
            <a:r>
              <a:t>Information</a:t>
            </a:r>
            <a:r>
              <a:rPr spc="-120"/>
              <a:t> </a:t>
            </a:r>
            <a:r>
              <a:rPr spc="5"/>
              <a:t>System</a:t>
            </a:r>
          </a:p>
        </p:txBody>
      </p:sp>
      <p:pic>
        <p:nvPicPr>
          <p:cNvPr id="3" name="object 3"/>
          <p:cNvPicPr/>
          <p:nvPr/>
        </p:nvPicPr>
        <p:blipFill>
          <a:blip r:embed="rId2" cstate="print"/>
          <a:stretch>
            <a:fillRect/>
          </a:stretch>
        </p:blipFill>
        <p:spPr>
          <a:xfrm>
            <a:off x="1930400" y="1327150"/>
            <a:ext cx="5499100" cy="4222750"/>
          </a:xfrm>
          <a:prstGeom prst="rect">
            <a:avLst/>
          </a:prstGeom>
        </p:spPr>
      </p:pic>
      <p:sp>
        <p:nvSpPr>
          <p:cNvPr id="5" name="object 5"/>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5</a:t>
            </a:fld>
            <a:endParaRPr sz="1000">
              <a:latin typeface="Arial MT"/>
              <a:cs typeface="Arial M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238760">
              <a:lnSpc>
                <a:spcPct val="100000"/>
              </a:lnSpc>
              <a:spcBef>
                <a:spcPts val="105"/>
              </a:spcBef>
            </a:pPr>
            <a:r>
              <a:rPr spc="10"/>
              <a:t>Types</a:t>
            </a:r>
            <a:r>
              <a:rPr spc="-45"/>
              <a:t> </a:t>
            </a:r>
            <a:r>
              <a:t>of</a:t>
            </a:r>
            <a:r>
              <a:rPr spc="-20"/>
              <a:t> </a:t>
            </a:r>
            <a:r>
              <a:rPr spc="-5"/>
              <a:t>Computer-Based</a:t>
            </a:r>
            <a:r>
              <a:rPr spc="25"/>
              <a:t> </a:t>
            </a:r>
            <a:r>
              <a:t>Information</a:t>
            </a:r>
            <a:r>
              <a:rPr spc="-75"/>
              <a:t> </a:t>
            </a:r>
            <a:r>
              <a:rPr spc="5"/>
              <a:t>Systems</a:t>
            </a:r>
          </a:p>
        </p:txBody>
      </p:sp>
      <p:sp>
        <p:nvSpPr>
          <p:cNvPr id="3" name="object 3"/>
          <p:cNvSpPr txBox="1"/>
          <p:nvPr/>
        </p:nvSpPr>
        <p:spPr>
          <a:xfrm>
            <a:off x="530541" y="994620"/>
            <a:ext cx="8082915" cy="4989956"/>
          </a:xfrm>
          <a:prstGeom prst="rect">
            <a:avLst/>
          </a:prstGeom>
        </p:spPr>
        <p:txBody>
          <a:bodyPr vert="horz" wrap="square" lIns="0" tIns="12700" rIns="0" bIns="0" rtlCol="0">
            <a:spAutoFit/>
          </a:bodyPr>
          <a:lstStyle/>
          <a:p>
            <a:pPr marL="12700">
              <a:lnSpc>
                <a:spcPct val="100000"/>
              </a:lnSpc>
              <a:spcBef>
                <a:spcPts val="100"/>
              </a:spcBef>
            </a:pPr>
            <a:r>
              <a:rPr sz="2400" b="1" spc="-5">
                <a:solidFill>
                  <a:srgbClr val="006FC0"/>
                </a:solidFill>
                <a:latin typeface="Times New Roman"/>
                <a:cs typeface="Times New Roman"/>
              </a:rPr>
              <a:t>Support </a:t>
            </a:r>
            <a:r>
              <a:rPr sz="2400" b="1">
                <a:solidFill>
                  <a:srgbClr val="006FC0"/>
                </a:solidFill>
                <a:latin typeface="Times New Roman"/>
                <a:cs typeface="Times New Roman"/>
              </a:rPr>
              <a:t>for</a:t>
            </a:r>
            <a:r>
              <a:rPr sz="2400" b="1" spc="20">
                <a:solidFill>
                  <a:srgbClr val="006FC0"/>
                </a:solidFill>
                <a:latin typeface="Times New Roman"/>
                <a:cs typeface="Times New Roman"/>
              </a:rPr>
              <a:t> </a:t>
            </a:r>
            <a:r>
              <a:rPr sz="2400" b="1" spc="-15">
                <a:solidFill>
                  <a:srgbClr val="006FC0"/>
                </a:solidFill>
                <a:latin typeface="Times New Roman"/>
                <a:cs typeface="Times New Roman"/>
              </a:rPr>
              <a:t>Organizational</a:t>
            </a:r>
            <a:r>
              <a:rPr sz="2400" b="1" spc="135">
                <a:solidFill>
                  <a:srgbClr val="006FC0"/>
                </a:solidFill>
                <a:latin typeface="Times New Roman"/>
                <a:cs typeface="Times New Roman"/>
              </a:rPr>
              <a:t> </a:t>
            </a:r>
            <a:r>
              <a:rPr sz="2400" b="1">
                <a:solidFill>
                  <a:srgbClr val="006FC0"/>
                </a:solidFill>
                <a:latin typeface="Times New Roman"/>
                <a:cs typeface="Times New Roman"/>
              </a:rPr>
              <a:t>Employees</a:t>
            </a:r>
            <a:endParaRPr sz="2400">
              <a:latin typeface="Times New Roman"/>
              <a:cs typeface="Times New Roman"/>
            </a:endParaRPr>
          </a:p>
          <a:p>
            <a:pPr>
              <a:lnSpc>
                <a:spcPct val="100000"/>
              </a:lnSpc>
              <a:spcBef>
                <a:spcPts val="45"/>
              </a:spcBef>
            </a:pPr>
            <a:endParaRPr sz="2450">
              <a:latin typeface="Times New Roman"/>
              <a:cs typeface="Times New Roman"/>
            </a:endParaRPr>
          </a:p>
          <a:p>
            <a:pPr marL="355600" marR="14604" indent="-343535" algn="just">
              <a:lnSpc>
                <a:spcPct val="125200"/>
              </a:lnSpc>
              <a:buClr>
                <a:srgbClr val="000000"/>
              </a:buClr>
              <a:buFont typeface="Arial MT"/>
              <a:buChar char="•"/>
              <a:tabLst>
                <a:tab pos="356235" algn="l"/>
              </a:tabLst>
            </a:pPr>
            <a:r>
              <a:rPr lang="en-US" sz="2200" b="1" i="1" spc="-10">
                <a:solidFill>
                  <a:srgbClr val="006FC0"/>
                </a:solidFill>
                <a:latin typeface="Times New Roman"/>
                <a:cs typeface="Times New Roman"/>
              </a:rPr>
              <a:t>Office automation systems (OASs) </a:t>
            </a:r>
            <a:r>
              <a:rPr lang="en-US" sz="2200" spc="-10">
                <a:latin typeface="Times New Roman"/>
                <a:cs typeface="Times New Roman"/>
              </a:rPr>
              <a:t>typically support the clerical staff, lower and middle managers, and knowledge workers. These employees use OASs to develop documents (word processing and desktop publishing software), schedule resources (electronic calendars), and communicate (e-mail, voice mail, videoconferencing, and groupware).</a:t>
            </a:r>
            <a:r>
              <a:rPr lang="en-US" sz="2400" b="1" i="0" u="none" strike="noStrike" baseline="0">
                <a:solidFill>
                  <a:srgbClr val="000000"/>
                </a:solidFill>
                <a:latin typeface="NBEEL I+ Source Sans Pro"/>
              </a:rPr>
              <a:t> </a:t>
            </a:r>
          </a:p>
          <a:p>
            <a:pPr marL="355600" marR="14604" indent="-343535" algn="just">
              <a:lnSpc>
                <a:spcPct val="125200"/>
              </a:lnSpc>
              <a:buClr>
                <a:srgbClr val="000000"/>
              </a:buClr>
              <a:buFont typeface="Arial MT"/>
              <a:buChar char="•"/>
              <a:tabLst>
                <a:tab pos="356235" algn="l"/>
              </a:tabLst>
            </a:pPr>
            <a:r>
              <a:rPr lang="en-US" sz="2200" b="1" i="1" spc="-10">
                <a:solidFill>
                  <a:srgbClr val="006FC0"/>
                </a:solidFill>
                <a:latin typeface="Times New Roman"/>
                <a:cs typeface="Times New Roman"/>
              </a:rPr>
              <a:t>Business intelligence (BI) systems </a:t>
            </a:r>
            <a:r>
              <a:rPr lang="en-US" sz="2200" spc="-10">
                <a:latin typeface="Times New Roman"/>
                <a:cs typeface="Times New Roman"/>
              </a:rPr>
              <a:t>provide computer-based support for complex, non-routine decisions, primarily for middle managers and knowledge workers. These systems are typically used with a data warehouse, and they enable users to perform their own data analysis.  </a:t>
            </a:r>
            <a:endParaRPr sz="2200">
              <a:latin typeface="Times New Roman"/>
              <a:cs typeface="Times New Roman"/>
            </a:endParaRPr>
          </a:p>
        </p:txBody>
      </p:sp>
    </p:spTree>
    <p:extLst>
      <p:ext uri="{BB962C8B-B14F-4D97-AF65-F5344CB8AC3E}">
        <p14:creationId xmlns:p14="http://schemas.microsoft.com/office/powerpoint/2010/main" val="4738101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238760">
              <a:lnSpc>
                <a:spcPct val="100000"/>
              </a:lnSpc>
              <a:spcBef>
                <a:spcPts val="105"/>
              </a:spcBef>
            </a:pPr>
            <a:r>
              <a:rPr spc="10"/>
              <a:t>Types</a:t>
            </a:r>
            <a:r>
              <a:rPr spc="-45"/>
              <a:t> </a:t>
            </a:r>
            <a:r>
              <a:t>of</a:t>
            </a:r>
            <a:r>
              <a:rPr spc="-20"/>
              <a:t> </a:t>
            </a:r>
            <a:r>
              <a:rPr spc="-5"/>
              <a:t>Computer-Based</a:t>
            </a:r>
            <a:r>
              <a:rPr spc="25"/>
              <a:t> </a:t>
            </a:r>
            <a:r>
              <a:t>Information</a:t>
            </a:r>
            <a:r>
              <a:rPr spc="-75"/>
              <a:t> </a:t>
            </a:r>
            <a:r>
              <a:rPr spc="5"/>
              <a:t>Systems</a:t>
            </a:r>
          </a:p>
        </p:txBody>
      </p:sp>
      <p:sp>
        <p:nvSpPr>
          <p:cNvPr id="3" name="object 3"/>
          <p:cNvSpPr txBox="1"/>
          <p:nvPr/>
        </p:nvSpPr>
        <p:spPr>
          <a:xfrm>
            <a:off x="309562" y="1066800"/>
            <a:ext cx="8082915" cy="5924186"/>
          </a:xfrm>
          <a:prstGeom prst="rect">
            <a:avLst/>
          </a:prstGeom>
        </p:spPr>
        <p:txBody>
          <a:bodyPr vert="horz" wrap="square" lIns="0" tIns="12700" rIns="0" bIns="0" rtlCol="0">
            <a:spAutoFit/>
          </a:bodyPr>
          <a:lstStyle/>
          <a:p>
            <a:pPr algn="just"/>
            <a:r>
              <a:rPr sz="2400" b="1" spc="-5">
                <a:solidFill>
                  <a:srgbClr val="006FC0"/>
                </a:solidFill>
                <a:latin typeface="Times New Roman"/>
                <a:cs typeface="Times New Roman"/>
              </a:rPr>
              <a:t>Support </a:t>
            </a:r>
            <a:r>
              <a:rPr sz="2400" b="1">
                <a:solidFill>
                  <a:srgbClr val="006FC0"/>
                </a:solidFill>
                <a:latin typeface="Times New Roman"/>
                <a:cs typeface="Times New Roman"/>
              </a:rPr>
              <a:t>for</a:t>
            </a:r>
            <a:r>
              <a:rPr sz="2400" b="1" spc="20">
                <a:solidFill>
                  <a:srgbClr val="006FC0"/>
                </a:solidFill>
                <a:latin typeface="Times New Roman"/>
                <a:cs typeface="Times New Roman"/>
              </a:rPr>
              <a:t> </a:t>
            </a:r>
            <a:r>
              <a:rPr sz="2400" b="1" spc="-15">
                <a:solidFill>
                  <a:srgbClr val="006FC0"/>
                </a:solidFill>
                <a:latin typeface="Times New Roman"/>
                <a:cs typeface="Times New Roman"/>
              </a:rPr>
              <a:t>Organizational</a:t>
            </a:r>
            <a:r>
              <a:rPr sz="2400" b="1" spc="135">
                <a:solidFill>
                  <a:srgbClr val="006FC0"/>
                </a:solidFill>
                <a:latin typeface="Times New Roman"/>
                <a:cs typeface="Times New Roman"/>
              </a:rPr>
              <a:t> </a:t>
            </a:r>
            <a:r>
              <a:rPr sz="2400" b="1">
                <a:solidFill>
                  <a:srgbClr val="006FC0"/>
                </a:solidFill>
                <a:latin typeface="Times New Roman"/>
                <a:cs typeface="Times New Roman"/>
              </a:rPr>
              <a:t>Employee</a:t>
            </a:r>
            <a:endParaRPr lang="en-IN" sz="2400" b="1">
              <a:solidFill>
                <a:srgbClr val="006FC0"/>
              </a:solidFill>
              <a:latin typeface="Times New Roman"/>
              <a:cs typeface="Times New Roman"/>
            </a:endParaRPr>
          </a:p>
          <a:p>
            <a:pPr algn="just"/>
            <a:endParaRPr lang="en-IN" sz="1200" b="1">
              <a:solidFill>
                <a:srgbClr val="006FC0"/>
              </a:solidFill>
              <a:latin typeface="Times New Roman"/>
              <a:cs typeface="Times New Roman"/>
            </a:endParaRPr>
          </a:p>
          <a:p>
            <a:pPr algn="just">
              <a:lnSpc>
                <a:spcPct val="120000"/>
              </a:lnSpc>
            </a:pPr>
            <a:r>
              <a:rPr lang="en-US" sz="2100" b="1" i="1" spc="-10">
                <a:solidFill>
                  <a:srgbClr val="006FC0"/>
                </a:solidFill>
                <a:latin typeface="Times New Roman"/>
                <a:cs typeface="Times New Roman"/>
              </a:rPr>
              <a:t>Expert systems (ES) </a:t>
            </a:r>
            <a:r>
              <a:rPr lang="en-US" sz="2100" b="0" i="0" u="none" strike="noStrike" baseline="0">
                <a:solidFill>
                  <a:srgbClr val="000000"/>
                </a:solidFill>
                <a:latin typeface="Times New Roman" panose="02020603050405020304" pitchFamily="18" charset="0"/>
                <a:cs typeface="Times New Roman" panose="02020603050405020304" pitchFamily="18" charset="0"/>
              </a:rPr>
              <a:t>attempt to duplicate the work of human experts by applying reasoning capabilities, knowledge, and expertise within a specific domain. They have become valuable in many application areas, primarily but not exclusively areas involving decision making. For example, navigation systems use rules to select routes, but we do not typically think of these systems as expert systems. </a:t>
            </a:r>
          </a:p>
          <a:p>
            <a:pPr algn="just">
              <a:lnSpc>
                <a:spcPct val="120000"/>
              </a:lnSpc>
            </a:pPr>
            <a:endParaRPr lang="en-US" sz="800" b="0" i="0" u="none" strike="noStrike" baseline="0">
              <a:solidFill>
                <a:srgbClr val="000000"/>
              </a:solidFill>
              <a:latin typeface="Times New Roman" panose="02020603050405020304" pitchFamily="18" charset="0"/>
              <a:cs typeface="Times New Roman" panose="02020603050405020304" pitchFamily="18" charset="0"/>
            </a:endParaRPr>
          </a:p>
          <a:p>
            <a:pPr algn="just">
              <a:lnSpc>
                <a:spcPct val="120000"/>
              </a:lnSpc>
            </a:pPr>
            <a:r>
              <a:rPr lang="en-US" sz="2100" b="1" i="1" spc="-10">
                <a:solidFill>
                  <a:srgbClr val="006FC0"/>
                </a:solidFill>
                <a:latin typeface="Times New Roman"/>
                <a:cs typeface="Times New Roman"/>
              </a:rPr>
              <a:t>Dashboards (also called digital dashboards) </a:t>
            </a:r>
            <a:r>
              <a:rPr lang="en-US" sz="2100" b="0" i="0" u="none" strike="noStrike" baseline="0">
                <a:solidFill>
                  <a:srgbClr val="000000"/>
                </a:solidFill>
                <a:latin typeface="Times New Roman" panose="02020603050405020304" pitchFamily="18" charset="0"/>
                <a:cs typeface="Times New Roman" panose="02020603050405020304" pitchFamily="18" charset="0"/>
              </a:rPr>
              <a:t>are a special form of IS that support all managers of the organization. They provide rapid access to timely information and direct access to structured information in the form of reports. Dashboards that are tailored to the information needs of executives are called </a:t>
            </a:r>
            <a:r>
              <a:rPr lang="en-US" sz="2100" b="0" i="1" u="none" strike="noStrike" baseline="0">
                <a:solidFill>
                  <a:srgbClr val="000000"/>
                </a:solidFill>
                <a:latin typeface="Times New Roman" panose="02020603050405020304" pitchFamily="18" charset="0"/>
                <a:cs typeface="Times New Roman" panose="02020603050405020304" pitchFamily="18" charset="0"/>
              </a:rPr>
              <a:t>executive dashboards</a:t>
            </a:r>
            <a:r>
              <a:rPr lang="en-US" sz="2100" b="0" i="0" u="none" strike="noStrike" baseline="0">
                <a:solidFill>
                  <a:srgbClr val="000000"/>
                </a:solidFill>
                <a:latin typeface="Times New Roman" panose="02020603050405020304" pitchFamily="18" charset="0"/>
                <a:cs typeface="Times New Roman" panose="02020603050405020304" pitchFamily="18" charset="0"/>
              </a:rPr>
              <a:t>. </a:t>
            </a:r>
            <a:endParaRPr lang="en-IN" sz="2100" b="1">
              <a:solidFill>
                <a:srgbClr val="006FC0"/>
              </a:solidFill>
              <a:latin typeface="Times New Roman" panose="02020603050405020304" pitchFamily="18" charset="0"/>
              <a:cs typeface="Times New Roman" panose="02020603050405020304" pitchFamily="18" charset="0"/>
            </a:endParaRPr>
          </a:p>
          <a:p>
            <a:pPr marL="12700">
              <a:lnSpc>
                <a:spcPct val="100000"/>
              </a:lnSpc>
              <a:spcBef>
                <a:spcPts val="100"/>
              </a:spcBef>
            </a:pPr>
            <a:endParaRPr sz="2400">
              <a:latin typeface="Times New Roman"/>
              <a:cs typeface="Times New Roman"/>
            </a:endParaRPr>
          </a:p>
          <a:p>
            <a:pPr>
              <a:lnSpc>
                <a:spcPct val="100000"/>
              </a:lnSpc>
              <a:spcBef>
                <a:spcPts val="45"/>
              </a:spcBef>
            </a:pPr>
            <a:endParaRPr sz="2450">
              <a:latin typeface="Times New Roman"/>
              <a:cs typeface="Times New Roman"/>
            </a:endParaRPr>
          </a:p>
        </p:txBody>
      </p:sp>
    </p:spTree>
    <p:extLst>
      <p:ext uri="{BB962C8B-B14F-4D97-AF65-F5344CB8AC3E}">
        <p14:creationId xmlns:p14="http://schemas.microsoft.com/office/powerpoint/2010/main" val="11394705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7958455" cy="514350"/>
          </a:xfrm>
          <a:prstGeom prst="rect">
            <a:avLst/>
          </a:prstGeom>
        </p:spPr>
        <p:txBody>
          <a:bodyPr vert="horz" wrap="square" lIns="0" tIns="13335" rIns="0" bIns="0" rtlCol="0">
            <a:spAutoFit/>
          </a:bodyPr>
          <a:lstStyle/>
          <a:p>
            <a:pPr marL="12700">
              <a:lnSpc>
                <a:spcPct val="100000"/>
              </a:lnSpc>
              <a:spcBef>
                <a:spcPts val="105"/>
              </a:spcBef>
            </a:pPr>
            <a:r>
              <a:rPr spc="10"/>
              <a:t>Types</a:t>
            </a:r>
            <a:r>
              <a:rPr spc="-55"/>
              <a:t> </a:t>
            </a:r>
            <a:r>
              <a:t>of</a:t>
            </a:r>
            <a:r>
              <a:rPr spc="-25"/>
              <a:t> </a:t>
            </a:r>
            <a:r>
              <a:rPr spc="5"/>
              <a:t>Organizational</a:t>
            </a:r>
            <a:r>
              <a:rPr spc="-95"/>
              <a:t> </a:t>
            </a:r>
            <a:r>
              <a:t>Information</a:t>
            </a:r>
            <a:r>
              <a:rPr spc="-80"/>
              <a:t> </a:t>
            </a:r>
            <a:r>
              <a:rPr spc="5"/>
              <a:t>Systems</a:t>
            </a:r>
          </a:p>
        </p:txBody>
      </p:sp>
      <p:pic>
        <p:nvPicPr>
          <p:cNvPr id="3" name="object 3"/>
          <p:cNvPicPr/>
          <p:nvPr/>
        </p:nvPicPr>
        <p:blipFill>
          <a:blip r:embed="rId2" cstate="print"/>
          <a:stretch>
            <a:fillRect/>
          </a:stretch>
        </p:blipFill>
        <p:spPr>
          <a:xfrm>
            <a:off x="1638300" y="1060449"/>
            <a:ext cx="6915150" cy="5797549"/>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6428740" cy="514350"/>
          </a:xfrm>
          <a:prstGeom prst="rect">
            <a:avLst/>
          </a:prstGeom>
        </p:spPr>
        <p:txBody>
          <a:bodyPr vert="horz" wrap="square" lIns="0" tIns="13335" rIns="0" bIns="0" rtlCol="0">
            <a:spAutoFit/>
          </a:bodyPr>
          <a:lstStyle/>
          <a:p>
            <a:pPr marL="12700">
              <a:lnSpc>
                <a:spcPct val="100000"/>
              </a:lnSpc>
              <a:spcBef>
                <a:spcPts val="105"/>
              </a:spcBef>
            </a:pPr>
            <a:r>
              <a:t>How</a:t>
            </a:r>
            <a:r>
              <a:rPr spc="-25"/>
              <a:t> </a:t>
            </a:r>
            <a:r>
              <a:rPr spc="-10"/>
              <a:t>Does</a:t>
            </a:r>
            <a:r>
              <a:rPr spc="30"/>
              <a:t> </a:t>
            </a:r>
            <a:r>
              <a:t>IT </a:t>
            </a:r>
            <a:r>
              <a:rPr spc="5"/>
              <a:t>Impact</a:t>
            </a:r>
            <a:r>
              <a:rPr spc="-85"/>
              <a:t> </a:t>
            </a:r>
            <a:r>
              <a:rPr spc="5"/>
              <a:t>Organizations?</a:t>
            </a: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34925" marR="5715">
              <a:lnSpc>
                <a:spcPct val="107700"/>
              </a:lnSpc>
              <a:spcBef>
                <a:spcPts val="100"/>
              </a:spcBef>
              <a:tabLst>
                <a:tab pos="657860" algn="l"/>
                <a:tab pos="1947545" algn="l"/>
                <a:tab pos="2354580" algn="l"/>
                <a:tab pos="4349750" algn="l"/>
                <a:tab pos="4692650" algn="l"/>
                <a:tab pos="5474335" algn="l"/>
                <a:tab pos="6040120" algn="l"/>
                <a:tab pos="6694805" algn="l"/>
                <a:tab pos="7406005" algn="l"/>
              </a:tabLst>
            </a:pPr>
            <a:r>
              <a:rPr sz="2400" spc="-15">
                <a:solidFill>
                  <a:srgbClr val="006FC0"/>
                </a:solidFill>
              </a:rPr>
              <a:t>F</a:t>
            </a:r>
            <a:r>
              <a:rPr sz="2400">
                <a:solidFill>
                  <a:srgbClr val="006FC0"/>
                </a:solidFill>
              </a:rPr>
              <a:t>or	</a:t>
            </a:r>
            <a:r>
              <a:rPr sz="2400" spc="45">
                <a:solidFill>
                  <a:srgbClr val="006FC0"/>
                </a:solidFill>
              </a:rPr>
              <a:t>m</a:t>
            </a:r>
            <a:r>
              <a:rPr sz="2400">
                <a:solidFill>
                  <a:srgbClr val="006FC0"/>
                </a:solidFill>
              </a:rPr>
              <a:t>ajo</a:t>
            </a:r>
            <a:r>
              <a:rPr sz="2400" spc="-20">
                <a:solidFill>
                  <a:srgbClr val="006FC0"/>
                </a:solidFill>
              </a:rPr>
              <a:t>ri</a:t>
            </a:r>
            <a:r>
              <a:rPr sz="2400">
                <a:solidFill>
                  <a:srgbClr val="006FC0"/>
                </a:solidFill>
              </a:rPr>
              <a:t>ty	of	</a:t>
            </a:r>
            <a:r>
              <a:rPr sz="2400" spc="45">
                <a:solidFill>
                  <a:srgbClr val="006FC0"/>
                </a:solidFill>
              </a:rPr>
              <a:t>o</a:t>
            </a:r>
            <a:r>
              <a:rPr sz="2400" spc="-20">
                <a:solidFill>
                  <a:srgbClr val="006FC0"/>
                </a:solidFill>
              </a:rPr>
              <a:t>r</a:t>
            </a:r>
            <a:r>
              <a:rPr sz="2400">
                <a:solidFill>
                  <a:srgbClr val="006FC0"/>
                </a:solidFill>
              </a:rPr>
              <a:t>ga</a:t>
            </a:r>
            <a:r>
              <a:rPr sz="2400" spc="15">
                <a:solidFill>
                  <a:srgbClr val="006FC0"/>
                </a:solidFill>
              </a:rPr>
              <a:t>n</a:t>
            </a:r>
            <a:r>
              <a:rPr sz="2400" spc="-20">
                <a:solidFill>
                  <a:srgbClr val="006FC0"/>
                </a:solidFill>
              </a:rPr>
              <a:t>iz</a:t>
            </a:r>
            <a:r>
              <a:rPr sz="2400">
                <a:solidFill>
                  <a:srgbClr val="006FC0"/>
                </a:solidFill>
              </a:rPr>
              <a:t>at</a:t>
            </a:r>
            <a:r>
              <a:rPr sz="2400" spc="-20">
                <a:solidFill>
                  <a:srgbClr val="006FC0"/>
                </a:solidFill>
              </a:rPr>
              <a:t>i</a:t>
            </a:r>
            <a:r>
              <a:rPr sz="2400" spc="45">
                <a:solidFill>
                  <a:srgbClr val="006FC0"/>
                </a:solidFill>
              </a:rPr>
              <a:t>o</a:t>
            </a:r>
            <a:r>
              <a:rPr sz="2400" spc="-35">
                <a:solidFill>
                  <a:srgbClr val="006FC0"/>
                </a:solidFill>
              </a:rPr>
              <a:t>n</a:t>
            </a:r>
            <a:r>
              <a:rPr sz="2400" spc="10">
                <a:solidFill>
                  <a:srgbClr val="006FC0"/>
                </a:solidFill>
              </a:rPr>
              <a:t>s</a:t>
            </a:r>
            <a:r>
              <a:rPr sz="2400">
                <a:solidFill>
                  <a:srgbClr val="006FC0"/>
                </a:solidFill>
              </a:rPr>
              <a:t>,	</a:t>
            </a:r>
            <a:r>
              <a:rPr sz="2400" spc="-20">
                <a:solidFill>
                  <a:srgbClr val="006FC0"/>
                </a:solidFill>
              </a:rPr>
              <a:t>i</a:t>
            </a:r>
            <a:r>
              <a:rPr sz="2400">
                <a:solidFill>
                  <a:srgbClr val="006FC0"/>
                </a:solidFill>
              </a:rPr>
              <a:t>f	t</a:t>
            </a:r>
            <a:r>
              <a:rPr sz="2400" spc="10">
                <a:solidFill>
                  <a:srgbClr val="006FC0"/>
                </a:solidFill>
              </a:rPr>
              <a:t>h</a:t>
            </a:r>
            <a:r>
              <a:rPr sz="2400" spc="-15">
                <a:solidFill>
                  <a:srgbClr val="006FC0"/>
                </a:solidFill>
              </a:rPr>
              <a:t>e</a:t>
            </a:r>
            <a:r>
              <a:rPr sz="2400" spc="-20">
                <a:solidFill>
                  <a:srgbClr val="006FC0"/>
                </a:solidFill>
              </a:rPr>
              <a:t>i</a:t>
            </a:r>
            <a:r>
              <a:rPr sz="2400">
                <a:solidFill>
                  <a:srgbClr val="006FC0"/>
                </a:solidFill>
              </a:rPr>
              <a:t>r	</a:t>
            </a:r>
            <a:r>
              <a:rPr sz="2400" spc="10">
                <a:solidFill>
                  <a:srgbClr val="006FC0"/>
                </a:solidFill>
              </a:rPr>
              <a:t>IS</a:t>
            </a:r>
            <a:r>
              <a:rPr sz="2400">
                <a:solidFill>
                  <a:srgbClr val="006FC0"/>
                </a:solidFill>
              </a:rPr>
              <a:t>s	fa</a:t>
            </a:r>
            <a:r>
              <a:rPr sz="2400" spc="-20">
                <a:solidFill>
                  <a:srgbClr val="006FC0"/>
                </a:solidFill>
              </a:rPr>
              <a:t>i</a:t>
            </a:r>
            <a:r>
              <a:rPr sz="2400" spc="25">
                <a:solidFill>
                  <a:srgbClr val="006FC0"/>
                </a:solidFill>
              </a:rPr>
              <a:t>l</a:t>
            </a:r>
            <a:r>
              <a:rPr sz="2400">
                <a:solidFill>
                  <a:srgbClr val="006FC0"/>
                </a:solidFill>
              </a:rPr>
              <a:t>,	t</a:t>
            </a:r>
            <a:r>
              <a:rPr sz="2400" spc="-40">
                <a:solidFill>
                  <a:srgbClr val="006FC0"/>
                </a:solidFill>
              </a:rPr>
              <a:t>h</a:t>
            </a:r>
            <a:r>
              <a:rPr sz="2400" spc="-20">
                <a:solidFill>
                  <a:srgbClr val="006FC0"/>
                </a:solidFill>
              </a:rPr>
              <a:t>e</a:t>
            </a:r>
            <a:r>
              <a:rPr sz="2400">
                <a:solidFill>
                  <a:srgbClr val="006FC0"/>
                </a:solidFill>
              </a:rPr>
              <a:t>y	</a:t>
            </a:r>
            <a:r>
              <a:rPr sz="2400" spc="-20">
                <a:solidFill>
                  <a:srgbClr val="006FC0"/>
                </a:solidFill>
              </a:rPr>
              <a:t>ce</a:t>
            </a:r>
            <a:r>
              <a:rPr sz="2400">
                <a:solidFill>
                  <a:srgbClr val="006FC0"/>
                </a:solidFill>
              </a:rPr>
              <a:t>a</a:t>
            </a:r>
            <a:r>
              <a:rPr sz="2400" spc="10">
                <a:solidFill>
                  <a:srgbClr val="006FC0"/>
                </a:solidFill>
              </a:rPr>
              <a:t>s</a:t>
            </a:r>
            <a:r>
              <a:rPr sz="2400">
                <a:solidFill>
                  <a:srgbClr val="006FC0"/>
                </a:solidFill>
              </a:rPr>
              <a:t>e  </a:t>
            </a:r>
            <a:r>
              <a:rPr sz="2400" spc="-10">
                <a:solidFill>
                  <a:srgbClr val="006FC0"/>
                </a:solidFill>
              </a:rPr>
              <a:t>operations</a:t>
            </a:r>
            <a:r>
              <a:rPr sz="2400" spc="55">
                <a:solidFill>
                  <a:srgbClr val="006FC0"/>
                </a:solidFill>
              </a:rPr>
              <a:t> </a:t>
            </a:r>
            <a:r>
              <a:rPr sz="2400" spc="-20">
                <a:solidFill>
                  <a:srgbClr val="006FC0"/>
                </a:solidFill>
              </a:rPr>
              <a:t>until</a:t>
            </a:r>
            <a:r>
              <a:rPr sz="2400" spc="75">
                <a:solidFill>
                  <a:srgbClr val="006FC0"/>
                </a:solidFill>
              </a:rPr>
              <a:t> </a:t>
            </a:r>
            <a:r>
              <a:rPr sz="2400" spc="-15">
                <a:solidFill>
                  <a:srgbClr val="006FC0"/>
                </a:solidFill>
              </a:rPr>
              <a:t>the</a:t>
            </a:r>
            <a:r>
              <a:rPr sz="2400" spc="35">
                <a:solidFill>
                  <a:srgbClr val="006FC0"/>
                </a:solidFill>
              </a:rPr>
              <a:t> </a:t>
            </a:r>
            <a:r>
              <a:rPr sz="2400">
                <a:solidFill>
                  <a:srgbClr val="006FC0"/>
                </a:solidFill>
              </a:rPr>
              <a:t>problems</a:t>
            </a:r>
            <a:r>
              <a:rPr sz="2400" spc="-20">
                <a:solidFill>
                  <a:srgbClr val="006FC0"/>
                </a:solidFill>
              </a:rPr>
              <a:t> </a:t>
            </a:r>
            <a:r>
              <a:rPr sz="2400" spc="-10">
                <a:solidFill>
                  <a:srgbClr val="006FC0"/>
                </a:solidFill>
              </a:rPr>
              <a:t>are</a:t>
            </a:r>
            <a:r>
              <a:rPr sz="2400" spc="35">
                <a:solidFill>
                  <a:srgbClr val="006FC0"/>
                </a:solidFill>
              </a:rPr>
              <a:t> </a:t>
            </a:r>
            <a:r>
              <a:rPr sz="2400" spc="-15">
                <a:solidFill>
                  <a:srgbClr val="006FC0"/>
                </a:solidFill>
              </a:rPr>
              <a:t>found</a:t>
            </a:r>
            <a:r>
              <a:rPr sz="2400" spc="65">
                <a:solidFill>
                  <a:srgbClr val="006FC0"/>
                </a:solidFill>
              </a:rPr>
              <a:t> </a:t>
            </a:r>
            <a:r>
              <a:rPr sz="2400" spc="-15">
                <a:solidFill>
                  <a:srgbClr val="006FC0"/>
                </a:solidFill>
              </a:rPr>
              <a:t>and</a:t>
            </a:r>
            <a:r>
              <a:rPr sz="2400" spc="15">
                <a:solidFill>
                  <a:srgbClr val="006FC0"/>
                </a:solidFill>
              </a:rPr>
              <a:t> </a:t>
            </a:r>
            <a:r>
              <a:rPr sz="2400" spc="-5">
                <a:solidFill>
                  <a:srgbClr val="006FC0"/>
                </a:solidFill>
              </a:rPr>
              <a:t>fixed.</a:t>
            </a:r>
            <a:endParaRPr sz="2400"/>
          </a:p>
          <a:p>
            <a:pPr marL="22225">
              <a:lnSpc>
                <a:spcPct val="100000"/>
              </a:lnSpc>
              <a:spcBef>
                <a:spcPts val="50"/>
              </a:spcBef>
            </a:pPr>
            <a:endParaRPr sz="2850"/>
          </a:p>
          <a:p>
            <a:pPr marL="34925">
              <a:lnSpc>
                <a:spcPct val="100000"/>
              </a:lnSpc>
            </a:pPr>
            <a:r>
              <a:rPr sz="2400" spc="-5">
                <a:solidFill>
                  <a:srgbClr val="1F1200"/>
                </a:solidFill>
              </a:rPr>
              <a:t>Consider</a:t>
            </a:r>
            <a:r>
              <a:rPr sz="2400" spc="10">
                <a:solidFill>
                  <a:srgbClr val="1F1200"/>
                </a:solidFill>
              </a:rPr>
              <a:t> </a:t>
            </a:r>
            <a:r>
              <a:rPr sz="2400" spc="-10">
                <a:solidFill>
                  <a:srgbClr val="1F1200"/>
                </a:solidFill>
              </a:rPr>
              <a:t>these</a:t>
            </a:r>
            <a:r>
              <a:rPr sz="2400" spc="20">
                <a:solidFill>
                  <a:srgbClr val="1F1200"/>
                </a:solidFill>
              </a:rPr>
              <a:t> </a:t>
            </a:r>
            <a:r>
              <a:rPr sz="2400">
                <a:solidFill>
                  <a:srgbClr val="1F1200"/>
                </a:solidFill>
              </a:rPr>
              <a:t>examples:</a:t>
            </a:r>
            <a:endParaRPr sz="2400"/>
          </a:p>
          <a:p>
            <a:pPr marL="22225">
              <a:lnSpc>
                <a:spcPct val="100000"/>
              </a:lnSpc>
              <a:spcBef>
                <a:spcPts val="45"/>
              </a:spcBef>
            </a:pPr>
            <a:endParaRPr sz="3200"/>
          </a:p>
          <a:p>
            <a:pPr marL="377825" indent="-343535">
              <a:lnSpc>
                <a:spcPct val="100000"/>
              </a:lnSpc>
              <a:buClr>
                <a:srgbClr val="000000"/>
              </a:buClr>
              <a:buFont typeface="Arial MT"/>
              <a:buChar char="•"/>
              <a:tabLst>
                <a:tab pos="378460" algn="l"/>
                <a:tab pos="379095" algn="l"/>
              </a:tabLst>
            </a:pPr>
            <a:r>
              <a:rPr sz="2000" u="heavy" spc="5">
                <a:solidFill>
                  <a:srgbClr val="0096A7"/>
                </a:solidFill>
                <a:uFill>
                  <a:solidFill>
                    <a:srgbClr val="0096A7"/>
                  </a:solidFill>
                </a:uFill>
                <a:hlinkClick r:id="rId2"/>
              </a:rPr>
              <a:t>In</a:t>
            </a:r>
            <a:r>
              <a:rPr sz="2000" u="heavy" spc="-10">
                <a:solidFill>
                  <a:srgbClr val="0096A7"/>
                </a:solidFill>
                <a:uFill>
                  <a:solidFill>
                    <a:srgbClr val="0096A7"/>
                  </a:solidFill>
                </a:uFill>
                <a:hlinkClick r:id="rId2"/>
              </a:rPr>
              <a:t> </a:t>
            </a:r>
            <a:r>
              <a:rPr sz="2000" u="heavy" spc="-20">
                <a:solidFill>
                  <a:srgbClr val="0096A7"/>
                </a:solidFill>
                <a:uFill>
                  <a:solidFill>
                    <a:srgbClr val="0096A7"/>
                  </a:solidFill>
                </a:uFill>
                <a:hlinkClick r:id="rId2"/>
              </a:rPr>
              <a:t>July</a:t>
            </a:r>
            <a:r>
              <a:rPr sz="2000" u="heavy" spc="50">
                <a:solidFill>
                  <a:srgbClr val="0096A7"/>
                </a:solidFill>
                <a:uFill>
                  <a:solidFill>
                    <a:srgbClr val="0096A7"/>
                  </a:solidFill>
                </a:uFill>
                <a:hlinkClick r:id="rId2"/>
              </a:rPr>
              <a:t> </a:t>
            </a:r>
            <a:r>
              <a:rPr sz="2000" u="heavy">
                <a:solidFill>
                  <a:srgbClr val="0096A7"/>
                </a:solidFill>
                <a:uFill>
                  <a:solidFill>
                    <a:srgbClr val="0096A7"/>
                  </a:solidFill>
                </a:uFill>
                <a:hlinkClick r:id="rId2"/>
              </a:rPr>
              <a:t>2015,</a:t>
            </a:r>
            <a:r>
              <a:rPr sz="2000" u="heavy" spc="5">
                <a:solidFill>
                  <a:srgbClr val="0096A7"/>
                </a:solidFill>
                <a:uFill>
                  <a:solidFill>
                    <a:srgbClr val="0096A7"/>
                  </a:solidFill>
                </a:uFill>
                <a:hlinkClick r:id="rId2"/>
              </a:rPr>
              <a:t> </a:t>
            </a:r>
            <a:r>
              <a:rPr sz="2000" u="heavy" spc="-15">
                <a:solidFill>
                  <a:srgbClr val="0096A7"/>
                </a:solidFill>
                <a:uFill>
                  <a:solidFill>
                    <a:srgbClr val="0096A7"/>
                  </a:solidFill>
                </a:uFill>
                <a:hlinkClick r:id="rId2"/>
              </a:rPr>
              <a:t>United</a:t>
            </a:r>
            <a:r>
              <a:rPr sz="2000" u="heavy" spc="95">
                <a:solidFill>
                  <a:srgbClr val="0096A7"/>
                </a:solidFill>
                <a:uFill>
                  <a:solidFill>
                    <a:srgbClr val="0096A7"/>
                  </a:solidFill>
                </a:uFill>
                <a:hlinkClick r:id="rId2"/>
              </a:rPr>
              <a:t> </a:t>
            </a:r>
            <a:r>
              <a:rPr sz="2000" u="heavy" spc="-10">
                <a:solidFill>
                  <a:srgbClr val="0096A7"/>
                </a:solidFill>
                <a:uFill>
                  <a:solidFill>
                    <a:srgbClr val="0096A7"/>
                  </a:solidFill>
                </a:uFill>
                <a:hlinkClick r:id="rId2"/>
              </a:rPr>
              <a:t>Airlines</a:t>
            </a:r>
            <a:r>
              <a:rPr sz="2000" u="heavy" spc="35">
                <a:solidFill>
                  <a:srgbClr val="0096A7"/>
                </a:solidFill>
                <a:uFill>
                  <a:solidFill>
                    <a:srgbClr val="0096A7"/>
                  </a:solidFill>
                </a:uFill>
                <a:hlinkClick r:id="rId2"/>
              </a:rPr>
              <a:t> </a:t>
            </a:r>
            <a:r>
              <a:rPr sz="2000" u="heavy" spc="-15">
                <a:solidFill>
                  <a:srgbClr val="0096A7"/>
                </a:solidFill>
                <a:uFill>
                  <a:solidFill>
                    <a:srgbClr val="0096A7"/>
                  </a:solidFill>
                </a:uFill>
                <a:hlinkClick r:id="rId2"/>
              </a:rPr>
              <a:t>flights</a:t>
            </a:r>
            <a:r>
              <a:rPr sz="2000" u="heavy" spc="30">
                <a:solidFill>
                  <a:srgbClr val="0096A7"/>
                </a:solidFill>
                <a:uFill>
                  <a:solidFill>
                    <a:srgbClr val="0096A7"/>
                  </a:solidFill>
                </a:uFill>
                <a:hlinkClick r:id="rId2"/>
              </a:rPr>
              <a:t> </a:t>
            </a:r>
            <a:r>
              <a:rPr sz="2000" u="heavy" spc="5">
                <a:solidFill>
                  <a:srgbClr val="0096A7"/>
                </a:solidFill>
                <a:uFill>
                  <a:solidFill>
                    <a:srgbClr val="0096A7"/>
                  </a:solidFill>
                </a:uFill>
                <a:hlinkClick r:id="rId2"/>
              </a:rPr>
              <a:t>were</a:t>
            </a:r>
            <a:r>
              <a:rPr sz="2000" u="heavy" spc="-30">
                <a:solidFill>
                  <a:srgbClr val="0096A7"/>
                </a:solidFill>
                <a:uFill>
                  <a:solidFill>
                    <a:srgbClr val="0096A7"/>
                  </a:solidFill>
                </a:uFill>
                <a:hlinkClick r:id="rId2"/>
              </a:rPr>
              <a:t> </a:t>
            </a:r>
            <a:r>
              <a:rPr sz="2000" u="heavy" spc="-25">
                <a:solidFill>
                  <a:srgbClr val="0096A7"/>
                </a:solidFill>
                <a:uFill>
                  <a:solidFill>
                    <a:srgbClr val="0096A7"/>
                  </a:solidFill>
                </a:uFill>
                <a:hlinkClick r:id="rId2"/>
              </a:rPr>
              <a:t>grounded.</a:t>
            </a:r>
            <a:endParaRPr sz="2000"/>
          </a:p>
          <a:p>
            <a:pPr marL="22225">
              <a:lnSpc>
                <a:spcPct val="100000"/>
              </a:lnSpc>
              <a:spcBef>
                <a:spcPts val="55"/>
              </a:spcBef>
              <a:buFont typeface="Arial MT"/>
              <a:buChar char="•"/>
            </a:pPr>
            <a:endParaRPr sz="2650"/>
          </a:p>
          <a:p>
            <a:pPr marL="377825" marR="5080" indent="-343535">
              <a:lnSpc>
                <a:spcPct val="129299"/>
              </a:lnSpc>
              <a:buClr>
                <a:srgbClr val="000000"/>
              </a:buClr>
              <a:buFont typeface="Arial MT"/>
              <a:buChar char="•"/>
              <a:tabLst>
                <a:tab pos="378460" algn="l"/>
                <a:tab pos="379095" algn="l"/>
              </a:tabLst>
            </a:pPr>
            <a:r>
              <a:rPr sz="2000" b="0">
                <a:solidFill>
                  <a:srgbClr val="171717"/>
                </a:solidFill>
                <a:latin typeface="Times New Roman"/>
                <a:cs typeface="Times New Roman"/>
              </a:rPr>
              <a:t>Also</a:t>
            </a:r>
            <a:r>
              <a:rPr sz="2000" b="0" spc="200">
                <a:solidFill>
                  <a:srgbClr val="171717"/>
                </a:solidFill>
                <a:latin typeface="Times New Roman"/>
                <a:cs typeface="Times New Roman"/>
              </a:rPr>
              <a:t> </a:t>
            </a:r>
            <a:r>
              <a:rPr sz="2000" b="0" spc="-5">
                <a:solidFill>
                  <a:srgbClr val="171717"/>
                </a:solidFill>
                <a:latin typeface="Times New Roman"/>
                <a:cs typeface="Times New Roman"/>
              </a:rPr>
              <a:t>in</a:t>
            </a:r>
            <a:r>
              <a:rPr sz="2000" b="0" spc="250">
                <a:solidFill>
                  <a:srgbClr val="171717"/>
                </a:solidFill>
                <a:latin typeface="Times New Roman"/>
                <a:cs typeface="Times New Roman"/>
              </a:rPr>
              <a:t> </a:t>
            </a:r>
            <a:r>
              <a:rPr sz="2000" b="0" spc="15">
                <a:solidFill>
                  <a:srgbClr val="171717"/>
                </a:solidFill>
                <a:latin typeface="Times New Roman"/>
                <a:cs typeface="Times New Roman"/>
              </a:rPr>
              <a:t>July</a:t>
            </a:r>
            <a:r>
              <a:rPr sz="2000" b="0" spc="200">
                <a:solidFill>
                  <a:srgbClr val="171717"/>
                </a:solidFill>
                <a:latin typeface="Times New Roman"/>
                <a:cs typeface="Times New Roman"/>
              </a:rPr>
              <a:t> </a:t>
            </a:r>
            <a:r>
              <a:rPr sz="2000" b="0" spc="-5">
                <a:solidFill>
                  <a:srgbClr val="171717"/>
                </a:solidFill>
                <a:latin typeface="Times New Roman"/>
                <a:cs typeface="Times New Roman"/>
              </a:rPr>
              <a:t>2015,</a:t>
            </a:r>
            <a:r>
              <a:rPr sz="2000" b="0" spc="250">
                <a:solidFill>
                  <a:srgbClr val="171717"/>
                </a:solidFill>
                <a:latin typeface="Times New Roman"/>
                <a:cs typeface="Times New Roman"/>
              </a:rPr>
              <a:t> </a:t>
            </a:r>
            <a:r>
              <a:rPr sz="2000" b="0" spc="10">
                <a:solidFill>
                  <a:srgbClr val="171717"/>
                </a:solidFill>
                <a:latin typeface="Times New Roman"/>
                <a:cs typeface="Times New Roman"/>
              </a:rPr>
              <a:t>the</a:t>
            </a:r>
            <a:r>
              <a:rPr sz="2000" b="0" spc="210">
                <a:solidFill>
                  <a:srgbClr val="171717"/>
                </a:solidFill>
                <a:latin typeface="Times New Roman"/>
                <a:cs typeface="Times New Roman"/>
              </a:rPr>
              <a:t> </a:t>
            </a:r>
            <a:r>
              <a:rPr sz="2000" b="0">
                <a:solidFill>
                  <a:srgbClr val="171717"/>
                </a:solidFill>
                <a:latin typeface="Times New Roman"/>
                <a:cs typeface="Times New Roman"/>
              </a:rPr>
              <a:t>New</a:t>
            </a:r>
            <a:r>
              <a:rPr sz="2000" b="0" spc="260">
                <a:solidFill>
                  <a:srgbClr val="171717"/>
                </a:solidFill>
                <a:latin typeface="Times New Roman"/>
                <a:cs typeface="Times New Roman"/>
              </a:rPr>
              <a:t> </a:t>
            </a:r>
            <a:r>
              <a:rPr sz="2000" b="0" spc="5">
                <a:solidFill>
                  <a:srgbClr val="171717"/>
                </a:solidFill>
                <a:latin typeface="Times New Roman"/>
                <a:cs typeface="Times New Roman"/>
              </a:rPr>
              <a:t>York</a:t>
            </a:r>
            <a:r>
              <a:rPr sz="2000" b="0" spc="254">
                <a:solidFill>
                  <a:srgbClr val="171717"/>
                </a:solidFill>
                <a:latin typeface="Times New Roman"/>
                <a:cs typeface="Times New Roman"/>
              </a:rPr>
              <a:t> </a:t>
            </a:r>
            <a:r>
              <a:rPr sz="2000" b="0" spc="-5">
                <a:solidFill>
                  <a:srgbClr val="171717"/>
                </a:solidFill>
                <a:latin typeface="Times New Roman"/>
                <a:cs typeface="Times New Roman"/>
              </a:rPr>
              <a:t>Stock</a:t>
            </a:r>
            <a:r>
              <a:rPr sz="2000" b="0" spc="300">
                <a:solidFill>
                  <a:srgbClr val="171717"/>
                </a:solidFill>
                <a:latin typeface="Times New Roman"/>
                <a:cs typeface="Times New Roman"/>
              </a:rPr>
              <a:t> </a:t>
            </a:r>
            <a:r>
              <a:rPr sz="2000" b="0">
                <a:solidFill>
                  <a:srgbClr val="171717"/>
                </a:solidFill>
                <a:latin typeface="Times New Roman"/>
                <a:cs typeface="Times New Roman"/>
              </a:rPr>
              <a:t>Exchange</a:t>
            </a:r>
            <a:r>
              <a:rPr sz="2000" b="0" spc="210">
                <a:solidFill>
                  <a:srgbClr val="171717"/>
                </a:solidFill>
                <a:latin typeface="Times New Roman"/>
                <a:cs typeface="Times New Roman"/>
              </a:rPr>
              <a:t> </a:t>
            </a:r>
            <a:r>
              <a:rPr sz="2000" b="0">
                <a:solidFill>
                  <a:srgbClr val="171717"/>
                </a:solidFill>
                <a:latin typeface="Times New Roman"/>
                <a:cs typeface="Times New Roman"/>
              </a:rPr>
              <a:t>suspended</a:t>
            </a:r>
            <a:r>
              <a:rPr sz="2000" b="0" spc="310">
                <a:solidFill>
                  <a:srgbClr val="171717"/>
                </a:solidFill>
                <a:latin typeface="Times New Roman"/>
                <a:cs typeface="Times New Roman"/>
              </a:rPr>
              <a:t> </a:t>
            </a:r>
            <a:r>
              <a:rPr sz="2000" b="0" spc="-5">
                <a:solidFill>
                  <a:srgbClr val="171717"/>
                </a:solidFill>
                <a:latin typeface="Times New Roman"/>
                <a:cs typeface="Times New Roman"/>
              </a:rPr>
              <a:t>trading</a:t>
            </a:r>
            <a:r>
              <a:rPr sz="2000" b="0" spc="305">
                <a:solidFill>
                  <a:srgbClr val="171717"/>
                </a:solidFill>
                <a:latin typeface="Times New Roman"/>
                <a:cs typeface="Times New Roman"/>
              </a:rPr>
              <a:t> </a:t>
            </a:r>
            <a:r>
              <a:rPr sz="2000" b="0" spc="-25">
                <a:solidFill>
                  <a:srgbClr val="171717"/>
                </a:solidFill>
                <a:latin typeface="Times New Roman"/>
                <a:cs typeface="Times New Roman"/>
              </a:rPr>
              <a:t>for </a:t>
            </a:r>
            <a:r>
              <a:rPr sz="2000" b="0" spc="-484">
                <a:solidFill>
                  <a:srgbClr val="171717"/>
                </a:solidFill>
                <a:latin typeface="Times New Roman"/>
                <a:cs typeface="Times New Roman"/>
              </a:rPr>
              <a:t> </a:t>
            </a:r>
            <a:r>
              <a:rPr sz="2000" b="0" spc="-10">
                <a:solidFill>
                  <a:srgbClr val="171717"/>
                </a:solidFill>
                <a:latin typeface="Times New Roman"/>
                <a:cs typeface="Times New Roman"/>
              </a:rPr>
              <a:t>almost</a:t>
            </a:r>
            <a:r>
              <a:rPr sz="2000" b="0" spc="-5">
                <a:solidFill>
                  <a:srgbClr val="171717"/>
                </a:solidFill>
                <a:latin typeface="Times New Roman"/>
                <a:cs typeface="Times New Roman"/>
              </a:rPr>
              <a:t> </a:t>
            </a:r>
            <a:r>
              <a:rPr sz="2000" b="0" spc="-35">
                <a:solidFill>
                  <a:srgbClr val="171717"/>
                </a:solidFill>
                <a:latin typeface="Times New Roman"/>
                <a:cs typeface="Times New Roman"/>
              </a:rPr>
              <a:t>four</a:t>
            </a:r>
            <a:r>
              <a:rPr sz="2000" b="0" spc="130">
                <a:solidFill>
                  <a:srgbClr val="171717"/>
                </a:solidFill>
                <a:latin typeface="Times New Roman"/>
                <a:cs typeface="Times New Roman"/>
              </a:rPr>
              <a:t> </a:t>
            </a:r>
            <a:r>
              <a:rPr sz="2000" b="0" spc="-15">
                <a:solidFill>
                  <a:srgbClr val="171717"/>
                </a:solidFill>
                <a:latin typeface="Times New Roman"/>
                <a:cs typeface="Times New Roman"/>
              </a:rPr>
              <a:t>hours</a:t>
            </a:r>
            <a:r>
              <a:rPr sz="2000" b="0" spc="70">
                <a:solidFill>
                  <a:srgbClr val="171717"/>
                </a:solidFill>
                <a:latin typeface="Times New Roman"/>
                <a:cs typeface="Times New Roman"/>
              </a:rPr>
              <a:t> </a:t>
            </a:r>
            <a:r>
              <a:rPr sz="2000" b="0" spc="-5">
                <a:solidFill>
                  <a:srgbClr val="171717"/>
                </a:solidFill>
                <a:latin typeface="Times New Roman"/>
                <a:cs typeface="Times New Roman"/>
              </a:rPr>
              <a:t>due</a:t>
            </a:r>
            <a:r>
              <a:rPr sz="2000" b="0" spc="-40">
                <a:solidFill>
                  <a:srgbClr val="171717"/>
                </a:solidFill>
                <a:latin typeface="Times New Roman"/>
                <a:cs typeface="Times New Roman"/>
              </a:rPr>
              <a:t> </a:t>
            </a:r>
            <a:r>
              <a:rPr sz="2000" b="0" spc="-5">
                <a:solidFill>
                  <a:srgbClr val="171717"/>
                </a:solidFill>
                <a:latin typeface="Times New Roman"/>
                <a:cs typeface="Times New Roman"/>
              </a:rPr>
              <a:t>to </a:t>
            </a:r>
            <a:r>
              <a:rPr sz="2000" b="0">
                <a:solidFill>
                  <a:srgbClr val="171717"/>
                </a:solidFill>
                <a:latin typeface="Times New Roman"/>
                <a:cs typeface="Times New Roman"/>
              </a:rPr>
              <a:t>a</a:t>
            </a:r>
            <a:r>
              <a:rPr sz="2000" b="0" spc="10">
                <a:solidFill>
                  <a:srgbClr val="171717"/>
                </a:solidFill>
                <a:latin typeface="Times New Roman"/>
                <a:cs typeface="Times New Roman"/>
              </a:rPr>
              <a:t> </a:t>
            </a:r>
            <a:r>
              <a:rPr sz="2000" b="0" spc="-15">
                <a:solidFill>
                  <a:srgbClr val="171717"/>
                </a:solidFill>
                <a:latin typeface="Times New Roman"/>
                <a:cs typeface="Times New Roman"/>
              </a:rPr>
              <a:t>software</a:t>
            </a:r>
            <a:r>
              <a:rPr sz="2000" b="0" spc="114">
                <a:solidFill>
                  <a:srgbClr val="171717"/>
                </a:solidFill>
                <a:latin typeface="Times New Roman"/>
                <a:cs typeface="Times New Roman"/>
              </a:rPr>
              <a:t> </a:t>
            </a:r>
            <a:r>
              <a:rPr sz="2000" b="0" spc="-10">
                <a:solidFill>
                  <a:srgbClr val="171717"/>
                </a:solidFill>
                <a:latin typeface="Times New Roman"/>
                <a:cs typeface="Times New Roman"/>
              </a:rPr>
              <a:t>upgrade.</a:t>
            </a:r>
            <a:endParaRPr sz="2000">
              <a:latin typeface="Times New Roman"/>
              <a:cs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7368" y="457200"/>
            <a:ext cx="5091431" cy="505908"/>
          </a:xfrm>
          <a:prstGeom prst="rect">
            <a:avLst/>
          </a:prstGeom>
        </p:spPr>
        <p:txBody>
          <a:bodyPr vert="horz" wrap="square" lIns="0" tIns="13335" rIns="0" bIns="0" rtlCol="0">
            <a:spAutoFit/>
          </a:bodyPr>
          <a:lstStyle/>
          <a:p>
            <a:pPr marL="12700">
              <a:lnSpc>
                <a:spcPct val="100000"/>
              </a:lnSpc>
              <a:spcBef>
                <a:spcPts val="105"/>
              </a:spcBef>
            </a:pPr>
            <a:r>
              <a:rPr spc="-35">
                <a:latin typeface="Times New Roman"/>
                <a:cs typeface="Times New Roman"/>
              </a:rPr>
              <a:t>IT</a:t>
            </a:r>
            <a:r>
              <a:rPr spc="20">
                <a:latin typeface="Times New Roman"/>
                <a:cs typeface="Times New Roman"/>
              </a:rPr>
              <a:t> </a:t>
            </a:r>
            <a:r>
              <a:rPr spc="-20">
                <a:latin typeface="Times New Roman"/>
                <a:cs typeface="Times New Roman"/>
              </a:rPr>
              <a:t>Impacts</a:t>
            </a:r>
            <a:r>
              <a:rPr spc="140">
                <a:latin typeface="Times New Roman"/>
                <a:cs typeface="Times New Roman"/>
              </a:rPr>
              <a:t> </a:t>
            </a:r>
            <a:r>
              <a:rPr spc="-5">
                <a:latin typeface="Times New Roman"/>
                <a:cs typeface="Times New Roman"/>
              </a:rPr>
              <a:t>Entire</a:t>
            </a:r>
            <a:r>
              <a:rPr spc="-35">
                <a:latin typeface="Times New Roman"/>
                <a:cs typeface="Times New Roman"/>
              </a:rPr>
              <a:t> </a:t>
            </a:r>
            <a:r>
              <a:rPr spc="-10">
                <a:latin typeface="Times New Roman"/>
                <a:cs typeface="Times New Roman"/>
              </a:rPr>
              <a:t>Industries</a:t>
            </a:r>
          </a:p>
        </p:txBody>
      </p:sp>
      <p:sp>
        <p:nvSpPr>
          <p:cNvPr id="3" name="object 3"/>
          <p:cNvSpPr txBox="1"/>
          <p:nvPr/>
        </p:nvSpPr>
        <p:spPr>
          <a:xfrm>
            <a:off x="547369" y="1446466"/>
            <a:ext cx="8082915" cy="3966210"/>
          </a:xfrm>
          <a:prstGeom prst="rect">
            <a:avLst/>
          </a:prstGeom>
        </p:spPr>
        <p:txBody>
          <a:bodyPr vert="horz" wrap="square" lIns="0" tIns="12700" rIns="0" bIns="0" rtlCol="0">
            <a:spAutoFit/>
          </a:bodyPr>
          <a:lstStyle/>
          <a:p>
            <a:pPr marL="12700" marR="8255">
              <a:lnSpc>
                <a:spcPct val="107700"/>
              </a:lnSpc>
              <a:spcBef>
                <a:spcPts val="100"/>
              </a:spcBef>
            </a:pPr>
            <a:r>
              <a:rPr sz="2400" b="1" spc="-5">
                <a:solidFill>
                  <a:srgbClr val="006FC0"/>
                </a:solidFill>
                <a:latin typeface="Times New Roman"/>
                <a:cs typeface="Times New Roman"/>
              </a:rPr>
              <a:t>Software</a:t>
            </a:r>
            <a:r>
              <a:rPr sz="2400" b="1" spc="130">
                <a:solidFill>
                  <a:srgbClr val="006FC0"/>
                </a:solidFill>
                <a:latin typeface="Times New Roman"/>
                <a:cs typeface="Times New Roman"/>
              </a:rPr>
              <a:t> </a:t>
            </a:r>
            <a:r>
              <a:rPr sz="2400" b="1" spc="-10">
                <a:solidFill>
                  <a:srgbClr val="006FC0"/>
                </a:solidFill>
                <a:latin typeface="Times New Roman"/>
                <a:cs typeface="Times New Roman"/>
              </a:rPr>
              <a:t>is</a:t>
            </a:r>
            <a:r>
              <a:rPr sz="2400" b="1" spc="114">
                <a:solidFill>
                  <a:srgbClr val="006FC0"/>
                </a:solidFill>
                <a:latin typeface="Times New Roman"/>
                <a:cs typeface="Times New Roman"/>
              </a:rPr>
              <a:t> </a:t>
            </a:r>
            <a:r>
              <a:rPr sz="2400" b="1" spc="-5">
                <a:solidFill>
                  <a:srgbClr val="006FC0"/>
                </a:solidFill>
                <a:latin typeface="Times New Roman"/>
                <a:cs typeface="Times New Roman"/>
              </a:rPr>
              <a:t>impacting</a:t>
            </a:r>
            <a:r>
              <a:rPr sz="2400" b="1" spc="160">
                <a:solidFill>
                  <a:srgbClr val="006FC0"/>
                </a:solidFill>
                <a:latin typeface="Times New Roman"/>
                <a:cs typeface="Times New Roman"/>
              </a:rPr>
              <a:t> </a:t>
            </a:r>
            <a:r>
              <a:rPr sz="2400" b="1" spc="-15">
                <a:solidFill>
                  <a:srgbClr val="006FC0"/>
                </a:solidFill>
                <a:latin typeface="Times New Roman"/>
                <a:cs typeface="Times New Roman"/>
              </a:rPr>
              <a:t>every</a:t>
            </a:r>
            <a:r>
              <a:rPr sz="2400" b="1" spc="150">
                <a:solidFill>
                  <a:srgbClr val="006FC0"/>
                </a:solidFill>
                <a:latin typeface="Times New Roman"/>
                <a:cs typeface="Times New Roman"/>
              </a:rPr>
              <a:t> </a:t>
            </a:r>
            <a:r>
              <a:rPr sz="2400" b="1" spc="-5">
                <a:solidFill>
                  <a:srgbClr val="006FC0"/>
                </a:solidFill>
                <a:latin typeface="Times New Roman"/>
                <a:cs typeface="Times New Roman"/>
              </a:rPr>
              <a:t>industry,</a:t>
            </a:r>
            <a:r>
              <a:rPr sz="2400" b="1" spc="105">
                <a:solidFill>
                  <a:srgbClr val="006FC0"/>
                </a:solidFill>
                <a:latin typeface="Times New Roman"/>
                <a:cs typeface="Times New Roman"/>
              </a:rPr>
              <a:t> </a:t>
            </a:r>
            <a:r>
              <a:rPr sz="2400" b="1">
                <a:solidFill>
                  <a:srgbClr val="006FC0"/>
                </a:solidFill>
                <a:latin typeface="Times New Roman"/>
                <a:cs typeface="Times New Roman"/>
              </a:rPr>
              <a:t>and</a:t>
            </a:r>
            <a:r>
              <a:rPr sz="2400" b="1" spc="165">
                <a:solidFill>
                  <a:srgbClr val="006FC0"/>
                </a:solidFill>
                <a:latin typeface="Times New Roman"/>
                <a:cs typeface="Times New Roman"/>
              </a:rPr>
              <a:t> </a:t>
            </a:r>
            <a:r>
              <a:rPr sz="2400" b="1" spc="-10">
                <a:solidFill>
                  <a:srgbClr val="006FC0"/>
                </a:solidFill>
                <a:latin typeface="Times New Roman"/>
                <a:cs typeface="Times New Roman"/>
              </a:rPr>
              <a:t>every</a:t>
            </a:r>
            <a:r>
              <a:rPr sz="2400" b="1" spc="195">
                <a:solidFill>
                  <a:srgbClr val="006FC0"/>
                </a:solidFill>
                <a:latin typeface="Times New Roman"/>
                <a:cs typeface="Times New Roman"/>
              </a:rPr>
              <a:t> </a:t>
            </a:r>
            <a:r>
              <a:rPr sz="2400" b="1" spc="-5">
                <a:solidFill>
                  <a:srgbClr val="006FC0"/>
                </a:solidFill>
                <a:latin typeface="Times New Roman"/>
                <a:cs typeface="Times New Roman"/>
              </a:rPr>
              <a:t>organization </a:t>
            </a:r>
            <a:r>
              <a:rPr sz="2400" b="1" spc="-585">
                <a:solidFill>
                  <a:srgbClr val="006FC0"/>
                </a:solidFill>
                <a:latin typeface="Times New Roman"/>
                <a:cs typeface="Times New Roman"/>
              </a:rPr>
              <a:t> </a:t>
            </a:r>
            <a:r>
              <a:rPr sz="2400" b="1" spc="5">
                <a:solidFill>
                  <a:srgbClr val="006FC0"/>
                </a:solidFill>
                <a:latin typeface="Times New Roman"/>
                <a:cs typeface="Times New Roman"/>
              </a:rPr>
              <a:t>must</a:t>
            </a:r>
            <a:r>
              <a:rPr sz="2400" b="1">
                <a:solidFill>
                  <a:srgbClr val="006FC0"/>
                </a:solidFill>
                <a:latin typeface="Times New Roman"/>
                <a:cs typeface="Times New Roman"/>
              </a:rPr>
              <a:t> </a:t>
            </a:r>
            <a:r>
              <a:rPr sz="2400" b="1" spc="-5">
                <a:solidFill>
                  <a:srgbClr val="006FC0"/>
                </a:solidFill>
                <a:latin typeface="Times New Roman"/>
                <a:cs typeface="Times New Roman"/>
              </a:rPr>
              <a:t>prepare</a:t>
            </a:r>
            <a:r>
              <a:rPr sz="2400" b="1" spc="-10">
                <a:solidFill>
                  <a:srgbClr val="006FC0"/>
                </a:solidFill>
                <a:latin typeface="Times New Roman"/>
                <a:cs typeface="Times New Roman"/>
              </a:rPr>
              <a:t> </a:t>
            </a:r>
            <a:r>
              <a:rPr sz="2400" b="1">
                <a:solidFill>
                  <a:srgbClr val="006FC0"/>
                </a:solidFill>
                <a:latin typeface="Times New Roman"/>
                <a:cs typeface="Times New Roman"/>
              </a:rPr>
              <a:t>for</a:t>
            </a:r>
            <a:r>
              <a:rPr sz="2400" b="1" spc="-15">
                <a:solidFill>
                  <a:srgbClr val="006FC0"/>
                </a:solidFill>
                <a:latin typeface="Times New Roman"/>
                <a:cs typeface="Times New Roman"/>
              </a:rPr>
              <a:t> </a:t>
            </a:r>
            <a:r>
              <a:rPr sz="2400" b="1" spc="-10">
                <a:solidFill>
                  <a:srgbClr val="006FC0"/>
                </a:solidFill>
                <a:latin typeface="Times New Roman"/>
                <a:cs typeface="Times New Roman"/>
              </a:rPr>
              <a:t>these</a:t>
            </a:r>
            <a:r>
              <a:rPr sz="2400" b="1" spc="35">
                <a:solidFill>
                  <a:srgbClr val="006FC0"/>
                </a:solidFill>
                <a:latin typeface="Times New Roman"/>
                <a:cs typeface="Times New Roman"/>
              </a:rPr>
              <a:t> </a:t>
            </a:r>
            <a:r>
              <a:rPr sz="2400" b="1" spc="5">
                <a:solidFill>
                  <a:srgbClr val="006FC0"/>
                </a:solidFill>
                <a:latin typeface="Times New Roman"/>
                <a:cs typeface="Times New Roman"/>
              </a:rPr>
              <a:t>impacts.</a:t>
            </a:r>
            <a:endParaRPr sz="2400">
              <a:latin typeface="Times New Roman"/>
              <a:cs typeface="Times New Roman"/>
            </a:endParaRPr>
          </a:p>
          <a:p>
            <a:pPr>
              <a:lnSpc>
                <a:spcPct val="100000"/>
              </a:lnSpc>
              <a:spcBef>
                <a:spcPts val="30"/>
              </a:spcBef>
            </a:pPr>
            <a:endParaRPr sz="2600">
              <a:latin typeface="Times New Roman"/>
              <a:cs typeface="Times New Roman"/>
            </a:endParaRPr>
          </a:p>
          <a:p>
            <a:pPr marL="12700" marR="17780">
              <a:lnSpc>
                <a:spcPct val="129299"/>
              </a:lnSpc>
              <a:spcBef>
                <a:spcPts val="5"/>
              </a:spcBef>
            </a:pPr>
            <a:r>
              <a:rPr sz="2000" spc="-10">
                <a:solidFill>
                  <a:srgbClr val="171717"/>
                </a:solidFill>
                <a:latin typeface="Times New Roman"/>
                <a:cs typeface="Times New Roman"/>
              </a:rPr>
              <a:t>Let’s</a:t>
            </a:r>
            <a:r>
              <a:rPr sz="2000" spc="75">
                <a:solidFill>
                  <a:srgbClr val="171717"/>
                </a:solidFill>
                <a:latin typeface="Times New Roman"/>
                <a:cs typeface="Times New Roman"/>
              </a:rPr>
              <a:t> </a:t>
            </a:r>
            <a:r>
              <a:rPr sz="2000" spc="-10">
                <a:solidFill>
                  <a:srgbClr val="171717"/>
                </a:solidFill>
                <a:latin typeface="Times New Roman"/>
                <a:cs typeface="Times New Roman"/>
              </a:rPr>
              <a:t>examine</a:t>
            </a:r>
            <a:r>
              <a:rPr sz="2000" spc="20">
                <a:solidFill>
                  <a:srgbClr val="171717"/>
                </a:solidFill>
                <a:latin typeface="Times New Roman"/>
                <a:cs typeface="Times New Roman"/>
              </a:rPr>
              <a:t> </a:t>
            </a:r>
            <a:r>
              <a:rPr sz="2000">
                <a:solidFill>
                  <a:srgbClr val="171717"/>
                </a:solidFill>
                <a:latin typeface="Times New Roman"/>
                <a:cs typeface="Times New Roman"/>
              </a:rPr>
              <a:t>a</a:t>
            </a:r>
            <a:r>
              <a:rPr sz="2000" spc="114">
                <a:solidFill>
                  <a:srgbClr val="171717"/>
                </a:solidFill>
                <a:latin typeface="Times New Roman"/>
                <a:cs typeface="Times New Roman"/>
              </a:rPr>
              <a:t> </a:t>
            </a:r>
            <a:r>
              <a:rPr sz="2000" spc="-25">
                <a:solidFill>
                  <a:srgbClr val="171717"/>
                </a:solidFill>
                <a:latin typeface="Times New Roman"/>
                <a:cs typeface="Times New Roman"/>
              </a:rPr>
              <a:t>few</a:t>
            </a:r>
            <a:r>
              <a:rPr sz="2000" spc="105">
                <a:solidFill>
                  <a:srgbClr val="171717"/>
                </a:solidFill>
                <a:latin typeface="Times New Roman"/>
                <a:cs typeface="Times New Roman"/>
              </a:rPr>
              <a:t> </a:t>
            </a:r>
            <a:r>
              <a:rPr sz="2000" spc="-5">
                <a:solidFill>
                  <a:srgbClr val="171717"/>
                </a:solidFill>
                <a:latin typeface="Times New Roman"/>
                <a:cs typeface="Times New Roman"/>
              </a:rPr>
              <a:t>examples</a:t>
            </a:r>
            <a:r>
              <a:rPr sz="2000" spc="85">
                <a:solidFill>
                  <a:srgbClr val="171717"/>
                </a:solidFill>
                <a:latin typeface="Times New Roman"/>
                <a:cs typeface="Times New Roman"/>
              </a:rPr>
              <a:t> </a:t>
            </a:r>
            <a:r>
              <a:rPr sz="2000">
                <a:solidFill>
                  <a:srgbClr val="171717"/>
                </a:solidFill>
                <a:latin typeface="Times New Roman"/>
                <a:cs typeface="Times New Roman"/>
              </a:rPr>
              <a:t>of</a:t>
            </a:r>
            <a:r>
              <a:rPr sz="2000" spc="40">
                <a:solidFill>
                  <a:srgbClr val="171717"/>
                </a:solidFill>
                <a:latin typeface="Times New Roman"/>
                <a:cs typeface="Times New Roman"/>
              </a:rPr>
              <a:t> </a:t>
            </a:r>
            <a:r>
              <a:rPr sz="2000" spc="-5">
                <a:solidFill>
                  <a:srgbClr val="171717"/>
                </a:solidFill>
                <a:latin typeface="Times New Roman"/>
                <a:cs typeface="Times New Roman"/>
              </a:rPr>
              <a:t>software</a:t>
            </a:r>
            <a:r>
              <a:rPr sz="2000" spc="25">
                <a:solidFill>
                  <a:srgbClr val="171717"/>
                </a:solidFill>
                <a:latin typeface="Times New Roman"/>
                <a:cs typeface="Times New Roman"/>
              </a:rPr>
              <a:t> </a:t>
            </a:r>
            <a:r>
              <a:rPr sz="2000" spc="-5">
                <a:solidFill>
                  <a:srgbClr val="171717"/>
                </a:solidFill>
                <a:latin typeface="Times New Roman"/>
                <a:cs typeface="Times New Roman"/>
              </a:rPr>
              <a:t>disruption</a:t>
            </a:r>
            <a:r>
              <a:rPr sz="2000" spc="55">
                <a:solidFill>
                  <a:srgbClr val="171717"/>
                </a:solidFill>
                <a:latin typeface="Times New Roman"/>
                <a:cs typeface="Times New Roman"/>
              </a:rPr>
              <a:t> </a:t>
            </a:r>
            <a:r>
              <a:rPr sz="2000">
                <a:solidFill>
                  <a:srgbClr val="171717"/>
                </a:solidFill>
                <a:latin typeface="Times New Roman"/>
                <a:cs typeface="Times New Roman"/>
              </a:rPr>
              <a:t>across</a:t>
            </a:r>
            <a:r>
              <a:rPr sz="2000" spc="85">
                <a:solidFill>
                  <a:srgbClr val="171717"/>
                </a:solidFill>
                <a:latin typeface="Times New Roman"/>
                <a:cs typeface="Times New Roman"/>
              </a:rPr>
              <a:t> </a:t>
            </a:r>
            <a:r>
              <a:rPr sz="2000" spc="-10">
                <a:solidFill>
                  <a:srgbClr val="171717"/>
                </a:solidFill>
                <a:latin typeface="Times New Roman"/>
                <a:cs typeface="Times New Roman"/>
              </a:rPr>
              <a:t>several</a:t>
            </a:r>
            <a:r>
              <a:rPr sz="2000" spc="55">
                <a:solidFill>
                  <a:srgbClr val="171717"/>
                </a:solidFill>
                <a:latin typeface="Times New Roman"/>
                <a:cs typeface="Times New Roman"/>
              </a:rPr>
              <a:t> </a:t>
            </a:r>
            <a:r>
              <a:rPr sz="2000" spc="-5">
                <a:solidFill>
                  <a:srgbClr val="171717"/>
                </a:solidFill>
                <a:latin typeface="Times New Roman"/>
                <a:cs typeface="Times New Roman"/>
              </a:rPr>
              <a:t>industries. </a:t>
            </a:r>
            <a:r>
              <a:rPr sz="2000" spc="-484">
                <a:solidFill>
                  <a:srgbClr val="171717"/>
                </a:solidFill>
                <a:latin typeface="Times New Roman"/>
                <a:cs typeface="Times New Roman"/>
              </a:rPr>
              <a:t> </a:t>
            </a:r>
            <a:r>
              <a:rPr sz="2000" spc="5">
                <a:solidFill>
                  <a:srgbClr val="171717"/>
                </a:solidFill>
                <a:latin typeface="Times New Roman"/>
                <a:cs typeface="Times New Roman"/>
              </a:rPr>
              <a:t>Many</a:t>
            </a:r>
            <a:r>
              <a:rPr sz="2000" spc="-45">
                <a:solidFill>
                  <a:srgbClr val="171717"/>
                </a:solidFill>
                <a:latin typeface="Times New Roman"/>
                <a:cs typeface="Times New Roman"/>
              </a:rPr>
              <a:t> </a:t>
            </a:r>
            <a:r>
              <a:rPr sz="2000" spc="-25">
                <a:solidFill>
                  <a:srgbClr val="171717"/>
                </a:solidFill>
                <a:latin typeface="Times New Roman"/>
                <a:cs typeface="Times New Roman"/>
              </a:rPr>
              <a:t>of</a:t>
            </a:r>
            <a:r>
              <a:rPr sz="2000" spc="80">
                <a:solidFill>
                  <a:srgbClr val="171717"/>
                </a:solidFill>
                <a:latin typeface="Times New Roman"/>
                <a:cs typeface="Times New Roman"/>
              </a:rPr>
              <a:t> </a:t>
            </a:r>
            <a:r>
              <a:rPr sz="2000" spc="-10">
                <a:solidFill>
                  <a:srgbClr val="171717"/>
                </a:solidFill>
                <a:latin typeface="Times New Roman"/>
                <a:cs typeface="Times New Roman"/>
              </a:rPr>
              <a:t>these</a:t>
            </a:r>
            <a:r>
              <a:rPr sz="2000" spc="15">
                <a:solidFill>
                  <a:srgbClr val="171717"/>
                </a:solidFill>
                <a:latin typeface="Times New Roman"/>
                <a:cs typeface="Times New Roman"/>
              </a:rPr>
              <a:t> </a:t>
            </a:r>
            <a:r>
              <a:rPr sz="2000" spc="-20">
                <a:solidFill>
                  <a:srgbClr val="171717"/>
                </a:solidFill>
                <a:latin typeface="Times New Roman"/>
                <a:cs typeface="Times New Roman"/>
              </a:rPr>
              <a:t>examples</a:t>
            </a:r>
            <a:r>
              <a:rPr sz="2000" spc="80">
                <a:solidFill>
                  <a:srgbClr val="171717"/>
                </a:solidFill>
                <a:latin typeface="Times New Roman"/>
                <a:cs typeface="Times New Roman"/>
              </a:rPr>
              <a:t> </a:t>
            </a:r>
            <a:r>
              <a:rPr sz="2000" spc="-35">
                <a:solidFill>
                  <a:srgbClr val="171717"/>
                </a:solidFill>
                <a:latin typeface="Times New Roman"/>
                <a:cs typeface="Times New Roman"/>
              </a:rPr>
              <a:t>focus</a:t>
            </a:r>
            <a:r>
              <a:rPr sz="2000" spc="170">
                <a:solidFill>
                  <a:srgbClr val="171717"/>
                </a:solidFill>
                <a:latin typeface="Times New Roman"/>
                <a:cs typeface="Times New Roman"/>
              </a:rPr>
              <a:t> </a:t>
            </a:r>
            <a:r>
              <a:rPr sz="2000" spc="-25">
                <a:solidFill>
                  <a:srgbClr val="171717"/>
                </a:solidFill>
                <a:latin typeface="Times New Roman"/>
                <a:cs typeface="Times New Roman"/>
              </a:rPr>
              <a:t>on</a:t>
            </a:r>
            <a:r>
              <a:rPr sz="2000" spc="50">
                <a:solidFill>
                  <a:srgbClr val="171717"/>
                </a:solidFill>
                <a:latin typeface="Times New Roman"/>
                <a:cs typeface="Times New Roman"/>
              </a:rPr>
              <a:t> </a:t>
            </a:r>
            <a:r>
              <a:rPr sz="2000" spc="-5">
                <a:solidFill>
                  <a:srgbClr val="171717"/>
                </a:solidFill>
                <a:latin typeface="Times New Roman"/>
                <a:cs typeface="Times New Roman"/>
              </a:rPr>
              <a:t>two</a:t>
            </a:r>
            <a:r>
              <a:rPr sz="2000">
                <a:solidFill>
                  <a:srgbClr val="171717"/>
                </a:solidFill>
                <a:latin typeface="Times New Roman"/>
                <a:cs typeface="Times New Roman"/>
              </a:rPr>
              <a:t> </a:t>
            </a:r>
            <a:r>
              <a:rPr sz="2000" spc="-15">
                <a:solidFill>
                  <a:srgbClr val="171717"/>
                </a:solidFill>
                <a:latin typeface="Times New Roman"/>
                <a:cs typeface="Times New Roman"/>
              </a:rPr>
              <a:t>scenarios:</a:t>
            </a:r>
            <a:endParaRPr sz="2000">
              <a:latin typeface="Times New Roman"/>
              <a:cs typeface="Times New Roman"/>
            </a:endParaRPr>
          </a:p>
          <a:p>
            <a:pPr>
              <a:lnSpc>
                <a:spcPct val="100000"/>
              </a:lnSpc>
              <a:spcBef>
                <a:spcPts val="20"/>
              </a:spcBef>
            </a:pPr>
            <a:endParaRPr sz="2750">
              <a:latin typeface="Times New Roman"/>
              <a:cs typeface="Times New Roman"/>
            </a:endParaRPr>
          </a:p>
          <a:p>
            <a:pPr marL="469900" marR="5080" indent="-457834">
              <a:lnSpc>
                <a:spcPct val="107700"/>
              </a:lnSpc>
              <a:buAutoNum type="arabicPeriod"/>
              <a:tabLst>
                <a:tab pos="469900" algn="l"/>
                <a:tab pos="470534" algn="l"/>
              </a:tabLst>
            </a:pPr>
            <a:r>
              <a:rPr sz="2400" b="1" spc="-5">
                <a:solidFill>
                  <a:srgbClr val="6F2F9F"/>
                </a:solidFill>
                <a:latin typeface="Times New Roman"/>
                <a:cs typeface="Times New Roman"/>
              </a:rPr>
              <a:t>Industries</a:t>
            </a:r>
            <a:r>
              <a:rPr sz="2400" b="1" spc="120">
                <a:solidFill>
                  <a:srgbClr val="6F2F9F"/>
                </a:solidFill>
                <a:latin typeface="Times New Roman"/>
                <a:cs typeface="Times New Roman"/>
              </a:rPr>
              <a:t> </a:t>
            </a:r>
            <a:r>
              <a:rPr sz="2400" b="1" spc="-10">
                <a:solidFill>
                  <a:srgbClr val="6F2F9F"/>
                </a:solidFill>
                <a:latin typeface="Times New Roman"/>
                <a:cs typeface="Times New Roman"/>
              </a:rPr>
              <a:t>where</a:t>
            </a:r>
            <a:r>
              <a:rPr sz="2400" b="1" spc="80">
                <a:solidFill>
                  <a:srgbClr val="6F2F9F"/>
                </a:solidFill>
                <a:latin typeface="Times New Roman"/>
                <a:cs typeface="Times New Roman"/>
              </a:rPr>
              <a:t> </a:t>
            </a:r>
            <a:r>
              <a:rPr sz="2400" b="1">
                <a:solidFill>
                  <a:srgbClr val="6F2F9F"/>
                </a:solidFill>
                <a:latin typeface="Times New Roman"/>
                <a:cs typeface="Times New Roman"/>
              </a:rPr>
              <a:t>software</a:t>
            </a:r>
            <a:r>
              <a:rPr sz="2400" b="1" spc="85">
                <a:solidFill>
                  <a:srgbClr val="6F2F9F"/>
                </a:solidFill>
                <a:latin typeface="Times New Roman"/>
                <a:cs typeface="Times New Roman"/>
              </a:rPr>
              <a:t> </a:t>
            </a:r>
            <a:r>
              <a:rPr sz="2400" b="1" spc="-5">
                <a:solidFill>
                  <a:srgbClr val="6F2F9F"/>
                </a:solidFill>
                <a:latin typeface="Times New Roman"/>
                <a:cs typeface="Times New Roman"/>
              </a:rPr>
              <a:t>disrupted</a:t>
            </a:r>
            <a:r>
              <a:rPr sz="2400" b="1" spc="130">
                <a:solidFill>
                  <a:srgbClr val="6F2F9F"/>
                </a:solidFill>
                <a:latin typeface="Times New Roman"/>
                <a:cs typeface="Times New Roman"/>
              </a:rPr>
              <a:t> </a:t>
            </a:r>
            <a:r>
              <a:rPr sz="2400" b="1" spc="-15">
                <a:solidFill>
                  <a:srgbClr val="6F2F9F"/>
                </a:solidFill>
                <a:latin typeface="Times New Roman"/>
                <a:cs typeface="Times New Roman"/>
              </a:rPr>
              <a:t>the</a:t>
            </a:r>
            <a:r>
              <a:rPr sz="2400" b="1" spc="80">
                <a:solidFill>
                  <a:srgbClr val="6F2F9F"/>
                </a:solidFill>
                <a:latin typeface="Times New Roman"/>
                <a:cs typeface="Times New Roman"/>
              </a:rPr>
              <a:t> </a:t>
            </a:r>
            <a:r>
              <a:rPr sz="2400" b="1" spc="-5">
                <a:solidFill>
                  <a:srgbClr val="6F2F9F"/>
                </a:solidFill>
                <a:latin typeface="Times New Roman"/>
                <a:cs typeface="Times New Roman"/>
              </a:rPr>
              <a:t>previous</a:t>
            </a:r>
            <a:r>
              <a:rPr sz="2400" b="1" spc="175">
                <a:solidFill>
                  <a:srgbClr val="6F2F9F"/>
                </a:solidFill>
                <a:latin typeface="Times New Roman"/>
                <a:cs typeface="Times New Roman"/>
              </a:rPr>
              <a:t> </a:t>
            </a:r>
            <a:r>
              <a:rPr sz="2400" b="1">
                <a:solidFill>
                  <a:srgbClr val="6F2F9F"/>
                </a:solidFill>
                <a:latin typeface="Times New Roman"/>
                <a:cs typeface="Times New Roman"/>
              </a:rPr>
              <a:t>market- </a:t>
            </a:r>
            <a:r>
              <a:rPr sz="2400" b="1" spc="-585">
                <a:solidFill>
                  <a:srgbClr val="6F2F9F"/>
                </a:solidFill>
                <a:latin typeface="Times New Roman"/>
                <a:cs typeface="Times New Roman"/>
              </a:rPr>
              <a:t> </a:t>
            </a:r>
            <a:r>
              <a:rPr sz="2400" b="1" spc="-15">
                <a:solidFill>
                  <a:srgbClr val="6F2F9F"/>
                </a:solidFill>
                <a:latin typeface="Times New Roman"/>
                <a:cs typeface="Times New Roman"/>
              </a:rPr>
              <a:t>leading</a:t>
            </a:r>
            <a:r>
              <a:rPr sz="2400" b="1" spc="40">
                <a:solidFill>
                  <a:srgbClr val="6F2F9F"/>
                </a:solidFill>
                <a:latin typeface="Times New Roman"/>
                <a:cs typeface="Times New Roman"/>
              </a:rPr>
              <a:t> </a:t>
            </a:r>
            <a:r>
              <a:rPr sz="2400" b="1" spc="-5">
                <a:solidFill>
                  <a:srgbClr val="6F2F9F"/>
                </a:solidFill>
                <a:latin typeface="Times New Roman"/>
                <a:cs typeface="Times New Roman"/>
              </a:rPr>
              <a:t>companies</a:t>
            </a:r>
            <a:endParaRPr sz="2400">
              <a:latin typeface="Times New Roman"/>
              <a:cs typeface="Times New Roman"/>
            </a:endParaRPr>
          </a:p>
          <a:p>
            <a:pPr marL="469900" marR="12700" indent="-457834">
              <a:lnSpc>
                <a:spcPct val="107700"/>
              </a:lnSpc>
              <a:buAutoNum type="arabicPeriod"/>
              <a:tabLst>
                <a:tab pos="469900" algn="l"/>
                <a:tab pos="470534" algn="l"/>
                <a:tab pos="1956435" algn="l"/>
                <a:tab pos="2909570" algn="l"/>
                <a:tab pos="3234055" algn="l"/>
                <a:tab pos="3920490" algn="l"/>
                <a:tab pos="5273675" algn="l"/>
                <a:tab pos="5826760" algn="l"/>
                <a:tab pos="7472045" algn="l"/>
              </a:tabLst>
            </a:pPr>
            <a:r>
              <a:rPr sz="2400" b="1" spc="10">
                <a:solidFill>
                  <a:srgbClr val="6F2F9F"/>
                </a:solidFill>
                <a:latin typeface="Times New Roman"/>
                <a:cs typeface="Times New Roman"/>
              </a:rPr>
              <a:t>I</a:t>
            </a:r>
            <a:r>
              <a:rPr sz="2400" b="1" spc="-35">
                <a:solidFill>
                  <a:srgbClr val="6F2F9F"/>
                </a:solidFill>
                <a:latin typeface="Times New Roman"/>
                <a:cs typeface="Times New Roman"/>
              </a:rPr>
              <a:t>n</a:t>
            </a:r>
            <a:r>
              <a:rPr sz="2400" b="1" spc="10">
                <a:solidFill>
                  <a:srgbClr val="6F2F9F"/>
                </a:solidFill>
                <a:latin typeface="Times New Roman"/>
                <a:cs typeface="Times New Roman"/>
              </a:rPr>
              <a:t>d</a:t>
            </a:r>
            <a:r>
              <a:rPr sz="2400" b="1" spc="-35">
                <a:solidFill>
                  <a:srgbClr val="6F2F9F"/>
                </a:solidFill>
                <a:latin typeface="Times New Roman"/>
                <a:cs typeface="Times New Roman"/>
              </a:rPr>
              <a:t>u</a:t>
            </a:r>
            <a:r>
              <a:rPr sz="2400" b="1" spc="10">
                <a:solidFill>
                  <a:srgbClr val="6F2F9F"/>
                </a:solidFill>
                <a:latin typeface="Times New Roman"/>
                <a:cs typeface="Times New Roman"/>
              </a:rPr>
              <a:t>s</a:t>
            </a:r>
            <a:r>
              <a:rPr sz="2400" b="1">
                <a:solidFill>
                  <a:srgbClr val="6F2F9F"/>
                </a:solidFill>
                <a:latin typeface="Times New Roman"/>
                <a:cs typeface="Times New Roman"/>
              </a:rPr>
              <a:t>t</a:t>
            </a:r>
            <a:r>
              <a:rPr sz="2400" b="1" spc="-20">
                <a:solidFill>
                  <a:srgbClr val="6F2F9F"/>
                </a:solidFill>
                <a:latin typeface="Times New Roman"/>
                <a:cs typeface="Times New Roman"/>
              </a:rPr>
              <a:t>r</a:t>
            </a:r>
            <a:r>
              <a:rPr sz="2400" b="1" spc="25">
                <a:solidFill>
                  <a:srgbClr val="6F2F9F"/>
                </a:solidFill>
                <a:latin typeface="Times New Roman"/>
                <a:cs typeface="Times New Roman"/>
              </a:rPr>
              <a:t>i</a:t>
            </a:r>
            <a:r>
              <a:rPr sz="2400" b="1" spc="-20">
                <a:solidFill>
                  <a:srgbClr val="6F2F9F"/>
                </a:solidFill>
                <a:latin typeface="Times New Roman"/>
                <a:cs typeface="Times New Roman"/>
              </a:rPr>
              <a:t>e</a:t>
            </a:r>
            <a:r>
              <a:rPr sz="2400" b="1">
                <a:solidFill>
                  <a:srgbClr val="6F2F9F"/>
                </a:solidFill>
                <a:latin typeface="Times New Roman"/>
                <a:cs typeface="Times New Roman"/>
              </a:rPr>
              <a:t>s	</a:t>
            </a:r>
            <a:r>
              <a:rPr sz="2400" b="1" spc="10">
                <a:solidFill>
                  <a:srgbClr val="6F2F9F"/>
                </a:solidFill>
                <a:latin typeface="Times New Roman"/>
                <a:cs typeface="Times New Roman"/>
              </a:rPr>
              <a:t>w</a:t>
            </a:r>
            <a:r>
              <a:rPr sz="2400" b="1" spc="-35">
                <a:solidFill>
                  <a:srgbClr val="6F2F9F"/>
                </a:solidFill>
                <a:latin typeface="Times New Roman"/>
                <a:cs typeface="Times New Roman"/>
              </a:rPr>
              <a:t>h</a:t>
            </a:r>
            <a:r>
              <a:rPr sz="2400" b="1" spc="-15">
                <a:solidFill>
                  <a:srgbClr val="6F2F9F"/>
                </a:solidFill>
                <a:latin typeface="Times New Roman"/>
                <a:cs typeface="Times New Roman"/>
              </a:rPr>
              <a:t>er</a:t>
            </a:r>
            <a:r>
              <a:rPr sz="2400" b="1">
                <a:solidFill>
                  <a:srgbClr val="6F2F9F"/>
                </a:solidFill>
                <a:latin typeface="Times New Roman"/>
                <a:cs typeface="Times New Roman"/>
              </a:rPr>
              <a:t>e	a	</a:t>
            </a:r>
            <a:r>
              <a:rPr sz="2400" b="1" spc="-40">
                <a:solidFill>
                  <a:srgbClr val="6F2F9F"/>
                </a:solidFill>
                <a:latin typeface="Times New Roman"/>
                <a:cs typeface="Times New Roman"/>
              </a:rPr>
              <a:t>n</a:t>
            </a:r>
            <a:r>
              <a:rPr sz="2400" b="1" spc="30">
                <a:solidFill>
                  <a:srgbClr val="6F2F9F"/>
                </a:solidFill>
                <a:latin typeface="Times New Roman"/>
                <a:cs typeface="Times New Roman"/>
              </a:rPr>
              <a:t>e</a:t>
            </a:r>
            <a:r>
              <a:rPr sz="2400" b="1">
                <a:solidFill>
                  <a:srgbClr val="6F2F9F"/>
                </a:solidFill>
                <a:latin typeface="Times New Roman"/>
                <a:cs typeface="Times New Roman"/>
              </a:rPr>
              <a:t>w	</a:t>
            </a:r>
            <a:r>
              <a:rPr sz="2400" b="1" spc="-20">
                <a:solidFill>
                  <a:srgbClr val="6F2F9F"/>
                </a:solidFill>
                <a:latin typeface="Times New Roman"/>
                <a:cs typeface="Times New Roman"/>
              </a:rPr>
              <a:t>c</a:t>
            </a:r>
            <a:r>
              <a:rPr sz="2400" b="1">
                <a:solidFill>
                  <a:srgbClr val="6F2F9F"/>
                </a:solidFill>
                <a:latin typeface="Times New Roman"/>
                <a:cs typeface="Times New Roman"/>
              </a:rPr>
              <a:t>o</a:t>
            </a:r>
            <a:r>
              <a:rPr sz="2400" b="1" spc="45">
                <a:solidFill>
                  <a:srgbClr val="6F2F9F"/>
                </a:solidFill>
                <a:latin typeface="Times New Roman"/>
                <a:cs typeface="Times New Roman"/>
              </a:rPr>
              <a:t>m</a:t>
            </a:r>
            <a:r>
              <a:rPr sz="2400" b="1" spc="10">
                <a:solidFill>
                  <a:srgbClr val="6F2F9F"/>
                </a:solidFill>
                <a:latin typeface="Times New Roman"/>
                <a:cs typeface="Times New Roman"/>
              </a:rPr>
              <a:t>p</a:t>
            </a:r>
            <a:r>
              <a:rPr sz="2400" b="1">
                <a:solidFill>
                  <a:srgbClr val="6F2F9F"/>
                </a:solidFill>
                <a:latin typeface="Times New Roman"/>
                <a:cs typeface="Times New Roman"/>
              </a:rPr>
              <a:t>a</a:t>
            </a:r>
            <a:r>
              <a:rPr sz="2400" b="1" spc="-40">
                <a:solidFill>
                  <a:srgbClr val="6F2F9F"/>
                </a:solidFill>
                <a:latin typeface="Times New Roman"/>
                <a:cs typeface="Times New Roman"/>
              </a:rPr>
              <a:t>n</a:t>
            </a:r>
            <a:r>
              <a:rPr sz="2400" b="1">
                <a:solidFill>
                  <a:srgbClr val="6F2F9F"/>
                </a:solidFill>
                <a:latin typeface="Times New Roman"/>
                <a:cs typeface="Times New Roman"/>
              </a:rPr>
              <a:t>y	(or	</a:t>
            </a:r>
            <a:r>
              <a:rPr sz="2400" b="1" spc="-20">
                <a:solidFill>
                  <a:srgbClr val="6F2F9F"/>
                </a:solidFill>
                <a:latin typeface="Times New Roman"/>
                <a:cs typeface="Times New Roman"/>
              </a:rPr>
              <a:t>c</a:t>
            </a:r>
            <a:r>
              <a:rPr sz="2400" b="1">
                <a:solidFill>
                  <a:srgbClr val="6F2F9F"/>
                </a:solidFill>
                <a:latin typeface="Times New Roman"/>
                <a:cs typeface="Times New Roman"/>
              </a:rPr>
              <a:t>o</a:t>
            </a:r>
            <a:r>
              <a:rPr sz="2400" b="1" spc="45">
                <a:solidFill>
                  <a:srgbClr val="6F2F9F"/>
                </a:solidFill>
                <a:latin typeface="Times New Roman"/>
                <a:cs typeface="Times New Roman"/>
              </a:rPr>
              <a:t>m</a:t>
            </a:r>
            <a:r>
              <a:rPr sz="2400" b="1" spc="10">
                <a:solidFill>
                  <a:srgbClr val="6F2F9F"/>
                </a:solidFill>
                <a:latin typeface="Times New Roman"/>
                <a:cs typeface="Times New Roman"/>
              </a:rPr>
              <a:t>p</a:t>
            </a:r>
            <a:r>
              <a:rPr sz="2400" b="1">
                <a:solidFill>
                  <a:srgbClr val="6F2F9F"/>
                </a:solidFill>
                <a:latin typeface="Times New Roman"/>
                <a:cs typeface="Times New Roman"/>
              </a:rPr>
              <a:t>a</a:t>
            </a:r>
            <a:r>
              <a:rPr sz="2400" b="1" spc="-40">
                <a:solidFill>
                  <a:srgbClr val="6F2F9F"/>
                </a:solidFill>
                <a:latin typeface="Times New Roman"/>
                <a:cs typeface="Times New Roman"/>
              </a:rPr>
              <a:t>n</a:t>
            </a:r>
            <a:r>
              <a:rPr sz="2400" b="1" spc="25">
                <a:solidFill>
                  <a:srgbClr val="6F2F9F"/>
                </a:solidFill>
                <a:latin typeface="Times New Roman"/>
                <a:cs typeface="Times New Roman"/>
              </a:rPr>
              <a:t>i</a:t>
            </a:r>
            <a:r>
              <a:rPr sz="2400" b="1" spc="-20">
                <a:solidFill>
                  <a:srgbClr val="6F2F9F"/>
                </a:solidFill>
                <a:latin typeface="Times New Roman"/>
                <a:cs typeface="Times New Roman"/>
              </a:rPr>
              <a:t>e</a:t>
            </a:r>
            <a:r>
              <a:rPr sz="2400" b="1" spc="10">
                <a:solidFill>
                  <a:srgbClr val="6F2F9F"/>
                </a:solidFill>
                <a:latin typeface="Times New Roman"/>
                <a:cs typeface="Times New Roman"/>
              </a:rPr>
              <a:t>s</a:t>
            </a:r>
            <a:r>
              <a:rPr sz="2400" b="1">
                <a:solidFill>
                  <a:srgbClr val="6F2F9F"/>
                </a:solidFill>
                <a:latin typeface="Times New Roman"/>
                <a:cs typeface="Times New Roman"/>
              </a:rPr>
              <a:t>)	</a:t>
            </a:r>
            <a:r>
              <a:rPr sz="2400" b="1" spc="-35">
                <a:solidFill>
                  <a:srgbClr val="6F2F9F"/>
                </a:solidFill>
                <a:latin typeface="Times New Roman"/>
                <a:cs typeface="Times New Roman"/>
              </a:rPr>
              <a:t>u</a:t>
            </a:r>
            <a:r>
              <a:rPr sz="2400" b="1" spc="10">
                <a:solidFill>
                  <a:srgbClr val="6F2F9F"/>
                </a:solidFill>
                <a:latin typeface="Times New Roman"/>
                <a:cs typeface="Times New Roman"/>
              </a:rPr>
              <a:t>s</a:t>
            </a:r>
            <a:r>
              <a:rPr sz="2400" b="1" spc="-15">
                <a:solidFill>
                  <a:srgbClr val="6F2F9F"/>
                </a:solidFill>
                <a:latin typeface="Times New Roman"/>
                <a:cs typeface="Times New Roman"/>
              </a:rPr>
              <a:t>e</a:t>
            </a:r>
            <a:r>
              <a:rPr sz="2400" b="1">
                <a:solidFill>
                  <a:srgbClr val="6F2F9F"/>
                </a:solidFill>
                <a:latin typeface="Times New Roman"/>
                <a:cs typeface="Times New Roman"/>
              </a:rPr>
              <a:t>d  </a:t>
            </a:r>
            <a:r>
              <a:rPr sz="2400" b="1" spc="-5">
                <a:solidFill>
                  <a:srgbClr val="6F2F9F"/>
                </a:solidFill>
                <a:latin typeface="Times New Roman"/>
                <a:cs typeface="Times New Roman"/>
              </a:rPr>
              <a:t>software</a:t>
            </a:r>
            <a:r>
              <a:rPr sz="2400" b="1" spc="35">
                <a:solidFill>
                  <a:srgbClr val="6F2F9F"/>
                </a:solidFill>
                <a:latin typeface="Times New Roman"/>
                <a:cs typeface="Times New Roman"/>
              </a:rPr>
              <a:t> </a:t>
            </a:r>
            <a:r>
              <a:rPr sz="2400" b="1">
                <a:solidFill>
                  <a:srgbClr val="6F2F9F"/>
                </a:solidFill>
                <a:latin typeface="Times New Roman"/>
                <a:cs typeface="Times New Roman"/>
              </a:rPr>
              <a:t>to</a:t>
            </a:r>
            <a:r>
              <a:rPr sz="2400" b="1" spc="-5">
                <a:solidFill>
                  <a:srgbClr val="6F2F9F"/>
                </a:solidFill>
                <a:latin typeface="Times New Roman"/>
                <a:cs typeface="Times New Roman"/>
              </a:rPr>
              <a:t> </a:t>
            </a:r>
            <a:r>
              <a:rPr sz="2400" b="1" spc="-15">
                <a:solidFill>
                  <a:srgbClr val="6F2F9F"/>
                </a:solidFill>
                <a:latin typeface="Times New Roman"/>
                <a:cs typeface="Times New Roman"/>
              </a:rPr>
              <a:t>achieve</a:t>
            </a:r>
            <a:r>
              <a:rPr sz="2400" b="1" spc="75">
                <a:solidFill>
                  <a:srgbClr val="6F2F9F"/>
                </a:solidFill>
                <a:latin typeface="Times New Roman"/>
                <a:cs typeface="Times New Roman"/>
              </a:rPr>
              <a:t> </a:t>
            </a:r>
            <a:r>
              <a:rPr sz="2400" b="1">
                <a:solidFill>
                  <a:srgbClr val="6F2F9F"/>
                </a:solidFill>
                <a:latin typeface="Times New Roman"/>
                <a:cs typeface="Times New Roman"/>
              </a:rPr>
              <a:t>a</a:t>
            </a:r>
            <a:r>
              <a:rPr sz="2400" b="1" spc="-5">
                <a:solidFill>
                  <a:srgbClr val="6F2F9F"/>
                </a:solidFill>
                <a:latin typeface="Times New Roman"/>
                <a:cs typeface="Times New Roman"/>
              </a:rPr>
              <a:t> competitive</a:t>
            </a:r>
            <a:r>
              <a:rPr sz="2400" b="1" spc="-15">
                <a:solidFill>
                  <a:srgbClr val="6F2F9F"/>
                </a:solidFill>
                <a:latin typeface="Times New Roman"/>
                <a:cs typeface="Times New Roman"/>
              </a:rPr>
              <a:t> </a:t>
            </a:r>
            <a:r>
              <a:rPr sz="2400" b="1" spc="-5">
                <a:solidFill>
                  <a:srgbClr val="6F2F9F"/>
                </a:solidFill>
                <a:latin typeface="Times New Roman"/>
                <a:cs typeface="Times New Roman"/>
              </a:rPr>
              <a:t>advantage.</a:t>
            </a:r>
            <a:endParaRPr sz="2400">
              <a:latin typeface="Times New Roman"/>
              <a:cs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8994" y="457200"/>
            <a:ext cx="5480805" cy="505908"/>
          </a:xfrm>
          <a:prstGeom prst="rect">
            <a:avLst/>
          </a:prstGeom>
        </p:spPr>
        <p:txBody>
          <a:bodyPr vert="horz" wrap="square" lIns="0" tIns="13335" rIns="0" bIns="0" rtlCol="0">
            <a:spAutoFit/>
          </a:bodyPr>
          <a:lstStyle/>
          <a:p>
            <a:pPr marL="12700">
              <a:lnSpc>
                <a:spcPct val="100000"/>
              </a:lnSpc>
              <a:spcBef>
                <a:spcPts val="105"/>
              </a:spcBef>
            </a:pPr>
            <a:r>
              <a:rPr spc="-35">
                <a:latin typeface="Times New Roman"/>
                <a:cs typeface="Times New Roman"/>
              </a:rPr>
              <a:t>IT</a:t>
            </a:r>
            <a:r>
              <a:rPr spc="20">
                <a:latin typeface="Times New Roman"/>
                <a:cs typeface="Times New Roman"/>
              </a:rPr>
              <a:t> </a:t>
            </a:r>
            <a:r>
              <a:rPr spc="-20">
                <a:latin typeface="Times New Roman"/>
                <a:cs typeface="Times New Roman"/>
              </a:rPr>
              <a:t>Impacts</a:t>
            </a:r>
            <a:r>
              <a:rPr spc="140">
                <a:latin typeface="Times New Roman"/>
                <a:cs typeface="Times New Roman"/>
              </a:rPr>
              <a:t> </a:t>
            </a:r>
            <a:r>
              <a:rPr spc="-5">
                <a:latin typeface="Times New Roman"/>
                <a:cs typeface="Times New Roman"/>
              </a:rPr>
              <a:t>Entire</a:t>
            </a:r>
            <a:r>
              <a:rPr spc="-35">
                <a:latin typeface="Times New Roman"/>
                <a:cs typeface="Times New Roman"/>
              </a:rPr>
              <a:t> </a:t>
            </a:r>
            <a:r>
              <a:rPr spc="-10">
                <a:latin typeface="Times New Roman"/>
                <a:cs typeface="Times New Roman"/>
              </a:rPr>
              <a:t>Industries</a:t>
            </a:r>
          </a:p>
        </p:txBody>
      </p:sp>
      <p:sp>
        <p:nvSpPr>
          <p:cNvPr id="3" name="object 3"/>
          <p:cNvSpPr txBox="1"/>
          <p:nvPr/>
        </p:nvSpPr>
        <p:spPr>
          <a:xfrm>
            <a:off x="547369" y="1474406"/>
            <a:ext cx="8076565" cy="4293804"/>
          </a:xfrm>
          <a:prstGeom prst="rect">
            <a:avLst/>
          </a:prstGeom>
        </p:spPr>
        <p:txBody>
          <a:bodyPr vert="horz" wrap="square" lIns="0" tIns="12700" rIns="0" bIns="0" rtlCol="0">
            <a:spAutoFit/>
          </a:bodyPr>
          <a:lstStyle/>
          <a:p>
            <a:pPr marL="12700">
              <a:lnSpc>
                <a:spcPct val="100000"/>
              </a:lnSpc>
              <a:spcBef>
                <a:spcPts val="100"/>
              </a:spcBef>
            </a:pPr>
            <a:r>
              <a:rPr sz="2400" b="1" spc="-15">
                <a:solidFill>
                  <a:srgbClr val="006FC0"/>
                </a:solidFill>
                <a:latin typeface="Times New Roman"/>
                <a:cs typeface="Times New Roman"/>
              </a:rPr>
              <a:t>The</a:t>
            </a:r>
            <a:r>
              <a:rPr sz="2400" b="1" spc="10">
                <a:solidFill>
                  <a:srgbClr val="006FC0"/>
                </a:solidFill>
                <a:latin typeface="Times New Roman"/>
                <a:cs typeface="Times New Roman"/>
              </a:rPr>
              <a:t> Book</a:t>
            </a:r>
            <a:r>
              <a:rPr sz="2400" b="1" spc="-50">
                <a:solidFill>
                  <a:srgbClr val="006FC0"/>
                </a:solidFill>
                <a:latin typeface="Times New Roman"/>
                <a:cs typeface="Times New Roman"/>
              </a:rPr>
              <a:t> </a:t>
            </a:r>
            <a:r>
              <a:rPr sz="2400" b="1" spc="-10">
                <a:solidFill>
                  <a:srgbClr val="006FC0"/>
                </a:solidFill>
                <a:latin typeface="Times New Roman"/>
                <a:cs typeface="Times New Roman"/>
              </a:rPr>
              <a:t>Industry</a:t>
            </a:r>
            <a:endParaRPr sz="2400">
              <a:latin typeface="Times New Roman"/>
              <a:cs typeface="Times New Roman"/>
            </a:endParaRPr>
          </a:p>
          <a:p>
            <a:pPr>
              <a:lnSpc>
                <a:spcPct val="100000"/>
              </a:lnSpc>
              <a:spcBef>
                <a:spcPts val="45"/>
              </a:spcBef>
            </a:pPr>
            <a:endParaRPr sz="2000">
              <a:latin typeface="Times New Roman"/>
              <a:cs typeface="Times New Roman"/>
            </a:endParaRPr>
          </a:p>
          <a:p>
            <a:pPr marL="12700">
              <a:lnSpc>
                <a:spcPct val="100000"/>
              </a:lnSpc>
            </a:pPr>
            <a:r>
              <a:rPr sz="2000" spc="-15">
                <a:solidFill>
                  <a:srgbClr val="171717"/>
                </a:solidFill>
                <a:latin typeface="Times New Roman"/>
                <a:cs typeface="Times New Roman"/>
              </a:rPr>
              <a:t>Largest</a:t>
            </a:r>
            <a:r>
              <a:rPr sz="2000" spc="95">
                <a:solidFill>
                  <a:srgbClr val="171717"/>
                </a:solidFill>
                <a:latin typeface="Times New Roman"/>
                <a:cs typeface="Times New Roman"/>
              </a:rPr>
              <a:t> </a:t>
            </a:r>
            <a:r>
              <a:rPr sz="2000" spc="-30">
                <a:solidFill>
                  <a:srgbClr val="171717"/>
                </a:solidFill>
                <a:latin typeface="Times New Roman"/>
                <a:cs typeface="Times New Roman"/>
              </a:rPr>
              <a:t>book</a:t>
            </a:r>
            <a:r>
              <a:rPr sz="2000" spc="105">
                <a:solidFill>
                  <a:srgbClr val="171717"/>
                </a:solidFill>
                <a:latin typeface="Times New Roman"/>
                <a:cs typeface="Times New Roman"/>
              </a:rPr>
              <a:t> </a:t>
            </a:r>
            <a:r>
              <a:rPr sz="2000" spc="-5">
                <a:solidFill>
                  <a:srgbClr val="171717"/>
                </a:solidFill>
                <a:latin typeface="Times New Roman"/>
                <a:cs typeface="Times New Roman"/>
              </a:rPr>
              <a:t>publisher</a:t>
            </a:r>
            <a:r>
              <a:rPr sz="2000" spc="-10">
                <a:solidFill>
                  <a:srgbClr val="171717"/>
                </a:solidFill>
                <a:latin typeface="Times New Roman"/>
                <a:cs typeface="Times New Roman"/>
              </a:rPr>
              <a:t> </a:t>
            </a:r>
            <a:r>
              <a:rPr sz="2000">
                <a:solidFill>
                  <a:srgbClr val="171717"/>
                </a:solidFill>
                <a:latin typeface="Times New Roman"/>
                <a:cs typeface="Times New Roman"/>
              </a:rPr>
              <a:t>and</a:t>
            </a:r>
            <a:r>
              <a:rPr sz="2000" spc="-5">
                <a:solidFill>
                  <a:srgbClr val="171717"/>
                </a:solidFill>
                <a:latin typeface="Times New Roman"/>
                <a:cs typeface="Times New Roman"/>
              </a:rPr>
              <a:t> </a:t>
            </a:r>
            <a:r>
              <a:rPr sz="2000" spc="-20">
                <a:solidFill>
                  <a:srgbClr val="171717"/>
                </a:solidFill>
                <a:latin typeface="Times New Roman"/>
                <a:cs typeface="Times New Roman"/>
              </a:rPr>
              <a:t>bookseller</a:t>
            </a:r>
            <a:r>
              <a:rPr sz="2000" spc="125">
                <a:solidFill>
                  <a:srgbClr val="171717"/>
                </a:solidFill>
                <a:latin typeface="Times New Roman"/>
                <a:cs typeface="Times New Roman"/>
              </a:rPr>
              <a:t> </a:t>
            </a:r>
            <a:r>
              <a:rPr sz="2000" spc="-5">
                <a:solidFill>
                  <a:srgbClr val="171717"/>
                </a:solidFill>
                <a:latin typeface="Times New Roman"/>
                <a:cs typeface="Times New Roman"/>
              </a:rPr>
              <a:t>in</a:t>
            </a:r>
            <a:r>
              <a:rPr sz="2000">
                <a:solidFill>
                  <a:srgbClr val="171717"/>
                </a:solidFill>
                <a:latin typeface="Times New Roman"/>
                <a:cs typeface="Times New Roman"/>
              </a:rPr>
              <a:t> </a:t>
            </a:r>
            <a:r>
              <a:rPr sz="2000" spc="-5">
                <a:solidFill>
                  <a:srgbClr val="171717"/>
                </a:solidFill>
                <a:latin typeface="Times New Roman"/>
                <a:cs typeface="Times New Roman"/>
              </a:rPr>
              <a:t>the</a:t>
            </a:r>
            <a:r>
              <a:rPr sz="2000" spc="10">
                <a:solidFill>
                  <a:srgbClr val="171717"/>
                </a:solidFill>
                <a:latin typeface="Times New Roman"/>
                <a:cs typeface="Times New Roman"/>
              </a:rPr>
              <a:t> </a:t>
            </a:r>
            <a:r>
              <a:rPr sz="2000" spc="-10">
                <a:solidFill>
                  <a:srgbClr val="171717"/>
                </a:solidFill>
                <a:latin typeface="Times New Roman"/>
                <a:cs typeface="Times New Roman"/>
              </a:rPr>
              <a:t>United</a:t>
            </a:r>
            <a:r>
              <a:rPr sz="2000" spc="60">
                <a:solidFill>
                  <a:srgbClr val="171717"/>
                </a:solidFill>
                <a:latin typeface="Times New Roman"/>
                <a:cs typeface="Times New Roman"/>
              </a:rPr>
              <a:t> </a:t>
            </a:r>
            <a:r>
              <a:rPr sz="2000" spc="-10">
                <a:solidFill>
                  <a:srgbClr val="171717"/>
                </a:solidFill>
                <a:latin typeface="Times New Roman"/>
                <a:cs typeface="Times New Roman"/>
              </a:rPr>
              <a:t>States?</a:t>
            </a:r>
            <a:endParaRPr sz="2000">
              <a:latin typeface="Times New Roman"/>
              <a:cs typeface="Times New Roman"/>
            </a:endParaRPr>
          </a:p>
          <a:p>
            <a:pPr>
              <a:lnSpc>
                <a:spcPct val="100000"/>
              </a:lnSpc>
            </a:pPr>
            <a:endParaRPr sz="1100">
              <a:latin typeface="Times New Roman"/>
              <a:cs typeface="Times New Roman"/>
            </a:endParaRPr>
          </a:p>
          <a:p>
            <a:pPr marL="12700">
              <a:lnSpc>
                <a:spcPct val="100000"/>
              </a:lnSpc>
              <a:spcBef>
                <a:spcPts val="1280"/>
              </a:spcBef>
            </a:pPr>
            <a:r>
              <a:rPr sz="2000" b="1" spc="-10">
                <a:solidFill>
                  <a:srgbClr val="6F2F9F"/>
                </a:solidFill>
                <a:latin typeface="Times New Roman"/>
                <a:cs typeface="Times New Roman"/>
              </a:rPr>
              <a:t>Amazon</a:t>
            </a:r>
            <a:endParaRPr sz="2000">
              <a:latin typeface="Times New Roman"/>
              <a:cs typeface="Times New Roman"/>
            </a:endParaRPr>
          </a:p>
          <a:p>
            <a:pPr marL="12700">
              <a:lnSpc>
                <a:spcPct val="100000"/>
              </a:lnSpc>
              <a:spcBef>
                <a:spcPts val="700"/>
              </a:spcBef>
            </a:pPr>
            <a:r>
              <a:rPr sz="2000" spc="-10">
                <a:solidFill>
                  <a:srgbClr val="6F2F9F"/>
                </a:solidFill>
                <a:latin typeface="Times New Roman"/>
                <a:cs typeface="Times New Roman"/>
              </a:rPr>
              <a:t>Its</a:t>
            </a:r>
            <a:r>
              <a:rPr sz="2000" spc="220">
                <a:solidFill>
                  <a:srgbClr val="6F2F9F"/>
                </a:solidFill>
                <a:latin typeface="Times New Roman"/>
                <a:cs typeface="Times New Roman"/>
              </a:rPr>
              <a:t> </a:t>
            </a:r>
            <a:r>
              <a:rPr sz="2000" spc="-10">
                <a:solidFill>
                  <a:srgbClr val="6F2F9F"/>
                </a:solidFill>
                <a:latin typeface="Times New Roman"/>
                <a:cs typeface="Times New Roman"/>
              </a:rPr>
              <a:t>software</a:t>
            </a:r>
            <a:r>
              <a:rPr sz="2000" spc="175">
                <a:solidFill>
                  <a:srgbClr val="6F2F9F"/>
                </a:solidFill>
                <a:latin typeface="Times New Roman"/>
                <a:cs typeface="Times New Roman"/>
              </a:rPr>
              <a:t> </a:t>
            </a:r>
            <a:r>
              <a:rPr sz="2000" spc="-10">
                <a:solidFill>
                  <a:srgbClr val="6F2F9F"/>
                </a:solidFill>
                <a:latin typeface="Times New Roman"/>
                <a:cs typeface="Times New Roman"/>
              </a:rPr>
              <a:t>engine,</a:t>
            </a:r>
            <a:r>
              <a:rPr sz="2000" spc="210">
                <a:solidFill>
                  <a:srgbClr val="6F2F9F"/>
                </a:solidFill>
                <a:latin typeface="Times New Roman"/>
                <a:cs typeface="Times New Roman"/>
              </a:rPr>
              <a:t> </a:t>
            </a:r>
            <a:r>
              <a:rPr sz="2000" spc="-15">
                <a:solidFill>
                  <a:srgbClr val="6F2F9F"/>
                </a:solidFill>
                <a:latin typeface="Times New Roman"/>
                <a:cs typeface="Times New Roman"/>
              </a:rPr>
              <a:t>which</a:t>
            </a:r>
            <a:r>
              <a:rPr sz="2000" spc="204">
                <a:solidFill>
                  <a:srgbClr val="6F2F9F"/>
                </a:solidFill>
                <a:latin typeface="Times New Roman"/>
                <a:cs typeface="Times New Roman"/>
              </a:rPr>
              <a:t> </a:t>
            </a:r>
            <a:r>
              <a:rPr sz="2000" spc="-10">
                <a:solidFill>
                  <a:srgbClr val="6F2F9F"/>
                </a:solidFill>
                <a:latin typeface="Times New Roman"/>
                <a:cs typeface="Times New Roman"/>
              </a:rPr>
              <a:t>can</a:t>
            </a:r>
            <a:r>
              <a:rPr sz="2000" spc="210">
                <a:solidFill>
                  <a:srgbClr val="6F2F9F"/>
                </a:solidFill>
                <a:latin typeface="Times New Roman"/>
                <a:cs typeface="Times New Roman"/>
              </a:rPr>
              <a:t> </a:t>
            </a:r>
            <a:r>
              <a:rPr sz="2000" spc="-10">
                <a:solidFill>
                  <a:srgbClr val="6F2F9F"/>
                </a:solidFill>
                <a:latin typeface="Times New Roman"/>
                <a:cs typeface="Times New Roman"/>
              </a:rPr>
              <a:t>sell</a:t>
            </a:r>
            <a:r>
              <a:rPr sz="2000" spc="195">
                <a:solidFill>
                  <a:srgbClr val="6F2F9F"/>
                </a:solidFill>
                <a:latin typeface="Times New Roman"/>
                <a:cs typeface="Times New Roman"/>
              </a:rPr>
              <a:t> </a:t>
            </a:r>
            <a:r>
              <a:rPr sz="2000">
                <a:solidFill>
                  <a:srgbClr val="6F2F9F"/>
                </a:solidFill>
                <a:latin typeface="Times New Roman"/>
                <a:cs typeface="Times New Roman"/>
              </a:rPr>
              <a:t>virtually</a:t>
            </a:r>
            <a:r>
              <a:rPr sz="2000" spc="114">
                <a:solidFill>
                  <a:srgbClr val="6F2F9F"/>
                </a:solidFill>
                <a:latin typeface="Times New Roman"/>
                <a:cs typeface="Times New Roman"/>
              </a:rPr>
              <a:t> </a:t>
            </a:r>
            <a:r>
              <a:rPr sz="2000" spc="-5">
                <a:solidFill>
                  <a:srgbClr val="6F2F9F"/>
                </a:solidFill>
                <a:latin typeface="Times New Roman"/>
                <a:cs typeface="Times New Roman"/>
              </a:rPr>
              <a:t>anything</a:t>
            </a:r>
            <a:r>
              <a:rPr sz="2000" spc="210">
                <a:solidFill>
                  <a:srgbClr val="6F2F9F"/>
                </a:solidFill>
                <a:latin typeface="Times New Roman"/>
                <a:cs typeface="Times New Roman"/>
              </a:rPr>
              <a:t> </a:t>
            </a:r>
            <a:r>
              <a:rPr sz="2000" spc="-5">
                <a:solidFill>
                  <a:srgbClr val="6F2F9F"/>
                </a:solidFill>
                <a:latin typeface="Times New Roman"/>
                <a:cs typeface="Times New Roman"/>
              </a:rPr>
              <a:t>online</a:t>
            </a:r>
            <a:r>
              <a:rPr sz="2000" spc="165">
                <a:solidFill>
                  <a:srgbClr val="6F2F9F"/>
                </a:solidFill>
                <a:latin typeface="Times New Roman"/>
                <a:cs typeface="Times New Roman"/>
              </a:rPr>
              <a:t> </a:t>
            </a:r>
            <a:r>
              <a:rPr sz="2000" spc="-10">
                <a:solidFill>
                  <a:srgbClr val="6F2F9F"/>
                </a:solidFill>
                <a:latin typeface="Times New Roman"/>
                <a:cs typeface="Times New Roman"/>
              </a:rPr>
              <a:t>without</a:t>
            </a:r>
            <a:r>
              <a:rPr sz="2000" spc="210">
                <a:solidFill>
                  <a:srgbClr val="6F2F9F"/>
                </a:solidFill>
                <a:latin typeface="Times New Roman"/>
                <a:cs typeface="Times New Roman"/>
              </a:rPr>
              <a:t> </a:t>
            </a:r>
            <a:r>
              <a:rPr sz="2000" spc="-5">
                <a:solidFill>
                  <a:srgbClr val="6F2F9F"/>
                </a:solidFill>
                <a:latin typeface="Times New Roman"/>
                <a:cs typeface="Times New Roman"/>
              </a:rPr>
              <a:t>building</a:t>
            </a:r>
            <a:endParaRPr sz="2000">
              <a:latin typeface="Times New Roman"/>
              <a:cs typeface="Times New Roman"/>
            </a:endParaRPr>
          </a:p>
          <a:p>
            <a:pPr marL="12700">
              <a:lnSpc>
                <a:spcPct val="100000"/>
              </a:lnSpc>
              <a:spcBef>
                <a:spcPts val="705"/>
              </a:spcBef>
            </a:pPr>
            <a:r>
              <a:rPr sz="2000" spc="-30">
                <a:solidFill>
                  <a:srgbClr val="6F2F9F"/>
                </a:solidFill>
                <a:latin typeface="Times New Roman"/>
                <a:cs typeface="Times New Roman"/>
              </a:rPr>
              <a:t>or</a:t>
            </a:r>
            <a:r>
              <a:rPr sz="2000" spc="35">
                <a:solidFill>
                  <a:srgbClr val="6F2F9F"/>
                </a:solidFill>
                <a:latin typeface="Times New Roman"/>
                <a:cs typeface="Times New Roman"/>
              </a:rPr>
              <a:t> </a:t>
            </a:r>
            <a:r>
              <a:rPr sz="2000" spc="-5">
                <a:solidFill>
                  <a:srgbClr val="6F2F9F"/>
                </a:solidFill>
                <a:latin typeface="Times New Roman"/>
                <a:cs typeface="Times New Roman"/>
              </a:rPr>
              <a:t>maintaining</a:t>
            </a:r>
            <a:r>
              <a:rPr sz="2000" spc="15">
                <a:solidFill>
                  <a:srgbClr val="6F2F9F"/>
                </a:solidFill>
                <a:latin typeface="Times New Roman"/>
                <a:cs typeface="Times New Roman"/>
              </a:rPr>
              <a:t> </a:t>
            </a:r>
            <a:r>
              <a:rPr sz="2000">
                <a:solidFill>
                  <a:srgbClr val="6F2F9F"/>
                </a:solidFill>
                <a:latin typeface="Times New Roman"/>
                <a:cs typeface="Times New Roman"/>
              </a:rPr>
              <a:t>any</a:t>
            </a:r>
            <a:r>
              <a:rPr sz="2000" spc="5">
                <a:solidFill>
                  <a:srgbClr val="6F2F9F"/>
                </a:solidFill>
                <a:latin typeface="Times New Roman"/>
                <a:cs typeface="Times New Roman"/>
              </a:rPr>
              <a:t> </a:t>
            </a:r>
            <a:r>
              <a:rPr sz="2000" spc="-10">
                <a:solidFill>
                  <a:srgbClr val="6F2F9F"/>
                </a:solidFill>
                <a:latin typeface="Times New Roman"/>
                <a:cs typeface="Times New Roman"/>
              </a:rPr>
              <a:t>retail</a:t>
            </a:r>
            <a:r>
              <a:rPr sz="2000" spc="-15">
                <a:solidFill>
                  <a:srgbClr val="6F2F9F"/>
                </a:solidFill>
                <a:latin typeface="Times New Roman"/>
                <a:cs typeface="Times New Roman"/>
              </a:rPr>
              <a:t> stores.</a:t>
            </a:r>
            <a:r>
              <a:rPr sz="2000" spc="50">
                <a:solidFill>
                  <a:srgbClr val="6F2F9F"/>
                </a:solidFill>
                <a:latin typeface="Times New Roman"/>
                <a:cs typeface="Times New Roman"/>
              </a:rPr>
              <a:t> </a:t>
            </a:r>
            <a:r>
              <a:rPr sz="2000" spc="-20">
                <a:solidFill>
                  <a:srgbClr val="6F2F9F"/>
                </a:solidFill>
                <a:latin typeface="Times New Roman"/>
                <a:cs typeface="Times New Roman"/>
              </a:rPr>
              <a:t>(electronic</a:t>
            </a:r>
            <a:r>
              <a:rPr sz="2000" spc="210">
                <a:solidFill>
                  <a:srgbClr val="6F2F9F"/>
                </a:solidFill>
                <a:latin typeface="Times New Roman"/>
                <a:cs typeface="Times New Roman"/>
              </a:rPr>
              <a:t> </a:t>
            </a:r>
            <a:r>
              <a:rPr sz="2000" spc="-25">
                <a:solidFill>
                  <a:srgbClr val="6F2F9F"/>
                </a:solidFill>
                <a:latin typeface="Times New Roman"/>
                <a:cs typeface="Times New Roman"/>
              </a:rPr>
              <a:t>(or</a:t>
            </a:r>
            <a:r>
              <a:rPr sz="2000" spc="40">
                <a:solidFill>
                  <a:srgbClr val="6F2F9F"/>
                </a:solidFill>
                <a:latin typeface="Times New Roman"/>
                <a:cs typeface="Times New Roman"/>
              </a:rPr>
              <a:t> </a:t>
            </a:r>
            <a:r>
              <a:rPr sz="2000" spc="-5">
                <a:solidFill>
                  <a:srgbClr val="6F2F9F"/>
                </a:solidFill>
                <a:latin typeface="Times New Roman"/>
                <a:cs typeface="Times New Roman"/>
              </a:rPr>
              <a:t>digital)</a:t>
            </a:r>
            <a:r>
              <a:rPr sz="2000" spc="-10">
                <a:solidFill>
                  <a:srgbClr val="6F2F9F"/>
                </a:solidFill>
                <a:latin typeface="Times New Roman"/>
                <a:cs typeface="Times New Roman"/>
              </a:rPr>
              <a:t> </a:t>
            </a:r>
            <a:r>
              <a:rPr sz="2000" spc="-15">
                <a:solidFill>
                  <a:srgbClr val="6F2F9F"/>
                </a:solidFill>
                <a:latin typeface="Times New Roman"/>
                <a:cs typeface="Times New Roman"/>
              </a:rPr>
              <a:t>books,</a:t>
            </a:r>
            <a:r>
              <a:rPr sz="2000" spc="110">
                <a:solidFill>
                  <a:srgbClr val="6F2F9F"/>
                </a:solidFill>
                <a:latin typeface="Times New Roman"/>
                <a:cs typeface="Times New Roman"/>
              </a:rPr>
              <a:t> </a:t>
            </a:r>
            <a:r>
              <a:rPr sz="2000" spc="-30">
                <a:solidFill>
                  <a:srgbClr val="6F2F9F"/>
                </a:solidFill>
                <a:latin typeface="Times New Roman"/>
                <a:cs typeface="Times New Roman"/>
              </a:rPr>
              <a:t>or</a:t>
            </a:r>
            <a:r>
              <a:rPr sz="2000" spc="35">
                <a:solidFill>
                  <a:srgbClr val="6F2F9F"/>
                </a:solidFill>
                <a:latin typeface="Times New Roman"/>
                <a:cs typeface="Times New Roman"/>
              </a:rPr>
              <a:t> </a:t>
            </a:r>
            <a:r>
              <a:rPr sz="2000" spc="-25">
                <a:solidFill>
                  <a:srgbClr val="6F2F9F"/>
                </a:solidFill>
                <a:latin typeface="Times New Roman"/>
                <a:cs typeface="Times New Roman"/>
              </a:rPr>
              <a:t>eBooks.)</a:t>
            </a:r>
            <a:endParaRPr sz="2000">
              <a:latin typeface="Times New Roman"/>
              <a:cs typeface="Times New Roman"/>
            </a:endParaRPr>
          </a:p>
          <a:p>
            <a:pPr>
              <a:lnSpc>
                <a:spcPct val="100000"/>
              </a:lnSpc>
            </a:pPr>
            <a:endParaRPr sz="1100">
              <a:latin typeface="Times New Roman"/>
              <a:cs typeface="Times New Roman"/>
            </a:endParaRPr>
          </a:p>
          <a:p>
            <a:pPr marL="12700" algn="just">
              <a:lnSpc>
                <a:spcPct val="100000"/>
              </a:lnSpc>
              <a:spcBef>
                <a:spcPts val="1275"/>
              </a:spcBef>
            </a:pPr>
            <a:r>
              <a:rPr sz="2000" b="1" spc="-10">
                <a:solidFill>
                  <a:srgbClr val="FF6600"/>
                </a:solidFill>
                <a:latin typeface="Times New Roman"/>
                <a:cs typeface="Times New Roman"/>
              </a:rPr>
              <a:t>Borders</a:t>
            </a:r>
            <a:r>
              <a:rPr sz="2000" b="1" spc="30">
                <a:solidFill>
                  <a:srgbClr val="FF6600"/>
                </a:solidFill>
                <a:latin typeface="Times New Roman"/>
                <a:cs typeface="Times New Roman"/>
              </a:rPr>
              <a:t> </a:t>
            </a:r>
            <a:r>
              <a:rPr sz="2000" b="1" spc="-15">
                <a:solidFill>
                  <a:srgbClr val="FF6600"/>
                </a:solidFill>
                <a:latin typeface="Times New Roman"/>
                <a:cs typeface="Times New Roman"/>
              </a:rPr>
              <a:t>bookstore</a:t>
            </a:r>
            <a:r>
              <a:rPr sz="2000" b="1" spc="95">
                <a:solidFill>
                  <a:srgbClr val="FF6600"/>
                </a:solidFill>
                <a:latin typeface="Times New Roman"/>
                <a:cs typeface="Times New Roman"/>
              </a:rPr>
              <a:t> </a:t>
            </a:r>
            <a:r>
              <a:rPr sz="2000" b="1" spc="-25">
                <a:solidFill>
                  <a:srgbClr val="FF6600"/>
                </a:solidFill>
                <a:latin typeface="Times New Roman"/>
                <a:cs typeface="Times New Roman"/>
              </a:rPr>
              <a:t>chain</a:t>
            </a:r>
            <a:r>
              <a:rPr sz="2000" spc="-25">
                <a:solidFill>
                  <a:srgbClr val="FF6600"/>
                </a:solidFill>
                <a:latin typeface="Times New Roman"/>
                <a:cs typeface="Times New Roman"/>
              </a:rPr>
              <a:t>.</a:t>
            </a:r>
            <a:endParaRPr sz="2000">
              <a:latin typeface="Times New Roman"/>
              <a:cs typeface="Times New Roman"/>
            </a:endParaRPr>
          </a:p>
          <a:p>
            <a:pPr marL="12700" marR="5080" algn="just">
              <a:lnSpc>
                <a:spcPct val="129299"/>
              </a:lnSpc>
            </a:pPr>
            <a:r>
              <a:rPr sz="2000" spc="-10">
                <a:solidFill>
                  <a:srgbClr val="FF6600"/>
                </a:solidFill>
                <a:latin typeface="Times New Roman"/>
                <a:cs typeface="Times New Roman"/>
              </a:rPr>
              <a:t>In </a:t>
            </a:r>
            <a:r>
              <a:rPr sz="2000" spc="-5">
                <a:solidFill>
                  <a:srgbClr val="FF6600"/>
                </a:solidFill>
                <a:latin typeface="Times New Roman"/>
                <a:cs typeface="Times New Roman"/>
              </a:rPr>
              <a:t>2001, </a:t>
            </a:r>
            <a:r>
              <a:rPr sz="2000" spc="-10">
                <a:solidFill>
                  <a:srgbClr val="FF6600"/>
                </a:solidFill>
                <a:latin typeface="Times New Roman"/>
                <a:cs typeface="Times New Roman"/>
              </a:rPr>
              <a:t>Borders agreed </a:t>
            </a:r>
            <a:r>
              <a:rPr sz="2000" spc="-5">
                <a:solidFill>
                  <a:srgbClr val="FF6600"/>
                </a:solidFill>
                <a:latin typeface="Times New Roman"/>
                <a:cs typeface="Times New Roman"/>
              </a:rPr>
              <a:t>to </a:t>
            </a:r>
            <a:r>
              <a:rPr sz="2000">
                <a:solidFill>
                  <a:srgbClr val="FF6600"/>
                </a:solidFill>
                <a:latin typeface="Times New Roman"/>
                <a:cs typeface="Times New Roman"/>
              </a:rPr>
              <a:t>hand </a:t>
            </a:r>
            <a:r>
              <a:rPr sz="2000" spc="-15">
                <a:solidFill>
                  <a:srgbClr val="FF6600"/>
                </a:solidFill>
                <a:latin typeface="Times New Roman"/>
                <a:cs typeface="Times New Roman"/>
              </a:rPr>
              <a:t>over </a:t>
            </a:r>
            <a:r>
              <a:rPr sz="2000" spc="-10">
                <a:solidFill>
                  <a:srgbClr val="FF6600"/>
                </a:solidFill>
                <a:latin typeface="Times New Roman"/>
                <a:cs typeface="Times New Roman"/>
              </a:rPr>
              <a:t>its </a:t>
            </a:r>
            <a:r>
              <a:rPr sz="2000" spc="-5">
                <a:solidFill>
                  <a:srgbClr val="FF6600"/>
                </a:solidFill>
                <a:latin typeface="Times New Roman"/>
                <a:cs typeface="Times New Roman"/>
              </a:rPr>
              <a:t>online business to </a:t>
            </a:r>
            <a:r>
              <a:rPr sz="2000" spc="-10">
                <a:solidFill>
                  <a:srgbClr val="FF6600"/>
                </a:solidFill>
                <a:latin typeface="Times New Roman"/>
                <a:cs typeface="Times New Roman"/>
              </a:rPr>
              <a:t>Amazon </a:t>
            </a:r>
            <a:r>
              <a:rPr sz="2000" spc="-5">
                <a:solidFill>
                  <a:srgbClr val="FF6600"/>
                </a:solidFill>
                <a:latin typeface="Times New Roman"/>
                <a:cs typeface="Times New Roman"/>
              </a:rPr>
              <a:t>because </a:t>
            </a:r>
            <a:r>
              <a:rPr sz="2000">
                <a:solidFill>
                  <a:srgbClr val="FF6600"/>
                </a:solidFill>
                <a:latin typeface="Times New Roman"/>
                <a:cs typeface="Times New Roman"/>
              </a:rPr>
              <a:t> </a:t>
            </a:r>
            <a:r>
              <a:rPr sz="2000" spc="-15">
                <a:solidFill>
                  <a:srgbClr val="FF6600"/>
                </a:solidFill>
                <a:latin typeface="Times New Roman"/>
                <a:cs typeface="Times New Roman"/>
              </a:rPr>
              <a:t>Borders</a:t>
            </a:r>
            <a:r>
              <a:rPr sz="2000" spc="-10">
                <a:solidFill>
                  <a:srgbClr val="FF6600"/>
                </a:solidFill>
                <a:latin typeface="Times New Roman"/>
                <a:cs typeface="Times New Roman"/>
              </a:rPr>
              <a:t> </a:t>
            </a:r>
            <a:r>
              <a:rPr sz="2000">
                <a:solidFill>
                  <a:srgbClr val="FF6600"/>
                </a:solidFill>
                <a:latin typeface="Times New Roman"/>
                <a:cs typeface="Times New Roman"/>
              </a:rPr>
              <a:t>was</a:t>
            </a:r>
            <a:r>
              <a:rPr sz="2000" spc="5">
                <a:solidFill>
                  <a:srgbClr val="FF6600"/>
                </a:solidFill>
                <a:latin typeface="Times New Roman"/>
                <a:cs typeface="Times New Roman"/>
              </a:rPr>
              <a:t> </a:t>
            </a:r>
            <a:r>
              <a:rPr sz="2000" spc="-20">
                <a:solidFill>
                  <a:srgbClr val="FF6600"/>
                </a:solidFill>
                <a:latin typeface="Times New Roman"/>
                <a:cs typeface="Times New Roman"/>
              </a:rPr>
              <a:t>convinced</a:t>
            </a:r>
            <a:r>
              <a:rPr sz="2000" spc="-15">
                <a:solidFill>
                  <a:srgbClr val="FF6600"/>
                </a:solidFill>
                <a:latin typeface="Times New Roman"/>
                <a:cs typeface="Times New Roman"/>
              </a:rPr>
              <a:t> </a:t>
            </a:r>
            <a:r>
              <a:rPr sz="2000">
                <a:solidFill>
                  <a:srgbClr val="FF6600"/>
                </a:solidFill>
                <a:latin typeface="Times New Roman"/>
                <a:cs typeface="Times New Roman"/>
              </a:rPr>
              <a:t>that</a:t>
            </a:r>
            <a:r>
              <a:rPr sz="2000" spc="5">
                <a:solidFill>
                  <a:srgbClr val="FF6600"/>
                </a:solidFill>
                <a:latin typeface="Times New Roman"/>
                <a:cs typeface="Times New Roman"/>
              </a:rPr>
              <a:t> </a:t>
            </a:r>
            <a:r>
              <a:rPr sz="2000" spc="-5">
                <a:solidFill>
                  <a:srgbClr val="FF6600"/>
                </a:solidFill>
                <a:latin typeface="Times New Roman"/>
                <a:cs typeface="Times New Roman"/>
              </a:rPr>
              <a:t>online</a:t>
            </a:r>
            <a:r>
              <a:rPr sz="2000">
                <a:solidFill>
                  <a:srgbClr val="FF6600"/>
                </a:solidFill>
                <a:latin typeface="Times New Roman"/>
                <a:cs typeface="Times New Roman"/>
              </a:rPr>
              <a:t> book</a:t>
            </a:r>
            <a:r>
              <a:rPr sz="2000" spc="5">
                <a:solidFill>
                  <a:srgbClr val="FF6600"/>
                </a:solidFill>
                <a:latin typeface="Times New Roman"/>
                <a:cs typeface="Times New Roman"/>
              </a:rPr>
              <a:t> </a:t>
            </a:r>
            <a:r>
              <a:rPr sz="2000" spc="-5">
                <a:solidFill>
                  <a:srgbClr val="FF6600"/>
                </a:solidFill>
                <a:latin typeface="Times New Roman"/>
                <a:cs typeface="Times New Roman"/>
              </a:rPr>
              <a:t>sales</a:t>
            </a:r>
            <a:r>
              <a:rPr sz="2000">
                <a:solidFill>
                  <a:srgbClr val="FF6600"/>
                </a:solidFill>
                <a:latin typeface="Times New Roman"/>
                <a:cs typeface="Times New Roman"/>
              </a:rPr>
              <a:t> </a:t>
            </a:r>
            <a:r>
              <a:rPr sz="2000" spc="-15">
                <a:solidFill>
                  <a:srgbClr val="FF6600"/>
                </a:solidFill>
                <a:latin typeface="Times New Roman"/>
                <a:cs typeface="Times New Roman"/>
              </a:rPr>
              <a:t>were</a:t>
            </a:r>
            <a:r>
              <a:rPr sz="2000" spc="-10">
                <a:solidFill>
                  <a:srgbClr val="FF6600"/>
                </a:solidFill>
                <a:latin typeface="Times New Roman"/>
                <a:cs typeface="Times New Roman"/>
              </a:rPr>
              <a:t> </a:t>
            </a:r>
            <a:r>
              <a:rPr sz="2000" spc="-5">
                <a:solidFill>
                  <a:srgbClr val="FF6600"/>
                </a:solidFill>
                <a:latin typeface="Times New Roman"/>
                <a:cs typeface="Times New Roman"/>
              </a:rPr>
              <a:t>nonstrategic</a:t>
            </a:r>
            <a:r>
              <a:rPr sz="2000">
                <a:solidFill>
                  <a:srgbClr val="FF6600"/>
                </a:solidFill>
                <a:latin typeface="Times New Roman"/>
                <a:cs typeface="Times New Roman"/>
              </a:rPr>
              <a:t> and </a:t>
            </a:r>
            <a:r>
              <a:rPr sz="2000" spc="-484">
                <a:solidFill>
                  <a:srgbClr val="FF6600"/>
                </a:solidFill>
                <a:latin typeface="Times New Roman"/>
                <a:cs typeface="Times New Roman"/>
              </a:rPr>
              <a:t> </a:t>
            </a:r>
            <a:r>
              <a:rPr sz="2000" spc="-10">
                <a:solidFill>
                  <a:srgbClr val="FF6600"/>
                </a:solidFill>
                <a:latin typeface="Times New Roman"/>
                <a:cs typeface="Times New Roman"/>
              </a:rPr>
              <a:t>unimportant.</a:t>
            </a:r>
            <a:r>
              <a:rPr sz="2000" spc="50">
                <a:solidFill>
                  <a:srgbClr val="FF6600"/>
                </a:solidFill>
                <a:latin typeface="Times New Roman"/>
                <a:cs typeface="Times New Roman"/>
              </a:rPr>
              <a:t> </a:t>
            </a:r>
            <a:r>
              <a:rPr sz="2000" spc="-40">
                <a:solidFill>
                  <a:srgbClr val="FF6600"/>
                </a:solidFill>
                <a:latin typeface="Times New Roman"/>
                <a:cs typeface="Times New Roman"/>
              </a:rPr>
              <a:t>Ten</a:t>
            </a:r>
            <a:r>
              <a:rPr sz="2000" spc="100">
                <a:solidFill>
                  <a:srgbClr val="FF6600"/>
                </a:solidFill>
                <a:latin typeface="Times New Roman"/>
                <a:cs typeface="Times New Roman"/>
              </a:rPr>
              <a:t> </a:t>
            </a:r>
            <a:r>
              <a:rPr sz="2000" spc="-35">
                <a:solidFill>
                  <a:srgbClr val="FF6600"/>
                </a:solidFill>
                <a:latin typeface="Times New Roman"/>
                <a:cs typeface="Times New Roman"/>
              </a:rPr>
              <a:t>years</a:t>
            </a:r>
            <a:r>
              <a:rPr sz="2000" spc="170">
                <a:solidFill>
                  <a:srgbClr val="FF6600"/>
                </a:solidFill>
                <a:latin typeface="Times New Roman"/>
                <a:cs typeface="Times New Roman"/>
              </a:rPr>
              <a:t> </a:t>
            </a:r>
            <a:r>
              <a:rPr sz="2000" spc="-10">
                <a:solidFill>
                  <a:srgbClr val="FF6600"/>
                </a:solidFill>
                <a:latin typeface="Times New Roman"/>
                <a:cs typeface="Times New Roman"/>
              </a:rPr>
              <a:t>later,</a:t>
            </a:r>
            <a:r>
              <a:rPr sz="2000" spc="-5">
                <a:solidFill>
                  <a:srgbClr val="FF6600"/>
                </a:solidFill>
                <a:latin typeface="Times New Roman"/>
                <a:cs typeface="Times New Roman"/>
              </a:rPr>
              <a:t> </a:t>
            </a:r>
            <a:r>
              <a:rPr sz="2000" spc="-25">
                <a:solidFill>
                  <a:srgbClr val="FF6600"/>
                </a:solidFill>
                <a:latin typeface="Times New Roman"/>
                <a:cs typeface="Times New Roman"/>
              </a:rPr>
              <a:t>Borders</a:t>
            </a:r>
            <a:r>
              <a:rPr sz="2000" spc="175">
                <a:solidFill>
                  <a:srgbClr val="FF6600"/>
                </a:solidFill>
                <a:latin typeface="Times New Roman"/>
                <a:cs typeface="Times New Roman"/>
              </a:rPr>
              <a:t> </a:t>
            </a:r>
            <a:r>
              <a:rPr sz="2000" spc="-25">
                <a:solidFill>
                  <a:srgbClr val="FF6600"/>
                </a:solidFill>
                <a:latin typeface="Times New Roman"/>
                <a:cs typeface="Times New Roman"/>
              </a:rPr>
              <a:t>filed</a:t>
            </a:r>
            <a:r>
              <a:rPr sz="2000" spc="100">
                <a:solidFill>
                  <a:srgbClr val="FF6600"/>
                </a:solidFill>
                <a:latin typeface="Times New Roman"/>
                <a:cs typeface="Times New Roman"/>
              </a:rPr>
              <a:t> </a:t>
            </a:r>
            <a:r>
              <a:rPr sz="2000" spc="-40">
                <a:solidFill>
                  <a:srgbClr val="FF6600"/>
                </a:solidFill>
                <a:latin typeface="Times New Roman"/>
                <a:cs typeface="Times New Roman"/>
              </a:rPr>
              <a:t>for</a:t>
            </a:r>
            <a:r>
              <a:rPr sz="2000" spc="80">
                <a:solidFill>
                  <a:srgbClr val="FF6600"/>
                </a:solidFill>
                <a:latin typeface="Times New Roman"/>
                <a:cs typeface="Times New Roman"/>
              </a:rPr>
              <a:t> </a:t>
            </a:r>
            <a:r>
              <a:rPr sz="2000" spc="-15">
                <a:solidFill>
                  <a:srgbClr val="FF6600"/>
                </a:solidFill>
                <a:latin typeface="Times New Roman"/>
                <a:cs typeface="Times New Roman"/>
              </a:rPr>
              <a:t>bankruptcy.</a:t>
            </a:r>
            <a:endParaRPr sz="2000">
              <a:latin typeface="Times New Roman"/>
              <a:cs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6" y="453643"/>
            <a:ext cx="5254943" cy="505908"/>
          </a:xfrm>
          <a:prstGeom prst="rect">
            <a:avLst/>
          </a:prstGeom>
        </p:spPr>
        <p:txBody>
          <a:bodyPr vert="horz" wrap="square" lIns="0" tIns="13335" rIns="0" bIns="0" rtlCol="0">
            <a:spAutoFit/>
          </a:bodyPr>
          <a:lstStyle/>
          <a:p>
            <a:pPr marL="12700">
              <a:lnSpc>
                <a:spcPct val="100000"/>
              </a:lnSpc>
              <a:spcBef>
                <a:spcPts val="105"/>
              </a:spcBef>
            </a:pPr>
            <a:r>
              <a:rPr spc="-35">
                <a:latin typeface="Times New Roman"/>
                <a:cs typeface="Times New Roman"/>
              </a:rPr>
              <a:t>IT</a:t>
            </a:r>
            <a:r>
              <a:rPr spc="20">
                <a:latin typeface="Times New Roman"/>
                <a:cs typeface="Times New Roman"/>
              </a:rPr>
              <a:t> </a:t>
            </a:r>
            <a:r>
              <a:rPr spc="-20">
                <a:latin typeface="Times New Roman"/>
                <a:cs typeface="Times New Roman"/>
              </a:rPr>
              <a:t>Impacts</a:t>
            </a:r>
            <a:r>
              <a:rPr spc="140">
                <a:latin typeface="Times New Roman"/>
                <a:cs typeface="Times New Roman"/>
              </a:rPr>
              <a:t> </a:t>
            </a:r>
            <a:r>
              <a:rPr spc="-5">
                <a:latin typeface="Times New Roman"/>
                <a:cs typeface="Times New Roman"/>
              </a:rPr>
              <a:t>Entire</a:t>
            </a:r>
            <a:r>
              <a:rPr spc="-35">
                <a:latin typeface="Times New Roman"/>
                <a:cs typeface="Times New Roman"/>
              </a:rPr>
              <a:t> </a:t>
            </a:r>
            <a:r>
              <a:rPr spc="-10">
                <a:latin typeface="Times New Roman"/>
                <a:cs typeface="Times New Roman"/>
              </a:rPr>
              <a:t>Industries</a:t>
            </a:r>
          </a:p>
        </p:txBody>
      </p:sp>
      <p:sp>
        <p:nvSpPr>
          <p:cNvPr id="4" name="object 4"/>
          <p:cNvSpPr txBox="1"/>
          <p:nvPr/>
        </p:nvSpPr>
        <p:spPr>
          <a:xfrm>
            <a:off x="8785859" y="6402670"/>
            <a:ext cx="165100" cy="167640"/>
          </a:xfrm>
          <a:prstGeom prst="rect">
            <a:avLst/>
          </a:prstGeom>
        </p:spPr>
        <p:txBody>
          <a:bodyPr vert="horz" wrap="square" lIns="0" tIns="635" rIns="0" bIns="0" rtlCol="0">
            <a:spAutoFit/>
          </a:bodyPr>
          <a:lstStyle/>
          <a:p>
            <a:pPr marL="12700">
              <a:lnSpc>
                <a:spcPct val="100000"/>
              </a:lnSpc>
              <a:spcBef>
                <a:spcPts val="5"/>
              </a:spcBef>
            </a:pPr>
            <a:r>
              <a:rPr sz="1000" spc="-15">
                <a:solidFill>
                  <a:srgbClr val="585858"/>
                </a:solidFill>
                <a:latin typeface="Arial MT"/>
                <a:cs typeface="Arial MT"/>
              </a:rPr>
              <a:t>60</a:t>
            </a:r>
            <a:endParaRPr sz="1000">
              <a:latin typeface="Arial MT"/>
              <a:cs typeface="Arial MT"/>
            </a:endParaRPr>
          </a:p>
        </p:txBody>
      </p:sp>
      <p:sp>
        <p:nvSpPr>
          <p:cNvPr id="3" name="object 3"/>
          <p:cNvSpPr txBox="1"/>
          <p:nvPr/>
        </p:nvSpPr>
        <p:spPr>
          <a:xfrm>
            <a:off x="547369" y="1379938"/>
            <a:ext cx="8088630" cy="4810760"/>
          </a:xfrm>
          <a:prstGeom prst="rect">
            <a:avLst/>
          </a:prstGeom>
        </p:spPr>
        <p:txBody>
          <a:bodyPr vert="horz" wrap="square" lIns="0" tIns="107314" rIns="0" bIns="0" rtlCol="0">
            <a:spAutoFit/>
          </a:bodyPr>
          <a:lstStyle/>
          <a:p>
            <a:pPr marL="12700" algn="just">
              <a:lnSpc>
                <a:spcPct val="100000"/>
              </a:lnSpc>
              <a:spcBef>
                <a:spcPts val="844"/>
              </a:spcBef>
            </a:pPr>
            <a:r>
              <a:rPr sz="2400" b="1" spc="-15">
                <a:solidFill>
                  <a:srgbClr val="006FC0"/>
                </a:solidFill>
                <a:latin typeface="Times New Roman"/>
                <a:cs typeface="Times New Roman"/>
              </a:rPr>
              <a:t>The</a:t>
            </a:r>
            <a:r>
              <a:rPr sz="2400" b="1" spc="10">
                <a:solidFill>
                  <a:srgbClr val="006FC0"/>
                </a:solidFill>
                <a:latin typeface="Times New Roman"/>
                <a:cs typeface="Times New Roman"/>
              </a:rPr>
              <a:t> </a:t>
            </a:r>
            <a:r>
              <a:rPr sz="2400" b="1" spc="-10">
                <a:solidFill>
                  <a:srgbClr val="006FC0"/>
                </a:solidFill>
                <a:latin typeface="Times New Roman"/>
                <a:cs typeface="Times New Roman"/>
              </a:rPr>
              <a:t>Music</a:t>
            </a:r>
            <a:r>
              <a:rPr sz="2400" b="1" spc="15">
                <a:solidFill>
                  <a:srgbClr val="006FC0"/>
                </a:solidFill>
                <a:latin typeface="Times New Roman"/>
                <a:cs typeface="Times New Roman"/>
              </a:rPr>
              <a:t> </a:t>
            </a:r>
            <a:r>
              <a:rPr sz="2400" b="1" spc="-10">
                <a:solidFill>
                  <a:srgbClr val="006FC0"/>
                </a:solidFill>
                <a:latin typeface="Times New Roman"/>
                <a:cs typeface="Times New Roman"/>
              </a:rPr>
              <a:t>Industry</a:t>
            </a:r>
            <a:endParaRPr sz="2400">
              <a:latin typeface="Times New Roman"/>
              <a:cs typeface="Times New Roman"/>
            </a:endParaRPr>
          </a:p>
          <a:p>
            <a:pPr marL="12700" marR="21590" algn="just">
              <a:lnSpc>
                <a:spcPts val="3100"/>
              </a:lnSpc>
              <a:spcBef>
                <a:spcPts val="145"/>
              </a:spcBef>
            </a:pPr>
            <a:r>
              <a:rPr sz="2000" spc="-5">
                <a:solidFill>
                  <a:srgbClr val="171717"/>
                </a:solidFill>
                <a:latin typeface="Times New Roman"/>
                <a:cs typeface="Times New Roman"/>
              </a:rPr>
              <a:t>Total U.S. </a:t>
            </a:r>
            <a:r>
              <a:rPr sz="2000">
                <a:solidFill>
                  <a:srgbClr val="171717"/>
                </a:solidFill>
                <a:latin typeface="Times New Roman"/>
                <a:cs typeface="Times New Roman"/>
              </a:rPr>
              <a:t>album </a:t>
            </a:r>
            <a:r>
              <a:rPr sz="2000" spc="-5">
                <a:solidFill>
                  <a:srgbClr val="171717"/>
                </a:solidFill>
                <a:latin typeface="Times New Roman"/>
                <a:cs typeface="Times New Roman"/>
              </a:rPr>
              <a:t>sales peaked in 2000, after </a:t>
            </a:r>
            <a:r>
              <a:rPr sz="2000">
                <a:solidFill>
                  <a:srgbClr val="171717"/>
                </a:solidFill>
                <a:latin typeface="Times New Roman"/>
                <a:cs typeface="Times New Roman"/>
              </a:rPr>
              <a:t>Napster was </a:t>
            </a:r>
            <a:r>
              <a:rPr sz="2000" spc="-15">
                <a:solidFill>
                  <a:srgbClr val="171717"/>
                </a:solidFill>
                <a:latin typeface="Times New Roman"/>
                <a:cs typeface="Times New Roman"/>
              </a:rPr>
              <a:t>created. </a:t>
            </a:r>
            <a:r>
              <a:rPr sz="2000" spc="-5">
                <a:solidFill>
                  <a:srgbClr val="171717"/>
                </a:solidFill>
                <a:latin typeface="Times New Roman"/>
                <a:cs typeface="Times New Roman"/>
              </a:rPr>
              <a:t>(Napster </a:t>
            </a:r>
            <a:r>
              <a:rPr sz="2000">
                <a:solidFill>
                  <a:srgbClr val="171717"/>
                </a:solidFill>
                <a:latin typeface="Times New Roman"/>
                <a:cs typeface="Times New Roman"/>
              </a:rPr>
              <a:t> </a:t>
            </a:r>
            <a:r>
              <a:rPr sz="2000" spc="-15">
                <a:solidFill>
                  <a:srgbClr val="171717"/>
                </a:solidFill>
                <a:latin typeface="Times New Roman"/>
                <a:cs typeface="Times New Roman"/>
              </a:rPr>
              <a:t>allowed</a:t>
            </a:r>
            <a:r>
              <a:rPr sz="2000" spc="100">
                <a:solidFill>
                  <a:srgbClr val="171717"/>
                </a:solidFill>
                <a:latin typeface="Times New Roman"/>
                <a:cs typeface="Times New Roman"/>
              </a:rPr>
              <a:t> </a:t>
            </a:r>
            <a:r>
              <a:rPr sz="2000" spc="-25">
                <a:solidFill>
                  <a:srgbClr val="171717"/>
                </a:solidFill>
                <a:latin typeface="Times New Roman"/>
                <a:cs typeface="Times New Roman"/>
              </a:rPr>
              <a:t>anyone</a:t>
            </a:r>
            <a:r>
              <a:rPr sz="2000" spc="114">
                <a:solidFill>
                  <a:srgbClr val="171717"/>
                </a:solidFill>
                <a:latin typeface="Times New Roman"/>
                <a:cs typeface="Times New Roman"/>
              </a:rPr>
              <a:t> </a:t>
            </a:r>
            <a:r>
              <a:rPr sz="2000" spc="-5">
                <a:solidFill>
                  <a:srgbClr val="171717"/>
                </a:solidFill>
                <a:latin typeface="Times New Roman"/>
                <a:cs typeface="Times New Roman"/>
              </a:rPr>
              <a:t>to </a:t>
            </a:r>
            <a:r>
              <a:rPr sz="2000" spc="-15">
                <a:solidFill>
                  <a:srgbClr val="171717"/>
                </a:solidFill>
                <a:latin typeface="Times New Roman"/>
                <a:cs typeface="Times New Roman"/>
              </a:rPr>
              <a:t>download</a:t>
            </a:r>
            <a:r>
              <a:rPr sz="2000" spc="90">
                <a:solidFill>
                  <a:srgbClr val="171717"/>
                </a:solidFill>
                <a:latin typeface="Times New Roman"/>
                <a:cs typeface="Times New Roman"/>
              </a:rPr>
              <a:t> </a:t>
            </a:r>
            <a:r>
              <a:rPr sz="2000">
                <a:solidFill>
                  <a:srgbClr val="171717"/>
                </a:solidFill>
                <a:latin typeface="Times New Roman"/>
                <a:cs typeface="Times New Roman"/>
              </a:rPr>
              <a:t>and </a:t>
            </a:r>
            <a:r>
              <a:rPr sz="2000" spc="-5">
                <a:solidFill>
                  <a:srgbClr val="171717"/>
                </a:solidFill>
                <a:latin typeface="Times New Roman"/>
                <a:cs typeface="Times New Roman"/>
              </a:rPr>
              <a:t>trade</a:t>
            </a:r>
            <a:r>
              <a:rPr sz="2000" spc="-40">
                <a:solidFill>
                  <a:srgbClr val="171717"/>
                </a:solidFill>
                <a:latin typeface="Times New Roman"/>
                <a:cs typeface="Times New Roman"/>
              </a:rPr>
              <a:t> </a:t>
            </a:r>
            <a:r>
              <a:rPr sz="2000">
                <a:solidFill>
                  <a:srgbClr val="171717"/>
                </a:solidFill>
                <a:latin typeface="Times New Roman"/>
                <a:cs typeface="Times New Roman"/>
              </a:rPr>
              <a:t>music</a:t>
            </a:r>
            <a:r>
              <a:rPr sz="2000" spc="10">
                <a:solidFill>
                  <a:srgbClr val="171717"/>
                </a:solidFill>
                <a:latin typeface="Times New Roman"/>
                <a:cs typeface="Times New Roman"/>
              </a:rPr>
              <a:t> </a:t>
            </a:r>
            <a:r>
              <a:rPr sz="2000" spc="-40">
                <a:solidFill>
                  <a:srgbClr val="171717"/>
                </a:solidFill>
                <a:latin typeface="Times New Roman"/>
                <a:cs typeface="Times New Roman"/>
              </a:rPr>
              <a:t>for</a:t>
            </a:r>
            <a:r>
              <a:rPr sz="2000" spc="75">
                <a:solidFill>
                  <a:srgbClr val="171717"/>
                </a:solidFill>
                <a:latin typeface="Times New Roman"/>
                <a:cs typeface="Times New Roman"/>
              </a:rPr>
              <a:t> </a:t>
            </a:r>
            <a:r>
              <a:rPr sz="2000" spc="-30">
                <a:solidFill>
                  <a:srgbClr val="171717"/>
                </a:solidFill>
                <a:latin typeface="Times New Roman"/>
                <a:cs typeface="Times New Roman"/>
              </a:rPr>
              <a:t>free.)</a:t>
            </a:r>
            <a:endParaRPr sz="2000">
              <a:latin typeface="Times New Roman"/>
              <a:cs typeface="Times New Roman"/>
            </a:endParaRPr>
          </a:p>
          <a:p>
            <a:pPr>
              <a:lnSpc>
                <a:spcPct val="100000"/>
              </a:lnSpc>
              <a:spcBef>
                <a:spcPts val="10"/>
              </a:spcBef>
            </a:pPr>
            <a:endParaRPr sz="2500">
              <a:latin typeface="Times New Roman"/>
              <a:cs typeface="Times New Roman"/>
            </a:endParaRPr>
          </a:p>
          <a:p>
            <a:pPr marL="12700" marR="5080" algn="just">
              <a:lnSpc>
                <a:spcPct val="129299"/>
              </a:lnSpc>
            </a:pPr>
            <a:r>
              <a:rPr sz="2000" spc="-10">
                <a:solidFill>
                  <a:srgbClr val="FF6600"/>
                </a:solidFill>
                <a:latin typeface="Times New Roman"/>
                <a:cs typeface="Times New Roman"/>
              </a:rPr>
              <a:t>From </a:t>
            </a:r>
            <a:r>
              <a:rPr sz="2000">
                <a:solidFill>
                  <a:srgbClr val="FF6600"/>
                </a:solidFill>
                <a:latin typeface="Times New Roman"/>
                <a:cs typeface="Times New Roman"/>
              </a:rPr>
              <a:t>2000 </a:t>
            </a:r>
            <a:r>
              <a:rPr sz="2000" spc="-5">
                <a:solidFill>
                  <a:srgbClr val="FF6600"/>
                </a:solidFill>
                <a:latin typeface="Times New Roman"/>
                <a:cs typeface="Times New Roman"/>
              </a:rPr>
              <a:t>to 2015, the </a:t>
            </a:r>
            <a:r>
              <a:rPr sz="2000" spc="-15">
                <a:solidFill>
                  <a:srgbClr val="FF6600"/>
                </a:solidFill>
                <a:latin typeface="Times New Roman"/>
                <a:cs typeface="Times New Roman"/>
              </a:rPr>
              <a:t>major </a:t>
            </a:r>
            <a:r>
              <a:rPr sz="2000">
                <a:solidFill>
                  <a:srgbClr val="FF6600"/>
                </a:solidFill>
                <a:latin typeface="Times New Roman"/>
                <a:cs typeface="Times New Roman"/>
              </a:rPr>
              <a:t>music </a:t>
            </a:r>
            <a:r>
              <a:rPr sz="2000" spc="-10">
                <a:solidFill>
                  <a:srgbClr val="FF6600"/>
                </a:solidFill>
                <a:latin typeface="Times New Roman"/>
                <a:cs typeface="Times New Roman"/>
              </a:rPr>
              <a:t>labels (companies) </a:t>
            </a:r>
            <a:r>
              <a:rPr sz="2000" spc="-5">
                <a:solidFill>
                  <a:srgbClr val="FF6600"/>
                </a:solidFill>
                <a:latin typeface="Times New Roman"/>
                <a:cs typeface="Times New Roman"/>
              </a:rPr>
              <a:t>worked diligently </a:t>
            </a:r>
            <a:r>
              <a:rPr sz="2000" spc="40">
                <a:solidFill>
                  <a:srgbClr val="FF6600"/>
                </a:solidFill>
                <a:latin typeface="Times New Roman"/>
                <a:cs typeface="Times New Roman"/>
              </a:rPr>
              <a:t>to </a:t>
            </a:r>
            <a:r>
              <a:rPr sz="2000" spc="45">
                <a:solidFill>
                  <a:srgbClr val="FF6600"/>
                </a:solidFill>
                <a:latin typeface="Times New Roman"/>
                <a:cs typeface="Times New Roman"/>
              </a:rPr>
              <a:t> </a:t>
            </a:r>
            <a:r>
              <a:rPr sz="2000" spc="-10">
                <a:solidFill>
                  <a:srgbClr val="FF6600"/>
                </a:solidFill>
                <a:latin typeface="Times New Roman"/>
                <a:cs typeface="Times New Roman"/>
              </a:rPr>
              <a:t>eliminate</a:t>
            </a:r>
            <a:r>
              <a:rPr sz="2000" spc="-5">
                <a:solidFill>
                  <a:srgbClr val="FF6600"/>
                </a:solidFill>
                <a:latin typeface="Times New Roman"/>
                <a:cs typeface="Times New Roman"/>
              </a:rPr>
              <a:t> illegal</a:t>
            </a:r>
            <a:r>
              <a:rPr sz="2000">
                <a:solidFill>
                  <a:srgbClr val="FF6600"/>
                </a:solidFill>
                <a:latin typeface="Times New Roman"/>
                <a:cs typeface="Times New Roman"/>
              </a:rPr>
              <a:t> </a:t>
            </a:r>
            <a:r>
              <a:rPr sz="2000" spc="-5">
                <a:solidFill>
                  <a:srgbClr val="FF6600"/>
                </a:solidFill>
                <a:latin typeface="Times New Roman"/>
                <a:cs typeface="Times New Roman"/>
              </a:rPr>
              <a:t>downloading</a:t>
            </a:r>
            <a:r>
              <a:rPr sz="2000">
                <a:solidFill>
                  <a:srgbClr val="FF6600"/>
                </a:solidFill>
                <a:latin typeface="Times New Roman"/>
                <a:cs typeface="Times New Roman"/>
              </a:rPr>
              <a:t> and</a:t>
            </a:r>
            <a:r>
              <a:rPr sz="2000" spc="5">
                <a:solidFill>
                  <a:srgbClr val="FF6600"/>
                </a:solidFill>
                <a:latin typeface="Times New Roman"/>
                <a:cs typeface="Times New Roman"/>
              </a:rPr>
              <a:t> </a:t>
            </a:r>
            <a:r>
              <a:rPr sz="2000">
                <a:solidFill>
                  <a:srgbClr val="FF6600"/>
                </a:solidFill>
                <a:latin typeface="Times New Roman"/>
                <a:cs typeface="Times New Roman"/>
              </a:rPr>
              <a:t>sharing,</a:t>
            </a:r>
            <a:r>
              <a:rPr sz="2000" spc="5">
                <a:solidFill>
                  <a:srgbClr val="FF6600"/>
                </a:solidFill>
                <a:latin typeface="Times New Roman"/>
                <a:cs typeface="Times New Roman"/>
              </a:rPr>
              <a:t> </a:t>
            </a:r>
            <a:r>
              <a:rPr sz="2000">
                <a:solidFill>
                  <a:srgbClr val="FF6600"/>
                </a:solidFill>
                <a:latin typeface="Times New Roman"/>
                <a:cs typeface="Times New Roman"/>
              </a:rPr>
              <a:t>but</a:t>
            </a:r>
            <a:r>
              <a:rPr sz="2000" spc="5">
                <a:solidFill>
                  <a:srgbClr val="FF6600"/>
                </a:solidFill>
                <a:latin typeface="Times New Roman"/>
                <a:cs typeface="Times New Roman"/>
              </a:rPr>
              <a:t> </a:t>
            </a:r>
            <a:r>
              <a:rPr sz="2000">
                <a:solidFill>
                  <a:srgbClr val="FF6600"/>
                </a:solidFill>
                <a:latin typeface="Times New Roman"/>
                <a:cs typeface="Times New Roman"/>
              </a:rPr>
              <a:t>album</a:t>
            </a:r>
            <a:r>
              <a:rPr sz="2000" spc="5">
                <a:solidFill>
                  <a:srgbClr val="FF6600"/>
                </a:solidFill>
                <a:latin typeface="Times New Roman"/>
                <a:cs typeface="Times New Roman"/>
              </a:rPr>
              <a:t> sales</a:t>
            </a:r>
            <a:r>
              <a:rPr sz="2000" spc="10">
                <a:solidFill>
                  <a:srgbClr val="FF6600"/>
                </a:solidFill>
                <a:latin typeface="Times New Roman"/>
                <a:cs typeface="Times New Roman"/>
              </a:rPr>
              <a:t> </a:t>
            </a:r>
            <a:r>
              <a:rPr sz="2000" spc="-15">
                <a:solidFill>
                  <a:srgbClr val="FF6600"/>
                </a:solidFill>
                <a:latin typeface="Times New Roman"/>
                <a:cs typeface="Times New Roman"/>
              </a:rPr>
              <a:t>continued</a:t>
            </a:r>
            <a:r>
              <a:rPr sz="2000" spc="470">
                <a:solidFill>
                  <a:srgbClr val="FF6600"/>
                </a:solidFill>
                <a:latin typeface="Times New Roman"/>
                <a:cs typeface="Times New Roman"/>
              </a:rPr>
              <a:t> </a:t>
            </a:r>
            <a:r>
              <a:rPr sz="2000" spc="40">
                <a:solidFill>
                  <a:srgbClr val="FF6600"/>
                </a:solidFill>
                <a:latin typeface="Times New Roman"/>
                <a:cs typeface="Times New Roman"/>
              </a:rPr>
              <a:t>to </a:t>
            </a:r>
            <a:r>
              <a:rPr sz="2000" spc="45">
                <a:solidFill>
                  <a:srgbClr val="FF6600"/>
                </a:solidFill>
                <a:latin typeface="Times New Roman"/>
                <a:cs typeface="Times New Roman"/>
              </a:rPr>
              <a:t> </a:t>
            </a:r>
            <a:r>
              <a:rPr sz="2000" spc="-15">
                <a:solidFill>
                  <a:srgbClr val="FF6600"/>
                </a:solidFill>
                <a:latin typeface="Times New Roman"/>
                <a:cs typeface="Times New Roman"/>
              </a:rPr>
              <a:t>decline.</a:t>
            </a:r>
            <a:r>
              <a:rPr sz="2000" spc="-10">
                <a:solidFill>
                  <a:srgbClr val="FF6600"/>
                </a:solidFill>
                <a:latin typeface="Times New Roman"/>
                <a:cs typeface="Times New Roman"/>
              </a:rPr>
              <a:t> </a:t>
            </a:r>
            <a:r>
              <a:rPr sz="2000" spc="-25">
                <a:solidFill>
                  <a:srgbClr val="FF6600"/>
                </a:solidFill>
                <a:latin typeface="Times New Roman"/>
                <a:cs typeface="Times New Roman"/>
              </a:rPr>
              <a:t>This</a:t>
            </a:r>
            <a:r>
              <a:rPr sz="2000" spc="-20">
                <a:solidFill>
                  <a:srgbClr val="FF6600"/>
                </a:solidFill>
                <a:latin typeface="Times New Roman"/>
                <a:cs typeface="Times New Roman"/>
              </a:rPr>
              <a:t> </a:t>
            </a:r>
            <a:r>
              <a:rPr sz="2000" spc="-5">
                <a:solidFill>
                  <a:srgbClr val="FF6600"/>
                </a:solidFill>
                <a:latin typeface="Times New Roman"/>
                <a:cs typeface="Times New Roman"/>
              </a:rPr>
              <a:t>resulted in </a:t>
            </a:r>
            <a:r>
              <a:rPr sz="2000" spc="-15">
                <a:solidFill>
                  <a:srgbClr val="FF6600"/>
                </a:solidFill>
                <a:latin typeface="Times New Roman"/>
                <a:cs typeface="Times New Roman"/>
              </a:rPr>
              <a:t>around </a:t>
            </a:r>
            <a:r>
              <a:rPr sz="2000" spc="-5">
                <a:solidFill>
                  <a:srgbClr val="FF6600"/>
                </a:solidFill>
                <a:latin typeface="Times New Roman"/>
                <a:cs typeface="Times New Roman"/>
              </a:rPr>
              <a:t>$8 billion </a:t>
            </a:r>
            <a:r>
              <a:rPr sz="2000" spc="-10">
                <a:solidFill>
                  <a:srgbClr val="FF6600"/>
                </a:solidFill>
                <a:latin typeface="Times New Roman"/>
                <a:cs typeface="Times New Roman"/>
              </a:rPr>
              <a:t>less</a:t>
            </a:r>
            <a:r>
              <a:rPr sz="2000" spc="480">
                <a:solidFill>
                  <a:srgbClr val="FF6600"/>
                </a:solidFill>
                <a:latin typeface="Times New Roman"/>
                <a:cs typeface="Times New Roman"/>
              </a:rPr>
              <a:t> </a:t>
            </a:r>
            <a:r>
              <a:rPr sz="2000" spc="-5">
                <a:solidFill>
                  <a:srgbClr val="FF6600"/>
                </a:solidFill>
                <a:latin typeface="Times New Roman"/>
                <a:cs typeface="Times New Roman"/>
              </a:rPr>
              <a:t>in </a:t>
            </a:r>
            <a:r>
              <a:rPr sz="2000">
                <a:solidFill>
                  <a:srgbClr val="FF6600"/>
                </a:solidFill>
                <a:latin typeface="Times New Roman"/>
                <a:cs typeface="Times New Roman"/>
              </a:rPr>
              <a:t>annual </a:t>
            </a:r>
            <a:r>
              <a:rPr sz="2000" spc="-20">
                <a:solidFill>
                  <a:srgbClr val="FF6600"/>
                </a:solidFill>
                <a:latin typeface="Times New Roman"/>
                <a:cs typeface="Times New Roman"/>
              </a:rPr>
              <a:t>retail </a:t>
            </a:r>
            <a:r>
              <a:rPr sz="2000" spc="-5">
                <a:solidFill>
                  <a:srgbClr val="FF6600"/>
                </a:solidFill>
                <a:latin typeface="Times New Roman"/>
                <a:cs typeface="Times New Roman"/>
              </a:rPr>
              <a:t>sales in </a:t>
            </a:r>
            <a:r>
              <a:rPr sz="2000">
                <a:solidFill>
                  <a:srgbClr val="FF6600"/>
                </a:solidFill>
                <a:latin typeface="Times New Roman"/>
                <a:cs typeface="Times New Roman"/>
              </a:rPr>
              <a:t>2015 </a:t>
            </a:r>
            <a:r>
              <a:rPr sz="2000" spc="5">
                <a:solidFill>
                  <a:srgbClr val="FF6600"/>
                </a:solidFill>
                <a:latin typeface="Times New Roman"/>
                <a:cs typeface="Times New Roman"/>
              </a:rPr>
              <a:t> </a:t>
            </a:r>
            <a:r>
              <a:rPr sz="2000" spc="-5">
                <a:solidFill>
                  <a:srgbClr val="FF6600"/>
                </a:solidFill>
                <a:latin typeface="Times New Roman"/>
                <a:cs typeface="Times New Roman"/>
              </a:rPr>
              <a:t>than </a:t>
            </a:r>
            <a:r>
              <a:rPr sz="2000" spc="-15">
                <a:solidFill>
                  <a:srgbClr val="FF6600"/>
                </a:solidFill>
                <a:latin typeface="Times New Roman"/>
                <a:cs typeface="Times New Roman"/>
              </a:rPr>
              <a:t>they</a:t>
            </a:r>
            <a:r>
              <a:rPr sz="2000" spc="45">
                <a:solidFill>
                  <a:srgbClr val="FF6600"/>
                </a:solidFill>
                <a:latin typeface="Times New Roman"/>
                <a:cs typeface="Times New Roman"/>
              </a:rPr>
              <a:t> </a:t>
            </a:r>
            <a:r>
              <a:rPr sz="2000">
                <a:solidFill>
                  <a:srgbClr val="FF6600"/>
                </a:solidFill>
                <a:latin typeface="Times New Roman"/>
                <a:cs typeface="Times New Roman"/>
              </a:rPr>
              <a:t>did</a:t>
            </a:r>
            <a:r>
              <a:rPr sz="2000" spc="-10">
                <a:solidFill>
                  <a:srgbClr val="FF6600"/>
                </a:solidFill>
                <a:latin typeface="Times New Roman"/>
                <a:cs typeface="Times New Roman"/>
              </a:rPr>
              <a:t> </a:t>
            </a:r>
            <a:r>
              <a:rPr sz="2000" spc="-5">
                <a:solidFill>
                  <a:srgbClr val="FF6600"/>
                </a:solidFill>
                <a:latin typeface="Times New Roman"/>
                <a:cs typeface="Times New Roman"/>
              </a:rPr>
              <a:t>in</a:t>
            </a:r>
            <a:r>
              <a:rPr sz="2000">
                <a:solidFill>
                  <a:srgbClr val="FF6600"/>
                </a:solidFill>
                <a:latin typeface="Times New Roman"/>
                <a:cs typeface="Times New Roman"/>
              </a:rPr>
              <a:t> </a:t>
            </a:r>
            <a:r>
              <a:rPr sz="2000" spc="-5">
                <a:solidFill>
                  <a:srgbClr val="FF6600"/>
                </a:solidFill>
                <a:latin typeface="Times New Roman"/>
                <a:cs typeface="Times New Roman"/>
              </a:rPr>
              <a:t>2000.</a:t>
            </a:r>
            <a:endParaRPr sz="2000">
              <a:latin typeface="Times New Roman"/>
              <a:cs typeface="Times New Roman"/>
            </a:endParaRPr>
          </a:p>
          <a:p>
            <a:pPr>
              <a:lnSpc>
                <a:spcPct val="100000"/>
              </a:lnSpc>
              <a:spcBef>
                <a:spcPts val="55"/>
              </a:spcBef>
            </a:pPr>
            <a:endParaRPr sz="2650">
              <a:latin typeface="Times New Roman"/>
              <a:cs typeface="Times New Roman"/>
            </a:endParaRPr>
          </a:p>
          <a:p>
            <a:pPr marL="12700" marR="10795" algn="just">
              <a:lnSpc>
                <a:spcPct val="129299"/>
              </a:lnSpc>
            </a:pPr>
            <a:r>
              <a:rPr sz="2000" b="1" spc="-15">
                <a:solidFill>
                  <a:srgbClr val="6F2F9F"/>
                </a:solidFill>
                <a:latin typeface="Times New Roman"/>
                <a:cs typeface="Times New Roman"/>
              </a:rPr>
              <a:t>the</a:t>
            </a:r>
            <a:r>
              <a:rPr sz="2000" b="1" spc="-10">
                <a:solidFill>
                  <a:srgbClr val="6F2F9F"/>
                </a:solidFill>
                <a:latin typeface="Times New Roman"/>
                <a:cs typeface="Times New Roman"/>
              </a:rPr>
              <a:t> </a:t>
            </a:r>
            <a:r>
              <a:rPr sz="2000" b="1">
                <a:solidFill>
                  <a:srgbClr val="6F2F9F"/>
                </a:solidFill>
                <a:latin typeface="Times New Roman"/>
                <a:cs typeface="Times New Roman"/>
              </a:rPr>
              <a:t>“Big </a:t>
            </a:r>
            <a:r>
              <a:rPr sz="2000" b="1" spc="-10">
                <a:solidFill>
                  <a:srgbClr val="6F2F9F"/>
                </a:solidFill>
                <a:latin typeface="Times New Roman"/>
                <a:cs typeface="Times New Roman"/>
              </a:rPr>
              <a:t>Three”</a:t>
            </a:r>
            <a:r>
              <a:rPr sz="2000" b="1" spc="-5">
                <a:solidFill>
                  <a:srgbClr val="6F2F9F"/>
                </a:solidFill>
                <a:latin typeface="Times New Roman"/>
                <a:cs typeface="Times New Roman"/>
              </a:rPr>
              <a:t> music</a:t>
            </a:r>
            <a:r>
              <a:rPr sz="2000" b="1">
                <a:solidFill>
                  <a:srgbClr val="6F2F9F"/>
                </a:solidFill>
                <a:latin typeface="Times New Roman"/>
                <a:cs typeface="Times New Roman"/>
              </a:rPr>
              <a:t> labels: Warner</a:t>
            </a:r>
            <a:r>
              <a:rPr sz="2000" b="1" spc="5">
                <a:solidFill>
                  <a:srgbClr val="6F2F9F"/>
                </a:solidFill>
                <a:latin typeface="Times New Roman"/>
                <a:cs typeface="Times New Roman"/>
              </a:rPr>
              <a:t> </a:t>
            </a:r>
            <a:r>
              <a:rPr sz="2000" b="1" spc="-10">
                <a:solidFill>
                  <a:srgbClr val="6F2F9F"/>
                </a:solidFill>
                <a:latin typeface="Times New Roman"/>
                <a:cs typeface="Times New Roman"/>
              </a:rPr>
              <a:t>Music</a:t>
            </a:r>
            <a:r>
              <a:rPr sz="2000" b="1" spc="-5">
                <a:solidFill>
                  <a:srgbClr val="6F2F9F"/>
                </a:solidFill>
                <a:latin typeface="Times New Roman"/>
                <a:cs typeface="Times New Roman"/>
              </a:rPr>
              <a:t> Group</a:t>
            </a:r>
            <a:r>
              <a:rPr sz="2000" b="1">
                <a:solidFill>
                  <a:srgbClr val="6F2F9F"/>
                </a:solidFill>
                <a:latin typeface="Times New Roman"/>
                <a:cs typeface="Times New Roman"/>
              </a:rPr>
              <a:t> (www.wmg.com), </a:t>
            </a:r>
            <a:r>
              <a:rPr sz="2000" b="1" spc="5">
                <a:solidFill>
                  <a:srgbClr val="6F2F9F"/>
                </a:solidFill>
                <a:latin typeface="Times New Roman"/>
                <a:cs typeface="Times New Roman"/>
              </a:rPr>
              <a:t> </a:t>
            </a:r>
            <a:r>
              <a:rPr sz="2000" b="1" spc="-5">
                <a:solidFill>
                  <a:srgbClr val="6F2F9F"/>
                </a:solidFill>
                <a:latin typeface="Times New Roman"/>
                <a:cs typeface="Times New Roman"/>
              </a:rPr>
              <a:t>Universal</a:t>
            </a:r>
            <a:r>
              <a:rPr lang="en-US" sz="2000" b="1" spc="-5">
                <a:solidFill>
                  <a:srgbClr val="6F2F9F"/>
                </a:solidFill>
                <a:latin typeface="Times New Roman"/>
                <a:cs typeface="Times New Roman"/>
              </a:rPr>
              <a:t> </a:t>
            </a:r>
            <a:r>
              <a:rPr sz="2000" b="1">
                <a:solidFill>
                  <a:srgbClr val="6F2F9F"/>
                </a:solidFill>
                <a:latin typeface="Times New Roman"/>
                <a:cs typeface="Times New Roman"/>
              </a:rPr>
              <a:t>Music</a:t>
            </a:r>
            <a:r>
              <a:rPr sz="2000" b="1" spc="5">
                <a:solidFill>
                  <a:srgbClr val="6F2F9F"/>
                </a:solidFill>
                <a:latin typeface="Times New Roman"/>
                <a:cs typeface="Times New Roman"/>
              </a:rPr>
              <a:t> </a:t>
            </a:r>
            <a:r>
              <a:rPr sz="2000" b="1" spc="-5">
                <a:solidFill>
                  <a:srgbClr val="6F2F9F"/>
                </a:solidFill>
                <a:latin typeface="Times New Roman"/>
                <a:cs typeface="Times New Roman"/>
              </a:rPr>
              <a:t>(</a:t>
            </a:r>
            <a:r>
              <a:rPr sz="2000" b="1" spc="-5">
                <a:solidFill>
                  <a:srgbClr val="6F2F9F"/>
                </a:solidFill>
                <a:latin typeface="Times New Roman"/>
                <a:cs typeface="Times New Roman"/>
                <a:hlinkClick r:id="rId2"/>
              </a:rPr>
              <a:t>www.universalmusic.com</a:t>
            </a:r>
            <a:r>
              <a:rPr sz="2000" b="1" spc="-5">
                <a:solidFill>
                  <a:srgbClr val="6F2F9F"/>
                </a:solidFill>
                <a:latin typeface="Times New Roman"/>
                <a:cs typeface="Times New Roman"/>
              </a:rPr>
              <a:t>)</a:t>
            </a:r>
            <a:r>
              <a:rPr lang="en-US" sz="2000" b="1" spc="-5">
                <a:solidFill>
                  <a:srgbClr val="6F2F9F"/>
                </a:solidFill>
                <a:latin typeface="Times New Roman"/>
                <a:cs typeface="Times New Roman"/>
              </a:rPr>
              <a:t> </a:t>
            </a:r>
            <a:r>
              <a:rPr sz="2000" b="1" spc="-10">
                <a:solidFill>
                  <a:srgbClr val="6F2F9F"/>
                </a:solidFill>
                <a:latin typeface="Times New Roman"/>
                <a:cs typeface="Times New Roman"/>
              </a:rPr>
              <a:t>and</a:t>
            </a:r>
            <a:r>
              <a:rPr sz="2000" b="1" spc="-5">
                <a:solidFill>
                  <a:srgbClr val="6F2F9F"/>
                </a:solidFill>
                <a:latin typeface="Times New Roman"/>
                <a:cs typeface="Times New Roman"/>
              </a:rPr>
              <a:t> </a:t>
            </a:r>
            <a:endParaRPr lang="en-US" sz="2000" b="1" spc="-5">
              <a:solidFill>
                <a:srgbClr val="6F2F9F"/>
              </a:solidFill>
              <a:latin typeface="Times New Roman"/>
              <a:cs typeface="Times New Roman"/>
            </a:endParaRPr>
          </a:p>
          <a:p>
            <a:pPr marL="12700" marR="10795" algn="just">
              <a:lnSpc>
                <a:spcPct val="129299"/>
              </a:lnSpc>
            </a:pPr>
            <a:r>
              <a:rPr sz="2000" b="1" spc="5">
                <a:solidFill>
                  <a:srgbClr val="6F2F9F"/>
                </a:solidFill>
                <a:latin typeface="Times New Roman"/>
                <a:cs typeface="Times New Roman"/>
              </a:rPr>
              <a:t>Sony </a:t>
            </a:r>
            <a:r>
              <a:rPr sz="2000" b="1" spc="10">
                <a:solidFill>
                  <a:srgbClr val="6F2F9F"/>
                </a:solidFill>
                <a:latin typeface="Times New Roman"/>
                <a:cs typeface="Times New Roman"/>
              </a:rPr>
              <a:t> </a:t>
            </a:r>
            <a:r>
              <a:rPr sz="2000" b="1" spc="-10">
                <a:solidFill>
                  <a:srgbClr val="6F2F9F"/>
                </a:solidFill>
                <a:latin typeface="Times New Roman"/>
                <a:cs typeface="Times New Roman"/>
              </a:rPr>
              <a:t>(www.sonymusic.com).</a:t>
            </a:r>
            <a:endParaRPr sz="2000">
              <a:latin typeface="Times New Roman"/>
              <a:cs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482" y="409639"/>
            <a:ext cx="5178517" cy="505908"/>
          </a:xfrm>
          <a:prstGeom prst="rect">
            <a:avLst/>
          </a:prstGeom>
        </p:spPr>
        <p:txBody>
          <a:bodyPr vert="horz" wrap="square" lIns="0" tIns="13335" rIns="0" bIns="0" rtlCol="0">
            <a:spAutoFit/>
          </a:bodyPr>
          <a:lstStyle/>
          <a:p>
            <a:pPr marL="12700">
              <a:lnSpc>
                <a:spcPct val="100000"/>
              </a:lnSpc>
              <a:spcBef>
                <a:spcPts val="105"/>
              </a:spcBef>
            </a:pPr>
            <a:r>
              <a:rPr spc="-35">
                <a:latin typeface="Times New Roman"/>
                <a:cs typeface="Times New Roman"/>
              </a:rPr>
              <a:t>IT</a:t>
            </a:r>
            <a:r>
              <a:rPr spc="20">
                <a:latin typeface="Times New Roman"/>
                <a:cs typeface="Times New Roman"/>
              </a:rPr>
              <a:t> </a:t>
            </a:r>
            <a:r>
              <a:rPr spc="-20">
                <a:latin typeface="Times New Roman"/>
                <a:cs typeface="Times New Roman"/>
              </a:rPr>
              <a:t>Impacts</a:t>
            </a:r>
            <a:r>
              <a:rPr spc="140">
                <a:latin typeface="Times New Roman"/>
                <a:cs typeface="Times New Roman"/>
              </a:rPr>
              <a:t> </a:t>
            </a:r>
            <a:r>
              <a:rPr spc="-5">
                <a:latin typeface="Times New Roman"/>
                <a:cs typeface="Times New Roman"/>
              </a:rPr>
              <a:t>Entire</a:t>
            </a:r>
            <a:r>
              <a:rPr spc="-35">
                <a:latin typeface="Times New Roman"/>
                <a:cs typeface="Times New Roman"/>
              </a:rPr>
              <a:t> </a:t>
            </a:r>
            <a:r>
              <a:rPr spc="-10">
                <a:latin typeface="Times New Roman"/>
                <a:cs typeface="Times New Roman"/>
              </a:rPr>
              <a:t>Industries</a:t>
            </a:r>
          </a:p>
        </p:txBody>
      </p:sp>
      <p:sp>
        <p:nvSpPr>
          <p:cNvPr id="3" name="object 3"/>
          <p:cNvSpPr txBox="1"/>
          <p:nvPr/>
        </p:nvSpPr>
        <p:spPr>
          <a:xfrm>
            <a:off x="547369" y="1474406"/>
            <a:ext cx="8076565" cy="4716780"/>
          </a:xfrm>
          <a:prstGeom prst="rect">
            <a:avLst/>
          </a:prstGeom>
        </p:spPr>
        <p:txBody>
          <a:bodyPr vert="horz" wrap="square" lIns="0" tIns="12700" rIns="0" bIns="0" rtlCol="0">
            <a:spAutoFit/>
          </a:bodyPr>
          <a:lstStyle/>
          <a:p>
            <a:pPr marL="12700">
              <a:lnSpc>
                <a:spcPct val="100000"/>
              </a:lnSpc>
              <a:spcBef>
                <a:spcPts val="100"/>
              </a:spcBef>
            </a:pPr>
            <a:r>
              <a:rPr sz="2400" b="1" spc="-15">
                <a:solidFill>
                  <a:srgbClr val="006FC0"/>
                </a:solidFill>
                <a:latin typeface="Times New Roman"/>
                <a:cs typeface="Times New Roman"/>
              </a:rPr>
              <a:t>The</a:t>
            </a:r>
            <a:r>
              <a:rPr sz="2400" b="1" spc="10">
                <a:solidFill>
                  <a:srgbClr val="006FC0"/>
                </a:solidFill>
                <a:latin typeface="Times New Roman"/>
                <a:cs typeface="Times New Roman"/>
              </a:rPr>
              <a:t> </a:t>
            </a:r>
            <a:r>
              <a:rPr sz="2400" b="1" spc="-10">
                <a:solidFill>
                  <a:srgbClr val="006FC0"/>
                </a:solidFill>
                <a:latin typeface="Times New Roman"/>
                <a:cs typeface="Times New Roman"/>
              </a:rPr>
              <a:t>Music</a:t>
            </a:r>
            <a:r>
              <a:rPr sz="2400" b="1" spc="15">
                <a:solidFill>
                  <a:srgbClr val="006FC0"/>
                </a:solidFill>
                <a:latin typeface="Times New Roman"/>
                <a:cs typeface="Times New Roman"/>
              </a:rPr>
              <a:t> </a:t>
            </a:r>
            <a:r>
              <a:rPr sz="2400" b="1" spc="-10">
                <a:solidFill>
                  <a:srgbClr val="006FC0"/>
                </a:solidFill>
                <a:latin typeface="Times New Roman"/>
                <a:cs typeface="Times New Roman"/>
              </a:rPr>
              <a:t>Industry</a:t>
            </a:r>
            <a:endParaRPr sz="2400">
              <a:latin typeface="Times New Roman"/>
              <a:cs typeface="Times New Roman"/>
            </a:endParaRPr>
          </a:p>
          <a:p>
            <a:pPr>
              <a:lnSpc>
                <a:spcPct val="100000"/>
              </a:lnSpc>
              <a:spcBef>
                <a:spcPts val="45"/>
              </a:spcBef>
            </a:pPr>
            <a:endParaRPr sz="3200">
              <a:latin typeface="Times New Roman"/>
              <a:cs typeface="Times New Roman"/>
            </a:endParaRPr>
          </a:p>
          <a:p>
            <a:pPr marL="355600" indent="-343535">
              <a:lnSpc>
                <a:spcPct val="100000"/>
              </a:lnSpc>
              <a:buClr>
                <a:srgbClr val="000000"/>
              </a:buClr>
              <a:buFont typeface="Arial MT"/>
              <a:buChar char="•"/>
              <a:tabLst>
                <a:tab pos="355600" algn="l"/>
                <a:tab pos="356235" algn="l"/>
              </a:tabLst>
            </a:pPr>
            <a:r>
              <a:rPr sz="2000" b="1" spc="-5">
                <a:solidFill>
                  <a:srgbClr val="6F2F9F"/>
                </a:solidFill>
                <a:latin typeface="Times New Roman"/>
                <a:cs typeface="Times New Roman"/>
              </a:rPr>
              <a:t>Digital music</a:t>
            </a:r>
            <a:r>
              <a:rPr sz="2000" b="1" spc="15">
                <a:solidFill>
                  <a:srgbClr val="6F2F9F"/>
                </a:solidFill>
                <a:latin typeface="Times New Roman"/>
                <a:cs typeface="Times New Roman"/>
              </a:rPr>
              <a:t> </a:t>
            </a:r>
            <a:r>
              <a:rPr sz="2000" b="1" spc="-5">
                <a:solidFill>
                  <a:srgbClr val="6F2F9F"/>
                </a:solidFill>
                <a:latin typeface="Times New Roman"/>
                <a:cs typeface="Times New Roman"/>
              </a:rPr>
              <a:t>streaming</a:t>
            </a:r>
            <a:r>
              <a:rPr sz="2000" b="1" spc="15">
                <a:solidFill>
                  <a:srgbClr val="6F2F9F"/>
                </a:solidFill>
                <a:latin typeface="Times New Roman"/>
                <a:cs typeface="Times New Roman"/>
              </a:rPr>
              <a:t> </a:t>
            </a:r>
            <a:r>
              <a:rPr sz="2000" b="1" spc="-25">
                <a:solidFill>
                  <a:srgbClr val="6F2F9F"/>
                </a:solidFill>
                <a:latin typeface="Times New Roman"/>
                <a:cs typeface="Times New Roman"/>
              </a:rPr>
              <a:t>technologies</a:t>
            </a:r>
            <a:r>
              <a:rPr sz="2000" b="1" spc="190">
                <a:solidFill>
                  <a:srgbClr val="6F2F9F"/>
                </a:solidFill>
                <a:latin typeface="Times New Roman"/>
                <a:cs typeface="Times New Roman"/>
              </a:rPr>
              <a:t> </a:t>
            </a:r>
            <a:r>
              <a:rPr sz="2000" spc="-40">
                <a:solidFill>
                  <a:srgbClr val="6F2F9F"/>
                </a:solidFill>
                <a:latin typeface="Times New Roman"/>
                <a:cs typeface="Times New Roman"/>
              </a:rPr>
              <a:t>over</a:t>
            </a:r>
            <a:r>
              <a:rPr sz="2000" spc="140">
                <a:solidFill>
                  <a:srgbClr val="6F2F9F"/>
                </a:solidFill>
                <a:latin typeface="Times New Roman"/>
                <a:cs typeface="Times New Roman"/>
              </a:rPr>
              <a:t> </a:t>
            </a:r>
            <a:r>
              <a:rPr sz="2000" spc="-5">
                <a:solidFill>
                  <a:srgbClr val="6F2F9F"/>
                </a:solidFill>
                <a:latin typeface="Times New Roman"/>
                <a:cs typeface="Times New Roman"/>
              </a:rPr>
              <a:t>the</a:t>
            </a:r>
            <a:r>
              <a:rPr sz="2000" spc="10">
                <a:solidFill>
                  <a:srgbClr val="6F2F9F"/>
                </a:solidFill>
                <a:latin typeface="Times New Roman"/>
                <a:cs typeface="Times New Roman"/>
              </a:rPr>
              <a:t> </a:t>
            </a:r>
            <a:r>
              <a:rPr sz="2000" spc="-15">
                <a:solidFill>
                  <a:srgbClr val="6F2F9F"/>
                </a:solidFill>
                <a:latin typeface="Times New Roman"/>
                <a:cs typeface="Times New Roman"/>
              </a:rPr>
              <a:t>Internet.</a:t>
            </a:r>
            <a:endParaRPr sz="2000">
              <a:latin typeface="Times New Roman"/>
              <a:cs typeface="Times New Roman"/>
            </a:endParaRPr>
          </a:p>
          <a:p>
            <a:pPr>
              <a:lnSpc>
                <a:spcPct val="100000"/>
              </a:lnSpc>
              <a:buFont typeface="Arial MT"/>
              <a:buChar char="•"/>
            </a:pPr>
            <a:endParaRPr sz="2200">
              <a:latin typeface="Times New Roman"/>
              <a:cs typeface="Times New Roman"/>
            </a:endParaRPr>
          </a:p>
          <a:p>
            <a:pPr marL="12700">
              <a:lnSpc>
                <a:spcPct val="100000"/>
              </a:lnSpc>
              <a:spcBef>
                <a:spcPts val="1280"/>
              </a:spcBef>
            </a:pPr>
            <a:r>
              <a:rPr sz="2000" spc="-25">
                <a:latin typeface="Times New Roman"/>
                <a:cs typeface="Times New Roman"/>
              </a:rPr>
              <a:t>Two</a:t>
            </a:r>
            <a:r>
              <a:rPr sz="2000" spc="95">
                <a:latin typeface="Times New Roman"/>
                <a:cs typeface="Times New Roman"/>
              </a:rPr>
              <a:t> </a:t>
            </a:r>
            <a:r>
              <a:rPr sz="2000" spc="-5">
                <a:latin typeface="Times New Roman"/>
                <a:cs typeface="Times New Roman"/>
              </a:rPr>
              <a:t>digital-streaming</a:t>
            </a:r>
            <a:r>
              <a:rPr sz="2000">
                <a:latin typeface="Times New Roman"/>
                <a:cs typeface="Times New Roman"/>
              </a:rPr>
              <a:t> </a:t>
            </a:r>
            <a:r>
              <a:rPr sz="2000" spc="-5">
                <a:latin typeface="Times New Roman"/>
                <a:cs typeface="Times New Roman"/>
              </a:rPr>
              <a:t>business</a:t>
            </a:r>
            <a:r>
              <a:rPr sz="2000" spc="-25">
                <a:latin typeface="Times New Roman"/>
                <a:cs typeface="Times New Roman"/>
              </a:rPr>
              <a:t> </a:t>
            </a:r>
            <a:r>
              <a:rPr sz="2000" spc="-20">
                <a:latin typeface="Times New Roman"/>
                <a:cs typeface="Times New Roman"/>
              </a:rPr>
              <a:t>models</a:t>
            </a:r>
            <a:r>
              <a:rPr sz="2000" spc="60">
                <a:latin typeface="Times New Roman"/>
                <a:cs typeface="Times New Roman"/>
              </a:rPr>
              <a:t> </a:t>
            </a:r>
            <a:r>
              <a:rPr sz="2000" spc="-20">
                <a:latin typeface="Times New Roman"/>
                <a:cs typeface="Times New Roman"/>
              </a:rPr>
              <a:t>emerged:</a:t>
            </a:r>
            <a:endParaRPr sz="2000">
              <a:latin typeface="Times New Roman"/>
              <a:cs typeface="Times New Roman"/>
            </a:endParaRPr>
          </a:p>
          <a:p>
            <a:pPr>
              <a:lnSpc>
                <a:spcPct val="100000"/>
              </a:lnSpc>
              <a:spcBef>
                <a:spcPts val="55"/>
              </a:spcBef>
            </a:pPr>
            <a:endParaRPr sz="1400">
              <a:latin typeface="Times New Roman"/>
              <a:cs typeface="Times New Roman"/>
            </a:endParaRPr>
          </a:p>
          <a:p>
            <a:pPr marL="984250" marR="7620" lvl="1" indent="-361950">
              <a:lnSpc>
                <a:spcPct val="129299"/>
              </a:lnSpc>
              <a:buClr>
                <a:srgbClr val="6F2F9F"/>
              </a:buClr>
              <a:buFont typeface="Times New Roman"/>
              <a:buAutoNum type="arabicPeriod"/>
              <a:tabLst>
                <a:tab pos="984250" algn="l"/>
              </a:tabLst>
            </a:pPr>
            <a:r>
              <a:rPr sz="2000" spc="-10">
                <a:solidFill>
                  <a:srgbClr val="6F2F9F"/>
                </a:solidFill>
                <a:latin typeface="Times New Roman"/>
                <a:cs typeface="Times New Roman"/>
              </a:rPr>
              <a:t>Internet</a:t>
            </a:r>
            <a:r>
              <a:rPr sz="2000" spc="434">
                <a:solidFill>
                  <a:srgbClr val="6F2F9F"/>
                </a:solidFill>
                <a:latin typeface="Times New Roman"/>
                <a:cs typeface="Times New Roman"/>
              </a:rPr>
              <a:t> </a:t>
            </a:r>
            <a:r>
              <a:rPr sz="2000" spc="5">
                <a:solidFill>
                  <a:srgbClr val="6F2F9F"/>
                </a:solidFill>
                <a:latin typeface="Times New Roman"/>
                <a:cs typeface="Times New Roman"/>
              </a:rPr>
              <a:t>radio</a:t>
            </a:r>
            <a:r>
              <a:rPr sz="2000" spc="400">
                <a:solidFill>
                  <a:srgbClr val="6F2F9F"/>
                </a:solidFill>
                <a:latin typeface="Times New Roman"/>
                <a:cs typeface="Times New Roman"/>
              </a:rPr>
              <a:t> </a:t>
            </a:r>
            <a:r>
              <a:rPr sz="2000" spc="-5">
                <a:solidFill>
                  <a:srgbClr val="6F2F9F"/>
                </a:solidFill>
                <a:latin typeface="Times New Roman"/>
                <a:cs typeface="Times New Roman"/>
              </a:rPr>
              <a:t>companies</a:t>
            </a:r>
            <a:r>
              <a:rPr sz="2000" spc="470">
                <a:solidFill>
                  <a:srgbClr val="6F2F9F"/>
                </a:solidFill>
                <a:latin typeface="Times New Roman"/>
                <a:cs typeface="Times New Roman"/>
              </a:rPr>
              <a:t> </a:t>
            </a:r>
            <a:r>
              <a:rPr sz="2000" spc="-10">
                <a:solidFill>
                  <a:srgbClr val="6F2F9F"/>
                </a:solidFill>
                <a:latin typeface="Times New Roman"/>
                <a:cs typeface="Times New Roman"/>
              </a:rPr>
              <a:t>such</a:t>
            </a:r>
            <a:r>
              <a:rPr sz="2000" spc="440">
                <a:solidFill>
                  <a:srgbClr val="6F2F9F"/>
                </a:solidFill>
                <a:latin typeface="Times New Roman"/>
                <a:cs typeface="Times New Roman"/>
              </a:rPr>
              <a:t> </a:t>
            </a:r>
            <a:r>
              <a:rPr sz="2000" spc="5">
                <a:solidFill>
                  <a:srgbClr val="6F2F9F"/>
                </a:solidFill>
                <a:latin typeface="Times New Roman"/>
                <a:cs typeface="Times New Roman"/>
              </a:rPr>
              <a:t>as</a:t>
            </a:r>
            <a:r>
              <a:rPr sz="2000" spc="459">
                <a:solidFill>
                  <a:srgbClr val="6F2F9F"/>
                </a:solidFill>
                <a:latin typeface="Times New Roman"/>
                <a:cs typeface="Times New Roman"/>
              </a:rPr>
              <a:t> </a:t>
            </a:r>
            <a:r>
              <a:rPr sz="2000" b="1" spc="-15">
                <a:solidFill>
                  <a:srgbClr val="6F2F9F"/>
                </a:solidFill>
                <a:latin typeface="Times New Roman"/>
                <a:cs typeface="Times New Roman"/>
              </a:rPr>
              <a:t>Pandora</a:t>
            </a:r>
            <a:r>
              <a:rPr sz="2000" b="1" spc="445">
                <a:solidFill>
                  <a:srgbClr val="6F2F9F"/>
                </a:solidFill>
                <a:latin typeface="Times New Roman"/>
                <a:cs typeface="Times New Roman"/>
              </a:rPr>
              <a:t> </a:t>
            </a:r>
            <a:r>
              <a:rPr sz="2000">
                <a:solidFill>
                  <a:srgbClr val="6F2F9F"/>
                </a:solidFill>
                <a:latin typeface="Times New Roman"/>
                <a:cs typeface="Times New Roman"/>
              </a:rPr>
              <a:t>(www.pandora.com) </a:t>
            </a:r>
            <a:r>
              <a:rPr sz="2000" spc="-484">
                <a:solidFill>
                  <a:srgbClr val="6F2F9F"/>
                </a:solidFill>
                <a:latin typeface="Times New Roman"/>
                <a:cs typeface="Times New Roman"/>
              </a:rPr>
              <a:t> </a:t>
            </a:r>
            <a:r>
              <a:rPr sz="2000" spc="-5">
                <a:solidFill>
                  <a:srgbClr val="6F2F9F"/>
                </a:solidFill>
                <a:latin typeface="Times New Roman"/>
                <a:cs typeface="Times New Roman"/>
              </a:rPr>
              <a:t>that</a:t>
            </a:r>
            <a:r>
              <a:rPr sz="2000" spc="65">
                <a:solidFill>
                  <a:srgbClr val="6F2F9F"/>
                </a:solidFill>
                <a:latin typeface="Times New Roman"/>
                <a:cs typeface="Times New Roman"/>
              </a:rPr>
              <a:t> </a:t>
            </a:r>
            <a:r>
              <a:rPr sz="2000" spc="-15">
                <a:solidFill>
                  <a:srgbClr val="6F2F9F"/>
                </a:solidFill>
                <a:latin typeface="Times New Roman"/>
                <a:cs typeface="Times New Roman"/>
              </a:rPr>
              <a:t>allow</a:t>
            </a:r>
            <a:r>
              <a:rPr sz="2000" spc="130">
                <a:solidFill>
                  <a:srgbClr val="6F2F9F"/>
                </a:solidFill>
                <a:latin typeface="Times New Roman"/>
                <a:cs typeface="Times New Roman"/>
              </a:rPr>
              <a:t> </a:t>
            </a:r>
            <a:r>
              <a:rPr sz="2000" spc="-10">
                <a:solidFill>
                  <a:srgbClr val="6F2F9F"/>
                </a:solidFill>
                <a:latin typeface="Times New Roman"/>
                <a:cs typeface="Times New Roman"/>
              </a:rPr>
              <a:t>subscribers</a:t>
            </a:r>
            <a:r>
              <a:rPr sz="2000" spc="105">
                <a:solidFill>
                  <a:srgbClr val="6F2F9F"/>
                </a:solidFill>
                <a:latin typeface="Times New Roman"/>
                <a:cs typeface="Times New Roman"/>
              </a:rPr>
              <a:t> </a:t>
            </a:r>
            <a:r>
              <a:rPr sz="2000" spc="-5">
                <a:solidFill>
                  <a:srgbClr val="6F2F9F"/>
                </a:solidFill>
                <a:latin typeface="Times New Roman"/>
                <a:cs typeface="Times New Roman"/>
              </a:rPr>
              <a:t>to</a:t>
            </a:r>
            <a:r>
              <a:rPr sz="2000" spc="65">
                <a:solidFill>
                  <a:srgbClr val="6F2F9F"/>
                </a:solidFill>
                <a:latin typeface="Times New Roman"/>
                <a:cs typeface="Times New Roman"/>
              </a:rPr>
              <a:t> </a:t>
            </a:r>
            <a:r>
              <a:rPr sz="2000" spc="-10">
                <a:solidFill>
                  <a:srgbClr val="6F2F9F"/>
                </a:solidFill>
                <a:latin typeface="Times New Roman"/>
                <a:cs typeface="Times New Roman"/>
              </a:rPr>
              <a:t>passively</a:t>
            </a:r>
            <a:r>
              <a:rPr sz="2000" spc="130">
                <a:solidFill>
                  <a:srgbClr val="6F2F9F"/>
                </a:solidFill>
                <a:latin typeface="Times New Roman"/>
                <a:cs typeface="Times New Roman"/>
              </a:rPr>
              <a:t> </a:t>
            </a:r>
            <a:r>
              <a:rPr sz="2000" spc="-10">
                <a:solidFill>
                  <a:srgbClr val="6F2F9F"/>
                </a:solidFill>
                <a:latin typeface="Times New Roman"/>
                <a:cs typeface="Times New Roman"/>
              </a:rPr>
              <a:t>listen</a:t>
            </a:r>
            <a:r>
              <a:rPr sz="2000" spc="70">
                <a:solidFill>
                  <a:srgbClr val="6F2F9F"/>
                </a:solidFill>
                <a:latin typeface="Times New Roman"/>
                <a:cs typeface="Times New Roman"/>
              </a:rPr>
              <a:t> </a:t>
            </a:r>
            <a:r>
              <a:rPr sz="2000" spc="-5">
                <a:solidFill>
                  <a:srgbClr val="6F2F9F"/>
                </a:solidFill>
                <a:latin typeface="Times New Roman"/>
                <a:cs typeface="Times New Roman"/>
              </a:rPr>
              <a:t>to</a:t>
            </a:r>
            <a:r>
              <a:rPr sz="2000" spc="70">
                <a:solidFill>
                  <a:srgbClr val="6F2F9F"/>
                </a:solidFill>
                <a:latin typeface="Times New Roman"/>
                <a:cs typeface="Times New Roman"/>
              </a:rPr>
              <a:t> </a:t>
            </a:r>
            <a:r>
              <a:rPr sz="2000">
                <a:solidFill>
                  <a:srgbClr val="6F2F9F"/>
                </a:solidFill>
                <a:latin typeface="Times New Roman"/>
                <a:cs typeface="Times New Roman"/>
              </a:rPr>
              <a:t>music</a:t>
            </a:r>
            <a:r>
              <a:rPr sz="2000" spc="30">
                <a:solidFill>
                  <a:srgbClr val="6F2F9F"/>
                </a:solidFill>
                <a:latin typeface="Times New Roman"/>
                <a:cs typeface="Times New Roman"/>
              </a:rPr>
              <a:t> </a:t>
            </a:r>
            <a:r>
              <a:rPr sz="2000" spc="-5">
                <a:solidFill>
                  <a:srgbClr val="6F2F9F"/>
                </a:solidFill>
                <a:latin typeface="Times New Roman"/>
                <a:cs typeface="Times New Roman"/>
              </a:rPr>
              <a:t>that</a:t>
            </a:r>
            <a:r>
              <a:rPr sz="2000" spc="70">
                <a:solidFill>
                  <a:srgbClr val="6F2F9F"/>
                </a:solidFill>
                <a:latin typeface="Times New Roman"/>
                <a:cs typeface="Times New Roman"/>
              </a:rPr>
              <a:t> </a:t>
            </a:r>
            <a:r>
              <a:rPr sz="2000" spc="-10">
                <a:solidFill>
                  <a:srgbClr val="6F2F9F"/>
                </a:solidFill>
                <a:latin typeface="Times New Roman"/>
                <a:cs typeface="Times New Roman"/>
              </a:rPr>
              <a:t>is </a:t>
            </a:r>
            <a:r>
              <a:rPr sz="2000" spc="-5">
                <a:solidFill>
                  <a:srgbClr val="6F2F9F"/>
                </a:solidFill>
                <a:latin typeface="Times New Roman"/>
                <a:cs typeface="Times New Roman"/>
              </a:rPr>
              <a:t> </a:t>
            </a:r>
            <a:r>
              <a:rPr sz="2000" spc="-20">
                <a:solidFill>
                  <a:srgbClr val="6F2F9F"/>
                </a:solidFill>
                <a:latin typeface="Times New Roman"/>
                <a:cs typeface="Times New Roman"/>
              </a:rPr>
              <a:t>customized</a:t>
            </a:r>
            <a:r>
              <a:rPr sz="2000" spc="150">
                <a:solidFill>
                  <a:srgbClr val="6F2F9F"/>
                </a:solidFill>
                <a:latin typeface="Times New Roman"/>
                <a:cs typeface="Times New Roman"/>
              </a:rPr>
              <a:t> </a:t>
            </a:r>
            <a:r>
              <a:rPr sz="2000" spc="-40">
                <a:solidFill>
                  <a:srgbClr val="6F2F9F"/>
                </a:solidFill>
                <a:latin typeface="Times New Roman"/>
                <a:cs typeface="Times New Roman"/>
              </a:rPr>
              <a:t>for</a:t>
            </a:r>
            <a:r>
              <a:rPr sz="2000" spc="80">
                <a:solidFill>
                  <a:srgbClr val="6F2F9F"/>
                </a:solidFill>
                <a:latin typeface="Times New Roman"/>
                <a:cs typeface="Times New Roman"/>
              </a:rPr>
              <a:t> </a:t>
            </a:r>
            <a:r>
              <a:rPr sz="2000" spc="-15">
                <a:solidFill>
                  <a:srgbClr val="6F2F9F"/>
                </a:solidFill>
                <a:latin typeface="Times New Roman"/>
                <a:cs typeface="Times New Roman"/>
              </a:rPr>
              <a:t>their</a:t>
            </a:r>
            <a:r>
              <a:rPr sz="2000" spc="30">
                <a:solidFill>
                  <a:srgbClr val="6F2F9F"/>
                </a:solidFill>
                <a:latin typeface="Times New Roman"/>
                <a:cs typeface="Times New Roman"/>
              </a:rPr>
              <a:t> </a:t>
            </a:r>
            <a:r>
              <a:rPr sz="2000" spc="-5">
                <a:solidFill>
                  <a:srgbClr val="6F2F9F"/>
                </a:solidFill>
                <a:latin typeface="Times New Roman"/>
                <a:cs typeface="Times New Roman"/>
              </a:rPr>
              <a:t>tastes</a:t>
            </a:r>
            <a:endParaRPr sz="2000">
              <a:latin typeface="Times New Roman"/>
              <a:cs typeface="Times New Roman"/>
            </a:endParaRPr>
          </a:p>
          <a:p>
            <a:pPr marL="984250" marR="5080" lvl="1" indent="-361950" algn="just">
              <a:lnSpc>
                <a:spcPct val="129299"/>
              </a:lnSpc>
              <a:buAutoNum type="arabicPeriod"/>
              <a:tabLst>
                <a:tab pos="984250" algn="l"/>
              </a:tabLst>
            </a:pPr>
            <a:r>
              <a:rPr sz="2000" spc="-10">
                <a:solidFill>
                  <a:srgbClr val="6F2F9F"/>
                </a:solidFill>
                <a:latin typeface="Times New Roman"/>
                <a:cs typeface="Times New Roman"/>
              </a:rPr>
              <a:t>Interactive</a:t>
            </a:r>
            <a:r>
              <a:rPr sz="2000" spc="-5">
                <a:solidFill>
                  <a:srgbClr val="6F2F9F"/>
                </a:solidFill>
                <a:latin typeface="Times New Roman"/>
                <a:cs typeface="Times New Roman"/>
              </a:rPr>
              <a:t> </a:t>
            </a:r>
            <a:r>
              <a:rPr sz="2000" spc="-15">
                <a:solidFill>
                  <a:srgbClr val="6F2F9F"/>
                </a:solidFill>
                <a:latin typeface="Times New Roman"/>
                <a:cs typeface="Times New Roman"/>
              </a:rPr>
              <a:t>companies</a:t>
            </a:r>
            <a:r>
              <a:rPr sz="2000" spc="-10">
                <a:solidFill>
                  <a:srgbClr val="6F2F9F"/>
                </a:solidFill>
                <a:latin typeface="Times New Roman"/>
                <a:cs typeface="Times New Roman"/>
              </a:rPr>
              <a:t> such</a:t>
            </a:r>
            <a:r>
              <a:rPr sz="2000" spc="-5">
                <a:solidFill>
                  <a:srgbClr val="6F2F9F"/>
                </a:solidFill>
                <a:latin typeface="Times New Roman"/>
                <a:cs typeface="Times New Roman"/>
              </a:rPr>
              <a:t> </a:t>
            </a:r>
            <a:r>
              <a:rPr sz="2000" spc="5">
                <a:solidFill>
                  <a:srgbClr val="6F2F9F"/>
                </a:solidFill>
                <a:latin typeface="Times New Roman"/>
                <a:cs typeface="Times New Roman"/>
              </a:rPr>
              <a:t>as</a:t>
            </a:r>
            <a:r>
              <a:rPr sz="2000" spc="10">
                <a:solidFill>
                  <a:srgbClr val="6F2F9F"/>
                </a:solidFill>
                <a:latin typeface="Times New Roman"/>
                <a:cs typeface="Times New Roman"/>
              </a:rPr>
              <a:t> </a:t>
            </a:r>
            <a:r>
              <a:rPr sz="2000" b="1" spc="-5">
                <a:solidFill>
                  <a:srgbClr val="6F2F9F"/>
                </a:solidFill>
                <a:latin typeface="Times New Roman"/>
                <a:cs typeface="Times New Roman"/>
              </a:rPr>
              <a:t>Spotify</a:t>
            </a:r>
            <a:r>
              <a:rPr sz="2000" b="1">
                <a:solidFill>
                  <a:srgbClr val="6F2F9F"/>
                </a:solidFill>
                <a:latin typeface="Times New Roman"/>
                <a:cs typeface="Times New Roman"/>
              </a:rPr>
              <a:t> </a:t>
            </a:r>
            <a:r>
              <a:rPr sz="2000" spc="-5">
                <a:solidFill>
                  <a:srgbClr val="6F2F9F"/>
                </a:solidFill>
                <a:latin typeface="Times New Roman"/>
                <a:cs typeface="Times New Roman"/>
              </a:rPr>
              <a:t>(www.spotify.com)</a:t>
            </a:r>
            <a:r>
              <a:rPr sz="2000">
                <a:solidFill>
                  <a:srgbClr val="6F2F9F"/>
                </a:solidFill>
                <a:latin typeface="Times New Roman"/>
                <a:cs typeface="Times New Roman"/>
              </a:rPr>
              <a:t> and </a:t>
            </a:r>
            <a:r>
              <a:rPr sz="2000" spc="5">
                <a:solidFill>
                  <a:srgbClr val="6F2F9F"/>
                </a:solidFill>
                <a:latin typeface="Times New Roman"/>
                <a:cs typeface="Times New Roman"/>
              </a:rPr>
              <a:t> </a:t>
            </a:r>
            <a:r>
              <a:rPr sz="2000" b="1" spc="-10">
                <a:solidFill>
                  <a:srgbClr val="6F2F9F"/>
                </a:solidFill>
                <a:latin typeface="Times New Roman"/>
                <a:cs typeface="Times New Roman"/>
              </a:rPr>
              <a:t>Apple’s </a:t>
            </a:r>
            <a:r>
              <a:rPr sz="2000" b="1" spc="-15">
                <a:solidFill>
                  <a:srgbClr val="6F2F9F"/>
                </a:solidFill>
                <a:latin typeface="Times New Roman"/>
                <a:cs typeface="Times New Roman"/>
              </a:rPr>
              <a:t>iTunes </a:t>
            </a:r>
            <a:r>
              <a:rPr sz="2000" spc="-5">
                <a:solidFill>
                  <a:srgbClr val="6F2F9F"/>
                </a:solidFill>
                <a:latin typeface="Times New Roman"/>
                <a:cs typeface="Times New Roman"/>
              </a:rPr>
              <a:t>(</a:t>
            </a:r>
            <a:r>
              <a:rPr sz="2000" spc="-5">
                <a:solidFill>
                  <a:srgbClr val="6F2F9F"/>
                </a:solidFill>
                <a:latin typeface="Times New Roman"/>
                <a:cs typeface="Times New Roman"/>
                <a:hlinkClick r:id="rId2"/>
              </a:rPr>
              <a:t>www.apple.com/itunes) </a:t>
            </a:r>
            <a:r>
              <a:rPr sz="2000" spc="-5">
                <a:solidFill>
                  <a:srgbClr val="6F2F9F"/>
                </a:solidFill>
                <a:latin typeface="Times New Roman"/>
                <a:cs typeface="Times New Roman"/>
              </a:rPr>
              <a:t>that allow </a:t>
            </a:r>
            <a:r>
              <a:rPr sz="2000">
                <a:solidFill>
                  <a:srgbClr val="6F2F9F"/>
                </a:solidFill>
                <a:latin typeface="Times New Roman"/>
                <a:cs typeface="Times New Roman"/>
              </a:rPr>
              <a:t>users </a:t>
            </a:r>
            <a:r>
              <a:rPr sz="2000" spc="20">
                <a:solidFill>
                  <a:srgbClr val="6F2F9F"/>
                </a:solidFill>
                <a:latin typeface="Times New Roman"/>
                <a:cs typeface="Times New Roman"/>
              </a:rPr>
              <a:t>to </a:t>
            </a:r>
            <a:r>
              <a:rPr sz="2000">
                <a:solidFill>
                  <a:srgbClr val="6F2F9F"/>
                </a:solidFill>
                <a:latin typeface="Times New Roman"/>
                <a:cs typeface="Times New Roman"/>
              </a:rPr>
              <a:t>pick </a:t>
            </a:r>
            <a:r>
              <a:rPr sz="2000" spc="5">
                <a:solidFill>
                  <a:srgbClr val="6F2F9F"/>
                </a:solidFill>
                <a:latin typeface="Times New Roman"/>
                <a:cs typeface="Times New Roman"/>
              </a:rPr>
              <a:t> </a:t>
            </a:r>
            <a:r>
              <a:rPr sz="2000" spc="-5">
                <a:solidFill>
                  <a:srgbClr val="6F2F9F"/>
                </a:solidFill>
                <a:latin typeface="Times New Roman"/>
                <a:cs typeface="Times New Roman"/>
              </a:rPr>
              <a:t>songs.</a:t>
            </a:r>
            <a:endParaRPr sz="2000">
              <a:latin typeface="Times New Roman"/>
              <a:cs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6" y="453643"/>
            <a:ext cx="5102543" cy="505908"/>
          </a:xfrm>
          <a:prstGeom prst="rect">
            <a:avLst/>
          </a:prstGeom>
        </p:spPr>
        <p:txBody>
          <a:bodyPr vert="horz" wrap="square" lIns="0" tIns="13335" rIns="0" bIns="0" rtlCol="0">
            <a:spAutoFit/>
          </a:bodyPr>
          <a:lstStyle/>
          <a:p>
            <a:pPr marL="12700">
              <a:lnSpc>
                <a:spcPct val="100000"/>
              </a:lnSpc>
              <a:spcBef>
                <a:spcPts val="105"/>
              </a:spcBef>
            </a:pPr>
            <a:r>
              <a:rPr spc="-35">
                <a:latin typeface="Times New Roman"/>
                <a:cs typeface="Times New Roman"/>
              </a:rPr>
              <a:t>IT</a:t>
            </a:r>
            <a:r>
              <a:rPr spc="20">
                <a:latin typeface="Times New Roman"/>
                <a:cs typeface="Times New Roman"/>
              </a:rPr>
              <a:t> </a:t>
            </a:r>
            <a:r>
              <a:rPr spc="-20">
                <a:latin typeface="Times New Roman"/>
                <a:cs typeface="Times New Roman"/>
              </a:rPr>
              <a:t>Impacts</a:t>
            </a:r>
            <a:r>
              <a:rPr spc="140">
                <a:latin typeface="Times New Roman"/>
                <a:cs typeface="Times New Roman"/>
              </a:rPr>
              <a:t> </a:t>
            </a:r>
            <a:r>
              <a:rPr spc="-5">
                <a:latin typeface="Times New Roman"/>
                <a:cs typeface="Times New Roman"/>
              </a:rPr>
              <a:t>Entire</a:t>
            </a:r>
            <a:r>
              <a:rPr spc="-35">
                <a:latin typeface="Times New Roman"/>
                <a:cs typeface="Times New Roman"/>
              </a:rPr>
              <a:t> </a:t>
            </a:r>
            <a:r>
              <a:rPr spc="-10">
                <a:latin typeface="Times New Roman"/>
                <a:cs typeface="Times New Roman"/>
              </a:rPr>
              <a:t>Industries</a:t>
            </a:r>
          </a:p>
        </p:txBody>
      </p:sp>
      <p:sp>
        <p:nvSpPr>
          <p:cNvPr id="3" name="object 3"/>
          <p:cNvSpPr txBox="1"/>
          <p:nvPr/>
        </p:nvSpPr>
        <p:spPr>
          <a:xfrm>
            <a:off x="547369" y="1474406"/>
            <a:ext cx="2580005" cy="391795"/>
          </a:xfrm>
          <a:prstGeom prst="rect">
            <a:avLst/>
          </a:prstGeom>
        </p:spPr>
        <p:txBody>
          <a:bodyPr vert="horz" wrap="square" lIns="0" tIns="12700" rIns="0" bIns="0" rtlCol="0">
            <a:spAutoFit/>
          </a:bodyPr>
          <a:lstStyle/>
          <a:p>
            <a:pPr marL="12700">
              <a:lnSpc>
                <a:spcPct val="100000"/>
              </a:lnSpc>
              <a:spcBef>
                <a:spcPts val="100"/>
              </a:spcBef>
            </a:pPr>
            <a:r>
              <a:rPr sz="2400" b="1" spc="-15">
                <a:solidFill>
                  <a:srgbClr val="006FC0"/>
                </a:solidFill>
                <a:latin typeface="Times New Roman"/>
                <a:cs typeface="Times New Roman"/>
              </a:rPr>
              <a:t>The</a:t>
            </a:r>
            <a:r>
              <a:rPr sz="2400" b="1" spc="10">
                <a:solidFill>
                  <a:srgbClr val="006FC0"/>
                </a:solidFill>
                <a:latin typeface="Times New Roman"/>
                <a:cs typeface="Times New Roman"/>
              </a:rPr>
              <a:t> </a:t>
            </a:r>
            <a:r>
              <a:rPr sz="2400" b="1" spc="-5">
                <a:solidFill>
                  <a:srgbClr val="006FC0"/>
                </a:solidFill>
                <a:latin typeface="Times New Roman"/>
                <a:cs typeface="Times New Roman"/>
              </a:rPr>
              <a:t>Video</a:t>
            </a:r>
            <a:r>
              <a:rPr sz="2400" b="1" spc="-15">
                <a:solidFill>
                  <a:srgbClr val="006FC0"/>
                </a:solidFill>
                <a:latin typeface="Times New Roman"/>
                <a:cs typeface="Times New Roman"/>
              </a:rPr>
              <a:t> </a:t>
            </a:r>
            <a:r>
              <a:rPr sz="2400" b="1" spc="-10">
                <a:solidFill>
                  <a:srgbClr val="006FC0"/>
                </a:solidFill>
                <a:latin typeface="Times New Roman"/>
                <a:cs typeface="Times New Roman"/>
              </a:rPr>
              <a:t>Industry</a:t>
            </a:r>
            <a:endParaRPr sz="2400">
              <a:latin typeface="Times New Roman"/>
              <a:cs typeface="Times New Roman"/>
            </a:endParaRPr>
          </a:p>
        </p:txBody>
      </p:sp>
      <p:sp>
        <p:nvSpPr>
          <p:cNvPr id="4" name="object 4"/>
          <p:cNvSpPr txBox="1"/>
          <p:nvPr/>
        </p:nvSpPr>
        <p:spPr>
          <a:xfrm>
            <a:off x="547369" y="2057400"/>
            <a:ext cx="8404860" cy="3573145"/>
          </a:xfrm>
          <a:prstGeom prst="rect">
            <a:avLst/>
          </a:prstGeom>
        </p:spPr>
        <p:txBody>
          <a:bodyPr vert="horz" wrap="square" lIns="0" tIns="102235" rIns="0" bIns="0" rtlCol="0">
            <a:spAutoFit/>
          </a:bodyPr>
          <a:lstStyle/>
          <a:p>
            <a:pPr marL="12700">
              <a:lnSpc>
                <a:spcPct val="100000"/>
              </a:lnSpc>
              <a:spcBef>
                <a:spcPts val="805"/>
              </a:spcBef>
            </a:pPr>
            <a:r>
              <a:rPr sz="2000" b="1" spc="-10">
                <a:solidFill>
                  <a:srgbClr val="FF6600"/>
                </a:solidFill>
                <a:latin typeface="Times New Roman"/>
                <a:cs typeface="Times New Roman"/>
              </a:rPr>
              <a:t>Blockbuster</a:t>
            </a:r>
            <a:endParaRPr sz="2000">
              <a:latin typeface="Times New Roman"/>
              <a:cs typeface="Times New Roman"/>
            </a:endParaRPr>
          </a:p>
          <a:p>
            <a:pPr marL="158750" indent="-146685">
              <a:lnSpc>
                <a:spcPct val="100000"/>
              </a:lnSpc>
              <a:spcBef>
                <a:spcPts val="705"/>
              </a:spcBef>
              <a:buChar char="-"/>
              <a:tabLst>
                <a:tab pos="159385" algn="l"/>
              </a:tabLst>
            </a:pPr>
            <a:r>
              <a:rPr sz="2000" spc="-15">
                <a:solidFill>
                  <a:srgbClr val="FF6600"/>
                </a:solidFill>
                <a:latin typeface="Times New Roman"/>
                <a:cs typeface="Times New Roman"/>
              </a:rPr>
              <a:t>which</a:t>
            </a:r>
            <a:r>
              <a:rPr sz="2000" spc="60">
                <a:solidFill>
                  <a:srgbClr val="FF6600"/>
                </a:solidFill>
                <a:latin typeface="Times New Roman"/>
                <a:cs typeface="Times New Roman"/>
              </a:rPr>
              <a:t> </a:t>
            </a:r>
            <a:r>
              <a:rPr sz="2000" spc="-20">
                <a:solidFill>
                  <a:srgbClr val="FF6600"/>
                </a:solidFill>
                <a:latin typeface="Times New Roman"/>
                <a:cs typeface="Times New Roman"/>
              </a:rPr>
              <a:t>rented</a:t>
            </a:r>
            <a:r>
              <a:rPr sz="2000" spc="110">
                <a:solidFill>
                  <a:srgbClr val="FF6600"/>
                </a:solidFill>
                <a:latin typeface="Times New Roman"/>
                <a:cs typeface="Times New Roman"/>
              </a:rPr>
              <a:t> </a:t>
            </a:r>
            <a:r>
              <a:rPr sz="2000">
                <a:solidFill>
                  <a:srgbClr val="FF6600"/>
                </a:solidFill>
                <a:latin typeface="Times New Roman"/>
                <a:cs typeface="Times New Roman"/>
              </a:rPr>
              <a:t>and</a:t>
            </a:r>
            <a:r>
              <a:rPr sz="2000" spc="10">
                <a:solidFill>
                  <a:srgbClr val="FF6600"/>
                </a:solidFill>
                <a:latin typeface="Times New Roman"/>
                <a:cs typeface="Times New Roman"/>
              </a:rPr>
              <a:t> </a:t>
            </a:r>
            <a:r>
              <a:rPr sz="2000" spc="-10">
                <a:solidFill>
                  <a:srgbClr val="FF6600"/>
                </a:solidFill>
                <a:latin typeface="Times New Roman"/>
                <a:cs typeface="Times New Roman"/>
              </a:rPr>
              <a:t>sold</a:t>
            </a:r>
            <a:r>
              <a:rPr sz="2000">
                <a:solidFill>
                  <a:srgbClr val="FF6600"/>
                </a:solidFill>
                <a:latin typeface="Times New Roman"/>
                <a:cs typeface="Times New Roman"/>
              </a:rPr>
              <a:t> </a:t>
            </a:r>
            <a:r>
              <a:rPr sz="2000" spc="-25">
                <a:solidFill>
                  <a:srgbClr val="FF6600"/>
                </a:solidFill>
                <a:latin typeface="Times New Roman"/>
                <a:cs typeface="Times New Roman"/>
              </a:rPr>
              <a:t>videos</a:t>
            </a:r>
            <a:r>
              <a:rPr sz="2000" spc="120">
                <a:solidFill>
                  <a:srgbClr val="FF6600"/>
                </a:solidFill>
                <a:latin typeface="Times New Roman"/>
                <a:cs typeface="Times New Roman"/>
              </a:rPr>
              <a:t> </a:t>
            </a:r>
            <a:r>
              <a:rPr sz="2000">
                <a:solidFill>
                  <a:srgbClr val="FF6600"/>
                </a:solidFill>
                <a:latin typeface="Times New Roman"/>
                <a:cs typeface="Times New Roman"/>
              </a:rPr>
              <a:t>and</a:t>
            </a:r>
            <a:r>
              <a:rPr sz="2000" spc="10">
                <a:solidFill>
                  <a:srgbClr val="FF6600"/>
                </a:solidFill>
                <a:latin typeface="Times New Roman"/>
                <a:cs typeface="Times New Roman"/>
              </a:rPr>
              <a:t> </a:t>
            </a:r>
            <a:r>
              <a:rPr sz="2000" spc="-10">
                <a:solidFill>
                  <a:srgbClr val="FF6600"/>
                </a:solidFill>
                <a:latin typeface="Times New Roman"/>
                <a:cs typeface="Times New Roman"/>
              </a:rPr>
              <a:t>ancillary</a:t>
            </a:r>
            <a:r>
              <a:rPr sz="2000" spc="65">
                <a:solidFill>
                  <a:srgbClr val="FF6600"/>
                </a:solidFill>
                <a:latin typeface="Times New Roman"/>
                <a:cs typeface="Times New Roman"/>
              </a:rPr>
              <a:t> </a:t>
            </a:r>
            <a:r>
              <a:rPr sz="2000" spc="-15">
                <a:solidFill>
                  <a:srgbClr val="FF6600"/>
                </a:solidFill>
                <a:latin typeface="Times New Roman"/>
                <a:cs typeface="Times New Roman"/>
              </a:rPr>
              <a:t>products</a:t>
            </a:r>
            <a:r>
              <a:rPr sz="2000" spc="80">
                <a:solidFill>
                  <a:srgbClr val="FF6600"/>
                </a:solidFill>
                <a:latin typeface="Times New Roman"/>
                <a:cs typeface="Times New Roman"/>
              </a:rPr>
              <a:t> </a:t>
            </a:r>
            <a:r>
              <a:rPr sz="2000" spc="-15">
                <a:solidFill>
                  <a:srgbClr val="FF6600"/>
                </a:solidFill>
                <a:latin typeface="Times New Roman"/>
                <a:cs typeface="Times New Roman"/>
              </a:rPr>
              <a:t>through</a:t>
            </a:r>
            <a:r>
              <a:rPr sz="2000" spc="60">
                <a:solidFill>
                  <a:srgbClr val="FF6600"/>
                </a:solidFill>
                <a:latin typeface="Times New Roman"/>
                <a:cs typeface="Times New Roman"/>
              </a:rPr>
              <a:t> </a:t>
            </a:r>
            <a:r>
              <a:rPr sz="2000" spc="-10">
                <a:solidFill>
                  <a:srgbClr val="FF6600"/>
                </a:solidFill>
                <a:latin typeface="Times New Roman"/>
                <a:cs typeface="Times New Roman"/>
              </a:rPr>
              <a:t>its</a:t>
            </a:r>
            <a:r>
              <a:rPr sz="2000" spc="30">
                <a:solidFill>
                  <a:srgbClr val="FF6600"/>
                </a:solidFill>
                <a:latin typeface="Times New Roman"/>
                <a:cs typeface="Times New Roman"/>
              </a:rPr>
              <a:t> </a:t>
            </a:r>
            <a:r>
              <a:rPr sz="2000" spc="-10">
                <a:solidFill>
                  <a:srgbClr val="FF6600"/>
                </a:solidFill>
                <a:latin typeface="Times New Roman"/>
                <a:cs typeface="Times New Roman"/>
              </a:rPr>
              <a:t>chain</a:t>
            </a:r>
            <a:r>
              <a:rPr sz="2000">
                <a:solidFill>
                  <a:srgbClr val="FF6600"/>
                </a:solidFill>
                <a:latin typeface="Times New Roman"/>
                <a:cs typeface="Times New Roman"/>
              </a:rPr>
              <a:t> </a:t>
            </a:r>
            <a:r>
              <a:rPr sz="2000" spc="-25">
                <a:solidFill>
                  <a:srgbClr val="FF6600"/>
                </a:solidFill>
                <a:latin typeface="Times New Roman"/>
                <a:cs typeface="Times New Roman"/>
              </a:rPr>
              <a:t>of</a:t>
            </a:r>
            <a:r>
              <a:rPr sz="2000" spc="85">
                <a:solidFill>
                  <a:srgbClr val="FF6600"/>
                </a:solidFill>
                <a:latin typeface="Times New Roman"/>
                <a:cs typeface="Times New Roman"/>
              </a:rPr>
              <a:t> </a:t>
            </a:r>
            <a:r>
              <a:rPr sz="2000" spc="-20">
                <a:solidFill>
                  <a:srgbClr val="FF6600"/>
                </a:solidFill>
                <a:latin typeface="Times New Roman"/>
                <a:cs typeface="Times New Roman"/>
              </a:rPr>
              <a:t>stores</a:t>
            </a:r>
            <a:endParaRPr sz="2000">
              <a:latin typeface="Times New Roman"/>
              <a:cs typeface="Times New Roman"/>
            </a:endParaRPr>
          </a:p>
          <a:p>
            <a:pPr marL="158750" indent="-146685">
              <a:lnSpc>
                <a:spcPct val="100000"/>
              </a:lnSpc>
              <a:spcBef>
                <a:spcPts val="705"/>
              </a:spcBef>
              <a:buChar char="-"/>
              <a:tabLst>
                <a:tab pos="159385" algn="l"/>
              </a:tabLst>
            </a:pPr>
            <a:r>
              <a:rPr sz="2000">
                <a:solidFill>
                  <a:srgbClr val="FF6600"/>
                </a:solidFill>
                <a:latin typeface="Times New Roman"/>
                <a:cs typeface="Times New Roman"/>
              </a:rPr>
              <a:t>was</a:t>
            </a:r>
            <a:r>
              <a:rPr sz="2000" spc="25">
                <a:solidFill>
                  <a:srgbClr val="FF6600"/>
                </a:solidFill>
                <a:latin typeface="Times New Roman"/>
                <a:cs typeface="Times New Roman"/>
              </a:rPr>
              <a:t> </a:t>
            </a:r>
            <a:r>
              <a:rPr sz="2000" spc="-5">
                <a:solidFill>
                  <a:srgbClr val="FF6600"/>
                </a:solidFill>
                <a:latin typeface="Times New Roman"/>
                <a:cs typeface="Times New Roman"/>
              </a:rPr>
              <a:t>the</a:t>
            </a:r>
            <a:r>
              <a:rPr sz="2000" spc="-35">
                <a:solidFill>
                  <a:srgbClr val="FF6600"/>
                </a:solidFill>
                <a:latin typeface="Times New Roman"/>
                <a:cs typeface="Times New Roman"/>
              </a:rPr>
              <a:t> </a:t>
            </a:r>
            <a:r>
              <a:rPr sz="2000" spc="-5">
                <a:solidFill>
                  <a:srgbClr val="FF6600"/>
                </a:solidFill>
                <a:latin typeface="Times New Roman"/>
                <a:cs typeface="Times New Roman"/>
              </a:rPr>
              <a:t>industry </a:t>
            </a:r>
            <a:r>
              <a:rPr sz="2000" spc="-15">
                <a:solidFill>
                  <a:srgbClr val="FF6600"/>
                </a:solidFill>
                <a:latin typeface="Times New Roman"/>
                <a:cs typeface="Times New Roman"/>
              </a:rPr>
              <a:t>leader</a:t>
            </a:r>
            <a:r>
              <a:rPr sz="2000" spc="90">
                <a:solidFill>
                  <a:srgbClr val="FF6600"/>
                </a:solidFill>
                <a:latin typeface="Times New Roman"/>
                <a:cs typeface="Times New Roman"/>
              </a:rPr>
              <a:t> </a:t>
            </a:r>
            <a:r>
              <a:rPr sz="2000" spc="-5">
                <a:solidFill>
                  <a:srgbClr val="FF6600"/>
                </a:solidFill>
                <a:latin typeface="Times New Roman"/>
                <a:cs typeface="Times New Roman"/>
              </a:rPr>
              <a:t>until it </a:t>
            </a:r>
            <a:r>
              <a:rPr sz="2000">
                <a:solidFill>
                  <a:srgbClr val="FF6600"/>
                </a:solidFill>
                <a:latin typeface="Times New Roman"/>
                <a:cs typeface="Times New Roman"/>
              </a:rPr>
              <a:t>was</a:t>
            </a:r>
            <a:r>
              <a:rPr sz="2000" spc="-20">
                <a:solidFill>
                  <a:srgbClr val="FF6600"/>
                </a:solidFill>
                <a:latin typeface="Times New Roman"/>
                <a:cs typeface="Times New Roman"/>
              </a:rPr>
              <a:t> </a:t>
            </a:r>
            <a:r>
              <a:rPr sz="2000" spc="-5">
                <a:solidFill>
                  <a:srgbClr val="FF6600"/>
                </a:solidFill>
                <a:latin typeface="Times New Roman"/>
                <a:cs typeface="Times New Roman"/>
              </a:rPr>
              <a:t>disrupted</a:t>
            </a:r>
            <a:r>
              <a:rPr sz="2000" spc="5">
                <a:solidFill>
                  <a:srgbClr val="FF6600"/>
                </a:solidFill>
                <a:latin typeface="Times New Roman"/>
                <a:cs typeface="Times New Roman"/>
              </a:rPr>
              <a:t> </a:t>
            </a:r>
            <a:r>
              <a:rPr sz="2000">
                <a:solidFill>
                  <a:srgbClr val="FF6600"/>
                </a:solidFill>
                <a:latin typeface="Times New Roman"/>
                <a:cs typeface="Times New Roman"/>
              </a:rPr>
              <a:t>by a</a:t>
            </a:r>
            <a:r>
              <a:rPr sz="2000" spc="15">
                <a:solidFill>
                  <a:srgbClr val="FF6600"/>
                </a:solidFill>
                <a:latin typeface="Times New Roman"/>
                <a:cs typeface="Times New Roman"/>
              </a:rPr>
              <a:t> </a:t>
            </a:r>
            <a:r>
              <a:rPr sz="2000" spc="-30">
                <a:solidFill>
                  <a:srgbClr val="FF6600"/>
                </a:solidFill>
                <a:latin typeface="Times New Roman"/>
                <a:cs typeface="Times New Roman"/>
              </a:rPr>
              <a:t>soft</a:t>
            </a:r>
            <a:r>
              <a:rPr sz="2000" spc="100">
                <a:solidFill>
                  <a:srgbClr val="FF6600"/>
                </a:solidFill>
                <a:latin typeface="Times New Roman"/>
                <a:cs typeface="Times New Roman"/>
              </a:rPr>
              <a:t> </a:t>
            </a:r>
            <a:r>
              <a:rPr sz="2000" spc="-5">
                <a:solidFill>
                  <a:srgbClr val="FF6600"/>
                </a:solidFill>
                <a:latin typeface="Times New Roman"/>
                <a:cs typeface="Times New Roman"/>
              </a:rPr>
              <a:t>ware</a:t>
            </a:r>
            <a:r>
              <a:rPr sz="2000" spc="15">
                <a:solidFill>
                  <a:srgbClr val="FF6600"/>
                </a:solidFill>
                <a:latin typeface="Times New Roman"/>
                <a:cs typeface="Times New Roman"/>
              </a:rPr>
              <a:t> </a:t>
            </a:r>
            <a:r>
              <a:rPr sz="2000" spc="-25">
                <a:solidFill>
                  <a:srgbClr val="FF6600"/>
                </a:solidFill>
                <a:latin typeface="Times New Roman"/>
                <a:cs typeface="Times New Roman"/>
              </a:rPr>
              <a:t>company,</a:t>
            </a:r>
            <a:endParaRPr sz="2000">
              <a:latin typeface="Times New Roman"/>
              <a:cs typeface="Times New Roman"/>
            </a:endParaRPr>
          </a:p>
          <a:p>
            <a:pPr>
              <a:lnSpc>
                <a:spcPct val="100000"/>
              </a:lnSpc>
            </a:pPr>
            <a:endParaRPr sz="2200">
              <a:latin typeface="Times New Roman"/>
              <a:cs typeface="Times New Roman"/>
            </a:endParaRPr>
          </a:p>
          <a:p>
            <a:pPr marL="12700">
              <a:lnSpc>
                <a:spcPct val="100000"/>
              </a:lnSpc>
              <a:spcBef>
                <a:spcPts val="1275"/>
              </a:spcBef>
            </a:pPr>
            <a:r>
              <a:rPr sz="2000" b="1">
                <a:solidFill>
                  <a:srgbClr val="6F2F9F"/>
                </a:solidFill>
                <a:latin typeface="Times New Roman"/>
                <a:cs typeface="Times New Roman"/>
              </a:rPr>
              <a:t>Netflix</a:t>
            </a:r>
            <a:r>
              <a:rPr sz="2000" b="1" spc="-80">
                <a:solidFill>
                  <a:srgbClr val="6F2F9F"/>
                </a:solidFill>
                <a:latin typeface="Times New Roman"/>
                <a:cs typeface="Times New Roman"/>
              </a:rPr>
              <a:t> </a:t>
            </a:r>
            <a:r>
              <a:rPr sz="2000" spc="-15">
                <a:solidFill>
                  <a:srgbClr val="6F2F9F"/>
                </a:solidFill>
                <a:latin typeface="Times New Roman"/>
                <a:cs typeface="Times New Roman"/>
              </a:rPr>
              <a:t>(www.netflix.com).</a:t>
            </a:r>
            <a:endParaRPr sz="2000">
              <a:latin typeface="Times New Roman"/>
              <a:cs typeface="Times New Roman"/>
            </a:endParaRPr>
          </a:p>
          <a:p>
            <a:pPr marL="12700" marR="15240">
              <a:lnSpc>
                <a:spcPct val="129299"/>
              </a:lnSpc>
            </a:pPr>
            <a:r>
              <a:rPr sz="2000" spc="-10">
                <a:solidFill>
                  <a:srgbClr val="6F2F9F"/>
                </a:solidFill>
                <a:latin typeface="Times New Roman"/>
                <a:cs typeface="Times New Roman"/>
              </a:rPr>
              <a:t>In</a:t>
            </a:r>
            <a:r>
              <a:rPr sz="2000" spc="300">
                <a:solidFill>
                  <a:srgbClr val="6F2F9F"/>
                </a:solidFill>
                <a:latin typeface="Times New Roman"/>
                <a:cs typeface="Times New Roman"/>
              </a:rPr>
              <a:t> </a:t>
            </a:r>
            <a:r>
              <a:rPr sz="2000" spc="-5">
                <a:solidFill>
                  <a:srgbClr val="6F2F9F"/>
                </a:solidFill>
                <a:latin typeface="Times New Roman"/>
                <a:cs typeface="Times New Roman"/>
              </a:rPr>
              <a:t>mid-2015,</a:t>
            </a:r>
            <a:r>
              <a:rPr sz="2000" spc="300">
                <a:solidFill>
                  <a:srgbClr val="6F2F9F"/>
                </a:solidFill>
                <a:latin typeface="Times New Roman"/>
                <a:cs typeface="Times New Roman"/>
              </a:rPr>
              <a:t> </a:t>
            </a:r>
            <a:r>
              <a:rPr sz="2000">
                <a:solidFill>
                  <a:srgbClr val="6F2F9F"/>
                </a:solidFill>
                <a:latin typeface="Times New Roman"/>
                <a:cs typeface="Times New Roman"/>
              </a:rPr>
              <a:t>Netflix</a:t>
            </a:r>
            <a:r>
              <a:rPr sz="2000" spc="245">
                <a:solidFill>
                  <a:srgbClr val="6F2F9F"/>
                </a:solidFill>
                <a:latin typeface="Times New Roman"/>
                <a:cs typeface="Times New Roman"/>
              </a:rPr>
              <a:t> </a:t>
            </a:r>
            <a:r>
              <a:rPr sz="2000">
                <a:solidFill>
                  <a:srgbClr val="6F2F9F"/>
                </a:solidFill>
                <a:latin typeface="Times New Roman"/>
                <a:cs typeface="Times New Roman"/>
              </a:rPr>
              <a:t>had</a:t>
            </a:r>
            <a:r>
              <a:rPr sz="2000" spc="305">
                <a:solidFill>
                  <a:srgbClr val="6F2F9F"/>
                </a:solidFill>
                <a:latin typeface="Times New Roman"/>
                <a:cs typeface="Times New Roman"/>
              </a:rPr>
              <a:t> </a:t>
            </a:r>
            <a:r>
              <a:rPr sz="2000" spc="10">
                <a:solidFill>
                  <a:srgbClr val="6F2F9F"/>
                </a:solidFill>
                <a:latin typeface="Times New Roman"/>
                <a:cs typeface="Times New Roman"/>
              </a:rPr>
              <a:t>the</a:t>
            </a:r>
            <a:r>
              <a:rPr sz="2000" spc="265">
                <a:solidFill>
                  <a:srgbClr val="6F2F9F"/>
                </a:solidFill>
                <a:latin typeface="Times New Roman"/>
                <a:cs typeface="Times New Roman"/>
              </a:rPr>
              <a:t> </a:t>
            </a:r>
            <a:r>
              <a:rPr sz="2000">
                <a:solidFill>
                  <a:srgbClr val="6F2F9F"/>
                </a:solidFill>
                <a:latin typeface="Times New Roman"/>
                <a:cs typeface="Times New Roman"/>
              </a:rPr>
              <a:t>largest</a:t>
            </a:r>
            <a:r>
              <a:rPr sz="2000" spc="305">
                <a:solidFill>
                  <a:srgbClr val="6F2F9F"/>
                </a:solidFill>
                <a:latin typeface="Times New Roman"/>
                <a:cs typeface="Times New Roman"/>
              </a:rPr>
              <a:t> </a:t>
            </a:r>
            <a:r>
              <a:rPr sz="2000" spc="-5">
                <a:solidFill>
                  <a:srgbClr val="6F2F9F"/>
                </a:solidFill>
                <a:latin typeface="Times New Roman"/>
                <a:cs typeface="Times New Roman"/>
              </a:rPr>
              <a:t>subscriber</a:t>
            </a:r>
            <a:r>
              <a:rPr sz="2000" spc="300">
                <a:solidFill>
                  <a:srgbClr val="6F2F9F"/>
                </a:solidFill>
                <a:latin typeface="Times New Roman"/>
                <a:cs typeface="Times New Roman"/>
              </a:rPr>
              <a:t> </a:t>
            </a:r>
            <a:r>
              <a:rPr sz="2000" spc="5">
                <a:solidFill>
                  <a:srgbClr val="6F2F9F"/>
                </a:solidFill>
                <a:latin typeface="Times New Roman"/>
                <a:cs typeface="Times New Roman"/>
              </a:rPr>
              <a:t>base</a:t>
            </a:r>
            <a:r>
              <a:rPr sz="2000" spc="320">
                <a:solidFill>
                  <a:srgbClr val="6F2F9F"/>
                </a:solidFill>
                <a:latin typeface="Times New Roman"/>
                <a:cs typeface="Times New Roman"/>
              </a:rPr>
              <a:t> </a:t>
            </a:r>
            <a:r>
              <a:rPr sz="2000">
                <a:solidFill>
                  <a:srgbClr val="6F2F9F"/>
                </a:solidFill>
                <a:latin typeface="Times New Roman"/>
                <a:cs typeface="Times New Roman"/>
              </a:rPr>
              <a:t>of</a:t>
            </a:r>
            <a:r>
              <a:rPr sz="2000" spc="285">
                <a:solidFill>
                  <a:srgbClr val="6F2F9F"/>
                </a:solidFill>
                <a:latin typeface="Times New Roman"/>
                <a:cs typeface="Times New Roman"/>
              </a:rPr>
              <a:t> </a:t>
            </a:r>
            <a:r>
              <a:rPr sz="2000" spc="15">
                <a:solidFill>
                  <a:srgbClr val="6F2F9F"/>
                </a:solidFill>
                <a:latin typeface="Times New Roman"/>
                <a:cs typeface="Times New Roman"/>
              </a:rPr>
              <a:t>any</a:t>
            </a:r>
            <a:r>
              <a:rPr sz="2000" spc="305">
                <a:solidFill>
                  <a:srgbClr val="6F2F9F"/>
                </a:solidFill>
                <a:latin typeface="Times New Roman"/>
                <a:cs typeface="Times New Roman"/>
              </a:rPr>
              <a:t> </a:t>
            </a:r>
            <a:r>
              <a:rPr sz="2000" spc="-5">
                <a:solidFill>
                  <a:srgbClr val="6F2F9F"/>
                </a:solidFill>
                <a:latin typeface="Times New Roman"/>
                <a:cs typeface="Times New Roman"/>
              </a:rPr>
              <a:t>video</a:t>
            </a:r>
            <a:r>
              <a:rPr sz="2000" spc="260">
                <a:solidFill>
                  <a:srgbClr val="6F2F9F"/>
                </a:solidFill>
                <a:latin typeface="Times New Roman"/>
                <a:cs typeface="Times New Roman"/>
              </a:rPr>
              <a:t> </a:t>
            </a:r>
            <a:r>
              <a:rPr sz="2000">
                <a:solidFill>
                  <a:srgbClr val="6F2F9F"/>
                </a:solidFill>
                <a:latin typeface="Times New Roman"/>
                <a:cs typeface="Times New Roman"/>
              </a:rPr>
              <a:t>service</a:t>
            </a:r>
            <a:r>
              <a:rPr sz="2000" spc="260">
                <a:solidFill>
                  <a:srgbClr val="6F2F9F"/>
                </a:solidFill>
                <a:latin typeface="Times New Roman"/>
                <a:cs typeface="Times New Roman"/>
              </a:rPr>
              <a:t> </a:t>
            </a:r>
            <a:r>
              <a:rPr sz="2000" spc="-5">
                <a:solidFill>
                  <a:srgbClr val="6F2F9F"/>
                </a:solidFill>
                <a:latin typeface="Times New Roman"/>
                <a:cs typeface="Times New Roman"/>
              </a:rPr>
              <a:t>with </a:t>
            </a:r>
            <a:r>
              <a:rPr sz="2000" spc="-484">
                <a:solidFill>
                  <a:srgbClr val="6F2F9F"/>
                </a:solidFill>
                <a:latin typeface="Times New Roman"/>
                <a:cs typeface="Times New Roman"/>
              </a:rPr>
              <a:t> </a:t>
            </a:r>
            <a:r>
              <a:rPr sz="2000" spc="-15">
                <a:solidFill>
                  <a:srgbClr val="6F2F9F"/>
                </a:solidFill>
                <a:latin typeface="Times New Roman"/>
                <a:cs typeface="Times New Roman"/>
              </a:rPr>
              <a:t>millions</a:t>
            </a:r>
            <a:r>
              <a:rPr sz="2000" spc="65">
                <a:solidFill>
                  <a:srgbClr val="6F2F9F"/>
                </a:solidFill>
                <a:latin typeface="Times New Roman"/>
                <a:cs typeface="Times New Roman"/>
              </a:rPr>
              <a:t> </a:t>
            </a:r>
            <a:r>
              <a:rPr sz="2000" spc="-30">
                <a:solidFill>
                  <a:srgbClr val="6F2F9F"/>
                </a:solidFill>
                <a:latin typeface="Times New Roman"/>
                <a:cs typeface="Times New Roman"/>
              </a:rPr>
              <a:t>of</a:t>
            </a:r>
            <a:r>
              <a:rPr sz="2000" spc="35">
                <a:solidFill>
                  <a:srgbClr val="6F2F9F"/>
                </a:solidFill>
                <a:latin typeface="Times New Roman"/>
                <a:cs typeface="Times New Roman"/>
              </a:rPr>
              <a:t> </a:t>
            </a:r>
            <a:r>
              <a:rPr sz="2000" spc="-5">
                <a:solidFill>
                  <a:srgbClr val="6F2F9F"/>
                </a:solidFill>
                <a:latin typeface="Times New Roman"/>
                <a:cs typeface="Times New Roman"/>
              </a:rPr>
              <a:t>subscribers.</a:t>
            </a:r>
            <a:r>
              <a:rPr sz="2000">
                <a:solidFill>
                  <a:srgbClr val="6F2F9F"/>
                </a:solidFill>
                <a:latin typeface="Times New Roman"/>
                <a:cs typeface="Times New Roman"/>
              </a:rPr>
              <a:t> </a:t>
            </a:r>
            <a:r>
              <a:rPr sz="2000" spc="-5">
                <a:solidFill>
                  <a:srgbClr val="6F2F9F"/>
                </a:solidFill>
                <a:latin typeface="Times New Roman"/>
                <a:cs typeface="Times New Roman"/>
              </a:rPr>
              <a:t>Meanwhile,</a:t>
            </a:r>
            <a:endParaRPr sz="2000">
              <a:latin typeface="Times New Roman"/>
              <a:cs typeface="Times New Roman"/>
            </a:endParaRPr>
          </a:p>
          <a:p>
            <a:pPr marL="12700" marR="5080">
              <a:lnSpc>
                <a:spcPct val="129299"/>
              </a:lnSpc>
            </a:pPr>
            <a:r>
              <a:rPr sz="2000" b="1" spc="-10">
                <a:solidFill>
                  <a:srgbClr val="FF6600"/>
                </a:solidFill>
                <a:latin typeface="Times New Roman"/>
                <a:cs typeface="Times New Roman"/>
              </a:rPr>
              <a:t>Blockbuster</a:t>
            </a:r>
            <a:r>
              <a:rPr sz="2000" b="1" spc="135">
                <a:solidFill>
                  <a:srgbClr val="FF6600"/>
                </a:solidFill>
                <a:latin typeface="Times New Roman"/>
                <a:cs typeface="Times New Roman"/>
              </a:rPr>
              <a:t> </a:t>
            </a:r>
            <a:r>
              <a:rPr sz="2000" spc="-10">
                <a:solidFill>
                  <a:srgbClr val="FF6600"/>
                </a:solidFill>
                <a:latin typeface="Times New Roman"/>
                <a:cs typeface="Times New Roman"/>
              </a:rPr>
              <a:t>declared</a:t>
            </a:r>
            <a:r>
              <a:rPr sz="2000" spc="120">
                <a:solidFill>
                  <a:srgbClr val="FF6600"/>
                </a:solidFill>
                <a:latin typeface="Times New Roman"/>
                <a:cs typeface="Times New Roman"/>
              </a:rPr>
              <a:t> </a:t>
            </a:r>
            <a:r>
              <a:rPr sz="2000">
                <a:solidFill>
                  <a:srgbClr val="FF6600"/>
                </a:solidFill>
                <a:latin typeface="Times New Roman"/>
                <a:cs typeface="Times New Roman"/>
              </a:rPr>
              <a:t>bankruptcy</a:t>
            </a:r>
            <a:r>
              <a:rPr sz="2000" spc="75">
                <a:solidFill>
                  <a:srgbClr val="FF6600"/>
                </a:solidFill>
                <a:latin typeface="Times New Roman"/>
                <a:cs typeface="Times New Roman"/>
              </a:rPr>
              <a:t> </a:t>
            </a:r>
            <a:r>
              <a:rPr sz="2000" spc="-5">
                <a:solidFill>
                  <a:srgbClr val="FF6600"/>
                </a:solidFill>
                <a:latin typeface="Times New Roman"/>
                <a:cs typeface="Times New Roman"/>
              </a:rPr>
              <a:t>in</a:t>
            </a:r>
            <a:r>
              <a:rPr sz="2000" spc="110">
                <a:solidFill>
                  <a:srgbClr val="FF6600"/>
                </a:solidFill>
                <a:latin typeface="Times New Roman"/>
                <a:cs typeface="Times New Roman"/>
              </a:rPr>
              <a:t> </a:t>
            </a:r>
            <a:r>
              <a:rPr sz="2000">
                <a:solidFill>
                  <a:srgbClr val="FF6600"/>
                </a:solidFill>
                <a:latin typeface="Times New Roman"/>
                <a:cs typeface="Times New Roman"/>
              </a:rPr>
              <a:t>February</a:t>
            </a:r>
            <a:r>
              <a:rPr sz="2000" spc="60">
                <a:solidFill>
                  <a:srgbClr val="FF6600"/>
                </a:solidFill>
                <a:latin typeface="Times New Roman"/>
                <a:cs typeface="Times New Roman"/>
              </a:rPr>
              <a:t> </a:t>
            </a:r>
            <a:r>
              <a:rPr sz="2000" spc="-5">
                <a:solidFill>
                  <a:srgbClr val="FF6600"/>
                </a:solidFill>
                <a:latin typeface="Times New Roman"/>
                <a:cs typeface="Times New Roman"/>
              </a:rPr>
              <a:t>2011</a:t>
            </a:r>
            <a:r>
              <a:rPr sz="2000" spc="114">
                <a:solidFill>
                  <a:srgbClr val="FF6600"/>
                </a:solidFill>
                <a:latin typeface="Times New Roman"/>
                <a:cs typeface="Times New Roman"/>
              </a:rPr>
              <a:t> </a:t>
            </a:r>
            <a:r>
              <a:rPr sz="2000">
                <a:solidFill>
                  <a:srgbClr val="FF6600"/>
                </a:solidFill>
                <a:latin typeface="Times New Roman"/>
                <a:cs typeface="Times New Roman"/>
              </a:rPr>
              <a:t>and</a:t>
            </a:r>
            <a:r>
              <a:rPr sz="2000" spc="114">
                <a:solidFill>
                  <a:srgbClr val="FF6600"/>
                </a:solidFill>
                <a:latin typeface="Times New Roman"/>
                <a:cs typeface="Times New Roman"/>
              </a:rPr>
              <a:t> </a:t>
            </a:r>
            <a:r>
              <a:rPr sz="2000">
                <a:solidFill>
                  <a:srgbClr val="FF6600"/>
                </a:solidFill>
                <a:latin typeface="Times New Roman"/>
                <a:cs typeface="Times New Roman"/>
              </a:rPr>
              <a:t>was</a:t>
            </a:r>
            <a:r>
              <a:rPr sz="2000" spc="140">
                <a:solidFill>
                  <a:srgbClr val="FF6600"/>
                </a:solidFill>
                <a:latin typeface="Times New Roman"/>
                <a:cs typeface="Times New Roman"/>
              </a:rPr>
              <a:t> </a:t>
            </a:r>
            <a:r>
              <a:rPr sz="2000" spc="-10">
                <a:solidFill>
                  <a:srgbClr val="FF6600"/>
                </a:solidFill>
                <a:latin typeface="Times New Roman"/>
                <a:cs typeface="Times New Roman"/>
              </a:rPr>
              <a:t>acquired</a:t>
            </a:r>
            <a:r>
              <a:rPr sz="2000" spc="125">
                <a:solidFill>
                  <a:srgbClr val="FF6600"/>
                </a:solidFill>
                <a:latin typeface="Times New Roman"/>
                <a:cs typeface="Times New Roman"/>
              </a:rPr>
              <a:t> </a:t>
            </a:r>
            <a:r>
              <a:rPr sz="2000" spc="20">
                <a:solidFill>
                  <a:srgbClr val="FF6600"/>
                </a:solidFill>
                <a:latin typeface="Times New Roman"/>
                <a:cs typeface="Times New Roman"/>
              </a:rPr>
              <a:t>by</a:t>
            </a:r>
            <a:r>
              <a:rPr sz="2000" spc="60">
                <a:solidFill>
                  <a:srgbClr val="FF6600"/>
                </a:solidFill>
                <a:latin typeface="Times New Roman"/>
                <a:cs typeface="Times New Roman"/>
              </a:rPr>
              <a:t> </a:t>
            </a:r>
            <a:r>
              <a:rPr sz="2000" spc="-5">
                <a:solidFill>
                  <a:srgbClr val="FF6600"/>
                </a:solidFill>
                <a:latin typeface="Times New Roman"/>
                <a:cs typeface="Times New Roman"/>
              </a:rPr>
              <a:t>satellite </a:t>
            </a:r>
            <a:r>
              <a:rPr sz="2000" spc="-484">
                <a:solidFill>
                  <a:srgbClr val="FF6600"/>
                </a:solidFill>
                <a:latin typeface="Times New Roman"/>
                <a:cs typeface="Times New Roman"/>
              </a:rPr>
              <a:t> </a:t>
            </a:r>
            <a:r>
              <a:rPr sz="2000" spc="-25">
                <a:solidFill>
                  <a:srgbClr val="FF6600"/>
                </a:solidFill>
                <a:latin typeface="Times New Roman"/>
                <a:cs typeface="Times New Roman"/>
              </a:rPr>
              <a:t>television</a:t>
            </a:r>
            <a:r>
              <a:rPr sz="2000" spc="155">
                <a:solidFill>
                  <a:srgbClr val="FF6600"/>
                </a:solidFill>
                <a:latin typeface="Times New Roman"/>
                <a:cs typeface="Times New Roman"/>
              </a:rPr>
              <a:t> </a:t>
            </a:r>
            <a:r>
              <a:rPr sz="2000" spc="-20">
                <a:solidFill>
                  <a:srgbClr val="FF6600"/>
                </a:solidFill>
                <a:latin typeface="Times New Roman"/>
                <a:cs typeface="Times New Roman"/>
              </a:rPr>
              <a:t>provider</a:t>
            </a:r>
            <a:r>
              <a:rPr sz="2000" spc="120">
                <a:solidFill>
                  <a:srgbClr val="FF6600"/>
                </a:solidFill>
                <a:latin typeface="Times New Roman"/>
                <a:cs typeface="Times New Roman"/>
              </a:rPr>
              <a:t> </a:t>
            </a:r>
            <a:r>
              <a:rPr sz="2000" b="1">
                <a:latin typeface="Times New Roman"/>
                <a:cs typeface="Times New Roman"/>
              </a:rPr>
              <a:t>Dish</a:t>
            </a:r>
            <a:r>
              <a:rPr sz="2000" b="1" spc="-15">
                <a:latin typeface="Times New Roman"/>
                <a:cs typeface="Times New Roman"/>
              </a:rPr>
              <a:t> </a:t>
            </a:r>
            <a:r>
              <a:rPr sz="2000" b="1" spc="-10">
                <a:latin typeface="Times New Roman"/>
                <a:cs typeface="Times New Roman"/>
              </a:rPr>
              <a:t>Network</a:t>
            </a:r>
            <a:r>
              <a:rPr sz="2000" b="1" spc="40">
                <a:latin typeface="Times New Roman"/>
                <a:cs typeface="Times New Roman"/>
              </a:rPr>
              <a:t> </a:t>
            </a:r>
            <a:r>
              <a:rPr sz="2000" spc="-10">
                <a:latin typeface="Times New Roman"/>
                <a:cs typeface="Times New Roman"/>
              </a:rPr>
              <a:t>(www.dish.com).</a:t>
            </a:r>
            <a:endParaRPr sz="2000">
              <a:latin typeface="Times New Roman"/>
              <a:cs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7368" y="457200"/>
            <a:ext cx="5243831" cy="505908"/>
          </a:xfrm>
          <a:prstGeom prst="rect">
            <a:avLst/>
          </a:prstGeom>
        </p:spPr>
        <p:txBody>
          <a:bodyPr vert="horz" wrap="square" lIns="0" tIns="13335" rIns="0" bIns="0" rtlCol="0">
            <a:spAutoFit/>
          </a:bodyPr>
          <a:lstStyle/>
          <a:p>
            <a:pPr marL="12700">
              <a:lnSpc>
                <a:spcPct val="100000"/>
              </a:lnSpc>
              <a:spcBef>
                <a:spcPts val="105"/>
              </a:spcBef>
            </a:pPr>
            <a:r>
              <a:rPr spc="-35">
                <a:latin typeface="Times New Roman"/>
                <a:cs typeface="Times New Roman"/>
              </a:rPr>
              <a:t>IT</a:t>
            </a:r>
            <a:r>
              <a:rPr spc="20">
                <a:latin typeface="Times New Roman"/>
                <a:cs typeface="Times New Roman"/>
              </a:rPr>
              <a:t> </a:t>
            </a:r>
            <a:r>
              <a:rPr spc="-20">
                <a:latin typeface="Times New Roman"/>
                <a:cs typeface="Times New Roman"/>
              </a:rPr>
              <a:t>Impacts</a:t>
            </a:r>
            <a:r>
              <a:rPr spc="140">
                <a:latin typeface="Times New Roman"/>
                <a:cs typeface="Times New Roman"/>
              </a:rPr>
              <a:t> </a:t>
            </a:r>
            <a:r>
              <a:rPr spc="-5">
                <a:latin typeface="Times New Roman"/>
                <a:cs typeface="Times New Roman"/>
              </a:rPr>
              <a:t>Entire</a:t>
            </a:r>
            <a:r>
              <a:rPr spc="-35">
                <a:latin typeface="Times New Roman"/>
                <a:cs typeface="Times New Roman"/>
              </a:rPr>
              <a:t> </a:t>
            </a:r>
            <a:r>
              <a:rPr spc="-10">
                <a:latin typeface="Times New Roman"/>
                <a:cs typeface="Times New Roman"/>
              </a:rPr>
              <a:t>Industries</a:t>
            </a:r>
          </a:p>
        </p:txBody>
      </p:sp>
      <p:sp>
        <p:nvSpPr>
          <p:cNvPr id="3" name="object 3"/>
          <p:cNvSpPr txBox="1"/>
          <p:nvPr/>
        </p:nvSpPr>
        <p:spPr>
          <a:xfrm>
            <a:off x="547369" y="1474406"/>
            <a:ext cx="2985135" cy="391795"/>
          </a:xfrm>
          <a:prstGeom prst="rect">
            <a:avLst/>
          </a:prstGeom>
        </p:spPr>
        <p:txBody>
          <a:bodyPr vert="horz" wrap="square" lIns="0" tIns="12700" rIns="0" bIns="0" rtlCol="0">
            <a:spAutoFit/>
          </a:bodyPr>
          <a:lstStyle/>
          <a:p>
            <a:pPr marL="12700">
              <a:lnSpc>
                <a:spcPct val="100000"/>
              </a:lnSpc>
              <a:spcBef>
                <a:spcPts val="100"/>
              </a:spcBef>
            </a:pPr>
            <a:r>
              <a:rPr sz="2400" b="1" spc="-15">
                <a:solidFill>
                  <a:srgbClr val="006FC0"/>
                </a:solidFill>
                <a:latin typeface="Times New Roman"/>
                <a:cs typeface="Times New Roman"/>
              </a:rPr>
              <a:t>The</a:t>
            </a:r>
            <a:r>
              <a:rPr sz="2400" b="1" spc="5">
                <a:solidFill>
                  <a:srgbClr val="006FC0"/>
                </a:solidFill>
                <a:latin typeface="Times New Roman"/>
                <a:cs typeface="Times New Roman"/>
              </a:rPr>
              <a:t> </a:t>
            </a:r>
            <a:r>
              <a:rPr sz="2400" b="1" spc="-5">
                <a:solidFill>
                  <a:srgbClr val="006FC0"/>
                </a:solidFill>
                <a:latin typeface="Times New Roman"/>
                <a:cs typeface="Times New Roman"/>
              </a:rPr>
              <a:t>Software</a:t>
            </a:r>
            <a:r>
              <a:rPr sz="2400" b="1">
                <a:solidFill>
                  <a:srgbClr val="006FC0"/>
                </a:solidFill>
                <a:latin typeface="Times New Roman"/>
                <a:cs typeface="Times New Roman"/>
              </a:rPr>
              <a:t> </a:t>
            </a:r>
            <a:r>
              <a:rPr sz="2400" b="1" spc="-10">
                <a:solidFill>
                  <a:srgbClr val="006FC0"/>
                </a:solidFill>
                <a:latin typeface="Times New Roman"/>
                <a:cs typeface="Times New Roman"/>
              </a:rPr>
              <a:t>Industry</a:t>
            </a:r>
            <a:endParaRPr sz="2400">
              <a:latin typeface="Times New Roman"/>
              <a:cs typeface="Times New Roman"/>
            </a:endParaRPr>
          </a:p>
        </p:txBody>
      </p:sp>
      <p:sp>
        <p:nvSpPr>
          <p:cNvPr id="4" name="object 4"/>
          <p:cNvSpPr txBox="1"/>
          <p:nvPr/>
        </p:nvSpPr>
        <p:spPr>
          <a:xfrm>
            <a:off x="547369" y="2223658"/>
            <a:ext cx="8407400" cy="1602740"/>
          </a:xfrm>
          <a:prstGeom prst="rect">
            <a:avLst/>
          </a:prstGeom>
        </p:spPr>
        <p:txBody>
          <a:bodyPr vert="horz" wrap="square" lIns="0" tIns="13335" rIns="0" bIns="0" rtlCol="0">
            <a:spAutoFit/>
          </a:bodyPr>
          <a:lstStyle/>
          <a:p>
            <a:pPr marL="12700" marR="5080" algn="just">
              <a:lnSpc>
                <a:spcPct val="129299"/>
              </a:lnSpc>
              <a:spcBef>
                <a:spcPts val="105"/>
              </a:spcBef>
            </a:pPr>
            <a:r>
              <a:rPr sz="2000" spc="-10">
                <a:solidFill>
                  <a:srgbClr val="FF6600"/>
                </a:solidFill>
                <a:latin typeface="Times New Roman"/>
                <a:cs typeface="Times New Roman"/>
              </a:rPr>
              <a:t>Companies</a:t>
            </a:r>
            <a:r>
              <a:rPr sz="2000" spc="-5">
                <a:solidFill>
                  <a:srgbClr val="FF6600"/>
                </a:solidFill>
                <a:latin typeface="Times New Roman"/>
                <a:cs typeface="Times New Roman"/>
              </a:rPr>
              <a:t> such</a:t>
            </a:r>
            <a:r>
              <a:rPr sz="2000">
                <a:solidFill>
                  <a:srgbClr val="FF6600"/>
                </a:solidFill>
                <a:latin typeface="Times New Roman"/>
                <a:cs typeface="Times New Roman"/>
              </a:rPr>
              <a:t> </a:t>
            </a:r>
            <a:r>
              <a:rPr sz="2000" spc="5">
                <a:solidFill>
                  <a:srgbClr val="FF6600"/>
                </a:solidFill>
                <a:latin typeface="Times New Roman"/>
                <a:cs typeface="Times New Roman"/>
              </a:rPr>
              <a:t>as</a:t>
            </a:r>
            <a:r>
              <a:rPr sz="2000" spc="10">
                <a:solidFill>
                  <a:srgbClr val="FF6600"/>
                </a:solidFill>
                <a:latin typeface="Times New Roman"/>
                <a:cs typeface="Times New Roman"/>
              </a:rPr>
              <a:t> </a:t>
            </a:r>
            <a:r>
              <a:rPr sz="2000" b="1">
                <a:solidFill>
                  <a:srgbClr val="FF6600"/>
                </a:solidFill>
                <a:latin typeface="Times New Roman"/>
                <a:cs typeface="Times New Roman"/>
              </a:rPr>
              <a:t>Oracle</a:t>
            </a:r>
            <a:r>
              <a:rPr sz="2000" b="1" spc="5">
                <a:solidFill>
                  <a:srgbClr val="FF6600"/>
                </a:solidFill>
                <a:latin typeface="Times New Roman"/>
                <a:cs typeface="Times New Roman"/>
              </a:rPr>
              <a:t> </a:t>
            </a:r>
            <a:r>
              <a:rPr sz="2000">
                <a:solidFill>
                  <a:srgbClr val="FF6600"/>
                </a:solidFill>
                <a:latin typeface="Times New Roman"/>
                <a:cs typeface="Times New Roman"/>
              </a:rPr>
              <a:t>and</a:t>
            </a:r>
            <a:r>
              <a:rPr sz="2000" spc="5">
                <a:solidFill>
                  <a:srgbClr val="FF6600"/>
                </a:solidFill>
                <a:latin typeface="Times New Roman"/>
                <a:cs typeface="Times New Roman"/>
              </a:rPr>
              <a:t> </a:t>
            </a:r>
            <a:r>
              <a:rPr sz="2000" b="1" spc="-10">
                <a:solidFill>
                  <a:srgbClr val="FF6600"/>
                </a:solidFill>
                <a:latin typeface="Times New Roman"/>
                <a:cs typeface="Times New Roman"/>
              </a:rPr>
              <a:t>Microsoft</a:t>
            </a:r>
            <a:r>
              <a:rPr sz="2000" b="1" spc="-5">
                <a:solidFill>
                  <a:srgbClr val="FF6600"/>
                </a:solidFill>
                <a:latin typeface="Times New Roman"/>
                <a:cs typeface="Times New Roman"/>
              </a:rPr>
              <a:t> </a:t>
            </a:r>
            <a:r>
              <a:rPr sz="2000" spc="-5">
                <a:solidFill>
                  <a:srgbClr val="FF6600"/>
                </a:solidFill>
                <a:latin typeface="Times New Roman"/>
                <a:cs typeface="Times New Roman"/>
              </a:rPr>
              <a:t>are</a:t>
            </a:r>
            <a:r>
              <a:rPr sz="2000">
                <a:solidFill>
                  <a:srgbClr val="FF6600"/>
                </a:solidFill>
                <a:latin typeface="Times New Roman"/>
                <a:cs typeface="Times New Roman"/>
              </a:rPr>
              <a:t> increasingly</a:t>
            </a:r>
            <a:r>
              <a:rPr sz="2000" spc="5">
                <a:solidFill>
                  <a:srgbClr val="FF6600"/>
                </a:solidFill>
                <a:latin typeface="Times New Roman"/>
                <a:cs typeface="Times New Roman"/>
              </a:rPr>
              <a:t> </a:t>
            </a:r>
            <a:r>
              <a:rPr sz="2000" spc="-5">
                <a:solidFill>
                  <a:srgbClr val="FF6600"/>
                </a:solidFill>
                <a:latin typeface="Times New Roman"/>
                <a:cs typeface="Times New Roman"/>
              </a:rPr>
              <a:t>threatened</a:t>
            </a:r>
            <a:r>
              <a:rPr sz="2000">
                <a:solidFill>
                  <a:srgbClr val="FF6600"/>
                </a:solidFill>
                <a:latin typeface="Times New Roman"/>
                <a:cs typeface="Times New Roman"/>
              </a:rPr>
              <a:t> </a:t>
            </a:r>
            <a:r>
              <a:rPr sz="2000" spc="45">
                <a:solidFill>
                  <a:srgbClr val="FF6600"/>
                </a:solidFill>
                <a:latin typeface="Times New Roman"/>
                <a:cs typeface="Times New Roman"/>
              </a:rPr>
              <a:t>by </a:t>
            </a:r>
            <a:r>
              <a:rPr sz="2000" spc="50">
                <a:solidFill>
                  <a:srgbClr val="FF6600"/>
                </a:solidFill>
                <a:latin typeface="Times New Roman"/>
                <a:cs typeface="Times New Roman"/>
              </a:rPr>
              <a:t> </a:t>
            </a:r>
            <a:r>
              <a:rPr sz="2000" spc="-5">
                <a:solidFill>
                  <a:srgbClr val="6F2F9F"/>
                </a:solidFill>
                <a:latin typeface="Times New Roman"/>
                <a:cs typeface="Times New Roman"/>
              </a:rPr>
              <a:t>software-as-a-service</a:t>
            </a:r>
            <a:r>
              <a:rPr sz="2000">
                <a:solidFill>
                  <a:srgbClr val="6F2F9F"/>
                </a:solidFill>
                <a:latin typeface="Times New Roman"/>
                <a:cs typeface="Times New Roman"/>
              </a:rPr>
              <a:t> </a:t>
            </a:r>
            <a:r>
              <a:rPr sz="2000" spc="-10">
                <a:solidFill>
                  <a:srgbClr val="FF6600"/>
                </a:solidFill>
                <a:latin typeface="Times New Roman"/>
                <a:cs typeface="Times New Roman"/>
              </a:rPr>
              <a:t>(SaaS)</a:t>
            </a:r>
            <a:r>
              <a:rPr sz="2000" spc="-5">
                <a:solidFill>
                  <a:srgbClr val="FF6600"/>
                </a:solidFill>
                <a:latin typeface="Times New Roman"/>
                <a:cs typeface="Times New Roman"/>
              </a:rPr>
              <a:t> products</a:t>
            </a:r>
            <a:r>
              <a:rPr sz="2000">
                <a:solidFill>
                  <a:srgbClr val="FF6600"/>
                </a:solidFill>
                <a:latin typeface="Times New Roman"/>
                <a:cs typeface="Times New Roman"/>
              </a:rPr>
              <a:t> </a:t>
            </a:r>
            <a:r>
              <a:rPr sz="2000" spc="-5">
                <a:solidFill>
                  <a:srgbClr val="FF6600"/>
                </a:solidFill>
                <a:latin typeface="Times New Roman"/>
                <a:cs typeface="Times New Roman"/>
              </a:rPr>
              <a:t>(e.g.,</a:t>
            </a:r>
            <a:r>
              <a:rPr sz="2000">
                <a:solidFill>
                  <a:srgbClr val="FF6600"/>
                </a:solidFill>
                <a:latin typeface="Times New Roman"/>
                <a:cs typeface="Times New Roman"/>
              </a:rPr>
              <a:t> </a:t>
            </a:r>
            <a:r>
              <a:rPr sz="2000" spc="-5">
                <a:solidFill>
                  <a:srgbClr val="FF6600"/>
                </a:solidFill>
                <a:latin typeface="Times New Roman"/>
                <a:cs typeface="Times New Roman"/>
              </a:rPr>
              <a:t>Salesforce.com)</a:t>
            </a:r>
            <a:r>
              <a:rPr sz="2000">
                <a:solidFill>
                  <a:srgbClr val="FF6600"/>
                </a:solidFill>
                <a:latin typeface="Times New Roman"/>
                <a:cs typeface="Times New Roman"/>
              </a:rPr>
              <a:t> and</a:t>
            </a:r>
            <a:r>
              <a:rPr sz="2000" spc="5">
                <a:solidFill>
                  <a:srgbClr val="FF6600"/>
                </a:solidFill>
                <a:latin typeface="Times New Roman"/>
                <a:cs typeface="Times New Roman"/>
              </a:rPr>
              <a:t> </a:t>
            </a:r>
            <a:r>
              <a:rPr sz="2000" spc="-10">
                <a:solidFill>
                  <a:srgbClr val="6F2F9F"/>
                </a:solidFill>
                <a:latin typeface="Times New Roman"/>
                <a:cs typeface="Times New Roman"/>
              </a:rPr>
              <a:t>Android,</a:t>
            </a:r>
            <a:r>
              <a:rPr sz="2000" spc="-5">
                <a:solidFill>
                  <a:srgbClr val="6F2F9F"/>
                </a:solidFill>
                <a:latin typeface="Times New Roman"/>
                <a:cs typeface="Times New Roman"/>
              </a:rPr>
              <a:t> </a:t>
            </a:r>
            <a:r>
              <a:rPr sz="2000" spc="10">
                <a:solidFill>
                  <a:srgbClr val="FF6600"/>
                </a:solidFill>
                <a:latin typeface="Times New Roman"/>
                <a:cs typeface="Times New Roman"/>
              </a:rPr>
              <a:t>an </a:t>
            </a:r>
            <a:r>
              <a:rPr sz="2000" spc="15">
                <a:solidFill>
                  <a:srgbClr val="FF6600"/>
                </a:solidFill>
                <a:latin typeface="Times New Roman"/>
                <a:cs typeface="Times New Roman"/>
              </a:rPr>
              <a:t> </a:t>
            </a:r>
            <a:r>
              <a:rPr sz="2000" spc="-5">
                <a:solidFill>
                  <a:srgbClr val="FF6600"/>
                </a:solidFill>
                <a:latin typeface="Times New Roman"/>
                <a:cs typeface="Times New Roman"/>
              </a:rPr>
              <a:t>open-source</a:t>
            </a:r>
            <a:r>
              <a:rPr sz="2000">
                <a:solidFill>
                  <a:srgbClr val="FF6600"/>
                </a:solidFill>
                <a:latin typeface="Times New Roman"/>
                <a:cs typeface="Times New Roman"/>
              </a:rPr>
              <a:t> </a:t>
            </a:r>
            <a:r>
              <a:rPr sz="2000" spc="-10">
                <a:solidFill>
                  <a:srgbClr val="FF6600"/>
                </a:solidFill>
                <a:latin typeface="Times New Roman"/>
                <a:cs typeface="Times New Roman"/>
              </a:rPr>
              <a:t>operating</a:t>
            </a:r>
            <a:r>
              <a:rPr sz="2000" spc="-5">
                <a:solidFill>
                  <a:srgbClr val="FF6600"/>
                </a:solidFill>
                <a:latin typeface="Times New Roman"/>
                <a:cs typeface="Times New Roman"/>
              </a:rPr>
              <a:t> system</a:t>
            </a:r>
            <a:r>
              <a:rPr sz="2000">
                <a:solidFill>
                  <a:srgbClr val="FF6600"/>
                </a:solidFill>
                <a:latin typeface="Times New Roman"/>
                <a:cs typeface="Times New Roman"/>
              </a:rPr>
              <a:t> </a:t>
            </a:r>
            <a:r>
              <a:rPr sz="2000" spc="-5">
                <a:solidFill>
                  <a:srgbClr val="FF6600"/>
                </a:solidFill>
                <a:latin typeface="Times New Roman"/>
                <a:cs typeface="Times New Roman"/>
              </a:rPr>
              <a:t>developed</a:t>
            </a:r>
            <a:r>
              <a:rPr sz="2000">
                <a:solidFill>
                  <a:srgbClr val="FF6600"/>
                </a:solidFill>
                <a:latin typeface="Times New Roman"/>
                <a:cs typeface="Times New Roman"/>
              </a:rPr>
              <a:t> </a:t>
            </a:r>
            <a:r>
              <a:rPr sz="2000" spc="25">
                <a:solidFill>
                  <a:srgbClr val="FF6600"/>
                </a:solidFill>
                <a:latin typeface="Times New Roman"/>
                <a:cs typeface="Times New Roman"/>
              </a:rPr>
              <a:t>by</a:t>
            </a:r>
            <a:r>
              <a:rPr sz="2000" spc="30">
                <a:solidFill>
                  <a:srgbClr val="FF6600"/>
                </a:solidFill>
                <a:latin typeface="Times New Roman"/>
                <a:cs typeface="Times New Roman"/>
              </a:rPr>
              <a:t> </a:t>
            </a:r>
            <a:r>
              <a:rPr sz="2000" spc="10">
                <a:solidFill>
                  <a:srgbClr val="FF6600"/>
                </a:solidFill>
                <a:latin typeface="Times New Roman"/>
                <a:cs typeface="Times New Roman"/>
              </a:rPr>
              <a:t>the</a:t>
            </a:r>
            <a:r>
              <a:rPr sz="2000" spc="15">
                <a:solidFill>
                  <a:srgbClr val="FF6600"/>
                </a:solidFill>
                <a:latin typeface="Times New Roman"/>
                <a:cs typeface="Times New Roman"/>
              </a:rPr>
              <a:t> </a:t>
            </a:r>
            <a:r>
              <a:rPr sz="2000" b="1" spc="10">
                <a:solidFill>
                  <a:srgbClr val="6F2F9F"/>
                </a:solidFill>
                <a:latin typeface="Times New Roman"/>
                <a:cs typeface="Times New Roman"/>
              </a:rPr>
              <a:t>Open</a:t>
            </a:r>
            <a:r>
              <a:rPr sz="2000" b="1" spc="15">
                <a:solidFill>
                  <a:srgbClr val="6F2F9F"/>
                </a:solidFill>
                <a:latin typeface="Times New Roman"/>
                <a:cs typeface="Times New Roman"/>
              </a:rPr>
              <a:t> </a:t>
            </a:r>
            <a:r>
              <a:rPr sz="2000" b="1" spc="-5">
                <a:solidFill>
                  <a:srgbClr val="6F2F9F"/>
                </a:solidFill>
                <a:latin typeface="Times New Roman"/>
                <a:cs typeface="Times New Roman"/>
              </a:rPr>
              <a:t>Handset</a:t>
            </a:r>
            <a:r>
              <a:rPr sz="2000" b="1">
                <a:solidFill>
                  <a:srgbClr val="6F2F9F"/>
                </a:solidFill>
                <a:latin typeface="Times New Roman"/>
                <a:cs typeface="Times New Roman"/>
              </a:rPr>
              <a:t> </a:t>
            </a:r>
            <a:r>
              <a:rPr sz="2000" b="1" spc="-10">
                <a:solidFill>
                  <a:srgbClr val="6F2F9F"/>
                </a:solidFill>
                <a:latin typeface="Times New Roman"/>
                <a:cs typeface="Times New Roman"/>
              </a:rPr>
              <a:t>Alliance </a:t>
            </a:r>
            <a:r>
              <a:rPr sz="2000" b="1" spc="-5">
                <a:solidFill>
                  <a:srgbClr val="6F2F9F"/>
                </a:solidFill>
                <a:latin typeface="Times New Roman"/>
                <a:cs typeface="Times New Roman"/>
              </a:rPr>
              <a:t> </a:t>
            </a:r>
            <a:r>
              <a:rPr sz="2000" spc="-10">
                <a:solidFill>
                  <a:srgbClr val="6F2F9F"/>
                </a:solidFill>
                <a:latin typeface="Times New Roman"/>
                <a:cs typeface="Times New Roman"/>
              </a:rPr>
              <a:t>(www.openhandsetalliance.com).</a:t>
            </a:r>
            <a:endParaRPr sz="20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228600"/>
            <a:ext cx="3495040" cy="513715"/>
          </a:xfrm>
          <a:prstGeom prst="rect">
            <a:avLst/>
          </a:prstGeom>
        </p:spPr>
        <p:txBody>
          <a:bodyPr vert="horz" wrap="square" lIns="0" tIns="12700" rIns="0" bIns="0" rtlCol="0">
            <a:spAutoFit/>
          </a:bodyPr>
          <a:lstStyle/>
          <a:p>
            <a:pPr marL="12700">
              <a:lnSpc>
                <a:spcPct val="100000"/>
              </a:lnSpc>
              <a:spcBef>
                <a:spcPts val="100"/>
              </a:spcBef>
            </a:pPr>
            <a:r>
              <a:t>Information</a:t>
            </a:r>
            <a:r>
              <a:rPr spc="-120"/>
              <a:t> </a:t>
            </a:r>
            <a:r>
              <a:rPr spc="5"/>
              <a:t>System</a:t>
            </a:r>
          </a:p>
        </p:txBody>
      </p:sp>
      <p:pic>
        <p:nvPicPr>
          <p:cNvPr id="4" name="object 4"/>
          <p:cNvPicPr/>
          <p:nvPr/>
        </p:nvPicPr>
        <p:blipFill>
          <a:blip r:embed="rId3" cstate="print"/>
          <a:stretch>
            <a:fillRect/>
          </a:stretch>
        </p:blipFill>
        <p:spPr>
          <a:xfrm>
            <a:off x="2057400" y="1143000"/>
            <a:ext cx="6051550" cy="4013200"/>
          </a:xfrm>
          <a:prstGeom prst="rect">
            <a:avLst/>
          </a:prstGeom>
        </p:spPr>
      </p:pic>
      <p:sp>
        <p:nvSpPr>
          <p:cNvPr id="5" name="object 5"/>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6</a:t>
            </a:fld>
            <a:endParaRPr sz="1000">
              <a:latin typeface="Arial MT"/>
              <a:cs typeface="Arial MT"/>
            </a:endParaRPr>
          </a:p>
        </p:txBody>
      </p:sp>
      <p:sp>
        <p:nvSpPr>
          <p:cNvPr id="8" name="TextBox 7">
            <a:extLst>
              <a:ext uri="{FF2B5EF4-FFF2-40B4-BE49-F238E27FC236}">
                <a16:creationId xmlns:a16="http://schemas.microsoft.com/office/drawing/2014/main" id="{AD0E7F9D-DD43-5C52-73D3-0B27D6CDBF32}"/>
              </a:ext>
            </a:extLst>
          </p:cNvPr>
          <p:cNvSpPr txBox="1"/>
          <p:nvPr/>
        </p:nvSpPr>
        <p:spPr>
          <a:xfrm>
            <a:off x="1143000" y="5391834"/>
            <a:ext cx="6558597" cy="646331"/>
          </a:xfrm>
          <a:prstGeom prst="rect">
            <a:avLst/>
          </a:prstGeom>
          <a:noFill/>
        </p:spPr>
        <p:txBody>
          <a:bodyPr wrap="square">
            <a:spAutoFit/>
          </a:bodyPr>
          <a:lstStyle/>
          <a:p>
            <a:pPr algn="l"/>
            <a:r>
              <a:rPr lang="en-US" sz="1800" i="0" u="none" strike="noStrike" baseline="0">
                <a:latin typeface="Times New Roman" panose="02020603050405020304" pitchFamily="18" charset="0"/>
                <a:cs typeface="Times New Roman" panose="02020603050405020304" pitchFamily="18" charset="0"/>
              </a:rPr>
              <a:t>Fig: How management information systems obtain their data from t</a:t>
            </a:r>
            <a:r>
              <a:rPr lang="en-IN" sz="1800" i="0" u="none" strike="noStrike" baseline="0">
                <a:latin typeface="Times New Roman" panose="02020603050405020304" pitchFamily="18" charset="0"/>
                <a:cs typeface="Times New Roman" panose="02020603050405020304" pitchFamily="18" charset="0"/>
              </a:rPr>
              <a:t>he organization’s TPS</a:t>
            </a: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6" y="453643"/>
            <a:ext cx="5254943" cy="505908"/>
          </a:xfrm>
          <a:prstGeom prst="rect">
            <a:avLst/>
          </a:prstGeom>
        </p:spPr>
        <p:txBody>
          <a:bodyPr vert="horz" wrap="square" lIns="0" tIns="13335" rIns="0" bIns="0" rtlCol="0">
            <a:spAutoFit/>
          </a:bodyPr>
          <a:lstStyle/>
          <a:p>
            <a:pPr marL="12700">
              <a:lnSpc>
                <a:spcPct val="100000"/>
              </a:lnSpc>
              <a:spcBef>
                <a:spcPts val="105"/>
              </a:spcBef>
            </a:pPr>
            <a:r>
              <a:rPr spc="-35">
                <a:latin typeface="Times New Roman"/>
                <a:cs typeface="Times New Roman"/>
              </a:rPr>
              <a:t>IT</a:t>
            </a:r>
            <a:r>
              <a:rPr spc="20">
                <a:latin typeface="Times New Roman"/>
                <a:cs typeface="Times New Roman"/>
              </a:rPr>
              <a:t> </a:t>
            </a:r>
            <a:r>
              <a:rPr spc="-20">
                <a:latin typeface="Times New Roman"/>
                <a:cs typeface="Times New Roman"/>
              </a:rPr>
              <a:t>Impacts</a:t>
            </a:r>
            <a:r>
              <a:rPr spc="140">
                <a:latin typeface="Times New Roman"/>
                <a:cs typeface="Times New Roman"/>
              </a:rPr>
              <a:t> </a:t>
            </a:r>
            <a:r>
              <a:rPr spc="-5">
                <a:latin typeface="Times New Roman"/>
                <a:cs typeface="Times New Roman"/>
              </a:rPr>
              <a:t>Entire</a:t>
            </a:r>
            <a:r>
              <a:rPr spc="-35">
                <a:latin typeface="Times New Roman"/>
                <a:cs typeface="Times New Roman"/>
              </a:rPr>
              <a:t> </a:t>
            </a:r>
            <a:r>
              <a:rPr spc="-10">
                <a:latin typeface="Times New Roman"/>
                <a:cs typeface="Times New Roman"/>
              </a:rPr>
              <a:t>Industries</a:t>
            </a:r>
          </a:p>
        </p:txBody>
      </p:sp>
      <p:sp>
        <p:nvSpPr>
          <p:cNvPr id="3" name="object 3"/>
          <p:cNvSpPr txBox="1"/>
          <p:nvPr/>
        </p:nvSpPr>
        <p:spPr>
          <a:xfrm>
            <a:off x="547369" y="1474406"/>
            <a:ext cx="8401685" cy="2746375"/>
          </a:xfrm>
          <a:prstGeom prst="rect">
            <a:avLst/>
          </a:prstGeom>
        </p:spPr>
        <p:txBody>
          <a:bodyPr vert="horz" wrap="square" lIns="0" tIns="12700" rIns="0" bIns="0" rtlCol="0">
            <a:spAutoFit/>
          </a:bodyPr>
          <a:lstStyle/>
          <a:p>
            <a:pPr marL="12700">
              <a:lnSpc>
                <a:spcPct val="100000"/>
              </a:lnSpc>
              <a:spcBef>
                <a:spcPts val="100"/>
              </a:spcBef>
            </a:pPr>
            <a:r>
              <a:rPr sz="2400" b="1" spc="-15">
                <a:solidFill>
                  <a:srgbClr val="006FC0"/>
                </a:solidFill>
                <a:latin typeface="Times New Roman"/>
                <a:cs typeface="Times New Roman"/>
              </a:rPr>
              <a:t>The</a:t>
            </a:r>
            <a:r>
              <a:rPr sz="2400" b="1" spc="5">
                <a:solidFill>
                  <a:srgbClr val="006FC0"/>
                </a:solidFill>
                <a:latin typeface="Times New Roman"/>
                <a:cs typeface="Times New Roman"/>
              </a:rPr>
              <a:t> Videogame</a:t>
            </a:r>
            <a:r>
              <a:rPr sz="2400" b="1" spc="-85">
                <a:solidFill>
                  <a:srgbClr val="006FC0"/>
                </a:solidFill>
                <a:latin typeface="Times New Roman"/>
                <a:cs typeface="Times New Roman"/>
              </a:rPr>
              <a:t> </a:t>
            </a:r>
            <a:r>
              <a:rPr sz="2400" b="1" spc="-10">
                <a:solidFill>
                  <a:srgbClr val="006FC0"/>
                </a:solidFill>
                <a:latin typeface="Times New Roman"/>
                <a:cs typeface="Times New Roman"/>
              </a:rPr>
              <a:t>Industry</a:t>
            </a:r>
            <a:endParaRPr sz="2400">
              <a:latin typeface="Times New Roman"/>
              <a:cs typeface="Times New Roman"/>
            </a:endParaRPr>
          </a:p>
          <a:p>
            <a:pPr>
              <a:lnSpc>
                <a:spcPct val="100000"/>
              </a:lnSpc>
              <a:spcBef>
                <a:spcPts val="45"/>
              </a:spcBef>
            </a:pPr>
            <a:endParaRPr sz="3200">
              <a:latin typeface="Times New Roman"/>
              <a:cs typeface="Times New Roman"/>
            </a:endParaRPr>
          </a:p>
          <a:p>
            <a:pPr marL="12700">
              <a:lnSpc>
                <a:spcPct val="100000"/>
              </a:lnSpc>
            </a:pPr>
            <a:r>
              <a:rPr sz="2000" spc="-40">
                <a:solidFill>
                  <a:srgbClr val="6F2F9F"/>
                </a:solidFill>
                <a:latin typeface="Times New Roman"/>
                <a:cs typeface="Times New Roman"/>
              </a:rPr>
              <a:t>Today,</a:t>
            </a:r>
            <a:r>
              <a:rPr sz="2000" spc="204">
                <a:solidFill>
                  <a:srgbClr val="6F2F9F"/>
                </a:solidFill>
                <a:latin typeface="Times New Roman"/>
                <a:cs typeface="Times New Roman"/>
              </a:rPr>
              <a:t> </a:t>
            </a:r>
            <a:r>
              <a:rPr sz="2000" spc="-5">
                <a:solidFill>
                  <a:srgbClr val="6F2F9F"/>
                </a:solidFill>
                <a:latin typeface="Times New Roman"/>
                <a:cs typeface="Times New Roman"/>
              </a:rPr>
              <a:t>the</a:t>
            </a:r>
            <a:r>
              <a:rPr sz="2000" spc="15">
                <a:solidFill>
                  <a:srgbClr val="6F2F9F"/>
                </a:solidFill>
                <a:latin typeface="Times New Roman"/>
                <a:cs typeface="Times New Roman"/>
              </a:rPr>
              <a:t> </a:t>
            </a:r>
            <a:r>
              <a:rPr sz="2000" spc="-10">
                <a:solidFill>
                  <a:srgbClr val="6F2F9F"/>
                </a:solidFill>
                <a:latin typeface="Times New Roman"/>
                <a:cs typeface="Times New Roman"/>
              </a:rPr>
              <a:t>fastest</a:t>
            </a:r>
            <a:r>
              <a:rPr sz="2000" spc="55">
                <a:solidFill>
                  <a:srgbClr val="6F2F9F"/>
                </a:solidFill>
                <a:latin typeface="Times New Roman"/>
                <a:cs typeface="Times New Roman"/>
              </a:rPr>
              <a:t> </a:t>
            </a:r>
            <a:r>
              <a:rPr sz="2000" spc="-15">
                <a:solidFill>
                  <a:srgbClr val="6F2F9F"/>
                </a:solidFill>
                <a:latin typeface="Times New Roman"/>
                <a:cs typeface="Times New Roman"/>
              </a:rPr>
              <a:t>growing</a:t>
            </a:r>
            <a:r>
              <a:rPr sz="2000" spc="55">
                <a:solidFill>
                  <a:srgbClr val="6F2F9F"/>
                </a:solidFill>
                <a:latin typeface="Times New Roman"/>
                <a:cs typeface="Times New Roman"/>
              </a:rPr>
              <a:t> </a:t>
            </a:r>
            <a:r>
              <a:rPr sz="2000" spc="-15">
                <a:solidFill>
                  <a:srgbClr val="6F2F9F"/>
                </a:solidFill>
                <a:latin typeface="Times New Roman"/>
                <a:cs typeface="Times New Roman"/>
              </a:rPr>
              <a:t>entertainment</a:t>
            </a:r>
            <a:r>
              <a:rPr sz="2000" spc="105">
                <a:solidFill>
                  <a:srgbClr val="6F2F9F"/>
                </a:solidFill>
                <a:latin typeface="Times New Roman"/>
                <a:cs typeface="Times New Roman"/>
              </a:rPr>
              <a:t> </a:t>
            </a:r>
            <a:r>
              <a:rPr sz="2000" spc="-15">
                <a:solidFill>
                  <a:srgbClr val="6F2F9F"/>
                </a:solidFill>
                <a:latin typeface="Times New Roman"/>
                <a:cs typeface="Times New Roman"/>
              </a:rPr>
              <a:t>companies</a:t>
            </a:r>
            <a:r>
              <a:rPr sz="2000" spc="114">
                <a:solidFill>
                  <a:srgbClr val="6F2F9F"/>
                </a:solidFill>
                <a:latin typeface="Times New Roman"/>
                <a:cs typeface="Times New Roman"/>
              </a:rPr>
              <a:t> </a:t>
            </a:r>
            <a:r>
              <a:rPr sz="2000" spc="-5">
                <a:solidFill>
                  <a:srgbClr val="6F2F9F"/>
                </a:solidFill>
                <a:latin typeface="Times New Roman"/>
                <a:cs typeface="Times New Roman"/>
              </a:rPr>
              <a:t>are</a:t>
            </a:r>
            <a:r>
              <a:rPr sz="2000" spc="20">
                <a:solidFill>
                  <a:srgbClr val="6F2F9F"/>
                </a:solidFill>
                <a:latin typeface="Times New Roman"/>
                <a:cs typeface="Times New Roman"/>
              </a:rPr>
              <a:t> </a:t>
            </a:r>
            <a:r>
              <a:rPr sz="2000" spc="-20">
                <a:solidFill>
                  <a:srgbClr val="6F2F9F"/>
                </a:solidFill>
                <a:latin typeface="Times New Roman"/>
                <a:cs typeface="Times New Roman"/>
              </a:rPr>
              <a:t>video-game</a:t>
            </a:r>
            <a:r>
              <a:rPr sz="2000" spc="120">
                <a:solidFill>
                  <a:srgbClr val="6F2F9F"/>
                </a:solidFill>
                <a:latin typeface="Times New Roman"/>
                <a:cs typeface="Times New Roman"/>
              </a:rPr>
              <a:t> </a:t>
            </a:r>
            <a:r>
              <a:rPr sz="2000" spc="-10">
                <a:solidFill>
                  <a:srgbClr val="6F2F9F"/>
                </a:solidFill>
                <a:latin typeface="Times New Roman"/>
                <a:cs typeface="Times New Roman"/>
              </a:rPr>
              <a:t>makers</a:t>
            </a:r>
            <a:endParaRPr sz="2000">
              <a:latin typeface="Times New Roman"/>
              <a:cs typeface="Times New Roman"/>
            </a:endParaRPr>
          </a:p>
          <a:p>
            <a:pPr marL="222250" indent="-210185">
              <a:lnSpc>
                <a:spcPct val="100000"/>
              </a:lnSpc>
              <a:spcBef>
                <a:spcPts val="705"/>
              </a:spcBef>
              <a:buChar char="-"/>
              <a:tabLst>
                <a:tab pos="222885" algn="l"/>
              </a:tabLst>
            </a:pPr>
            <a:r>
              <a:rPr sz="2000" spc="-25">
                <a:solidFill>
                  <a:srgbClr val="6F2F9F"/>
                </a:solidFill>
                <a:latin typeface="Times New Roman"/>
                <a:cs typeface="Times New Roman"/>
              </a:rPr>
              <a:t>Zynga</a:t>
            </a:r>
            <a:r>
              <a:rPr sz="2000" spc="114">
                <a:solidFill>
                  <a:srgbClr val="6F2F9F"/>
                </a:solidFill>
                <a:latin typeface="Times New Roman"/>
                <a:cs typeface="Times New Roman"/>
              </a:rPr>
              <a:t> </a:t>
            </a:r>
            <a:r>
              <a:rPr sz="2000" spc="-15">
                <a:solidFill>
                  <a:srgbClr val="6F2F9F"/>
                </a:solidFill>
                <a:latin typeface="Times New Roman"/>
                <a:cs typeface="Times New Roman"/>
              </a:rPr>
              <a:t>(www.zynga.com),</a:t>
            </a:r>
            <a:endParaRPr sz="2000">
              <a:latin typeface="Times New Roman"/>
              <a:cs typeface="Times New Roman"/>
            </a:endParaRPr>
          </a:p>
          <a:p>
            <a:pPr marL="12700" marR="5080">
              <a:lnSpc>
                <a:spcPct val="129299"/>
              </a:lnSpc>
              <a:buChar char="-"/>
              <a:tabLst>
                <a:tab pos="178435" algn="l"/>
              </a:tabLst>
            </a:pPr>
            <a:r>
              <a:rPr sz="2000" spc="-5">
                <a:solidFill>
                  <a:srgbClr val="6F2F9F"/>
                </a:solidFill>
                <a:latin typeface="Times New Roman"/>
                <a:cs typeface="Times New Roman"/>
              </a:rPr>
              <a:t>the</a:t>
            </a:r>
            <a:r>
              <a:rPr sz="2000" spc="210">
                <a:solidFill>
                  <a:srgbClr val="6F2F9F"/>
                </a:solidFill>
                <a:latin typeface="Times New Roman"/>
                <a:cs typeface="Times New Roman"/>
              </a:rPr>
              <a:t> </a:t>
            </a:r>
            <a:r>
              <a:rPr sz="2000" spc="-10">
                <a:solidFill>
                  <a:srgbClr val="6F2F9F"/>
                </a:solidFill>
                <a:latin typeface="Times New Roman"/>
                <a:cs typeface="Times New Roman"/>
              </a:rPr>
              <a:t>creator</a:t>
            </a:r>
            <a:r>
              <a:rPr sz="2000" spc="185">
                <a:solidFill>
                  <a:srgbClr val="6F2F9F"/>
                </a:solidFill>
                <a:latin typeface="Times New Roman"/>
                <a:cs typeface="Times New Roman"/>
              </a:rPr>
              <a:t> </a:t>
            </a:r>
            <a:r>
              <a:rPr sz="2000">
                <a:solidFill>
                  <a:srgbClr val="6F2F9F"/>
                </a:solidFill>
                <a:latin typeface="Times New Roman"/>
                <a:cs typeface="Times New Roman"/>
              </a:rPr>
              <a:t>of</a:t>
            </a:r>
            <a:r>
              <a:rPr sz="2000" spc="140">
                <a:solidFill>
                  <a:srgbClr val="6F2F9F"/>
                </a:solidFill>
                <a:latin typeface="Times New Roman"/>
                <a:cs typeface="Times New Roman"/>
              </a:rPr>
              <a:t> </a:t>
            </a:r>
            <a:r>
              <a:rPr sz="2000" spc="-10">
                <a:solidFill>
                  <a:srgbClr val="6F2F9F"/>
                </a:solidFill>
                <a:latin typeface="Times New Roman"/>
                <a:cs typeface="Times New Roman"/>
              </a:rPr>
              <a:t>Farm-Ville;</a:t>
            </a:r>
            <a:r>
              <a:rPr sz="2000" spc="200">
                <a:solidFill>
                  <a:srgbClr val="6F2F9F"/>
                </a:solidFill>
                <a:latin typeface="Times New Roman"/>
                <a:cs typeface="Times New Roman"/>
              </a:rPr>
              <a:t> </a:t>
            </a:r>
            <a:r>
              <a:rPr sz="2000">
                <a:solidFill>
                  <a:srgbClr val="6F2F9F"/>
                </a:solidFill>
                <a:latin typeface="Times New Roman"/>
                <a:cs typeface="Times New Roman"/>
              </a:rPr>
              <a:t>Rovio</a:t>
            </a:r>
            <a:r>
              <a:rPr sz="2000" spc="160">
                <a:solidFill>
                  <a:srgbClr val="6F2F9F"/>
                </a:solidFill>
                <a:latin typeface="Times New Roman"/>
                <a:cs typeface="Times New Roman"/>
              </a:rPr>
              <a:t> </a:t>
            </a:r>
            <a:r>
              <a:rPr sz="2000" spc="-5">
                <a:solidFill>
                  <a:srgbClr val="6F2F9F"/>
                </a:solidFill>
                <a:latin typeface="Times New Roman"/>
                <a:cs typeface="Times New Roman"/>
              </a:rPr>
              <a:t>(www.rovio.com),</a:t>
            </a:r>
            <a:r>
              <a:rPr sz="2000" spc="204">
                <a:solidFill>
                  <a:srgbClr val="6F2F9F"/>
                </a:solidFill>
                <a:latin typeface="Times New Roman"/>
                <a:cs typeface="Times New Roman"/>
              </a:rPr>
              <a:t> </a:t>
            </a:r>
            <a:r>
              <a:rPr sz="2000">
                <a:solidFill>
                  <a:srgbClr val="6F2F9F"/>
                </a:solidFill>
                <a:latin typeface="Times New Roman"/>
                <a:cs typeface="Times New Roman"/>
              </a:rPr>
              <a:t>the</a:t>
            </a:r>
            <a:r>
              <a:rPr sz="2000" spc="160">
                <a:solidFill>
                  <a:srgbClr val="6F2F9F"/>
                </a:solidFill>
                <a:latin typeface="Times New Roman"/>
                <a:cs typeface="Times New Roman"/>
              </a:rPr>
              <a:t> </a:t>
            </a:r>
            <a:r>
              <a:rPr sz="2000">
                <a:solidFill>
                  <a:srgbClr val="6F2F9F"/>
                </a:solidFill>
                <a:latin typeface="Times New Roman"/>
                <a:cs typeface="Times New Roman"/>
              </a:rPr>
              <a:t>maker</a:t>
            </a:r>
            <a:r>
              <a:rPr sz="2000" spc="195">
                <a:solidFill>
                  <a:srgbClr val="6F2F9F"/>
                </a:solidFill>
                <a:latin typeface="Times New Roman"/>
                <a:cs typeface="Times New Roman"/>
              </a:rPr>
              <a:t> </a:t>
            </a:r>
            <a:r>
              <a:rPr sz="2000">
                <a:solidFill>
                  <a:srgbClr val="6F2F9F"/>
                </a:solidFill>
                <a:latin typeface="Times New Roman"/>
                <a:cs typeface="Times New Roman"/>
              </a:rPr>
              <a:t>of</a:t>
            </a:r>
            <a:r>
              <a:rPr sz="2000" spc="140">
                <a:solidFill>
                  <a:srgbClr val="6F2F9F"/>
                </a:solidFill>
                <a:latin typeface="Times New Roman"/>
                <a:cs typeface="Times New Roman"/>
              </a:rPr>
              <a:t> </a:t>
            </a:r>
            <a:r>
              <a:rPr sz="2000" spc="5">
                <a:solidFill>
                  <a:srgbClr val="6F2F9F"/>
                </a:solidFill>
                <a:latin typeface="Times New Roman"/>
                <a:cs typeface="Times New Roman"/>
              </a:rPr>
              <a:t>Angry</a:t>
            </a:r>
            <a:r>
              <a:rPr sz="2000" spc="150">
                <a:solidFill>
                  <a:srgbClr val="6F2F9F"/>
                </a:solidFill>
                <a:latin typeface="Times New Roman"/>
                <a:cs typeface="Times New Roman"/>
              </a:rPr>
              <a:t> </a:t>
            </a:r>
            <a:r>
              <a:rPr sz="2000">
                <a:solidFill>
                  <a:srgbClr val="6F2F9F"/>
                </a:solidFill>
                <a:latin typeface="Times New Roman"/>
                <a:cs typeface="Times New Roman"/>
              </a:rPr>
              <a:t>Birds; </a:t>
            </a:r>
            <a:r>
              <a:rPr sz="2000" spc="-484">
                <a:solidFill>
                  <a:srgbClr val="6F2F9F"/>
                </a:solidFill>
                <a:latin typeface="Times New Roman"/>
                <a:cs typeface="Times New Roman"/>
              </a:rPr>
              <a:t> </a:t>
            </a:r>
            <a:r>
              <a:rPr sz="2000">
                <a:solidFill>
                  <a:srgbClr val="6F2F9F"/>
                </a:solidFill>
                <a:latin typeface="Times New Roman"/>
                <a:cs typeface="Times New Roman"/>
              </a:rPr>
              <a:t>and</a:t>
            </a:r>
            <a:r>
              <a:rPr sz="2000" spc="250">
                <a:solidFill>
                  <a:srgbClr val="6F2F9F"/>
                </a:solidFill>
                <a:latin typeface="Times New Roman"/>
                <a:cs typeface="Times New Roman"/>
              </a:rPr>
              <a:t> </a:t>
            </a:r>
            <a:r>
              <a:rPr sz="2000" spc="-15">
                <a:solidFill>
                  <a:srgbClr val="6F2F9F"/>
                </a:solidFill>
                <a:latin typeface="Times New Roman"/>
                <a:cs typeface="Times New Roman"/>
              </a:rPr>
              <a:t>Minecraft</a:t>
            </a:r>
            <a:r>
              <a:rPr sz="2000" spc="305">
                <a:solidFill>
                  <a:srgbClr val="6F2F9F"/>
                </a:solidFill>
                <a:latin typeface="Times New Roman"/>
                <a:cs typeface="Times New Roman"/>
              </a:rPr>
              <a:t> </a:t>
            </a:r>
            <a:r>
              <a:rPr sz="2000" spc="-5">
                <a:solidFill>
                  <a:srgbClr val="6F2F9F"/>
                </a:solidFill>
                <a:latin typeface="Times New Roman"/>
                <a:cs typeface="Times New Roman"/>
              </a:rPr>
              <a:t>(www.minecraft</a:t>
            </a:r>
            <a:r>
              <a:rPr sz="2000" spc="260">
                <a:solidFill>
                  <a:srgbClr val="6F2F9F"/>
                </a:solidFill>
                <a:latin typeface="Times New Roman"/>
                <a:cs typeface="Times New Roman"/>
              </a:rPr>
              <a:t> </a:t>
            </a:r>
            <a:r>
              <a:rPr sz="2000" spc="-5">
                <a:solidFill>
                  <a:srgbClr val="6F2F9F"/>
                </a:solidFill>
                <a:latin typeface="Times New Roman"/>
                <a:cs typeface="Times New Roman"/>
              </a:rPr>
              <a:t>.net),</a:t>
            </a:r>
            <a:r>
              <a:rPr sz="2000" spc="254">
                <a:solidFill>
                  <a:srgbClr val="6F2F9F"/>
                </a:solidFill>
                <a:latin typeface="Times New Roman"/>
                <a:cs typeface="Times New Roman"/>
              </a:rPr>
              <a:t> </a:t>
            </a:r>
            <a:r>
              <a:rPr sz="2000" spc="-5">
                <a:solidFill>
                  <a:srgbClr val="6F2F9F"/>
                </a:solidFill>
                <a:latin typeface="Times New Roman"/>
                <a:cs typeface="Times New Roman"/>
              </a:rPr>
              <a:t>now</a:t>
            </a:r>
            <a:r>
              <a:rPr sz="2000" spc="315">
                <a:solidFill>
                  <a:srgbClr val="6F2F9F"/>
                </a:solidFill>
                <a:latin typeface="Times New Roman"/>
                <a:cs typeface="Times New Roman"/>
              </a:rPr>
              <a:t> </a:t>
            </a:r>
            <a:r>
              <a:rPr sz="2000" spc="-10">
                <a:solidFill>
                  <a:srgbClr val="6F2F9F"/>
                </a:solidFill>
                <a:latin typeface="Times New Roman"/>
                <a:cs typeface="Times New Roman"/>
              </a:rPr>
              <a:t>owned</a:t>
            </a:r>
            <a:r>
              <a:rPr sz="2000" spc="260">
                <a:solidFill>
                  <a:srgbClr val="6F2F9F"/>
                </a:solidFill>
                <a:latin typeface="Times New Roman"/>
                <a:cs typeface="Times New Roman"/>
              </a:rPr>
              <a:t> </a:t>
            </a:r>
            <a:r>
              <a:rPr sz="2000" spc="25">
                <a:solidFill>
                  <a:srgbClr val="6F2F9F"/>
                </a:solidFill>
                <a:latin typeface="Times New Roman"/>
                <a:cs typeface="Times New Roman"/>
              </a:rPr>
              <a:t>by</a:t>
            </a:r>
            <a:r>
              <a:rPr sz="2000" spc="204">
                <a:solidFill>
                  <a:srgbClr val="6F2F9F"/>
                </a:solidFill>
                <a:latin typeface="Times New Roman"/>
                <a:cs typeface="Times New Roman"/>
              </a:rPr>
              <a:t> </a:t>
            </a:r>
            <a:r>
              <a:rPr sz="2000">
                <a:solidFill>
                  <a:srgbClr val="6F2F9F"/>
                </a:solidFill>
                <a:latin typeface="Times New Roman"/>
                <a:cs typeface="Times New Roman"/>
              </a:rPr>
              <a:t>Microsoft</a:t>
            </a:r>
            <a:r>
              <a:rPr sz="2000" spc="305">
                <a:solidFill>
                  <a:srgbClr val="6F2F9F"/>
                </a:solidFill>
                <a:latin typeface="Times New Roman"/>
                <a:cs typeface="Times New Roman"/>
              </a:rPr>
              <a:t> </a:t>
            </a:r>
            <a:r>
              <a:rPr sz="2000" spc="-5">
                <a:solidFill>
                  <a:srgbClr val="6F2F9F"/>
                </a:solidFill>
                <a:latin typeface="Times New Roman"/>
                <a:cs typeface="Times New Roman"/>
              </a:rPr>
              <a:t>(www.microsoft</a:t>
            </a:r>
            <a:endParaRPr sz="2000">
              <a:latin typeface="Times New Roman"/>
              <a:cs typeface="Times New Roman"/>
            </a:endParaRPr>
          </a:p>
          <a:p>
            <a:pPr marL="12700">
              <a:lnSpc>
                <a:spcPct val="100000"/>
              </a:lnSpc>
              <a:spcBef>
                <a:spcPts val="705"/>
              </a:spcBef>
            </a:pPr>
            <a:r>
              <a:rPr sz="2000" spc="-20">
                <a:solidFill>
                  <a:srgbClr val="6F2F9F"/>
                </a:solidFill>
                <a:latin typeface="Times New Roman"/>
                <a:cs typeface="Times New Roman"/>
              </a:rPr>
              <a:t>.com).</a:t>
            </a:r>
            <a:endParaRPr sz="2000">
              <a:latin typeface="Times New Roman"/>
              <a:cs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6" y="453643"/>
            <a:ext cx="5254943" cy="505908"/>
          </a:xfrm>
          <a:prstGeom prst="rect">
            <a:avLst/>
          </a:prstGeom>
        </p:spPr>
        <p:txBody>
          <a:bodyPr vert="horz" wrap="square" lIns="0" tIns="13335" rIns="0" bIns="0" rtlCol="0">
            <a:spAutoFit/>
          </a:bodyPr>
          <a:lstStyle/>
          <a:p>
            <a:pPr marL="12700">
              <a:lnSpc>
                <a:spcPct val="100000"/>
              </a:lnSpc>
              <a:spcBef>
                <a:spcPts val="105"/>
              </a:spcBef>
            </a:pPr>
            <a:r>
              <a:rPr spc="-35">
                <a:latin typeface="Times New Roman"/>
                <a:cs typeface="Times New Roman"/>
              </a:rPr>
              <a:t>IT</a:t>
            </a:r>
            <a:r>
              <a:rPr spc="20">
                <a:latin typeface="Times New Roman"/>
                <a:cs typeface="Times New Roman"/>
              </a:rPr>
              <a:t> </a:t>
            </a:r>
            <a:r>
              <a:rPr spc="-20">
                <a:latin typeface="Times New Roman"/>
                <a:cs typeface="Times New Roman"/>
              </a:rPr>
              <a:t>Impacts</a:t>
            </a:r>
            <a:r>
              <a:rPr spc="140">
                <a:latin typeface="Times New Roman"/>
                <a:cs typeface="Times New Roman"/>
              </a:rPr>
              <a:t> </a:t>
            </a:r>
            <a:r>
              <a:rPr spc="-5">
                <a:latin typeface="Times New Roman"/>
                <a:cs typeface="Times New Roman"/>
              </a:rPr>
              <a:t>Entire</a:t>
            </a:r>
            <a:r>
              <a:rPr spc="-35">
                <a:latin typeface="Times New Roman"/>
                <a:cs typeface="Times New Roman"/>
              </a:rPr>
              <a:t> </a:t>
            </a:r>
            <a:r>
              <a:rPr spc="-10">
                <a:latin typeface="Times New Roman"/>
                <a:cs typeface="Times New Roman"/>
              </a:rPr>
              <a:t>Industries</a:t>
            </a:r>
          </a:p>
        </p:txBody>
      </p:sp>
      <p:sp>
        <p:nvSpPr>
          <p:cNvPr id="3" name="object 3"/>
          <p:cNvSpPr txBox="1"/>
          <p:nvPr/>
        </p:nvSpPr>
        <p:spPr>
          <a:xfrm>
            <a:off x="547369" y="1474406"/>
            <a:ext cx="8399780" cy="2211696"/>
          </a:xfrm>
          <a:prstGeom prst="rect">
            <a:avLst/>
          </a:prstGeom>
        </p:spPr>
        <p:txBody>
          <a:bodyPr vert="horz" wrap="square" lIns="0" tIns="12700" rIns="0" bIns="0" rtlCol="0">
            <a:spAutoFit/>
          </a:bodyPr>
          <a:lstStyle/>
          <a:p>
            <a:pPr marL="12700">
              <a:lnSpc>
                <a:spcPct val="100000"/>
              </a:lnSpc>
              <a:spcBef>
                <a:spcPts val="100"/>
              </a:spcBef>
            </a:pPr>
            <a:r>
              <a:rPr sz="2400" b="1" spc="-15">
                <a:solidFill>
                  <a:srgbClr val="006FC0"/>
                </a:solidFill>
                <a:latin typeface="Times New Roman"/>
                <a:cs typeface="Times New Roman"/>
              </a:rPr>
              <a:t>The</a:t>
            </a:r>
            <a:r>
              <a:rPr sz="2400" b="1" spc="10">
                <a:solidFill>
                  <a:srgbClr val="006FC0"/>
                </a:solidFill>
                <a:latin typeface="Times New Roman"/>
                <a:cs typeface="Times New Roman"/>
              </a:rPr>
              <a:t> </a:t>
            </a:r>
            <a:r>
              <a:rPr sz="2400" b="1" spc="-10">
                <a:solidFill>
                  <a:srgbClr val="006FC0"/>
                </a:solidFill>
                <a:latin typeface="Times New Roman"/>
                <a:cs typeface="Times New Roman"/>
              </a:rPr>
              <a:t>Marketing</a:t>
            </a:r>
            <a:r>
              <a:rPr sz="2400" b="1" spc="75">
                <a:solidFill>
                  <a:srgbClr val="006FC0"/>
                </a:solidFill>
                <a:latin typeface="Times New Roman"/>
                <a:cs typeface="Times New Roman"/>
              </a:rPr>
              <a:t> </a:t>
            </a:r>
            <a:r>
              <a:rPr sz="2400" b="1" spc="-10">
                <a:solidFill>
                  <a:srgbClr val="006FC0"/>
                </a:solidFill>
                <a:latin typeface="Times New Roman"/>
                <a:cs typeface="Times New Roman"/>
              </a:rPr>
              <a:t>Industry</a:t>
            </a:r>
            <a:endParaRPr sz="2400">
              <a:latin typeface="Times New Roman"/>
              <a:cs typeface="Times New Roman"/>
            </a:endParaRPr>
          </a:p>
          <a:p>
            <a:pPr>
              <a:lnSpc>
                <a:spcPct val="100000"/>
              </a:lnSpc>
              <a:spcBef>
                <a:spcPts val="45"/>
              </a:spcBef>
            </a:pPr>
            <a:endParaRPr sz="2000">
              <a:latin typeface="Times New Roman"/>
              <a:cs typeface="Times New Roman"/>
            </a:endParaRPr>
          </a:p>
          <a:p>
            <a:pPr marL="355600" indent="-343535">
              <a:lnSpc>
                <a:spcPct val="100000"/>
              </a:lnSpc>
              <a:buClr>
                <a:srgbClr val="000000"/>
              </a:buClr>
              <a:buChar char="-"/>
              <a:tabLst>
                <a:tab pos="355600" algn="l"/>
                <a:tab pos="356235" algn="l"/>
              </a:tabLst>
            </a:pPr>
            <a:r>
              <a:rPr sz="2000" spc="-10">
                <a:solidFill>
                  <a:srgbClr val="6F2F9F"/>
                </a:solidFill>
                <a:latin typeface="Times New Roman"/>
                <a:cs typeface="Times New Roman"/>
              </a:rPr>
              <a:t>Largest</a:t>
            </a:r>
            <a:r>
              <a:rPr sz="2000" spc="155">
                <a:solidFill>
                  <a:srgbClr val="6F2F9F"/>
                </a:solidFill>
                <a:latin typeface="Times New Roman"/>
                <a:cs typeface="Times New Roman"/>
              </a:rPr>
              <a:t> </a:t>
            </a:r>
            <a:r>
              <a:rPr sz="2000" spc="-5">
                <a:solidFill>
                  <a:srgbClr val="6F2F9F"/>
                </a:solidFill>
                <a:latin typeface="Times New Roman"/>
                <a:cs typeface="Times New Roman"/>
              </a:rPr>
              <a:t>direct</a:t>
            </a:r>
            <a:r>
              <a:rPr sz="2000" spc="160">
                <a:solidFill>
                  <a:srgbClr val="6F2F9F"/>
                </a:solidFill>
                <a:latin typeface="Times New Roman"/>
                <a:cs typeface="Times New Roman"/>
              </a:rPr>
              <a:t> </a:t>
            </a:r>
            <a:r>
              <a:rPr sz="2000" spc="-5">
                <a:solidFill>
                  <a:srgbClr val="6F2F9F"/>
                </a:solidFill>
                <a:latin typeface="Times New Roman"/>
                <a:cs typeface="Times New Roman"/>
              </a:rPr>
              <a:t>marketing</a:t>
            </a:r>
            <a:r>
              <a:rPr sz="2000" spc="215">
                <a:solidFill>
                  <a:srgbClr val="6F2F9F"/>
                </a:solidFill>
                <a:latin typeface="Times New Roman"/>
                <a:cs typeface="Times New Roman"/>
              </a:rPr>
              <a:t> </a:t>
            </a:r>
            <a:r>
              <a:rPr sz="2000" spc="-5">
                <a:solidFill>
                  <a:srgbClr val="6F2F9F"/>
                </a:solidFill>
                <a:latin typeface="Times New Roman"/>
                <a:cs typeface="Times New Roman"/>
              </a:rPr>
              <a:t>companies</a:t>
            </a:r>
            <a:r>
              <a:rPr sz="2000" spc="195">
                <a:solidFill>
                  <a:srgbClr val="6F2F9F"/>
                </a:solidFill>
                <a:latin typeface="Times New Roman"/>
                <a:cs typeface="Times New Roman"/>
              </a:rPr>
              <a:t> </a:t>
            </a:r>
            <a:r>
              <a:rPr sz="2000" spc="-5">
                <a:solidFill>
                  <a:srgbClr val="6F2F9F"/>
                </a:solidFill>
                <a:latin typeface="Times New Roman"/>
                <a:cs typeface="Times New Roman"/>
              </a:rPr>
              <a:t>include</a:t>
            </a:r>
            <a:r>
              <a:rPr sz="2000" spc="125">
                <a:solidFill>
                  <a:srgbClr val="6F2F9F"/>
                </a:solidFill>
                <a:latin typeface="Times New Roman"/>
                <a:cs typeface="Times New Roman"/>
              </a:rPr>
              <a:t> </a:t>
            </a:r>
            <a:r>
              <a:rPr sz="2000" b="1">
                <a:solidFill>
                  <a:srgbClr val="6F2F9F"/>
                </a:solidFill>
                <a:latin typeface="Times New Roman"/>
                <a:cs typeface="Times New Roman"/>
              </a:rPr>
              <a:t>Facebook</a:t>
            </a:r>
            <a:r>
              <a:rPr sz="2000" b="1" spc="210">
                <a:solidFill>
                  <a:srgbClr val="6F2F9F"/>
                </a:solidFill>
                <a:latin typeface="Times New Roman"/>
                <a:cs typeface="Times New Roman"/>
              </a:rPr>
              <a:t> </a:t>
            </a:r>
            <a:r>
              <a:rPr sz="2000" spc="-5">
                <a:solidFill>
                  <a:srgbClr val="6F2F9F"/>
                </a:solidFill>
                <a:latin typeface="Times New Roman"/>
                <a:cs typeface="Times New Roman"/>
              </a:rPr>
              <a:t>(www.facebook.com),</a:t>
            </a:r>
            <a:endParaRPr sz="2000">
              <a:latin typeface="Times New Roman"/>
              <a:cs typeface="Times New Roman"/>
            </a:endParaRPr>
          </a:p>
          <a:p>
            <a:pPr marL="355600">
              <a:lnSpc>
                <a:spcPct val="100000"/>
              </a:lnSpc>
              <a:spcBef>
                <a:spcPts val="705"/>
              </a:spcBef>
            </a:pPr>
            <a:r>
              <a:rPr sz="2000" b="1" spc="-20">
                <a:solidFill>
                  <a:srgbClr val="6F2F9F"/>
                </a:solidFill>
                <a:latin typeface="Times New Roman"/>
                <a:cs typeface="Times New Roman"/>
              </a:rPr>
              <a:t>Google</a:t>
            </a:r>
            <a:r>
              <a:rPr sz="2000" b="1" spc="114">
                <a:solidFill>
                  <a:srgbClr val="6F2F9F"/>
                </a:solidFill>
                <a:latin typeface="Times New Roman"/>
                <a:cs typeface="Times New Roman"/>
              </a:rPr>
              <a:t> </a:t>
            </a:r>
            <a:r>
              <a:rPr sz="2000" spc="-20">
                <a:solidFill>
                  <a:srgbClr val="6F2F9F"/>
                </a:solidFill>
                <a:latin typeface="Times New Roman"/>
                <a:cs typeface="Times New Roman"/>
              </a:rPr>
              <a:t>(www.google.com),</a:t>
            </a:r>
            <a:r>
              <a:rPr sz="2000" spc="254">
                <a:solidFill>
                  <a:srgbClr val="6F2F9F"/>
                </a:solidFill>
                <a:latin typeface="Times New Roman"/>
                <a:cs typeface="Times New Roman"/>
              </a:rPr>
              <a:t> </a:t>
            </a:r>
            <a:r>
              <a:rPr sz="2000">
                <a:solidFill>
                  <a:srgbClr val="6F2F9F"/>
                </a:solidFill>
                <a:latin typeface="Times New Roman"/>
                <a:cs typeface="Times New Roman"/>
              </a:rPr>
              <a:t>and</a:t>
            </a:r>
            <a:r>
              <a:rPr sz="2000" spc="10">
                <a:solidFill>
                  <a:srgbClr val="6F2F9F"/>
                </a:solidFill>
                <a:latin typeface="Times New Roman"/>
                <a:cs typeface="Times New Roman"/>
              </a:rPr>
              <a:t> </a:t>
            </a:r>
            <a:r>
              <a:rPr sz="2000" b="1" spc="-15">
                <a:solidFill>
                  <a:srgbClr val="6F2F9F"/>
                </a:solidFill>
                <a:latin typeface="Times New Roman"/>
                <a:cs typeface="Times New Roman"/>
              </a:rPr>
              <a:t>Foursquare</a:t>
            </a:r>
            <a:r>
              <a:rPr sz="2000" b="1" spc="130">
                <a:solidFill>
                  <a:srgbClr val="6F2F9F"/>
                </a:solidFill>
                <a:latin typeface="Times New Roman"/>
                <a:cs typeface="Times New Roman"/>
              </a:rPr>
              <a:t> </a:t>
            </a:r>
            <a:r>
              <a:rPr sz="2000" spc="-15">
                <a:solidFill>
                  <a:srgbClr val="6F2F9F"/>
                </a:solidFill>
                <a:latin typeface="Times New Roman"/>
                <a:cs typeface="Times New Roman"/>
              </a:rPr>
              <a:t>(www.foursquare.com).</a:t>
            </a:r>
            <a:endParaRPr sz="2000">
              <a:latin typeface="Times New Roman"/>
              <a:cs typeface="Times New Roman"/>
            </a:endParaRPr>
          </a:p>
          <a:p>
            <a:pPr marL="355600" marR="11430" indent="-343535">
              <a:lnSpc>
                <a:spcPct val="129299"/>
              </a:lnSpc>
              <a:buClr>
                <a:srgbClr val="000000"/>
              </a:buClr>
              <a:buChar char="-"/>
              <a:tabLst>
                <a:tab pos="355600" algn="l"/>
                <a:tab pos="356235" algn="l"/>
                <a:tab pos="1791335" algn="l"/>
                <a:tab pos="3005455" algn="l"/>
                <a:tab pos="4117340" algn="l"/>
                <a:tab pos="6271260" algn="l"/>
                <a:tab pos="6710045" algn="l"/>
              </a:tabLst>
            </a:pPr>
            <a:r>
              <a:rPr sz="2000" spc="-5">
                <a:solidFill>
                  <a:srgbClr val="6F2F9F"/>
                </a:solidFill>
                <a:latin typeface="Times New Roman"/>
                <a:cs typeface="Times New Roman"/>
              </a:rPr>
              <a:t>All</a:t>
            </a:r>
            <a:r>
              <a:rPr sz="2000" spc="500">
                <a:solidFill>
                  <a:srgbClr val="6F2F9F"/>
                </a:solidFill>
                <a:latin typeface="Times New Roman"/>
                <a:cs typeface="Times New Roman"/>
              </a:rPr>
              <a:t> </a:t>
            </a:r>
            <a:r>
              <a:rPr sz="2000">
                <a:solidFill>
                  <a:srgbClr val="6F2F9F"/>
                </a:solidFill>
                <a:latin typeface="Times New Roman"/>
                <a:cs typeface="Times New Roman"/>
              </a:rPr>
              <a:t>of</a:t>
            </a:r>
            <a:r>
              <a:rPr sz="2000" spc="450">
                <a:solidFill>
                  <a:srgbClr val="6F2F9F"/>
                </a:solidFill>
                <a:latin typeface="Times New Roman"/>
                <a:cs typeface="Times New Roman"/>
              </a:rPr>
              <a:t> </a:t>
            </a:r>
            <a:r>
              <a:rPr sz="2000">
                <a:solidFill>
                  <a:srgbClr val="6F2F9F"/>
                </a:solidFill>
                <a:latin typeface="Times New Roman"/>
                <a:cs typeface="Times New Roman"/>
              </a:rPr>
              <a:t>these	</a:t>
            </a:r>
            <a:r>
              <a:rPr sz="2000" spc="-5">
                <a:solidFill>
                  <a:srgbClr val="6F2F9F"/>
                </a:solidFill>
                <a:latin typeface="Times New Roman"/>
                <a:cs typeface="Times New Roman"/>
              </a:rPr>
              <a:t>companies	are</a:t>
            </a:r>
            <a:r>
              <a:rPr sz="2000" spc="470">
                <a:solidFill>
                  <a:srgbClr val="6F2F9F"/>
                </a:solidFill>
                <a:latin typeface="Times New Roman"/>
                <a:cs typeface="Times New Roman"/>
              </a:rPr>
              <a:t> </a:t>
            </a:r>
            <a:r>
              <a:rPr sz="2000">
                <a:solidFill>
                  <a:srgbClr val="6F2F9F"/>
                </a:solidFill>
                <a:latin typeface="Times New Roman"/>
                <a:cs typeface="Times New Roman"/>
              </a:rPr>
              <a:t>using	</a:t>
            </a:r>
            <a:r>
              <a:rPr sz="2000" spc="-5">
                <a:solidFill>
                  <a:srgbClr val="6F2F9F"/>
                </a:solidFill>
                <a:latin typeface="Times New Roman"/>
                <a:cs typeface="Times New Roman"/>
              </a:rPr>
              <a:t>software  </a:t>
            </a:r>
            <a:r>
              <a:rPr sz="2000" spc="20">
                <a:solidFill>
                  <a:srgbClr val="6F2F9F"/>
                </a:solidFill>
                <a:latin typeface="Times New Roman"/>
                <a:cs typeface="Times New Roman"/>
              </a:rPr>
              <a:t>to</a:t>
            </a:r>
            <a:r>
              <a:rPr sz="2000" spc="465">
                <a:solidFill>
                  <a:srgbClr val="6F2F9F"/>
                </a:solidFill>
                <a:latin typeface="Times New Roman"/>
                <a:cs typeface="Times New Roman"/>
              </a:rPr>
              <a:t> </a:t>
            </a:r>
            <a:r>
              <a:rPr sz="2000" spc="-5">
                <a:solidFill>
                  <a:srgbClr val="6F2F9F"/>
                </a:solidFill>
                <a:latin typeface="Times New Roman"/>
                <a:cs typeface="Times New Roman"/>
              </a:rPr>
              <a:t>disrupt	the	retail</a:t>
            </a:r>
            <a:r>
              <a:rPr sz="2000" spc="434">
                <a:solidFill>
                  <a:srgbClr val="6F2F9F"/>
                </a:solidFill>
                <a:latin typeface="Times New Roman"/>
                <a:cs typeface="Times New Roman"/>
              </a:rPr>
              <a:t> </a:t>
            </a:r>
            <a:r>
              <a:rPr sz="2000" spc="-10">
                <a:solidFill>
                  <a:srgbClr val="6F2F9F"/>
                </a:solidFill>
                <a:latin typeface="Times New Roman"/>
                <a:cs typeface="Times New Roman"/>
              </a:rPr>
              <a:t>marketing </a:t>
            </a:r>
            <a:r>
              <a:rPr sz="2000" spc="-484">
                <a:solidFill>
                  <a:srgbClr val="6F2F9F"/>
                </a:solidFill>
                <a:latin typeface="Times New Roman"/>
                <a:cs typeface="Times New Roman"/>
              </a:rPr>
              <a:t> </a:t>
            </a:r>
            <a:r>
              <a:rPr sz="2000" spc="-15">
                <a:solidFill>
                  <a:srgbClr val="6F2F9F"/>
                </a:solidFill>
                <a:latin typeface="Times New Roman"/>
                <a:cs typeface="Times New Roman"/>
              </a:rPr>
              <a:t>industry.</a:t>
            </a:r>
            <a:endParaRPr sz="2000">
              <a:latin typeface="Times New Roman"/>
              <a:cs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6" y="453643"/>
            <a:ext cx="5178743" cy="505908"/>
          </a:xfrm>
          <a:prstGeom prst="rect">
            <a:avLst/>
          </a:prstGeom>
        </p:spPr>
        <p:txBody>
          <a:bodyPr vert="horz" wrap="square" lIns="0" tIns="13335" rIns="0" bIns="0" rtlCol="0">
            <a:spAutoFit/>
          </a:bodyPr>
          <a:lstStyle/>
          <a:p>
            <a:pPr marL="12700">
              <a:lnSpc>
                <a:spcPct val="100000"/>
              </a:lnSpc>
              <a:spcBef>
                <a:spcPts val="105"/>
              </a:spcBef>
            </a:pPr>
            <a:r>
              <a:rPr spc="-35">
                <a:latin typeface="Times New Roman"/>
                <a:cs typeface="Times New Roman"/>
              </a:rPr>
              <a:t>IT</a:t>
            </a:r>
            <a:r>
              <a:rPr spc="20">
                <a:latin typeface="Times New Roman"/>
                <a:cs typeface="Times New Roman"/>
              </a:rPr>
              <a:t> </a:t>
            </a:r>
            <a:r>
              <a:rPr spc="-20">
                <a:latin typeface="Times New Roman"/>
                <a:cs typeface="Times New Roman"/>
              </a:rPr>
              <a:t>Impacts</a:t>
            </a:r>
            <a:r>
              <a:rPr spc="140">
                <a:latin typeface="Times New Roman"/>
                <a:cs typeface="Times New Roman"/>
              </a:rPr>
              <a:t> </a:t>
            </a:r>
            <a:r>
              <a:rPr spc="-5">
                <a:latin typeface="Times New Roman"/>
                <a:cs typeface="Times New Roman"/>
              </a:rPr>
              <a:t>Entire</a:t>
            </a:r>
            <a:r>
              <a:rPr spc="-35">
                <a:latin typeface="Times New Roman"/>
                <a:cs typeface="Times New Roman"/>
              </a:rPr>
              <a:t> </a:t>
            </a:r>
            <a:r>
              <a:rPr spc="-10">
                <a:latin typeface="Times New Roman"/>
                <a:cs typeface="Times New Roman"/>
              </a:rPr>
              <a:t>Industries</a:t>
            </a:r>
          </a:p>
        </p:txBody>
      </p:sp>
      <p:sp>
        <p:nvSpPr>
          <p:cNvPr id="3" name="object 3"/>
          <p:cNvSpPr txBox="1"/>
          <p:nvPr/>
        </p:nvSpPr>
        <p:spPr>
          <a:xfrm>
            <a:off x="554678" y="1143000"/>
            <a:ext cx="8408670" cy="4810760"/>
          </a:xfrm>
          <a:prstGeom prst="rect">
            <a:avLst/>
          </a:prstGeom>
        </p:spPr>
        <p:txBody>
          <a:bodyPr vert="horz" wrap="square" lIns="0" tIns="107314" rIns="0" bIns="0" rtlCol="0">
            <a:spAutoFit/>
          </a:bodyPr>
          <a:lstStyle/>
          <a:p>
            <a:pPr marL="12700">
              <a:lnSpc>
                <a:spcPct val="100000"/>
              </a:lnSpc>
              <a:spcBef>
                <a:spcPts val="844"/>
              </a:spcBef>
            </a:pPr>
            <a:r>
              <a:rPr sz="2400" b="1" spc="-15">
                <a:solidFill>
                  <a:srgbClr val="006FC0"/>
                </a:solidFill>
                <a:latin typeface="Times New Roman"/>
                <a:cs typeface="Times New Roman"/>
              </a:rPr>
              <a:t>The</a:t>
            </a:r>
            <a:r>
              <a:rPr sz="2400" b="1" spc="25">
                <a:solidFill>
                  <a:srgbClr val="006FC0"/>
                </a:solidFill>
                <a:latin typeface="Times New Roman"/>
                <a:cs typeface="Times New Roman"/>
              </a:rPr>
              <a:t> </a:t>
            </a:r>
            <a:r>
              <a:rPr sz="2400" b="1" spc="-10">
                <a:solidFill>
                  <a:srgbClr val="006FC0"/>
                </a:solidFill>
                <a:latin typeface="Times New Roman"/>
                <a:cs typeface="Times New Roman"/>
              </a:rPr>
              <a:t>Photography</a:t>
            </a:r>
            <a:r>
              <a:rPr sz="2400" b="1" spc="80">
                <a:solidFill>
                  <a:srgbClr val="006FC0"/>
                </a:solidFill>
                <a:latin typeface="Times New Roman"/>
                <a:cs typeface="Times New Roman"/>
              </a:rPr>
              <a:t> </a:t>
            </a:r>
            <a:r>
              <a:rPr sz="2400" b="1" spc="-10">
                <a:solidFill>
                  <a:srgbClr val="006FC0"/>
                </a:solidFill>
                <a:latin typeface="Times New Roman"/>
                <a:cs typeface="Times New Roman"/>
              </a:rPr>
              <a:t>Industry</a:t>
            </a:r>
            <a:endParaRPr sz="2400">
              <a:latin typeface="Times New Roman"/>
              <a:cs typeface="Times New Roman"/>
            </a:endParaRPr>
          </a:p>
          <a:p>
            <a:pPr marL="12700" marR="5080">
              <a:lnSpc>
                <a:spcPts val="3100"/>
              </a:lnSpc>
              <a:spcBef>
                <a:spcPts val="145"/>
              </a:spcBef>
              <a:tabLst>
                <a:tab pos="628650" algn="l"/>
                <a:tab pos="1626235" algn="l"/>
                <a:tab pos="2192020" algn="l"/>
                <a:tab pos="3297554" algn="l"/>
                <a:tab pos="3716654" algn="l"/>
                <a:tab pos="4765040" algn="l"/>
                <a:tab pos="5464175" algn="l"/>
                <a:tab pos="6068060" algn="l"/>
                <a:tab pos="6881495" algn="l"/>
                <a:tab pos="7192645" algn="l"/>
                <a:tab pos="7529195" algn="l"/>
              </a:tabLst>
            </a:pPr>
            <a:r>
              <a:rPr sz="2000" spc="-25">
                <a:latin typeface="Times New Roman"/>
                <a:cs typeface="Times New Roman"/>
              </a:rPr>
              <a:t>T</a:t>
            </a:r>
            <a:r>
              <a:rPr sz="2000">
                <a:latin typeface="Times New Roman"/>
                <a:cs typeface="Times New Roman"/>
              </a:rPr>
              <a:t>h</a:t>
            </a:r>
            <a:r>
              <a:rPr sz="2000" spc="-10">
                <a:latin typeface="Times New Roman"/>
                <a:cs typeface="Times New Roman"/>
              </a:rPr>
              <a:t>i</a:t>
            </a:r>
            <a:r>
              <a:rPr sz="2000">
                <a:latin typeface="Times New Roman"/>
                <a:cs typeface="Times New Roman"/>
              </a:rPr>
              <a:t>s	</a:t>
            </a:r>
            <a:r>
              <a:rPr sz="2000" spc="-10">
                <a:latin typeface="Times New Roman"/>
                <a:cs typeface="Times New Roman"/>
              </a:rPr>
              <a:t>i</a:t>
            </a:r>
            <a:r>
              <a:rPr sz="2000">
                <a:latin typeface="Times New Roman"/>
                <a:cs typeface="Times New Roman"/>
              </a:rPr>
              <a:t>ndu</a:t>
            </a:r>
            <a:r>
              <a:rPr sz="2000" spc="15">
                <a:latin typeface="Times New Roman"/>
                <a:cs typeface="Times New Roman"/>
              </a:rPr>
              <a:t>s</a:t>
            </a:r>
            <a:r>
              <a:rPr sz="2000" spc="-10">
                <a:latin typeface="Times New Roman"/>
                <a:cs typeface="Times New Roman"/>
              </a:rPr>
              <a:t>t</a:t>
            </a:r>
            <a:r>
              <a:rPr sz="2000" spc="30">
                <a:latin typeface="Times New Roman"/>
                <a:cs typeface="Times New Roman"/>
              </a:rPr>
              <a:t>r</a:t>
            </a:r>
            <a:r>
              <a:rPr sz="2000">
                <a:latin typeface="Times New Roman"/>
                <a:cs typeface="Times New Roman"/>
              </a:rPr>
              <a:t>y	w</a:t>
            </a:r>
            <a:r>
              <a:rPr sz="2000" spc="10">
                <a:latin typeface="Times New Roman"/>
                <a:cs typeface="Times New Roman"/>
              </a:rPr>
              <a:t>a</a:t>
            </a:r>
            <a:r>
              <a:rPr sz="2000">
                <a:latin typeface="Times New Roman"/>
                <a:cs typeface="Times New Roman"/>
              </a:rPr>
              <a:t>s	d</a:t>
            </a:r>
            <a:r>
              <a:rPr sz="2000" spc="-10">
                <a:latin typeface="Times New Roman"/>
                <a:cs typeface="Times New Roman"/>
              </a:rPr>
              <a:t>i</a:t>
            </a:r>
            <a:r>
              <a:rPr sz="2000" spc="20">
                <a:latin typeface="Times New Roman"/>
                <a:cs typeface="Times New Roman"/>
              </a:rPr>
              <a:t>s</a:t>
            </a:r>
            <a:r>
              <a:rPr sz="2000" spc="-20">
                <a:latin typeface="Times New Roman"/>
                <a:cs typeface="Times New Roman"/>
              </a:rPr>
              <a:t>r</a:t>
            </a:r>
            <a:r>
              <a:rPr sz="2000">
                <a:latin typeface="Times New Roman"/>
                <a:cs typeface="Times New Roman"/>
              </a:rPr>
              <a:t>up</a:t>
            </a:r>
            <a:r>
              <a:rPr sz="2000" spc="-10">
                <a:latin typeface="Times New Roman"/>
                <a:cs typeface="Times New Roman"/>
              </a:rPr>
              <a:t>t</a:t>
            </a:r>
            <a:r>
              <a:rPr sz="2000" spc="-40">
                <a:latin typeface="Times New Roman"/>
                <a:cs typeface="Times New Roman"/>
              </a:rPr>
              <a:t>e</a:t>
            </a:r>
            <a:r>
              <a:rPr sz="2000">
                <a:latin typeface="Times New Roman"/>
                <a:cs typeface="Times New Roman"/>
              </a:rPr>
              <a:t>d	</a:t>
            </a:r>
            <a:r>
              <a:rPr sz="2000" spc="50">
                <a:latin typeface="Times New Roman"/>
                <a:cs typeface="Times New Roman"/>
              </a:rPr>
              <a:t>b</a:t>
            </a:r>
            <a:r>
              <a:rPr sz="2000">
                <a:latin typeface="Times New Roman"/>
                <a:cs typeface="Times New Roman"/>
              </a:rPr>
              <a:t>y	</a:t>
            </a:r>
            <a:r>
              <a:rPr sz="2000" spc="65">
                <a:latin typeface="Times New Roman"/>
                <a:cs typeface="Times New Roman"/>
              </a:rPr>
              <a:t>s</a:t>
            </a:r>
            <a:r>
              <a:rPr sz="2000">
                <a:latin typeface="Times New Roman"/>
                <a:cs typeface="Times New Roman"/>
              </a:rPr>
              <a:t>o</a:t>
            </a:r>
            <a:r>
              <a:rPr sz="2000" spc="-70">
                <a:latin typeface="Times New Roman"/>
                <a:cs typeface="Times New Roman"/>
              </a:rPr>
              <a:t>f</a:t>
            </a:r>
            <a:r>
              <a:rPr sz="2000" spc="-10">
                <a:latin typeface="Times New Roman"/>
                <a:cs typeface="Times New Roman"/>
              </a:rPr>
              <a:t>t</a:t>
            </a:r>
            <a:r>
              <a:rPr sz="2000">
                <a:latin typeface="Times New Roman"/>
                <a:cs typeface="Times New Roman"/>
              </a:rPr>
              <a:t>w</a:t>
            </a:r>
            <a:r>
              <a:rPr sz="2000" spc="5">
                <a:latin typeface="Times New Roman"/>
                <a:cs typeface="Times New Roman"/>
              </a:rPr>
              <a:t>a</a:t>
            </a:r>
            <a:r>
              <a:rPr sz="2000" spc="30">
                <a:latin typeface="Times New Roman"/>
                <a:cs typeface="Times New Roman"/>
              </a:rPr>
              <a:t>r</a:t>
            </a:r>
            <a:r>
              <a:rPr sz="2000">
                <a:latin typeface="Times New Roman"/>
                <a:cs typeface="Times New Roman"/>
              </a:rPr>
              <a:t>e	</a:t>
            </a:r>
            <a:r>
              <a:rPr sz="2000" spc="-50">
                <a:latin typeface="Times New Roman"/>
                <a:cs typeface="Times New Roman"/>
              </a:rPr>
              <a:t>y</a:t>
            </a:r>
            <a:r>
              <a:rPr sz="2000" spc="10">
                <a:latin typeface="Times New Roman"/>
                <a:cs typeface="Times New Roman"/>
              </a:rPr>
              <a:t>ea</a:t>
            </a:r>
            <a:r>
              <a:rPr sz="2000" spc="-15">
                <a:latin typeface="Times New Roman"/>
                <a:cs typeface="Times New Roman"/>
              </a:rPr>
              <a:t>r</a:t>
            </a:r>
            <a:r>
              <a:rPr sz="2000">
                <a:latin typeface="Times New Roman"/>
                <a:cs typeface="Times New Roman"/>
              </a:rPr>
              <a:t>s	</a:t>
            </a:r>
            <a:r>
              <a:rPr sz="2000" spc="5">
                <a:latin typeface="Times New Roman"/>
                <a:cs typeface="Times New Roman"/>
              </a:rPr>
              <a:t>a</a:t>
            </a:r>
            <a:r>
              <a:rPr sz="2000" spc="45">
                <a:latin typeface="Times New Roman"/>
                <a:cs typeface="Times New Roman"/>
              </a:rPr>
              <a:t>g</a:t>
            </a:r>
            <a:r>
              <a:rPr sz="2000" spc="-45">
                <a:latin typeface="Times New Roman"/>
                <a:cs typeface="Times New Roman"/>
              </a:rPr>
              <a:t>o</a:t>
            </a:r>
            <a:r>
              <a:rPr sz="2000">
                <a:latin typeface="Times New Roman"/>
                <a:cs typeface="Times New Roman"/>
              </a:rPr>
              <a:t>.	</a:t>
            </a:r>
            <a:r>
              <a:rPr sz="2000" spc="-25">
                <a:latin typeface="Times New Roman"/>
                <a:cs typeface="Times New Roman"/>
              </a:rPr>
              <a:t>T</a:t>
            </a:r>
            <a:r>
              <a:rPr sz="2000">
                <a:latin typeface="Times New Roman"/>
                <a:cs typeface="Times New Roman"/>
              </a:rPr>
              <a:t>o</a:t>
            </a:r>
            <a:r>
              <a:rPr sz="2000" spc="50">
                <a:latin typeface="Times New Roman"/>
                <a:cs typeface="Times New Roman"/>
              </a:rPr>
              <a:t>d</a:t>
            </a:r>
            <a:r>
              <a:rPr sz="2000" spc="60">
                <a:latin typeface="Times New Roman"/>
                <a:cs typeface="Times New Roman"/>
              </a:rPr>
              <a:t>a</a:t>
            </a:r>
            <a:r>
              <a:rPr sz="2000">
                <a:latin typeface="Times New Roman"/>
                <a:cs typeface="Times New Roman"/>
              </a:rPr>
              <a:t>y	</a:t>
            </a:r>
            <a:r>
              <a:rPr sz="2000" spc="-10">
                <a:latin typeface="Times New Roman"/>
                <a:cs typeface="Times New Roman"/>
              </a:rPr>
              <a:t>i</a:t>
            </a:r>
            <a:r>
              <a:rPr sz="2000">
                <a:latin typeface="Times New Roman"/>
                <a:cs typeface="Times New Roman"/>
              </a:rPr>
              <a:t>t	</a:t>
            </a:r>
            <a:r>
              <a:rPr sz="2000" spc="-10">
                <a:latin typeface="Times New Roman"/>
                <a:cs typeface="Times New Roman"/>
              </a:rPr>
              <a:t>i</a:t>
            </a:r>
            <a:r>
              <a:rPr sz="2000">
                <a:latin typeface="Times New Roman"/>
                <a:cs typeface="Times New Roman"/>
              </a:rPr>
              <a:t>s	</a:t>
            </a:r>
            <a:r>
              <a:rPr sz="2000" spc="-50">
                <a:latin typeface="Times New Roman"/>
                <a:cs typeface="Times New Roman"/>
              </a:rPr>
              <a:t>v</a:t>
            </a:r>
            <a:r>
              <a:rPr sz="2000" spc="40">
                <a:latin typeface="Times New Roman"/>
                <a:cs typeface="Times New Roman"/>
              </a:rPr>
              <a:t>i</a:t>
            </a:r>
            <a:r>
              <a:rPr sz="2000" spc="-15">
                <a:latin typeface="Times New Roman"/>
                <a:cs typeface="Times New Roman"/>
              </a:rPr>
              <a:t>r</a:t>
            </a:r>
            <a:r>
              <a:rPr sz="2000">
                <a:latin typeface="Times New Roman"/>
                <a:cs typeface="Times New Roman"/>
              </a:rPr>
              <a:t>tu</a:t>
            </a:r>
            <a:r>
              <a:rPr sz="2000" spc="5">
                <a:latin typeface="Times New Roman"/>
                <a:cs typeface="Times New Roman"/>
              </a:rPr>
              <a:t>a</a:t>
            </a:r>
            <a:r>
              <a:rPr sz="2000">
                <a:latin typeface="Times New Roman"/>
                <a:cs typeface="Times New Roman"/>
              </a:rPr>
              <a:t>l</a:t>
            </a:r>
            <a:r>
              <a:rPr sz="2000" spc="40">
                <a:latin typeface="Times New Roman"/>
                <a:cs typeface="Times New Roman"/>
              </a:rPr>
              <a:t>l</a:t>
            </a:r>
            <a:r>
              <a:rPr sz="2000">
                <a:latin typeface="Times New Roman"/>
                <a:cs typeface="Times New Roman"/>
              </a:rPr>
              <a:t>y  </a:t>
            </a:r>
            <a:r>
              <a:rPr sz="2000" spc="-5">
                <a:latin typeface="Times New Roman"/>
                <a:cs typeface="Times New Roman"/>
              </a:rPr>
              <a:t>impossible</a:t>
            </a:r>
            <a:r>
              <a:rPr sz="2000" spc="365">
                <a:latin typeface="Times New Roman"/>
                <a:cs typeface="Times New Roman"/>
              </a:rPr>
              <a:t> </a:t>
            </a:r>
            <a:r>
              <a:rPr sz="2000" spc="20">
                <a:latin typeface="Times New Roman"/>
                <a:cs typeface="Times New Roman"/>
              </a:rPr>
              <a:t>to</a:t>
            </a:r>
            <a:r>
              <a:rPr sz="2000" spc="350">
                <a:latin typeface="Times New Roman"/>
                <a:cs typeface="Times New Roman"/>
              </a:rPr>
              <a:t> </a:t>
            </a:r>
            <a:r>
              <a:rPr sz="2000" spc="15">
                <a:latin typeface="Times New Roman"/>
                <a:cs typeface="Times New Roman"/>
              </a:rPr>
              <a:t>buy</a:t>
            </a:r>
            <a:r>
              <a:rPr sz="2000" spc="405">
                <a:latin typeface="Times New Roman"/>
                <a:cs typeface="Times New Roman"/>
              </a:rPr>
              <a:t> </a:t>
            </a:r>
            <a:r>
              <a:rPr sz="2000">
                <a:latin typeface="Times New Roman"/>
                <a:cs typeface="Times New Roman"/>
              </a:rPr>
              <a:t>a</a:t>
            </a:r>
            <a:r>
              <a:rPr sz="2000" spc="415">
                <a:latin typeface="Times New Roman"/>
                <a:cs typeface="Times New Roman"/>
              </a:rPr>
              <a:t> </a:t>
            </a:r>
            <a:r>
              <a:rPr sz="2000">
                <a:latin typeface="Times New Roman"/>
                <a:cs typeface="Times New Roman"/>
              </a:rPr>
              <a:t>mobile</a:t>
            </a:r>
            <a:r>
              <a:rPr sz="2000" spc="375">
                <a:latin typeface="Times New Roman"/>
                <a:cs typeface="Times New Roman"/>
              </a:rPr>
              <a:t> </a:t>
            </a:r>
            <a:r>
              <a:rPr sz="2000" spc="5">
                <a:latin typeface="Times New Roman"/>
                <a:cs typeface="Times New Roman"/>
              </a:rPr>
              <a:t>phone</a:t>
            </a:r>
            <a:r>
              <a:rPr sz="2000" spc="370">
                <a:latin typeface="Times New Roman"/>
                <a:cs typeface="Times New Roman"/>
              </a:rPr>
              <a:t> </a:t>
            </a:r>
            <a:r>
              <a:rPr sz="2000">
                <a:latin typeface="Times New Roman"/>
                <a:cs typeface="Times New Roman"/>
              </a:rPr>
              <a:t>that</a:t>
            </a:r>
            <a:r>
              <a:rPr sz="2000" spc="395">
                <a:latin typeface="Times New Roman"/>
                <a:cs typeface="Times New Roman"/>
              </a:rPr>
              <a:t> </a:t>
            </a:r>
            <a:r>
              <a:rPr sz="2000">
                <a:latin typeface="Times New Roman"/>
                <a:cs typeface="Times New Roman"/>
              </a:rPr>
              <a:t>does</a:t>
            </a:r>
            <a:r>
              <a:rPr sz="2000" spc="425">
                <a:latin typeface="Times New Roman"/>
                <a:cs typeface="Times New Roman"/>
              </a:rPr>
              <a:t> </a:t>
            </a:r>
            <a:r>
              <a:rPr sz="2000" spc="-5">
                <a:latin typeface="Times New Roman"/>
                <a:cs typeface="Times New Roman"/>
              </a:rPr>
              <a:t>not</a:t>
            </a:r>
            <a:r>
              <a:rPr sz="2000" spc="405">
                <a:latin typeface="Times New Roman"/>
                <a:cs typeface="Times New Roman"/>
              </a:rPr>
              <a:t> </a:t>
            </a:r>
            <a:r>
              <a:rPr sz="2000" spc="5">
                <a:latin typeface="Times New Roman"/>
                <a:cs typeface="Times New Roman"/>
              </a:rPr>
              <a:t>include</a:t>
            </a:r>
            <a:r>
              <a:rPr sz="2000" spc="370">
                <a:latin typeface="Times New Roman"/>
                <a:cs typeface="Times New Roman"/>
              </a:rPr>
              <a:t> </a:t>
            </a:r>
            <a:r>
              <a:rPr sz="2000">
                <a:latin typeface="Times New Roman"/>
                <a:cs typeface="Times New Roman"/>
              </a:rPr>
              <a:t>a</a:t>
            </a:r>
            <a:r>
              <a:rPr sz="2000" spc="470">
                <a:latin typeface="Times New Roman"/>
                <a:cs typeface="Times New Roman"/>
              </a:rPr>
              <a:t> </a:t>
            </a:r>
            <a:r>
              <a:rPr sz="2000" spc="-15">
                <a:latin typeface="Times New Roman"/>
                <a:cs typeface="Times New Roman"/>
              </a:rPr>
              <a:t>soft</a:t>
            </a:r>
            <a:r>
              <a:rPr sz="2000" spc="-5">
                <a:latin typeface="Times New Roman"/>
                <a:cs typeface="Times New Roman"/>
              </a:rPr>
              <a:t>ware-</a:t>
            </a:r>
            <a:r>
              <a:rPr lang="en-US" sz="2000" spc="-5">
                <a:latin typeface="Times New Roman"/>
                <a:cs typeface="Times New Roman"/>
              </a:rPr>
              <a:t> </a:t>
            </a:r>
            <a:r>
              <a:rPr sz="2000" spc="-5">
                <a:latin typeface="Times New Roman"/>
                <a:cs typeface="Times New Roman"/>
              </a:rPr>
              <a:t>powered</a:t>
            </a:r>
            <a:endParaRPr sz="2000">
              <a:latin typeface="Times New Roman"/>
              <a:cs typeface="Times New Roman"/>
            </a:endParaRPr>
          </a:p>
          <a:p>
            <a:pPr marL="12700">
              <a:lnSpc>
                <a:spcPct val="100000"/>
              </a:lnSpc>
              <a:spcBef>
                <a:spcPts val="484"/>
              </a:spcBef>
            </a:pPr>
            <a:r>
              <a:rPr sz="2000" spc="-15">
                <a:latin typeface="Times New Roman"/>
                <a:cs typeface="Times New Roman"/>
              </a:rPr>
              <a:t>camera.</a:t>
            </a:r>
            <a:endParaRPr sz="2000">
              <a:latin typeface="Times New Roman"/>
              <a:cs typeface="Times New Roman"/>
            </a:endParaRPr>
          </a:p>
          <a:p>
            <a:pPr marL="12700" marR="16510">
              <a:lnSpc>
                <a:spcPct val="129299"/>
              </a:lnSpc>
              <a:buChar char="-"/>
              <a:tabLst>
                <a:tab pos="260350" algn="l"/>
                <a:tab pos="260985" algn="l"/>
                <a:tab pos="635000" algn="l"/>
                <a:tab pos="1689735" algn="l"/>
                <a:tab pos="2541270" algn="l"/>
                <a:tab pos="3056255" algn="l"/>
                <a:tab pos="3907790" algn="l"/>
                <a:tab pos="4752340" algn="l"/>
                <a:tab pos="6296660" algn="l"/>
                <a:tab pos="6665595" algn="l"/>
                <a:tab pos="7135495" algn="l"/>
                <a:tab pos="8094980" algn="l"/>
              </a:tabLst>
            </a:pPr>
            <a:r>
              <a:rPr sz="2000" spc="-20">
                <a:solidFill>
                  <a:srgbClr val="6F2F9F"/>
                </a:solidFill>
                <a:latin typeface="Times New Roman"/>
                <a:cs typeface="Times New Roman"/>
              </a:rPr>
              <a:t>I</a:t>
            </a:r>
            <a:r>
              <a:rPr sz="2000">
                <a:solidFill>
                  <a:srgbClr val="6F2F9F"/>
                </a:solidFill>
                <a:latin typeface="Times New Roman"/>
                <a:cs typeface="Times New Roman"/>
              </a:rPr>
              <a:t>n	</a:t>
            </a:r>
            <a:r>
              <a:rPr sz="2000" spc="10">
                <a:solidFill>
                  <a:srgbClr val="6F2F9F"/>
                </a:solidFill>
                <a:latin typeface="Times New Roman"/>
                <a:cs typeface="Times New Roman"/>
              </a:rPr>
              <a:t>a</a:t>
            </a:r>
            <a:r>
              <a:rPr sz="2000">
                <a:solidFill>
                  <a:srgbClr val="6F2F9F"/>
                </a:solidFill>
                <a:latin typeface="Times New Roman"/>
                <a:cs typeface="Times New Roman"/>
              </a:rPr>
              <a:t>dd</a:t>
            </a:r>
            <a:r>
              <a:rPr sz="2000" spc="-10">
                <a:solidFill>
                  <a:srgbClr val="6F2F9F"/>
                </a:solidFill>
                <a:latin typeface="Times New Roman"/>
                <a:cs typeface="Times New Roman"/>
              </a:rPr>
              <a:t>i</a:t>
            </a:r>
            <a:r>
              <a:rPr sz="2000">
                <a:solidFill>
                  <a:srgbClr val="6F2F9F"/>
                </a:solidFill>
                <a:latin typeface="Times New Roman"/>
                <a:cs typeface="Times New Roman"/>
              </a:rPr>
              <a:t>t</a:t>
            </a:r>
            <a:r>
              <a:rPr sz="2000" spc="-15">
                <a:solidFill>
                  <a:srgbClr val="6F2F9F"/>
                </a:solidFill>
                <a:latin typeface="Times New Roman"/>
                <a:cs typeface="Times New Roman"/>
              </a:rPr>
              <a:t>i</a:t>
            </a:r>
            <a:r>
              <a:rPr sz="2000" spc="-50">
                <a:solidFill>
                  <a:srgbClr val="6F2F9F"/>
                </a:solidFill>
                <a:latin typeface="Times New Roman"/>
                <a:cs typeface="Times New Roman"/>
              </a:rPr>
              <a:t>o</a:t>
            </a:r>
            <a:r>
              <a:rPr sz="2000">
                <a:solidFill>
                  <a:srgbClr val="6F2F9F"/>
                </a:solidFill>
                <a:latin typeface="Times New Roman"/>
                <a:cs typeface="Times New Roman"/>
              </a:rPr>
              <a:t>n,	</a:t>
            </a:r>
            <a:r>
              <a:rPr sz="2000" spc="45">
                <a:solidFill>
                  <a:srgbClr val="6F2F9F"/>
                </a:solidFill>
                <a:latin typeface="Times New Roman"/>
                <a:cs typeface="Times New Roman"/>
              </a:rPr>
              <a:t>p</a:t>
            </a:r>
            <a:r>
              <a:rPr sz="2000" spc="10">
                <a:solidFill>
                  <a:srgbClr val="6F2F9F"/>
                </a:solidFill>
                <a:latin typeface="Times New Roman"/>
                <a:cs typeface="Times New Roman"/>
              </a:rPr>
              <a:t>e</a:t>
            </a:r>
            <a:r>
              <a:rPr sz="2000" spc="-50">
                <a:solidFill>
                  <a:srgbClr val="6F2F9F"/>
                </a:solidFill>
                <a:latin typeface="Times New Roman"/>
                <a:cs typeface="Times New Roman"/>
              </a:rPr>
              <a:t>o</a:t>
            </a:r>
            <a:r>
              <a:rPr sz="2000">
                <a:solidFill>
                  <a:srgbClr val="6F2F9F"/>
                </a:solidFill>
                <a:latin typeface="Times New Roman"/>
                <a:cs typeface="Times New Roman"/>
              </a:rPr>
              <a:t>p</a:t>
            </a:r>
            <a:r>
              <a:rPr sz="2000" spc="40">
                <a:solidFill>
                  <a:srgbClr val="6F2F9F"/>
                </a:solidFill>
                <a:latin typeface="Times New Roman"/>
                <a:cs typeface="Times New Roman"/>
              </a:rPr>
              <a:t>l</a:t>
            </a:r>
            <a:r>
              <a:rPr sz="2000">
                <a:solidFill>
                  <a:srgbClr val="6F2F9F"/>
                </a:solidFill>
                <a:latin typeface="Times New Roman"/>
                <a:cs typeface="Times New Roman"/>
              </a:rPr>
              <a:t>e	</a:t>
            </a:r>
            <a:r>
              <a:rPr sz="2000" spc="-40">
                <a:solidFill>
                  <a:srgbClr val="6F2F9F"/>
                </a:solidFill>
                <a:latin typeface="Times New Roman"/>
                <a:cs typeface="Times New Roman"/>
              </a:rPr>
              <a:t>c</a:t>
            </a:r>
            <a:r>
              <a:rPr sz="2000" spc="10">
                <a:solidFill>
                  <a:srgbClr val="6F2F9F"/>
                </a:solidFill>
                <a:latin typeface="Times New Roman"/>
                <a:cs typeface="Times New Roman"/>
              </a:rPr>
              <a:t>a</a:t>
            </a:r>
            <a:r>
              <a:rPr sz="2000">
                <a:solidFill>
                  <a:srgbClr val="6F2F9F"/>
                </a:solidFill>
                <a:latin typeface="Times New Roman"/>
                <a:cs typeface="Times New Roman"/>
              </a:rPr>
              <a:t>n	up</a:t>
            </a:r>
            <a:r>
              <a:rPr sz="2000" spc="-10">
                <a:solidFill>
                  <a:srgbClr val="6F2F9F"/>
                </a:solidFill>
                <a:latin typeface="Times New Roman"/>
                <a:cs typeface="Times New Roman"/>
              </a:rPr>
              <a:t>l</a:t>
            </a:r>
            <a:r>
              <a:rPr sz="2000" spc="-50">
                <a:solidFill>
                  <a:srgbClr val="6F2F9F"/>
                </a:solidFill>
                <a:latin typeface="Times New Roman"/>
                <a:cs typeface="Times New Roman"/>
              </a:rPr>
              <a:t>o</a:t>
            </a:r>
            <a:r>
              <a:rPr sz="2000" spc="10">
                <a:solidFill>
                  <a:srgbClr val="6F2F9F"/>
                </a:solidFill>
                <a:latin typeface="Times New Roman"/>
                <a:cs typeface="Times New Roman"/>
              </a:rPr>
              <a:t>a</a:t>
            </a:r>
            <a:r>
              <a:rPr sz="2000">
                <a:solidFill>
                  <a:srgbClr val="6F2F9F"/>
                </a:solidFill>
                <a:latin typeface="Times New Roman"/>
                <a:cs typeface="Times New Roman"/>
              </a:rPr>
              <a:t>d	p</a:t>
            </a:r>
            <a:r>
              <a:rPr sz="2000" spc="45">
                <a:solidFill>
                  <a:srgbClr val="6F2F9F"/>
                </a:solidFill>
                <a:latin typeface="Times New Roman"/>
                <a:cs typeface="Times New Roman"/>
              </a:rPr>
              <a:t>h</a:t>
            </a:r>
            <a:r>
              <a:rPr sz="2000" spc="-50">
                <a:solidFill>
                  <a:srgbClr val="6F2F9F"/>
                </a:solidFill>
                <a:latin typeface="Times New Roman"/>
                <a:cs typeface="Times New Roman"/>
              </a:rPr>
              <a:t>o</a:t>
            </a:r>
            <a:r>
              <a:rPr sz="2000" spc="40">
                <a:solidFill>
                  <a:srgbClr val="6F2F9F"/>
                </a:solidFill>
                <a:latin typeface="Times New Roman"/>
                <a:cs typeface="Times New Roman"/>
              </a:rPr>
              <a:t>t</a:t>
            </a:r>
            <a:r>
              <a:rPr sz="2000" spc="-50">
                <a:solidFill>
                  <a:srgbClr val="6F2F9F"/>
                </a:solidFill>
                <a:latin typeface="Times New Roman"/>
                <a:cs typeface="Times New Roman"/>
              </a:rPr>
              <a:t>o</a:t>
            </a:r>
            <a:r>
              <a:rPr sz="2000" spc="-5">
                <a:solidFill>
                  <a:srgbClr val="6F2F9F"/>
                </a:solidFill>
                <a:latin typeface="Times New Roman"/>
                <a:cs typeface="Times New Roman"/>
              </a:rPr>
              <a:t>s</a:t>
            </a:r>
            <a:r>
              <a:rPr sz="2000">
                <a:solidFill>
                  <a:srgbClr val="6F2F9F"/>
                </a:solidFill>
                <a:latin typeface="Times New Roman"/>
                <a:cs typeface="Times New Roman"/>
              </a:rPr>
              <a:t>	</a:t>
            </a:r>
            <a:r>
              <a:rPr sz="2000" spc="10">
                <a:solidFill>
                  <a:srgbClr val="6F2F9F"/>
                </a:solidFill>
                <a:latin typeface="Times New Roman"/>
                <a:cs typeface="Times New Roman"/>
              </a:rPr>
              <a:t>a</a:t>
            </a:r>
            <a:r>
              <a:rPr sz="2000">
                <a:solidFill>
                  <a:srgbClr val="6F2F9F"/>
                </a:solidFill>
                <a:latin typeface="Times New Roman"/>
                <a:cs typeface="Times New Roman"/>
              </a:rPr>
              <a:t>ut</a:t>
            </a:r>
            <a:r>
              <a:rPr sz="2000" spc="-50">
                <a:solidFill>
                  <a:srgbClr val="6F2F9F"/>
                </a:solidFill>
                <a:latin typeface="Times New Roman"/>
                <a:cs typeface="Times New Roman"/>
              </a:rPr>
              <a:t>o</a:t>
            </a:r>
            <a:r>
              <a:rPr sz="2000">
                <a:solidFill>
                  <a:srgbClr val="6F2F9F"/>
                </a:solidFill>
                <a:latin typeface="Times New Roman"/>
                <a:cs typeface="Times New Roman"/>
              </a:rPr>
              <a:t>m</a:t>
            </a:r>
            <a:r>
              <a:rPr sz="2000" spc="5">
                <a:solidFill>
                  <a:srgbClr val="6F2F9F"/>
                </a:solidFill>
                <a:latin typeface="Times New Roman"/>
                <a:cs typeface="Times New Roman"/>
              </a:rPr>
              <a:t>a</a:t>
            </a:r>
            <a:r>
              <a:rPr sz="2000">
                <a:solidFill>
                  <a:srgbClr val="6F2F9F"/>
                </a:solidFill>
                <a:latin typeface="Times New Roman"/>
                <a:cs typeface="Times New Roman"/>
              </a:rPr>
              <a:t>t</a:t>
            </a:r>
            <a:r>
              <a:rPr sz="2000" spc="40">
                <a:solidFill>
                  <a:srgbClr val="6F2F9F"/>
                </a:solidFill>
                <a:latin typeface="Times New Roman"/>
                <a:cs typeface="Times New Roman"/>
              </a:rPr>
              <a:t>i</a:t>
            </a:r>
            <a:r>
              <a:rPr sz="2000" spc="-40">
                <a:solidFill>
                  <a:srgbClr val="6F2F9F"/>
                </a:solidFill>
                <a:latin typeface="Times New Roman"/>
                <a:cs typeface="Times New Roman"/>
              </a:rPr>
              <a:t>c</a:t>
            </a:r>
            <a:r>
              <a:rPr sz="2000" spc="10">
                <a:solidFill>
                  <a:srgbClr val="6F2F9F"/>
                </a:solidFill>
                <a:latin typeface="Times New Roman"/>
                <a:cs typeface="Times New Roman"/>
              </a:rPr>
              <a:t>a</a:t>
            </a:r>
            <a:r>
              <a:rPr sz="2000">
                <a:solidFill>
                  <a:srgbClr val="6F2F9F"/>
                </a:solidFill>
                <a:latin typeface="Times New Roman"/>
                <a:cs typeface="Times New Roman"/>
              </a:rPr>
              <a:t>l</a:t>
            </a:r>
            <a:r>
              <a:rPr sz="2000" spc="40">
                <a:solidFill>
                  <a:srgbClr val="6F2F9F"/>
                </a:solidFill>
                <a:latin typeface="Times New Roman"/>
                <a:cs typeface="Times New Roman"/>
              </a:rPr>
              <a:t>l</a:t>
            </a:r>
            <a:r>
              <a:rPr sz="2000">
                <a:solidFill>
                  <a:srgbClr val="6F2F9F"/>
                </a:solidFill>
                <a:latin typeface="Times New Roman"/>
                <a:cs typeface="Times New Roman"/>
              </a:rPr>
              <a:t>y	</a:t>
            </a:r>
            <a:r>
              <a:rPr sz="2000" spc="40">
                <a:solidFill>
                  <a:srgbClr val="6F2F9F"/>
                </a:solidFill>
                <a:latin typeface="Times New Roman"/>
                <a:cs typeface="Times New Roman"/>
              </a:rPr>
              <a:t>t</a:t>
            </a:r>
            <a:r>
              <a:rPr sz="2000">
                <a:solidFill>
                  <a:srgbClr val="6F2F9F"/>
                </a:solidFill>
                <a:latin typeface="Times New Roman"/>
                <a:cs typeface="Times New Roman"/>
              </a:rPr>
              <a:t>o	t</a:t>
            </a:r>
            <a:r>
              <a:rPr sz="2000" spc="-10">
                <a:solidFill>
                  <a:srgbClr val="6F2F9F"/>
                </a:solidFill>
                <a:latin typeface="Times New Roman"/>
                <a:cs typeface="Times New Roman"/>
              </a:rPr>
              <a:t>h</a:t>
            </a:r>
            <a:r>
              <a:rPr sz="2000">
                <a:solidFill>
                  <a:srgbClr val="6F2F9F"/>
                </a:solidFill>
                <a:latin typeface="Times New Roman"/>
                <a:cs typeface="Times New Roman"/>
              </a:rPr>
              <a:t>e	</a:t>
            </a:r>
            <a:r>
              <a:rPr sz="2000" spc="-20">
                <a:solidFill>
                  <a:srgbClr val="6F2F9F"/>
                </a:solidFill>
                <a:latin typeface="Times New Roman"/>
                <a:cs typeface="Times New Roman"/>
              </a:rPr>
              <a:t>I</a:t>
            </a:r>
            <a:r>
              <a:rPr sz="2000">
                <a:solidFill>
                  <a:srgbClr val="6F2F9F"/>
                </a:solidFill>
                <a:latin typeface="Times New Roman"/>
                <a:cs typeface="Times New Roman"/>
              </a:rPr>
              <a:t>n</a:t>
            </a:r>
            <a:r>
              <a:rPr sz="2000" spc="40">
                <a:solidFill>
                  <a:srgbClr val="6F2F9F"/>
                </a:solidFill>
                <a:latin typeface="Times New Roman"/>
                <a:cs typeface="Times New Roman"/>
              </a:rPr>
              <a:t>t</a:t>
            </a:r>
            <a:r>
              <a:rPr sz="2000" spc="-40">
                <a:solidFill>
                  <a:srgbClr val="6F2F9F"/>
                </a:solidFill>
                <a:latin typeface="Times New Roman"/>
                <a:cs typeface="Times New Roman"/>
              </a:rPr>
              <a:t>e</a:t>
            </a:r>
            <a:r>
              <a:rPr sz="2000" spc="-20">
                <a:solidFill>
                  <a:srgbClr val="6F2F9F"/>
                </a:solidFill>
                <a:latin typeface="Times New Roman"/>
                <a:cs typeface="Times New Roman"/>
              </a:rPr>
              <a:t>r</a:t>
            </a:r>
            <a:r>
              <a:rPr sz="2000" spc="45">
                <a:solidFill>
                  <a:srgbClr val="6F2F9F"/>
                </a:solidFill>
                <a:latin typeface="Times New Roman"/>
                <a:cs typeface="Times New Roman"/>
              </a:rPr>
              <a:t>n</a:t>
            </a:r>
            <a:r>
              <a:rPr sz="2000" spc="-40">
                <a:solidFill>
                  <a:srgbClr val="6F2F9F"/>
                </a:solidFill>
                <a:latin typeface="Times New Roman"/>
                <a:cs typeface="Times New Roman"/>
              </a:rPr>
              <a:t>e</a:t>
            </a:r>
            <a:r>
              <a:rPr sz="2000">
                <a:solidFill>
                  <a:srgbClr val="6F2F9F"/>
                </a:solidFill>
                <a:latin typeface="Times New Roman"/>
                <a:cs typeface="Times New Roman"/>
              </a:rPr>
              <a:t>t	</a:t>
            </a:r>
            <a:r>
              <a:rPr sz="2000" spc="-20">
                <a:solidFill>
                  <a:srgbClr val="6F2F9F"/>
                </a:solidFill>
                <a:latin typeface="Times New Roman"/>
                <a:cs typeface="Times New Roman"/>
              </a:rPr>
              <a:t>f</a:t>
            </a:r>
            <a:r>
              <a:rPr sz="2000" spc="-50">
                <a:solidFill>
                  <a:srgbClr val="6F2F9F"/>
                </a:solidFill>
                <a:latin typeface="Times New Roman"/>
                <a:cs typeface="Times New Roman"/>
              </a:rPr>
              <a:t>o</a:t>
            </a:r>
            <a:r>
              <a:rPr sz="2000">
                <a:solidFill>
                  <a:srgbClr val="6F2F9F"/>
                </a:solidFill>
                <a:latin typeface="Times New Roman"/>
                <a:cs typeface="Times New Roman"/>
              </a:rPr>
              <a:t>r  </a:t>
            </a:r>
            <a:r>
              <a:rPr sz="2000" spc="-15">
                <a:solidFill>
                  <a:srgbClr val="6F2F9F"/>
                </a:solidFill>
                <a:latin typeface="Times New Roman"/>
                <a:cs typeface="Times New Roman"/>
              </a:rPr>
              <a:t>permanent</a:t>
            </a:r>
            <a:r>
              <a:rPr sz="2000" spc="95">
                <a:solidFill>
                  <a:srgbClr val="6F2F9F"/>
                </a:solidFill>
                <a:latin typeface="Times New Roman"/>
                <a:cs typeface="Times New Roman"/>
              </a:rPr>
              <a:t> </a:t>
            </a:r>
            <a:r>
              <a:rPr sz="2000" spc="-15">
                <a:solidFill>
                  <a:srgbClr val="6F2F9F"/>
                </a:solidFill>
                <a:latin typeface="Times New Roman"/>
                <a:cs typeface="Times New Roman"/>
              </a:rPr>
              <a:t>archiving</a:t>
            </a:r>
            <a:r>
              <a:rPr sz="2000" spc="55">
                <a:solidFill>
                  <a:srgbClr val="6F2F9F"/>
                </a:solidFill>
                <a:latin typeface="Times New Roman"/>
                <a:cs typeface="Times New Roman"/>
              </a:rPr>
              <a:t> </a:t>
            </a:r>
            <a:r>
              <a:rPr sz="2000">
                <a:solidFill>
                  <a:srgbClr val="6F2F9F"/>
                </a:solidFill>
                <a:latin typeface="Times New Roman"/>
                <a:cs typeface="Times New Roman"/>
              </a:rPr>
              <a:t>and </a:t>
            </a:r>
            <a:r>
              <a:rPr sz="2000" spc="-10">
                <a:solidFill>
                  <a:srgbClr val="6F2F9F"/>
                </a:solidFill>
                <a:latin typeface="Times New Roman"/>
                <a:cs typeface="Times New Roman"/>
              </a:rPr>
              <a:t>global</a:t>
            </a:r>
            <a:r>
              <a:rPr sz="2000" spc="45">
                <a:solidFill>
                  <a:srgbClr val="6F2F9F"/>
                </a:solidFill>
                <a:latin typeface="Times New Roman"/>
                <a:cs typeface="Times New Roman"/>
              </a:rPr>
              <a:t> </a:t>
            </a:r>
            <a:r>
              <a:rPr sz="2000">
                <a:solidFill>
                  <a:srgbClr val="6F2F9F"/>
                </a:solidFill>
                <a:latin typeface="Times New Roman"/>
                <a:cs typeface="Times New Roman"/>
              </a:rPr>
              <a:t>sharing.</a:t>
            </a:r>
            <a:endParaRPr sz="2000">
              <a:latin typeface="Times New Roman"/>
              <a:cs typeface="Times New Roman"/>
            </a:endParaRPr>
          </a:p>
          <a:p>
            <a:pPr marL="355600" marR="17780" indent="-343535" algn="just">
              <a:lnSpc>
                <a:spcPct val="129299"/>
              </a:lnSpc>
              <a:buClr>
                <a:srgbClr val="000000"/>
              </a:buClr>
              <a:buChar char="-"/>
              <a:tabLst>
                <a:tab pos="356235" algn="l"/>
              </a:tabLst>
            </a:pPr>
            <a:r>
              <a:rPr sz="2000" spc="-10">
                <a:solidFill>
                  <a:srgbClr val="6F2F9F"/>
                </a:solidFill>
                <a:latin typeface="Times New Roman"/>
                <a:cs typeface="Times New Roman"/>
              </a:rPr>
              <a:t>Leading</a:t>
            </a:r>
            <a:r>
              <a:rPr sz="2000" spc="-5">
                <a:solidFill>
                  <a:srgbClr val="6F2F9F"/>
                </a:solidFill>
                <a:latin typeface="Times New Roman"/>
                <a:cs typeface="Times New Roman"/>
              </a:rPr>
              <a:t> </a:t>
            </a:r>
            <a:r>
              <a:rPr sz="2000">
                <a:solidFill>
                  <a:srgbClr val="6F2F9F"/>
                </a:solidFill>
                <a:latin typeface="Times New Roman"/>
                <a:cs typeface="Times New Roman"/>
              </a:rPr>
              <a:t>photography</a:t>
            </a:r>
            <a:r>
              <a:rPr sz="2000" spc="5">
                <a:solidFill>
                  <a:srgbClr val="6F2F9F"/>
                </a:solidFill>
                <a:latin typeface="Times New Roman"/>
                <a:cs typeface="Times New Roman"/>
              </a:rPr>
              <a:t> </a:t>
            </a:r>
            <a:r>
              <a:rPr sz="2000" spc="-15">
                <a:solidFill>
                  <a:srgbClr val="6F2F9F"/>
                </a:solidFill>
                <a:latin typeface="Times New Roman"/>
                <a:cs typeface="Times New Roman"/>
              </a:rPr>
              <a:t>companies</a:t>
            </a:r>
            <a:r>
              <a:rPr sz="2000" spc="-10">
                <a:solidFill>
                  <a:srgbClr val="6F2F9F"/>
                </a:solidFill>
                <a:latin typeface="Times New Roman"/>
                <a:cs typeface="Times New Roman"/>
              </a:rPr>
              <a:t> </a:t>
            </a:r>
            <a:r>
              <a:rPr sz="2000" spc="-5">
                <a:solidFill>
                  <a:srgbClr val="6F2F9F"/>
                </a:solidFill>
                <a:latin typeface="Times New Roman"/>
                <a:cs typeface="Times New Roman"/>
              </a:rPr>
              <a:t>include</a:t>
            </a:r>
            <a:r>
              <a:rPr sz="2000">
                <a:solidFill>
                  <a:srgbClr val="6F2F9F"/>
                </a:solidFill>
                <a:latin typeface="Times New Roman"/>
                <a:cs typeface="Times New Roman"/>
              </a:rPr>
              <a:t> </a:t>
            </a:r>
            <a:r>
              <a:rPr sz="2000" b="1">
                <a:solidFill>
                  <a:srgbClr val="6F2F9F"/>
                </a:solidFill>
                <a:latin typeface="Times New Roman"/>
                <a:cs typeface="Times New Roman"/>
              </a:rPr>
              <a:t>Shutterfly</a:t>
            </a:r>
            <a:r>
              <a:rPr sz="2000" b="1" spc="5">
                <a:solidFill>
                  <a:srgbClr val="6F2F9F"/>
                </a:solidFill>
                <a:latin typeface="Times New Roman"/>
                <a:cs typeface="Times New Roman"/>
              </a:rPr>
              <a:t> </a:t>
            </a:r>
            <a:r>
              <a:rPr sz="2000" spc="-5">
                <a:solidFill>
                  <a:srgbClr val="6F2F9F"/>
                </a:solidFill>
                <a:latin typeface="Times New Roman"/>
                <a:cs typeface="Times New Roman"/>
              </a:rPr>
              <a:t>(www.shutterfly.com), </a:t>
            </a:r>
            <a:r>
              <a:rPr sz="2000" spc="-484">
                <a:solidFill>
                  <a:srgbClr val="6F2F9F"/>
                </a:solidFill>
                <a:latin typeface="Times New Roman"/>
                <a:cs typeface="Times New Roman"/>
              </a:rPr>
              <a:t> </a:t>
            </a:r>
            <a:r>
              <a:rPr sz="2000" b="1" spc="-5">
                <a:solidFill>
                  <a:srgbClr val="6F2F9F"/>
                </a:solidFill>
                <a:latin typeface="Times New Roman"/>
                <a:cs typeface="Times New Roman"/>
              </a:rPr>
              <a:t>Snapfish</a:t>
            </a:r>
            <a:r>
              <a:rPr sz="2000" b="1">
                <a:solidFill>
                  <a:srgbClr val="6F2F9F"/>
                </a:solidFill>
                <a:latin typeface="Times New Roman"/>
                <a:cs typeface="Times New Roman"/>
              </a:rPr>
              <a:t> </a:t>
            </a:r>
            <a:r>
              <a:rPr sz="2000" spc="-5">
                <a:solidFill>
                  <a:srgbClr val="6F2F9F"/>
                </a:solidFill>
                <a:latin typeface="Times New Roman"/>
                <a:cs typeface="Times New Roman"/>
              </a:rPr>
              <a:t>(www.snapfish.com),</a:t>
            </a:r>
            <a:r>
              <a:rPr sz="2000">
                <a:solidFill>
                  <a:srgbClr val="6F2F9F"/>
                </a:solidFill>
                <a:latin typeface="Times New Roman"/>
                <a:cs typeface="Times New Roman"/>
              </a:rPr>
              <a:t> </a:t>
            </a:r>
            <a:r>
              <a:rPr sz="2000" b="1" spc="10">
                <a:solidFill>
                  <a:srgbClr val="6F2F9F"/>
                </a:solidFill>
                <a:latin typeface="Times New Roman"/>
                <a:cs typeface="Times New Roman"/>
              </a:rPr>
              <a:t>Flickr</a:t>
            </a:r>
            <a:r>
              <a:rPr sz="2000" b="1" spc="15">
                <a:solidFill>
                  <a:srgbClr val="6F2F9F"/>
                </a:solidFill>
                <a:latin typeface="Times New Roman"/>
                <a:cs typeface="Times New Roman"/>
              </a:rPr>
              <a:t> </a:t>
            </a:r>
            <a:r>
              <a:rPr sz="2000" spc="-10">
                <a:solidFill>
                  <a:srgbClr val="6F2F9F"/>
                </a:solidFill>
                <a:latin typeface="Times New Roman"/>
                <a:cs typeface="Times New Roman"/>
              </a:rPr>
              <a:t>(www.flickr.com),</a:t>
            </a:r>
            <a:r>
              <a:rPr sz="2000" spc="-5">
                <a:solidFill>
                  <a:srgbClr val="6F2F9F"/>
                </a:solidFill>
                <a:latin typeface="Times New Roman"/>
                <a:cs typeface="Times New Roman"/>
              </a:rPr>
              <a:t> </a:t>
            </a:r>
            <a:r>
              <a:rPr sz="2000" spc="15">
                <a:solidFill>
                  <a:srgbClr val="6F2F9F"/>
                </a:solidFill>
                <a:latin typeface="Times New Roman"/>
                <a:cs typeface="Times New Roman"/>
              </a:rPr>
              <a:t>and</a:t>
            </a:r>
            <a:r>
              <a:rPr sz="2000" spc="20">
                <a:solidFill>
                  <a:srgbClr val="6F2F9F"/>
                </a:solidFill>
                <a:latin typeface="Times New Roman"/>
                <a:cs typeface="Times New Roman"/>
              </a:rPr>
              <a:t> </a:t>
            </a:r>
            <a:r>
              <a:rPr sz="2000" b="1" spc="-5">
                <a:solidFill>
                  <a:srgbClr val="6F2F9F"/>
                </a:solidFill>
                <a:latin typeface="Times New Roman"/>
                <a:cs typeface="Times New Roman"/>
              </a:rPr>
              <a:t>Instagram </a:t>
            </a:r>
            <a:r>
              <a:rPr sz="2000" b="1">
                <a:solidFill>
                  <a:srgbClr val="6F2F9F"/>
                </a:solidFill>
                <a:latin typeface="Times New Roman"/>
                <a:cs typeface="Times New Roman"/>
              </a:rPr>
              <a:t> </a:t>
            </a:r>
            <a:r>
              <a:rPr sz="2000" spc="-10">
                <a:solidFill>
                  <a:srgbClr val="6F2F9F"/>
                </a:solidFill>
                <a:latin typeface="Times New Roman"/>
                <a:cs typeface="Times New Roman"/>
              </a:rPr>
              <a:t>(www.instagram.com).</a:t>
            </a:r>
            <a:endParaRPr sz="2000">
              <a:latin typeface="Times New Roman"/>
              <a:cs typeface="Times New Roman"/>
            </a:endParaRPr>
          </a:p>
          <a:p>
            <a:pPr>
              <a:lnSpc>
                <a:spcPct val="100000"/>
              </a:lnSpc>
            </a:pPr>
            <a:endParaRPr sz="1200">
              <a:latin typeface="Times New Roman"/>
              <a:cs typeface="Times New Roman"/>
            </a:endParaRPr>
          </a:p>
          <a:p>
            <a:pPr marL="12700">
              <a:lnSpc>
                <a:spcPct val="100000"/>
              </a:lnSpc>
              <a:spcBef>
                <a:spcPts val="1275"/>
              </a:spcBef>
              <a:tabLst>
                <a:tab pos="1378585" algn="l"/>
                <a:tab pos="1848485" algn="l"/>
                <a:tab pos="2915920" algn="l"/>
                <a:tab pos="3786504" algn="l"/>
                <a:tab pos="4631690" algn="l"/>
                <a:tab pos="6436360" algn="l"/>
                <a:tab pos="7148195" algn="l"/>
                <a:tab pos="7713980" algn="l"/>
              </a:tabLst>
            </a:pPr>
            <a:r>
              <a:rPr sz="2000" spc="-10">
                <a:solidFill>
                  <a:srgbClr val="FF6600"/>
                </a:solidFill>
                <a:latin typeface="Times New Roman"/>
                <a:cs typeface="Times New Roman"/>
              </a:rPr>
              <a:t>Meanwhile,	</a:t>
            </a:r>
            <a:r>
              <a:rPr sz="2000" spc="-5">
                <a:solidFill>
                  <a:srgbClr val="FF6600"/>
                </a:solidFill>
                <a:latin typeface="Times New Roman"/>
                <a:cs typeface="Times New Roman"/>
              </a:rPr>
              <a:t>the	</a:t>
            </a:r>
            <a:r>
              <a:rPr sz="2000">
                <a:solidFill>
                  <a:srgbClr val="FF6600"/>
                </a:solidFill>
                <a:latin typeface="Times New Roman"/>
                <a:cs typeface="Times New Roman"/>
              </a:rPr>
              <a:t>longtime	market	</a:t>
            </a:r>
            <a:r>
              <a:rPr sz="2000" spc="-10">
                <a:solidFill>
                  <a:srgbClr val="FF6600"/>
                </a:solidFill>
                <a:latin typeface="Times New Roman"/>
                <a:cs typeface="Times New Roman"/>
              </a:rPr>
              <a:t>leader,	</a:t>
            </a:r>
            <a:r>
              <a:rPr sz="2000" b="1">
                <a:solidFill>
                  <a:srgbClr val="FF6600"/>
                </a:solidFill>
                <a:latin typeface="Times New Roman"/>
                <a:cs typeface="Times New Roman"/>
              </a:rPr>
              <a:t>Kodak—</a:t>
            </a:r>
            <a:r>
              <a:rPr sz="2000">
                <a:solidFill>
                  <a:srgbClr val="FF6600"/>
                </a:solidFill>
                <a:latin typeface="Times New Roman"/>
                <a:cs typeface="Times New Roman"/>
              </a:rPr>
              <a:t>whose	name	was	</a:t>
            </a:r>
            <a:r>
              <a:rPr sz="2000" spc="-10">
                <a:solidFill>
                  <a:srgbClr val="FF6600"/>
                </a:solidFill>
                <a:latin typeface="Times New Roman"/>
                <a:cs typeface="Times New Roman"/>
              </a:rPr>
              <a:t>almost</a:t>
            </a:r>
            <a:endParaRPr sz="2000">
              <a:latin typeface="Times New Roman"/>
              <a:cs typeface="Times New Roman"/>
            </a:endParaRPr>
          </a:p>
          <a:p>
            <a:pPr marL="12700">
              <a:lnSpc>
                <a:spcPct val="100000"/>
              </a:lnSpc>
              <a:spcBef>
                <a:spcPts val="705"/>
              </a:spcBef>
            </a:pPr>
            <a:r>
              <a:rPr sz="2000" spc="-25">
                <a:solidFill>
                  <a:srgbClr val="FF6600"/>
                </a:solidFill>
                <a:latin typeface="Times New Roman"/>
                <a:cs typeface="Times New Roman"/>
              </a:rPr>
              <a:t>synonymous</a:t>
            </a:r>
            <a:r>
              <a:rPr sz="2000" spc="229">
                <a:solidFill>
                  <a:srgbClr val="FF6600"/>
                </a:solidFill>
                <a:latin typeface="Times New Roman"/>
                <a:cs typeface="Times New Roman"/>
              </a:rPr>
              <a:t> </a:t>
            </a:r>
            <a:r>
              <a:rPr sz="2000" spc="-5">
                <a:solidFill>
                  <a:srgbClr val="FF6600"/>
                </a:solidFill>
                <a:latin typeface="Times New Roman"/>
                <a:cs typeface="Times New Roman"/>
              </a:rPr>
              <a:t>with</a:t>
            </a:r>
            <a:r>
              <a:rPr sz="2000" spc="5">
                <a:solidFill>
                  <a:srgbClr val="FF6600"/>
                </a:solidFill>
                <a:latin typeface="Times New Roman"/>
                <a:cs typeface="Times New Roman"/>
              </a:rPr>
              <a:t> </a:t>
            </a:r>
            <a:r>
              <a:rPr sz="2000" spc="-15">
                <a:solidFill>
                  <a:srgbClr val="FF6600"/>
                </a:solidFill>
                <a:latin typeface="Times New Roman"/>
                <a:cs typeface="Times New Roman"/>
              </a:rPr>
              <a:t>cameras—declared</a:t>
            </a:r>
            <a:r>
              <a:rPr sz="2000" spc="155">
                <a:solidFill>
                  <a:srgbClr val="FF6600"/>
                </a:solidFill>
                <a:latin typeface="Times New Roman"/>
                <a:cs typeface="Times New Roman"/>
              </a:rPr>
              <a:t> </a:t>
            </a:r>
            <a:r>
              <a:rPr sz="2000" spc="-10">
                <a:solidFill>
                  <a:srgbClr val="FF6600"/>
                </a:solidFill>
                <a:latin typeface="Times New Roman"/>
                <a:cs typeface="Times New Roman"/>
              </a:rPr>
              <a:t>bankruptcy</a:t>
            </a:r>
            <a:r>
              <a:rPr sz="2000" spc="60">
                <a:solidFill>
                  <a:srgbClr val="FF6600"/>
                </a:solidFill>
                <a:latin typeface="Times New Roman"/>
                <a:cs typeface="Times New Roman"/>
              </a:rPr>
              <a:t> </a:t>
            </a:r>
            <a:r>
              <a:rPr sz="2000" spc="-5">
                <a:solidFill>
                  <a:srgbClr val="FF6600"/>
                </a:solidFill>
                <a:latin typeface="Times New Roman"/>
                <a:cs typeface="Times New Roman"/>
              </a:rPr>
              <a:t>in</a:t>
            </a:r>
            <a:r>
              <a:rPr sz="2000">
                <a:solidFill>
                  <a:srgbClr val="FF6600"/>
                </a:solidFill>
                <a:latin typeface="Times New Roman"/>
                <a:cs typeface="Times New Roman"/>
              </a:rPr>
              <a:t> January</a:t>
            </a:r>
            <a:r>
              <a:rPr sz="2000" spc="-35">
                <a:solidFill>
                  <a:srgbClr val="FF6600"/>
                </a:solidFill>
                <a:latin typeface="Times New Roman"/>
                <a:cs typeface="Times New Roman"/>
              </a:rPr>
              <a:t> </a:t>
            </a:r>
            <a:r>
              <a:rPr sz="2000">
                <a:solidFill>
                  <a:srgbClr val="FF6600"/>
                </a:solidFill>
                <a:latin typeface="Times New Roman"/>
                <a:cs typeface="Times New Roman"/>
              </a:rPr>
              <a:t>2012.</a:t>
            </a:r>
            <a:endParaRPr sz="2000">
              <a:latin typeface="Times New Roman"/>
              <a:cs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6" y="453643"/>
            <a:ext cx="5026343" cy="505908"/>
          </a:xfrm>
          <a:prstGeom prst="rect">
            <a:avLst/>
          </a:prstGeom>
        </p:spPr>
        <p:txBody>
          <a:bodyPr vert="horz" wrap="square" lIns="0" tIns="13335" rIns="0" bIns="0" rtlCol="0">
            <a:spAutoFit/>
          </a:bodyPr>
          <a:lstStyle/>
          <a:p>
            <a:pPr marL="12700">
              <a:lnSpc>
                <a:spcPct val="100000"/>
              </a:lnSpc>
              <a:spcBef>
                <a:spcPts val="105"/>
              </a:spcBef>
            </a:pPr>
            <a:r>
              <a:rPr spc="-35">
                <a:latin typeface="Times New Roman"/>
                <a:cs typeface="Times New Roman"/>
              </a:rPr>
              <a:t>IT</a:t>
            </a:r>
            <a:r>
              <a:rPr spc="20">
                <a:latin typeface="Times New Roman"/>
                <a:cs typeface="Times New Roman"/>
              </a:rPr>
              <a:t> </a:t>
            </a:r>
            <a:r>
              <a:rPr spc="-20">
                <a:latin typeface="Times New Roman"/>
                <a:cs typeface="Times New Roman"/>
              </a:rPr>
              <a:t>Impacts</a:t>
            </a:r>
            <a:r>
              <a:rPr spc="140">
                <a:latin typeface="Times New Roman"/>
                <a:cs typeface="Times New Roman"/>
              </a:rPr>
              <a:t> </a:t>
            </a:r>
            <a:r>
              <a:rPr spc="-5">
                <a:latin typeface="Times New Roman"/>
                <a:cs typeface="Times New Roman"/>
              </a:rPr>
              <a:t>Entire</a:t>
            </a:r>
            <a:r>
              <a:rPr spc="-35">
                <a:latin typeface="Times New Roman"/>
                <a:cs typeface="Times New Roman"/>
              </a:rPr>
              <a:t> </a:t>
            </a:r>
            <a:r>
              <a:rPr spc="-10">
                <a:latin typeface="Times New Roman"/>
                <a:cs typeface="Times New Roman"/>
              </a:rPr>
              <a:t>Industries</a:t>
            </a:r>
          </a:p>
        </p:txBody>
      </p:sp>
      <p:sp>
        <p:nvSpPr>
          <p:cNvPr id="3" name="object 3"/>
          <p:cNvSpPr txBox="1"/>
          <p:nvPr/>
        </p:nvSpPr>
        <p:spPr>
          <a:xfrm>
            <a:off x="547369" y="1474406"/>
            <a:ext cx="8393430" cy="2352040"/>
          </a:xfrm>
          <a:prstGeom prst="rect">
            <a:avLst/>
          </a:prstGeom>
        </p:spPr>
        <p:txBody>
          <a:bodyPr vert="horz" wrap="square" lIns="0" tIns="12700" rIns="0" bIns="0" rtlCol="0">
            <a:spAutoFit/>
          </a:bodyPr>
          <a:lstStyle/>
          <a:p>
            <a:pPr marL="12700">
              <a:lnSpc>
                <a:spcPct val="100000"/>
              </a:lnSpc>
              <a:spcBef>
                <a:spcPts val="100"/>
              </a:spcBef>
            </a:pPr>
            <a:r>
              <a:rPr sz="2400" b="1" spc="-15">
                <a:solidFill>
                  <a:srgbClr val="006FC0"/>
                </a:solidFill>
                <a:latin typeface="Times New Roman"/>
                <a:cs typeface="Times New Roman"/>
              </a:rPr>
              <a:t>The</a:t>
            </a:r>
            <a:r>
              <a:rPr sz="2400" b="1" spc="15">
                <a:solidFill>
                  <a:srgbClr val="006FC0"/>
                </a:solidFill>
                <a:latin typeface="Times New Roman"/>
                <a:cs typeface="Times New Roman"/>
              </a:rPr>
              <a:t> </a:t>
            </a:r>
            <a:r>
              <a:rPr sz="2400" b="1" spc="-15">
                <a:solidFill>
                  <a:srgbClr val="006FC0"/>
                </a:solidFill>
                <a:latin typeface="Times New Roman"/>
                <a:cs typeface="Times New Roman"/>
              </a:rPr>
              <a:t>Recruiting</a:t>
            </a:r>
            <a:r>
              <a:rPr sz="2400" b="1" spc="125">
                <a:solidFill>
                  <a:srgbClr val="006FC0"/>
                </a:solidFill>
                <a:latin typeface="Times New Roman"/>
                <a:cs typeface="Times New Roman"/>
              </a:rPr>
              <a:t> </a:t>
            </a:r>
            <a:r>
              <a:rPr sz="2400" b="1" spc="-10">
                <a:solidFill>
                  <a:srgbClr val="006FC0"/>
                </a:solidFill>
                <a:latin typeface="Times New Roman"/>
                <a:cs typeface="Times New Roman"/>
              </a:rPr>
              <a:t>Industry</a:t>
            </a:r>
            <a:endParaRPr sz="2400">
              <a:latin typeface="Times New Roman"/>
              <a:cs typeface="Times New Roman"/>
            </a:endParaRPr>
          </a:p>
          <a:p>
            <a:pPr>
              <a:lnSpc>
                <a:spcPct val="100000"/>
              </a:lnSpc>
              <a:spcBef>
                <a:spcPts val="45"/>
              </a:spcBef>
            </a:pPr>
            <a:endParaRPr sz="3200">
              <a:latin typeface="Times New Roman"/>
              <a:cs typeface="Times New Roman"/>
            </a:endParaRPr>
          </a:p>
          <a:p>
            <a:pPr marL="355600" indent="-343535">
              <a:lnSpc>
                <a:spcPct val="100000"/>
              </a:lnSpc>
              <a:buClr>
                <a:srgbClr val="000000"/>
              </a:buClr>
              <a:buFont typeface="Times New Roman"/>
              <a:buChar char="-"/>
              <a:tabLst>
                <a:tab pos="355600" algn="l"/>
                <a:tab pos="356235" algn="l"/>
                <a:tab pos="1518285" algn="l"/>
                <a:tab pos="3780154" algn="l"/>
                <a:tab pos="4098290" algn="l"/>
                <a:tab pos="5273675" algn="l"/>
                <a:tab pos="5731510" algn="l"/>
                <a:tab pos="6925945" algn="l"/>
                <a:tab pos="7395845" algn="l"/>
              </a:tabLst>
            </a:pPr>
            <a:r>
              <a:rPr sz="2000" b="1" spc="10">
                <a:solidFill>
                  <a:srgbClr val="6F2F9F"/>
                </a:solidFill>
                <a:latin typeface="Times New Roman"/>
                <a:cs typeface="Times New Roman"/>
              </a:rPr>
              <a:t>L</a:t>
            </a:r>
            <a:r>
              <a:rPr sz="2000" b="1" spc="-10">
                <a:solidFill>
                  <a:srgbClr val="6F2F9F"/>
                </a:solidFill>
                <a:latin typeface="Times New Roman"/>
                <a:cs typeface="Times New Roman"/>
              </a:rPr>
              <a:t>i</a:t>
            </a:r>
            <a:r>
              <a:rPr sz="2000" b="1" spc="-65">
                <a:solidFill>
                  <a:srgbClr val="6F2F9F"/>
                </a:solidFill>
                <a:latin typeface="Times New Roman"/>
                <a:cs typeface="Times New Roman"/>
              </a:rPr>
              <a:t>n</a:t>
            </a:r>
            <a:r>
              <a:rPr sz="2000" b="1" spc="30">
                <a:solidFill>
                  <a:srgbClr val="6F2F9F"/>
                </a:solidFill>
                <a:latin typeface="Times New Roman"/>
                <a:cs typeface="Times New Roman"/>
              </a:rPr>
              <a:t>k</a:t>
            </a:r>
            <a:r>
              <a:rPr sz="2000" b="1" spc="5">
                <a:solidFill>
                  <a:srgbClr val="6F2F9F"/>
                </a:solidFill>
                <a:latin typeface="Times New Roman"/>
                <a:cs typeface="Times New Roman"/>
              </a:rPr>
              <a:t>e</a:t>
            </a:r>
            <a:r>
              <a:rPr sz="2000" b="1" spc="-15">
                <a:solidFill>
                  <a:srgbClr val="6F2F9F"/>
                </a:solidFill>
                <a:latin typeface="Times New Roman"/>
                <a:cs typeface="Times New Roman"/>
              </a:rPr>
              <a:t>d</a:t>
            </a:r>
            <a:r>
              <a:rPr sz="2000" b="1" spc="20">
                <a:solidFill>
                  <a:srgbClr val="6F2F9F"/>
                </a:solidFill>
                <a:latin typeface="Times New Roman"/>
                <a:cs typeface="Times New Roman"/>
              </a:rPr>
              <a:t>I</a:t>
            </a:r>
            <a:r>
              <a:rPr sz="2000" b="1">
                <a:solidFill>
                  <a:srgbClr val="6F2F9F"/>
                </a:solidFill>
                <a:latin typeface="Times New Roman"/>
                <a:cs typeface="Times New Roman"/>
              </a:rPr>
              <a:t>n	</a:t>
            </a:r>
            <a:r>
              <a:rPr sz="2000" spc="-15">
                <a:solidFill>
                  <a:srgbClr val="6F2F9F"/>
                </a:solidFill>
                <a:latin typeface="Times New Roman"/>
                <a:cs typeface="Times New Roman"/>
              </a:rPr>
              <a:t>(</a:t>
            </a:r>
            <a:r>
              <a:rPr sz="2000">
                <a:solidFill>
                  <a:srgbClr val="6F2F9F"/>
                </a:solidFill>
                <a:latin typeface="Times New Roman"/>
                <a:cs typeface="Times New Roman"/>
              </a:rPr>
              <a:t>ww</a:t>
            </a:r>
            <a:r>
              <a:rPr sz="2000" spc="5">
                <a:solidFill>
                  <a:srgbClr val="6F2F9F"/>
                </a:solidFill>
                <a:latin typeface="Times New Roman"/>
                <a:cs typeface="Times New Roman"/>
              </a:rPr>
              <a:t>w</a:t>
            </a:r>
            <a:r>
              <a:rPr sz="2000">
                <a:solidFill>
                  <a:srgbClr val="6F2F9F"/>
                </a:solidFill>
                <a:latin typeface="Times New Roman"/>
                <a:cs typeface="Times New Roman"/>
              </a:rPr>
              <a:t>.</a:t>
            </a:r>
            <a:r>
              <a:rPr sz="2000" spc="-10">
                <a:solidFill>
                  <a:srgbClr val="6F2F9F"/>
                </a:solidFill>
                <a:latin typeface="Times New Roman"/>
                <a:cs typeface="Times New Roman"/>
              </a:rPr>
              <a:t>li</a:t>
            </a:r>
            <a:r>
              <a:rPr sz="2000">
                <a:solidFill>
                  <a:srgbClr val="6F2F9F"/>
                </a:solidFill>
                <a:latin typeface="Times New Roman"/>
                <a:cs typeface="Times New Roman"/>
              </a:rPr>
              <a:t>nk</a:t>
            </a:r>
            <a:r>
              <a:rPr sz="2000" spc="-45">
                <a:solidFill>
                  <a:srgbClr val="6F2F9F"/>
                </a:solidFill>
                <a:latin typeface="Times New Roman"/>
                <a:cs typeface="Times New Roman"/>
              </a:rPr>
              <a:t>e</a:t>
            </a:r>
            <a:r>
              <a:rPr sz="2000">
                <a:solidFill>
                  <a:srgbClr val="6F2F9F"/>
                </a:solidFill>
                <a:latin typeface="Times New Roman"/>
                <a:cs typeface="Times New Roman"/>
              </a:rPr>
              <a:t>d</a:t>
            </a:r>
            <a:r>
              <a:rPr sz="2000" spc="-10">
                <a:solidFill>
                  <a:srgbClr val="6F2F9F"/>
                </a:solidFill>
                <a:latin typeface="Times New Roman"/>
                <a:cs typeface="Times New Roman"/>
              </a:rPr>
              <a:t>i</a:t>
            </a:r>
            <a:r>
              <a:rPr sz="2000">
                <a:solidFill>
                  <a:srgbClr val="6F2F9F"/>
                </a:solidFill>
                <a:latin typeface="Times New Roman"/>
                <a:cs typeface="Times New Roman"/>
              </a:rPr>
              <a:t>n</a:t>
            </a:r>
            <a:r>
              <a:rPr sz="2000" spc="45">
                <a:solidFill>
                  <a:srgbClr val="6F2F9F"/>
                </a:solidFill>
                <a:latin typeface="Times New Roman"/>
                <a:cs typeface="Times New Roman"/>
              </a:rPr>
              <a:t>.</a:t>
            </a:r>
            <a:r>
              <a:rPr sz="2000" spc="5">
                <a:solidFill>
                  <a:srgbClr val="6F2F9F"/>
                </a:solidFill>
                <a:latin typeface="Times New Roman"/>
                <a:cs typeface="Times New Roman"/>
              </a:rPr>
              <a:t>c</a:t>
            </a:r>
            <a:r>
              <a:rPr sz="2000" spc="-55">
                <a:solidFill>
                  <a:srgbClr val="6F2F9F"/>
                </a:solidFill>
                <a:latin typeface="Times New Roman"/>
                <a:cs typeface="Times New Roman"/>
              </a:rPr>
              <a:t>o</a:t>
            </a:r>
            <a:r>
              <a:rPr sz="2000" spc="-10">
                <a:solidFill>
                  <a:srgbClr val="6F2F9F"/>
                </a:solidFill>
                <a:latin typeface="Times New Roman"/>
                <a:cs typeface="Times New Roman"/>
              </a:rPr>
              <a:t>m</a:t>
            </a:r>
            <a:r>
              <a:rPr sz="2000">
                <a:solidFill>
                  <a:srgbClr val="6F2F9F"/>
                </a:solidFill>
                <a:latin typeface="Times New Roman"/>
                <a:cs typeface="Times New Roman"/>
              </a:rPr>
              <a:t>)	</a:t>
            </a:r>
            <a:r>
              <a:rPr sz="2000" spc="-10">
                <a:solidFill>
                  <a:srgbClr val="6F2F9F"/>
                </a:solidFill>
                <a:latin typeface="Times New Roman"/>
                <a:cs typeface="Times New Roman"/>
              </a:rPr>
              <a:t>i</a:t>
            </a:r>
            <a:r>
              <a:rPr sz="2000">
                <a:solidFill>
                  <a:srgbClr val="6F2F9F"/>
                </a:solidFill>
                <a:latin typeface="Times New Roman"/>
                <a:cs typeface="Times New Roman"/>
              </a:rPr>
              <a:t>s	d</a:t>
            </a:r>
            <a:r>
              <a:rPr sz="2000" spc="-10">
                <a:solidFill>
                  <a:srgbClr val="6F2F9F"/>
                </a:solidFill>
                <a:latin typeface="Times New Roman"/>
                <a:cs typeface="Times New Roman"/>
              </a:rPr>
              <a:t>i</a:t>
            </a:r>
            <a:r>
              <a:rPr sz="2000" spc="20">
                <a:solidFill>
                  <a:srgbClr val="6F2F9F"/>
                </a:solidFill>
                <a:latin typeface="Times New Roman"/>
                <a:cs typeface="Times New Roman"/>
              </a:rPr>
              <a:t>s</a:t>
            </a:r>
            <a:r>
              <a:rPr sz="2000" spc="-20">
                <a:solidFill>
                  <a:srgbClr val="6F2F9F"/>
                </a:solidFill>
                <a:latin typeface="Times New Roman"/>
                <a:cs typeface="Times New Roman"/>
              </a:rPr>
              <a:t>r</a:t>
            </a:r>
            <a:r>
              <a:rPr sz="2000">
                <a:solidFill>
                  <a:srgbClr val="6F2F9F"/>
                </a:solidFill>
                <a:latin typeface="Times New Roman"/>
                <a:cs typeface="Times New Roman"/>
              </a:rPr>
              <a:t>up</a:t>
            </a:r>
            <a:r>
              <a:rPr sz="2000" spc="-10">
                <a:solidFill>
                  <a:srgbClr val="6F2F9F"/>
                </a:solidFill>
                <a:latin typeface="Times New Roman"/>
                <a:cs typeface="Times New Roman"/>
              </a:rPr>
              <a:t>ti</a:t>
            </a:r>
            <a:r>
              <a:rPr sz="2000">
                <a:solidFill>
                  <a:srgbClr val="6F2F9F"/>
                </a:solidFill>
                <a:latin typeface="Times New Roman"/>
                <a:cs typeface="Times New Roman"/>
              </a:rPr>
              <a:t>ng	</a:t>
            </a:r>
            <a:r>
              <a:rPr sz="2000" spc="-10">
                <a:solidFill>
                  <a:srgbClr val="6F2F9F"/>
                </a:solidFill>
                <a:latin typeface="Times New Roman"/>
                <a:cs typeface="Times New Roman"/>
              </a:rPr>
              <a:t>t</a:t>
            </a:r>
            <a:r>
              <a:rPr sz="2000" spc="45">
                <a:solidFill>
                  <a:srgbClr val="6F2F9F"/>
                </a:solidFill>
                <a:latin typeface="Times New Roman"/>
                <a:cs typeface="Times New Roman"/>
              </a:rPr>
              <a:t>h</a:t>
            </a:r>
            <a:r>
              <a:rPr sz="2000">
                <a:solidFill>
                  <a:srgbClr val="6F2F9F"/>
                </a:solidFill>
                <a:latin typeface="Times New Roman"/>
                <a:cs typeface="Times New Roman"/>
              </a:rPr>
              <a:t>e	</a:t>
            </a:r>
            <a:r>
              <a:rPr sz="2000" spc="40">
                <a:solidFill>
                  <a:srgbClr val="6F2F9F"/>
                </a:solidFill>
                <a:latin typeface="Times New Roman"/>
                <a:cs typeface="Times New Roman"/>
              </a:rPr>
              <a:t>t</a:t>
            </a:r>
            <a:r>
              <a:rPr sz="2000" spc="-20">
                <a:solidFill>
                  <a:srgbClr val="6F2F9F"/>
                </a:solidFill>
                <a:latin typeface="Times New Roman"/>
                <a:cs typeface="Times New Roman"/>
              </a:rPr>
              <a:t>r</a:t>
            </a:r>
            <a:r>
              <a:rPr sz="2000" spc="5">
                <a:solidFill>
                  <a:srgbClr val="6F2F9F"/>
                </a:solidFill>
                <a:latin typeface="Times New Roman"/>
                <a:cs typeface="Times New Roman"/>
              </a:rPr>
              <a:t>a</a:t>
            </a:r>
            <a:r>
              <a:rPr sz="2000">
                <a:solidFill>
                  <a:srgbClr val="6F2F9F"/>
                </a:solidFill>
                <a:latin typeface="Times New Roman"/>
                <a:cs typeface="Times New Roman"/>
              </a:rPr>
              <a:t>d</a:t>
            </a:r>
            <a:r>
              <a:rPr sz="2000" spc="-10">
                <a:solidFill>
                  <a:srgbClr val="6F2F9F"/>
                </a:solidFill>
                <a:latin typeface="Times New Roman"/>
                <a:cs typeface="Times New Roman"/>
              </a:rPr>
              <a:t>iti</a:t>
            </a:r>
            <a:r>
              <a:rPr sz="2000" spc="-55">
                <a:solidFill>
                  <a:srgbClr val="6F2F9F"/>
                </a:solidFill>
                <a:latin typeface="Times New Roman"/>
                <a:cs typeface="Times New Roman"/>
              </a:rPr>
              <a:t>o</a:t>
            </a:r>
            <a:r>
              <a:rPr sz="2000">
                <a:solidFill>
                  <a:srgbClr val="6F2F9F"/>
                </a:solidFill>
                <a:latin typeface="Times New Roman"/>
                <a:cs typeface="Times New Roman"/>
              </a:rPr>
              <a:t>n</a:t>
            </a:r>
            <a:r>
              <a:rPr sz="2000" spc="5">
                <a:solidFill>
                  <a:srgbClr val="6F2F9F"/>
                </a:solidFill>
                <a:latin typeface="Times New Roman"/>
                <a:cs typeface="Times New Roman"/>
              </a:rPr>
              <a:t>a</a:t>
            </a:r>
            <a:r>
              <a:rPr sz="2000">
                <a:solidFill>
                  <a:srgbClr val="6F2F9F"/>
                </a:solidFill>
                <a:latin typeface="Times New Roman"/>
                <a:cs typeface="Times New Roman"/>
              </a:rPr>
              <a:t>l	</a:t>
            </a:r>
            <a:r>
              <a:rPr sz="2000" spc="-10">
                <a:solidFill>
                  <a:srgbClr val="6F2F9F"/>
                </a:solidFill>
                <a:latin typeface="Times New Roman"/>
                <a:cs typeface="Times New Roman"/>
              </a:rPr>
              <a:t>j</a:t>
            </a:r>
            <a:r>
              <a:rPr sz="2000" spc="-55">
                <a:solidFill>
                  <a:srgbClr val="6F2F9F"/>
                </a:solidFill>
                <a:latin typeface="Times New Roman"/>
                <a:cs typeface="Times New Roman"/>
              </a:rPr>
              <a:t>o</a:t>
            </a:r>
            <a:r>
              <a:rPr sz="2000">
                <a:solidFill>
                  <a:srgbClr val="6F2F9F"/>
                </a:solidFill>
                <a:latin typeface="Times New Roman"/>
                <a:cs typeface="Times New Roman"/>
              </a:rPr>
              <a:t>b	</a:t>
            </a:r>
            <a:r>
              <a:rPr sz="2000" spc="30">
                <a:solidFill>
                  <a:srgbClr val="6F2F9F"/>
                </a:solidFill>
                <a:latin typeface="Times New Roman"/>
                <a:cs typeface="Times New Roman"/>
              </a:rPr>
              <a:t>r</a:t>
            </a:r>
            <a:r>
              <a:rPr sz="2000" spc="5">
                <a:solidFill>
                  <a:srgbClr val="6F2F9F"/>
                </a:solidFill>
                <a:latin typeface="Times New Roman"/>
                <a:cs typeface="Times New Roman"/>
              </a:rPr>
              <a:t>e</a:t>
            </a:r>
            <a:r>
              <a:rPr sz="2000" spc="-40">
                <a:solidFill>
                  <a:srgbClr val="6F2F9F"/>
                </a:solidFill>
                <a:latin typeface="Times New Roman"/>
                <a:cs typeface="Times New Roman"/>
              </a:rPr>
              <a:t>c</a:t>
            </a:r>
            <a:r>
              <a:rPr sz="2000" spc="-20">
                <a:solidFill>
                  <a:srgbClr val="6F2F9F"/>
                </a:solidFill>
                <a:latin typeface="Times New Roman"/>
                <a:cs typeface="Times New Roman"/>
              </a:rPr>
              <a:t>r</a:t>
            </a:r>
            <a:r>
              <a:rPr sz="2000">
                <a:solidFill>
                  <a:srgbClr val="6F2F9F"/>
                </a:solidFill>
                <a:latin typeface="Times New Roman"/>
                <a:cs typeface="Times New Roman"/>
              </a:rPr>
              <a:t>u</a:t>
            </a:r>
            <a:r>
              <a:rPr sz="2000" spc="-10">
                <a:solidFill>
                  <a:srgbClr val="6F2F9F"/>
                </a:solidFill>
                <a:latin typeface="Times New Roman"/>
                <a:cs typeface="Times New Roman"/>
              </a:rPr>
              <a:t>iti</a:t>
            </a:r>
            <a:r>
              <a:rPr sz="2000">
                <a:solidFill>
                  <a:srgbClr val="6F2F9F"/>
                </a:solidFill>
                <a:latin typeface="Times New Roman"/>
                <a:cs typeface="Times New Roman"/>
              </a:rPr>
              <a:t>ng</a:t>
            </a:r>
            <a:endParaRPr sz="2000">
              <a:latin typeface="Times New Roman"/>
              <a:cs typeface="Times New Roman"/>
            </a:endParaRPr>
          </a:p>
          <a:p>
            <a:pPr marL="355600">
              <a:lnSpc>
                <a:spcPct val="100000"/>
              </a:lnSpc>
              <a:spcBef>
                <a:spcPts val="705"/>
              </a:spcBef>
            </a:pPr>
            <a:r>
              <a:rPr sz="2000" spc="-15">
                <a:solidFill>
                  <a:srgbClr val="6F2F9F"/>
                </a:solidFill>
                <a:latin typeface="Times New Roman"/>
                <a:cs typeface="Times New Roman"/>
              </a:rPr>
              <a:t>industry.</a:t>
            </a:r>
            <a:endParaRPr sz="2000">
              <a:latin typeface="Times New Roman"/>
              <a:cs typeface="Times New Roman"/>
            </a:endParaRPr>
          </a:p>
          <a:p>
            <a:pPr marL="355600" marR="5715" indent="-343535">
              <a:lnSpc>
                <a:spcPct val="129299"/>
              </a:lnSpc>
              <a:buClr>
                <a:srgbClr val="000000"/>
              </a:buClr>
              <a:buChar char="-"/>
              <a:tabLst>
                <a:tab pos="355600" algn="l"/>
                <a:tab pos="356235" algn="l"/>
              </a:tabLst>
            </a:pPr>
            <a:r>
              <a:rPr sz="2000" spc="-10">
                <a:solidFill>
                  <a:srgbClr val="6F2F9F"/>
                </a:solidFill>
                <a:latin typeface="Times New Roman"/>
                <a:cs typeface="Times New Roman"/>
              </a:rPr>
              <a:t>For</a:t>
            </a:r>
            <a:r>
              <a:rPr sz="2000" spc="-15">
                <a:solidFill>
                  <a:srgbClr val="6F2F9F"/>
                </a:solidFill>
                <a:latin typeface="Times New Roman"/>
                <a:cs typeface="Times New Roman"/>
              </a:rPr>
              <a:t> </a:t>
            </a:r>
            <a:r>
              <a:rPr sz="2000" spc="-5">
                <a:solidFill>
                  <a:srgbClr val="6F2F9F"/>
                </a:solidFill>
                <a:latin typeface="Times New Roman"/>
                <a:cs typeface="Times New Roman"/>
              </a:rPr>
              <a:t>the</a:t>
            </a:r>
            <a:r>
              <a:rPr sz="2000" spc="15">
                <a:solidFill>
                  <a:srgbClr val="6F2F9F"/>
                </a:solidFill>
                <a:latin typeface="Times New Roman"/>
                <a:cs typeface="Times New Roman"/>
              </a:rPr>
              <a:t> </a:t>
            </a:r>
            <a:r>
              <a:rPr sz="2000" spc="-10">
                <a:solidFill>
                  <a:srgbClr val="6F2F9F"/>
                </a:solidFill>
                <a:latin typeface="Times New Roman"/>
                <a:cs typeface="Times New Roman"/>
              </a:rPr>
              <a:t>first</a:t>
            </a:r>
            <a:r>
              <a:rPr sz="2000">
                <a:solidFill>
                  <a:srgbClr val="6F2F9F"/>
                </a:solidFill>
                <a:latin typeface="Times New Roman"/>
                <a:cs typeface="Times New Roman"/>
              </a:rPr>
              <a:t> </a:t>
            </a:r>
            <a:r>
              <a:rPr sz="2000" spc="-15">
                <a:solidFill>
                  <a:srgbClr val="6F2F9F"/>
                </a:solidFill>
                <a:latin typeface="Times New Roman"/>
                <a:cs typeface="Times New Roman"/>
              </a:rPr>
              <a:t>time,</a:t>
            </a:r>
            <a:r>
              <a:rPr sz="2000" spc="50">
                <a:solidFill>
                  <a:srgbClr val="6F2F9F"/>
                </a:solidFill>
                <a:latin typeface="Times New Roman"/>
                <a:cs typeface="Times New Roman"/>
              </a:rPr>
              <a:t> </a:t>
            </a:r>
            <a:r>
              <a:rPr sz="2000" spc="-10">
                <a:solidFill>
                  <a:srgbClr val="6F2F9F"/>
                </a:solidFill>
                <a:latin typeface="Times New Roman"/>
                <a:cs typeface="Times New Roman"/>
              </a:rPr>
              <a:t>employees</a:t>
            </a:r>
            <a:r>
              <a:rPr sz="2000" spc="30">
                <a:solidFill>
                  <a:srgbClr val="6F2F9F"/>
                </a:solidFill>
                <a:latin typeface="Times New Roman"/>
                <a:cs typeface="Times New Roman"/>
              </a:rPr>
              <a:t> </a:t>
            </a:r>
            <a:r>
              <a:rPr sz="2000">
                <a:solidFill>
                  <a:srgbClr val="6F2F9F"/>
                </a:solidFill>
                <a:latin typeface="Times New Roman"/>
                <a:cs typeface="Times New Roman"/>
              </a:rPr>
              <a:t>and</a:t>
            </a:r>
            <a:r>
              <a:rPr sz="2000" spc="5">
                <a:solidFill>
                  <a:srgbClr val="6F2F9F"/>
                </a:solidFill>
                <a:latin typeface="Times New Roman"/>
                <a:cs typeface="Times New Roman"/>
              </a:rPr>
              <a:t> </a:t>
            </a:r>
            <a:r>
              <a:rPr sz="2000" spc="-5">
                <a:solidFill>
                  <a:srgbClr val="6F2F9F"/>
                </a:solidFill>
                <a:latin typeface="Times New Roman"/>
                <a:cs typeface="Times New Roman"/>
              </a:rPr>
              <a:t>job</a:t>
            </a:r>
            <a:r>
              <a:rPr sz="2000">
                <a:solidFill>
                  <a:srgbClr val="6F2F9F"/>
                </a:solidFill>
                <a:latin typeface="Times New Roman"/>
                <a:cs typeface="Times New Roman"/>
              </a:rPr>
              <a:t> </a:t>
            </a:r>
            <a:r>
              <a:rPr sz="2000" spc="-5">
                <a:solidFill>
                  <a:srgbClr val="6F2F9F"/>
                </a:solidFill>
                <a:latin typeface="Times New Roman"/>
                <a:cs typeface="Times New Roman"/>
              </a:rPr>
              <a:t>searchers</a:t>
            </a:r>
            <a:r>
              <a:rPr sz="2000" spc="35">
                <a:solidFill>
                  <a:srgbClr val="6F2F9F"/>
                </a:solidFill>
                <a:latin typeface="Times New Roman"/>
                <a:cs typeface="Times New Roman"/>
              </a:rPr>
              <a:t> </a:t>
            </a:r>
            <a:r>
              <a:rPr sz="2000" spc="-10">
                <a:solidFill>
                  <a:srgbClr val="6F2F9F"/>
                </a:solidFill>
                <a:latin typeface="Times New Roman"/>
                <a:cs typeface="Times New Roman"/>
              </a:rPr>
              <a:t>can</a:t>
            </a:r>
            <a:r>
              <a:rPr sz="2000" spc="5">
                <a:solidFill>
                  <a:srgbClr val="6F2F9F"/>
                </a:solidFill>
                <a:latin typeface="Times New Roman"/>
                <a:cs typeface="Times New Roman"/>
              </a:rPr>
              <a:t> </a:t>
            </a:r>
            <a:r>
              <a:rPr sz="2000" spc="-5">
                <a:solidFill>
                  <a:srgbClr val="6F2F9F"/>
                </a:solidFill>
                <a:latin typeface="Times New Roman"/>
                <a:cs typeface="Times New Roman"/>
              </a:rPr>
              <a:t>maintain</a:t>
            </a:r>
            <a:r>
              <a:rPr sz="2000">
                <a:solidFill>
                  <a:srgbClr val="6F2F9F"/>
                </a:solidFill>
                <a:latin typeface="Times New Roman"/>
                <a:cs typeface="Times New Roman"/>
              </a:rPr>
              <a:t> their</a:t>
            </a:r>
            <a:r>
              <a:rPr sz="2000" spc="-20">
                <a:solidFill>
                  <a:srgbClr val="6F2F9F"/>
                </a:solidFill>
                <a:latin typeface="Times New Roman"/>
                <a:cs typeface="Times New Roman"/>
              </a:rPr>
              <a:t> </a:t>
            </a:r>
            <a:r>
              <a:rPr sz="2000" spc="-5">
                <a:solidFill>
                  <a:srgbClr val="6F2F9F"/>
                </a:solidFill>
                <a:latin typeface="Times New Roman"/>
                <a:cs typeface="Times New Roman"/>
              </a:rPr>
              <a:t>resumes</a:t>
            </a:r>
            <a:r>
              <a:rPr sz="2000" spc="20">
                <a:solidFill>
                  <a:srgbClr val="6F2F9F"/>
                </a:solidFill>
                <a:latin typeface="Times New Roman"/>
                <a:cs typeface="Times New Roman"/>
              </a:rPr>
              <a:t> </a:t>
            </a:r>
            <a:r>
              <a:rPr sz="2000" spc="-25">
                <a:solidFill>
                  <a:srgbClr val="6F2F9F"/>
                </a:solidFill>
                <a:latin typeface="Times New Roman"/>
                <a:cs typeface="Times New Roman"/>
              </a:rPr>
              <a:t>on</a:t>
            </a:r>
            <a:r>
              <a:rPr sz="2000" spc="-5">
                <a:solidFill>
                  <a:srgbClr val="6F2F9F"/>
                </a:solidFill>
                <a:latin typeface="Times New Roman"/>
                <a:cs typeface="Times New Roman"/>
              </a:rPr>
              <a:t> </a:t>
            </a:r>
            <a:r>
              <a:rPr sz="2000">
                <a:solidFill>
                  <a:srgbClr val="6F2F9F"/>
                </a:solidFill>
                <a:latin typeface="Times New Roman"/>
                <a:cs typeface="Times New Roman"/>
              </a:rPr>
              <a:t>a </a:t>
            </a:r>
            <a:r>
              <a:rPr sz="2000" spc="-484">
                <a:solidFill>
                  <a:srgbClr val="6F2F9F"/>
                </a:solidFill>
                <a:latin typeface="Times New Roman"/>
                <a:cs typeface="Times New Roman"/>
              </a:rPr>
              <a:t> </a:t>
            </a:r>
            <a:r>
              <a:rPr sz="2000" spc="-10">
                <a:solidFill>
                  <a:srgbClr val="6F2F9F"/>
                </a:solidFill>
                <a:latin typeface="Times New Roman"/>
                <a:cs typeface="Times New Roman"/>
              </a:rPr>
              <a:t>publicly</a:t>
            </a:r>
            <a:r>
              <a:rPr sz="2000" spc="50">
                <a:solidFill>
                  <a:srgbClr val="6F2F9F"/>
                </a:solidFill>
                <a:latin typeface="Times New Roman"/>
                <a:cs typeface="Times New Roman"/>
              </a:rPr>
              <a:t> </a:t>
            </a:r>
            <a:r>
              <a:rPr sz="2000" spc="-10">
                <a:solidFill>
                  <a:srgbClr val="6F2F9F"/>
                </a:solidFill>
                <a:latin typeface="Times New Roman"/>
                <a:cs typeface="Times New Roman"/>
              </a:rPr>
              <a:t>accessible</a:t>
            </a:r>
            <a:r>
              <a:rPr sz="2000" spc="65">
                <a:solidFill>
                  <a:srgbClr val="6F2F9F"/>
                </a:solidFill>
                <a:latin typeface="Times New Roman"/>
                <a:cs typeface="Times New Roman"/>
              </a:rPr>
              <a:t> </a:t>
            </a:r>
            <a:r>
              <a:rPr sz="2000" spc="-10">
                <a:solidFill>
                  <a:srgbClr val="6F2F9F"/>
                </a:solidFill>
                <a:latin typeface="Times New Roman"/>
                <a:cs typeface="Times New Roman"/>
              </a:rPr>
              <a:t>Web</a:t>
            </a:r>
            <a:r>
              <a:rPr sz="2000">
                <a:solidFill>
                  <a:srgbClr val="6F2F9F"/>
                </a:solidFill>
                <a:latin typeface="Times New Roman"/>
                <a:cs typeface="Times New Roman"/>
              </a:rPr>
              <a:t> site</a:t>
            </a:r>
            <a:r>
              <a:rPr sz="2000" spc="-40">
                <a:solidFill>
                  <a:srgbClr val="6F2F9F"/>
                </a:solidFill>
                <a:latin typeface="Times New Roman"/>
                <a:cs typeface="Times New Roman"/>
              </a:rPr>
              <a:t> </a:t>
            </a:r>
            <a:r>
              <a:rPr sz="2000" spc="5">
                <a:solidFill>
                  <a:srgbClr val="6F2F9F"/>
                </a:solidFill>
                <a:latin typeface="Times New Roman"/>
                <a:cs typeface="Times New Roman"/>
              </a:rPr>
              <a:t>so </a:t>
            </a:r>
            <a:r>
              <a:rPr sz="2000">
                <a:solidFill>
                  <a:srgbClr val="6F2F9F"/>
                </a:solidFill>
                <a:latin typeface="Times New Roman"/>
                <a:cs typeface="Times New Roman"/>
              </a:rPr>
              <a:t>that</a:t>
            </a:r>
            <a:r>
              <a:rPr sz="2000" spc="-5">
                <a:solidFill>
                  <a:srgbClr val="6F2F9F"/>
                </a:solidFill>
                <a:latin typeface="Times New Roman"/>
                <a:cs typeface="Times New Roman"/>
              </a:rPr>
              <a:t> </a:t>
            </a:r>
            <a:r>
              <a:rPr sz="2000" spc="-15">
                <a:solidFill>
                  <a:srgbClr val="6F2F9F"/>
                </a:solidFill>
                <a:latin typeface="Times New Roman"/>
                <a:cs typeface="Times New Roman"/>
              </a:rPr>
              <a:t>interested</a:t>
            </a:r>
            <a:r>
              <a:rPr sz="2000" spc="105">
                <a:solidFill>
                  <a:srgbClr val="6F2F9F"/>
                </a:solidFill>
                <a:latin typeface="Times New Roman"/>
                <a:cs typeface="Times New Roman"/>
              </a:rPr>
              <a:t> </a:t>
            </a:r>
            <a:r>
              <a:rPr sz="2000" spc="-10">
                <a:solidFill>
                  <a:srgbClr val="6F2F9F"/>
                </a:solidFill>
                <a:latin typeface="Times New Roman"/>
                <a:cs typeface="Times New Roman"/>
              </a:rPr>
              <a:t>parties</a:t>
            </a:r>
            <a:r>
              <a:rPr sz="2000" spc="25">
                <a:solidFill>
                  <a:srgbClr val="6F2F9F"/>
                </a:solidFill>
                <a:latin typeface="Times New Roman"/>
                <a:cs typeface="Times New Roman"/>
              </a:rPr>
              <a:t> </a:t>
            </a:r>
            <a:r>
              <a:rPr sz="2000" spc="-10">
                <a:solidFill>
                  <a:srgbClr val="6F2F9F"/>
                </a:solidFill>
                <a:latin typeface="Times New Roman"/>
                <a:cs typeface="Times New Roman"/>
              </a:rPr>
              <a:t>can</a:t>
            </a:r>
            <a:r>
              <a:rPr sz="2000" spc="5">
                <a:solidFill>
                  <a:srgbClr val="6F2F9F"/>
                </a:solidFill>
                <a:latin typeface="Times New Roman"/>
                <a:cs typeface="Times New Roman"/>
              </a:rPr>
              <a:t> </a:t>
            </a:r>
            <a:r>
              <a:rPr sz="2000" spc="-15">
                <a:solidFill>
                  <a:srgbClr val="6F2F9F"/>
                </a:solidFill>
                <a:latin typeface="Times New Roman"/>
                <a:cs typeface="Times New Roman"/>
              </a:rPr>
              <a:t>search</a:t>
            </a:r>
            <a:r>
              <a:rPr sz="2000" spc="55">
                <a:solidFill>
                  <a:srgbClr val="6F2F9F"/>
                </a:solidFill>
                <a:latin typeface="Times New Roman"/>
                <a:cs typeface="Times New Roman"/>
              </a:rPr>
              <a:t> </a:t>
            </a:r>
            <a:r>
              <a:rPr sz="2000" spc="-5">
                <a:solidFill>
                  <a:srgbClr val="6F2F9F"/>
                </a:solidFill>
                <a:latin typeface="Times New Roman"/>
                <a:cs typeface="Times New Roman"/>
              </a:rPr>
              <a:t>in</a:t>
            </a:r>
            <a:r>
              <a:rPr sz="2000">
                <a:solidFill>
                  <a:srgbClr val="6F2F9F"/>
                </a:solidFill>
                <a:latin typeface="Times New Roman"/>
                <a:cs typeface="Times New Roman"/>
              </a:rPr>
              <a:t> </a:t>
            </a:r>
            <a:r>
              <a:rPr sz="2000" spc="-15">
                <a:solidFill>
                  <a:srgbClr val="6F2F9F"/>
                </a:solidFill>
                <a:latin typeface="Times New Roman"/>
                <a:cs typeface="Times New Roman"/>
              </a:rPr>
              <a:t>real</a:t>
            </a:r>
            <a:r>
              <a:rPr sz="2000" spc="45">
                <a:solidFill>
                  <a:srgbClr val="6F2F9F"/>
                </a:solidFill>
                <a:latin typeface="Times New Roman"/>
                <a:cs typeface="Times New Roman"/>
              </a:rPr>
              <a:t> </a:t>
            </a:r>
            <a:r>
              <a:rPr sz="2000" spc="-15">
                <a:solidFill>
                  <a:srgbClr val="6F2F9F"/>
                </a:solidFill>
                <a:latin typeface="Times New Roman"/>
                <a:cs typeface="Times New Roman"/>
              </a:rPr>
              <a:t>time.</a:t>
            </a:r>
            <a:endParaRPr sz="2000">
              <a:latin typeface="Times New Roman"/>
              <a:cs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6" y="453643"/>
            <a:ext cx="5254943" cy="505908"/>
          </a:xfrm>
          <a:prstGeom prst="rect">
            <a:avLst/>
          </a:prstGeom>
        </p:spPr>
        <p:txBody>
          <a:bodyPr vert="horz" wrap="square" lIns="0" tIns="13335" rIns="0" bIns="0" rtlCol="0">
            <a:spAutoFit/>
          </a:bodyPr>
          <a:lstStyle/>
          <a:p>
            <a:pPr marL="12700">
              <a:lnSpc>
                <a:spcPct val="100000"/>
              </a:lnSpc>
              <a:spcBef>
                <a:spcPts val="105"/>
              </a:spcBef>
            </a:pPr>
            <a:r>
              <a:rPr spc="-35">
                <a:latin typeface="Times New Roman"/>
                <a:cs typeface="Times New Roman"/>
              </a:rPr>
              <a:t>IT</a:t>
            </a:r>
            <a:r>
              <a:rPr spc="20">
                <a:latin typeface="Times New Roman"/>
                <a:cs typeface="Times New Roman"/>
              </a:rPr>
              <a:t> </a:t>
            </a:r>
            <a:r>
              <a:rPr spc="-20">
                <a:latin typeface="Times New Roman"/>
                <a:cs typeface="Times New Roman"/>
              </a:rPr>
              <a:t>Impacts</a:t>
            </a:r>
            <a:r>
              <a:rPr spc="140">
                <a:latin typeface="Times New Roman"/>
                <a:cs typeface="Times New Roman"/>
              </a:rPr>
              <a:t> </a:t>
            </a:r>
            <a:r>
              <a:rPr spc="-5">
                <a:latin typeface="Times New Roman"/>
                <a:cs typeface="Times New Roman"/>
              </a:rPr>
              <a:t>Entire</a:t>
            </a:r>
            <a:r>
              <a:rPr spc="-35">
                <a:latin typeface="Times New Roman"/>
                <a:cs typeface="Times New Roman"/>
              </a:rPr>
              <a:t> </a:t>
            </a:r>
            <a:r>
              <a:rPr spc="-10">
                <a:latin typeface="Times New Roman"/>
                <a:cs typeface="Times New Roman"/>
              </a:rPr>
              <a:t>Industries</a:t>
            </a:r>
          </a:p>
        </p:txBody>
      </p:sp>
      <p:sp>
        <p:nvSpPr>
          <p:cNvPr id="3" name="object 3"/>
          <p:cNvSpPr txBox="1"/>
          <p:nvPr/>
        </p:nvSpPr>
        <p:spPr>
          <a:xfrm>
            <a:off x="547369" y="1474406"/>
            <a:ext cx="8398510" cy="3140075"/>
          </a:xfrm>
          <a:prstGeom prst="rect">
            <a:avLst/>
          </a:prstGeom>
        </p:spPr>
        <p:txBody>
          <a:bodyPr vert="horz" wrap="square" lIns="0" tIns="12700" rIns="0" bIns="0" rtlCol="0">
            <a:spAutoFit/>
          </a:bodyPr>
          <a:lstStyle/>
          <a:p>
            <a:pPr marL="12700">
              <a:lnSpc>
                <a:spcPct val="100000"/>
              </a:lnSpc>
              <a:spcBef>
                <a:spcPts val="100"/>
              </a:spcBef>
            </a:pPr>
            <a:r>
              <a:rPr sz="2400" b="1" spc="-15">
                <a:solidFill>
                  <a:srgbClr val="006FC0"/>
                </a:solidFill>
                <a:latin typeface="Times New Roman"/>
                <a:cs typeface="Times New Roman"/>
              </a:rPr>
              <a:t>The</a:t>
            </a:r>
            <a:r>
              <a:rPr sz="2400" b="1" spc="20">
                <a:solidFill>
                  <a:srgbClr val="006FC0"/>
                </a:solidFill>
                <a:latin typeface="Times New Roman"/>
                <a:cs typeface="Times New Roman"/>
              </a:rPr>
              <a:t> </a:t>
            </a:r>
            <a:r>
              <a:rPr sz="2400" b="1" spc="-15">
                <a:solidFill>
                  <a:srgbClr val="006FC0"/>
                </a:solidFill>
                <a:latin typeface="Times New Roman"/>
                <a:cs typeface="Times New Roman"/>
              </a:rPr>
              <a:t>Financial</a:t>
            </a:r>
            <a:r>
              <a:rPr sz="2400" b="1" spc="105">
                <a:solidFill>
                  <a:srgbClr val="006FC0"/>
                </a:solidFill>
                <a:latin typeface="Times New Roman"/>
                <a:cs typeface="Times New Roman"/>
              </a:rPr>
              <a:t> </a:t>
            </a:r>
            <a:r>
              <a:rPr sz="2400" b="1" spc="-10">
                <a:solidFill>
                  <a:srgbClr val="006FC0"/>
                </a:solidFill>
                <a:latin typeface="Times New Roman"/>
                <a:cs typeface="Times New Roman"/>
              </a:rPr>
              <a:t>Services</a:t>
            </a:r>
            <a:r>
              <a:rPr sz="2400" b="1" spc="50">
                <a:solidFill>
                  <a:srgbClr val="006FC0"/>
                </a:solidFill>
                <a:latin typeface="Times New Roman"/>
                <a:cs typeface="Times New Roman"/>
              </a:rPr>
              <a:t> </a:t>
            </a:r>
            <a:r>
              <a:rPr sz="2400" b="1" spc="-10">
                <a:solidFill>
                  <a:srgbClr val="006FC0"/>
                </a:solidFill>
                <a:latin typeface="Times New Roman"/>
                <a:cs typeface="Times New Roman"/>
              </a:rPr>
              <a:t>Industry</a:t>
            </a:r>
            <a:endParaRPr sz="2400">
              <a:latin typeface="Times New Roman"/>
              <a:cs typeface="Times New Roman"/>
            </a:endParaRPr>
          </a:p>
          <a:p>
            <a:pPr>
              <a:lnSpc>
                <a:spcPct val="100000"/>
              </a:lnSpc>
              <a:spcBef>
                <a:spcPts val="45"/>
              </a:spcBef>
            </a:pPr>
            <a:endParaRPr sz="3200">
              <a:latin typeface="Times New Roman"/>
              <a:cs typeface="Times New Roman"/>
            </a:endParaRPr>
          </a:p>
          <a:p>
            <a:pPr marL="355600" indent="-343535">
              <a:lnSpc>
                <a:spcPct val="100000"/>
              </a:lnSpc>
              <a:buChar char="-"/>
              <a:tabLst>
                <a:tab pos="355600" algn="l"/>
                <a:tab pos="356235" algn="l"/>
              </a:tabLst>
            </a:pPr>
            <a:r>
              <a:rPr sz="2000" spc="-5">
                <a:latin typeface="Times New Roman"/>
                <a:cs typeface="Times New Roman"/>
              </a:rPr>
              <a:t>Practically</a:t>
            </a:r>
            <a:r>
              <a:rPr sz="2000" spc="10">
                <a:latin typeface="Times New Roman"/>
                <a:cs typeface="Times New Roman"/>
              </a:rPr>
              <a:t> </a:t>
            </a:r>
            <a:r>
              <a:rPr sz="2000">
                <a:latin typeface="Times New Roman"/>
                <a:cs typeface="Times New Roman"/>
              </a:rPr>
              <a:t>every</a:t>
            </a:r>
            <a:r>
              <a:rPr sz="2000" spc="50">
                <a:latin typeface="Times New Roman"/>
                <a:cs typeface="Times New Roman"/>
              </a:rPr>
              <a:t> </a:t>
            </a:r>
            <a:r>
              <a:rPr sz="2000" spc="-10">
                <a:latin typeface="Times New Roman"/>
                <a:cs typeface="Times New Roman"/>
              </a:rPr>
              <a:t>financial</a:t>
            </a:r>
            <a:r>
              <a:rPr sz="2000" spc="55">
                <a:latin typeface="Times New Roman"/>
                <a:cs typeface="Times New Roman"/>
              </a:rPr>
              <a:t> </a:t>
            </a:r>
            <a:r>
              <a:rPr sz="2000" spc="-10">
                <a:latin typeface="Times New Roman"/>
                <a:cs typeface="Times New Roman"/>
              </a:rPr>
              <a:t>transaction</a:t>
            </a:r>
            <a:r>
              <a:rPr sz="2000" spc="65">
                <a:latin typeface="Times New Roman"/>
                <a:cs typeface="Times New Roman"/>
              </a:rPr>
              <a:t> </a:t>
            </a:r>
            <a:r>
              <a:rPr sz="2000">
                <a:latin typeface="Times New Roman"/>
                <a:cs typeface="Times New Roman"/>
              </a:rPr>
              <a:t>(for</a:t>
            </a:r>
            <a:r>
              <a:rPr sz="2000" spc="35">
                <a:latin typeface="Times New Roman"/>
                <a:cs typeface="Times New Roman"/>
              </a:rPr>
              <a:t> </a:t>
            </a:r>
            <a:r>
              <a:rPr sz="2000" spc="-5">
                <a:latin typeface="Times New Roman"/>
                <a:cs typeface="Times New Roman"/>
              </a:rPr>
              <a:t>example,</a:t>
            </a:r>
            <a:r>
              <a:rPr sz="2000" spc="40">
                <a:latin typeface="Times New Roman"/>
                <a:cs typeface="Times New Roman"/>
              </a:rPr>
              <a:t> </a:t>
            </a:r>
            <a:r>
              <a:rPr sz="2000">
                <a:latin typeface="Times New Roman"/>
                <a:cs typeface="Times New Roman"/>
              </a:rPr>
              <a:t>buying</a:t>
            </a:r>
            <a:r>
              <a:rPr sz="2000" spc="45">
                <a:latin typeface="Times New Roman"/>
                <a:cs typeface="Times New Roman"/>
              </a:rPr>
              <a:t> </a:t>
            </a:r>
            <a:r>
              <a:rPr sz="2000">
                <a:latin typeface="Times New Roman"/>
                <a:cs typeface="Times New Roman"/>
              </a:rPr>
              <a:t>and</a:t>
            </a:r>
            <a:r>
              <a:rPr sz="2000" spc="55">
                <a:latin typeface="Times New Roman"/>
                <a:cs typeface="Times New Roman"/>
              </a:rPr>
              <a:t> </a:t>
            </a:r>
            <a:r>
              <a:rPr sz="2000" spc="-10">
                <a:latin typeface="Times New Roman"/>
                <a:cs typeface="Times New Roman"/>
              </a:rPr>
              <a:t>selling</a:t>
            </a:r>
            <a:r>
              <a:rPr sz="2000" spc="50">
                <a:latin typeface="Times New Roman"/>
                <a:cs typeface="Times New Roman"/>
              </a:rPr>
              <a:t> </a:t>
            </a:r>
            <a:r>
              <a:rPr sz="2000" spc="-10">
                <a:latin typeface="Times New Roman"/>
                <a:cs typeface="Times New Roman"/>
              </a:rPr>
              <a:t>stocks)</a:t>
            </a:r>
            <a:endParaRPr sz="2000">
              <a:latin typeface="Times New Roman"/>
              <a:cs typeface="Times New Roman"/>
            </a:endParaRPr>
          </a:p>
          <a:p>
            <a:pPr marL="355600">
              <a:lnSpc>
                <a:spcPct val="100000"/>
              </a:lnSpc>
              <a:spcBef>
                <a:spcPts val="705"/>
              </a:spcBef>
            </a:pPr>
            <a:r>
              <a:rPr sz="2000" spc="-10">
                <a:latin typeface="Times New Roman"/>
                <a:cs typeface="Times New Roman"/>
              </a:rPr>
              <a:t>is</a:t>
            </a:r>
            <a:r>
              <a:rPr sz="2000" spc="15">
                <a:latin typeface="Times New Roman"/>
                <a:cs typeface="Times New Roman"/>
              </a:rPr>
              <a:t> </a:t>
            </a:r>
            <a:r>
              <a:rPr sz="2000" spc="-20">
                <a:latin typeface="Times New Roman"/>
                <a:cs typeface="Times New Roman"/>
              </a:rPr>
              <a:t>now</a:t>
            </a:r>
            <a:r>
              <a:rPr sz="2000" spc="50">
                <a:latin typeface="Times New Roman"/>
                <a:cs typeface="Times New Roman"/>
              </a:rPr>
              <a:t> </a:t>
            </a:r>
            <a:r>
              <a:rPr sz="2000" spc="-30">
                <a:latin typeface="Times New Roman"/>
                <a:cs typeface="Times New Roman"/>
              </a:rPr>
              <a:t>performed</a:t>
            </a:r>
            <a:r>
              <a:rPr sz="2000" spc="190">
                <a:latin typeface="Times New Roman"/>
                <a:cs typeface="Times New Roman"/>
              </a:rPr>
              <a:t> </a:t>
            </a:r>
            <a:r>
              <a:rPr sz="2000">
                <a:latin typeface="Times New Roman"/>
                <a:cs typeface="Times New Roman"/>
              </a:rPr>
              <a:t>by</a:t>
            </a:r>
            <a:r>
              <a:rPr sz="2000" spc="-5">
                <a:latin typeface="Times New Roman"/>
                <a:cs typeface="Times New Roman"/>
              </a:rPr>
              <a:t> </a:t>
            </a:r>
            <a:r>
              <a:rPr sz="2000" spc="-20">
                <a:latin typeface="Times New Roman"/>
                <a:cs typeface="Times New Roman"/>
              </a:rPr>
              <a:t>software.</a:t>
            </a:r>
            <a:endParaRPr sz="2000">
              <a:latin typeface="Times New Roman"/>
              <a:cs typeface="Times New Roman"/>
            </a:endParaRPr>
          </a:p>
          <a:p>
            <a:pPr marL="355600" marR="5080" indent="-343535">
              <a:lnSpc>
                <a:spcPct val="129299"/>
              </a:lnSpc>
              <a:buChar char="-"/>
              <a:tabLst>
                <a:tab pos="355600" algn="l"/>
                <a:tab pos="356235" algn="l"/>
                <a:tab pos="1035050" algn="l"/>
                <a:tab pos="1734185" algn="l"/>
                <a:tab pos="2077720" algn="l"/>
                <a:tab pos="2528570" algn="l"/>
                <a:tab pos="3411854" algn="l"/>
                <a:tab pos="4618990" algn="l"/>
                <a:tab pos="4956175" algn="l"/>
                <a:tab pos="5979160" algn="l"/>
                <a:tab pos="6932295" algn="l"/>
                <a:tab pos="7376795" algn="l"/>
                <a:tab pos="7891780" algn="l"/>
              </a:tabLst>
            </a:pPr>
            <a:r>
              <a:rPr sz="2000" spc="-5">
                <a:latin typeface="Times New Roman"/>
                <a:cs typeface="Times New Roman"/>
              </a:rPr>
              <a:t>Al</a:t>
            </a:r>
            <a:r>
              <a:rPr sz="2000" spc="5">
                <a:latin typeface="Times New Roman"/>
                <a:cs typeface="Times New Roman"/>
              </a:rPr>
              <a:t>s</a:t>
            </a:r>
            <a:r>
              <a:rPr sz="2000" spc="-50">
                <a:latin typeface="Times New Roman"/>
                <a:cs typeface="Times New Roman"/>
              </a:rPr>
              <a:t>o</a:t>
            </a:r>
            <a:r>
              <a:rPr sz="2000">
                <a:latin typeface="Times New Roman"/>
                <a:cs typeface="Times New Roman"/>
              </a:rPr>
              <a:t>,	m</a:t>
            </a:r>
            <a:r>
              <a:rPr sz="2000" spc="5">
                <a:latin typeface="Times New Roman"/>
                <a:cs typeface="Times New Roman"/>
              </a:rPr>
              <a:t>a</a:t>
            </a:r>
            <a:r>
              <a:rPr sz="2000" spc="50">
                <a:latin typeface="Times New Roman"/>
                <a:cs typeface="Times New Roman"/>
              </a:rPr>
              <a:t>n</a:t>
            </a:r>
            <a:r>
              <a:rPr sz="2000">
                <a:latin typeface="Times New Roman"/>
                <a:cs typeface="Times New Roman"/>
              </a:rPr>
              <a:t>y	of	t</a:t>
            </a:r>
            <a:r>
              <a:rPr sz="2000" spc="40">
                <a:latin typeface="Times New Roman"/>
                <a:cs typeface="Times New Roman"/>
              </a:rPr>
              <a:t>h</a:t>
            </a:r>
            <a:r>
              <a:rPr sz="2000">
                <a:latin typeface="Times New Roman"/>
                <a:cs typeface="Times New Roman"/>
              </a:rPr>
              <a:t>e	l</a:t>
            </a:r>
            <a:r>
              <a:rPr sz="2000" spc="-45">
                <a:latin typeface="Times New Roman"/>
                <a:cs typeface="Times New Roman"/>
              </a:rPr>
              <a:t>e</a:t>
            </a:r>
            <a:r>
              <a:rPr sz="2000" spc="10">
                <a:latin typeface="Times New Roman"/>
                <a:cs typeface="Times New Roman"/>
              </a:rPr>
              <a:t>a</a:t>
            </a:r>
            <a:r>
              <a:rPr sz="2000">
                <a:latin typeface="Times New Roman"/>
                <a:cs typeface="Times New Roman"/>
              </a:rPr>
              <a:t>d</a:t>
            </a:r>
            <a:r>
              <a:rPr sz="2000" spc="-10">
                <a:latin typeface="Times New Roman"/>
                <a:cs typeface="Times New Roman"/>
              </a:rPr>
              <a:t>i</a:t>
            </a:r>
            <a:r>
              <a:rPr sz="2000">
                <a:latin typeface="Times New Roman"/>
                <a:cs typeface="Times New Roman"/>
              </a:rPr>
              <a:t>ng	i</a:t>
            </a:r>
            <a:r>
              <a:rPr sz="2000" spc="-10">
                <a:latin typeface="Times New Roman"/>
                <a:cs typeface="Times New Roman"/>
              </a:rPr>
              <a:t>n</a:t>
            </a:r>
            <a:r>
              <a:rPr sz="2000">
                <a:latin typeface="Times New Roman"/>
                <a:cs typeface="Times New Roman"/>
              </a:rPr>
              <a:t>no</a:t>
            </a:r>
            <a:r>
              <a:rPr sz="2000" spc="-50">
                <a:latin typeface="Times New Roman"/>
                <a:cs typeface="Times New Roman"/>
              </a:rPr>
              <a:t>v</a:t>
            </a:r>
            <a:r>
              <a:rPr sz="2000" spc="10">
                <a:latin typeface="Times New Roman"/>
                <a:cs typeface="Times New Roman"/>
              </a:rPr>
              <a:t>a</a:t>
            </a:r>
            <a:r>
              <a:rPr sz="2000" spc="40">
                <a:latin typeface="Times New Roman"/>
                <a:cs typeface="Times New Roman"/>
              </a:rPr>
              <a:t>t</a:t>
            </a:r>
            <a:r>
              <a:rPr sz="2000" spc="-50">
                <a:latin typeface="Times New Roman"/>
                <a:cs typeface="Times New Roman"/>
              </a:rPr>
              <a:t>o</a:t>
            </a:r>
            <a:r>
              <a:rPr sz="2000" spc="-20">
                <a:latin typeface="Times New Roman"/>
                <a:cs typeface="Times New Roman"/>
              </a:rPr>
              <a:t>r</a:t>
            </a:r>
            <a:r>
              <a:rPr sz="2000" spc="-5">
                <a:latin typeface="Times New Roman"/>
                <a:cs typeface="Times New Roman"/>
              </a:rPr>
              <a:t>s</a:t>
            </a:r>
            <a:r>
              <a:rPr sz="2000">
                <a:latin typeface="Times New Roman"/>
                <a:cs typeface="Times New Roman"/>
              </a:rPr>
              <a:t>	</a:t>
            </a:r>
            <a:r>
              <a:rPr sz="2000" spc="-10">
                <a:latin typeface="Times New Roman"/>
                <a:cs typeface="Times New Roman"/>
              </a:rPr>
              <a:t>i</a:t>
            </a:r>
            <a:r>
              <a:rPr sz="2000">
                <a:latin typeface="Times New Roman"/>
                <a:cs typeface="Times New Roman"/>
              </a:rPr>
              <a:t>n	</a:t>
            </a:r>
            <a:r>
              <a:rPr sz="2000" spc="-70">
                <a:latin typeface="Times New Roman"/>
                <a:cs typeface="Times New Roman"/>
              </a:rPr>
              <a:t>f</a:t>
            </a:r>
            <a:r>
              <a:rPr sz="2000">
                <a:latin typeface="Times New Roman"/>
                <a:cs typeface="Times New Roman"/>
              </a:rPr>
              <a:t>i</a:t>
            </a:r>
            <a:r>
              <a:rPr sz="2000" spc="-10">
                <a:latin typeface="Times New Roman"/>
                <a:cs typeface="Times New Roman"/>
              </a:rPr>
              <a:t>n</a:t>
            </a:r>
            <a:r>
              <a:rPr sz="2000" spc="10">
                <a:latin typeface="Times New Roman"/>
                <a:cs typeface="Times New Roman"/>
              </a:rPr>
              <a:t>a</a:t>
            </a:r>
            <a:r>
              <a:rPr sz="2000" spc="45">
                <a:latin typeface="Times New Roman"/>
                <a:cs typeface="Times New Roman"/>
              </a:rPr>
              <a:t>n</a:t>
            </a:r>
            <a:r>
              <a:rPr sz="2000" spc="-40">
                <a:latin typeface="Times New Roman"/>
                <a:cs typeface="Times New Roman"/>
              </a:rPr>
              <a:t>c</a:t>
            </a:r>
            <a:r>
              <a:rPr sz="2000">
                <a:latin typeface="Times New Roman"/>
                <a:cs typeface="Times New Roman"/>
              </a:rPr>
              <a:t>ial	</a:t>
            </a:r>
            <a:r>
              <a:rPr sz="2000" spc="15">
                <a:latin typeface="Times New Roman"/>
                <a:cs typeface="Times New Roman"/>
              </a:rPr>
              <a:t>s</a:t>
            </a:r>
            <a:r>
              <a:rPr sz="2000" spc="-40">
                <a:latin typeface="Times New Roman"/>
                <a:cs typeface="Times New Roman"/>
              </a:rPr>
              <a:t>e</a:t>
            </a:r>
            <a:r>
              <a:rPr sz="2000" spc="-20">
                <a:latin typeface="Times New Roman"/>
                <a:cs typeface="Times New Roman"/>
              </a:rPr>
              <a:t>r</a:t>
            </a:r>
            <a:r>
              <a:rPr sz="2000" spc="-50">
                <a:latin typeface="Times New Roman"/>
                <a:cs typeface="Times New Roman"/>
              </a:rPr>
              <a:t>v</a:t>
            </a:r>
            <a:r>
              <a:rPr sz="2000" spc="40">
                <a:latin typeface="Times New Roman"/>
                <a:cs typeface="Times New Roman"/>
              </a:rPr>
              <a:t>i</a:t>
            </a:r>
            <a:r>
              <a:rPr sz="2000" spc="10">
                <a:latin typeface="Times New Roman"/>
                <a:cs typeface="Times New Roman"/>
              </a:rPr>
              <a:t>c</a:t>
            </a:r>
            <a:r>
              <a:rPr sz="2000" spc="-40">
                <a:latin typeface="Times New Roman"/>
                <a:cs typeface="Times New Roman"/>
              </a:rPr>
              <a:t>e</a:t>
            </a:r>
            <a:r>
              <a:rPr sz="2000" spc="-5">
                <a:latin typeface="Times New Roman"/>
                <a:cs typeface="Times New Roman"/>
              </a:rPr>
              <a:t>s</a:t>
            </a:r>
            <a:r>
              <a:rPr sz="2000">
                <a:latin typeface="Times New Roman"/>
                <a:cs typeface="Times New Roman"/>
              </a:rPr>
              <a:t>	</a:t>
            </a:r>
            <a:r>
              <a:rPr sz="2000" spc="10">
                <a:latin typeface="Times New Roman"/>
                <a:cs typeface="Times New Roman"/>
              </a:rPr>
              <a:t>a</a:t>
            </a:r>
            <a:r>
              <a:rPr sz="2000" spc="-20">
                <a:latin typeface="Times New Roman"/>
                <a:cs typeface="Times New Roman"/>
              </a:rPr>
              <a:t>r</a:t>
            </a:r>
            <a:r>
              <a:rPr sz="2000">
                <a:latin typeface="Times New Roman"/>
                <a:cs typeface="Times New Roman"/>
              </a:rPr>
              <a:t>e	</a:t>
            </a:r>
            <a:r>
              <a:rPr sz="2000" spc="15">
                <a:latin typeface="Times New Roman"/>
                <a:cs typeface="Times New Roman"/>
              </a:rPr>
              <a:t>s</a:t>
            </a:r>
            <a:r>
              <a:rPr sz="2000">
                <a:latin typeface="Times New Roman"/>
                <a:cs typeface="Times New Roman"/>
              </a:rPr>
              <a:t>o</a:t>
            </a:r>
            <a:r>
              <a:rPr sz="2000" spc="-70">
                <a:latin typeface="Times New Roman"/>
                <a:cs typeface="Times New Roman"/>
              </a:rPr>
              <a:t>f</a:t>
            </a:r>
            <a:r>
              <a:rPr sz="2000">
                <a:latin typeface="Times New Roman"/>
                <a:cs typeface="Times New Roman"/>
              </a:rPr>
              <a:t>tw</a:t>
            </a:r>
            <a:r>
              <a:rPr sz="2000" spc="10">
                <a:latin typeface="Times New Roman"/>
                <a:cs typeface="Times New Roman"/>
              </a:rPr>
              <a:t>a</a:t>
            </a:r>
            <a:r>
              <a:rPr sz="2000" spc="-20">
                <a:latin typeface="Times New Roman"/>
                <a:cs typeface="Times New Roman"/>
              </a:rPr>
              <a:t>r</a:t>
            </a:r>
            <a:r>
              <a:rPr sz="2000">
                <a:latin typeface="Times New Roman"/>
                <a:cs typeface="Times New Roman"/>
              </a:rPr>
              <a:t>e  </a:t>
            </a:r>
            <a:r>
              <a:rPr sz="2000" spc="-15">
                <a:latin typeface="Times New Roman"/>
                <a:cs typeface="Times New Roman"/>
              </a:rPr>
              <a:t>companies.</a:t>
            </a:r>
            <a:endParaRPr sz="2000">
              <a:latin typeface="Times New Roman"/>
              <a:cs typeface="Times New Roman"/>
            </a:endParaRPr>
          </a:p>
          <a:p>
            <a:pPr marL="355600" marR="12700" indent="-343535">
              <a:lnSpc>
                <a:spcPct val="129299"/>
              </a:lnSpc>
              <a:buClr>
                <a:srgbClr val="000000"/>
              </a:buClr>
              <a:buFont typeface="Times New Roman"/>
              <a:buChar char="-"/>
              <a:tabLst>
                <a:tab pos="355600" algn="l"/>
                <a:tab pos="356235" algn="l"/>
              </a:tabLst>
            </a:pPr>
            <a:r>
              <a:rPr sz="2000" b="1" spc="-10">
                <a:solidFill>
                  <a:srgbClr val="6F2F9F"/>
                </a:solidFill>
                <a:latin typeface="Times New Roman"/>
                <a:cs typeface="Times New Roman"/>
              </a:rPr>
              <a:t>Square</a:t>
            </a:r>
            <a:r>
              <a:rPr sz="2000" b="1" spc="280">
                <a:solidFill>
                  <a:srgbClr val="6F2F9F"/>
                </a:solidFill>
                <a:latin typeface="Times New Roman"/>
                <a:cs typeface="Times New Roman"/>
              </a:rPr>
              <a:t> </a:t>
            </a:r>
            <a:r>
              <a:rPr sz="2000" spc="-10">
                <a:solidFill>
                  <a:srgbClr val="6F2F9F"/>
                </a:solidFill>
                <a:latin typeface="Times New Roman"/>
                <a:cs typeface="Times New Roman"/>
              </a:rPr>
              <a:t>(https://squareup.com)</a:t>
            </a:r>
            <a:r>
              <a:rPr sz="2000" spc="254">
                <a:solidFill>
                  <a:srgbClr val="6F2F9F"/>
                </a:solidFill>
                <a:latin typeface="Times New Roman"/>
                <a:cs typeface="Times New Roman"/>
              </a:rPr>
              <a:t> </a:t>
            </a:r>
            <a:r>
              <a:rPr sz="2000" spc="-15">
                <a:solidFill>
                  <a:srgbClr val="6F2F9F"/>
                </a:solidFill>
                <a:latin typeface="Times New Roman"/>
                <a:cs typeface="Times New Roman"/>
              </a:rPr>
              <a:t>allows</a:t>
            </a:r>
            <a:r>
              <a:rPr sz="2000" spc="295">
                <a:solidFill>
                  <a:srgbClr val="6F2F9F"/>
                </a:solidFill>
                <a:latin typeface="Times New Roman"/>
                <a:cs typeface="Times New Roman"/>
              </a:rPr>
              <a:t> </a:t>
            </a:r>
            <a:r>
              <a:rPr sz="2000" spc="-5">
                <a:solidFill>
                  <a:srgbClr val="6F2F9F"/>
                </a:solidFill>
                <a:latin typeface="Times New Roman"/>
                <a:cs typeface="Times New Roman"/>
              </a:rPr>
              <a:t>anyone</a:t>
            </a:r>
            <a:r>
              <a:rPr sz="2000" spc="235">
                <a:solidFill>
                  <a:srgbClr val="6F2F9F"/>
                </a:solidFill>
                <a:latin typeface="Times New Roman"/>
                <a:cs typeface="Times New Roman"/>
              </a:rPr>
              <a:t> </a:t>
            </a:r>
            <a:r>
              <a:rPr sz="2000" spc="-5">
                <a:solidFill>
                  <a:srgbClr val="6F2F9F"/>
                </a:solidFill>
                <a:latin typeface="Times New Roman"/>
                <a:cs typeface="Times New Roman"/>
              </a:rPr>
              <a:t>to</a:t>
            </a:r>
            <a:r>
              <a:rPr sz="2000" spc="215">
                <a:solidFill>
                  <a:srgbClr val="6F2F9F"/>
                </a:solidFill>
                <a:latin typeface="Times New Roman"/>
                <a:cs typeface="Times New Roman"/>
              </a:rPr>
              <a:t> </a:t>
            </a:r>
            <a:r>
              <a:rPr sz="2000" spc="-5">
                <a:solidFill>
                  <a:srgbClr val="6F2F9F"/>
                </a:solidFill>
                <a:latin typeface="Times New Roman"/>
                <a:cs typeface="Times New Roman"/>
              </a:rPr>
              <a:t>accept</a:t>
            </a:r>
            <a:r>
              <a:rPr sz="2000" spc="270">
                <a:solidFill>
                  <a:srgbClr val="6F2F9F"/>
                </a:solidFill>
                <a:latin typeface="Times New Roman"/>
                <a:cs typeface="Times New Roman"/>
              </a:rPr>
              <a:t> </a:t>
            </a:r>
            <a:r>
              <a:rPr sz="2000" spc="-10">
                <a:solidFill>
                  <a:srgbClr val="6F2F9F"/>
                </a:solidFill>
                <a:latin typeface="Times New Roman"/>
                <a:cs typeface="Times New Roman"/>
              </a:rPr>
              <a:t>credit</a:t>
            </a:r>
            <a:r>
              <a:rPr sz="2000" spc="315">
                <a:solidFill>
                  <a:srgbClr val="6F2F9F"/>
                </a:solidFill>
                <a:latin typeface="Times New Roman"/>
                <a:cs typeface="Times New Roman"/>
              </a:rPr>
              <a:t> </a:t>
            </a:r>
            <a:r>
              <a:rPr sz="2000" spc="-15">
                <a:solidFill>
                  <a:srgbClr val="6F2F9F"/>
                </a:solidFill>
                <a:latin typeface="Times New Roman"/>
                <a:cs typeface="Times New Roman"/>
              </a:rPr>
              <a:t>card</a:t>
            </a:r>
            <a:r>
              <a:rPr sz="2000" spc="265">
                <a:solidFill>
                  <a:srgbClr val="6F2F9F"/>
                </a:solidFill>
                <a:latin typeface="Times New Roman"/>
                <a:cs typeface="Times New Roman"/>
              </a:rPr>
              <a:t> </a:t>
            </a:r>
            <a:r>
              <a:rPr sz="2000" spc="-15">
                <a:solidFill>
                  <a:srgbClr val="6F2F9F"/>
                </a:solidFill>
                <a:latin typeface="Times New Roman"/>
                <a:cs typeface="Times New Roman"/>
              </a:rPr>
              <a:t>payments </a:t>
            </a:r>
            <a:r>
              <a:rPr sz="2000" spc="-484">
                <a:solidFill>
                  <a:srgbClr val="6F2F9F"/>
                </a:solidFill>
                <a:latin typeface="Times New Roman"/>
                <a:cs typeface="Times New Roman"/>
              </a:rPr>
              <a:t> </a:t>
            </a:r>
            <a:r>
              <a:rPr sz="2000" spc="-5">
                <a:solidFill>
                  <a:srgbClr val="6F2F9F"/>
                </a:solidFill>
                <a:latin typeface="Times New Roman"/>
                <a:cs typeface="Times New Roman"/>
              </a:rPr>
              <a:t>with </a:t>
            </a:r>
            <a:r>
              <a:rPr sz="2000">
                <a:solidFill>
                  <a:srgbClr val="6F2F9F"/>
                </a:solidFill>
                <a:latin typeface="Times New Roman"/>
                <a:cs typeface="Times New Roman"/>
              </a:rPr>
              <a:t>a</a:t>
            </a:r>
            <a:r>
              <a:rPr sz="2000" spc="10">
                <a:solidFill>
                  <a:srgbClr val="6F2F9F"/>
                </a:solidFill>
                <a:latin typeface="Times New Roman"/>
                <a:cs typeface="Times New Roman"/>
              </a:rPr>
              <a:t> </a:t>
            </a:r>
            <a:r>
              <a:rPr sz="2000" spc="-10">
                <a:solidFill>
                  <a:srgbClr val="6F2F9F"/>
                </a:solidFill>
                <a:latin typeface="Times New Roman"/>
                <a:cs typeface="Times New Roman"/>
              </a:rPr>
              <a:t>mobile</a:t>
            </a:r>
            <a:r>
              <a:rPr sz="2000" spc="55">
                <a:solidFill>
                  <a:srgbClr val="6F2F9F"/>
                </a:solidFill>
                <a:latin typeface="Times New Roman"/>
                <a:cs typeface="Times New Roman"/>
              </a:rPr>
              <a:t> </a:t>
            </a:r>
            <a:r>
              <a:rPr sz="2000" spc="-15">
                <a:solidFill>
                  <a:srgbClr val="6F2F9F"/>
                </a:solidFill>
                <a:latin typeface="Times New Roman"/>
                <a:cs typeface="Times New Roman"/>
              </a:rPr>
              <a:t>phone.</a:t>
            </a:r>
            <a:endParaRPr sz="2000">
              <a:latin typeface="Times New Roman"/>
              <a:cs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6" y="453643"/>
            <a:ext cx="5254943" cy="505908"/>
          </a:xfrm>
          <a:prstGeom prst="rect">
            <a:avLst/>
          </a:prstGeom>
        </p:spPr>
        <p:txBody>
          <a:bodyPr vert="horz" wrap="square" lIns="0" tIns="13335" rIns="0" bIns="0" rtlCol="0">
            <a:spAutoFit/>
          </a:bodyPr>
          <a:lstStyle/>
          <a:p>
            <a:pPr marL="12700">
              <a:lnSpc>
                <a:spcPct val="100000"/>
              </a:lnSpc>
              <a:spcBef>
                <a:spcPts val="105"/>
              </a:spcBef>
            </a:pPr>
            <a:r>
              <a:rPr spc="-35">
                <a:latin typeface="Times New Roman"/>
                <a:cs typeface="Times New Roman"/>
              </a:rPr>
              <a:t>IT</a:t>
            </a:r>
            <a:r>
              <a:rPr spc="20">
                <a:latin typeface="Times New Roman"/>
                <a:cs typeface="Times New Roman"/>
              </a:rPr>
              <a:t> </a:t>
            </a:r>
            <a:r>
              <a:rPr spc="-20">
                <a:latin typeface="Times New Roman"/>
                <a:cs typeface="Times New Roman"/>
              </a:rPr>
              <a:t>Impacts</a:t>
            </a:r>
            <a:r>
              <a:rPr spc="140">
                <a:latin typeface="Times New Roman"/>
                <a:cs typeface="Times New Roman"/>
              </a:rPr>
              <a:t> </a:t>
            </a:r>
            <a:r>
              <a:rPr spc="-5">
                <a:latin typeface="Times New Roman"/>
                <a:cs typeface="Times New Roman"/>
              </a:rPr>
              <a:t>Entire</a:t>
            </a:r>
            <a:r>
              <a:rPr spc="-35">
                <a:latin typeface="Times New Roman"/>
                <a:cs typeface="Times New Roman"/>
              </a:rPr>
              <a:t> </a:t>
            </a:r>
            <a:r>
              <a:rPr spc="-10">
                <a:latin typeface="Times New Roman"/>
                <a:cs typeface="Times New Roman"/>
              </a:rPr>
              <a:t>Industries</a:t>
            </a:r>
          </a:p>
        </p:txBody>
      </p:sp>
      <p:sp>
        <p:nvSpPr>
          <p:cNvPr id="3" name="object 3"/>
          <p:cNvSpPr txBox="1"/>
          <p:nvPr/>
        </p:nvSpPr>
        <p:spPr>
          <a:xfrm>
            <a:off x="547369" y="1474406"/>
            <a:ext cx="8402955" cy="3928110"/>
          </a:xfrm>
          <a:prstGeom prst="rect">
            <a:avLst/>
          </a:prstGeom>
        </p:spPr>
        <p:txBody>
          <a:bodyPr vert="horz" wrap="square" lIns="0" tIns="12700" rIns="0" bIns="0" rtlCol="0">
            <a:spAutoFit/>
          </a:bodyPr>
          <a:lstStyle/>
          <a:p>
            <a:pPr marL="12700">
              <a:lnSpc>
                <a:spcPct val="100000"/>
              </a:lnSpc>
              <a:spcBef>
                <a:spcPts val="100"/>
              </a:spcBef>
            </a:pPr>
            <a:r>
              <a:rPr sz="2400" b="1" spc="-15">
                <a:solidFill>
                  <a:srgbClr val="006FC0"/>
                </a:solidFill>
                <a:latin typeface="Times New Roman"/>
                <a:cs typeface="Times New Roman"/>
              </a:rPr>
              <a:t>The</a:t>
            </a:r>
            <a:r>
              <a:rPr sz="2400" b="1" spc="20">
                <a:solidFill>
                  <a:srgbClr val="006FC0"/>
                </a:solidFill>
                <a:latin typeface="Times New Roman"/>
                <a:cs typeface="Times New Roman"/>
              </a:rPr>
              <a:t> </a:t>
            </a:r>
            <a:r>
              <a:rPr sz="2400" b="1" spc="-5">
                <a:solidFill>
                  <a:srgbClr val="006FC0"/>
                </a:solidFill>
                <a:latin typeface="Times New Roman"/>
                <a:cs typeface="Times New Roman"/>
              </a:rPr>
              <a:t>Motion</a:t>
            </a:r>
            <a:r>
              <a:rPr sz="2400" b="1">
                <a:solidFill>
                  <a:srgbClr val="006FC0"/>
                </a:solidFill>
                <a:latin typeface="Times New Roman"/>
                <a:cs typeface="Times New Roman"/>
              </a:rPr>
              <a:t> </a:t>
            </a:r>
            <a:r>
              <a:rPr sz="2400" b="1" spc="-20">
                <a:solidFill>
                  <a:srgbClr val="006FC0"/>
                </a:solidFill>
                <a:latin typeface="Times New Roman"/>
                <a:cs typeface="Times New Roman"/>
              </a:rPr>
              <a:t>Picture</a:t>
            </a:r>
            <a:r>
              <a:rPr sz="2400" b="1" spc="80">
                <a:solidFill>
                  <a:srgbClr val="006FC0"/>
                </a:solidFill>
                <a:latin typeface="Times New Roman"/>
                <a:cs typeface="Times New Roman"/>
              </a:rPr>
              <a:t> </a:t>
            </a:r>
            <a:r>
              <a:rPr sz="2400" b="1" spc="-10">
                <a:solidFill>
                  <a:srgbClr val="006FC0"/>
                </a:solidFill>
                <a:latin typeface="Times New Roman"/>
                <a:cs typeface="Times New Roman"/>
              </a:rPr>
              <a:t>Industry</a:t>
            </a:r>
            <a:endParaRPr sz="2400">
              <a:latin typeface="Times New Roman"/>
              <a:cs typeface="Times New Roman"/>
            </a:endParaRPr>
          </a:p>
          <a:p>
            <a:pPr>
              <a:lnSpc>
                <a:spcPct val="100000"/>
              </a:lnSpc>
              <a:spcBef>
                <a:spcPts val="30"/>
              </a:spcBef>
            </a:pPr>
            <a:endParaRPr sz="2600">
              <a:latin typeface="Times New Roman"/>
              <a:cs typeface="Times New Roman"/>
            </a:endParaRPr>
          </a:p>
          <a:p>
            <a:pPr marL="355600" marR="5080" indent="-343535" algn="just">
              <a:lnSpc>
                <a:spcPct val="129299"/>
              </a:lnSpc>
              <a:spcBef>
                <a:spcPts val="5"/>
              </a:spcBef>
              <a:buChar char="-"/>
              <a:tabLst>
                <a:tab pos="356235" algn="l"/>
              </a:tabLst>
            </a:pPr>
            <a:r>
              <a:rPr sz="2000" spc="-15">
                <a:latin typeface="Times New Roman"/>
                <a:cs typeface="Times New Roman"/>
              </a:rPr>
              <a:t>Studios</a:t>
            </a:r>
            <a:r>
              <a:rPr sz="2000" spc="-10">
                <a:latin typeface="Times New Roman"/>
                <a:cs typeface="Times New Roman"/>
              </a:rPr>
              <a:t> </a:t>
            </a:r>
            <a:r>
              <a:rPr sz="2000">
                <a:latin typeface="Times New Roman"/>
                <a:cs typeface="Times New Roman"/>
              </a:rPr>
              <a:t>require </a:t>
            </a:r>
            <a:r>
              <a:rPr sz="2000" spc="-5">
                <a:latin typeface="Times New Roman"/>
                <a:cs typeface="Times New Roman"/>
              </a:rPr>
              <a:t>state-of-the-art</a:t>
            </a:r>
            <a:r>
              <a:rPr sz="2000">
                <a:latin typeface="Times New Roman"/>
                <a:cs typeface="Times New Roman"/>
              </a:rPr>
              <a:t> </a:t>
            </a:r>
            <a:r>
              <a:rPr sz="2000" spc="-10">
                <a:latin typeface="Times New Roman"/>
                <a:cs typeface="Times New Roman"/>
              </a:rPr>
              <a:t>information</a:t>
            </a:r>
            <a:r>
              <a:rPr sz="2000" spc="-5">
                <a:latin typeface="Times New Roman"/>
                <a:cs typeface="Times New Roman"/>
              </a:rPr>
              <a:t> technologies,</a:t>
            </a:r>
            <a:r>
              <a:rPr sz="2000">
                <a:latin typeface="Times New Roman"/>
                <a:cs typeface="Times New Roman"/>
              </a:rPr>
              <a:t> </a:t>
            </a:r>
            <a:r>
              <a:rPr sz="2000" spc="-5">
                <a:latin typeface="Times New Roman"/>
                <a:cs typeface="Times New Roman"/>
              </a:rPr>
              <a:t>including</a:t>
            </a:r>
            <a:r>
              <a:rPr sz="2000">
                <a:latin typeface="Times New Roman"/>
                <a:cs typeface="Times New Roman"/>
              </a:rPr>
              <a:t> </a:t>
            </a:r>
            <a:r>
              <a:rPr sz="2000" spc="-5">
                <a:latin typeface="Times New Roman"/>
                <a:cs typeface="Times New Roman"/>
              </a:rPr>
              <a:t>massive </a:t>
            </a:r>
            <a:r>
              <a:rPr sz="2000">
                <a:latin typeface="Times New Roman"/>
                <a:cs typeface="Times New Roman"/>
              </a:rPr>
              <a:t> </a:t>
            </a:r>
            <a:r>
              <a:rPr sz="2000" spc="-10">
                <a:latin typeface="Times New Roman"/>
                <a:cs typeface="Times New Roman"/>
              </a:rPr>
              <a:t>numbers</a:t>
            </a:r>
            <a:r>
              <a:rPr sz="2000" spc="-5">
                <a:latin typeface="Times New Roman"/>
                <a:cs typeface="Times New Roman"/>
              </a:rPr>
              <a:t> </a:t>
            </a:r>
            <a:r>
              <a:rPr sz="2000">
                <a:latin typeface="Times New Roman"/>
                <a:cs typeface="Times New Roman"/>
              </a:rPr>
              <a:t>of</a:t>
            </a:r>
            <a:r>
              <a:rPr sz="2000" spc="5">
                <a:latin typeface="Times New Roman"/>
                <a:cs typeface="Times New Roman"/>
              </a:rPr>
              <a:t> </a:t>
            </a:r>
            <a:r>
              <a:rPr sz="2000">
                <a:latin typeface="Times New Roman"/>
                <a:cs typeface="Times New Roman"/>
              </a:rPr>
              <a:t>servers,</a:t>
            </a:r>
            <a:r>
              <a:rPr sz="2000" spc="5">
                <a:latin typeface="Times New Roman"/>
                <a:cs typeface="Times New Roman"/>
              </a:rPr>
              <a:t> </a:t>
            </a:r>
            <a:r>
              <a:rPr sz="2000" spc="-5">
                <a:latin typeface="Times New Roman"/>
                <a:cs typeface="Times New Roman"/>
              </a:rPr>
              <a:t>sophisticated</a:t>
            </a:r>
            <a:r>
              <a:rPr sz="2000">
                <a:latin typeface="Times New Roman"/>
                <a:cs typeface="Times New Roman"/>
              </a:rPr>
              <a:t> </a:t>
            </a:r>
            <a:r>
              <a:rPr sz="2000" spc="-10">
                <a:latin typeface="Times New Roman"/>
                <a:cs typeface="Times New Roman"/>
              </a:rPr>
              <a:t>software,</a:t>
            </a:r>
            <a:r>
              <a:rPr sz="2000" spc="-5">
                <a:latin typeface="Times New Roman"/>
                <a:cs typeface="Times New Roman"/>
              </a:rPr>
              <a:t> </a:t>
            </a:r>
            <a:r>
              <a:rPr sz="2000">
                <a:latin typeface="Times New Roman"/>
                <a:cs typeface="Times New Roman"/>
              </a:rPr>
              <a:t>and</a:t>
            </a:r>
            <a:r>
              <a:rPr sz="2000" spc="5">
                <a:latin typeface="Times New Roman"/>
                <a:cs typeface="Times New Roman"/>
              </a:rPr>
              <a:t> an</a:t>
            </a:r>
            <a:r>
              <a:rPr sz="2000" spc="10">
                <a:latin typeface="Times New Roman"/>
                <a:cs typeface="Times New Roman"/>
              </a:rPr>
              <a:t> </a:t>
            </a:r>
            <a:r>
              <a:rPr sz="2000" spc="-10">
                <a:latin typeface="Times New Roman"/>
                <a:cs typeface="Times New Roman"/>
              </a:rPr>
              <a:t>enormous</a:t>
            </a:r>
            <a:r>
              <a:rPr sz="2000" spc="480">
                <a:latin typeface="Times New Roman"/>
                <a:cs typeface="Times New Roman"/>
              </a:rPr>
              <a:t> </a:t>
            </a:r>
            <a:r>
              <a:rPr sz="2000" spc="-10">
                <a:latin typeface="Times New Roman"/>
                <a:cs typeface="Times New Roman"/>
              </a:rPr>
              <a:t>amount</a:t>
            </a:r>
            <a:r>
              <a:rPr sz="2000" spc="480">
                <a:latin typeface="Times New Roman"/>
                <a:cs typeface="Times New Roman"/>
              </a:rPr>
              <a:t> </a:t>
            </a:r>
            <a:r>
              <a:rPr sz="2000">
                <a:latin typeface="Times New Roman"/>
                <a:cs typeface="Times New Roman"/>
              </a:rPr>
              <a:t>of </a:t>
            </a:r>
            <a:r>
              <a:rPr sz="2000" spc="5">
                <a:latin typeface="Times New Roman"/>
                <a:cs typeface="Times New Roman"/>
              </a:rPr>
              <a:t> </a:t>
            </a:r>
            <a:r>
              <a:rPr sz="2000" spc="-10">
                <a:latin typeface="Times New Roman"/>
                <a:cs typeface="Times New Roman"/>
              </a:rPr>
              <a:t>storage</a:t>
            </a:r>
            <a:endParaRPr sz="2000">
              <a:latin typeface="Times New Roman"/>
              <a:cs typeface="Times New Roman"/>
            </a:endParaRPr>
          </a:p>
          <a:p>
            <a:pPr marL="355600" marR="6985" indent="-343535" algn="just">
              <a:lnSpc>
                <a:spcPts val="3100"/>
              </a:lnSpc>
              <a:spcBef>
                <a:spcPts val="220"/>
              </a:spcBef>
              <a:buClr>
                <a:srgbClr val="000000"/>
              </a:buClr>
              <a:buFont typeface="Times New Roman"/>
              <a:buChar char="-"/>
              <a:tabLst>
                <a:tab pos="356235" algn="l"/>
              </a:tabLst>
            </a:pPr>
            <a:r>
              <a:rPr sz="2000" b="1" spc="-5">
                <a:solidFill>
                  <a:srgbClr val="6F2F9F"/>
                </a:solidFill>
                <a:latin typeface="Times New Roman"/>
                <a:cs typeface="Times New Roman"/>
              </a:rPr>
              <a:t>DreamWorks</a:t>
            </a:r>
            <a:r>
              <a:rPr sz="2000" b="1">
                <a:solidFill>
                  <a:srgbClr val="6F2F9F"/>
                </a:solidFill>
                <a:latin typeface="Times New Roman"/>
                <a:cs typeface="Times New Roman"/>
              </a:rPr>
              <a:t> </a:t>
            </a:r>
            <a:r>
              <a:rPr sz="2000" b="1" spc="-10">
                <a:solidFill>
                  <a:srgbClr val="6F2F9F"/>
                </a:solidFill>
                <a:latin typeface="Times New Roman"/>
                <a:cs typeface="Times New Roman"/>
              </a:rPr>
              <a:t>Animation</a:t>
            </a:r>
            <a:r>
              <a:rPr sz="2000" b="1" spc="-5">
                <a:solidFill>
                  <a:srgbClr val="6F2F9F"/>
                </a:solidFill>
                <a:latin typeface="Times New Roman"/>
                <a:cs typeface="Times New Roman"/>
              </a:rPr>
              <a:t> </a:t>
            </a:r>
            <a:r>
              <a:rPr sz="2000" spc="-5">
                <a:solidFill>
                  <a:srgbClr val="6F2F9F"/>
                </a:solidFill>
                <a:latin typeface="Times New Roman"/>
                <a:cs typeface="Times New Roman"/>
              </a:rPr>
              <a:t>(www.dreamworksanimation.com),</a:t>
            </a:r>
            <a:r>
              <a:rPr sz="2000">
                <a:solidFill>
                  <a:srgbClr val="6F2F9F"/>
                </a:solidFill>
                <a:latin typeface="Times New Roman"/>
                <a:cs typeface="Times New Roman"/>
              </a:rPr>
              <a:t> a</a:t>
            </a:r>
            <a:r>
              <a:rPr sz="2000" spc="505">
                <a:solidFill>
                  <a:srgbClr val="6F2F9F"/>
                </a:solidFill>
                <a:latin typeface="Times New Roman"/>
                <a:cs typeface="Times New Roman"/>
              </a:rPr>
              <a:t> </a:t>
            </a:r>
            <a:r>
              <a:rPr sz="2000" spc="-15">
                <a:solidFill>
                  <a:srgbClr val="6F2F9F"/>
                </a:solidFill>
                <a:latin typeface="Times New Roman"/>
                <a:cs typeface="Times New Roman"/>
              </a:rPr>
              <a:t>motion </a:t>
            </a:r>
            <a:r>
              <a:rPr sz="2000" spc="-10">
                <a:solidFill>
                  <a:srgbClr val="6F2F9F"/>
                </a:solidFill>
                <a:latin typeface="Times New Roman"/>
                <a:cs typeface="Times New Roman"/>
              </a:rPr>
              <a:t> </a:t>
            </a:r>
            <a:r>
              <a:rPr sz="2000" spc="-5">
                <a:solidFill>
                  <a:srgbClr val="6F2F9F"/>
                </a:solidFill>
                <a:latin typeface="Times New Roman"/>
                <a:cs typeface="Times New Roman"/>
              </a:rPr>
              <a:t>picture </a:t>
            </a:r>
            <a:r>
              <a:rPr sz="2000">
                <a:solidFill>
                  <a:srgbClr val="6F2F9F"/>
                </a:solidFill>
                <a:latin typeface="Times New Roman"/>
                <a:cs typeface="Times New Roman"/>
              </a:rPr>
              <a:t>studio that </a:t>
            </a:r>
            <a:r>
              <a:rPr sz="2000" spc="-5">
                <a:solidFill>
                  <a:srgbClr val="6F2F9F"/>
                </a:solidFill>
                <a:latin typeface="Times New Roman"/>
                <a:cs typeface="Times New Roman"/>
              </a:rPr>
              <a:t>creates animated</a:t>
            </a:r>
            <a:r>
              <a:rPr sz="2000">
                <a:solidFill>
                  <a:srgbClr val="6F2F9F"/>
                </a:solidFill>
                <a:latin typeface="Times New Roman"/>
                <a:cs typeface="Times New Roman"/>
              </a:rPr>
              <a:t> </a:t>
            </a:r>
            <a:r>
              <a:rPr sz="2000" spc="-10">
                <a:solidFill>
                  <a:srgbClr val="6F2F9F"/>
                </a:solidFill>
                <a:latin typeface="Times New Roman"/>
                <a:cs typeface="Times New Roman"/>
              </a:rPr>
              <a:t>feature </a:t>
            </a:r>
            <a:r>
              <a:rPr sz="2000" spc="-5">
                <a:solidFill>
                  <a:srgbClr val="6F2F9F"/>
                </a:solidFill>
                <a:latin typeface="Times New Roman"/>
                <a:cs typeface="Times New Roman"/>
              </a:rPr>
              <a:t>films, </a:t>
            </a:r>
            <a:r>
              <a:rPr sz="2000" spc="-15">
                <a:solidFill>
                  <a:srgbClr val="6F2F9F"/>
                </a:solidFill>
                <a:latin typeface="Times New Roman"/>
                <a:cs typeface="Times New Roman"/>
              </a:rPr>
              <a:t>television</a:t>
            </a:r>
            <a:r>
              <a:rPr sz="2000" spc="-10">
                <a:solidFill>
                  <a:srgbClr val="6F2F9F"/>
                </a:solidFill>
                <a:latin typeface="Times New Roman"/>
                <a:cs typeface="Times New Roman"/>
              </a:rPr>
              <a:t> </a:t>
            </a:r>
            <a:r>
              <a:rPr sz="2000" spc="-5">
                <a:solidFill>
                  <a:srgbClr val="6F2F9F"/>
                </a:solidFill>
                <a:latin typeface="Times New Roman"/>
                <a:cs typeface="Times New Roman"/>
              </a:rPr>
              <a:t>programs, </a:t>
            </a:r>
            <a:r>
              <a:rPr sz="2000">
                <a:solidFill>
                  <a:srgbClr val="6F2F9F"/>
                </a:solidFill>
                <a:latin typeface="Times New Roman"/>
                <a:cs typeface="Times New Roman"/>
              </a:rPr>
              <a:t>and </a:t>
            </a:r>
            <a:r>
              <a:rPr sz="2000" spc="5">
                <a:solidFill>
                  <a:srgbClr val="6F2F9F"/>
                </a:solidFill>
                <a:latin typeface="Times New Roman"/>
                <a:cs typeface="Times New Roman"/>
              </a:rPr>
              <a:t> </a:t>
            </a:r>
            <a:r>
              <a:rPr sz="2000" spc="-15">
                <a:solidFill>
                  <a:srgbClr val="6F2F9F"/>
                </a:solidFill>
                <a:latin typeface="Times New Roman"/>
                <a:cs typeface="Times New Roman"/>
              </a:rPr>
              <a:t>online</a:t>
            </a:r>
            <a:r>
              <a:rPr sz="2000" spc="55">
                <a:solidFill>
                  <a:srgbClr val="6F2F9F"/>
                </a:solidFill>
                <a:latin typeface="Times New Roman"/>
                <a:cs typeface="Times New Roman"/>
              </a:rPr>
              <a:t> </a:t>
            </a:r>
            <a:r>
              <a:rPr sz="2000" spc="-10">
                <a:solidFill>
                  <a:srgbClr val="6F2F9F"/>
                </a:solidFill>
                <a:latin typeface="Times New Roman"/>
                <a:cs typeface="Times New Roman"/>
              </a:rPr>
              <a:t>virtual</a:t>
            </a:r>
            <a:r>
              <a:rPr sz="2000" spc="35">
                <a:solidFill>
                  <a:srgbClr val="6F2F9F"/>
                </a:solidFill>
                <a:latin typeface="Times New Roman"/>
                <a:cs typeface="Times New Roman"/>
              </a:rPr>
              <a:t> </a:t>
            </a:r>
            <a:r>
              <a:rPr sz="2000" spc="-10">
                <a:solidFill>
                  <a:srgbClr val="6F2F9F"/>
                </a:solidFill>
                <a:latin typeface="Times New Roman"/>
                <a:cs typeface="Times New Roman"/>
              </a:rPr>
              <a:t>worlds.</a:t>
            </a:r>
            <a:endParaRPr sz="2000">
              <a:latin typeface="Times New Roman"/>
              <a:cs typeface="Times New Roman"/>
            </a:endParaRPr>
          </a:p>
          <a:p>
            <a:pPr marL="355600" marR="6985" indent="-343535" algn="just">
              <a:lnSpc>
                <a:spcPts val="3100"/>
              </a:lnSpc>
              <a:buClr>
                <a:srgbClr val="000000"/>
              </a:buClr>
              <a:buChar char="-"/>
              <a:tabLst>
                <a:tab pos="356235" algn="l"/>
              </a:tabLst>
            </a:pPr>
            <a:r>
              <a:rPr sz="2000" spc="-5">
                <a:solidFill>
                  <a:srgbClr val="6F2F9F"/>
                </a:solidFill>
                <a:latin typeface="Times New Roman"/>
                <a:cs typeface="Times New Roman"/>
              </a:rPr>
              <a:t>For </a:t>
            </a:r>
            <a:r>
              <a:rPr sz="2000">
                <a:solidFill>
                  <a:srgbClr val="6F2F9F"/>
                </a:solidFill>
                <a:latin typeface="Times New Roman"/>
                <a:cs typeface="Times New Roman"/>
              </a:rPr>
              <a:t>a single </a:t>
            </a:r>
            <a:r>
              <a:rPr sz="2000" spc="-10">
                <a:solidFill>
                  <a:srgbClr val="6F2F9F"/>
                </a:solidFill>
                <a:latin typeface="Times New Roman"/>
                <a:cs typeface="Times New Roman"/>
              </a:rPr>
              <a:t>motion </a:t>
            </a:r>
            <a:r>
              <a:rPr sz="2000" spc="-5">
                <a:solidFill>
                  <a:srgbClr val="6F2F9F"/>
                </a:solidFill>
                <a:latin typeface="Times New Roman"/>
                <a:cs typeface="Times New Roman"/>
              </a:rPr>
              <a:t>picture, </a:t>
            </a:r>
            <a:r>
              <a:rPr sz="2000">
                <a:solidFill>
                  <a:srgbClr val="6F2F9F"/>
                </a:solidFill>
                <a:latin typeface="Times New Roman"/>
                <a:cs typeface="Times New Roman"/>
              </a:rPr>
              <a:t>the </a:t>
            </a:r>
            <a:r>
              <a:rPr sz="2000" spc="5">
                <a:solidFill>
                  <a:srgbClr val="6F2F9F"/>
                </a:solidFill>
                <a:latin typeface="Times New Roman"/>
                <a:cs typeface="Times New Roman"/>
              </a:rPr>
              <a:t>studio </a:t>
            </a:r>
            <a:r>
              <a:rPr sz="2000" spc="-10">
                <a:solidFill>
                  <a:srgbClr val="6F2F9F"/>
                </a:solidFill>
                <a:latin typeface="Times New Roman"/>
                <a:cs typeface="Times New Roman"/>
              </a:rPr>
              <a:t>manages </a:t>
            </a:r>
            <a:r>
              <a:rPr sz="2000" spc="5">
                <a:solidFill>
                  <a:srgbClr val="6F2F9F"/>
                </a:solidFill>
                <a:latin typeface="Times New Roman"/>
                <a:cs typeface="Times New Roman"/>
              </a:rPr>
              <a:t>more </a:t>
            </a:r>
            <a:r>
              <a:rPr sz="2000" spc="-5">
                <a:solidFill>
                  <a:srgbClr val="6F2F9F"/>
                </a:solidFill>
                <a:latin typeface="Times New Roman"/>
                <a:cs typeface="Times New Roman"/>
              </a:rPr>
              <a:t>than </a:t>
            </a:r>
            <a:r>
              <a:rPr sz="2000" spc="5">
                <a:solidFill>
                  <a:srgbClr val="6F2F9F"/>
                </a:solidFill>
                <a:latin typeface="Times New Roman"/>
                <a:cs typeface="Times New Roman"/>
              </a:rPr>
              <a:t>500,000 </a:t>
            </a:r>
            <a:r>
              <a:rPr sz="2000" spc="-20">
                <a:solidFill>
                  <a:srgbClr val="6F2F9F"/>
                </a:solidFill>
                <a:latin typeface="Times New Roman"/>
                <a:cs typeface="Times New Roman"/>
              </a:rPr>
              <a:t>files </a:t>
            </a:r>
            <a:r>
              <a:rPr sz="2000">
                <a:solidFill>
                  <a:srgbClr val="6F2F9F"/>
                </a:solidFill>
                <a:latin typeface="Times New Roman"/>
                <a:cs typeface="Times New Roman"/>
              </a:rPr>
              <a:t>and </a:t>
            </a:r>
            <a:r>
              <a:rPr sz="2000" spc="5">
                <a:solidFill>
                  <a:srgbClr val="6F2F9F"/>
                </a:solidFill>
                <a:latin typeface="Times New Roman"/>
                <a:cs typeface="Times New Roman"/>
              </a:rPr>
              <a:t> </a:t>
            </a:r>
            <a:r>
              <a:rPr sz="2000" spc="-5">
                <a:solidFill>
                  <a:srgbClr val="6F2F9F"/>
                </a:solidFill>
                <a:latin typeface="Times New Roman"/>
                <a:cs typeface="Times New Roman"/>
              </a:rPr>
              <a:t>300</a:t>
            </a:r>
            <a:r>
              <a:rPr sz="2000">
                <a:solidFill>
                  <a:srgbClr val="6F2F9F"/>
                </a:solidFill>
                <a:latin typeface="Times New Roman"/>
                <a:cs typeface="Times New Roman"/>
              </a:rPr>
              <a:t> </a:t>
            </a:r>
            <a:r>
              <a:rPr sz="2000" spc="-25">
                <a:solidFill>
                  <a:srgbClr val="6F2F9F"/>
                </a:solidFill>
                <a:latin typeface="Times New Roman"/>
                <a:cs typeface="Times New Roman"/>
              </a:rPr>
              <a:t>terabytes</a:t>
            </a:r>
            <a:r>
              <a:rPr sz="2000" spc="175">
                <a:solidFill>
                  <a:srgbClr val="6F2F9F"/>
                </a:solidFill>
                <a:latin typeface="Times New Roman"/>
                <a:cs typeface="Times New Roman"/>
              </a:rPr>
              <a:t> </a:t>
            </a:r>
            <a:r>
              <a:rPr sz="2000" spc="-30">
                <a:solidFill>
                  <a:srgbClr val="6F2F9F"/>
                </a:solidFill>
                <a:latin typeface="Times New Roman"/>
                <a:cs typeface="Times New Roman"/>
              </a:rPr>
              <a:t>of</a:t>
            </a:r>
            <a:r>
              <a:rPr sz="2000" spc="35">
                <a:solidFill>
                  <a:srgbClr val="6F2F9F"/>
                </a:solidFill>
                <a:latin typeface="Times New Roman"/>
                <a:cs typeface="Times New Roman"/>
              </a:rPr>
              <a:t> </a:t>
            </a:r>
            <a:r>
              <a:rPr sz="2000">
                <a:solidFill>
                  <a:srgbClr val="6F2F9F"/>
                </a:solidFill>
                <a:latin typeface="Times New Roman"/>
                <a:cs typeface="Times New Roman"/>
              </a:rPr>
              <a:t>data,</a:t>
            </a:r>
            <a:r>
              <a:rPr sz="2000" spc="5">
                <a:solidFill>
                  <a:srgbClr val="6F2F9F"/>
                </a:solidFill>
                <a:latin typeface="Times New Roman"/>
                <a:cs typeface="Times New Roman"/>
              </a:rPr>
              <a:t> </a:t>
            </a:r>
            <a:r>
              <a:rPr sz="2000">
                <a:solidFill>
                  <a:srgbClr val="6F2F9F"/>
                </a:solidFill>
                <a:latin typeface="Times New Roman"/>
                <a:cs typeface="Times New Roman"/>
              </a:rPr>
              <a:t>and </a:t>
            </a:r>
            <a:r>
              <a:rPr sz="2000" spc="-5">
                <a:solidFill>
                  <a:srgbClr val="6F2F9F"/>
                </a:solidFill>
                <a:latin typeface="Times New Roman"/>
                <a:cs typeface="Times New Roman"/>
              </a:rPr>
              <a:t>it</a:t>
            </a:r>
            <a:r>
              <a:rPr sz="2000" spc="-10">
                <a:solidFill>
                  <a:srgbClr val="6F2F9F"/>
                </a:solidFill>
                <a:latin typeface="Times New Roman"/>
                <a:cs typeface="Times New Roman"/>
              </a:rPr>
              <a:t> uses</a:t>
            </a:r>
            <a:r>
              <a:rPr sz="2000" spc="-25">
                <a:solidFill>
                  <a:srgbClr val="6F2F9F"/>
                </a:solidFill>
                <a:latin typeface="Times New Roman"/>
                <a:cs typeface="Times New Roman"/>
              </a:rPr>
              <a:t> </a:t>
            </a:r>
            <a:r>
              <a:rPr sz="2000" spc="-10">
                <a:solidFill>
                  <a:srgbClr val="6F2F9F"/>
                </a:solidFill>
                <a:latin typeface="Times New Roman"/>
                <a:cs typeface="Times New Roman"/>
              </a:rPr>
              <a:t>about</a:t>
            </a:r>
            <a:r>
              <a:rPr sz="2000" spc="50">
                <a:solidFill>
                  <a:srgbClr val="6F2F9F"/>
                </a:solidFill>
                <a:latin typeface="Times New Roman"/>
                <a:cs typeface="Times New Roman"/>
              </a:rPr>
              <a:t> </a:t>
            </a:r>
            <a:r>
              <a:rPr sz="2000" spc="-5">
                <a:solidFill>
                  <a:srgbClr val="6F2F9F"/>
                </a:solidFill>
                <a:latin typeface="Times New Roman"/>
                <a:cs typeface="Times New Roman"/>
              </a:rPr>
              <a:t>80 </a:t>
            </a:r>
            <a:r>
              <a:rPr sz="2000" spc="-15">
                <a:solidFill>
                  <a:srgbClr val="6F2F9F"/>
                </a:solidFill>
                <a:latin typeface="Times New Roman"/>
                <a:cs typeface="Times New Roman"/>
              </a:rPr>
              <a:t>million</a:t>
            </a:r>
            <a:r>
              <a:rPr sz="2000" spc="45">
                <a:solidFill>
                  <a:srgbClr val="6F2F9F"/>
                </a:solidFill>
                <a:latin typeface="Times New Roman"/>
                <a:cs typeface="Times New Roman"/>
              </a:rPr>
              <a:t> </a:t>
            </a:r>
            <a:r>
              <a:rPr sz="2000" spc="-5">
                <a:solidFill>
                  <a:srgbClr val="6F2F9F"/>
                </a:solidFill>
                <a:latin typeface="Times New Roman"/>
                <a:cs typeface="Times New Roman"/>
              </a:rPr>
              <a:t>CPU</a:t>
            </a:r>
            <a:r>
              <a:rPr sz="2000" spc="10">
                <a:solidFill>
                  <a:srgbClr val="6F2F9F"/>
                </a:solidFill>
                <a:latin typeface="Times New Roman"/>
                <a:cs typeface="Times New Roman"/>
              </a:rPr>
              <a:t> </a:t>
            </a:r>
            <a:r>
              <a:rPr sz="2000" spc="-10">
                <a:solidFill>
                  <a:srgbClr val="6F2F9F"/>
                </a:solidFill>
                <a:latin typeface="Times New Roman"/>
                <a:cs typeface="Times New Roman"/>
              </a:rPr>
              <a:t>hours.</a:t>
            </a:r>
            <a:endParaRPr sz="2000">
              <a:latin typeface="Times New Roman"/>
              <a:cs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6" y="453643"/>
            <a:ext cx="5254943" cy="505908"/>
          </a:xfrm>
          <a:prstGeom prst="rect">
            <a:avLst/>
          </a:prstGeom>
        </p:spPr>
        <p:txBody>
          <a:bodyPr vert="horz" wrap="square" lIns="0" tIns="13335" rIns="0" bIns="0" rtlCol="0">
            <a:spAutoFit/>
          </a:bodyPr>
          <a:lstStyle/>
          <a:p>
            <a:pPr marL="12700">
              <a:lnSpc>
                <a:spcPct val="100000"/>
              </a:lnSpc>
              <a:spcBef>
                <a:spcPts val="105"/>
              </a:spcBef>
            </a:pPr>
            <a:r>
              <a:rPr spc="-35">
                <a:latin typeface="Times New Roman"/>
                <a:cs typeface="Times New Roman"/>
              </a:rPr>
              <a:t>IT</a:t>
            </a:r>
            <a:r>
              <a:rPr spc="20">
                <a:latin typeface="Times New Roman"/>
                <a:cs typeface="Times New Roman"/>
              </a:rPr>
              <a:t> </a:t>
            </a:r>
            <a:r>
              <a:rPr spc="-20">
                <a:latin typeface="Times New Roman"/>
                <a:cs typeface="Times New Roman"/>
              </a:rPr>
              <a:t>Impacts</a:t>
            </a:r>
            <a:r>
              <a:rPr spc="140">
                <a:latin typeface="Times New Roman"/>
                <a:cs typeface="Times New Roman"/>
              </a:rPr>
              <a:t> </a:t>
            </a:r>
            <a:r>
              <a:rPr spc="-5">
                <a:latin typeface="Times New Roman"/>
                <a:cs typeface="Times New Roman"/>
              </a:rPr>
              <a:t>Entire</a:t>
            </a:r>
            <a:r>
              <a:rPr spc="-35">
                <a:latin typeface="Times New Roman"/>
                <a:cs typeface="Times New Roman"/>
              </a:rPr>
              <a:t> </a:t>
            </a:r>
            <a:r>
              <a:rPr spc="-10">
                <a:latin typeface="Times New Roman"/>
                <a:cs typeface="Times New Roman"/>
              </a:rPr>
              <a:t>Industries</a:t>
            </a:r>
          </a:p>
        </p:txBody>
      </p:sp>
      <p:sp>
        <p:nvSpPr>
          <p:cNvPr id="3" name="object 3"/>
          <p:cNvSpPr txBox="1"/>
          <p:nvPr/>
        </p:nvSpPr>
        <p:spPr>
          <a:xfrm>
            <a:off x="547369" y="1474406"/>
            <a:ext cx="8396605" cy="3928110"/>
          </a:xfrm>
          <a:prstGeom prst="rect">
            <a:avLst/>
          </a:prstGeom>
        </p:spPr>
        <p:txBody>
          <a:bodyPr vert="horz" wrap="square" lIns="0" tIns="12700" rIns="0" bIns="0" rtlCol="0">
            <a:spAutoFit/>
          </a:bodyPr>
          <a:lstStyle/>
          <a:p>
            <a:pPr marL="12700">
              <a:lnSpc>
                <a:spcPct val="100000"/>
              </a:lnSpc>
              <a:spcBef>
                <a:spcPts val="100"/>
              </a:spcBef>
            </a:pPr>
            <a:r>
              <a:rPr sz="2400" b="1" spc="-15">
                <a:solidFill>
                  <a:srgbClr val="006FC0"/>
                </a:solidFill>
                <a:latin typeface="Times New Roman"/>
                <a:cs typeface="Times New Roman"/>
              </a:rPr>
              <a:t>The</a:t>
            </a:r>
            <a:r>
              <a:rPr sz="2400" b="1" spc="10">
                <a:solidFill>
                  <a:srgbClr val="006FC0"/>
                </a:solidFill>
                <a:latin typeface="Times New Roman"/>
                <a:cs typeface="Times New Roman"/>
              </a:rPr>
              <a:t> </a:t>
            </a:r>
            <a:r>
              <a:rPr sz="2400" b="1">
                <a:solidFill>
                  <a:srgbClr val="006FC0"/>
                </a:solidFill>
                <a:latin typeface="Times New Roman"/>
                <a:cs typeface="Times New Roman"/>
              </a:rPr>
              <a:t>Automobile</a:t>
            </a:r>
            <a:r>
              <a:rPr sz="2400" b="1" spc="-40">
                <a:solidFill>
                  <a:srgbClr val="006FC0"/>
                </a:solidFill>
                <a:latin typeface="Times New Roman"/>
                <a:cs typeface="Times New Roman"/>
              </a:rPr>
              <a:t> </a:t>
            </a:r>
            <a:r>
              <a:rPr sz="2400" b="1" spc="-10">
                <a:solidFill>
                  <a:srgbClr val="006FC0"/>
                </a:solidFill>
                <a:latin typeface="Times New Roman"/>
                <a:cs typeface="Times New Roman"/>
              </a:rPr>
              <a:t>Industry</a:t>
            </a:r>
            <a:endParaRPr sz="2400">
              <a:latin typeface="Times New Roman"/>
              <a:cs typeface="Times New Roman"/>
            </a:endParaRPr>
          </a:p>
          <a:p>
            <a:pPr>
              <a:lnSpc>
                <a:spcPct val="100000"/>
              </a:lnSpc>
              <a:spcBef>
                <a:spcPts val="30"/>
              </a:spcBef>
            </a:pPr>
            <a:endParaRPr sz="2600">
              <a:latin typeface="Times New Roman"/>
              <a:cs typeface="Times New Roman"/>
            </a:endParaRPr>
          </a:p>
          <a:p>
            <a:pPr marL="355600" marR="6350" indent="-343535" algn="just">
              <a:lnSpc>
                <a:spcPct val="129299"/>
              </a:lnSpc>
              <a:spcBef>
                <a:spcPts val="5"/>
              </a:spcBef>
              <a:buChar char="-"/>
              <a:tabLst>
                <a:tab pos="356235" algn="l"/>
              </a:tabLst>
            </a:pPr>
            <a:r>
              <a:rPr sz="2000" spc="-10">
                <a:latin typeface="Times New Roman"/>
                <a:cs typeface="Times New Roman"/>
              </a:rPr>
              <a:t>In</a:t>
            </a:r>
            <a:r>
              <a:rPr sz="2000" spc="-5">
                <a:latin typeface="Times New Roman"/>
                <a:cs typeface="Times New Roman"/>
              </a:rPr>
              <a:t> </a:t>
            </a:r>
            <a:r>
              <a:rPr sz="2000" spc="-15">
                <a:latin typeface="Times New Roman"/>
                <a:cs typeface="Times New Roman"/>
              </a:rPr>
              <a:t>modern</a:t>
            </a:r>
            <a:r>
              <a:rPr sz="2000" spc="-10">
                <a:latin typeface="Times New Roman"/>
                <a:cs typeface="Times New Roman"/>
              </a:rPr>
              <a:t> cars,</a:t>
            </a:r>
            <a:r>
              <a:rPr sz="2000" spc="-5">
                <a:latin typeface="Times New Roman"/>
                <a:cs typeface="Times New Roman"/>
              </a:rPr>
              <a:t> software</a:t>
            </a:r>
            <a:r>
              <a:rPr sz="2000">
                <a:latin typeface="Times New Roman"/>
                <a:cs typeface="Times New Roman"/>
              </a:rPr>
              <a:t> </a:t>
            </a:r>
            <a:r>
              <a:rPr sz="2000" spc="-5">
                <a:latin typeface="Times New Roman"/>
                <a:cs typeface="Times New Roman"/>
              </a:rPr>
              <a:t>runs</a:t>
            </a:r>
            <a:r>
              <a:rPr sz="2000">
                <a:latin typeface="Times New Roman"/>
                <a:cs typeface="Times New Roman"/>
              </a:rPr>
              <a:t> </a:t>
            </a:r>
            <a:r>
              <a:rPr sz="2000" spc="-5">
                <a:latin typeface="Times New Roman"/>
                <a:cs typeface="Times New Roman"/>
              </a:rPr>
              <a:t>the</a:t>
            </a:r>
            <a:r>
              <a:rPr sz="2000">
                <a:latin typeface="Times New Roman"/>
                <a:cs typeface="Times New Roman"/>
              </a:rPr>
              <a:t> </a:t>
            </a:r>
            <a:r>
              <a:rPr sz="2000" spc="-10">
                <a:latin typeface="Times New Roman"/>
                <a:cs typeface="Times New Roman"/>
              </a:rPr>
              <a:t>engines;</a:t>
            </a:r>
            <a:r>
              <a:rPr sz="2000" spc="-5">
                <a:latin typeface="Times New Roman"/>
                <a:cs typeface="Times New Roman"/>
              </a:rPr>
              <a:t> </a:t>
            </a:r>
            <a:r>
              <a:rPr sz="2000" spc="-10">
                <a:latin typeface="Times New Roman"/>
                <a:cs typeface="Times New Roman"/>
              </a:rPr>
              <a:t>controlling</a:t>
            </a:r>
            <a:r>
              <a:rPr sz="2000" spc="-5">
                <a:latin typeface="Times New Roman"/>
                <a:cs typeface="Times New Roman"/>
              </a:rPr>
              <a:t> </a:t>
            </a:r>
            <a:r>
              <a:rPr sz="2000">
                <a:latin typeface="Times New Roman"/>
                <a:cs typeface="Times New Roman"/>
              </a:rPr>
              <a:t>safety</a:t>
            </a:r>
            <a:r>
              <a:rPr sz="2000" spc="5">
                <a:latin typeface="Times New Roman"/>
                <a:cs typeface="Times New Roman"/>
              </a:rPr>
              <a:t> </a:t>
            </a:r>
            <a:r>
              <a:rPr sz="2000" spc="-10">
                <a:latin typeface="Times New Roman"/>
                <a:cs typeface="Times New Roman"/>
              </a:rPr>
              <a:t>features; </a:t>
            </a:r>
            <a:r>
              <a:rPr sz="2000" spc="-5">
                <a:latin typeface="Times New Roman"/>
                <a:cs typeface="Times New Roman"/>
              </a:rPr>
              <a:t> </a:t>
            </a:r>
            <a:r>
              <a:rPr sz="2000" spc="-10">
                <a:latin typeface="Times New Roman"/>
                <a:cs typeface="Times New Roman"/>
              </a:rPr>
              <a:t>entertaining </a:t>
            </a:r>
            <a:r>
              <a:rPr sz="2000" spc="-5">
                <a:latin typeface="Times New Roman"/>
                <a:cs typeface="Times New Roman"/>
              </a:rPr>
              <a:t>passengers; </a:t>
            </a:r>
            <a:r>
              <a:rPr sz="2000">
                <a:latin typeface="Times New Roman"/>
                <a:cs typeface="Times New Roman"/>
              </a:rPr>
              <a:t>guiding </a:t>
            </a:r>
            <a:r>
              <a:rPr sz="2000" spc="-15">
                <a:latin typeface="Times New Roman"/>
                <a:cs typeface="Times New Roman"/>
              </a:rPr>
              <a:t>drivers </a:t>
            </a:r>
            <a:r>
              <a:rPr sz="2000" spc="-5">
                <a:latin typeface="Times New Roman"/>
                <a:cs typeface="Times New Roman"/>
              </a:rPr>
              <a:t>to </a:t>
            </a:r>
            <a:r>
              <a:rPr sz="2000">
                <a:latin typeface="Times New Roman"/>
                <a:cs typeface="Times New Roman"/>
              </a:rPr>
              <a:t>their </a:t>
            </a:r>
            <a:r>
              <a:rPr sz="2000" spc="-5">
                <a:latin typeface="Times New Roman"/>
                <a:cs typeface="Times New Roman"/>
              </a:rPr>
              <a:t>destinations; </a:t>
            </a:r>
            <a:r>
              <a:rPr sz="2000">
                <a:latin typeface="Times New Roman"/>
                <a:cs typeface="Times New Roman"/>
              </a:rPr>
              <a:t>and </a:t>
            </a:r>
            <a:r>
              <a:rPr sz="2000" spc="-10">
                <a:latin typeface="Times New Roman"/>
                <a:cs typeface="Times New Roman"/>
              </a:rPr>
              <a:t>connecting </a:t>
            </a:r>
            <a:r>
              <a:rPr sz="2000" spc="-5">
                <a:latin typeface="Times New Roman"/>
                <a:cs typeface="Times New Roman"/>
              </a:rPr>
              <a:t> the </a:t>
            </a:r>
            <a:r>
              <a:rPr sz="2000" spc="-10">
                <a:latin typeface="Times New Roman"/>
                <a:cs typeface="Times New Roman"/>
              </a:rPr>
              <a:t>car </a:t>
            </a:r>
            <a:r>
              <a:rPr sz="2000" spc="20">
                <a:latin typeface="Times New Roman"/>
                <a:cs typeface="Times New Roman"/>
              </a:rPr>
              <a:t>to </a:t>
            </a:r>
            <a:r>
              <a:rPr sz="2000" spc="-10">
                <a:latin typeface="Times New Roman"/>
                <a:cs typeface="Times New Roman"/>
              </a:rPr>
              <a:t>mobile, satellite, </a:t>
            </a:r>
            <a:r>
              <a:rPr sz="2000">
                <a:latin typeface="Times New Roman"/>
                <a:cs typeface="Times New Roman"/>
              </a:rPr>
              <a:t>and </a:t>
            </a:r>
            <a:r>
              <a:rPr sz="2000" spc="-25">
                <a:latin typeface="Times New Roman"/>
                <a:cs typeface="Times New Roman"/>
              </a:rPr>
              <a:t>GPS </a:t>
            </a:r>
            <a:r>
              <a:rPr sz="2000">
                <a:latin typeface="Times New Roman"/>
                <a:cs typeface="Times New Roman"/>
              </a:rPr>
              <a:t>networks, </a:t>
            </a:r>
            <a:r>
              <a:rPr sz="2000" spc="-10">
                <a:latin typeface="Times New Roman"/>
                <a:cs typeface="Times New Roman"/>
              </a:rPr>
              <a:t>Wi-Fi </a:t>
            </a:r>
            <a:r>
              <a:rPr sz="2000">
                <a:latin typeface="Times New Roman"/>
                <a:cs typeface="Times New Roman"/>
              </a:rPr>
              <a:t>receivers, </a:t>
            </a:r>
            <a:r>
              <a:rPr sz="2000" spc="-5">
                <a:latin typeface="Times New Roman"/>
                <a:cs typeface="Times New Roman"/>
              </a:rPr>
              <a:t>maximize </a:t>
            </a:r>
            <a:r>
              <a:rPr sz="2000" spc="-15">
                <a:latin typeface="Times New Roman"/>
                <a:cs typeface="Times New Roman"/>
              </a:rPr>
              <a:t>fuel </a:t>
            </a:r>
            <a:r>
              <a:rPr sz="2000" spc="-10">
                <a:latin typeface="Times New Roman"/>
                <a:cs typeface="Times New Roman"/>
              </a:rPr>
              <a:t> </a:t>
            </a:r>
            <a:r>
              <a:rPr sz="2000" spc="-25">
                <a:latin typeface="Times New Roman"/>
                <a:cs typeface="Times New Roman"/>
              </a:rPr>
              <a:t>efficiency,</a:t>
            </a:r>
            <a:r>
              <a:rPr sz="2000" spc="250">
                <a:latin typeface="Times New Roman"/>
                <a:cs typeface="Times New Roman"/>
              </a:rPr>
              <a:t> </a:t>
            </a:r>
            <a:r>
              <a:rPr sz="2000" spc="-5">
                <a:latin typeface="Times New Roman"/>
                <a:cs typeface="Times New Roman"/>
              </a:rPr>
              <a:t>ultrasonic</a:t>
            </a:r>
            <a:r>
              <a:rPr sz="2000">
                <a:latin typeface="Times New Roman"/>
                <a:cs typeface="Times New Roman"/>
              </a:rPr>
              <a:t> </a:t>
            </a:r>
            <a:r>
              <a:rPr sz="2000" spc="-10">
                <a:latin typeface="Times New Roman"/>
                <a:cs typeface="Times New Roman"/>
              </a:rPr>
              <a:t>sensors.</a:t>
            </a:r>
            <a:endParaRPr sz="2000">
              <a:latin typeface="Times New Roman"/>
              <a:cs typeface="Times New Roman"/>
            </a:endParaRPr>
          </a:p>
          <a:p>
            <a:pPr marL="355600" marR="5080" indent="-343535" algn="just">
              <a:lnSpc>
                <a:spcPct val="129299"/>
              </a:lnSpc>
              <a:buClr>
                <a:srgbClr val="000000"/>
              </a:buClr>
              <a:buChar char="-"/>
              <a:tabLst>
                <a:tab pos="356235" algn="l"/>
              </a:tabLst>
            </a:pPr>
            <a:r>
              <a:rPr sz="2000" spc="-10">
                <a:solidFill>
                  <a:srgbClr val="6F2F9F"/>
                </a:solidFill>
                <a:latin typeface="Times New Roman"/>
                <a:cs typeface="Times New Roman"/>
              </a:rPr>
              <a:t>The </a:t>
            </a:r>
            <a:r>
              <a:rPr sz="2000" spc="-5">
                <a:solidFill>
                  <a:srgbClr val="6F2F9F"/>
                </a:solidFill>
                <a:latin typeface="Times New Roman"/>
                <a:cs typeface="Times New Roman"/>
              </a:rPr>
              <a:t>next </a:t>
            </a:r>
            <a:r>
              <a:rPr sz="2000" spc="5">
                <a:solidFill>
                  <a:srgbClr val="6F2F9F"/>
                </a:solidFill>
                <a:latin typeface="Times New Roman"/>
                <a:cs typeface="Times New Roman"/>
              </a:rPr>
              <a:t>step </a:t>
            </a:r>
            <a:r>
              <a:rPr sz="2000" spc="-5">
                <a:solidFill>
                  <a:srgbClr val="6F2F9F"/>
                </a:solidFill>
                <a:latin typeface="Times New Roman"/>
                <a:cs typeface="Times New Roman"/>
              </a:rPr>
              <a:t>is to network</a:t>
            </a:r>
            <a:r>
              <a:rPr sz="2000">
                <a:solidFill>
                  <a:srgbClr val="6F2F9F"/>
                </a:solidFill>
                <a:latin typeface="Times New Roman"/>
                <a:cs typeface="Times New Roman"/>
              </a:rPr>
              <a:t> </a:t>
            </a:r>
            <a:r>
              <a:rPr sz="2000" spc="-5">
                <a:solidFill>
                  <a:srgbClr val="6F2F9F"/>
                </a:solidFill>
                <a:latin typeface="Times New Roman"/>
                <a:cs typeface="Times New Roman"/>
              </a:rPr>
              <a:t>all</a:t>
            </a:r>
            <a:r>
              <a:rPr sz="2000">
                <a:solidFill>
                  <a:srgbClr val="6F2F9F"/>
                </a:solidFill>
                <a:latin typeface="Times New Roman"/>
                <a:cs typeface="Times New Roman"/>
              </a:rPr>
              <a:t> </a:t>
            </a:r>
            <a:r>
              <a:rPr sz="2000" spc="-15">
                <a:solidFill>
                  <a:srgbClr val="6F2F9F"/>
                </a:solidFill>
                <a:latin typeface="Times New Roman"/>
                <a:cs typeface="Times New Roman"/>
              </a:rPr>
              <a:t>vehicles</a:t>
            </a:r>
            <a:r>
              <a:rPr sz="2000" spc="-10">
                <a:solidFill>
                  <a:srgbClr val="6F2F9F"/>
                </a:solidFill>
                <a:latin typeface="Times New Roman"/>
                <a:cs typeface="Times New Roman"/>
              </a:rPr>
              <a:t> together </a:t>
            </a:r>
            <a:r>
              <a:rPr sz="2000">
                <a:solidFill>
                  <a:srgbClr val="6F2F9F"/>
                </a:solidFill>
                <a:latin typeface="Times New Roman"/>
                <a:cs typeface="Times New Roman"/>
              </a:rPr>
              <a:t>: </a:t>
            </a:r>
            <a:r>
              <a:rPr sz="2000" spc="-5">
                <a:solidFill>
                  <a:srgbClr val="6F2F9F"/>
                </a:solidFill>
                <a:latin typeface="Times New Roman"/>
                <a:cs typeface="Times New Roman"/>
              </a:rPr>
              <a:t>self-driving </a:t>
            </a:r>
            <a:r>
              <a:rPr sz="2000" spc="-25">
                <a:solidFill>
                  <a:srgbClr val="6F2F9F"/>
                </a:solidFill>
                <a:latin typeface="Times New Roman"/>
                <a:cs typeface="Times New Roman"/>
              </a:rPr>
              <a:t>or</a:t>
            </a:r>
            <a:r>
              <a:rPr sz="2000" spc="450">
                <a:solidFill>
                  <a:srgbClr val="6F2F9F"/>
                </a:solidFill>
                <a:latin typeface="Times New Roman"/>
                <a:cs typeface="Times New Roman"/>
              </a:rPr>
              <a:t> </a:t>
            </a:r>
            <a:r>
              <a:rPr sz="2000" spc="-5">
                <a:solidFill>
                  <a:srgbClr val="6F2F9F"/>
                </a:solidFill>
                <a:latin typeface="Times New Roman"/>
                <a:cs typeface="Times New Roman"/>
              </a:rPr>
              <a:t>driverless </a:t>
            </a:r>
            <a:r>
              <a:rPr sz="2000">
                <a:solidFill>
                  <a:srgbClr val="6F2F9F"/>
                </a:solidFill>
                <a:latin typeface="Times New Roman"/>
                <a:cs typeface="Times New Roman"/>
              </a:rPr>
              <a:t> </a:t>
            </a:r>
            <a:r>
              <a:rPr sz="2000" spc="-10">
                <a:solidFill>
                  <a:srgbClr val="6F2F9F"/>
                </a:solidFill>
                <a:latin typeface="Times New Roman"/>
                <a:cs typeface="Times New Roman"/>
              </a:rPr>
              <a:t>cars.</a:t>
            </a:r>
            <a:endParaRPr sz="2000">
              <a:latin typeface="Times New Roman"/>
              <a:cs typeface="Times New Roman"/>
            </a:endParaRPr>
          </a:p>
          <a:p>
            <a:pPr marL="355600" marR="7620" indent="-343535" algn="just">
              <a:lnSpc>
                <a:spcPts val="3100"/>
              </a:lnSpc>
              <a:spcBef>
                <a:spcPts val="105"/>
              </a:spcBef>
              <a:buClr>
                <a:srgbClr val="000000"/>
              </a:buClr>
              <a:buChar char="-"/>
              <a:tabLst>
                <a:tab pos="356235" algn="l"/>
              </a:tabLst>
            </a:pPr>
            <a:r>
              <a:rPr sz="2000" spc="-10">
                <a:solidFill>
                  <a:srgbClr val="6F2F9F"/>
                </a:solidFill>
                <a:latin typeface="Times New Roman"/>
                <a:cs typeface="Times New Roman"/>
              </a:rPr>
              <a:t>The</a:t>
            </a:r>
            <a:r>
              <a:rPr sz="2000" spc="210">
                <a:solidFill>
                  <a:srgbClr val="6F2F9F"/>
                </a:solidFill>
                <a:latin typeface="Times New Roman"/>
                <a:cs typeface="Times New Roman"/>
              </a:rPr>
              <a:t> </a:t>
            </a:r>
            <a:r>
              <a:rPr sz="2000" spc="-15">
                <a:solidFill>
                  <a:srgbClr val="6F2F9F"/>
                </a:solidFill>
                <a:latin typeface="Times New Roman"/>
                <a:cs typeface="Times New Roman"/>
              </a:rPr>
              <a:t>creation</a:t>
            </a:r>
            <a:r>
              <a:rPr sz="2000" spc="260">
                <a:solidFill>
                  <a:srgbClr val="6F2F9F"/>
                </a:solidFill>
                <a:latin typeface="Times New Roman"/>
                <a:cs typeface="Times New Roman"/>
              </a:rPr>
              <a:t> </a:t>
            </a:r>
            <a:r>
              <a:rPr sz="2000" spc="-5">
                <a:solidFill>
                  <a:srgbClr val="6F2F9F"/>
                </a:solidFill>
                <a:latin typeface="Times New Roman"/>
                <a:cs typeface="Times New Roman"/>
              </a:rPr>
              <a:t>of</a:t>
            </a:r>
            <a:r>
              <a:rPr sz="2000" spc="135">
                <a:solidFill>
                  <a:srgbClr val="6F2F9F"/>
                </a:solidFill>
                <a:latin typeface="Times New Roman"/>
                <a:cs typeface="Times New Roman"/>
              </a:rPr>
              <a:t> </a:t>
            </a:r>
            <a:r>
              <a:rPr sz="2000" spc="-5">
                <a:solidFill>
                  <a:srgbClr val="6F2F9F"/>
                </a:solidFill>
                <a:latin typeface="Times New Roman"/>
                <a:cs typeface="Times New Roman"/>
              </a:rPr>
              <a:t>software-powered</a:t>
            </a:r>
            <a:r>
              <a:rPr sz="2000" spc="215">
                <a:solidFill>
                  <a:srgbClr val="6F2F9F"/>
                </a:solidFill>
                <a:latin typeface="Times New Roman"/>
                <a:cs typeface="Times New Roman"/>
              </a:rPr>
              <a:t> </a:t>
            </a:r>
            <a:r>
              <a:rPr sz="2000" spc="-5">
                <a:solidFill>
                  <a:srgbClr val="6F2F9F"/>
                </a:solidFill>
                <a:latin typeface="Times New Roman"/>
                <a:cs typeface="Times New Roman"/>
              </a:rPr>
              <a:t>driverless</a:t>
            </a:r>
            <a:r>
              <a:rPr sz="2000" spc="235">
                <a:solidFill>
                  <a:srgbClr val="6F2F9F"/>
                </a:solidFill>
                <a:latin typeface="Times New Roman"/>
                <a:cs typeface="Times New Roman"/>
              </a:rPr>
              <a:t> </a:t>
            </a:r>
            <a:r>
              <a:rPr sz="2000" spc="-15">
                <a:solidFill>
                  <a:srgbClr val="6F2F9F"/>
                </a:solidFill>
                <a:latin typeface="Times New Roman"/>
                <a:cs typeface="Times New Roman"/>
              </a:rPr>
              <a:t>cars</a:t>
            </a:r>
            <a:r>
              <a:rPr sz="2000" spc="225">
                <a:solidFill>
                  <a:srgbClr val="6F2F9F"/>
                </a:solidFill>
                <a:latin typeface="Times New Roman"/>
                <a:cs typeface="Times New Roman"/>
              </a:rPr>
              <a:t> </a:t>
            </a:r>
            <a:r>
              <a:rPr sz="2000" spc="-5">
                <a:solidFill>
                  <a:srgbClr val="6F2F9F"/>
                </a:solidFill>
                <a:latin typeface="Times New Roman"/>
                <a:cs typeface="Times New Roman"/>
              </a:rPr>
              <a:t>is</a:t>
            </a:r>
            <a:r>
              <a:rPr sz="2000" spc="175">
                <a:solidFill>
                  <a:srgbClr val="6F2F9F"/>
                </a:solidFill>
                <a:latin typeface="Times New Roman"/>
                <a:cs typeface="Times New Roman"/>
              </a:rPr>
              <a:t> </a:t>
            </a:r>
            <a:r>
              <a:rPr sz="2000" spc="-5">
                <a:solidFill>
                  <a:srgbClr val="6F2F9F"/>
                </a:solidFill>
                <a:latin typeface="Times New Roman"/>
                <a:cs typeface="Times New Roman"/>
              </a:rPr>
              <a:t>already</a:t>
            </a:r>
            <a:r>
              <a:rPr sz="2000" spc="114">
                <a:solidFill>
                  <a:srgbClr val="6F2F9F"/>
                </a:solidFill>
                <a:latin typeface="Times New Roman"/>
                <a:cs typeface="Times New Roman"/>
              </a:rPr>
              <a:t> </a:t>
            </a:r>
            <a:r>
              <a:rPr sz="2000">
                <a:solidFill>
                  <a:srgbClr val="6F2F9F"/>
                </a:solidFill>
                <a:latin typeface="Times New Roman"/>
                <a:cs typeface="Times New Roman"/>
              </a:rPr>
              <a:t>being</a:t>
            </a:r>
            <a:r>
              <a:rPr sz="2000" spc="190">
                <a:solidFill>
                  <a:srgbClr val="6F2F9F"/>
                </a:solidFill>
                <a:latin typeface="Times New Roman"/>
                <a:cs typeface="Times New Roman"/>
              </a:rPr>
              <a:t> </a:t>
            </a:r>
            <a:r>
              <a:rPr sz="2000" spc="-10">
                <a:solidFill>
                  <a:srgbClr val="6F2F9F"/>
                </a:solidFill>
                <a:latin typeface="Times New Roman"/>
                <a:cs typeface="Times New Roman"/>
              </a:rPr>
              <a:t>undertaken </a:t>
            </a:r>
            <a:r>
              <a:rPr sz="2000" spc="-484">
                <a:solidFill>
                  <a:srgbClr val="6F2F9F"/>
                </a:solidFill>
                <a:latin typeface="Times New Roman"/>
                <a:cs typeface="Times New Roman"/>
              </a:rPr>
              <a:t> </a:t>
            </a:r>
            <a:r>
              <a:rPr sz="2000" spc="5">
                <a:solidFill>
                  <a:srgbClr val="6F2F9F"/>
                </a:solidFill>
                <a:latin typeface="Times New Roman"/>
                <a:cs typeface="Times New Roman"/>
              </a:rPr>
              <a:t>at</a:t>
            </a:r>
            <a:r>
              <a:rPr sz="2000" spc="-5">
                <a:solidFill>
                  <a:srgbClr val="6F2F9F"/>
                </a:solidFill>
                <a:latin typeface="Times New Roman"/>
                <a:cs typeface="Times New Roman"/>
              </a:rPr>
              <a:t> </a:t>
            </a:r>
            <a:r>
              <a:rPr sz="2000" b="1" spc="-25">
                <a:solidFill>
                  <a:srgbClr val="6F2F9F"/>
                </a:solidFill>
                <a:latin typeface="Times New Roman"/>
                <a:cs typeface="Times New Roman"/>
              </a:rPr>
              <a:t>Google</a:t>
            </a:r>
            <a:r>
              <a:rPr sz="2000" b="1" spc="114">
                <a:solidFill>
                  <a:srgbClr val="6F2F9F"/>
                </a:solidFill>
                <a:latin typeface="Times New Roman"/>
                <a:cs typeface="Times New Roman"/>
              </a:rPr>
              <a:t> </a:t>
            </a:r>
            <a:r>
              <a:rPr sz="2000" spc="5">
                <a:solidFill>
                  <a:srgbClr val="6F2F9F"/>
                </a:solidFill>
                <a:latin typeface="Times New Roman"/>
                <a:cs typeface="Times New Roman"/>
              </a:rPr>
              <a:t>as</a:t>
            </a:r>
            <a:r>
              <a:rPr sz="2000" spc="-30">
                <a:solidFill>
                  <a:srgbClr val="6F2F9F"/>
                </a:solidFill>
                <a:latin typeface="Times New Roman"/>
                <a:cs typeface="Times New Roman"/>
              </a:rPr>
              <a:t> </a:t>
            </a:r>
            <a:r>
              <a:rPr sz="2000" spc="-15">
                <a:solidFill>
                  <a:srgbClr val="6F2F9F"/>
                </a:solidFill>
                <a:latin typeface="Times New Roman"/>
                <a:cs typeface="Times New Roman"/>
              </a:rPr>
              <a:t>well</a:t>
            </a:r>
            <a:r>
              <a:rPr sz="2000" spc="45">
                <a:solidFill>
                  <a:srgbClr val="6F2F9F"/>
                </a:solidFill>
                <a:latin typeface="Times New Roman"/>
                <a:cs typeface="Times New Roman"/>
              </a:rPr>
              <a:t> </a:t>
            </a:r>
            <a:r>
              <a:rPr sz="2000" spc="5">
                <a:solidFill>
                  <a:srgbClr val="6F2F9F"/>
                </a:solidFill>
                <a:latin typeface="Times New Roman"/>
                <a:cs typeface="Times New Roman"/>
              </a:rPr>
              <a:t>as</a:t>
            </a:r>
            <a:r>
              <a:rPr sz="2000" spc="-30">
                <a:solidFill>
                  <a:srgbClr val="6F2F9F"/>
                </a:solidFill>
                <a:latin typeface="Times New Roman"/>
                <a:cs typeface="Times New Roman"/>
              </a:rPr>
              <a:t> </a:t>
            </a:r>
            <a:r>
              <a:rPr sz="2000" spc="5">
                <a:solidFill>
                  <a:srgbClr val="6F2F9F"/>
                </a:solidFill>
                <a:latin typeface="Times New Roman"/>
                <a:cs typeface="Times New Roman"/>
              </a:rPr>
              <a:t>at</a:t>
            </a:r>
            <a:r>
              <a:rPr sz="2000" spc="-10">
                <a:solidFill>
                  <a:srgbClr val="6F2F9F"/>
                </a:solidFill>
                <a:latin typeface="Times New Roman"/>
                <a:cs typeface="Times New Roman"/>
              </a:rPr>
              <a:t> </a:t>
            </a:r>
            <a:r>
              <a:rPr sz="2000" spc="-20">
                <a:solidFill>
                  <a:srgbClr val="6F2F9F"/>
                </a:solidFill>
                <a:latin typeface="Times New Roman"/>
                <a:cs typeface="Times New Roman"/>
              </a:rPr>
              <a:t>several</a:t>
            </a:r>
            <a:r>
              <a:rPr sz="2000" spc="105">
                <a:solidFill>
                  <a:srgbClr val="6F2F9F"/>
                </a:solidFill>
                <a:latin typeface="Times New Roman"/>
                <a:cs typeface="Times New Roman"/>
              </a:rPr>
              <a:t> </a:t>
            </a:r>
            <a:r>
              <a:rPr sz="2000" spc="-15">
                <a:solidFill>
                  <a:srgbClr val="6F2F9F"/>
                </a:solidFill>
                <a:latin typeface="Times New Roman"/>
                <a:cs typeface="Times New Roman"/>
              </a:rPr>
              <a:t>major</a:t>
            </a:r>
            <a:r>
              <a:rPr sz="2000" spc="35">
                <a:solidFill>
                  <a:srgbClr val="6F2F9F"/>
                </a:solidFill>
                <a:latin typeface="Times New Roman"/>
                <a:cs typeface="Times New Roman"/>
              </a:rPr>
              <a:t> </a:t>
            </a:r>
            <a:r>
              <a:rPr sz="2000" spc="-15">
                <a:solidFill>
                  <a:srgbClr val="6F2F9F"/>
                </a:solidFill>
                <a:latin typeface="Times New Roman"/>
                <a:cs typeface="Times New Roman"/>
              </a:rPr>
              <a:t>car companies,</a:t>
            </a:r>
            <a:r>
              <a:rPr sz="2000" spc="114">
                <a:solidFill>
                  <a:srgbClr val="6F2F9F"/>
                </a:solidFill>
                <a:latin typeface="Times New Roman"/>
                <a:cs typeface="Times New Roman"/>
              </a:rPr>
              <a:t> </a:t>
            </a:r>
            <a:r>
              <a:rPr sz="2000">
                <a:solidFill>
                  <a:srgbClr val="6F2F9F"/>
                </a:solidFill>
                <a:latin typeface="Times New Roman"/>
                <a:cs typeface="Times New Roman"/>
              </a:rPr>
              <a:t>and </a:t>
            </a:r>
            <a:r>
              <a:rPr sz="2000" b="1" spc="-5">
                <a:solidFill>
                  <a:srgbClr val="6F2F9F"/>
                </a:solidFill>
                <a:latin typeface="Times New Roman"/>
                <a:cs typeface="Times New Roman"/>
              </a:rPr>
              <a:t>Apple</a:t>
            </a:r>
            <a:r>
              <a:rPr sz="2000" spc="-5">
                <a:solidFill>
                  <a:srgbClr val="6F2F9F"/>
                </a:solidFill>
                <a:latin typeface="Times New Roman"/>
                <a:cs typeface="Times New Roman"/>
              </a:rPr>
              <a:t>.</a:t>
            </a:r>
            <a:endParaRPr sz="2000">
              <a:latin typeface="Times New Roman"/>
              <a:cs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6" y="453643"/>
            <a:ext cx="5483543" cy="505908"/>
          </a:xfrm>
          <a:prstGeom prst="rect">
            <a:avLst/>
          </a:prstGeom>
        </p:spPr>
        <p:txBody>
          <a:bodyPr vert="horz" wrap="square" lIns="0" tIns="13335" rIns="0" bIns="0" rtlCol="0">
            <a:spAutoFit/>
          </a:bodyPr>
          <a:lstStyle/>
          <a:p>
            <a:pPr marL="12700">
              <a:lnSpc>
                <a:spcPct val="100000"/>
              </a:lnSpc>
              <a:spcBef>
                <a:spcPts val="105"/>
              </a:spcBef>
            </a:pPr>
            <a:r>
              <a:rPr spc="-35">
                <a:latin typeface="Times New Roman"/>
                <a:cs typeface="Times New Roman"/>
              </a:rPr>
              <a:t>IT</a:t>
            </a:r>
            <a:r>
              <a:rPr spc="20">
                <a:latin typeface="Times New Roman"/>
                <a:cs typeface="Times New Roman"/>
              </a:rPr>
              <a:t> </a:t>
            </a:r>
            <a:r>
              <a:rPr spc="-20">
                <a:latin typeface="Times New Roman"/>
                <a:cs typeface="Times New Roman"/>
              </a:rPr>
              <a:t>Impacts</a:t>
            </a:r>
            <a:r>
              <a:rPr spc="140">
                <a:latin typeface="Times New Roman"/>
                <a:cs typeface="Times New Roman"/>
              </a:rPr>
              <a:t> </a:t>
            </a:r>
            <a:r>
              <a:rPr spc="-5">
                <a:latin typeface="Times New Roman"/>
                <a:cs typeface="Times New Roman"/>
              </a:rPr>
              <a:t>Entire</a:t>
            </a:r>
            <a:r>
              <a:rPr spc="-35">
                <a:latin typeface="Times New Roman"/>
                <a:cs typeface="Times New Roman"/>
              </a:rPr>
              <a:t> </a:t>
            </a:r>
            <a:r>
              <a:rPr spc="-10">
                <a:latin typeface="Times New Roman"/>
                <a:cs typeface="Times New Roman"/>
              </a:rPr>
              <a:t>Industries</a:t>
            </a:r>
          </a:p>
        </p:txBody>
      </p:sp>
      <p:sp>
        <p:nvSpPr>
          <p:cNvPr id="3" name="object 3"/>
          <p:cNvSpPr txBox="1"/>
          <p:nvPr/>
        </p:nvSpPr>
        <p:spPr>
          <a:xfrm>
            <a:off x="547369" y="1474406"/>
            <a:ext cx="8397240" cy="1564005"/>
          </a:xfrm>
          <a:prstGeom prst="rect">
            <a:avLst/>
          </a:prstGeom>
        </p:spPr>
        <p:txBody>
          <a:bodyPr vert="horz" wrap="square" lIns="0" tIns="12700" rIns="0" bIns="0" rtlCol="0">
            <a:spAutoFit/>
          </a:bodyPr>
          <a:lstStyle/>
          <a:p>
            <a:pPr marL="12700">
              <a:lnSpc>
                <a:spcPct val="100000"/>
              </a:lnSpc>
              <a:spcBef>
                <a:spcPts val="100"/>
              </a:spcBef>
            </a:pPr>
            <a:r>
              <a:rPr sz="2400" b="1" spc="-15">
                <a:solidFill>
                  <a:srgbClr val="006FC0"/>
                </a:solidFill>
                <a:latin typeface="Times New Roman"/>
                <a:cs typeface="Times New Roman"/>
              </a:rPr>
              <a:t>The</a:t>
            </a:r>
            <a:r>
              <a:rPr sz="2400" b="1" spc="20">
                <a:solidFill>
                  <a:srgbClr val="006FC0"/>
                </a:solidFill>
                <a:latin typeface="Times New Roman"/>
                <a:cs typeface="Times New Roman"/>
              </a:rPr>
              <a:t> </a:t>
            </a:r>
            <a:r>
              <a:rPr sz="2400" b="1" spc="-15">
                <a:solidFill>
                  <a:srgbClr val="006FC0"/>
                </a:solidFill>
                <a:latin typeface="Times New Roman"/>
                <a:cs typeface="Times New Roman"/>
              </a:rPr>
              <a:t>Agriculture</a:t>
            </a:r>
            <a:r>
              <a:rPr sz="2400" b="1" spc="110">
                <a:solidFill>
                  <a:srgbClr val="006FC0"/>
                </a:solidFill>
                <a:latin typeface="Times New Roman"/>
                <a:cs typeface="Times New Roman"/>
              </a:rPr>
              <a:t> </a:t>
            </a:r>
            <a:r>
              <a:rPr sz="2400" b="1" spc="-10">
                <a:solidFill>
                  <a:srgbClr val="006FC0"/>
                </a:solidFill>
                <a:latin typeface="Times New Roman"/>
                <a:cs typeface="Times New Roman"/>
              </a:rPr>
              <a:t>Industry</a:t>
            </a:r>
            <a:endParaRPr sz="2400">
              <a:latin typeface="Times New Roman"/>
              <a:cs typeface="Times New Roman"/>
            </a:endParaRPr>
          </a:p>
          <a:p>
            <a:pPr>
              <a:lnSpc>
                <a:spcPct val="100000"/>
              </a:lnSpc>
              <a:spcBef>
                <a:spcPts val="45"/>
              </a:spcBef>
            </a:pPr>
            <a:endParaRPr sz="3200">
              <a:latin typeface="Times New Roman"/>
              <a:cs typeface="Times New Roman"/>
            </a:endParaRPr>
          </a:p>
          <a:p>
            <a:pPr marR="10795" algn="r">
              <a:lnSpc>
                <a:spcPct val="100000"/>
              </a:lnSpc>
              <a:tabLst>
                <a:tab pos="342900" algn="l"/>
                <a:tab pos="4282440" algn="l"/>
              </a:tabLst>
            </a:pPr>
            <a:r>
              <a:rPr sz="2000">
                <a:latin typeface="Times New Roman"/>
                <a:cs typeface="Times New Roman"/>
              </a:rPr>
              <a:t>-	</a:t>
            </a:r>
            <a:r>
              <a:rPr sz="2000" spc="-5">
                <a:latin typeface="Times New Roman"/>
                <a:cs typeface="Times New Roman"/>
              </a:rPr>
              <a:t>Agriculture</a:t>
            </a:r>
            <a:r>
              <a:rPr sz="2000" spc="425">
                <a:latin typeface="Times New Roman"/>
                <a:cs typeface="Times New Roman"/>
              </a:rPr>
              <a:t> </a:t>
            </a:r>
            <a:r>
              <a:rPr sz="2000" spc="-5">
                <a:latin typeface="Times New Roman"/>
                <a:cs typeface="Times New Roman"/>
              </a:rPr>
              <a:t>is</a:t>
            </a:r>
            <a:r>
              <a:rPr sz="2000" spc="480">
                <a:latin typeface="Times New Roman"/>
                <a:cs typeface="Times New Roman"/>
              </a:rPr>
              <a:t> </a:t>
            </a:r>
            <a:r>
              <a:rPr sz="2000" spc="5">
                <a:latin typeface="Times New Roman"/>
                <a:cs typeface="Times New Roman"/>
              </a:rPr>
              <a:t>increasingly</a:t>
            </a:r>
            <a:r>
              <a:rPr sz="2000" spc="400">
                <a:latin typeface="Times New Roman"/>
                <a:cs typeface="Times New Roman"/>
              </a:rPr>
              <a:t> </a:t>
            </a:r>
            <a:r>
              <a:rPr sz="2000" spc="-10">
                <a:latin typeface="Times New Roman"/>
                <a:cs typeface="Times New Roman"/>
              </a:rPr>
              <a:t>powered	</a:t>
            </a:r>
            <a:r>
              <a:rPr sz="2000" spc="25">
                <a:latin typeface="Times New Roman"/>
                <a:cs typeface="Times New Roman"/>
              </a:rPr>
              <a:t>by</a:t>
            </a:r>
            <a:r>
              <a:rPr sz="2000" spc="405">
                <a:latin typeface="Times New Roman"/>
                <a:cs typeface="Times New Roman"/>
              </a:rPr>
              <a:t> </a:t>
            </a:r>
            <a:r>
              <a:rPr sz="2000" spc="-5">
                <a:latin typeface="Times New Roman"/>
                <a:cs typeface="Times New Roman"/>
              </a:rPr>
              <a:t>software,</a:t>
            </a:r>
            <a:r>
              <a:rPr sz="2000" spc="465">
                <a:latin typeface="Times New Roman"/>
                <a:cs typeface="Times New Roman"/>
              </a:rPr>
              <a:t> </a:t>
            </a:r>
            <a:r>
              <a:rPr sz="2000" spc="-5">
                <a:latin typeface="Times New Roman"/>
                <a:cs typeface="Times New Roman"/>
              </a:rPr>
              <a:t>satellite</a:t>
            </a:r>
            <a:r>
              <a:rPr sz="2000" spc="425">
                <a:latin typeface="Times New Roman"/>
                <a:cs typeface="Times New Roman"/>
              </a:rPr>
              <a:t> </a:t>
            </a:r>
            <a:r>
              <a:rPr sz="2000">
                <a:latin typeface="Times New Roman"/>
                <a:cs typeface="Times New Roman"/>
              </a:rPr>
              <a:t>analysis</a:t>
            </a:r>
            <a:r>
              <a:rPr sz="2000" spc="470">
                <a:latin typeface="Times New Roman"/>
                <a:cs typeface="Times New Roman"/>
              </a:rPr>
              <a:t> </a:t>
            </a:r>
            <a:r>
              <a:rPr sz="2000" spc="-5">
                <a:latin typeface="Times New Roman"/>
                <a:cs typeface="Times New Roman"/>
              </a:rPr>
              <a:t>of</a:t>
            </a:r>
            <a:r>
              <a:rPr sz="2000" spc="440">
                <a:latin typeface="Times New Roman"/>
                <a:cs typeface="Times New Roman"/>
              </a:rPr>
              <a:t> </a:t>
            </a:r>
            <a:r>
              <a:rPr sz="2000" spc="-15">
                <a:latin typeface="Times New Roman"/>
                <a:cs typeface="Times New Roman"/>
              </a:rPr>
              <a:t>soils</a:t>
            </a:r>
            <a:endParaRPr sz="2000">
              <a:latin typeface="Times New Roman"/>
              <a:cs typeface="Times New Roman"/>
            </a:endParaRPr>
          </a:p>
          <a:p>
            <a:pPr marR="5080" algn="r">
              <a:lnSpc>
                <a:spcPct val="100000"/>
              </a:lnSpc>
              <a:spcBef>
                <a:spcPts val="705"/>
              </a:spcBef>
              <a:tabLst>
                <a:tab pos="1245235" algn="l"/>
                <a:tab pos="2369820" algn="l"/>
                <a:tab pos="3259454" algn="l"/>
                <a:tab pos="4415790" algn="l"/>
                <a:tab pos="4810125" algn="l"/>
                <a:tab pos="5470525" algn="l"/>
                <a:tab pos="6633209" algn="l"/>
                <a:tab pos="7860030" algn="l"/>
              </a:tabLst>
            </a:pPr>
            <a:r>
              <a:rPr sz="2000" spc="-10">
                <a:latin typeface="Times New Roman"/>
                <a:cs typeface="Times New Roman"/>
              </a:rPr>
              <a:t>automated,	</a:t>
            </a:r>
            <a:r>
              <a:rPr sz="2000" spc="-5">
                <a:latin typeface="Times New Roman"/>
                <a:cs typeface="Times New Roman"/>
              </a:rPr>
              <a:t>driverless	</a:t>
            </a:r>
            <a:r>
              <a:rPr sz="2000" spc="-15">
                <a:latin typeface="Times New Roman"/>
                <a:cs typeface="Times New Roman"/>
              </a:rPr>
              <a:t>tractors	</a:t>
            </a:r>
            <a:r>
              <a:rPr sz="2000" spc="-10">
                <a:latin typeface="Times New Roman"/>
                <a:cs typeface="Times New Roman"/>
              </a:rPr>
              <a:t>controlled	</a:t>
            </a:r>
            <a:r>
              <a:rPr sz="2000" spc="25">
                <a:latin typeface="Times New Roman"/>
                <a:cs typeface="Times New Roman"/>
              </a:rPr>
              <a:t>by	</a:t>
            </a:r>
            <a:r>
              <a:rPr sz="2000" spc="-20">
                <a:latin typeface="Times New Roman"/>
                <a:cs typeface="Times New Roman"/>
              </a:rPr>
              <a:t>GPS.	</a:t>
            </a:r>
            <a:r>
              <a:rPr sz="2000" spc="-10">
                <a:latin typeface="Times New Roman"/>
                <a:cs typeface="Times New Roman"/>
              </a:rPr>
              <a:t>(Precision	</a:t>
            </a:r>
            <a:r>
              <a:rPr sz="2000" spc="-5">
                <a:latin typeface="Times New Roman"/>
                <a:cs typeface="Times New Roman"/>
              </a:rPr>
              <a:t>agriculture	</a:t>
            </a:r>
            <a:r>
              <a:rPr sz="2000" spc="-15">
                <a:latin typeface="Times New Roman"/>
                <a:cs typeface="Times New Roman"/>
              </a:rPr>
              <a:t>is</a:t>
            </a:r>
            <a:endParaRPr sz="2000">
              <a:latin typeface="Times New Roman"/>
              <a:cs typeface="Times New Roman"/>
            </a:endParaRPr>
          </a:p>
        </p:txBody>
      </p:sp>
      <p:sp>
        <p:nvSpPr>
          <p:cNvPr id="4" name="object 4"/>
          <p:cNvSpPr txBox="1"/>
          <p:nvPr/>
        </p:nvSpPr>
        <p:spPr>
          <a:xfrm>
            <a:off x="547369" y="3042220"/>
            <a:ext cx="1455420" cy="1207770"/>
          </a:xfrm>
          <a:prstGeom prst="rect">
            <a:avLst/>
          </a:prstGeom>
        </p:spPr>
        <p:txBody>
          <a:bodyPr vert="horz" wrap="square" lIns="0" tIns="12065" rIns="0" bIns="0" rtlCol="0">
            <a:spAutoFit/>
          </a:bodyPr>
          <a:lstStyle/>
          <a:p>
            <a:pPr marL="355600" marR="5080">
              <a:lnSpc>
                <a:spcPct val="129299"/>
              </a:lnSpc>
              <a:spcBef>
                <a:spcPts val="95"/>
              </a:spcBef>
              <a:tabLst>
                <a:tab pos="1086485" algn="l"/>
              </a:tabLst>
            </a:pPr>
            <a:r>
              <a:rPr sz="2000" spc="-5">
                <a:latin typeface="Times New Roman"/>
                <a:cs typeface="Times New Roman"/>
              </a:rPr>
              <a:t>based	</a:t>
            </a:r>
            <a:r>
              <a:rPr sz="2000" spc="-50">
                <a:latin typeface="Times New Roman"/>
                <a:cs typeface="Times New Roman"/>
              </a:rPr>
              <a:t>on </a:t>
            </a:r>
            <a:r>
              <a:rPr sz="2000" spc="-45">
                <a:latin typeface="Times New Roman"/>
                <a:cs typeface="Times New Roman"/>
              </a:rPr>
              <a:t> </a:t>
            </a:r>
            <a:r>
              <a:rPr sz="2000" spc="-50">
                <a:latin typeface="Times New Roman"/>
                <a:cs typeface="Times New Roman"/>
              </a:rPr>
              <a:t>v</a:t>
            </a:r>
            <a:r>
              <a:rPr sz="2000" spc="10">
                <a:latin typeface="Times New Roman"/>
                <a:cs typeface="Times New Roman"/>
              </a:rPr>
              <a:t>a</a:t>
            </a:r>
            <a:r>
              <a:rPr sz="2000" spc="-20">
                <a:latin typeface="Times New Roman"/>
                <a:cs typeface="Times New Roman"/>
              </a:rPr>
              <a:t>r</a:t>
            </a:r>
            <a:r>
              <a:rPr sz="2000">
                <a:latin typeface="Times New Roman"/>
                <a:cs typeface="Times New Roman"/>
              </a:rPr>
              <a:t>iab</a:t>
            </a:r>
            <a:r>
              <a:rPr sz="2000" spc="-10">
                <a:latin typeface="Times New Roman"/>
                <a:cs typeface="Times New Roman"/>
              </a:rPr>
              <a:t>i</a:t>
            </a:r>
            <a:r>
              <a:rPr sz="2000">
                <a:latin typeface="Times New Roman"/>
                <a:cs typeface="Times New Roman"/>
              </a:rPr>
              <a:t>l</a:t>
            </a:r>
            <a:r>
              <a:rPr sz="2000" spc="-15">
                <a:latin typeface="Times New Roman"/>
                <a:cs typeface="Times New Roman"/>
              </a:rPr>
              <a:t>i</a:t>
            </a:r>
            <a:r>
              <a:rPr sz="2000">
                <a:latin typeface="Times New Roman"/>
                <a:cs typeface="Times New Roman"/>
              </a:rPr>
              <a:t>t</a:t>
            </a:r>
            <a:r>
              <a:rPr sz="2000" spc="-100">
                <a:latin typeface="Times New Roman"/>
                <a:cs typeface="Times New Roman"/>
              </a:rPr>
              <a:t>y</a:t>
            </a:r>
            <a:r>
              <a:rPr sz="2000">
                <a:latin typeface="Times New Roman"/>
                <a:cs typeface="Times New Roman"/>
              </a:rPr>
              <a:t>.</a:t>
            </a:r>
          </a:p>
          <a:p>
            <a:pPr marL="12700">
              <a:lnSpc>
                <a:spcPct val="100000"/>
              </a:lnSpc>
              <a:spcBef>
                <a:spcPts val="705"/>
              </a:spcBef>
              <a:tabLst>
                <a:tab pos="355600" algn="l"/>
              </a:tabLst>
            </a:pPr>
            <a:r>
              <a:rPr sz="2000">
                <a:latin typeface="Times New Roman"/>
                <a:cs typeface="Times New Roman"/>
              </a:rPr>
              <a:t>-	</a:t>
            </a:r>
            <a:r>
              <a:rPr sz="2000" spc="-5">
                <a:solidFill>
                  <a:srgbClr val="6F2F9F"/>
                </a:solidFill>
                <a:latin typeface="Times New Roman"/>
                <a:cs typeface="Times New Roman"/>
              </a:rPr>
              <a:t>Mahindra</a:t>
            </a:r>
            <a:endParaRPr sz="2000">
              <a:latin typeface="Times New Roman"/>
              <a:cs typeface="Times New Roman"/>
            </a:endParaRPr>
          </a:p>
        </p:txBody>
      </p:sp>
      <p:sp>
        <p:nvSpPr>
          <p:cNvPr id="5" name="object 5"/>
          <p:cNvSpPr txBox="1"/>
          <p:nvPr/>
        </p:nvSpPr>
        <p:spPr>
          <a:xfrm>
            <a:off x="2034158" y="3101975"/>
            <a:ext cx="6908165" cy="330200"/>
          </a:xfrm>
          <a:prstGeom prst="rect">
            <a:avLst/>
          </a:prstGeom>
        </p:spPr>
        <p:txBody>
          <a:bodyPr vert="horz" wrap="square" lIns="0" tIns="12700" rIns="0" bIns="0" rtlCol="0">
            <a:spAutoFit/>
          </a:bodyPr>
          <a:lstStyle/>
          <a:p>
            <a:pPr marL="12700">
              <a:lnSpc>
                <a:spcPct val="100000"/>
              </a:lnSpc>
              <a:spcBef>
                <a:spcPts val="100"/>
              </a:spcBef>
              <a:tabLst>
                <a:tab pos="1226185" algn="l"/>
                <a:tab pos="2503805" algn="l"/>
                <a:tab pos="3024505" algn="l"/>
                <a:tab pos="4307840" algn="l"/>
                <a:tab pos="4657090" algn="l"/>
                <a:tab pos="5369560" algn="l"/>
                <a:tab pos="5890260" algn="l"/>
              </a:tabLst>
            </a:pPr>
            <a:r>
              <a:rPr sz="2000" spc="-50">
                <a:latin typeface="Times New Roman"/>
                <a:cs typeface="Times New Roman"/>
              </a:rPr>
              <a:t>o</a:t>
            </a:r>
            <a:r>
              <a:rPr sz="2000" spc="-5">
                <a:latin typeface="Times New Roman"/>
                <a:cs typeface="Times New Roman"/>
              </a:rPr>
              <a:t>b</a:t>
            </a:r>
            <a:r>
              <a:rPr sz="2000" spc="15">
                <a:latin typeface="Times New Roman"/>
                <a:cs typeface="Times New Roman"/>
              </a:rPr>
              <a:t>s</a:t>
            </a:r>
            <a:r>
              <a:rPr sz="2000" spc="-40">
                <a:latin typeface="Times New Roman"/>
                <a:cs typeface="Times New Roman"/>
              </a:rPr>
              <a:t>e</a:t>
            </a:r>
            <a:r>
              <a:rPr sz="2000" spc="30">
                <a:latin typeface="Times New Roman"/>
                <a:cs typeface="Times New Roman"/>
              </a:rPr>
              <a:t>r</a:t>
            </a:r>
            <a:r>
              <a:rPr sz="2000" spc="-50">
                <a:latin typeface="Times New Roman"/>
                <a:cs typeface="Times New Roman"/>
              </a:rPr>
              <a:t>v</a:t>
            </a:r>
            <a:r>
              <a:rPr sz="2000">
                <a:latin typeface="Times New Roman"/>
                <a:cs typeface="Times New Roman"/>
              </a:rPr>
              <a:t>ing,	</a:t>
            </a:r>
            <a:r>
              <a:rPr sz="2000" spc="40">
                <a:latin typeface="Times New Roman"/>
                <a:cs typeface="Times New Roman"/>
              </a:rPr>
              <a:t>m</a:t>
            </a:r>
            <a:r>
              <a:rPr sz="2000" spc="-40">
                <a:latin typeface="Times New Roman"/>
                <a:cs typeface="Times New Roman"/>
              </a:rPr>
              <a:t>e</a:t>
            </a:r>
            <a:r>
              <a:rPr sz="2000" spc="10">
                <a:latin typeface="Times New Roman"/>
                <a:cs typeface="Times New Roman"/>
              </a:rPr>
              <a:t>a</a:t>
            </a:r>
            <a:r>
              <a:rPr sz="2000" spc="15">
                <a:latin typeface="Times New Roman"/>
                <a:cs typeface="Times New Roman"/>
              </a:rPr>
              <a:t>s</a:t>
            </a:r>
            <a:r>
              <a:rPr sz="2000">
                <a:latin typeface="Times New Roman"/>
                <a:cs typeface="Times New Roman"/>
              </a:rPr>
              <a:t>u</a:t>
            </a:r>
            <a:r>
              <a:rPr sz="2000" spc="-20">
                <a:latin typeface="Times New Roman"/>
                <a:cs typeface="Times New Roman"/>
              </a:rPr>
              <a:t>r</a:t>
            </a:r>
            <a:r>
              <a:rPr sz="2000">
                <a:latin typeface="Times New Roman"/>
                <a:cs typeface="Times New Roman"/>
              </a:rPr>
              <a:t>i</a:t>
            </a:r>
            <a:r>
              <a:rPr sz="2000" spc="-10">
                <a:latin typeface="Times New Roman"/>
                <a:cs typeface="Times New Roman"/>
              </a:rPr>
              <a:t>n</a:t>
            </a:r>
            <a:r>
              <a:rPr sz="2000">
                <a:latin typeface="Times New Roman"/>
                <a:cs typeface="Times New Roman"/>
              </a:rPr>
              <a:t>g,	</a:t>
            </a:r>
            <a:r>
              <a:rPr sz="2000" spc="10">
                <a:latin typeface="Times New Roman"/>
                <a:cs typeface="Times New Roman"/>
              </a:rPr>
              <a:t>a</a:t>
            </a:r>
            <a:r>
              <a:rPr sz="2000">
                <a:latin typeface="Times New Roman"/>
                <a:cs typeface="Times New Roman"/>
              </a:rPr>
              <a:t>nd	</a:t>
            </a:r>
            <a:r>
              <a:rPr sz="2000" spc="30">
                <a:latin typeface="Times New Roman"/>
                <a:cs typeface="Times New Roman"/>
              </a:rPr>
              <a:t>r</a:t>
            </a:r>
            <a:r>
              <a:rPr sz="2000" spc="-40">
                <a:latin typeface="Times New Roman"/>
                <a:cs typeface="Times New Roman"/>
              </a:rPr>
              <a:t>e</a:t>
            </a:r>
            <a:r>
              <a:rPr sz="2000" spc="15">
                <a:latin typeface="Times New Roman"/>
                <a:cs typeface="Times New Roman"/>
              </a:rPr>
              <a:t>s</a:t>
            </a:r>
            <a:r>
              <a:rPr sz="2000">
                <a:latin typeface="Times New Roman"/>
                <a:cs typeface="Times New Roman"/>
              </a:rPr>
              <a:t>p</a:t>
            </a:r>
            <a:r>
              <a:rPr sz="2000" spc="-50">
                <a:latin typeface="Times New Roman"/>
                <a:cs typeface="Times New Roman"/>
              </a:rPr>
              <a:t>o</a:t>
            </a:r>
            <a:r>
              <a:rPr sz="2000">
                <a:latin typeface="Times New Roman"/>
                <a:cs typeface="Times New Roman"/>
              </a:rPr>
              <a:t>nd</a:t>
            </a:r>
            <a:r>
              <a:rPr sz="2000" spc="-10">
                <a:latin typeface="Times New Roman"/>
                <a:cs typeface="Times New Roman"/>
              </a:rPr>
              <a:t>i</a:t>
            </a:r>
            <a:r>
              <a:rPr sz="2000">
                <a:latin typeface="Times New Roman"/>
                <a:cs typeface="Times New Roman"/>
              </a:rPr>
              <a:t>ng	</a:t>
            </a:r>
            <a:r>
              <a:rPr sz="2000" spc="40">
                <a:latin typeface="Times New Roman"/>
                <a:cs typeface="Times New Roman"/>
              </a:rPr>
              <a:t>t</a:t>
            </a:r>
            <a:r>
              <a:rPr sz="2000">
                <a:latin typeface="Times New Roman"/>
                <a:cs typeface="Times New Roman"/>
              </a:rPr>
              <a:t>o	in</a:t>
            </a:r>
            <a:r>
              <a:rPr sz="2000" spc="40">
                <a:latin typeface="Times New Roman"/>
                <a:cs typeface="Times New Roman"/>
              </a:rPr>
              <a:t>t</a:t>
            </a:r>
            <a:r>
              <a:rPr sz="2000" spc="-40">
                <a:latin typeface="Times New Roman"/>
                <a:cs typeface="Times New Roman"/>
              </a:rPr>
              <a:t>e</a:t>
            </a:r>
            <a:r>
              <a:rPr sz="2000" spc="-25">
                <a:latin typeface="Times New Roman"/>
                <a:cs typeface="Times New Roman"/>
              </a:rPr>
              <a:t>r</a:t>
            </a:r>
            <a:r>
              <a:rPr sz="2000">
                <a:latin typeface="Times New Roman"/>
                <a:cs typeface="Times New Roman"/>
              </a:rPr>
              <a:t>-	</a:t>
            </a:r>
            <a:r>
              <a:rPr sz="2000" spc="10">
                <a:latin typeface="Times New Roman"/>
                <a:cs typeface="Times New Roman"/>
              </a:rPr>
              <a:t>a</a:t>
            </a:r>
            <a:r>
              <a:rPr sz="2000">
                <a:latin typeface="Times New Roman"/>
                <a:cs typeface="Times New Roman"/>
              </a:rPr>
              <a:t>nd	i</a:t>
            </a:r>
            <a:r>
              <a:rPr sz="2000" spc="-10">
                <a:latin typeface="Times New Roman"/>
                <a:cs typeface="Times New Roman"/>
              </a:rPr>
              <a:t>n</a:t>
            </a:r>
            <a:r>
              <a:rPr sz="2000">
                <a:latin typeface="Times New Roman"/>
                <a:cs typeface="Times New Roman"/>
              </a:rPr>
              <a:t>t</a:t>
            </a:r>
            <a:r>
              <a:rPr sz="2000" spc="-25">
                <a:latin typeface="Times New Roman"/>
                <a:cs typeface="Times New Roman"/>
              </a:rPr>
              <a:t>r</a:t>
            </a:r>
            <a:r>
              <a:rPr sz="2000" spc="15">
                <a:latin typeface="Times New Roman"/>
                <a:cs typeface="Times New Roman"/>
              </a:rPr>
              <a:t>a</a:t>
            </a:r>
            <a:r>
              <a:rPr sz="2000" spc="30">
                <a:latin typeface="Times New Roman"/>
                <a:cs typeface="Times New Roman"/>
              </a:rPr>
              <a:t>-</a:t>
            </a:r>
            <a:r>
              <a:rPr sz="2000" spc="-70">
                <a:latin typeface="Times New Roman"/>
                <a:cs typeface="Times New Roman"/>
              </a:rPr>
              <a:t>f</a:t>
            </a:r>
            <a:r>
              <a:rPr sz="2000">
                <a:latin typeface="Times New Roman"/>
                <a:cs typeface="Times New Roman"/>
              </a:rPr>
              <a:t>i</a:t>
            </a:r>
            <a:r>
              <a:rPr sz="2000" spc="-45">
                <a:latin typeface="Times New Roman"/>
                <a:cs typeface="Times New Roman"/>
              </a:rPr>
              <a:t>e</a:t>
            </a:r>
            <a:r>
              <a:rPr sz="2000">
                <a:latin typeface="Times New Roman"/>
                <a:cs typeface="Times New Roman"/>
              </a:rPr>
              <a:t>ld</a:t>
            </a:r>
          </a:p>
        </p:txBody>
      </p:sp>
      <p:sp>
        <p:nvSpPr>
          <p:cNvPr id="6" name="object 6"/>
          <p:cNvSpPr txBox="1"/>
          <p:nvPr/>
        </p:nvSpPr>
        <p:spPr>
          <a:xfrm>
            <a:off x="2072639" y="3889692"/>
            <a:ext cx="6870065" cy="330835"/>
          </a:xfrm>
          <a:prstGeom prst="rect">
            <a:avLst/>
          </a:prstGeom>
        </p:spPr>
        <p:txBody>
          <a:bodyPr vert="horz" wrap="square" lIns="0" tIns="12700" rIns="0" bIns="0" rtlCol="0">
            <a:spAutoFit/>
          </a:bodyPr>
          <a:lstStyle/>
          <a:p>
            <a:pPr marL="12700">
              <a:lnSpc>
                <a:spcPct val="100000"/>
              </a:lnSpc>
              <a:spcBef>
                <a:spcPts val="100"/>
              </a:spcBef>
              <a:tabLst>
                <a:tab pos="1244600" algn="l"/>
                <a:tab pos="2172335" algn="l"/>
                <a:tab pos="2649220" algn="l"/>
                <a:tab pos="3036570" algn="l"/>
                <a:tab pos="3780154" algn="l"/>
                <a:tab pos="4771390" algn="l"/>
                <a:tab pos="5489575" algn="l"/>
                <a:tab pos="6658609" algn="l"/>
              </a:tabLst>
            </a:pPr>
            <a:r>
              <a:rPr sz="2000">
                <a:solidFill>
                  <a:srgbClr val="6F2F9F"/>
                </a:solidFill>
                <a:latin typeface="Times New Roman"/>
                <a:cs typeface="Times New Roman"/>
              </a:rPr>
              <a:t>D</a:t>
            </a:r>
            <a:r>
              <a:rPr sz="2000" spc="-15">
                <a:solidFill>
                  <a:srgbClr val="6F2F9F"/>
                </a:solidFill>
                <a:latin typeface="Times New Roman"/>
                <a:cs typeface="Times New Roman"/>
              </a:rPr>
              <a:t>r</a:t>
            </a:r>
            <a:r>
              <a:rPr sz="2000" spc="-10">
                <a:solidFill>
                  <a:srgbClr val="6F2F9F"/>
                </a:solidFill>
                <a:latin typeface="Times New Roman"/>
                <a:cs typeface="Times New Roman"/>
              </a:rPr>
              <a:t>i</a:t>
            </a:r>
            <a:r>
              <a:rPr sz="2000" spc="-55">
                <a:solidFill>
                  <a:srgbClr val="6F2F9F"/>
                </a:solidFill>
                <a:latin typeface="Times New Roman"/>
                <a:cs typeface="Times New Roman"/>
              </a:rPr>
              <a:t>v</a:t>
            </a:r>
            <a:r>
              <a:rPr sz="2000" spc="5">
                <a:solidFill>
                  <a:srgbClr val="6F2F9F"/>
                </a:solidFill>
                <a:latin typeface="Times New Roman"/>
                <a:cs typeface="Times New Roman"/>
              </a:rPr>
              <a:t>e</a:t>
            </a:r>
            <a:r>
              <a:rPr sz="2000" spc="-20">
                <a:solidFill>
                  <a:srgbClr val="6F2F9F"/>
                </a:solidFill>
                <a:latin typeface="Times New Roman"/>
                <a:cs typeface="Times New Roman"/>
              </a:rPr>
              <a:t>r</a:t>
            </a:r>
            <a:r>
              <a:rPr sz="2000" spc="-10">
                <a:solidFill>
                  <a:srgbClr val="6F2F9F"/>
                </a:solidFill>
                <a:latin typeface="Times New Roman"/>
                <a:cs typeface="Times New Roman"/>
              </a:rPr>
              <a:t>l</a:t>
            </a:r>
            <a:r>
              <a:rPr sz="2000" spc="-40">
                <a:solidFill>
                  <a:srgbClr val="6F2F9F"/>
                </a:solidFill>
                <a:latin typeface="Times New Roman"/>
                <a:cs typeface="Times New Roman"/>
              </a:rPr>
              <a:t>e</a:t>
            </a:r>
            <a:r>
              <a:rPr sz="2000" spc="20">
                <a:solidFill>
                  <a:srgbClr val="6F2F9F"/>
                </a:solidFill>
                <a:latin typeface="Times New Roman"/>
                <a:cs typeface="Times New Roman"/>
              </a:rPr>
              <a:t>s</a:t>
            </a:r>
            <a:r>
              <a:rPr sz="2000">
                <a:solidFill>
                  <a:srgbClr val="6F2F9F"/>
                </a:solidFill>
                <a:latin typeface="Times New Roman"/>
                <a:cs typeface="Times New Roman"/>
              </a:rPr>
              <a:t>s	</a:t>
            </a:r>
            <a:r>
              <a:rPr sz="2000" spc="-75">
                <a:solidFill>
                  <a:srgbClr val="6F2F9F"/>
                </a:solidFill>
                <a:latin typeface="Times New Roman"/>
                <a:cs typeface="Times New Roman"/>
              </a:rPr>
              <a:t>T</a:t>
            </a:r>
            <a:r>
              <a:rPr sz="2000" spc="-20">
                <a:solidFill>
                  <a:srgbClr val="6F2F9F"/>
                </a:solidFill>
                <a:latin typeface="Times New Roman"/>
                <a:cs typeface="Times New Roman"/>
              </a:rPr>
              <a:t>r</a:t>
            </a:r>
            <a:r>
              <a:rPr sz="2000" spc="55">
                <a:solidFill>
                  <a:srgbClr val="6F2F9F"/>
                </a:solidFill>
                <a:latin typeface="Times New Roman"/>
                <a:cs typeface="Times New Roman"/>
              </a:rPr>
              <a:t>a</a:t>
            </a:r>
            <a:r>
              <a:rPr sz="2000" spc="-40">
                <a:solidFill>
                  <a:srgbClr val="6F2F9F"/>
                </a:solidFill>
                <a:latin typeface="Times New Roman"/>
                <a:cs typeface="Times New Roman"/>
              </a:rPr>
              <a:t>c</a:t>
            </a:r>
            <a:r>
              <a:rPr sz="2000" spc="40">
                <a:solidFill>
                  <a:srgbClr val="6F2F9F"/>
                </a:solidFill>
                <a:latin typeface="Times New Roman"/>
                <a:cs typeface="Times New Roman"/>
              </a:rPr>
              <a:t>t</a:t>
            </a:r>
            <a:r>
              <a:rPr sz="2000" spc="-55">
                <a:solidFill>
                  <a:srgbClr val="6F2F9F"/>
                </a:solidFill>
                <a:latin typeface="Times New Roman"/>
                <a:cs typeface="Times New Roman"/>
              </a:rPr>
              <a:t>o</a:t>
            </a:r>
            <a:r>
              <a:rPr sz="2000">
                <a:solidFill>
                  <a:srgbClr val="6F2F9F"/>
                </a:solidFill>
                <a:latin typeface="Times New Roman"/>
                <a:cs typeface="Times New Roman"/>
              </a:rPr>
              <a:t>r	</a:t>
            </a:r>
            <a:r>
              <a:rPr sz="2000" spc="20">
                <a:solidFill>
                  <a:srgbClr val="6F2F9F"/>
                </a:solidFill>
                <a:latin typeface="Times New Roman"/>
                <a:cs typeface="Times New Roman"/>
              </a:rPr>
              <a:t>s</a:t>
            </a:r>
            <a:r>
              <a:rPr sz="2000" spc="-40">
                <a:solidFill>
                  <a:srgbClr val="6F2F9F"/>
                </a:solidFill>
                <a:latin typeface="Times New Roman"/>
                <a:cs typeface="Times New Roman"/>
              </a:rPr>
              <a:t>e</a:t>
            </a:r>
            <a:r>
              <a:rPr sz="2000">
                <a:solidFill>
                  <a:srgbClr val="6F2F9F"/>
                </a:solidFill>
                <a:latin typeface="Times New Roman"/>
                <a:cs typeface="Times New Roman"/>
              </a:rPr>
              <a:t>t	</a:t>
            </a:r>
            <a:r>
              <a:rPr sz="2000" spc="40">
                <a:solidFill>
                  <a:srgbClr val="6F2F9F"/>
                </a:solidFill>
                <a:latin typeface="Times New Roman"/>
                <a:cs typeface="Times New Roman"/>
              </a:rPr>
              <a:t>t</a:t>
            </a:r>
            <a:r>
              <a:rPr sz="2000">
                <a:solidFill>
                  <a:srgbClr val="6F2F9F"/>
                </a:solidFill>
                <a:latin typeface="Times New Roman"/>
                <a:cs typeface="Times New Roman"/>
              </a:rPr>
              <a:t>o	</a:t>
            </a:r>
            <a:r>
              <a:rPr sz="2000" spc="-10">
                <a:solidFill>
                  <a:srgbClr val="6F2F9F"/>
                </a:solidFill>
                <a:latin typeface="Times New Roman"/>
                <a:cs typeface="Times New Roman"/>
              </a:rPr>
              <a:t>m</a:t>
            </a:r>
            <a:r>
              <a:rPr sz="2000" spc="5">
                <a:solidFill>
                  <a:srgbClr val="6F2F9F"/>
                </a:solidFill>
                <a:latin typeface="Times New Roman"/>
                <a:cs typeface="Times New Roman"/>
              </a:rPr>
              <a:t>a</a:t>
            </a:r>
            <a:r>
              <a:rPr sz="2000">
                <a:solidFill>
                  <a:srgbClr val="6F2F9F"/>
                </a:solidFill>
                <a:latin typeface="Times New Roman"/>
                <a:cs typeface="Times New Roman"/>
              </a:rPr>
              <a:t>ke	</a:t>
            </a:r>
            <a:r>
              <a:rPr sz="2000" spc="-70">
                <a:solidFill>
                  <a:srgbClr val="6F2F9F"/>
                </a:solidFill>
                <a:latin typeface="Times New Roman"/>
                <a:cs typeface="Times New Roman"/>
              </a:rPr>
              <a:t>f</a:t>
            </a:r>
            <a:r>
              <a:rPr sz="2000" spc="55">
                <a:solidFill>
                  <a:srgbClr val="6F2F9F"/>
                </a:solidFill>
                <a:latin typeface="Times New Roman"/>
                <a:cs typeface="Times New Roman"/>
              </a:rPr>
              <a:t>a</a:t>
            </a:r>
            <a:r>
              <a:rPr sz="2000" spc="-20">
                <a:solidFill>
                  <a:srgbClr val="6F2F9F"/>
                </a:solidFill>
                <a:latin typeface="Times New Roman"/>
                <a:cs typeface="Times New Roman"/>
              </a:rPr>
              <a:t>r</a:t>
            </a:r>
            <a:r>
              <a:rPr sz="2000" spc="-10">
                <a:solidFill>
                  <a:srgbClr val="6F2F9F"/>
                </a:solidFill>
                <a:latin typeface="Times New Roman"/>
                <a:cs typeface="Times New Roman"/>
              </a:rPr>
              <a:t>mi</a:t>
            </a:r>
            <a:r>
              <a:rPr sz="2000">
                <a:solidFill>
                  <a:srgbClr val="6F2F9F"/>
                </a:solidFill>
                <a:latin typeface="Times New Roman"/>
                <a:cs typeface="Times New Roman"/>
              </a:rPr>
              <a:t>ng	</a:t>
            </a:r>
            <a:r>
              <a:rPr sz="2000" spc="40">
                <a:solidFill>
                  <a:srgbClr val="6F2F9F"/>
                </a:solidFill>
                <a:latin typeface="Times New Roman"/>
                <a:cs typeface="Times New Roman"/>
              </a:rPr>
              <a:t>m</a:t>
            </a:r>
            <a:r>
              <a:rPr sz="2000" spc="-55">
                <a:solidFill>
                  <a:srgbClr val="6F2F9F"/>
                </a:solidFill>
                <a:latin typeface="Times New Roman"/>
                <a:cs typeface="Times New Roman"/>
              </a:rPr>
              <a:t>o</a:t>
            </a:r>
            <a:r>
              <a:rPr sz="2000" spc="30">
                <a:solidFill>
                  <a:srgbClr val="6F2F9F"/>
                </a:solidFill>
                <a:latin typeface="Times New Roman"/>
                <a:cs typeface="Times New Roman"/>
              </a:rPr>
              <a:t>r</a:t>
            </a:r>
            <a:r>
              <a:rPr sz="2000">
                <a:solidFill>
                  <a:srgbClr val="6F2F9F"/>
                </a:solidFill>
                <a:latin typeface="Times New Roman"/>
                <a:cs typeface="Times New Roman"/>
              </a:rPr>
              <a:t>e	p</a:t>
            </a:r>
            <a:r>
              <a:rPr sz="2000" spc="-20">
                <a:solidFill>
                  <a:srgbClr val="6F2F9F"/>
                </a:solidFill>
                <a:latin typeface="Times New Roman"/>
                <a:cs typeface="Times New Roman"/>
              </a:rPr>
              <a:t>r</a:t>
            </a:r>
            <a:r>
              <a:rPr sz="2000">
                <a:solidFill>
                  <a:srgbClr val="6F2F9F"/>
                </a:solidFill>
                <a:latin typeface="Times New Roman"/>
                <a:cs typeface="Times New Roman"/>
              </a:rPr>
              <a:t>o</a:t>
            </a:r>
            <a:r>
              <a:rPr sz="2000" spc="-20">
                <a:solidFill>
                  <a:srgbClr val="6F2F9F"/>
                </a:solidFill>
                <a:latin typeface="Times New Roman"/>
                <a:cs typeface="Times New Roman"/>
              </a:rPr>
              <a:t>f</a:t>
            </a:r>
            <a:r>
              <a:rPr sz="2000" spc="-10">
                <a:solidFill>
                  <a:srgbClr val="6F2F9F"/>
                </a:solidFill>
                <a:latin typeface="Times New Roman"/>
                <a:cs typeface="Times New Roman"/>
              </a:rPr>
              <a:t>it</a:t>
            </a:r>
            <a:r>
              <a:rPr sz="2000" spc="5">
                <a:solidFill>
                  <a:srgbClr val="6F2F9F"/>
                </a:solidFill>
                <a:latin typeface="Times New Roman"/>
                <a:cs typeface="Times New Roman"/>
              </a:rPr>
              <a:t>a</a:t>
            </a:r>
            <a:r>
              <a:rPr sz="2000">
                <a:solidFill>
                  <a:srgbClr val="6F2F9F"/>
                </a:solidFill>
                <a:latin typeface="Times New Roman"/>
                <a:cs typeface="Times New Roman"/>
              </a:rPr>
              <a:t>ble	&amp;</a:t>
            </a:r>
            <a:endParaRPr sz="2000">
              <a:latin typeface="Times New Roman"/>
              <a:cs typeface="Times New Roman"/>
            </a:endParaRPr>
          </a:p>
        </p:txBody>
      </p:sp>
      <p:sp>
        <p:nvSpPr>
          <p:cNvPr id="7" name="object 7"/>
          <p:cNvSpPr txBox="1"/>
          <p:nvPr/>
        </p:nvSpPr>
        <p:spPr>
          <a:xfrm>
            <a:off x="890587" y="4195000"/>
            <a:ext cx="8058150" cy="813435"/>
          </a:xfrm>
          <a:prstGeom prst="rect">
            <a:avLst/>
          </a:prstGeom>
        </p:spPr>
        <p:txBody>
          <a:bodyPr vert="horz" wrap="square" lIns="0" tIns="12065" rIns="0" bIns="0" rtlCol="0">
            <a:spAutoFit/>
          </a:bodyPr>
          <a:lstStyle/>
          <a:p>
            <a:pPr marL="12700" marR="5080">
              <a:lnSpc>
                <a:spcPct val="129299"/>
              </a:lnSpc>
              <a:spcBef>
                <a:spcPts val="95"/>
              </a:spcBef>
              <a:tabLst>
                <a:tab pos="1289685" algn="l"/>
                <a:tab pos="2096135" algn="l"/>
                <a:tab pos="2852420" algn="l"/>
                <a:tab pos="3367404" algn="l"/>
                <a:tab pos="3799204" algn="l"/>
                <a:tab pos="4702175" algn="l"/>
                <a:tab pos="5203825" algn="l"/>
                <a:tab pos="6049010" algn="l"/>
                <a:tab pos="6499860" algn="l"/>
                <a:tab pos="7237730" algn="l"/>
                <a:tab pos="7580630" algn="l"/>
              </a:tabLst>
            </a:pPr>
            <a:r>
              <a:rPr sz="2000">
                <a:solidFill>
                  <a:srgbClr val="6F2F9F"/>
                </a:solidFill>
                <a:latin typeface="Times New Roman"/>
                <a:cs typeface="Times New Roman"/>
              </a:rPr>
              <a:t>p</a:t>
            </a:r>
            <a:r>
              <a:rPr sz="2000" spc="-20">
                <a:solidFill>
                  <a:srgbClr val="6F2F9F"/>
                </a:solidFill>
                <a:latin typeface="Times New Roman"/>
                <a:cs typeface="Times New Roman"/>
              </a:rPr>
              <a:t>r</a:t>
            </a:r>
            <a:r>
              <a:rPr sz="2000" spc="-55">
                <a:solidFill>
                  <a:srgbClr val="6F2F9F"/>
                </a:solidFill>
                <a:latin typeface="Times New Roman"/>
                <a:cs typeface="Times New Roman"/>
              </a:rPr>
              <a:t>o</a:t>
            </a:r>
            <a:r>
              <a:rPr sz="2000">
                <a:solidFill>
                  <a:srgbClr val="6F2F9F"/>
                </a:solidFill>
                <a:latin typeface="Times New Roman"/>
                <a:cs typeface="Times New Roman"/>
              </a:rPr>
              <a:t>d</a:t>
            </a:r>
            <a:r>
              <a:rPr sz="2000" spc="45">
                <a:solidFill>
                  <a:srgbClr val="6F2F9F"/>
                </a:solidFill>
                <a:latin typeface="Times New Roman"/>
                <a:cs typeface="Times New Roman"/>
              </a:rPr>
              <a:t>u</a:t>
            </a:r>
            <a:r>
              <a:rPr sz="2000" spc="-40">
                <a:solidFill>
                  <a:srgbClr val="6F2F9F"/>
                </a:solidFill>
                <a:latin typeface="Times New Roman"/>
                <a:cs typeface="Times New Roman"/>
              </a:rPr>
              <a:t>c</a:t>
            </a:r>
            <a:r>
              <a:rPr sz="2000" spc="-10">
                <a:solidFill>
                  <a:srgbClr val="6F2F9F"/>
                </a:solidFill>
                <a:latin typeface="Times New Roman"/>
                <a:cs typeface="Times New Roman"/>
              </a:rPr>
              <a:t>t</a:t>
            </a:r>
            <a:r>
              <a:rPr sz="2000" spc="40">
                <a:solidFill>
                  <a:srgbClr val="6F2F9F"/>
                </a:solidFill>
                <a:latin typeface="Times New Roman"/>
                <a:cs typeface="Times New Roman"/>
              </a:rPr>
              <a:t>i</a:t>
            </a:r>
            <a:r>
              <a:rPr sz="2000">
                <a:solidFill>
                  <a:srgbClr val="6F2F9F"/>
                </a:solidFill>
                <a:latin typeface="Times New Roman"/>
                <a:cs typeface="Times New Roman"/>
              </a:rPr>
              <a:t>v</a:t>
            </a:r>
            <a:r>
              <a:rPr sz="2000" spc="-40">
                <a:solidFill>
                  <a:srgbClr val="6F2F9F"/>
                </a:solidFill>
                <a:latin typeface="Times New Roman"/>
                <a:cs typeface="Times New Roman"/>
              </a:rPr>
              <a:t>e</a:t>
            </a:r>
            <a:r>
              <a:rPr sz="2000">
                <a:solidFill>
                  <a:srgbClr val="6F2F9F"/>
                </a:solidFill>
                <a:latin typeface="Times New Roman"/>
                <a:cs typeface="Times New Roman"/>
              </a:rPr>
              <a:t>,	</a:t>
            </a:r>
            <a:r>
              <a:rPr sz="2000" spc="30">
                <a:solidFill>
                  <a:srgbClr val="6F2F9F"/>
                </a:solidFill>
                <a:latin typeface="Times New Roman"/>
                <a:cs typeface="Times New Roman"/>
              </a:rPr>
              <a:t>r</a:t>
            </a:r>
            <a:r>
              <a:rPr sz="2000" spc="-40">
                <a:solidFill>
                  <a:srgbClr val="6F2F9F"/>
                </a:solidFill>
                <a:latin typeface="Times New Roman"/>
                <a:cs typeface="Times New Roman"/>
              </a:rPr>
              <a:t>e</a:t>
            </a:r>
            <a:r>
              <a:rPr sz="2000">
                <a:solidFill>
                  <a:srgbClr val="6F2F9F"/>
                </a:solidFill>
                <a:latin typeface="Times New Roman"/>
                <a:cs typeface="Times New Roman"/>
              </a:rPr>
              <a:t>du</a:t>
            </a:r>
            <a:r>
              <a:rPr sz="2000" spc="5">
                <a:solidFill>
                  <a:srgbClr val="6F2F9F"/>
                </a:solidFill>
                <a:latin typeface="Times New Roman"/>
                <a:cs typeface="Times New Roman"/>
              </a:rPr>
              <a:t>c</a:t>
            </a:r>
            <a:r>
              <a:rPr sz="2000">
                <a:solidFill>
                  <a:srgbClr val="6F2F9F"/>
                </a:solidFill>
                <a:latin typeface="Times New Roman"/>
                <a:cs typeface="Times New Roman"/>
              </a:rPr>
              <a:t>e	</a:t>
            </a:r>
            <a:r>
              <a:rPr sz="2000" spc="50">
                <a:solidFill>
                  <a:srgbClr val="6F2F9F"/>
                </a:solidFill>
                <a:latin typeface="Times New Roman"/>
                <a:cs typeface="Times New Roman"/>
              </a:rPr>
              <a:t>h</a:t>
            </a:r>
            <a:r>
              <a:rPr sz="2000" spc="-40">
                <a:solidFill>
                  <a:srgbClr val="6F2F9F"/>
                </a:solidFill>
                <a:latin typeface="Times New Roman"/>
                <a:cs typeface="Times New Roman"/>
              </a:rPr>
              <a:t>e</a:t>
            </a:r>
            <a:r>
              <a:rPr sz="2000" spc="10">
                <a:solidFill>
                  <a:srgbClr val="6F2F9F"/>
                </a:solidFill>
                <a:latin typeface="Times New Roman"/>
                <a:cs typeface="Times New Roman"/>
              </a:rPr>
              <a:t>a</a:t>
            </a:r>
            <a:r>
              <a:rPr sz="2000">
                <a:solidFill>
                  <a:srgbClr val="6F2F9F"/>
                </a:solidFill>
                <a:latin typeface="Times New Roman"/>
                <a:cs typeface="Times New Roman"/>
              </a:rPr>
              <a:t>l</a:t>
            </a:r>
            <a:r>
              <a:rPr sz="2000" spc="-10">
                <a:solidFill>
                  <a:srgbClr val="6F2F9F"/>
                </a:solidFill>
                <a:latin typeface="Times New Roman"/>
                <a:cs typeface="Times New Roman"/>
              </a:rPr>
              <a:t>t</a:t>
            </a:r>
            <a:r>
              <a:rPr sz="2000">
                <a:solidFill>
                  <a:srgbClr val="6F2F9F"/>
                </a:solidFill>
                <a:latin typeface="Times New Roman"/>
                <a:cs typeface="Times New Roman"/>
              </a:rPr>
              <a:t>h	</a:t>
            </a:r>
            <a:r>
              <a:rPr sz="2000" spc="-20">
                <a:solidFill>
                  <a:srgbClr val="6F2F9F"/>
                </a:solidFill>
                <a:latin typeface="Times New Roman"/>
                <a:cs typeface="Times New Roman"/>
              </a:rPr>
              <a:t>r</a:t>
            </a:r>
            <a:r>
              <a:rPr sz="2000" spc="-10">
                <a:solidFill>
                  <a:srgbClr val="6F2F9F"/>
                </a:solidFill>
                <a:latin typeface="Times New Roman"/>
                <a:cs typeface="Times New Roman"/>
              </a:rPr>
              <a:t>i</a:t>
            </a:r>
            <a:r>
              <a:rPr sz="2000" spc="20">
                <a:solidFill>
                  <a:srgbClr val="6F2F9F"/>
                </a:solidFill>
                <a:latin typeface="Times New Roman"/>
                <a:cs typeface="Times New Roman"/>
              </a:rPr>
              <a:t>s</a:t>
            </a:r>
            <a:r>
              <a:rPr sz="2000">
                <a:solidFill>
                  <a:srgbClr val="6F2F9F"/>
                </a:solidFill>
                <a:latin typeface="Times New Roman"/>
                <a:cs typeface="Times New Roman"/>
              </a:rPr>
              <a:t>k	</a:t>
            </a:r>
            <a:r>
              <a:rPr sz="2000" spc="-20">
                <a:solidFill>
                  <a:srgbClr val="6F2F9F"/>
                </a:solidFill>
                <a:latin typeface="Times New Roman"/>
                <a:cs typeface="Times New Roman"/>
              </a:rPr>
              <a:t>f</a:t>
            </a:r>
            <a:r>
              <a:rPr sz="2000">
                <a:solidFill>
                  <a:srgbClr val="6F2F9F"/>
                </a:solidFill>
                <a:latin typeface="Times New Roman"/>
                <a:cs typeface="Times New Roman"/>
              </a:rPr>
              <a:t>or	</a:t>
            </a:r>
            <a:r>
              <a:rPr sz="2000" spc="-70">
                <a:solidFill>
                  <a:srgbClr val="6F2F9F"/>
                </a:solidFill>
                <a:latin typeface="Times New Roman"/>
                <a:cs typeface="Times New Roman"/>
              </a:rPr>
              <a:t>f</a:t>
            </a:r>
            <a:r>
              <a:rPr sz="2000" spc="5">
                <a:solidFill>
                  <a:srgbClr val="6F2F9F"/>
                </a:solidFill>
                <a:latin typeface="Times New Roman"/>
                <a:cs typeface="Times New Roman"/>
              </a:rPr>
              <a:t>a</a:t>
            </a:r>
            <a:r>
              <a:rPr sz="2000" spc="-20">
                <a:solidFill>
                  <a:srgbClr val="6F2F9F"/>
                </a:solidFill>
                <a:latin typeface="Times New Roman"/>
                <a:cs typeface="Times New Roman"/>
              </a:rPr>
              <a:t>r</a:t>
            </a:r>
            <a:r>
              <a:rPr sz="2000" spc="-10">
                <a:solidFill>
                  <a:srgbClr val="6F2F9F"/>
                </a:solidFill>
                <a:latin typeface="Times New Roman"/>
                <a:cs typeface="Times New Roman"/>
              </a:rPr>
              <a:t>m</a:t>
            </a:r>
            <a:r>
              <a:rPr sz="2000" spc="5">
                <a:solidFill>
                  <a:srgbClr val="6F2F9F"/>
                </a:solidFill>
                <a:latin typeface="Times New Roman"/>
                <a:cs typeface="Times New Roman"/>
              </a:rPr>
              <a:t>e</a:t>
            </a:r>
            <a:r>
              <a:rPr sz="2000" spc="-20">
                <a:solidFill>
                  <a:srgbClr val="6F2F9F"/>
                </a:solidFill>
                <a:latin typeface="Times New Roman"/>
                <a:cs typeface="Times New Roman"/>
              </a:rPr>
              <a:t>r</a:t>
            </a:r>
            <a:r>
              <a:rPr sz="2000">
                <a:solidFill>
                  <a:srgbClr val="6F2F9F"/>
                </a:solidFill>
                <a:latin typeface="Times New Roman"/>
                <a:cs typeface="Times New Roman"/>
              </a:rPr>
              <a:t>s	</a:t>
            </a:r>
            <a:r>
              <a:rPr sz="2000" spc="5">
                <a:solidFill>
                  <a:srgbClr val="6F2F9F"/>
                </a:solidFill>
                <a:latin typeface="Times New Roman"/>
                <a:cs typeface="Times New Roman"/>
              </a:rPr>
              <a:t>a</a:t>
            </a:r>
            <a:r>
              <a:rPr sz="2000">
                <a:solidFill>
                  <a:srgbClr val="6F2F9F"/>
                </a:solidFill>
                <a:latin typeface="Times New Roman"/>
                <a:cs typeface="Times New Roman"/>
              </a:rPr>
              <a:t>nd	</a:t>
            </a:r>
            <a:r>
              <a:rPr sz="2000" spc="-40">
                <a:solidFill>
                  <a:srgbClr val="6F2F9F"/>
                </a:solidFill>
                <a:latin typeface="Times New Roman"/>
                <a:cs typeface="Times New Roman"/>
              </a:rPr>
              <a:t>c</a:t>
            </a:r>
            <a:r>
              <a:rPr sz="2000">
                <a:solidFill>
                  <a:srgbClr val="6F2F9F"/>
                </a:solidFill>
                <a:latin typeface="Times New Roman"/>
                <a:cs typeface="Times New Roman"/>
              </a:rPr>
              <a:t>h</a:t>
            </a:r>
            <a:r>
              <a:rPr sz="2000" spc="5">
                <a:solidFill>
                  <a:srgbClr val="6F2F9F"/>
                </a:solidFill>
                <a:latin typeface="Times New Roman"/>
                <a:cs typeface="Times New Roman"/>
              </a:rPr>
              <a:t>a</a:t>
            </a:r>
            <a:r>
              <a:rPr sz="2000">
                <a:solidFill>
                  <a:srgbClr val="6F2F9F"/>
                </a:solidFill>
                <a:latin typeface="Times New Roman"/>
                <a:cs typeface="Times New Roman"/>
              </a:rPr>
              <a:t>nge	</a:t>
            </a:r>
            <a:r>
              <a:rPr sz="2000" spc="-10">
                <a:solidFill>
                  <a:srgbClr val="6F2F9F"/>
                </a:solidFill>
                <a:latin typeface="Times New Roman"/>
                <a:cs typeface="Times New Roman"/>
              </a:rPr>
              <a:t>t</a:t>
            </a:r>
            <a:r>
              <a:rPr sz="2000" spc="45">
                <a:solidFill>
                  <a:srgbClr val="6F2F9F"/>
                </a:solidFill>
                <a:latin typeface="Times New Roman"/>
                <a:cs typeface="Times New Roman"/>
              </a:rPr>
              <a:t>h</a:t>
            </a:r>
            <a:r>
              <a:rPr sz="2000">
                <a:solidFill>
                  <a:srgbClr val="6F2F9F"/>
                </a:solidFill>
                <a:latin typeface="Times New Roman"/>
                <a:cs typeface="Times New Roman"/>
              </a:rPr>
              <a:t>e	</a:t>
            </a:r>
            <a:r>
              <a:rPr sz="2000" spc="-70">
                <a:solidFill>
                  <a:srgbClr val="6F2F9F"/>
                </a:solidFill>
                <a:latin typeface="Times New Roman"/>
                <a:cs typeface="Times New Roman"/>
              </a:rPr>
              <a:t>f</a:t>
            </a:r>
            <a:r>
              <a:rPr sz="2000">
                <a:solidFill>
                  <a:srgbClr val="6F2F9F"/>
                </a:solidFill>
                <a:latin typeface="Times New Roman"/>
                <a:cs typeface="Times New Roman"/>
              </a:rPr>
              <a:t>u</a:t>
            </a:r>
            <a:r>
              <a:rPr sz="2000" spc="-10">
                <a:solidFill>
                  <a:srgbClr val="6F2F9F"/>
                </a:solidFill>
                <a:latin typeface="Times New Roman"/>
                <a:cs typeface="Times New Roman"/>
              </a:rPr>
              <a:t>t</a:t>
            </a:r>
            <a:r>
              <a:rPr sz="2000" spc="45">
                <a:solidFill>
                  <a:srgbClr val="6F2F9F"/>
                </a:solidFill>
                <a:latin typeface="Times New Roman"/>
                <a:cs typeface="Times New Roman"/>
              </a:rPr>
              <a:t>u</a:t>
            </a:r>
            <a:r>
              <a:rPr sz="2000" spc="-20">
                <a:solidFill>
                  <a:srgbClr val="6F2F9F"/>
                </a:solidFill>
                <a:latin typeface="Times New Roman"/>
                <a:cs typeface="Times New Roman"/>
              </a:rPr>
              <a:t>r</a:t>
            </a:r>
            <a:r>
              <a:rPr sz="2000">
                <a:solidFill>
                  <a:srgbClr val="6F2F9F"/>
                </a:solidFill>
                <a:latin typeface="Times New Roman"/>
                <a:cs typeface="Times New Roman"/>
              </a:rPr>
              <a:t>e	</a:t>
            </a:r>
            <a:r>
              <a:rPr sz="2000" spc="-5">
                <a:solidFill>
                  <a:srgbClr val="6F2F9F"/>
                </a:solidFill>
                <a:latin typeface="Times New Roman"/>
                <a:cs typeface="Times New Roman"/>
              </a:rPr>
              <a:t>o</a:t>
            </a:r>
            <a:r>
              <a:rPr sz="2000">
                <a:solidFill>
                  <a:srgbClr val="6F2F9F"/>
                </a:solidFill>
                <a:latin typeface="Times New Roman"/>
                <a:cs typeface="Times New Roman"/>
              </a:rPr>
              <a:t>f	</a:t>
            </a:r>
            <a:r>
              <a:rPr sz="2000" spc="-20">
                <a:solidFill>
                  <a:srgbClr val="6F2F9F"/>
                </a:solidFill>
                <a:latin typeface="Times New Roman"/>
                <a:cs typeface="Times New Roman"/>
              </a:rPr>
              <a:t>f</a:t>
            </a:r>
            <a:r>
              <a:rPr sz="2000">
                <a:solidFill>
                  <a:srgbClr val="6F2F9F"/>
                </a:solidFill>
                <a:latin typeface="Times New Roman"/>
                <a:cs typeface="Times New Roman"/>
              </a:rPr>
              <a:t>ood  </a:t>
            </a:r>
            <a:r>
              <a:rPr sz="2000" spc="-20">
                <a:solidFill>
                  <a:srgbClr val="6F2F9F"/>
                </a:solidFill>
                <a:latin typeface="Times New Roman"/>
                <a:cs typeface="Times New Roman"/>
              </a:rPr>
              <a:t>production</a:t>
            </a:r>
            <a:endParaRPr sz="2000">
              <a:latin typeface="Times New Roman"/>
              <a:cs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7368" y="457200"/>
            <a:ext cx="5396231" cy="505908"/>
          </a:xfrm>
          <a:prstGeom prst="rect">
            <a:avLst/>
          </a:prstGeom>
        </p:spPr>
        <p:txBody>
          <a:bodyPr vert="horz" wrap="square" lIns="0" tIns="13335" rIns="0" bIns="0" rtlCol="0">
            <a:spAutoFit/>
          </a:bodyPr>
          <a:lstStyle/>
          <a:p>
            <a:pPr marL="12700">
              <a:lnSpc>
                <a:spcPct val="100000"/>
              </a:lnSpc>
              <a:spcBef>
                <a:spcPts val="105"/>
              </a:spcBef>
            </a:pPr>
            <a:r>
              <a:rPr spc="-35">
                <a:latin typeface="Times New Roman"/>
                <a:cs typeface="Times New Roman"/>
              </a:rPr>
              <a:t>IT</a:t>
            </a:r>
            <a:r>
              <a:rPr spc="20">
                <a:latin typeface="Times New Roman"/>
                <a:cs typeface="Times New Roman"/>
              </a:rPr>
              <a:t> </a:t>
            </a:r>
            <a:r>
              <a:rPr spc="-20">
                <a:latin typeface="Times New Roman"/>
                <a:cs typeface="Times New Roman"/>
              </a:rPr>
              <a:t>Impacts</a:t>
            </a:r>
            <a:r>
              <a:rPr spc="140">
                <a:latin typeface="Times New Roman"/>
                <a:cs typeface="Times New Roman"/>
              </a:rPr>
              <a:t> </a:t>
            </a:r>
            <a:r>
              <a:rPr spc="-5">
                <a:latin typeface="Times New Roman"/>
                <a:cs typeface="Times New Roman"/>
              </a:rPr>
              <a:t>Entire</a:t>
            </a:r>
            <a:r>
              <a:rPr spc="-35">
                <a:latin typeface="Times New Roman"/>
                <a:cs typeface="Times New Roman"/>
              </a:rPr>
              <a:t> </a:t>
            </a:r>
            <a:r>
              <a:rPr spc="-10">
                <a:latin typeface="Times New Roman"/>
                <a:cs typeface="Times New Roman"/>
              </a:rPr>
              <a:t>Industries</a:t>
            </a:r>
          </a:p>
        </p:txBody>
      </p:sp>
      <p:sp>
        <p:nvSpPr>
          <p:cNvPr id="3" name="object 3"/>
          <p:cNvSpPr txBox="1"/>
          <p:nvPr/>
        </p:nvSpPr>
        <p:spPr>
          <a:xfrm>
            <a:off x="547369" y="1474406"/>
            <a:ext cx="8394065" cy="2746375"/>
          </a:xfrm>
          <a:prstGeom prst="rect">
            <a:avLst/>
          </a:prstGeom>
        </p:spPr>
        <p:txBody>
          <a:bodyPr vert="horz" wrap="square" lIns="0" tIns="12700" rIns="0" bIns="0" rtlCol="0">
            <a:spAutoFit/>
          </a:bodyPr>
          <a:lstStyle/>
          <a:p>
            <a:pPr marL="12700">
              <a:lnSpc>
                <a:spcPct val="100000"/>
              </a:lnSpc>
              <a:spcBef>
                <a:spcPts val="100"/>
              </a:spcBef>
            </a:pPr>
            <a:r>
              <a:rPr sz="2400" b="1" spc="-15">
                <a:solidFill>
                  <a:srgbClr val="006FC0"/>
                </a:solidFill>
                <a:latin typeface="Times New Roman"/>
                <a:cs typeface="Times New Roman"/>
              </a:rPr>
              <a:t>The</a:t>
            </a:r>
            <a:r>
              <a:rPr sz="2400" b="1" spc="15">
                <a:solidFill>
                  <a:srgbClr val="006FC0"/>
                </a:solidFill>
                <a:latin typeface="Times New Roman"/>
                <a:cs typeface="Times New Roman"/>
              </a:rPr>
              <a:t> </a:t>
            </a:r>
            <a:r>
              <a:rPr sz="2400" b="1" spc="-10">
                <a:solidFill>
                  <a:srgbClr val="006FC0"/>
                </a:solidFill>
                <a:latin typeface="Times New Roman"/>
                <a:cs typeface="Times New Roman"/>
              </a:rPr>
              <a:t>Fashion</a:t>
            </a:r>
            <a:r>
              <a:rPr sz="2400" b="1" spc="40">
                <a:solidFill>
                  <a:srgbClr val="006FC0"/>
                </a:solidFill>
                <a:latin typeface="Times New Roman"/>
                <a:cs typeface="Times New Roman"/>
              </a:rPr>
              <a:t> </a:t>
            </a:r>
            <a:r>
              <a:rPr sz="2400" b="1" spc="-10">
                <a:solidFill>
                  <a:srgbClr val="006FC0"/>
                </a:solidFill>
                <a:latin typeface="Times New Roman"/>
                <a:cs typeface="Times New Roman"/>
              </a:rPr>
              <a:t>Industry</a:t>
            </a:r>
            <a:endParaRPr sz="2400">
              <a:latin typeface="Times New Roman"/>
              <a:cs typeface="Times New Roman"/>
            </a:endParaRPr>
          </a:p>
          <a:p>
            <a:pPr>
              <a:lnSpc>
                <a:spcPct val="100000"/>
              </a:lnSpc>
              <a:spcBef>
                <a:spcPts val="45"/>
              </a:spcBef>
            </a:pPr>
            <a:endParaRPr sz="3200">
              <a:latin typeface="Times New Roman"/>
              <a:cs typeface="Times New Roman"/>
            </a:endParaRPr>
          </a:p>
          <a:p>
            <a:pPr marL="355600" indent="-343535">
              <a:lnSpc>
                <a:spcPct val="100000"/>
              </a:lnSpc>
              <a:buChar char="-"/>
              <a:tabLst>
                <a:tab pos="355600" algn="l"/>
                <a:tab pos="356235" algn="l"/>
              </a:tabLst>
            </a:pPr>
            <a:r>
              <a:rPr sz="2000" spc="-5">
                <a:latin typeface="Times New Roman"/>
                <a:cs typeface="Times New Roman"/>
              </a:rPr>
              <a:t>People</a:t>
            </a:r>
            <a:r>
              <a:rPr sz="2000" spc="375">
                <a:latin typeface="Times New Roman"/>
                <a:cs typeface="Times New Roman"/>
              </a:rPr>
              <a:t> </a:t>
            </a:r>
            <a:r>
              <a:rPr sz="2000" spc="-10">
                <a:latin typeface="Times New Roman"/>
                <a:cs typeface="Times New Roman"/>
              </a:rPr>
              <a:t>keep</a:t>
            </a:r>
            <a:r>
              <a:rPr sz="2000" spc="409">
                <a:latin typeface="Times New Roman"/>
                <a:cs typeface="Times New Roman"/>
              </a:rPr>
              <a:t> </a:t>
            </a:r>
            <a:r>
              <a:rPr sz="2000" spc="-5">
                <a:latin typeface="Times New Roman"/>
                <a:cs typeface="Times New Roman"/>
              </a:rPr>
              <a:t>buying</a:t>
            </a:r>
            <a:r>
              <a:rPr sz="2000" spc="455">
                <a:latin typeface="Times New Roman"/>
                <a:cs typeface="Times New Roman"/>
              </a:rPr>
              <a:t> </a:t>
            </a:r>
            <a:r>
              <a:rPr sz="2000" spc="-10">
                <a:latin typeface="Times New Roman"/>
                <a:cs typeface="Times New Roman"/>
              </a:rPr>
              <a:t>clothes</a:t>
            </a:r>
            <a:r>
              <a:rPr sz="2000" spc="434">
                <a:latin typeface="Times New Roman"/>
                <a:cs typeface="Times New Roman"/>
              </a:rPr>
              <a:t> </a:t>
            </a:r>
            <a:r>
              <a:rPr sz="2000">
                <a:latin typeface="Times New Roman"/>
                <a:cs typeface="Times New Roman"/>
              </a:rPr>
              <a:t>and</a:t>
            </a:r>
            <a:r>
              <a:rPr sz="2000" spc="409">
                <a:latin typeface="Times New Roman"/>
                <a:cs typeface="Times New Roman"/>
              </a:rPr>
              <a:t> </a:t>
            </a:r>
            <a:r>
              <a:rPr sz="2000" spc="-15">
                <a:latin typeface="Times New Roman"/>
                <a:cs typeface="Times New Roman"/>
              </a:rPr>
              <a:t>then</a:t>
            </a:r>
            <a:r>
              <a:rPr sz="2000" spc="455">
                <a:latin typeface="Times New Roman"/>
                <a:cs typeface="Times New Roman"/>
              </a:rPr>
              <a:t> </a:t>
            </a:r>
            <a:r>
              <a:rPr sz="2000" spc="-10">
                <a:latin typeface="Times New Roman"/>
                <a:cs typeface="Times New Roman"/>
              </a:rPr>
              <a:t>returning</a:t>
            </a:r>
            <a:r>
              <a:rPr sz="2000" spc="405">
                <a:latin typeface="Times New Roman"/>
                <a:cs typeface="Times New Roman"/>
              </a:rPr>
              <a:t> </a:t>
            </a:r>
            <a:r>
              <a:rPr sz="2000">
                <a:latin typeface="Times New Roman"/>
                <a:cs typeface="Times New Roman"/>
              </a:rPr>
              <a:t>them</a:t>
            </a:r>
            <a:r>
              <a:rPr sz="2000" spc="400">
                <a:latin typeface="Times New Roman"/>
                <a:cs typeface="Times New Roman"/>
              </a:rPr>
              <a:t> </a:t>
            </a:r>
            <a:r>
              <a:rPr sz="2000" spc="-5">
                <a:latin typeface="Times New Roman"/>
                <a:cs typeface="Times New Roman"/>
              </a:rPr>
              <a:t>after</a:t>
            </a:r>
            <a:r>
              <a:rPr sz="2000" spc="395">
                <a:latin typeface="Times New Roman"/>
                <a:cs typeface="Times New Roman"/>
              </a:rPr>
              <a:t> </a:t>
            </a:r>
            <a:r>
              <a:rPr sz="2000">
                <a:latin typeface="Times New Roman"/>
                <a:cs typeface="Times New Roman"/>
              </a:rPr>
              <a:t>trial</a:t>
            </a:r>
            <a:r>
              <a:rPr sz="2000" spc="400">
                <a:latin typeface="Times New Roman"/>
                <a:cs typeface="Times New Roman"/>
              </a:rPr>
              <a:t> </a:t>
            </a:r>
            <a:r>
              <a:rPr sz="2000" spc="-5">
                <a:latin typeface="Times New Roman"/>
                <a:cs typeface="Times New Roman"/>
              </a:rPr>
              <a:t>due</a:t>
            </a:r>
            <a:r>
              <a:rPr sz="2000" spc="365">
                <a:latin typeface="Times New Roman"/>
                <a:cs typeface="Times New Roman"/>
              </a:rPr>
              <a:t> </a:t>
            </a:r>
            <a:r>
              <a:rPr sz="2000" spc="20">
                <a:latin typeface="Times New Roman"/>
                <a:cs typeface="Times New Roman"/>
              </a:rPr>
              <a:t>to</a:t>
            </a:r>
            <a:r>
              <a:rPr sz="2000" spc="400">
                <a:latin typeface="Times New Roman"/>
                <a:cs typeface="Times New Roman"/>
              </a:rPr>
              <a:t> </a:t>
            </a:r>
            <a:r>
              <a:rPr sz="2000" spc="-20">
                <a:latin typeface="Times New Roman"/>
                <a:cs typeface="Times New Roman"/>
              </a:rPr>
              <a:t>few</a:t>
            </a:r>
            <a:endParaRPr sz="2000">
              <a:latin typeface="Times New Roman"/>
              <a:cs typeface="Times New Roman"/>
            </a:endParaRPr>
          </a:p>
          <a:p>
            <a:pPr marL="355600">
              <a:lnSpc>
                <a:spcPct val="100000"/>
              </a:lnSpc>
              <a:spcBef>
                <a:spcPts val="705"/>
              </a:spcBef>
            </a:pPr>
            <a:r>
              <a:rPr sz="2000" spc="-10">
                <a:latin typeface="Times New Roman"/>
                <a:cs typeface="Times New Roman"/>
              </a:rPr>
              <a:t>reasons.</a:t>
            </a:r>
            <a:endParaRPr sz="2000">
              <a:latin typeface="Times New Roman"/>
              <a:cs typeface="Times New Roman"/>
            </a:endParaRPr>
          </a:p>
          <a:p>
            <a:pPr marL="355600" indent="-343535">
              <a:lnSpc>
                <a:spcPct val="100000"/>
              </a:lnSpc>
              <a:spcBef>
                <a:spcPts val="705"/>
              </a:spcBef>
              <a:buClr>
                <a:srgbClr val="000000"/>
              </a:buClr>
              <a:buFont typeface="Times New Roman"/>
              <a:buChar char="-"/>
              <a:tabLst>
                <a:tab pos="355600" algn="l"/>
                <a:tab pos="356235" algn="l"/>
              </a:tabLst>
            </a:pPr>
            <a:r>
              <a:rPr sz="2000" b="1" spc="-15">
                <a:solidFill>
                  <a:srgbClr val="6F2F9F"/>
                </a:solidFill>
                <a:latin typeface="Times New Roman"/>
                <a:cs typeface="Times New Roman"/>
              </a:rPr>
              <a:t>Rent</a:t>
            </a:r>
            <a:r>
              <a:rPr sz="2000" b="1" spc="40">
                <a:solidFill>
                  <a:srgbClr val="6F2F9F"/>
                </a:solidFill>
                <a:latin typeface="Times New Roman"/>
                <a:cs typeface="Times New Roman"/>
              </a:rPr>
              <a:t> </a:t>
            </a:r>
            <a:r>
              <a:rPr sz="2000" b="1" spc="-30">
                <a:solidFill>
                  <a:srgbClr val="6F2F9F"/>
                </a:solidFill>
                <a:latin typeface="Times New Roman"/>
                <a:cs typeface="Times New Roman"/>
              </a:rPr>
              <a:t>the</a:t>
            </a:r>
            <a:r>
              <a:rPr sz="2000" b="1" spc="114">
                <a:solidFill>
                  <a:srgbClr val="6F2F9F"/>
                </a:solidFill>
                <a:latin typeface="Times New Roman"/>
                <a:cs typeface="Times New Roman"/>
              </a:rPr>
              <a:t> </a:t>
            </a:r>
            <a:r>
              <a:rPr sz="2000" b="1" spc="-25">
                <a:solidFill>
                  <a:srgbClr val="6F2F9F"/>
                </a:solidFill>
                <a:latin typeface="Times New Roman"/>
                <a:cs typeface="Times New Roman"/>
              </a:rPr>
              <a:t>Runway</a:t>
            </a:r>
            <a:r>
              <a:rPr sz="2000" b="1" spc="105">
                <a:solidFill>
                  <a:srgbClr val="6F2F9F"/>
                </a:solidFill>
                <a:latin typeface="Times New Roman"/>
                <a:cs typeface="Times New Roman"/>
              </a:rPr>
              <a:t> </a:t>
            </a:r>
            <a:r>
              <a:rPr sz="2000" spc="-15">
                <a:solidFill>
                  <a:srgbClr val="6F2F9F"/>
                </a:solidFill>
                <a:latin typeface="Times New Roman"/>
                <a:cs typeface="Times New Roman"/>
              </a:rPr>
              <a:t>(www.renttherunway.com)</a:t>
            </a:r>
            <a:endParaRPr sz="2000">
              <a:latin typeface="Times New Roman"/>
              <a:cs typeface="Times New Roman"/>
            </a:endParaRPr>
          </a:p>
          <a:p>
            <a:pPr marL="355600" indent="-343535">
              <a:lnSpc>
                <a:spcPct val="100000"/>
              </a:lnSpc>
              <a:spcBef>
                <a:spcPts val="700"/>
              </a:spcBef>
              <a:buClr>
                <a:srgbClr val="000000"/>
              </a:buClr>
              <a:buChar char="-"/>
              <a:tabLst>
                <a:tab pos="355600" algn="l"/>
                <a:tab pos="356235" algn="l"/>
              </a:tabLst>
            </a:pPr>
            <a:r>
              <a:rPr sz="2000" spc="5">
                <a:solidFill>
                  <a:srgbClr val="6F2F9F"/>
                </a:solidFill>
                <a:latin typeface="Times New Roman"/>
                <a:cs typeface="Times New Roman"/>
              </a:rPr>
              <a:t>Made</a:t>
            </a:r>
            <a:r>
              <a:rPr sz="2000" spc="-45">
                <a:solidFill>
                  <a:srgbClr val="6F2F9F"/>
                </a:solidFill>
                <a:latin typeface="Times New Roman"/>
                <a:cs typeface="Times New Roman"/>
              </a:rPr>
              <a:t> </a:t>
            </a:r>
            <a:r>
              <a:rPr sz="2000" spc="-20">
                <a:solidFill>
                  <a:srgbClr val="6F2F9F"/>
                </a:solidFill>
                <a:latin typeface="Times New Roman"/>
                <a:cs typeface="Times New Roman"/>
              </a:rPr>
              <a:t>expensive</a:t>
            </a:r>
            <a:r>
              <a:rPr sz="2000" spc="145">
                <a:solidFill>
                  <a:srgbClr val="6F2F9F"/>
                </a:solidFill>
                <a:latin typeface="Times New Roman"/>
                <a:cs typeface="Times New Roman"/>
              </a:rPr>
              <a:t> </a:t>
            </a:r>
            <a:r>
              <a:rPr sz="2000" spc="-15">
                <a:solidFill>
                  <a:srgbClr val="6F2F9F"/>
                </a:solidFill>
                <a:latin typeface="Times New Roman"/>
                <a:cs typeface="Times New Roman"/>
              </a:rPr>
              <a:t>clothing</a:t>
            </a:r>
            <a:r>
              <a:rPr sz="2000" spc="85">
                <a:solidFill>
                  <a:srgbClr val="6F2F9F"/>
                </a:solidFill>
                <a:latin typeface="Times New Roman"/>
                <a:cs typeface="Times New Roman"/>
              </a:rPr>
              <a:t> </a:t>
            </a:r>
            <a:r>
              <a:rPr sz="2000" spc="-5">
                <a:solidFill>
                  <a:srgbClr val="6F2F9F"/>
                </a:solidFill>
                <a:latin typeface="Times New Roman"/>
                <a:cs typeface="Times New Roman"/>
              </a:rPr>
              <a:t>available</a:t>
            </a:r>
            <a:r>
              <a:rPr sz="2000" spc="20">
                <a:solidFill>
                  <a:srgbClr val="6F2F9F"/>
                </a:solidFill>
                <a:latin typeface="Times New Roman"/>
                <a:cs typeface="Times New Roman"/>
              </a:rPr>
              <a:t> </a:t>
            </a:r>
            <a:r>
              <a:rPr sz="2000" spc="-25">
                <a:solidFill>
                  <a:srgbClr val="6F2F9F"/>
                </a:solidFill>
                <a:latin typeface="Times New Roman"/>
                <a:cs typeface="Times New Roman"/>
              </a:rPr>
              <a:t>on</a:t>
            </a:r>
            <a:r>
              <a:rPr sz="2000" spc="35">
                <a:solidFill>
                  <a:srgbClr val="6F2F9F"/>
                </a:solidFill>
                <a:latin typeface="Times New Roman"/>
                <a:cs typeface="Times New Roman"/>
              </a:rPr>
              <a:t> </a:t>
            </a:r>
            <a:r>
              <a:rPr sz="2000" spc="-15">
                <a:solidFill>
                  <a:srgbClr val="6F2F9F"/>
                </a:solidFill>
                <a:latin typeface="Times New Roman"/>
                <a:cs typeface="Times New Roman"/>
              </a:rPr>
              <a:t>rent.</a:t>
            </a:r>
            <a:endParaRPr sz="2000">
              <a:latin typeface="Times New Roman"/>
              <a:cs typeface="Times New Roman"/>
            </a:endParaRPr>
          </a:p>
          <a:p>
            <a:pPr marL="355600" indent="-343535">
              <a:lnSpc>
                <a:spcPct val="100000"/>
              </a:lnSpc>
              <a:spcBef>
                <a:spcPts val="705"/>
              </a:spcBef>
              <a:buClr>
                <a:srgbClr val="000000"/>
              </a:buClr>
              <a:buChar char="-"/>
              <a:tabLst>
                <a:tab pos="355600" algn="l"/>
                <a:tab pos="356235" algn="l"/>
              </a:tabLst>
            </a:pPr>
            <a:r>
              <a:rPr sz="2000" spc="-5">
                <a:solidFill>
                  <a:srgbClr val="6F2F9F"/>
                </a:solidFill>
                <a:latin typeface="Times New Roman"/>
                <a:cs typeface="Times New Roman"/>
              </a:rPr>
              <a:t>Disrupting</a:t>
            </a:r>
            <a:r>
              <a:rPr sz="2000">
                <a:solidFill>
                  <a:srgbClr val="6F2F9F"/>
                </a:solidFill>
                <a:latin typeface="Times New Roman"/>
                <a:cs typeface="Times New Roman"/>
              </a:rPr>
              <a:t> </a:t>
            </a:r>
            <a:r>
              <a:rPr sz="2000" spc="-5">
                <a:solidFill>
                  <a:srgbClr val="6F2F9F"/>
                </a:solidFill>
                <a:latin typeface="Times New Roman"/>
                <a:cs typeface="Times New Roman"/>
              </a:rPr>
              <a:t>traditional</a:t>
            </a:r>
            <a:r>
              <a:rPr sz="2000" spc="35">
                <a:solidFill>
                  <a:srgbClr val="6F2F9F"/>
                </a:solidFill>
                <a:latin typeface="Times New Roman"/>
                <a:cs typeface="Times New Roman"/>
              </a:rPr>
              <a:t> </a:t>
            </a:r>
            <a:r>
              <a:rPr sz="2000" spc="-20">
                <a:solidFill>
                  <a:srgbClr val="6F2F9F"/>
                </a:solidFill>
                <a:latin typeface="Times New Roman"/>
                <a:cs typeface="Times New Roman"/>
              </a:rPr>
              <a:t>physical</a:t>
            </a:r>
            <a:r>
              <a:rPr sz="2000" spc="100">
                <a:solidFill>
                  <a:srgbClr val="6F2F9F"/>
                </a:solidFill>
                <a:latin typeface="Times New Roman"/>
                <a:cs typeface="Times New Roman"/>
              </a:rPr>
              <a:t> </a:t>
            </a:r>
            <a:r>
              <a:rPr sz="2000" spc="-15">
                <a:solidFill>
                  <a:srgbClr val="6F2F9F"/>
                </a:solidFill>
                <a:latin typeface="Times New Roman"/>
                <a:cs typeface="Times New Roman"/>
              </a:rPr>
              <a:t>retailers.</a:t>
            </a:r>
            <a:endParaRPr sz="2000">
              <a:latin typeface="Times New Roman"/>
              <a:cs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7368" y="457200"/>
            <a:ext cx="5243831" cy="505908"/>
          </a:xfrm>
          <a:prstGeom prst="rect">
            <a:avLst/>
          </a:prstGeom>
        </p:spPr>
        <p:txBody>
          <a:bodyPr vert="horz" wrap="square" lIns="0" tIns="13335" rIns="0" bIns="0" rtlCol="0">
            <a:spAutoFit/>
          </a:bodyPr>
          <a:lstStyle/>
          <a:p>
            <a:pPr marL="12700">
              <a:lnSpc>
                <a:spcPct val="100000"/>
              </a:lnSpc>
              <a:spcBef>
                <a:spcPts val="105"/>
              </a:spcBef>
            </a:pPr>
            <a:r>
              <a:rPr spc="-35">
                <a:latin typeface="Times New Roman"/>
                <a:cs typeface="Times New Roman"/>
              </a:rPr>
              <a:t>IT</a:t>
            </a:r>
            <a:r>
              <a:rPr spc="20">
                <a:latin typeface="Times New Roman"/>
                <a:cs typeface="Times New Roman"/>
              </a:rPr>
              <a:t> </a:t>
            </a:r>
            <a:r>
              <a:rPr spc="-20">
                <a:latin typeface="Times New Roman"/>
                <a:cs typeface="Times New Roman"/>
              </a:rPr>
              <a:t>Impacts</a:t>
            </a:r>
            <a:r>
              <a:rPr spc="140">
                <a:latin typeface="Times New Roman"/>
                <a:cs typeface="Times New Roman"/>
              </a:rPr>
              <a:t> </a:t>
            </a:r>
            <a:r>
              <a:rPr spc="-5">
                <a:latin typeface="Times New Roman"/>
                <a:cs typeface="Times New Roman"/>
              </a:rPr>
              <a:t>Entire</a:t>
            </a:r>
            <a:r>
              <a:rPr spc="-35">
                <a:latin typeface="Times New Roman"/>
                <a:cs typeface="Times New Roman"/>
              </a:rPr>
              <a:t> </a:t>
            </a:r>
            <a:r>
              <a:rPr spc="-10">
                <a:latin typeface="Times New Roman"/>
                <a:cs typeface="Times New Roman"/>
              </a:rPr>
              <a:t>Industries</a:t>
            </a:r>
          </a:p>
        </p:txBody>
      </p:sp>
      <p:sp>
        <p:nvSpPr>
          <p:cNvPr id="3" name="object 3"/>
          <p:cNvSpPr txBox="1"/>
          <p:nvPr/>
        </p:nvSpPr>
        <p:spPr>
          <a:xfrm>
            <a:off x="547369" y="1474406"/>
            <a:ext cx="8395335" cy="3140075"/>
          </a:xfrm>
          <a:prstGeom prst="rect">
            <a:avLst/>
          </a:prstGeom>
        </p:spPr>
        <p:txBody>
          <a:bodyPr vert="horz" wrap="square" lIns="0" tIns="12700" rIns="0" bIns="0" rtlCol="0">
            <a:spAutoFit/>
          </a:bodyPr>
          <a:lstStyle/>
          <a:p>
            <a:pPr marL="12700">
              <a:lnSpc>
                <a:spcPct val="100000"/>
              </a:lnSpc>
              <a:spcBef>
                <a:spcPts val="100"/>
              </a:spcBef>
            </a:pPr>
            <a:r>
              <a:rPr sz="2400" b="1" spc="-10">
                <a:solidFill>
                  <a:srgbClr val="006FC0"/>
                </a:solidFill>
                <a:latin typeface="Times New Roman"/>
                <a:cs typeface="Times New Roman"/>
              </a:rPr>
              <a:t>Education</a:t>
            </a:r>
            <a:endParaRPr sz="2400">
              <a:latin typeface="Times New Roman"/>
              <a:cs typeface="Times New Roman"/>
            </a:endParaRPr>
          </a:p>
          <a:p>
            <a:pPr>
              <a:lnSpc>
                <a:spcPct val="100000"/>
              </a:lnSpc>
              <a:spcBef>
                <a:spcPts val="45"/>
              </a:spcBef>
            </a:pPr>
            <a:endParaRPr sz="3200">
              <a:latin typeface="Times New Roman"/>
              <a:cs typeface="Times New Roman"/>
            </a:endParaRPr>
          </a:p>
          <a:p>
            <a:pPr marL="355600" indent="-343535">
              <a:lnSpc>
                <a:spcPct val="100000"/>
              </a:lnSpc>
              <a:buClr>
                <a:srgbClr val="000000"/>
              </a:buClr>
              <a:buFont typeface="Times New Roman"/>
              <a:buChar char="-"/>
              <a:tabLst>
                <a:tab pos="355600" algn="l"/>
                <a:tab pos="356235" algn="l"/>
              </a:tabLst>
            </a:pPr>
            <a:r>
              <a:rPr sz="2000" b="1" spc="-15">
                <a:solidFill>
                  <a:srgbClr val="6F2F9F"/>
                </a:solidFill>
                <a:latin typeface="Times New Roman"/>
                <a:cs typeface="Times New Roman"/>
              </a:rPr>
              <a:t>UniversityNow</a:t>
            </a:r>
            <a:r>
              <a:rPr sz="2000" b="1" spc="160">
                <a:solidFill>
                  <a:srgbClr val="6F2F9F"/>
                </a:solidFill>
                <a:latin typeface="Times New Roman"/>
                <a:cs typeface="Times New Roman"/>
              </a:rPr>
              <a:t> </a:t>
            </a:r>
            <a:r>
              <a:rPr sz="2000" spc="-15">
                <a:solidFill>
                  <a:srgbClr val="6F2F9F"/>
                </a:solidFill>
                <a:latin typeface="Times New Roman"/>
                <a:cs typeface="Times New Roman"/>
              </a:rPr>
              <a:t>(www.unow.com)</a:t>
            </a:r>
            <a:endParaRPr sz="2000">
              <a:latin typeface="Times New Roman"/>
              <a:cs typeface="Times New Roman"/>
            </a:endParaRPr>
          </a:p>
          <a:p>
            <a:pPr marL="355600" marR="5080" indent="-343535">
              <a:lnSpc>
                <a:spcPct val="129299"/>
              </a:lnSpc>
              <a:spcBef>
                <a:spcPts val="5"/>
              </a:spcBef>
              <a:buClr>
                <a:srgbClr val="000000"/>
              </a:buClr>
              <a:buChar char="-"/>
              <a:tabLst>
                <a:tab pos="355600" algn="l"/>
                <a:tab pos="356235" algn="l"/>
                <a:tab pos="1378585" algn="l"/>
                <a:tab pos="1715135" algn="l"/>
                <a:tab pos="2407920" algn="l"/>
                <a:tab pos="3278504" algn="l"/>
                <a:tab pos="3939540" algn="l"/>
                <a:tab pos="5108575" algn="l"/>
                <a:tab pos="5438775" algn="l"/>
                <a:tab pos="6423660" algn="l"/>
                <a:tab pos="7179945" algn="l"/>
                <a:tab pos="7567295" algn="l"/>
              </a:tabLst>
            </a:pPr>
            <a:r>
              <a:rPr sz="2000" spc="-20">
                <a:solidFill>
                  <a:srgbClr val="6F2F9F"/>
                </a:solidFill>
                <a:latin typeface="Times New Roman"/>
                <a:cs typeface="Times New Roman"/>
              </a:rPr>
              <a:t>F</a:t>
            </a:r>
            <a:r>
              <a:rPr sz="2000" spc="-50">
                <a:solidFill>
                  <a:srgbClr val="6F2F9F"/>
                </a:solidFill>
                <a:latin typeface="Times New Roman"/>
                <a:cs typeface="Times New Roman"/>
              </a:rPr>
              <a:t>o</a:t>
            </a:r>
            <a:r>
              <a:rPr sz="2000">
                <a:solidFill>
                  <a:srgbClr val="6F2F9F"/>
                </a:solidFill>
                <a:latin typeface="Times New Roman"/>
                <a:cs typeface="Times New Roman"/>
              </a:rPr>
              <a:t>un</a:t>
            </a:r>
            <a:r>
              <a:rPr sz="2000" spc="45">
                <a:solidFill>
                  <a:srgbClr val="6F2F9F"/>
                </a:solidFill>
                <a:latin typeface="Times New Roman"/>
                <a:cs typeface="Times New Roman"/>
              </a:rPr>
              <a:t>d</a:t>
            </a:r>
            <a:r>
              <a:rPr sz="2000" spc="-40">
                <a:solidFill>
                  <a:srgbClr val="6F2F9F"/>
                </a:solidFill>
                <a:latin typeface="Times New Roman"/>
                <a:cs typeface="Times New Roman"/>
              </a:rPr>
              <a:t>e</a:t>
            </a:r>
            <a:r>
              <a:rPr sz="2000">
                <a:solidFill>
                  <a:srgbClr val="6F2F9F"/>
                </a:solidFill>
                <a:latin typeface="Times New Roman"/>
                <a:cs typeface="Times New Roman"/>
              </a:rPr>
              <a:t>d	</a:t>
            </a:r>
            <a:r>
              <a:rPr sz="2000" spc="40">
                <a:solidFill>
                  <a:srgbClr val="6F2F9F"/>
                </a:solidFill>
                <a:latin typeface="Times New Roman"/>
                <a:cs typeface="Times New Roman"/>
              </a:rPr>
              <a:t>t</a:t>
            </a:r>
            <a:r>
              <a:rPr sz="2000">
                <a:solidFill>
                  <a:srgbClr val="6F2F9F"/>
                </a:solidFill>
                <a:latin typeface="Times New Roman"/>
                <a:cs typeface="Times New Roman"/>
              </a:rPr>
              <a:t>o	</a:t>
            </a:r>
            <a:r>
              <a:rPr sz="2000" spc="-10">
                <a:solidFill>
                  <a:srgbClr val="6F2F9F"/>
                </a:solidFill>
                <a:latin typeface="Times New Roman"/>
                <a:cs typeface="Times New Roman"/>
              </a:rPr>
              <a:t>m</a:t>
            </a:r>
            <a:r>
              <a:rPr sz="2000" spc="10">
                <a:solidFill>
                  <a:srgbClr val="6F2F9F"/>
                </a:solidFill>
                <a:latin typeface="Times New Roman"/>
                <a:cs typeface="Times New Roman"/>
              </a:rPr>
              <a:t>a</a:t>
            </a:r>
            <a:r>
              <a:rPr sz="2000">
                <a:solidFill>
                  <a:srgbClr val="6F2F9F"/>
                </a:solidFill>
                <a:latin typeface="Times New Roman"/>
                <a:cs typeface="Times New Roman"/>
              </a:rPr>
              <a:t>ke	</a:t>
            </a:r>
            <a:r>
              <a:rPr sz="2000" spc="10">
                <a:solidFill>
                  <a:srgbClr val="6F2F9F"/>
                </a:solidFill>
                <a:latin typeface="Times New Roman"/>
                <a:cs typeface="Times New Roman"/>
              </a:rPr>
              <a:t>c</a:t>
            </a:r>
            <a:r>
              <a:rPr sz="2000" spc="-50">
                <a:solidFill>
                  <a:srgbClr val="6F2F9F"/>
                </a:solidFill>
                <a:latin typeface="Times New Roman"/>
                <a:cs typeface="Times New Roman"/>
              </a:rPr>
              <a:t>o</a:t>
            </a:r>
            <a:r>
              <a:rPr sz="2000">
                <a:solidFill>
                  <a:srgbClr val="6F2F9F"/>
                </a:solidFill>
                <a:latin typeface="Times New Roman"/>
                <a:cs typeface="Times New Roman"/>
              </a:rPr>
              <a:t>l</a:t>
            </a:r>
            <a:r>
              <a:rPr sz="2000" spc="40">
                <a:solidFill>
                  <a:srgbClr val="6F2F9F"/>
                </a:solidFill>
                <a:latin typeface="Times New Roman"/>
                <a:cs typeface="Times New Roman"/>
              </a:rPr>
              <a:t>l</a:t>
            </a:r>
            <a:r>
              <a:rPr sz="2000" spc="-40">
                <a:solidFill>
                  <a:srgbClr val="6F2F9F"/>
                </a:solidFill>
                <a:latin typeface="Times New Roman"/>
                <a:cs typeface="Times New Roman"/>
              </a:rPr>
              <a:t>e</a:t>
            </a:r>
            <a:r>
              <a:rPr sz="2000" spc="50">
                <a:solidFill>
                  <a:srgbClr val="6F2F9F"/>
                </a:solidFill>
                <a:latin typeface="Times New Roman"/>
                <a:cs typeface="Times New Roman"/>
              </a:rPr>
              <a:t>g</a:t>
            </a:r>
            <a:r>
              <a:rPr sz="2000">
                <a:solidFill>
                  <a:srgbClr val="6F2F9F"/>
                </a:solidFill>
                <a:latin typeface="Times New Roman"/>
                <a:cs typeface="Times New Roman"/>
              </a:rPr>
              <a:t>e	</a:t>
            </a:r>
            <a:r>
              <a:rPr sz="2000" spc="40">
                <a:solidFill>
                  <a:srgbClr val="6F2F9F"/>
                </a:solidFill>
                <a:latin typeface="Times New Roman"/>
                <a:cs typeface="Times New Roman"/>
              </a:rPr>
              <a:t>m</a:t>
            </a:r>
            <a:r>
              <a:rPr sz="2000" spc="-50">
                <a:solidFill>
                  <a:srgbClr val="6F2F9F"/>
                </a:solidFill>
                <a:latin typeface="Times New Roman"/>
                <a:cs typeface="Times New Roman"/>
              </a:rPr>
              <a:t>o</a:t>
            </a:r>
            <a:r>
              <a:rPr sz="2000" spc="30">
                <a:solidFill>
                  <a:srgbClr val="6F2F9F"/>
                </a:solidFill>
                <a:latin typeface="Times New Roman"/>
                <a:cs typeface="Times New Roman"/>
              </a:rPr>
              <a:t>r</a:t>
            </a:r>
            <a:r>
              <a:rPr sz="2000">
                <a:solidFill>
                  <a:srgbClr val="6F2F9F"/>
                </a:solidFill>
                <a:latin typeface="Times New Roman"/>
                <a:cs typeface="Times New Roman"/>
              </a:rPr>
              <a:t>e	</a:t>
            </a:r>
            <a:r>
              <a:rPr sz="2000" spc="10">
                <a:solidFill>
                  <a:srgbClr val="6F2F9F"/>
                </a:solidFill>
                <a:latin typeface="Times New Roman"/>
                <a:cs typeface="Times New Roman"/>
              </a:rPr>
              <a:t>acc</a:t>
            </a:r>
            <a:r>
              <a:rPr sz="2000" spc="-40">
                <a:solidFill>
                  <a:srgbClr val="6F2F9F"/>
                </a:solidFill>
                <a:latin typeface="Times New Roman"/>
                <a:cs typeface="Times New Roman"/>
              </a:rPr>
              <a:t>e</a:t>
            </a:r>
            <a:r>
              <a:rPr sz="2000" spc="15">
                <a:solidFill>
                  <a:srgbClr val="6F2F9F"/>
                </a:solidFill>
                <a:latin typeface="Times New Roman"/>
                <a:cs typeface="Times New Roman"/>
              </a:rPr>
              <a:t>ss</a:t>
            </a:r>
            <a:r>
              <a:rPr sz="2000">
                <a:solidFill>
                  <a:srgbClr val="6F2F9F"/>
                </a:solidFill>
                <a:latin typeface="Times New Roman"/>
                <a:cs typeface="Times New Roman"/>
              </a:rPr>
              <a:t>i</a:t>
            </a:r>
            <a:r>
              <a:rPr sz="2000" spc="-10">
                <a:solidFill>
                  <a:srgbClr val="6F2F9F"/>
                </a:solidFill>
                <a:latin typeface="Times New Roman"/>
                <a:cs typeface="Times New Roman"/>
              </a:rPr>
              <a:t>b</a:t>
            </a:r>
            <a:r>
              <a:rPr sz="2000">
                <a:solidFill>
                  <a:srgbClr val="6F2F9F"/>
                </a:solidFill>
                <a:latin typeface="Times New Roman"/>
                <a:cs typeface="Times New Roman"/>
              </a:rPr>
              <a:t>le	</a:t>
            </a:r>
            <a:r>
              <a:rPr sz="2000" spc="-10">
                <a:solidFill>
                  <a:srgbClr val="6F2F9F"/>
                </a:solidFill>
                <a:latin typeface="Times New Roman"/>
                <a:cs typeface="Times New Roman"/>
              </a:rPr>
              <a:t>t</a:t>
            </a:r>
            <a:r>
              <a:rPr sz="2000">
                <a:solidFill>
                  <a:srgbClr val="6F2F9F"/>
                </a:solidFill>
                <a:latin typeface="Times New Roman"/>
                <a:cs typeface="Times New Roman"/>
              </a:rPr>
              <a:t>o	</a:t>
            </a:r>
            <a:r>
              <a:rPr sz="2000" spc="45">
                <a:solidFill>
                  <a:srgbClr val="6F2F9F"/>
                </a:solidFill>
                <a:latin typeface="Times New Roman"/>
                <a:cs typeface="Times New Roman"/>
              </a:rPr>
              <a:t>w</a:t>
            </a:r>
            <a:r>
              <a:rPr sz="2000" spc="-50">
                <a:solidFill>
                  <a:srgbClr val="6F2F9F"/>
                </a:solidFill>
                <a:latin typeface="Times New Roman"/>
                <a:cs typeface="Times New Roman"/>
              </a:rPr>
              <a:t>o</a:t>
            </a:r>
            <a:r>
              <a:rPr sz="2000" spc="-20">
                <a:solidFill>
                  <a:srgbClr val="6F2F9F"/>
                </a:solidFill>
                <a:latin typeface="Times New Roman"/>
                <a:cs typeface="Times New Roman"/>
              </a:rPr>
              <a:t>r</a:t>
            </a:r>
            <a:r>
              <a:rPr sz="2000">
                <a:solidFill>
                  <a:srgbClr val="6F2F9F"/>
                </a:solidFill>
                <a:latin typeface="Times New Roman"/>
                <a:cs typeface="Times New Roman"/>
              </a:rPr>
              <a:t>k</a:t>
            </a:r>
            <a:r>
              <a:rPr sz="2000" spc="-10">
                <a:solidFill>
                  <a:srgbClr val="6F2F9F"/>
                </a:solidFill>
                <a:latin typeface="Times New Roman"/>
                <a:cs typeface="Times New Roman"/>
              </a:rPr>
              <a:t>i</a:t>
            </a:r>
            <a:r>
              <a:rPr sz="2000">
                <a:solidFill>
                  <a:srgbClr val="6F2F9F"/>
                </a:solidFill>
                <a:latin typeface="Times New Roman"/>
                <a:cs typeface="Times New Roman"/>
              </a:rPr>
              <a:t>ng	</a:t>
            </a:r>
            <a:r>
              <a:rPr sz="2000" spc="10">
                <a:solidFill>
                  <a:srgbClr val="6F2F9F"/>
                </a:solidFill>
                <a:latin typeface="Times New Roman"/>
                <a:cs typeface="Times New Roman"/>
              </a:rPr>
              <a:t>a</a:t>
            </a:r>
            <a:r>
              <a:rPr sz="2000">
                <a:solidFill>
                  <a:srgbClr val="6F2F9F"/>
                </a:solidFill>
                <a:latin typeface="Times New Roman"/>
                <a:cs typeface="Times New Roman"/>
              </a:rPr>
              <a:t>d</a:t>
            </a:r>
            <a:r>
              <a:rPr sz="2000" spc="45">
                <a:solidFill>
                  <a:srgbClr val="6F2F9F"/>
                </a:solidFill>
                <a:latin typeface="Times New Roman"/>
                <a:cs typeface="Times New Roman"/>
              </a:rPr>
              <a:t>u</a:t>
            </a:r>
            <a:r>
              <a:rPr sz="2000">
                <a:solidFill>
                  <a:srgbClr val="6F2F9F"/>
                </a:solidFill>
                <a:latin typeface="Times New Roman"/>
                <a:cs typeface="Times New Roman"/>
              </a:rPr>
              <a:t>l</a:t>
            </a:r>
            <a:r>
              <a:rPr sz="2000" spc="-15">
                <a:solidFill>
                  <a:srgbClr val="6F2F9F"/>
                </a:solidFill>
                <a:latin typeface="Times New Roman"/>
                <a:cs typeface="Times New Roman"/>
              </a:rPr>
              <a:t>t</a:t>
            </a:r>
            <a:r>
              <a:rPr sz="2000" spc="-5">
                <a:solidFill>
                  <a:srgbClr val="6F2F9F"/>
                </a:solidFill>
                <a:latin typeface="Times New Roman"/>
                <a:cs typeface="Times New Roman"/>
              </a:rPr>
              <a:t>s</a:t>
            </a:r>
            <a:r>
              <a:rPr sz="2000">
                <a:solidFill>
                  <a:srgbClr val="6F2F9F"/>
                </a:solidFill>
                <a:latin typeface="Times New Roman"/>
                <a:cs typeface="Times New Roman"/>
              </a:rPr>
              <a:t>	by	o</a:t>
            </a:r>
            <a:r>
              <a:rPr sz="2000" spc="-15">
                <a:solidFill>
                  <a:srgbClr val="6F2F9F"/>
                </a:solidFill>
                <a:latin typeface="Times New Roman"/>
                <a:cs typeface="Times New Roman"/>
              </a:rPr>
              <a:t>ff</a:t>
            </a:r>
            <a:r>
              <a:rPr sz="2000" spc="10">
                <a:solidFill>
                  <a:srgbClr val="6F2F9F"/>
                </a:solidFill>
                <a:latin typeface="Times New Roman"/>
                <a:cs typeface="Times New Roman"/>
              </a:rPr>
              <a:t>e</a:t>
            </a:r>
            <a:r>
              <a:rPr sz="2000" spc="-15">
                <a:solidFill>
                  <a:srgbClr val="6F2F9F"/>
                </a:solidFill>
                <a:latin typeface="Times New Roman"/>
                <a:cs typeface="Times New Roman"/>
              </a:rPr>
              <a:t>r</a:t>
            </a:r>
            <a:r>
              <a:rPr sz="2000">
                <a:solidFill>
                  <a:srgbClr val="6F2F9F"/>
                </a:solidFill>
                <a:latin typeface="Times New Roman"/>
                <a:cs typeface="Times New Roman"/>
              </a:rPr>
              <a:t>ing  </a:t>
            </a:r>
            <a:r>
              <a:rPr sz="2000" spc="-20">
                <a:solidFill>
                  <a:srgbClr val="6F2F9F"/>
                </a:solidFill>
                <a:latin typeface="Times New Roman"/>
                <a:cs typeface="Times New Roman"/>
              </a:rPr>
              <a:t>online,</a:t>
            </a:r>
            <a:r>
              <a:rPr sz="2000" spc="100">
                <a:solidFill>
                  <a:srgbClr val="6F2F9F"/>
                </a:solidFill>
                <a:latin typeface="Times New Roman"/>
                <a:cs typeface="Times New Roman"/>
              </a:rPr>
              <a:t> </a:t>
            </a:r>
            <a:r>
              <a:rPr sz="2000" spc="-20">
                <a:solidFill>
                  <a:srgbClr val="6F2F9F"/>
                </a:solidFill>
                <a:latin typeface="Times New Roman"/>
                <a:cs typeface="Times New Roman"/>
              </a:rPr>
              <a:t>self-paced</a:t>
            </a:r>
            <a:r>
              <a:rPr sz="2000" spc="155">
                <a:solidFill>
                  <a:srgbClr val="6F2F9F"/>
                </a:solidFill>
                <a:latin typeface="Times New Roman"/>
                <a:cs typeface="Times New Roman"/>
              </a:rPr>
              <a:t> </a:t>
            </a:r>
            <a:r>
              <a:rPr sz="2000" spc="-15">
                <a:solidFill>
                  <a:srgbClr val="6F2F9F"/>
                </a:solidFill>
                <a:latin typeface="Times New Roman"/>
                <a:cs typeface="Times New Roman"/>
              </a:rPr>
              <a:t>degrees.</a:t>
            </a:r>
            <a:endParaRPr sz="2000">
              <a:latin typeface="Times New Roman"/>
              <a:cs typeface="Times New Roman"/>
            </a:endParaRPr>
          </a:p>
          <a:p>
            <a:pPr marL="355600" indent="-343535">
              <a:lnSpc>
                <a:spcPct val="100000"/>
              </a:lnSpc>
              <a:spcBef>
                <a:spcPts val="700"/>
              </a:spcBef>
              <a:buClr>
                <a:srgbClr val="000000"/>
              </a:buClr>
              <a:buChar char="-"/>
              <a:tabLst>
                <a:tab pos="355600" algn="l"/>
                <a:tab pos="356235" algn="l"/>
              </a:tabLst>
            </a:pPr>
            <a:r>
              <a:rPr sz="2000" spc="-30">
                <a:solidFill>
                  <a:srgbClr val="6F2F9F"/>
                </a:solidFill>
                <a:latin typeface="Times New Roman"/>
                <a:cs typeface="Times New Roman"/>
              </a:rPr>
              <a:t>Two</a:t>
            </a:r>
            <a:r>
              <a:rPr sz="2000" spc="105">
                <a:solidFill>
                  <a:srgbClr val="6F2F9F"/>
                </a:solidFill>
                <a:latin typeface="Times New Roman"/>
                <a:cs typeface="Times New Roman"/>
              </a:rPr>
              <a:t> </a:t>
            </a:r>
            <a:r>
              <a:rPr sz="2000" spc="-15">
                <a:solidFill>
                  <a:srgbClr val="6F2F9F"/>
                </a:solidFill>
                <a:latin typeface="Times New Roman"/>
                <a:cs typeface="Times New Roman"/>
              </a:rPr>
              <a:t>key</a:t>
            </a:r>
            <a:r>
              <a:rPr sz="2000" spc="5">
                <a:solidFill>
                  <a:srgbClr val="6F2F9F"/>
                </a:solidFill>
                <a:latin typeface="Times New Roman"/>
                <a:cs typeface="Times New Roman"/>
              </a:rPr>
              <a:t> </a:t>
            </a:r>
            <a:r>
              <a:rPr sz="2000" spc="-15">
                <a:solidFill>
                  <a:srgbClr val="6F2F9F"/>
                </a:solidFill>
                <a:latin typeface="Times New Roman"/>
                <a:cs typeface="Times New Roman"/>
              </a:rPr>
              <a:t>characteristics</a:t>
            </a:r>
            <a:r>
              <a:rPr sz="2000" spc="145">
                <a:solidFill>
                  <a:srgbClr val="6F2F9F"/>
                </a:solidFill>
                <a:latin typeface="Times New Roman"/>
                <a:cs typeface="Times New Roman"/>
              </a:rPr>
              <a:t> </a:t>
            </a:r>
            <a:r>
              <a:rPr sz="2000">
                <a:solidFill>
                  <a:srgbClr val="6F2F9F"/>
                </a:solidFill>
                <a:latin typeface="Times New Roman"/>
                <a:cs typeface="Times New Roman"/>
              </a:rPr>
              <a:t>distinguish</a:t>
            </a:r>
            <a:r>
              <a:rPr sz="2000" spc="-45">
                <a:solidFill>
                  <a:srgbClr val="6F2F9F"/>
                </a:solidFill>
                <a:latin typeface="Times New Roman"/>
                <a:cs typeface="Times New Roman"/>
              </a:rPr>
              <a:t> </a:t>
            </a:r>
            <a:r>
              <a:rPr sz="2000" spc="-25">
                <a:solidFill>
                  <a:srgbClr val="6F2F9F"/>
                </a:solidFill>
                <a:latin typeface="Times New Roman"/>
                <a:cs typeface="Times New Roman"/>
              </a:rPr>
              <a:t>UniversityNow</a:t>
            </a:r>
            <a:r>
              <a:rPr sz="2000" spc="275">
                <a:solidFill>
                  <a:srgbClr val="6F2F9F"/>
                </a:solidFill>
                <a:latin typeface="Times New Roman"/>
                <a:cs typeface="Times New Roman"/>
              </a:rPr>
              <a:t> </a:t>
            </a:r>
            <a:r>
              <a:rPr sz="2000" spc="-35">
                <a:solidFill>
                  <a:srgbClr val="6F2F9F"/>
                </a:solidFill>
                <a:latin typeface="Times New Roman"/>
                <a:cs typeface="Times New Roman"/>
              </a:rPr>
              <a:t>from</a:t>
            </a:r>
            <a:r>
              <a:rPr sz="2000" spc="105">
                <a:solidFill>
                  <a:srgbClr val="6F2F9F"/>
                </a:solidFill>
                <a:latin typeface="Times New Roman"/>
                <a:cs typeface="Times New Roman"/>
              </a:rPr>
              <a:t> </a:t>
            </a:r>
            <a:r>
              <a:rPr sz="2000" spc="-25">
                <a:solidFill>
                  <a:srgbClr val="6F2F9F"/>
                </a:solidFill>
                <a:latin typeface="Times New Roman"/>
                <a:cs typeface="Times New Roman"/>
              </a:rPr>
              <a:t>others</a:t>
            </a:r>
            <a:endParaRPr sz="2000">
              <a:latin typeface="Times New Roman"/>
              <a:cs typeface="Times New Roman"/>
            </a:endParaRPr>
          </a:p>
          <a:p>
            <a:pPr marL="1289685" lvl="1" indent="-362585">
              <a:lnSpc>
                <a:spcPct val="100000"/>
              </a:lnSpc>
              <a:spcBef>
                <a:spcPts val="705"/>
              </a:spcBef>
              <a:buAutoNum type="arabicParenBoth"/>
              <a:tabLst>
                <a:tab pos="1290320" algn="l"/>
              </a:tabLst>
            </a:pPr>
            <a:r>
              <a:rPr sz="2000" spc="-30">
                <a:solidFill>
                  <a:srgbClr val="6F2F9F"/>
                </a:solidFill>
                <a:latin typeface="Times New Roman"/>
                <a:cs typeface="Times New Roman"/>
              </a:rPr>
              <a:t>very</a:t>
            </a:r>
            <a:r>
              <a:rPr sz="2000" spc="75">
                <a:solidFill>
                  <a:srgbClr val="6F2F9F"/>
                </a:solidFill>
                <a:latin typeface="Times New Roman"/>
                <a:cs typeface="Times New Roman"/>
              </a:rPr>
              <a:t> </a:t>
            </a:r>
            <a:r>
              <a:rPr sz="2000" spc="-25">
                <a:solidFill>
                  <a:srgbClr val="6F2F9F"/>
                </a:solidFill>
                <a:latin typeface="Times New Roman"/>
                <a:cs typeface="Times New Roman"/>
              </a:rPr>
              <a:t>low</a:t>
            </a:r>
            <a:r>
              <a:rPr sz="2000" spc="35">
                <a:solidFill>
                  <a:srgbClr val="6F2F9F"/>
                </a:solidFill>
                <a:latin typeface="Times New Roman"/>
                <a:cs typeface="Times New Roman"/>
              </a:rPr>
              <a:t> </a:t>
            </a:r>
            <a:r>
              <a:rPr sz="2000" spc="-40">
                <a:solidFill>
                  <a:srgbClr val="6F2F9F"/>
                </a:solidFill>
                <a:latin typeface="Times New Roman"/>
                <a:cs typeface="Times New Roman"/>
              </a:rPr>
              <a:t>fees</a:t>
            </a:r>
            <a:endParaRPr sz="2000">
              <a:latin typeface="Times New Roman"/>
              <a:cs typeface="Times New Roman"/>
            </a:endParaRPr>
          </a:p>
          <a:p>
            <a:pPr marL="1289685" lvl="1" indent="-362585">
              <a:lnSpc>
                <a:spcPct val="100000"/>
              </a:lnSpc>
              <a:spcBef>
                <a:spcPts val="700"/>
              </a:spcBef>
              <a:buAutoNum type="arabicParenBoth"/>
              <a:tabLst>
                <a:tab pos="1290320" algn="l"/>
              </a:tabLst>
            </a:pPr>
            <a:r>
              <a:rPr sz="2000" spc="-20">
                <a:solidFill>
                  <a:srgbClr val="6F2F9F"/>
                </a:solidFill>
                <a:latin typeface="Times New Roman"/>
                <a:cs typeface="Times New Roman"/>
              </a:rPr>
              <a:t>fully</a:t>
            </a:r>
            <a:r>
              <a:rPr sz="2000" spc="45">
                <a:solidFill>
                  <a:srgbClr val="6F2F9F"/>
                </a:solidFill>
                <a:latin typeface="Times New Roman"/>
                <a:cs typeface="Times New Roman"/>
              </a:rPr>
              <a:t> </a:t>
            </a:r>
            <a:r>
              <a:rPr sz="2000" spc="-20">
                <a:solidFill>
                  <a:srgbClr val="6F2F9F"/>
                </a:solidFill>
                <a:latin typeface="Times New Roman"/>
                <a:cs typeface="Times New Roman"/>
              </a:rPr>
              <a:t>accredited</a:t>
            </a:r>
            <a:r>
              <a:rPr sz="2000" spc="165">
                <a:solidFill>
                  <a:srgbClr val="6F2F9F"/>
                </a:solidFill>
                <a:latin typeface="Times New Roman"/>
                <a:cs typeface="Times New Roman"/>
              </a:rPr>
              <a:t> </a:t>
            </a:r>
            <a:r>
              <a:rPr sz="2000" spc="-15">
                <a:solidFill>
                  <a:srgbClr val="6F2F9F"/>
                </a:solidFill>
                <a:latin typeface="Times New Roman"/>
                <a:cs typeface="Times New Roman"/>
              </a:rPr>
              <a:t>degrees,</a:t>
            </a:r>
            <a:r>
              <a:rPr sz="2000" spc="110">
                <a:solidFill>
                  <a:srgbClr val="6F2F9F"/>
                </a:solidFill>
                <a:latin typeface="Times New Roman"/>
                <a:cs typeface="Times New Roman"/>
              </a:rPr>
              <a:t> </a:t>
            </a:r>
            <a:r>
              <a:rPr sz="2000" spc="-35">
                <a:solidFill>
                  <a:srgbClr val="6F2F9F"/>
                </a:solidFill>
                <a:latin typeface="Times New Roman"/>
                <a:cs typeface="Times New Roman"/>
              </a:rPr>
              <a:t>from</a:t>
            </a:r>
            <a:r>
              <a:rPr sz="2000" spc="90">
                <a:solidFill>
                  <a:srgbClr val="6F2F9F"/>
                </a:solidFill>
                <a:latin typeface="Times New Roman"/>
                <a:cs typeface="Times New Roman"/>
              </a:rPr>
              <a:t> </a:t>
            </a:r>
            <a:r>
              <a:rPr sz="2000" spc="5">
                <a:solidFill>
                  <a:srgbClr val="6F2F9F"/>
                </a:solidFill>
                <a:latin typeface="Times New Roman"/>
                <a:cs typeface="Times New Roman"/>
              </a:rPr>
              <a:t>an</a:t>
            </a:r>
            <a:r>
              <a:rPr sz="2000">
                <a:solidFill>
                  <a:srgbClr val="6F2F9F"/>
                </a:solidFill>
                <a:latin typeface="Times New Roman"/>
                <a:cs typeface="Times New Roman"/>
              </a:rPr>
              <a:t> </a:t>
            </a:r>
            <a:r>
              <a:rPr sz="2000" spc="-15">
                <a:solidFill>
                  <a:srgbClr val="6F2F9F"/>
                </a:solidFill>
                <a:latin typeface="Times New Roman"/>
                <a:cs typeface="Times New Roman"/>
              </a:rPr>
              <a:t>associate’s</a:t>
            </a:r>
            <a:r>
              <a:rPr sz="2000" spc="85">
                <a:solidFill>
                  <a:srgbClr val="6F2F9F"/>
                </a:solidFill>
                <a:latin typeface="Times New Roman"/>
                <a:cs typeface="Times New Roman"/>
              </a:rPr>
              <a:t> </a:t>
            </a:r>
            <a:r>
              <a:rPr sz="2000" spc="-20">
                <a:solidFill>
                  <a:srgbClr val="6F2F9F"/>
                </a:solidFill>
                <a:latin typeface="Times New Roman"/>
                <a:cs typeface="Times New Roman"/>
              </a:rPr>
              <a:t>degree</a:t>
            </a:r>
            <a:r>
              <a:rPr sz="2000" spc="70">
                <a:solidFill>
                  <a:srgbClr val="6F2F9F"/>
                </a:solidFill>
                <a:latin typeface="Times New Roman"/>
                <a:cs typeface="Times New Roman"/>
              </a:rPr>
              <a:t> </a:t>
            </a:r>
            <a:r>
              <a:rPr sz="2000" spc="-5">
                <a:solidFill>
                  <a:srgbClr val="6F2F9F"/>
                </a:solidFill>
                <a:latin typeface="Times New Roman"/>
                <a:cs typeface="Times New Roman"/>
              </a:rPr>
              <a:t>to </a:t>
            </a:r>
            <a:r>
              <a:rPr sz="2000" spc="5">
                <a:solidFill>
                  <a:srgbClr val="6F2F9F"/>
                </a:solidFill>
                <a:latin typeface="Times New Roman"/>
                <a:cs typeface="Times New Roman"/>
              </a:rPr>
              <a:t>an </a:t>
            </a:r>
            <a:r>
              <a:rPr sz="2000" spc="-5">
                <a:solidFill>
                  <a:srgbClr val="6F2F9F"/>
                </a:solidFill>
                <a:latin typeface="Times New Roman"/>
                <a:cs typeface="Times New Roman"/>
              </a:rPr>
              <a:t>M.B.A.</a:t>
            </a:r>
            <a:endParaRPr sz="20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505142"/>
            <a:ext cx="7924165" cy="513715"/>
          </a:xfrm>
          <a:prstGeom prst="rect">
            <a:avLst/>
          </a:prstGeom>
        </p:spPr>
        <p:txBody>
          <a:bodyPr vert="horz" wrap="square" lIns="0" tIns="12700" rIns="0" bIns="0" rtlCol="0">
            <a:spAutoFit/>
          </a:bodyPr>
          <a:lstStyle/>
          <a:p>
            <a:pPr marL="12700">
              <a:lnSpc>
                <a:spcPct val="100000"/>
              </a:lnSpc>
              <a:spcBef>
                <a:spcPts val="100"/>
              </a:spcBef>
            </a:pPr>
            <a:r>
              <a:rPr spc="5"/>
              <a:t>Why</a:t>
            </a:r>
            <a:r>
              <a:rPr spc="-5"/>
              <a:t> </a:t>
            </a:r>
            <a:r>
              <a:rPr spc="5"/>
              <a:t>Should</a:t>
            </a:r>
            <a:r>
              <a:rPr spc="-135"/>
              <a:t> </a:t>
            </a:r>
            <a:r>
              <a:t>We</a:t>
            </a:r>
            <a:r>
              <a:rPr spc="30"/>
              <a:t> </a:t>
            </a:r>
            <a:r>
              <a:rPr spc="5"/>
              <a:t>Study</a:t>
            </a:r>
            <a:r>
              <a:rPr spc="-50"/>
              <a:t> </a:t>
            </a:r>
            <a:r>
              <a:t>Information</a:t>
            </a:r>
            <a:r>
              <a:rPr spc="-80"/>
              <a:t> </a:t>
            </a:r>
            <a:r>
              <a:rPr spc="5"/>
              <a:t>Systems?</a:t>
            </a: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7</a:t>
            </a:fld>
            <a:endParaRPr sz="1000">
              <a:latin typeface="Arial MT"/>
              <a:cs typeface="Arial MT"/>
            </a:endParaRPr>
          </a:p>
        </p:txBody>
      </p:sp>
      <p:sp>
        <p:nvSpPr>
          <p:cNvPr id="3" name="object 3"/>
          <p:cNvSpPr txBox="1"/>
          <p:nvPr/>
        </p:nvSpPr>
        <p:spPr>
          <a:xfrm>
            <a:off x="547369" y="1408112"/>
            <a:ext cx="8076565" cy="4417695"/>
          </a:xfrm>
          <a:prstGeom prst="rect">
            <a:avLst/>
          </a:prstGeom>
        </p:spPr>
        <p:txBody>
          <a:bodyPr vert="horz" wrap="square" lIns="0" tIns="12065" rIns="0" bIns="0" rtlCol="0">
            <a:spAutoFit/>
          </a:bodyPr>
          <a:lstStyle/>
          <a:p>
            <a:pPr marL="355600" marR="8890" indent="-343535" algn="just">
              <a:lnSpc>
                <a:spcPct val="149500"/>
              </a:lnSpc>
              <a:spcBef>
                <a:spcPts val="95"/>
              </a:spcBef>
              <a:buFont typeface="Arial MT"/>
              <a:buChar char="•"/>
              <a:tabLst>
                <a:tab pos="356235" algn="l"/>
              </a:tabLst>
            </a:pPr>
            <a:r>
              <a:rPr sz="2400" spc="-10">
                <a:latin typeface="Times New Roman"/>
                <a:cs typeface="Times New Roman"/>
              </a:rPr>
              <a:t>We practice </a:t>
            </a:r>
            <a:r>
              <a:rPr sz="2400" b="1" spc="-5">
                <a:solidFill>
                  <a:srgbClr val="006FC0"/>
                </a:solidFill>
                <a:latin typeface="Times New Roman"/>
                <a:cs typeface="Times New Roman"/>
              </a:rPr>
              <a:t>continuous computing</a:t>
            </a:r>
            <a:r>
              <a:rPr sz="2400" spc="-5">
                <a:latin typeface="Times New Roman"/>
                <a:cs typeface="Times New Roman"/>
              </a:rPr>
              <a:t>, surrounded </a:t>
            </a:r>
            <a:r>
              <a:rPr sz="2400" spc="20">
                <a:latin typeface="Times New Roman"/>
                <a:cs typeface="Times New Roman"/>
              </a:rPr>
              <a:t>by </a:t>
            </a:r>
            <a:r>
              <a:rPr sz="2400">
                <a:latin typeface="Times New Roman"/>
                <a:cs typeface="Times New Roman"/>
              </a:rPr>
              <a:t>a </a:t>
            </a:r>
            <a:r>
              <a:rPr sz="2400" spc="-10">
                <a:latin typeface="Times New Roman"/>
                <a:cs typeface="Times New Roman"/>
              </a:rPr>
              <a:t>movable </a:t>
            </a:r>
            <a:r>
              <a:rPr sz="2400" spc="-585">
                <a:latin typeface="Times New Roman"/>
                <a:cs typeface="Times New Roman"/>
              </a:rPr>
              <a:t> </a:t>
            </a:r>
            <a:r>
              <a:rPr sz="2400" spc="-25">
                <a:latin typeface="Times New Roman"/>
                <a:cs typeface="Times New Roman"/>
              </a:rPr>
              <a:t>Information</a:t>
            </a:r>
            <a:r>
              <a:rPr sz="2400" spc="200">
                <a:latin typeface="Times New Roman"/>
                <a:cs typeface="Times New Roman"/>
              </a:rPr>
              <a:t> </a:t>
            </a:r>
            <a:r>
              <a:rPr sz="2400" spc="-25">
                <a:latin typeface="Times New Roman"/>
                <a:cs typeface="Times New Roman"/>
              </a:rPr>
              <a:t>network.</a:t>
            </a:r>
            <a:endParaRPr sz="2400">
              <a:latin typeface="Times New Roman"/>
              <a:cs typeface="Times New Roman"/>
            </a:endParaRPr>
          </a:p>
          <a:p>
            <a:pPr marL="355600" indent="-343535" algn="just">
              <a:lnSpc>
                <a:spcPct val="100000"/>
              </a:lnSpc>
              <a:spcBef>
                <a:spcPts val="1480"/>
              </a:spcBef>
              <a:buClr>
                <a:srgbClr val="000000"/>
              </a:buClr>
              <a:buFont typeface="Arial MT"/>
              <a:buChar char="•"/>
              <a:tabLst>
                <a:tab pos="356235" algn="l"/>
              </a:tabLst>
            </a:pPr>
            <a:r>
              <a:rPr sz="2400" b="1" spc="-10">
                <a:solidFill>
                  <a:srgbClr val="006FC0"/>
                </a:solidFill>
                <a:latin typeface="Times New Roman"/>
                <a:cs typeface="Times New Roman"/>
              </a:rPr>
              <a:t>Network</a:t>
            </a:r>
            <a:r>
              <a:rPr sz="2400" spc="-10">
                <a:latin typeface="Times New Roman"/>
                <a:cs typeface="Times New Roman"/>
              </a:rPr>
              <a:t>-</a:t>
            </a:r>
            <a:r>
              <a:rPr sz="2400" spc="455">
                <a:latin typeface="Times New Roman"/>
                <a:cs typeface="Times New Roman"/>
              </a:rPr>
              <a:t> </a:t>
            </a:r>
            <a:r>
              <a:rPr sz="2400">
                <a:latin typeface="Times New Roman"/>
                <a:cs typeface="Times New Roman"/>
              </a:rPr>
              <a:t>digital</a:t>
            </a:r>
            <a:r>
              <a:rPr sz="2400" spc="450">
                <a:latin typeface="Times New Roman"/>
                <a:cs typeface="Times New Roman"/>
              </a:rPr>
              <a:t> </a:t>
            </a:r>
            <a:r>
              <a:rPr sz="2400" spc="-5">
                <a:latin typeface="Times New Roman"/>
                <a:cs typeface="Times New Roman"/>
              </a:rPr>
              <a:t>devices</a:t>
            </a:r>
            <a:r>
              <a:rPr sz="2400">
                <a:latin typeface="Times New Roman"/>
                <a:cs typeface="Times New Roman"/>
              </a:rPr>
              <a:t>,</a:t>
            </a:r>
            <a:r>
              <a:rPr sz="2400" spc="455">
                <a:latin typeface="Times New Roman"/>
                <a:cs typeface="Times New Roman"/>
              </a:rPr>
              <a:t> </a:t>
            </a:r>
            <a:r>
              <a:rPr sz="2400" spc="-10">
                <a:latin typeface="Times New Roman"/>
                <a:cs typeface="Times New Roman"/>
              </a:rPr>
              <a:t>the</a:t>
            </a:r>
            <a:r>
              <a:rPr sz="2400" spc="495">
                <a:latin typeface="Times New Roman"/>
                <a:cs typeface="Times New Roman"/>
              </a:rPr>
              <a:t> </a:t>
            </a:r>
            <a:r>
              <a:rPr sz="2400" spc="-10">
                <a:latin typeface="Times New Roman"/>
                <a:cs typeface="Times New Roman"/>
              </a:rPr>
              <a:t>wired</a:t>
            </a:r>
            <a:r>
              <a:rPr sz="2400" spc="459">
                <a:latin typeface="Times New Roman"/>
                <a:cs typeface="Times New Roman"/>
              </a:rPr>
              <a:t> </a:t>
            </a:r>
            <a:r>
              <a:rPr sz="2400" spc="-10">
                <a:latin typeface="Times New Roman"/>
                <a:cs typeface="Times New Roman"/>
              </a:rPr>
              <a:t>and</a:t>
            </a:r>
            <a:r>
              <a:rPr sz="2400" spc="505">
                <a:latin typeface="Times New Roman"/>
                <a:cs typeface="Times New Roman"/>
              </a:rPr>
              <a:t> </a:t>
            </a:r>
            <a:r>
              <a:rPr sz="2400" spc="-10">
                <a:latin typeface="Times New Roman"/>
                <a:cs typeface="Times New Roman"/>
              </a:rPr>
              <a:t>wireless</a:t>
            </a:r>
            <a:r>
              <a:rPr sz="2400" spc="530">
                <a:latin typeface="Times New Roman"/>
                <a:cs typeface="Times New Roman"/>
              </a:rPr>
              <a:t> </a:t>
            </a:r>
            <a:r>
              <a:rPr sz="2400" spc="-10">
                <a:latin typeface="Times New Roman"/>
                <a:cs typeface="Times New Roman"/>
              </a:rPr>
              <a:t>networks</a:t>
            </a:r>
            <a:endParaRPr sz="2400">
              <a:latin typeface="Times New Roman"/>
              <a:cs typeface="Times New Roman"/>
            </a:endParaRPr>
          </a:p>
          <a:p>
            <a:pPr marL="355600" algn="just">
              <a:lnSpc>
                <a:spcPct val="100000"/>
              </a:lnSpc>
              <a:spcBef>
                <a:spcPts val="1420"/>
              </a:spcBef>
            </a:pPr>
            <a:r>
              <a:rPr sz="2400" spc="-25">
                <a:latin typeface="Times New Roman"/>
                <a:cs typeface="Times New Roman"/>
              </a:rPr>
              <a:t>and</a:t>
            </a:r>
            <a:r>
              <a:rPr sz="2400" spc="50">
                <a:latin typeface="Times New Roman"/>
                <a:cs typeface="Times New Roman"/>
              </a:rPr>
              <a:t> </a:t>
            </a:r>
            <a:r>
              <a:rPr sz="2400" spc="-10">
                <a:latin typeface="Times New Roman"/>
                <a:cs typeface="Times New Roman"/>
              </a:rPr>
              <a:t>Web-based</a:t>
            </a:r>
            <a:r>
              <a:rPr sz="2400" spc="50">
                <a:latin typeface="Times New Roman"/>
                <a:cs typeface="Times New Roman"/>
              </a:rPr>
              <a:t> </a:t>
            </a:r>
            <a:r>
              <a:rPr sz="2400" spc="-40">
                <a:latin typeface="Times New Roman"/>
                <a:cs typeface="Times New Roman"/>
              </a:rPr>
              <a:t>tools</a:t>
            </a:r>
            <a:r>
              <a:rPr sz="2400" spc="165">
                <a:latin typeface="Times New Roman"/>
                <a:cs typeface="Times New Roman"/>
              </a:rPr>
              <a:t> </a:t>
            </a:r>
            <a:r>
              <a:rPr sz="2400" spc="-40">
                <a:latin typeface="Times New Roman"/>
                <a:cs typeface="Times New Roman"/>
              </a:rPr>
              <a:t>for</a:t>
            </a:r>
            <a:r>
              <a:rPr sz="2400" spc="100">
                <a:latin typeface="Times New Roman"/>
                <a:cs typeface="Times New Roman"/>
              </a:rPr>
              <a:t> </a:t>
            </a:r>
            <a:r>
              <a:rPr sz="2400" spc="-40">
                <a:latin typeface="Times New Roman"/>
                <a:cs typeface="Times New Roman"/>
              </a:rPr>
              <a:t>finding</a:t>
            </a:r>
            <a:r>
              <a:rPr sz="2400" spc="254">
                <a:latin typeface="Times New Roman"/>
                <a:cs typeface="Times New Roman"/>
              </a:rPr>
              <a:t> </a:t>
            </a:r>
            <a:r>
              <a:rPr sz="2400">
                <a:latin typeface="Times New Roman"/>
                <a:cs typeface="Times New Roman"/>
              </a:rPr>
              <a:t>,</a:t>
            </a:r>
            <a:r>
              <a:rPr sz="2400" spc="-5">
                <a:latin typeface="Times New Roman"/>
                <a:cs typeface="Times New Roman"/>
              </a:rPr>
              <a:t> </a:t>
            </a:r>
            <a:r>
              <a:rPr sz="2400" spc="-25">
                <a:latin typeface="Times New Roman"/>
                <a:cs typeface="Times New Roman"/>
              </a:rPr>
              <a:t>communicating</a:t>
            </a:r>
            <a:r>
              <a:rPr sz="2400" spc="265">
                <a:latin typeface="Times New Roman"/>
                <a:cs typeface="Times New Roman"/>
              </a:rPr>
              <a:t> </a:t>
            </a:r>
            <a:r>
              <a:rPr sz="2400" spc="-25">
                <a:latin typeface="Times New Roman"/>
                <a:cs typeface="Times New Roman"/>
              </a:rPr>
              <a:t>Information.</a:t>
            </a:r>
            <a:endParaRPr sz="2400">
              <a:latin typeface="Times New Roman"/>
              <a:cs typeface="Times New Roman"/>
            </a:endParaRPr>
          </a:p>
          <a:p>
            <a:pPr marL="355600" indent="-343535" algn="just">
              <a:lnSpc>
                <a:spcPct val="100000"/>
              </a:lnSpc>
              <a:spcBef>
                <a:spcPts val="1425"/>
              </a:spcBef>
              <a:buFont typeface="Arial MT"/>
              <a:buChar char="•"/>
              <a:tabLst>
                <a:tab pos="356235" algn="l"/>
              </a:tabLst>
            </a:pPr>
            <a:r>
              <a:rPr sz="2400" spc="-25">
                <a:latin typeface="Times New Roman"/>
                <a:cs typeface="Times New Roman"/>
              </a:rPr>
              <a:t>This</a:t>
            </a:r>
            <a:r>
              <a:rPr sz="2400" spc="310">
                <a:latin typeface="Times New Roman"/>
                <a:cs typeface="Times New Roman"/>
              </a:rPr>
              <a:t> </a:t>
            </a:r>
            <a:r>
              <a:rPr sz="2400" spc="-5">
                <a:latin typeface="Times New Roman"/>
                <a:cs typeface="Times New Roman"/>
              </a:rPr>
              <a:t>network</a:t>
            </a:r>
            <a:r>
              <a:rPr sz="2400" spc="195">
                <a:latin typeface="Times New Roman"/>
                <a:cs typeface="Times New Roman"/>
              </a:rPr>
              <a:t> </a:t>
            </a:r>
            <a:r>
              <a:rPr sz="2400" spc="-15">
                <a:latin typeface="Times New Roman"/>
                <a:cs typeface="Times New Roman"/>
              </a:rPr>
              <a:t>enables</a:t>
            </a:r>
            <a:r>
              <a:rPr sz="2400" spc="275">
                <a:latin typeface="Times New Roman"/>
                <a:cs typeface="Times New Roman"/>
              </a:rPr>
              <a:t> </a:t>
            </a:r>
            <a:r>
              <a:rPr sz="2400" spc="-5">
                <a:latin typeface="Times New Roman"/>
                <a:cs typeface="Times New Roman"/>
              </a:rPr>
              <a:t>us</a:t>
            </a:r>
            <a:r>
              <a:rPr sz="2400" spc="215">
                <a:latin typeface="Times New Roman"/>
                <a:cs typeface="Times New Roman"/>
              </a:rPr>
              <a:t> </a:t>
            </a:r>
            <a:r>
              <a:rPr sz="2400" spc="15">
                <a:latin typeface="Times New Roman"/>
                <a:cs typeface="Times New Roman"/>
              </a:rPr>
              <a:t>to</a:t>
            </a:r>
            <a:r>
              <a:rPr sz="2400" spc="145">
                <a:latin typeface="Times New Roman"/>
                <a:cs typeface="Times New Roman"/>
              </a:rPr>
              <a:t> </a:t>
            </a:r>
            <a:r>
              <a:rPr sz="2400" b="1" spc="15">
                <a:solidFill>
                  <a:srgbClr val="006FC0"/>
                </a:solidFill>
                <a:latin typeface="Times New Roman"/>
                <a:cs typeface="Times New Roman"/>
              </a:rPr>
              <a:t>fetch</a:t>
            </a:r>
            <a:r>
              <a:rPr sz="2400" b="1" spc="160">
                <a:solidFill>
                  <a:srgbClr val="006FC0"/>
                </a:solidFill>
                <a:latin typeface="Times New Roman"/>
                <a:cs typeface="Times New Roman"/>
              </a:rPr>
              <a:t> </a:t>
            </a:r>
            <a:r>
              <a:rPr sz="2400" b="1">
                <a:solidFill>
                  <a:srgbClr val="006FC0"/>
                </a:solidFill>
                <a:latin typeface="Times New Roman"/>
                <a:cs typeface="Times New Roman"/>
              </a:rPr>
              <a:t>information</a:t>
            </a:r>
            <a:r>
              <a:rPr sz="2400" b="1" spc="220">
                <a:solidFill>
                  <a:srgbClr val="006FC0"/>
                </a:solidFill>
                <a:latin typeface="Times New Roman"/>
                <a:cs typeface="Times New Roman"/>
              </a:rPr>
              <a:t> </a:t>
            </a:r>
            <a:r>
              <a:rPr sz="2400">
                <a:latin typeface="Times New Roman"/>
                <a:cs typeface="Times New Roman"/>
              </a:rPr>
              <a:t>about</a:t>
            </a:r>
            <a:r>
              <a:rPr sz="2400" spc="240">
                <a:latin typeface="Times New Roman"/>
                <a:cs typeface="Times New Roman"/>
              </a:rPr>
              <a:t> </a:t>
            </a:r>
            <a:r>
              <a:rPr sz="2400" spc="-5">
                <a:latin typeface="Times New Roman"/>
                <a:cs typeface="Times New Roman"/>
              </a:rPr>
              <a:t>virtually</a:t>
            </a:r>
            <a:endParaRPr sz="2400">
              <a:latin typeface="Times New Roman"/>
              <a:cs typeface="Times New Roman"/>
            </a:endParaRPr>
          </a:p>
          <a:p>
            <a:pPr marL="355600" marR="6985" algn="just">
              <a:lnSpc>
                <a:spcPct val="150300"/>
              </a:lnSpc>
              <a:spcBef>
                <a:spcPts val="25"/>
              </a:spcBef>
            </a:pPr>
            <a:r>
              <a:rPr sz="2400" spc="-10">
                <a:latin typeface="Times New Roman"/>
                <a:cs typeface="Times New Roman"/>
              </a:rPr>
              <a:t>anything </a:t>
            </a:r>
            <a:r>
              <a:rPr sz="2400" spc="-5">
                <a:latin typeface="Times New Roman"/>
                <a:cs typeface="Times New Roman"/>
              </a:rPr>
              <a:t>from </a:t>
            </a:r>
            <a:r>
              <a:rPr sz="2400" spc="-10">
                <a:latin typeface="Times New Roman"/>
                <a:cs typeface="Times New Roman"/>
              </a:rPr>
              <a:t>anywhere, at any time, and to </a:t>
            </a:r>
            <a:r>
              <a:rPr sz="2400" b="1">
                <a:solidFill>
                  <a:srgbClr val="006FC0"/>
                </a:solidFill>
                <a:latin typeface="Times New Roman"/>
                <a:cs typeface="Times New Roman"/>
              </a:rPr>
              <a:t>send </a:t>
            </a:r>
            <a:r>
              <a:rPr sz="2400" b="1" spc="-15">
                <a:solidFill>
                  <a:srgbClr val="006FC0"/>
                </a:solidFill>
                <a:latin typeface="Times New Roman"/>
                <a:cs typeface="Times New Roman"/>
              </a:rPr>
              <a:t>our </a:t>
            </a:r>
            <a:r>
              <a:rPr sz="2400" b="1" spc="5">
                <a:solidFill>
                  <a:srgbClr val="006FC0"/>
                </a:solidFill>
                <a:latin typeface="Times New Roman"/>
                <a:cs typeface="Times New Roman"/>
              </a:rPr>
              <a:t>own </a:t>
            </a:r>
            <a:r>
              <a:rPr sz="2400" b="1" spc="10">
                <a:solidFill>
                  <a:srgbClr val="006FC0"/>
                </a:solidFill>
                <a:latin typeface="Times New Roman"/>
                <a:cs typeface="Times New Roman"/>
              </a:rPr>
              <a:t> </a:t>
            </a:r>
            <a:r>
              <a:rPr sz="2400" b="1" spc="-10">
                <a:solidFill>
                  <a:srgbClr val="006FC0"/>
                </a:solidFill>
                <a:latin typeface="Times New Roman"/>
                <a:cs typeface="Times New Roman"/>
              </a:rPr>
              <a:t>ideas </a:t>
            </a:r>
            <a:r>
              <a:rPr sz="2400" spc="-10">
                <a:latin typeface="Times New Roman"/>
                <a:cs typeface="Times New Roman"/>
              </a:rPr>
              <a:t>back </a:t>
            </a:r>
            <a:r>
              <a:rPr sz="2400" spc="15">
                <a:latin typeface="Times New Roman"/>
                <a:cs typeface="Times New Roman"/>
              </a:rPr>
              <a:t>to </a:t>
            </a:r>
            <a:r>
              <a:rPr sz="2400" spc="-10">
                <a:latin typeface="Times New Roman"/>
                <a:cs typeface="Times New Roman"/>
              </a:rPr>
              <a:t>the Web, </a:t>
            </a:r>
            <a:r>
              <a:rPr sz="2400" spc="-20">
                <a:latin typeface="Times New Roman"/>
                <a:cs typeface="Times New Roman"/>
              </a:rPr>
              <a:t>from </a:t>
            </a:r>
            <a:r>
              <a:rPr sz="2400" spc="-10">
                <a:latin typeface="Times New Roman"/>
                <a:cs typeface="Times New Roman"/>
              </a:rPr>
              <a:t>wherever </a:t>
            </a:r>
            <a:r>
              <a:rPr sz="2400" spc="-40">
                <a:latin typeface="Times New Roman"/>
                <a:cs typeface="Times New Roman"/>
              </a:rPr>
              <a:t>you </a:t>
            </a:r>
            <a:r>
              <a:rPr sz="2400">
                <a:latin typeface="Times New Roman"/>
                <a:cs typeface="Times New Roman"/>
              </a:rPr>
              <a:t>are, </a:t>
            </a:r>
            <a:r>
              <a:rPr sz="2400" spc="-10">
                <a:latin typeface="Times New Roman"/>
                <a:cs typeface="Times New Roman"/>
              </a:rPr>
              <a:t>via </a:t>
            </a:r>
            <a:r>
              <a:rPr sz="2400">
                <a:latin typeface="Times New Roman"/>
                <a:cs typeface="Times New Roman"/>
              </a:rPr>
              <a:t>a </a:t>
            </a:r>
            <a:r>
              <a:rPr sz="2400" spc="-15">
                <a:latin typeface="Times New Roman"/>
                <a:cs typeface="Times New Roman"/>
              </a:rPr>
              <a:t>mobile </a:t>
            </a:r>
            <a:r>
              <a:rPr sz="2400" spc="-10">
                <a:latin typeface="Times New Roman"/>
                <a:cs typeface="Times New Roman"/>
              </a:rPr>
              <a:t> </a:t>
            </a:r>
            <a:r>
              <a:rPr sz="2400" spc="-25">
                <a:latin typeface="Times New Roman"/>
                <a:cs typeface="Times New Roman"/>
              </a:rPr>
              <a:t>device.</a:t>
            </a:r>
            <a:endParaRPr sz="2400">
              <a:latin typeface="Times New Roman"/>
              <a:cs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7368" y="457200"/>
            <a:ext cx="5472431" cy="505908"/>
          </a:xfrm>
          <a:prstGeom prst="rect">
            <a:avLst/>
          </a:prstGeom>
        </p:spPr>
        <p:txBody>
          <a:bodyPr vert="horz" wrap="square" lIns="0" tIns="13335" rIns="0" bIns="0" rtlCol="0">
            <a:spAutoFit/>
          </a:bodyPr>
          <a:lstStyle/>
          <a:p>
            <a:pPr marL="12700">
              <a:lnSpc>
                <a:spcPct val="100000"/>
              </a:lnSpc>
              <a:spcBef>
                <a:spcPts val="105"/>
              </a:spcBef>
            </a:pPr>
            <a:r>
              <a:rPr spc="-35">
                <a:latin typeface="Times New Roman"/>
                <a:cs typeface="Times New Roman"/>
              </a:rPr>
              <a:t>IT</a:t>
            </a:r>
            <a:r>
              <a:rPr spc="20">
                <a:latin typeface="Times New Roman"/>
                <a:cs typeface="Times New Roman"/>
              </a:rPr>
              <a:t> </a:t>
            </a:r>
            <a:r>
              <a:rPr spc="-20">
                <a:latin typeface="Times New Roman"/>
                <a:cs typeface="Times New Roman"/>
              </a:rPr>
              <a:t>Impacts</a:t>
            </a:r>
            <a:r>
              <a:rPr spc="140">
                <a:latin typeface="Times New Roman"/>
                <a:cs typeface="Times New Roman"/>
              </a:rPr>
              <a:t> </a:t>
            </a:r>
            <a:r>
              <a:rPr spc="-5">
                <a:latin typeface="Times New Roman"/>
                <a:cs typeface="Times New Roman"/>
              </a:rPr>
              <a:t>Entire</a:t>
            </a:r>
            <a:r>
              <a:rPr spc="-35">
                <a:latin typeface="Times New Roman"/>
                <a:cs typeface="Times New Roman"/>
              </a:rPr>
              <a:t> </a:t>
            </a:r>
            <a:r>
              <a:rPr spc="-10">
                <a:latin typeface="Times New Roman"/>
                <a:cs typeface="Times New Roman"/>
              </a:rPr>
              <a:t>Industries</a:t>
            </a:r>
          </a:p>
        </p:txBody>
      </p:sp>
      <p:sp>
        <p:nvSpPr>
          <p:cNvPr id="3" name="object 3"/>
          <p:cNvSpPr txBox="1"/>
          <p:nvPr/>
        </p:nvSpPr>
        <p:spPr>
          <a:xfrm>
            <a:off x="547369" y="1474406"/>
            <a:ext cx="8399145" cy="3140075"/>
          </a:xfrm>
          <a:prstGeom prst="rect">
            <a:avLst/>
          </a:prstGeom>
        </p:spPr>
        <p:txBody>
          <a:bodyPr vert="horz" wrap="square" lIns="0" tIns="12700" rIns="0" bIns="0" rtlCol="0">
            <a:spAutoFit/>
          </a:bodyPr>
          <a:lstStyle/>
          <a:p>
            <a:pPr marL="12700">
              <a:lnSpc>
                <a:spcPct val="100000"/>
              </a:lnSpc>
              <a:spcBef>
                <a:spcPts val="100"/>
              </a:spcBef>
            </a:pPr>
            <a:r>
              <a:rPr sz="2400" b="1" spc="-15">
                <a:solidFill>
                  <a:srgbClr val="006FC0"/>
                </a:solidFill>
                <a:latin typeface="Times New Roman"/>
                <a:cs typeface="Times New Roman"/>
              </a:rPr>
              <a:t>The</a:t>
            </a:r>
            <a:r>
              <a:rPr sz="2400" b="1" spc="10">
                <a:solidFill>
                  <a:srgbClr val="006FC0"/>
                </a:solidFill>
                <a:latin typeface="Times New Roman"/>
                <a:cs typeface="Times New Roman"/>
              </a:rPr>
              <a:t> </a:t>
            </a:r>
            <a:r>
              <a:rPr sz="2400" b="1" spc="-5">
                <a:solidFill>
                  <a:srgbClr val="006FC0"/>
                </a:solidFill>
                <a:latin typeface="Times New Roman"/>
                <a:cs typeface="Times New Roman"/>
              </a:rPr>
              <a:t>Legal</a:t>
            </a:r>
            <a:r>
              <a:rPr sz="2400" b="1" spc="10">
                <a:solidFill>
                  <a:srgbClr val="006FC0"/>
                </a:solidFill>
                <a:latin typeface="Times New Roman"/>
                <a:cs typeface="Times New Roman"/>
              </a:rPr>
              <a:t> </a:t>
            </a:r>
            <a:r>
              <a:rPr sz="2400" b="1" spc="-5">
                <a:solidFill>
                  <a:srgbClr val="006FC0"/>
                </a:solidFill>
                <a:latin typeface="Times New Roman"/>
                <a:cs typeface="Times New Roman"/>
              </a:rPr>
              <a:t>Profession</a:t>
            </a:r>
            <a:endParaRPr sz="2400">
              <a:latin typeface="Times New Roman"/>
              <a:cs typeface="Times New Roman"/>
            </a:endParaRPr>
          </a:p>
          <a:p>
            <a:pPr>
              <a:lnSpc>
                <a:spcPct val="100000"/>
              </a:lnSpc>
              <a:spcBef>
                <a:spcPts val="45"/>
              </a:spcBef>
            </a:pPr>
            <a:endParaRPr sz="3200">
              <a:latin typeface="Times New Roman"/>
              <a:cs typeface="Times New Roman"/>
            </a:endParaRPr>
          </a:p>
          <a:p>
            <a:pPr marL="355600" indent="-343535">
              <a:lnSpc>
                <a:spcPct val="100000"/>
              </a:lnSpc>
              <a:buClr>
                <a:srgbClr val="000000"/>
              </a:buClr>
              <a:buFont typeface="Times New Roman"/>
              <a:buChar char="-"/>
              <a:tabLst>
                <a:tab pos="355600" algn="l"/>
                <a:tab pos="356235" algn="l"/>
              </a:tabLst>
            </a:pPr>
            <a:r>
              <a:rPr sz="2000" b="1" spc="-5">
                <a:solidFill>
                  <a:srgbClr val="6F2F9F"/>
                </a:solidFill>
                <a:latin typeface="Times New Roman"/>
                <a:cs typeface="Times New Roman"/>
              </a:rPr>
              <a:t>e-discovery</a:t>
            </a:r>
            <a:r>
              <a:rPr sz="2000" b="1" spc="150">
                <a:solidFill>
                  <a:srgbClr val="6F2F9F"/>
                </a:solidFill>
                <a:latin typeface="Times New Roman"/>
                <a:cs typeface="Times New Roman"/>
              </a:rPr>
              <a:t> </a:t>
            </a:r>
            <a:r>
              <a:rPr sz="2000" spc="-5">
                <a:solidFill>
                  <a:srgbClr val="6F2F9F"/>
                </a:solidFill>
                <a:latin typeface="Times New Roman"/>
                <a:cs typeface="Times New Roman"/>
              </a:rPr>
              <a:t>software</a:t>
            </a:r>
            <a:r>
              <a:rPr sz="2000" spc="175">
                <a:solidFill>
                  <a:srgbClr val="6F2F9F"/>
                </a:solidFill>
                <a:latin typeface="Times New Roman"/>
                <a:cs typeface="Times New Roman"/>
              </a:rPr>
              <a:t> </a:t>
            </a:r>
            <a:r>
              <a:rPr sz="2000" spc="-10">
                <a:solidFill>
                  <a:srgbClr val="6F2F9F"/>
                </a:solidFill>
                <a:latin typeface="Times New Roman"/>
                <a:cs typeface="Times New Roman"/>
              </a:rPr>
              <a:t>applications</a:t>
            </a:r>
            <a:r>
              <a:rPr sz="2000" spc="250">
                <a:solidFill>
                  <a:srgbClr val="6F2F9F"/>
                </a:solidFill>
                <a:latin typeface="Times New Roman"/>
                <a:cs typeface="Times New Roman"/>
              </a:rPr>
              <a:t> </a:t>
            </a:r>
            <a:r>
              <a:rPr sz="2000" spc="-15">
                <a:solidFill>
                  <a:srgbClr val="6F2F9F"/>
                </a:solidFill>
                <a:latin typeface="Times New Roman"/>
                <a:cs typeface="Times New Roman"/>
              </a:rPr>
              <a:t>can</a:t>
            </a:r>
            <a:r>
              <a:rPr sz="2000" spc="210">
                <a:solidFill>
                  <a:srgbClr val="6F2F9F"/>
                </a:solidFill>
                <a:latin typeface="Times New Roman"/>
                <a:cs typeface="Times New Roman"/>
              </a:rPr>
              <a:t> </a:t>
            </a:r>
            <a:r>
              <a:rPr sz="2000" spc="-10">
                <a:solidFill>
                  <a:srgbClr val="6F2F9F"/>
                </a:solidFill>
                <a:latin typeface="Times New Roman"/>
                <a:cs typeface="Times New Roman"/>
              </a:rPr>
              <a:t>analyze</a:t>
            </a:r>
            <a:r>
              <a:rPr sz="2000" spc="185">
                <a:solidFill>
                  <a:srgbClr val="6F2F9F"/>
                </a:solidFill>
                <a:latin typeface="Times New Roman"/>
                <a:cs typeface="Times New Roman"/>
              </a:rPr>
              <a:t> </a:t>
            </a:r>
            <a:r>
              <a:rPr sz="2000" spc="-5">
                <a:solidFill>
                  <a:srgbClr val="6F2F9F"/>
                </a:solidFill>
                <a:latin typeface="Times New Roman"/>
                <a:cs typeface="Times New Roman"/>
              </a:rPr>
              <a:t>documents</a:t>
            </a:r>
            <a:r>
              <a:rPr sz="2000" spc="215">
                <a:solidFill>
                  <a:srgbClr val="6F2F9F"/>
                </a:solidFill>
                <a:latin typeface="Times New Roman"/>
                <a:cs typeface="Times New Roman"/>
              </a:rPr>
              <a:t> </a:t>
            </a:r>
            <a:r>
              <a:rPr sz="2000" spc="-5">
                <a:solidFill>
                  <a:srgbClr val="6F2F9F"/>
                </a:solidFill>
                <a:latin typeface="Times New Roman"/>
                <a:cs typeface="Times New Roman"/>
              </a:rPr>
              <a:t>in</a:t>
            </a:r>
            <a:r>
              <a:rPr sz="2000" spc="215">
                <a:solidFill>
                  <a:srgbClr val="6F2F9F"/>
                </a:solidFill>
                <a:latin typeface="Times New Roman"/>
                <a:cs typeface="Times New Roman"/>
              </a:rPr>
              <a:t> </a:t>
            </a:r>
            <a:r>
              <a:rPr sz="2000">
                <a:solidFill>
                  <a:srgbClr val="6F2F9F"/>
                </a:solidFill>
                <a:latin typeface="Times New Roman"/>
                <a:cs typeface="Times New Roman"/>
              </a:rPr>
              <a:t>a</a:t>
            </a:r>
            <a:r>
              <a:rPr sz="2000" spc="170">
                <a:solidFill>
                  <a:srgbClr val="6F2F9F"/>
                </a:solidFill>
                <a:latin typeface="Times New Roman"/>
                <a:cs typeface="Times New Roman"/>
              </a:rPr>
              <a:t> </a:t>
            </a:r>
            <a:r>
              <a:rPr sz="2000" spc="-15">
                <a:solidFill>
                  <a:srgbClr val="6F2F9F"/>
                </a:solidFill>
                <a:latin typeface="Times New Roman"/>
                <a:cs typeface="Times New Roman"/>
              </a:rPr>
              <a:t>fraction</a:t>
            </a:r>
            <a:r>
              <a:rPr sz="2000" spc="220">
                <a:solidFill>
                  <a:srgbClr val="6F2F9F"/>
                </a:solidFill>
                <a:latin typeface="Times New Roman"/>
                <a:cs typeface="Times New Roman"/>
              </a:rPr>
              <a:t> </a:t>
            </a:r>
            <a:r>
              <a:rPr sz="2000" spc="-5">
                <a:solidFill>
                  <a:srgbClr val="6F2F9F"/>
                </a:solidFill>
                <a:latin typeface="Times New Roman"/>
                <a:cs typeface="Times New Roman"/>
              </a:rPr>
              <a:t>of</a:t>
            </a:r>
            <a:r>
              <a:rPr sz="2000" spc="145">
                <a:solidFill>
                  <a:srgbClr val="6F2F9F"/>
                </a:solidFill>
                <a:latin typeface="Times New Roman"/>
                <a:cs typeface="Times New Roman"/>
              </a:rPr>
              <a:t> </a:t>
            </a:r>
            <a:r>
              <a:rPr sz="2000" spc="10">
                <a:solidFill>
                  <a:srgbClr val="6F2F9F"/>
                </a:solidFill>
                <a:latin typeface="Times New Roman"/>
                <a:cs typeface="Times New Roman"/>
              </a:rPr>
              <a:t>the</a:t>
            </a:r>
            <a:endParaRPr sz="2000">
              <a:latin typeface="Times New Roman"/>
              <a:cs typeface="Times New Roman"/>
            </a:endParaRPr>
          </a:p>
          <a:p>
            <a:pPr marL="355600">
              <a:lnSpc>
                <a:spcPct val="100000"/>
              </a:lnSpc>
              <a:spcBef>
                <a:spcPts val="705"/>
              </a:spcBef>
            </a:pPr>
            <a:r>
              <a:rPr sz="2000" spc="-10">
                <a:solidFill>
                  <a:srgbClr val="6F2F9F"/>
                </a:solidFill>
                <a:latin typeface="Times New Roman"/>
                <a:cs typeface="Times New Roman"/>
              </a:rPr>
              <a:t>time</a:t>
            </a:r>
            <a:r>
              <a:rPr sz="2000" spc="10">
                <a:solidFill>
                  <a:srgbClr val="6F2F9F"/>
                </a:solidFill>
                <a:latin typeface="Times New Roman"/>
                <a:cs typeface="Times New Roman"/>
              </a:rPr>
              <a:t> </a:t>
            </a:r>
            <a:r>
              <a:rPr sz="2000">
                <a:solidFill>
                  <a:srgbClr val="6F2F9F"/>
                </a:solidFill>
                <a:latin typeface="Times New Roman"/>
                <a:cs typeface="Times New Roman"/>
              </a:rPr>
              <a:t>that</a:t>
            </a:r>
            <a:r>
              <a:rPr sz="2000" spc="-5">
                <a:solidFill>
                  <a:srgbClr val="6F2F9F"/>
                </a:solidFill>
                <a:latin typeface="Times New Roman"/>
                <a:cs typeface="Times New Roman"/>
              </a:rPr>
              <a:t> </a:t>
            </a:r>
            <a:r>
              <a:rPr sz="2000">
                <a:solidFill>
                  <a:srgbClr val="6F2F9F"/>
                </a:solidFill>
                <a:latin typeface="Times New Roman"/>
                <a:cs typeface="Times New Roman"/>
              </a:rPr>
              <a:t>human</a:t>
            </a:r>
            <a:r>
              <a:rPr sz="2000" spc="-45">
                <a:solidFill>
                  <a:srgbClr val="6F2F9F"/>
                </a:solidFill>
                <a:latin typeface="Times New Roman"/>
                <a:cs typeface="Times New Roman"/>
              </a:rPr>
              <a:t> </a:t>
            </a:r>
            <a:r>
              <a:rPr sz="2000" spc="-25">
                <a:solidFill>
                  <a:srgbClr val="6F2F9F"/>
                </a:solidFill>
                <a:latin typeface="Times New Roman"/>
                <a:cs typeface="Times New Roman"/>
              </a:rPr>
              <a:t>lawyers</a:t>
            </a:r>
            <a:r>
              <a:rPr sz="2000" spc="170">
                <a:solidFill>
                  <a:srgbClr val="6F2F9F"/>
                </a:solidFill>
                <a:latin typeface="Times New Roman"/>
                <a:cs typeface="Times New Roman"/>
              </a:rPr>
              <a:t> </a:t>
            </a:r>
            <a:r>
              <a:rPr sz="2000" spc="-10">
                <a:solidFill>
                  <a:srgbClr val="6F2F9F"/>
                </a:solidFill>
                <a:latin typeface="Times New Roman"/>
                <a:cs typeface="Times New Roman"/>
              </a:rPr>
              <a:t>would</a:t>
            </a:r>
            <a:r>
              <a:rPr sz="2000" spc="45">
                <a:solidFill>
                  <a:srgbClr val="6F2F9F"/>
                </a:solidFill>
                <a:latin typeface="Times New Roman"/>
                <a:cs typeface="Times New Roman"/>
              </a:rPr>
              <a:t> </a:t>
            </a:r>
            <a:r>
              <a:rPr sz="2000" spc="-10">
                <a:solidFill>
                  <a:srgbClr val="6F2F9F"/>
                </a:solidFill>
                <a:latin typeface="Times New Roman"/>
                <a:cs typeface="Times New Roman"/>
              </a:rPr>
              <a:t>take,</a:t>
            </a:r>
            <a:r>
              <a:rPr sz="2000" spc="5">
                <a:solidFill>
                  <a:srgbClr val="6F2F9F"/>
                </a:solidFill>
                <a:latin typeface="Times New Roman"/>
                <a:cs typeface="Times New Roman"/>
              </a:rPr>
              <a:t> at</a:t>
            </a:r>
            <a:r>
              <a:rPr sz="2000" spc="-5">
                <a:solidFill>
                  <a:srgbClr val="6F2F9F"/>
                </a:solidFill>
                <a:latin typeface="Times New Roman"/>
                <a:cs typeface="Times New Roman"/>
              </a:rPr>
              <a:t> </a:t>
            </a:r>
            <a:r>
              <a:rPr sz="2000">
                <a:solidFill>
                  <a:srgbClr val="6F2F9F"/>
                </a:solidFill>
                <a:latin typeface="Times New Roman"/>
                <a:cs typeface="Times New Roman"/>
              </a:rPr>
              <a:t>a</a:t>
            </a:r>
            <a:r>
              <a:rPr sz="2000" spc="5">
                <a:solidFill>
                  <a:srgbClr val="6F2F9F"/>
                </a:solidFill>
                <a:latin typeface="Times New Roman"/>
                <a:cs typeface="Times New Roman"/>
              </a:rPr>
              <a:t> </a:t>
            </a:r>
            <a:r>
              <a:rPr sz="2000" spc="-25">
                <a:solidFill>
                  <a:srgbClr val="6F2F9F"/>
                </a:solidFill>
                <a:latin typeface="Times New Roman"/>
                <a:cs typeface="Times New Roman"/>
              </a:rPr>
              <a:t>fraction</a:t>
            </a:r>
            <a:r>
              <a:rPr sz="2000" spc="155">
                <a:solidFill>
                  <a:srgbClr val="6F2F9F"/>
                </a:solidFill>
                <a:latin typeface="Times New Roman"/>
                <a:cs typeface="Times New Roman"/>
              </a:rPr>
              <a:t> </a:t>
            </a:r>
            <a:r>
              <a:rPr sz="2000" spc="-25">
                <a:solidFill>
                  <a:srgbClr val="6F2F9F"/>
                </a:solidFill>
                <a:latin typeface="Times New Roman"/>
                <a:cs typeface="Times New Roman"/>
              </a:rPr>
              <a:t>of</a:t>
            </a:r>
            <a:r>
              <a:rPr sz="2000" spc="35">
                <a:solidFill>
                  <a:srgbClr val="6F2F9F"/>
                </a:solidFill>
                <a:latin typeface="Times New Roman"/>
                <a:cs typeface="Times New Roman"/>
              </a:rPr>
              <a:t> </a:t>
            </a:r>
            <a:r>
              <a:rPr sz="2000" spc="-5">
                <a:solidFill>
                  <a:srgbClr val="6F2F9F"/>
                </a:solidFill>
                <a:latin typeface="Times New Roman"/>
                <a:cs typeface="Times New Roman"/>
              </a:rPr>
              <a:t>the</a:t>
            </a:r>
            <a:r>
              <a:rPr sz="2000" spc="10">
                <a:solidFill>
                  <a:srgbClr val="6F2F9F"/>
                </a:solidFill>
                <a:latin typeface="Times New Roman"/>
                <a:cs typeface="Times New Roman"/>
              </a:rPr>
              <a:t> </a:t>
            </a:r>
            <a:r>
              <a:rPr sz="2000" spc="-20">
                <a:solidFill>
                  <a:srgbClr val="6F2F9F"/>
                </a:solidFill>
                <a:latin typeface="Times New Roman"/>
                <a:cs typeface="Times New Roman"/>
              </a:rPr>
              <a:t>cost.</a:t>
            </a:r>
            <a:endParaRPr sz="2000">
              <a:latin typeface="Times New Roman"/>
              <a:cs typeface="Times New Roman"/>
            </a:endParaRPr>
          </a:p>
          <a:p>
            <a:pPr marL="355600" marR="10160" indent="-343535">
              <a:lnSpc>
                <a:spcPct val="129299"/>
              </a:lnSpc>
              <a:buClr>
                <a:srgbClr val="000000"/>
              </a:buClr>
              <a:buChar char="-"/>
              <a:tabLst>
                <a:tab pos="355600" algn="l"/>
                <a:tab pos="356235" algn="l"/>
              </a:tabLst>
            </a:pPr>
            <a:r>
              <a:rPr sz="2000" spc="-10">
                <a:solidFill>
                  <a:srgbClr val="6F2F9F"/>
                </a:solidFill>
                <a:latin typeface="Times New Roman"/>
                <a:cs typeface="Times New Roman"/>
              </a:rPr>
              <a:t>For</a:t>
            </a:r>
            <a:r>
              <a:rPr sz="2000" spc="260">
                <a:solidFill>
                  <a:srgbClr val="6F2F9F"/>
                </a:solidFill>
                <a:latin typeface="Times New Roman"/>
                <a:cs typeface="Times New Roman"/>
              </a:rPr>
              <a:t> </a:t>
            </a:r>
            <a:r>
              <a:rPr sz="2000" spc="-15">
                <a:solidFill>
                  <a:srgbClr val="6F2F9F"/>
                </a:solidFill>
                <a:latin typeface="Times New Roman"/>
                <a:cs typeface="Times New Roman"/>
              </a:rPr>
              <a:t>example,</a:t>
            </a:r>
            <a:r>
              <a:rPr sz="2000" spc="285">
                <a:solidFill>
                  <a:srgbClr val="6F2F9F"/>
                </a:solidFill>
                <a:latin typeface="Times New Roman"/>
                <a:cs typeface="Times New Roman"/>
              </a:rPr>
              <a:t> </a:t>
            </a:r>
            <a:r>
              <a:rPr sz="2000" b="1" spc="-5">
                <a:solidFill>
                  <a:srgbClr val="6F2F9F"/>
                </a:solidFill>
                <a:latin typeface="Times New Roman"/>
                <a:cs typeface="Times New Roman"/>
              </a:rPr>
              <a:t>Blackstone</a:t>
            </a:r>
            <a:r>
              <a:rPr sz="2000" b="1" spc="300">
                <a:solidFill>
                  <a:srgbClr val="6F2F9F"/>
                </a:solidFill>
                <a:latin typeface="Times New Roman"/>
                <a:cs typeface="Times New Roman"/>
              </a:rPr>
              <a:t> </a:t>
            </a:r>
            <a:r>
              <a:rPr sz="2000" b="1" spc="-5">
                <a:solidFill>
                  <a:srgbClr val="6F2F9F"/>
                </a:solidFill>
                <a:latin typeface="Times New Roman"/>
                <a:cs typeface="Times New Roman"/>
              </a:rPr>
              <a:t>Discovery</a:t>
            </a:r>
            <a:r>
              <a:rPr sz="2000" b="1" spc="240">
                <a:solidFill>
                  <a:srgbClr val="6F2F9F"/>
                </a:solidFill>
                <a:latin typeface="Times New Roman"/>
                <a:cs typeface="Times New Roman"/>
              </a:rPr>
              <a:t> </a:t>
            </a:r>
            <a:r>
              <a:rPr sz="2000" spc="-5">
                <a:solidFill>
                  <a:srgbClr val="6F2F9F"/>
                </a:solidFill>
                <a:latin typeface="Times New Roman"/>
                <a:cs typeface="Times New Roman"/>
              </a:rPr>
              <a:t>(www.blackstonediscovery.com)</a:t>
            </a:r>
            <a:r>
              <a:rPr sz="2000" spc="254">
                <a:solidFill>
                  <a:srgbClr val="6F2F9F"/>
                </a:solidFill>
                <a:latin typeface="Times New Roman"/>
                <a:cs typeface="Times New Roman"/>
              </a:rPr>
              <a:t> </a:t>
            </a:r>
            <a:r>
              <a:rPr sz="2000" spc="-10">
                <a:solidFill>
                  <a:srgbClr val="6F2F9F"/>
                </a:solidFill>
                <a:latin typeface="Times New Roman"/>
                <a:cs typeface="Times New Roman"/>
              </a:rPr>
              <a:t>helped </a:t>
            </a:r>
            <a:r>
              <a:rPr sz="2000" spc="-484">
                <a:solidFill>
                  <a:srgbClr val="6F2F9F"/>
                </a:solidFill>
                <a:latin typeface="Times New Roman"/>
                <a:cs typeface="Times New Roman"/>
              </a:rPr>
              <a:t> </a:t>
            </a:r>
            <a:r>
              <a:rPr sz="2000" spc="-20">
                <a:solidFill>
                  <a:srgbClr val="6F2F9F"/>
                </a:solidFill>
                <a:latin typeface="Times New Roman"/>
                <a:cs typeface="Times New Roman"/>
              </a:rPr>
              <a:t>one</a:t>
            </a:r>
            <a:r>
              <a:rPr sz="2000" spc="55">
                <a:solidFill>
                  <a:srgbClr val="6F2F9F"/>
                </a:solidFill>
                <a:latin typeface="Times New Roman"/>
                <a:cs typeface="Times New Roman"/>
              </a:rPr>
              <a:t> </a:t>
            </a:r>
            <a:r>
              <a:rPr sz="2000" spc="-15">
                <a:solidFill>
                  <a:srgbClr val="6F2F9F"/>
                </a:solidFill>
                <a:latin typeface="Times New Roman"/>
                <a:cs typeface="Times New Roman"/>
              </a:rPr>
              <a:t>company</a:t>
            </a:r>
            <a:r>
              <a:rPr sz="2000" spc="55">
                <a:solidFill>
                  <a:srgbClr val="6F2F9F"/>
                </a:solidFill>
                <a:latin typeface="Times New Roman"/>
                <a:cs typeface="Times New Roman"/>
              </a:rPr>
              <a:t> </a:t>
            </a:r>
            <a:r>
              <a:rPr sz="2000" spc="-20">
                <a:solidFill>
                  <a:srgbClr val="6F2F9F"/>
                </a:solidFill>
                <a:latin typeface="Times New Roman"/>
                <a:cs typeface="Times New Roman"/>
              </a:rPr>
              <a:t>analyze</a:t>
            </a:r>
            <a:r>
              <a:rPr sz="2000" spc="120">
                <a:solidFill>
                  <a:srgbClr val="6F2F9F"/>
                </a:solidFill>
                <a:latin typeface="Times New Roman"/>
                <a:cs typeface="Times New Roman"/>
              </a:rPr>
              <a:t> </a:t>
            </a:r>
            <a:r>
              <a:rPr sz="2000">
                <a:solidFill>
                  <a:srgbClr val="6F2F9F"/>
                </a:solidFill>
                <a:latin typeface="Times New Roman"/>
                <a:cs typeface="Times New Roman"/>
              </a:rPr>
              <a:t>1.5 </a:t>
            </a:r>
            <a:r>
              <a:rPr sz="2000" spc="-15">
                <a:solidFill>
                  <a:srgbClr val="6F2F9F"/>
                </a:solidFill>
                <a:latin typeface="Times New Roman"/>
                <a:cs typeface="Times New Roman"/>
              </a:rPr>
              <a:t>million</a:t>
            </a:r>
            <a:r>
              <a:rPr sz="2000" spc="45">
                <a:solidFill>
                  <a:srgbClr val="6F2F9F"/>
                </a:solidFill>
                <a:latin typeface="Times New Roman"/>
                <a:cs typeface="Times New Roman"/>
              </a:rPr>
              <a:t> </a:t>
            </a:r>
            <a:r>
              <a:rPr sz="2000" spc="-15">
                <a:solidFill>
                  <a:srgbClr val="6F2F9F"/>
                </a:solidFill>
                <a:latin typeface="Times New Roman"/>
                <a:cs typeface="Times New Roman"/>
              </a:rPr>
              <a:t>documents</a:t>
            </a:r>
            <a:r>
              <a:rPr sz="2000" spc="110">
                <a:solidFill>
                  <a:srgbClr val="6F2F9F"/>
                </a:solidFill>
                <a:latin typeface="Times New Roman"/>
                <a:cs typeface="Times New Roman"/>
              </a:rPr>
              <a:t> </a:t>
            </a:r>
            <a:r>
              <a:rPr sz="2000" spc="-40">
                <a:solidFill>
                  <a:srgbClr val="6F2F9F"/>
                </a:solidFill>
                <a:latin typeface="Times New Roman"/>
                <a:cs typeface="Times New Roman"/>
              </a:rPr>
              <a:t>for</a:t>
            </a:r>
            <a:r>
              <a:rPr sz="2000" spc="135">
                <a:solidFill>
                  <a:srgbClr val="6F2F9F"/>
                </a:solidFill>
                <a:latin typeface="Times New Roman"/>
                <a:cs typeface="Times New Roman"/>
              </a:rPr>
              <a:t> </a:t>
            </a:r>
            <a:r>
              <a:rPr sz="2000" spc="-10">
                <a:solidFill>
                  <a:srgbClr val="6F2F9F"/>
                </a:solidFill>
                <a:latin typeface="Times New Roman"/>
                <a:cs typeface="Times New Roman"/>
              </a:rPr>
              <a:t>less</a:t>
            </a:r>
            <a:r>
              <a:rPr sz="2000" spc="20">
                <a:solidFill>
                  <a:srgbClr val="6F2F9F"/>
                </a:solidFill>
                <a:latin typeface="Times New Roman"/>
                <a:cs typeface="Times New Roman"/>
              </a:rPr>
              <a:t> </a:t>
            </a:r>
            <a:r>
              <a:rPr sz="2000">
                <a:solidFill>
                  <a:srgbClr val="6F2F9F"/>
                </a:solidFill>
                <a:latin typeface="Times New Roman"/>
                <a:cs typeface="Times New Roman"/>
              </a:rPr>
              <a:t>than</a:t>
            </a:r>
            <a:r>
              <a:rPr sz="2000" spc="-50">
                <a:solidFill>
                  <a:srgbClr val="6F2F9F"/>
                </a:solidFill>
                <a:latin typeface="Times New Roman"/>
                <a:cs typeface="Times New Roman"/>
              </a:rPr>
              <a:t> </a:t>
            </a:r>
            <a:r>
              <a:rPr sz="2000">
                <a:solidFill>
                  <a:srgbClr val="6F2F9F"/>
                </a:solidFill>
                <a:latin typeface="Times New Roman"/>
                <a:cs typeface="Times New Roman"/>
              </a:rPr>
              <a:t>$100,000.</a:t>
            </a:r>
            <a:endParaRPr sz="2000">
              <a:latin typeface="Times New Roman"/>
              <a:cs typeface="Times New Roman"/>
            </a:endParaRPr>
          </a:p>
          <a:p>
            <a:pPr marL="355600" marR="9525" indent="-343535">
              <a:lnSpc>
                <a:spcPct val="129299"/>
              </a:lnSpc>
              <a:buClr>
                <a:srgbClr val="000000"/>
              </a:buClr>
              <a:buChar char="-"/>
              <a:tabLst>
                <a:tab pos="355600" algn="l"/>
                <a:tab pos="356235" algn="l"/>
              </a:tabLst>
            </a:pPr>
            <a:r>
              <a:rPr sz="2000" spc="-10">
                <a:solidFill>
                  <a:srgbClr val="6F2F9F"/>
                </a:solidFill>
                <a:latin typeface="Times New Roman"/>
                <a:cs typeface="Times New Roman"/>
              </a:rPr>
              <a:t>It</a:t>
            </a:r>
            <a:r>
              <a:rPr sz="2000" spc="345">
                <a:solidFill>
                  <a:srgbClr val="6F2F9F"/>
                </a:solidFill>
                <a:latin typeface="Times New Roman"/>
                <a:cs typeface="Times New Roman"/>
              </a:rPr>
              <a:t> </a:t>
            </a:r>
            <a:r>
              <a:rPr sz="2000">
                <a:solidFill>
                  <a:srgbClr val="6F2F9F"/>
                </a:solidFill>
                <a:latin typeface="Times New Roman"/>
                <a:cs typeface="Times New Roman"/>
              </a:rPr>
              <a:t>was</a:t>
            </a:r>
            <a:r>
              <a:rPr sz="2000" spc="380">
                <a:solidFill>
                  <a:srgbClr val="6F2F9F"/>
                </a:solidFill>
                <a:latin typeface="Times New Roman"/>
                <a:cs typeface="Times New Roman"/>
              </a:rPr>
              <a:t> </a:t>
            </a:r>
            <a:r>
              <a:rPr sz="2000" spc="-10">
                <a:solidFill>
                  <a:srgbClr val="6F2F9F"/>
                </a:solidFill>
                <a:latin typeface="Times New Roman"/>
                <a:cs typeface="Times New Roman"/>
              </a:rPr>
              <a:t>estimated</a:t>
            </a:r>
            <a:r>
              <a:rPr sz="2000" spc="360">
                <a:solidFill>
                  <a:srgbClr val="6F2F9F"/>
                </a:solidFill>
                <a:latin typeface="Times New Roman"/>
                <a:cs typeface="Times New Roman"/>
              </a:rPr>
              <a:t> </a:t>
            </a:r>
            <a:r>
              <a:rPr sz="2000" spc="-5">
                <a:solidFill>
                  <a:srgbClr val="6F2F9F"/>
                </a:solidFill>
                <a:latin typeface="Times New Roman"/>
                <a:cs typeface="Times New Roman"/>
              </a:rPr>
              <a:t>that</a:t>
            </a:r>
            <a:r>
              <a:rPr sz="2000" spc="345">
                <a:solidFill>
                  <a:srgbClr val="6F2F9F"/>
                </a:solidFill>
                <a:latin typeface="Times New Roman"/>
                <a:cs typeface="Times New Roman"/>
              </a:rPr>
              <a:t> </a:t>
            </a:r>
            <a:r>
              <a:rPr sz="2000" spc="-5">
                <a:solidFill>
                  <a:srgbClr val="6F2F9F"/>
                </a:solidFill>
                <a:latin typeface="Times New Roman"/>
                <a:cs typeface="Times New Roman"/>
              </a:rPr>
              <a:t>the</a:t>
            </a:r>
            <a:r>
              <a:rPr sz="2000" spc="315">
                <a:solidFill>
                  <a:srgbClr val="6F2F9F"/>
                </a:solidFill>
                <a:latin typeface="Times New Roman"/>
                <a:cs typeface="Times New Roman"/>
              </a:rPr>
              <a:t> </a:t>
            </a:r>
            <a:r>
              <a:rPr sz="2000" spc="-15">
                <a:solidFill>
                  <a:srgbClr val="6F2F9F"/>
                </a:solidFill>
                <a:latin typeface="Times New Roman"/>
                <a:cs typeface="Times New Roman"/>
              </a:rPr>
              <a:t>process</a:t>
            </a:r>
            <a:r>
              <a:rPr sz="2000" spc="385">
                <a:solidFill>
                  <a:srgbClr val="6F2F9F"/>
                </a:solidFill>
                <a:latin typeface="Times New Roman"/>
                <a:cs typeface="Times New Roman"/>
              </a:rPr>
              <a:t> </a:t>
            </a:r>
            <a:r>
              <a:rPr sz="2000" spc="-15">
                <a:solidFill>
                  <a:srgbClr val="6F2F9F"/>
                </a:solidFill>
                <a:latin typeface="Times New Roman"/>
                <a:cs typeface="Times New Roman"/>
              </a:rPr>
              <a:t>would</a:t>
            </a:r>
            <a:r>
              <a:rPr sz="2000" spc="355">
                <a:solidFill>
                  <a:srgbClr val="6F2F9F"/>
                </a:solidFill>
                <a:latin typeface="Times New Roman"/>
                <a:cs typeface="Times New Roman"/>
              </a:rPr>
              <a:t> </a:t>
            </a:r>
            <a:r>
              <a:rPr sz="2000">
                <a:solidFill>
                  <a:srgbClr val="6F2F9F"/>
                </a:solidFill>
                <a:latin typeface="Times New Roman"/>
                <a:cs typeface="Times New Roman"/>
              </a:rPr>
              <a:t>have</a:t>
            </a:r>
            <a:r>
              <a:rPr sz="2000" spc="310">
                <a:solidFill>
                  <a:srgbClr val="6F2F9F"/>
                </a:solidFill>
                <a:latin typeface="Times New Roman"/>
                <a:cs typeface="Times New Roman"/>
              </a:rPr>
              <a:t> </a:t>
            </a:r>
            <a:r>
              <a:rPr sz="2000" spc="-10">
                <a:solidFill>
                  <a:srgbClr val="6F2F9F"/>
                </a:solidFill>
                <a:latin typeface="Times New Roman"/>
                <a:cs typeface="Times New Roman"/>
              </a:rPr>
              <a:t>cost</a:t>
            </a:r>
            <a:r>
              <a:rPr sz="2000" spc="355">
                <a:solidFill>
                  <a:srgbClr val="6F2F9F"/>
                </a:solidFill>
                <a:latin typeface="Times New Roman"/>
                <a:cs typeface="Times New Roman"/>
              </a:rPr>
              <a:t> </a:t>
            </a:r>
            <a:r>
              <a:rPr sz="2000" spc="-5">
                <a:solidFill>
                  <a:srgbClr val="6F2F9F"/>
                </a:solidFill>
                <a:latin typeface="Times New Roman"/>
                <a:cs typeface="Times New Roman"/>
              </a:rPr>
              <a:t>$1.5</a:t>
            </a:r>
            <a:r>
              <a:rPr sz="2000" spc="355">
                <a:solidFill>
                  <a:srgbClr val="6F2F9F"/>
                </a:solidFill>
                <a:latin typeface="Times New Roman"/>
                <a:cs typeface="Times New Roman"/>
              </a:rPr>
              <a:t> </a:t>
            </a:r>
            <a:r>
              <a:rPr sz="2000" spc="-15">
                <a:solidFill>
                  <a:srgbClr val="6F2F9F"/>
                </a:solidFill>
                <a:latin typeface="Times New Roman"/>
                <a:cs typeface="Times New Roman"/>
              </a:rPr>
              <a:t>million</a:t>
            </a:r>
            <a:r>
              <a:rPr sz="2000" spc="355">
                <a:solidFill>
                  <a:srgbClr val="6F2F9F"/>
                </a:solidFill>
                <a:latin typeface="Times New Roman"/>
                <a:cs typeface="Times New Roman"/>
              </a:rPr>
              <a:t> </a:t>
            </a:r>
            <a:r>
              <a:rPr sz="2000">
                <a:solidFill>
                  <a:srgbClr val="6F2F9F"/>
                </a:solidFill>
                <a:latin typeface="Times New Roman"/>
                <a:cs typeface="Times New Roman"/>
              </a:rPr>
              <a:t>had</a:t>
            </a:r>
            <a:r>
              <a:rPr sz="2000" spc="350">
                <a:solidFill>
                  <a:srgbClr val="6F2F9F"/>
                </a:solidFill>
                <a:latin typeface="Times New Roman"/>
                <a:cs typeface="Times New Roman"/>
              </a:rPr>
              <a:t> </a:t>
            </a:r>
            <a:r>
              <a:rPr sz="2000" spc="-5">
                <a:solidFill>
                  <a:srgbClr val="6F2F9F"/>
                </a:solidFill>
                <a:latin typeface="Times New Roman"/>
                <a:cs typeface="Times New Roman"/>
              </a:rPr>
              <a:t>it</a:t>
            </a:r>
            <a:r>
              <a:rPr sz="2000" spc="345">
                <a:solidFill>
                  <a:srgbClr val="6F2F9F"/>
                </a:solidFill>
                <a:latin typeface="Times New Roman"/>
                <a:cs typeface="Times New Roman"/>
              </a:rPr>
              <a:t> </a:t>
            </a:r>
            <a:r>
              <a:rPr sz="2000" spc="-20">
                <a:solidFill>
                  <a:srgbClr val="6F2F9F"/>
                </a:solidFill>
                <a:latin typeface="Times New Roman"/>
                <a:cs typeface="Times New Roman"/>
              </a:rPr>
              <a:t>been </a:t>
            </a:r>
            <a:r>
              <a:rPr sz="2000" spc="-484">
                <a:solidFill>
                  <a:srgbClr val="6F2F9F"/>
                </a:solidFill>
                <a:latin typeface="Times New Roman"/>
                <a:cs typeface="Times New Roman"/>
              </a:rPr>
              <a:t> </a:t>
            </a:r>
            <a:r>
              <a:rPr sz="2000" spc="-30">
                <a:solidFill>
                  <a:srgbClr val="6F2F9F"/>
                </a:solidFill>
                <a:latin typeface="Times New Roman"/>
                <a:cs typeface="Times New Roman"/>
              </a:rPr>
              <a:t>performed</a:t>
            </a:r>
            <a:r>
              <a:rPr sz="2000" spc="195">
                <a:solidFill>
                  <a:srgbClr val="6F2F9F"/>
                </a:solidFill>
                <a:latin typeface="Times New Roman"/>
                <a:cs typeface="Times New Roman"/>
              </a:rPr>
              <a:t> </a:t>
            </a:r>
            <a:r>
              <a:rPr sz="2000">
                <a:solidFill>
                  <a:srgbClr val="6F2F9F"/>
                </a:solidFill>
                <a:latin typeface="Times New Roman"/>
                <a:cs typeface="Times New Roman"/>
              </a:rPr>
              <a:t>by</a:t>
            </a:r>
            <a:r>
              <a:rPr sz="2000" spc="-5">
                <a:solidFill>
                  <a:srgbClr val="6F2F9F"/>
                </a:solidFill>
                <a:latin typeface="Times New Roman"/>
                <a:cs typeface="Times New Roman"/>
              </a:rPr>
              <a:t> </a:t>
            </a:r>
            <a:r>
              <a:rPr sz="2000" spc="-20">
                <a:solidFill>
                  <a:srgbClr val="6F2F9F"/>
                </a:solidFill>
                <a:latin typeface="Times New Roman"/>
                <a:cs typeface="Times New Roman"/>
              </a:rPr>
              <a:t>lawyers.</a:t>
            </a:r>
            <a:endParaRPr sz="2000">
              <a:latin typeface="Times New Roman"/>
              <a:cs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6991984" cy="514350"/>
          </a:xfrm>
          <a:prstGeom prst="rect">
            <a:avLst/>
          </a:prstGeom>
        </p:spPr>
        <p:txBody>
          <a:bodyPr vert="horz" wrap="square" lIns="0" tIns="13335" rIns="0" bIns="0" rtlCol="0">
            <a:spAutoFit/>
          </a:bodyPr>
          <a:lstStyle/>
          <a:p>
            <a:pPr marL="12700">
              <a:lnSpc>
                <a:spcPct val="100000"/>
              </a:lnSpc>
              <a:spcBef>
                <a:spcPts val="105"/>
              </a:spcBef>
            </a:pPr>
            <a:r>
              <a:t>IT</a:t>
            </a:r>
            <a:r>
              <a:rPr spc="5"/>
              <a:t> </a:t>
            </a:r>
            <a:r>
              <a:rPr spc="-10"/>
              <a:t>reduces</a:t>
            </a:r>
            <a:r>
              <a:rPr spc="40"/>
              <a:t> </a:t>
            </a:r>
            <a:r>
              <a:rPr spc="10"/>
              <a:t>number</a:t>
            </a:r>
            <a:r>
              <a:rPr spc="-75"/>
              <a:t> </a:t>
            </a:r>
            <a:r>
              <a:t>of</a:t>
            </a:r>
            <a:r>
              <a:rPr spc="-30"/>
              <a:t> </a:t>
            </a:r>
            <a:r>
              <a:rPr spc="10"/>
              <a:t>Middle</a:t>
            </a:r>
            <a:r>
              <a:rPr spc="-114"/>
              <a:t> </a:t>
            </a:r>
            <a:r>
              <a:t>Managers</a:t>
            </a:r>
          </a:p>
        </p:txBody>
      </p:sp>
      <p:sp>
        <p:nvSpPr>
          <p:cNvPr id="3" name="object 3"/>
          <p:cNvSpPr txBox="1"/>
          <p:nvPr/>
        </p:nvSpPr>
        <p:spPr>
          <a:xfrm>
            <a:off x="539606" y="1371600"/>
            <a:ext cx="8402955" cy="3046924"/>
          </a:xfrm>
          <a:prstGeom prst="rect">
            <a:avLst/>
          </a:prstGeom>
        </p:spPr>
        <p:txBody>
          <a:bodyPr vert="horz" wrap="square" lIns="0" tIns="193675" rIns="0" bIns="0" rtlCol="0">
            <a:spAutoFit/>
          </a:bodyPr>
          <a:lstStyle/>
          <a:p>
            <a:pPr marL="355600" indent="-343535">
              <a:lnSpc>
                <a:spcPct val="120000"/>
              </a:lnSpc>
              <a:spcBef>
                <a:spcPts val="600"/>
              </a:spcBef>
              <a:buChar char="-"/>
              <a:tabLst>
                <a:tab pos="355600" algn="l"/>
                <a:tab pos="356235" algn="l"/>
              </a:tabLst>
            </a:pPr>
            <a:r>
              <a:rPr sz="2400" spc="-25">
                <a:latin typeface="Times New Roman"/>
                <a:cs typeface="Times New Roman"/>
              </a:rPr>
              <a:t>IT</a:t>
            </a:r>
            <a:r>
              <a:rPr sz="2400" spc="30">
                <a:latin typeface="Times New Roman"/>
                <a:cs typeface="Times New Roman"/>
              </a:rPr>
              <a:t> </a:t>
            </a:r>
            <a:r>
              <a:rPr sz="2400" spc="-25">
                <a:latin typeface="Times New Roman"/>
                <a:cs typeface="Times New Roman"/>
              </a:rPr>
              <a:t>makes</a:t>
            </a:r>
            <a:r>
              <a:rPr sz="2400" spc="120">
                <a:latin typeface="Times New Roman"/>
                <a:cs typeface="Times New Roman"/>
              </a:rPr>
              <a:t> </a:t>
            </a:r>
            <a:r>
              <a:rPr sz="2400" spc="-20">
                <a:latin typeface="Times New Roman"/>
                <a:cs typeface="Times New Roman"/>
              </a:rPr>
              <a:t>managers</a:t>
            </a:r>
            <a:r>
              <a:rPr sz="2400" spc="114">
                <a:latin typeface="Times New Roman"/>
                <a:cs typeface="Times New Roman"/>
              </a:rPr>
              <a:t> </a:t>
            </a:r>
            <a:r>
              <a:rPr sz="2400" spc="-20">
                <a:latin typeface="Times New Roman"/>
                <a:cs typeface="Times New Roman"/>
              </a:rPr>
              <a:t>more</a:t>
            </a:r>
            <a:r>
              <a:rPr sz="2400" spc="35">
                <a:latin typeface="Times New Roman"/>
                <a:cs typeface="Times New Roman"/>
              </a:rPr>
              <a:t> </a:t>
            </a:r>
            <a:r>
              <a:rPr sz="2400" spc="-25">
                <a:latin typeface="Times New Roman"/>
                <a:cs typeface="Times New Roman"/>
              </a:rPr>
              <a:t>productive</a:t>
            </a:r>
            <a:endParaRPr sz="2400">
              <a:latin typeface="Times New Roman"/>
              <a:cs typeface="Times New Roman"/>
            </a:endParaRPr>
          </a:p>
          <a:p>
            <a:pPr marL="355600" indent="-343535">
              <a:lnSpc>
                <a:spcPct val="120000"/>
              </a:lnSpc>
              <a:spcBef>
                <a:spcPts val="600"/>
              </a:spcBef>
              <a:buChar char="-"/>
              <a:tabLst>
                <a:tab pos="355600" algn="l"/>
                <a:tab pos="356235" algn="l"/>
              </a:tabLst>
            </a:pPr>
            <a:r>
              <a:rPr sz="2400" spc="-25">
                <a:latin typeface="Times New Roman"/>
                <a:cs typeface="Times New Roman"/>
              </a:rPr>
              <a:t>IT</a:t>
            </a:r>
            <a:r>
              <a:rPr sz="2400" spc="125">
                <a:latin typeface="Times New Roman"/>
                <a:cs typeface="Times New Roman"/>
              </a:rPr>
              <a:t> </a:t>
            </a:r>
            <a:r>
              <a:rPr sz="2400" spc="-10">
                <a:latin typeface="Times New Roman"/>
                <a:cs typeface="Times New Roman"/>
              </a:rPr>
              <a:t>increases</a:t>
            </a:r>
            <a:r>
              <a:rPr sz="2400" spc="165">
                <a:latin typeface="Times New Roman"/>
                <a:cs typeface="Times New Roman"/>
              </a:rPr>
              <a:t> </a:t>
            </a:r>
            <a:r>
              <a:rPr sz="2400" spc="-10">
                <a:latin typeface="Times New Roman"/>
                <a:cs typeface="Times New Roman"/>
              </a:rPr>
              <a:t>the</a:t>
            </a:r>
            <a:r>
              <a:rPr sz="2400" spc="130">
                <a:latin typeface="Times New Roman"/>
                <a:cs typeface="Times New Roman"/>
              </a:rPr>
              <a:t> </a:t>
            </a:r>
            <a:r>
              <a:rPr sz="2400" spc="-5">
                <a:latin typeface="Times New Roman"/>
                <a:cs typeface="Times New Roman"/>
              </a:rPr>
              <a:t>number</a:t>
            </a:r>
            <a:r>
              <a:rPr sz="2400" spc="140">
                <a:latin typeface="Times New Roman"/>
                <a:cs typeface="Times New Roman"/>
              </a:rPr>
              <a:t> </a:t>
            </a:r>
            <a:r>
              <a:rPr sz="2400" spc="-5">
                <a:latin typeface="Times New Roman"/>
                <a:cs typeface="Times New Roman"/>
              </a:rPr>
              <a:t>of</a:t>
            </a:r>
            <a:r>
              <a:rPr sz="2400" spc="50">
                <a:latin typeface="Times New Roman"/>
                <a:cs typeface="Times New Roman"/>
              </a:rPr>
              <a:t> </a:t>
            </a:r>
            <a:r>
              <a:rPr sz="2400" spc="-5">
                <a:latin typeface="Times New Roman"/>
                <a:cs typeface="Times New Roman"/>
              </a:rPr>
              <a:t>employees</a:t>
            </a:r>
            <a:r>
              <a:rPr sz="2400" spc="105">
                <a:latin typeface="Times New Roman"/>
                <a:cs typeface="Times New Roman"/>
              </a:rPr>
              <a:t> </a:t>
            </a:r>
            <a:r>
              <a:rPr sz="2400" spc="20">
                <a:latin typeface="Times New Roman"/>
                <a:cs typeface="Times New Roman"/>
              </a:rPr>
              <a:t>who</a:t>
            </a:r>
            <a:r>
              <a:rPr sz="2400" spc="50">
                <a:latin typeface="Times New Roman"/>
                <a:cs typeface="Times New Roman"/>
              </a:rPr>
              <a:t> </a:t>
            </a:r>
            <a:r>
              <a:rPr sz="2400" spc="20">
                <a:latin typeface="Times New Roman"/>
                <a:cs typeface="Times New Roman"/>
              </a:rPr>
              <a:t>can</a:t>
            </a:r>
            <a:r>
              <a:rPr sz="2400" spc="45">
                <a:latin typeface="Times New Roman"/>
                <a:cs typeface="Times New Roman"/>
              </a:rPr>
              <a:t> </a:t>
            </a:r>
            <a:r>
              <a:rPr sz="2400" spc="5">
                <a:latin typeface="Times New Roman"/>
                <a:cs typeface="Times New Roman"/>
              </a:rPr>
              <a:t>report</a:t>
            </a:r>
            <a:r>
              <a:rPr sz="2400" spc="85">
                <a:latin typeface="Times New Roman"/>
                <a:cs typeface="Times New Roman"/>
              </a:rPr>
              <a:t> </a:t>
            </a:r>
            <a:r>
              <a:rPr sz="2400" spc="15">
                <a:latin typeface="Times New Roman"/>
                <a:cs typeface="Times New Roman"/>
              </a:rPr>
              <a:t>to</a:t>
            </a:r>
            <a:r>
              <a:rPr sz="2400" spc="40">
                <a:latin typeface="Times New Roman"/>
                <a:cs typeface="Times New Roman"/>
              </a:rPr>
              <a:t> </a:t>
            </a:r>
            <a:r>
              <a:rPr sz="2400">
                <a:latin typeface="Times New Roman"/>
                <a:cs typeface="Times New Roman"/>
              </a:rPr>
              <a:t>a</a:t>
            </a:r>
            <a:r>
              <a:rPr sz="2400" spc="85">
                <a:latin typeface="Times New Roman"/>
                <a:cs typeface="Times New Roman"/>
              </a:rPr>
              <a:t> </a:t>
            </a:r>
            <a:r>
              <a:rPr sz="2400">
                <a:latin typeface="Times New Roman"/>
                <a:cs typeface="Times New Roman"/>
              </a:rPr>
              <a:t>single</a:t>
            </a:r>
            <a:r>
              <a:rPr lang="en-IN" sz="2400">
                <a:latin typeface="Times New Roman"/>
                <a:cs typeface="Times New Roman"/>
              </a:rPr>
              <a:t> </a:t>
            </a:r>
            <a:r>
              <a:rPr sz="2400" spc="-20">
                <a:latin typeface="Times New Roman"/>
                <a:cs typeface="Times New Roman"/>
              </a:rPr>
              <a:t>manager.</a:t>
            </a:r>
            <a:endParaRPr sz="2400">
              <a:latin typeface="Times New Roman"/>
              <a:cs typeface="Times New Roman"/>
            </a:endParaRPr>
          </a:p>
          <a:p>
            <a:pPr marL="355600" indent="-343535">
              <a:lnSpc>
                <a:spcPct val="120000"/>
              </a:lnSpc>
              <a:spcBef>
                <a:spcPts val="600"/>
              </a:spcBef>
              <a:buChar char="-"/>
              <a:tabLst>
                <a:tab pos="355600" algn="l"/>
                <a:tab pos="356235" algn="l"/>
              </a:tabLst>
            </a:pPr>
            <a:r>
              <a:rPr sz="2400" spc="-15">
                <a:latin typeface="Times New Roman"/>
                <a:cs typeface="Times New Roman"/>
              </a:rPr>
              <a:t>Thus,</a:t>
            </a:r>
            <a:r>
              <a:rPr sz="2400" spc="55">
                <a:latin typeface="Times New Roman"/>
                <a:cs typeface="Times New Roman"/>
              </a:rPr>
              <a:t> </a:t>
            </a:r>
            <a:r>
              <a:rPr sz="2400" spc="-25">
                <a:latin typeface="Times New Roman"/>
                <a:cs typeface="Times New Roman"/>
              </a:rPr>
              <a:t>IT</a:t>
            </a:r>
            <a:r>
              <a:rPr sz="2400" spc="30">
                <a:latin typeface="Times New Roman"/>
                <a:cs typeface="Times New Roman"/>
              </a:rPr>
              <a:t> </a:t>
            </a:r>
            <a:r>
              <a:rPr sz="2400" spc="-10">
                <a:latin typeface="Times New Roman"/>
                <a:cs typeface="Times New Roman"/>
              </a:rPr>
              <a:t>decreases</a:t>
            </a:r>
            <a:r>
              <a:rPr sz="2400" spc="55">
                <a:latin typeface="Times New Roman"/>
                <a:cs typeface="Times New Roman"/>
              </a:rPr>
              <a:t> </a:t>
            </a:r>
            <a:r>
              <a:rPr sz="2400" spc="-25">
                <a:latin typeface="Times New Roman"/>
                <a:cs typeface="Times New Roman"/>
              </a:rPr>
              <a:t>the</a:t>
            </a:r>
            <a:r>
              <a:rPr sz="2400" spc="85">
                <a:latin typeface="Times New Roman"/>
                <a:cs typeface="Times New Roman"/>
              </a:rPr>
              <a:t> </a:t>
            </a:r>
            <a:r>
              <a:rPr sz="2400" spc="-15">
                <a:latin typeface="Times New Roman"/>
                <a:cs typeface="Times New Roman"/>
              </a:rPr>
              <a:t>number</a:t>
            </a:r>
            <a:r>
              <a:rPr sz="2400" spc="50">
                <a:latin typeface="Times New Roman"/>
                <a:cs typeface="Times New Roman"/>
              </a:rPr>
              <a:t> </a:t>
            </a:r>
            <a:r>
              <a:rPr sz="2400" spc="-25">
                <a:latin typeface="Times New Roman"/>
                <a:cs typeface="Times New Roman"/>
              </a:rPr>
              <a:t>of</a:t>
            </a:r>
            <a:r>
              <a:rPr sz="2400" spc="45">
                <a:latin typeface="Times New Roman"/>
                <a:cs typeface="Times New Roman"/>
              </a:rPr>
              <a:t> </a:t>
            </a:r>
            <a:r>
              <a:rPr sz="2400" spc="-20">
                <a:latin typeface="Times New Roman"/>
                <a:cs typeface="Times New Roman"/>
              </a:rPr>
              <a:t>managers</a:t>
            </a:r>
            <a:r>
              <a:rPr sz="2400" spc="120">
                <a:latin typeface="Times New Roman"/>
                <a:cs typeface="Times New Roman"/>
              </a:rPr>
              <a:t> </a:t>
            </a:r>
            <a:r>
              <a:rPr sz="2400" spc="-25">
                <a:latin typeface="Times New Roman"/>
                <a:cs typeface="Times New Roman"/>
              </a:rPr>
              <a:t>and</a:t>
            </a:r>
            <a:r>
              <a:rPr sz="2400" spc="50">
                <a:latin typeface="Times New Roman"/>
                <a:cs typeface="Times New Roman"/>
              </a:rPr>
              <a:t> </a:t>
            </a:r>
            <a:r>
              <a:rPr sz="2400" spc="-5">
                <a:latin typeface="Times New Roman"/>
                <a:cs typeface="Times New Roman"/>
              </a:rPr>
              <a:t>experts.</a:t>
            </a:r>
            <a:endParaRPr sz="2400">
              <a:latin typeface="Times New Roman"/>
              <a:cs typeface="Times New Roman"/>
            </a:endParaRPr>
          </a:p>
          <a:p>
            <a:pPr marL="355600" marR="5080" indent="-343535">
              <a:lnSpc>
                <a:spcPct val="120000"/>
              </a:lnSpc>
              <a:spcBef>
                <a:spcPts val="600"/>
              </a:spcBef>
              <a:buChar char="-"/>
              <a:tabLst>
                <a:tab pos="355600" algn="l"/>
                <a:tab pos="356235" algn="l"/>
                <a:tab pos="825500" algn="l"/>
                <a:tab pos="1543685" algn="l"/>
                <a:tab pos="2446020" algn="l"/>
                <a:tab pos="4263390" algn="l"/>
                <a:tab pos="6029960" algn="l"/>
                <a:tab pos="7910830" algn="l"/>
              </a:tabLst>
            </a:pPr>
            <a:r>
              <a:rPr sz="2400">
                <a:latin typeface="Times New Roman"/>
                <a:cs typeface="Times New Roman"/>
              </a:rPr>
              <a:t>If	</a:t>
            </a:r>
            <a:r>
              <a:rPr sz="2400" spc="25">
                <a:latin typeface="Times New Roman"/>
                <a:cs typeface="Times New Roman"/>
              </a:rPr>
              <a:t>t</a:t>
            </a:r>
            <a:r>
              <a:rPr sz="2400">
                <a:latin typeface="Times New Roman"/>
                <a:cs typeface="Times New Roman"/>
              </a:rPr>
              <a:t>h</a:t>
            </a:r>
            <a:r>
              <a:rPr sz="2400" spc="-70">
                <a:latin typeface="Times New Roman"/>
                <a:cs typeface="Times New Roman"/>
              </a:rPr>
              <a:t>i</a:t>
            </a:r>
            <a:r>
              <a:rPr sz="2400">
                <a:latin typeface="Times New Roman"/>
                <a:cs typeface="Times New Roman"/>
              </a:rPr>
              <a:t>s	</a:t>
            </a:r>
            <a:r>
              <a:rPr sz="2400" spc="-20">
                <a:latin typeface="Times New Roman"/>
                <a:cs typeface="Times New Roman"/>
              </a:rPr>
              <a:t>t</a:t>
            </a:r>
            <a:r>
              <a:rPr sz="2400">
                <a:latin typeface="Times New Roman"/>
                <a:cs typeface="Times New Roman"/>
              </a:rPr>
              <a:t>r</a:t>
            </a:r>
            <a:r>
              <a:rPr sz="2400" spc="30">
                <a:latin typeface="Times New Roman"/>
                <a:cs typeface="Times New Roman"/>
              </a:rPr>
              <a:t>e</a:t>
            </a:r>
            <a:r>
              <a:rPr sz="2400" spc="-55">
                <a:latin typeface="Times New Roman"/>
                <a:cs typeface="Times New Roman"/>
              </a:rPr>
              <a:t>n</a:t>
            </a:r>
            <a:r>
              <a:rPr sz="2400">
                <a:latin typeface="Times New Roman"/>
                <a:cs typeface="Times New Roman"/>
              </a:rPr>
              <a:t>d	</a:t>
            </a:r>
            <a:r>
              <a:rPr sz="2400" spc="-20">
                <a:latin typeface="Times New Roman"/>
                <a:cs typeface="Times New Roman"/>
              </a:rPr>
              <a:t>m</a:t>
            </a:r>
            <a:r>
              <a:rPr sz="2400" spc="-15">
                <a:latin typeface="Times New Roman"/>
                <a:cs typeface="Times New Roman"/>
              </a:rPr>
              <a:t>ate</a:t>
            </a:r>
            <a:r>
              <a:rPr sz="2400" spc="50">
                <a:latin typeface="Times New Roman"/>
                <a:cs typeface="Times New Roman"/>
              </a:rPr>
              <a:t>r</a:t>
            </a:r>
            <a:r>
              <a:rPr sz="2400" spc="-15">
                <a:latin typeface="Times New Roman"/>
                <a:cs typeface="Times New Roman"/>
              </a:rPr>
              <a:t>i</a:t>
            </a:r>
            <a:r>
              <a:rPr sz="2400" spc="30">
                <a:latin typeface="Times New Roman"/>
                <a:cs typeface="Times New Roman"/>
              </a:rPr>
              <a:t>a</a:t>
            </a:r>
            <a:r>
              <a:rPr sz="2400" spc="-15">
                <a:latin typeface="Times New Roman"/>
                <a:cs typeface="Times New Roman"/>
              </a:rPr>
              <a:t>l</a:t>
            </a:r>
            <a:r>
              <a:rPr sz="2400" spc="-65">
                <a:latin typeface="Times New Roman"/>
                <a:cs typeface="Times New Roman"/>
              </a:rPr>
              <a:t>i</a:t>
            </a:r>
            <a:r>
              <a:rPr sz="2400" spc="30">
                <a:latin typeface="Times New Roman"/>
                <a:cs typeface="Times New Roman"/>
              </a:rPr>
              <a:t>z</a:t>
            </a:r>
            <a:r>
              <a:rPr sz="2400" spc="-15">
                <a:latin typeface="Times New Roman"/>
                <a:cs typeface="Times New Roman"/>
              </a:rPr>
              <a:t>e</a:t>
            </a:r>
            <a:r>
              <a:rPr sz="2400" spc="10">
                <a:latin typeface="Times New Roman"/>
                <a:cs typeface="Times New Roman"/>
              </a:rPr>
              <a:t>s</a:t>
            </a:r>
            <a:r>
              <a:rPr sz="2400">
                <a:latin typeface="Times New Roman"/>
                <a:cs typeface="Times New Roman"/>
              </a:rPr>
              <a:t>,	p</a:t>
            </a:r>
            <a:r>
              <a:rPr sz="2400" spc="50">
                <a:latin typeface="Times New Roman"/>
                <a:cs typeface="Times New Roman"/>
              </a:rPr>
              <a:t>r</a:t>
            </a:r>
            <a:r>
              <a:rPr sz="2400" spc="-50">
                <a:latin typeface="Times New Roman"/>
                <a:cs typeface="Times New Roman"/>
              </a:rPr>
              <a:t>o</a:t>
            </a:r>
            <a:r>
              <a:rPr sz="2400" spc="30">
                <a:latin typeface="Times New Roman"/>
                <a:cs typeface="Times New Roman"/>
              </a:rPr>
              <a:t>m</a:t>
            </a:r>
            <a:r>
              <a:rPr sz="2400" spc="-50">
                <a:latin typeface="Times New Roman"/>
                <a:cs typeface="Times New Roman"/>
              </a:rPr>
              <a:t>o</a:t>
            </a:r>
            <a:r>
              <a:rPr sz="2400" spc="30">
                <a:latin typeface="Times New Roman"/>
                <a:cs typeface="Times New Roman"/>
              </a:rPr>
              <a:t>t</a:t>
            </a:r>
            <a:r>
              <a:rPr sz="2400" spc="-20">
                <a:latin typeface="Times New Roman"/>
                <a:cs typeface="Times New Roman"/>
              </a:rPr>
              <a:t>i</a:t>
            </a:r>
            <a:r>
              <a:rPr sz="2400">
                <a:latin typeface="Times New Roman"/>
                <a:cs typeface="Times New Roman"/>
              </a:rPr>
              <a:t>on</a:t>
            </a:r>
            <a:r>
              <a:rPr sz="2400" spc="35">
                <a:latin typeface="Times New Roman"/>
                <a:cs typeface="Times New Roman"/>
              </a:rPr>
              <a:t>a</a:t>
            </a:r>
            <a:r>
              <a:rPr sz="2400">
                <a:latin typeface="Times New Roman"/>
                <a:cs typeface="Times New Roman"/>
              </a:rPr>
              <a:t>l	</a:t>
            </a:r>
            <a:r>
              <a:rPr sz="2400" spc="-55">
                <a:latin typeface="Times New Roman"/>
                <a:cs typeface="Times New Roman"/>
              </a:rPr>
              <a:t>o</a:t>
            </a:r>
            <a:r>
              <a:rPr sz="2400">
                <a:latin typeface="Times New Roman"/>
                <a:cs typeface="Times New Roman"/>
              </a:rPr>
              <a:t>p</a:t>
            </a:r>
            <a:r>
              <a:rPr sz="2400" spc="45">
                <a:latin typeface="Times New Roman"/>
                <a:cs typeface="Times New Roman"/>
              </a:rPr>
              <a:t>p</a:t>
            </a:r>
            <a:r>
              <a:rPr sz="2400" spc="-55">
                <a:latin typeface="Times New Roman"/>
                <a:cs typeface="Times New Roman"/>
              </a:rPr>
              <a:t>o</a:t>
            </a:r>
            <a:r>
              <a:rPr sz="2400" spc="45">
                <a:latin typeface="Times New Roman"/>
                <a:cs typeface="Times New Roman"/>
              </a:rPr>
              <a:t>r</a:t>
            </a:r>
            <a:r>
              <a:rPr sz="2400" spc="25">
                <a:latin typeface="Times New Roman"/>
                <a:cs typeface="Times New Roman"/>
              </a:rPr>
              <a:t>t</a:t>
            </a:r>
            <a:r>
              <a:rPr sz="2400">
                <a:latin typeface="Times New Roman"/>
                <a:cs typeface="Times New Roman"/>
              </a:rPr>
              <a:t>un</a:t>
            </a:r>
            <a:r>
              <a:rPr sz="2400" spc="-20">
                <a:latin typeface="Times New Roman"/>
                <a:cs typeface="Times New Roman"/>
              </a:rPr>
              <a:t>i</a:t>
            </a:r>
            <a:r>
              <a:rPr sz="2400" spc="25">
                <a:latin typeface="Times New Roman"/>
                <a:cs typeface="Times New Roman"/>
              </a:rPr>
              <a:t>t</a:t>
            </a:r>
            <a:r>
              <a:rPr sz="2400" spc="-70">
                <a:latin typeface="Times New Roman"/>
                <a:cs typeface="Times New Roman"/>
              </a:rPr>
              <a:t>i</a:t>
            </a:r>
            <a:r>
              <a:rPr sz="2400" spc="-20">
                <a:latin typeface="Times New Roman"/>
                <a:cs typeface="Times New Roman"/>
              </a:rPr>
              <a:t>e</a:t>
            </a:r>
            <a:r>
              <a:rPr sz="2400">
                <a:latin typeface="Times New Roman"/>
                <a:cs typeface="Times New Roman"/>
              </a:rPr>
              <a:t>s	</a:t>
            </a:r>
            <a:r>
              <a:rPr sz="2400" spc="60">
                <a:latin typeface="Times New Roman"/>
                <a:cs typeface="Times New Roman"/>
              </a:rPr>
              <a:t>w</a:t>
            </a:r>
            <a:r>
              <a:rPr sz="2400" spc="-20">
                <a:latin typeface="Times New Roman"/>
                <a:cs typeface="Times New Roman"/>
              </a:rPr>
              <a:t>il</a:t>
            </a:r>
            <a:r>
              <a:rPr sz="2400">
                <a:latin typeface="Times New Roman"/>
                <a:cs typeface="Times New Roman"/>
              </a:rPr>
              <a:t>l</a:t>
            </a:r>
            <a:r>
              <a:rPr lang="en-IN" sz="2400">
                <a:latin typeface="Times New Roman"/>
                <a:cs typeface="Times New Roman"/>
              </a:rPr>
              <a:t> </a:t>
            </a:r>
            <a:r>
              <a:rPr sz="2400" spc="-10">
                <a:latin typeface="Times New Roman"/>
                <a:cs typeface="Times New Roman"/>
              </a:rPr>
              <a:t>decrease,</a:t>
            </a:r>
            <a:r>
              <a:rPr sz="2400" spc="60">
                <a:latin typeface="Times New Roman"/>
                <a:cs typeface="Times New Roman"/>
              </a:rPr>
              <a:t> </a:t>
            </a:r>
            <a:r>
              <a:rPr sz="2400" spc="-40">
                <a:latin typeface="Times New Roman"/>
                <a:cs typeface="Times New Roman"/>
              </a:rPr>
              <a:t>making</a:t>
            </a:r>
            <a:r>
              <a:rPr sz="2400" spc="200">
                <a:latin typeface="Times New Roman"/>
                <a:cs typeface="Times New Roman"/>
              </a:rPr>
              <a:t> </a:t>
            </a:r>
            <a:r>
              <a:rPr sz="2400" spc="-30">
                <a:latin typeface="Times New Roman"/>
                <a:cs typeface="Times New Roman"/>
              </a:rPr>
              <a:t>promotions</a:t>
            </a:r>
            <a:r>
              <a:rPr sz="2400" spc="225">
                <a:latin typeface="Times New Roman"/>
                <a:cs typeface="Times New Roman"/>
              </a:rPr>
              <a:t> </a:t>
            </a:r>
            <a:r>
              <a:rPr sz="2400" spc="-10">
                <a:latin typeface="Times New Roman"/>
                <a:cs typeface="Times New Roman"/>
              </a:rPr>
              <a:t>much</a:t>
            </a:r>
            <a:r>
              <a:rPr sz="2400" spc="50">
                <a:latin typeface="Times New Roman"/>
                <a:cs typeface="Times New Roman"/>
              </a:rPr>
              <a:t> </a:t>
            </a:r>
            <a:r>
              <a:rPr sz="2400" spc="-20">
                <a:latin typeface="Times New Roman"/>
                <a:cs typeface="Times New Roman"/>
              </a:rPr>
              <a:t>more</a:t>
            </a:r>
            <a:r>
              <a:rPr sz="2400" spc="35">
                <a:latin typeface="Times New Roman"/>
                <a:cs typeface="Times New Roman"/>
              </a:rPr>
              <a:t> </a:t>
            </a:r>
            <a:r>
              <a:rPr sz="2400" spc="-30">
                <a:latin typeface="Times New Roman"/>
                <a:cs typeface="Times New Roman"/>
              </a:rPr>
              <a:t>competitive.</a:t>
            </a:r>
            <a:endParaRPr sz="2400">
              <a:latin typeface="Times New Roman"/>
              <a:cs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405120" cy="514350"/>
          </a:xfrm>
          <a:prstGeom prst="rect">
            <a:avLst/>
          </a:prstGeom>
        </p:spPr>
        <p:txBody>
          <a:bodyPr vert="horz" wrap="square" lIns="0" tIns="13335" rIns="0" bIns="0" rtlCol="0">
            <a:spAutoFit/>
          </a:bodyPr>
          <a:lstStyle/>
          <a:p>
            <a:pPr marL="12700">
              <a:lnSpc>
                <a:spcPct val="100000"/>
              </a:lnSpc>
              <a:spcBef>
                <a:spcPts val="105"/>
              </a:spcBef>
            </a:pPr>
            <a:r>
              <a:t>IT</a:t>
            </a:r>
            <a:r>
              <a:rPr spc="5"/>
              <a:t> </a:t>
            </a:r>
            <a:r>
              <a:t>Changes</a:t>
            </a:r>
            <a:r>
              <a:rPr spc="-10"/>
              <a:t> </a:t>
            </a:r>
            <a:r>
              <a:t>the</a:t>
            </a:r>
            <a:r>
              <a:rPr spc="-25"/>
              <a:t> </a:t>
            </a:r>
            <a:r>
              <a:rPr spc="-5"/>
              <a:t>Manager’s</a:t>
            </a:r>
            <a:r>
              <a:rPr spc="-10"/>
              <a:t> </a:t>
            </a:r>
            <a:r>
              <a:t>Job</a:t>
            </a:r>
          </a:p>
        </p:txBody>
      </p:sp>
      <p:sp>
        <p:nvSpPr>
          <p:cNvPr id="3" name="object 3"/>
          <p:cNvSpPr txBox="1"/>
          <p:nvPr/>
        </p:nvSpPr>
        <p:spPr>
          <a:xfrm>
            <a:off x="547369" y="1408112"/>
            <a:ext cx="8394700" cy="3864610"/>
          </a:xfrm>
          <a:prstGeom prst="rect">
            <a:avLst/>
          </a:prstGeom>
        </p:spPr>
        <p:txBody>
          <a:bodyPr vert="horz" wrap="square" lIns="0" tIns="193675" rIns="0" bIns="0" rtlCol="0">
            <a:spAutoFit/>
          </a:bodyPr>
          <a:lstStyle/>
          <a:p>
            <a:pPr marL="355600" indent="-343535" algn="just">
              <a:lnSpc>
                <a:spcPct val="100000"/>
              </a:lnSpc>
              <a:spcBef>
                <a:spcPts val="1525"/>
              </a:spcBef>
              <a:buChar char="-"/>
              <a:tabLst>
                <a:tab pos="356235" algn="l"/>
              </a:tabLst>
            </a:pPr>
            <a:r>
              <a:rPr sz="2400" spc="-25">
                <a:latin typeface="Times New Roman"/>
                <a:cs typeface="Times New Roman"/>
              </a:rPr>
              <a:t>IT</a:t>
            </a:r>
            <a:r>
              <a:rPr sz="2400" spc="30">
                <a:latin typeface="Times New Roman"/>
                <a:cs typeface="Times New Roman"/>
              </a:rPr>
              <a:t> </a:t>
            </a:r>
            <a:r>
              <a:rPr sz="2400" spc="-30">
                <a:latin typeface="Times New Roman"/>
                <a:cs typeface="Times New Roman"/>
              </a:rPr>
              <a:t>helps</a:t>
            </a:r>
            <a:r>
              <a:rPr sz="2400" spc="165">
                <a:latin typeface="Times New Roman"/>
                <a:cs typeface="Times New Roman"/>
              </a:rPr>
              <a:t> </a:t>
            </a:r>
            <a:r>
              <a:rPr sz="2400" spc="-15">
                <a:latin typeface="Times New Roman"/>
                <a:cs typeface="Times New Roman"/>
              </a:rPr>
              <a:t>managers</a:t>
            </a:r>
            <a:r>
              <a:rPr sz="2400" spc="55">
                <a:latin typeface="Times New Roman"/>
                <a:cs typeface="Times New Roman"/>
              </a:rPr>
              <a:t> </a:t>
            </a:r>
            <a:r>
              <a:rPr sz="2400" spc="-35">
                <a:latin typeface="Times New Roman"/>
                <a:cs typeface="Times New Roman"/>
              </a:rPr>
              <a:t>in</a:t>
            </a:r>
            <a:r>
              <a:rPr sz="2400" spc="100">
                <a:latin typeface="Times New Roman"/>
                <a:cs typeface="Times New Roman"/>
              </a:rPr>
              <a:t> </a:t>
            </a:r>
            <a:r>
              <a:rPr sz="2400" spc="-40">
                <a:latin typeface="Times New Roman"/>
                <a:cs typeface="Times New Roman"/>
              </a:rPr>
              <a:t>making</a:t>
            </a:r>
            <a:r>
              <a:rPr sz="2400" spc="150">
                <a:latin typeface="Times New Roman"/>
                <a:cs typeface="Times New Roman"/>
              </a:rPr>
              <a:t> </a:t>
            </a:r>
            <a:r>
              <a:rPr sz="2400" spc="-30">
                <a:latin typeface="Times New Roman"/>
                <a:cs typeface="Times New Roman"/>
              </a:rPr>
              <a:t>decisions.</a:t>
            </a:r>
            <a:endParaRPr sz="2400">
              <a:latin typeface="Times New Roman"/>
              <a:cs typeface="Times New Roman"/>
            </a:endParaRPr>
          </a:p>
          <a:p>
            <a:pPr marL="355600" indent="-343535" algn="just">
              <a:lnSpc>
                <a:spcPct val="100000"/>
              </a:lnSpc>
              <a:spcBef>
                <a:spcPts val="1425"/>
              </a:spcBef>
              <a:buChar char="-"/>
              <a:tabLst>
                <a:tab pos="356235" algn="l"/>
              </a:tabLst>
            </a:pPr>
            <a:r>
              <a:rPr sz="2400" spc="-25">
                <a:latin typeface="Times New Roman"/>
                <a:cs typeface="Times New Roman"/>
              </a:rPr>
              <a:t>IT</a:t>
            </a:r>
            <a:r>
              <a:rPr sz="2400" spc="35">
                <a:latin typeface="Times New Roman"/>
                <a:cs typeface="Times New Roman"/>
              </a:rPr>
              <a:t> </a:t>
            </a:r>
            <a:r>
              <a:rPr sz="2400" spc="-30">
                <a:latin typeface="Times New Roman"/>
                <a:cs typeface="Times New Roman"/>
              </a:rPr>
              <a:t>often</a:t>
            </a:r>
            <a:r>
              <a:rPr sz="2400" spc="160">
                <a:latin typeface="Times New Roman"/>
                <a:cs typeface="Times New Roman"/>
              </a:rPr>
              <a:t> </a:t>
            </a:r>
            <a:r>
              <a:rPr sz="2400" spc="-25">
                <a:latin typeface="Times New Roman"/>
                <a:cs typeface="Times New Roman"/>
              </a:rPr>
              <a:t>provides</a:t>
            </a:r>
            <a:r>
              <a:rPr sz="2400" spc="165">
                <a:latin typeface="Times New Roman"/>
                <a:cs typeface="Times New Roman"/>
              </a:rPr>
              <a:t> </a:t>
            </a:r>
            <a:r>
              <a:rPr sz="2400" spc="-20">
                <a:latin typeface="Times New Roman"/>
                <a:cs typeface="Times New Roman"/>
              </a:rPr>
              <a:t>managers</a:t>
            </a:r>
            <a:r>
              <a:rPr sz="2400" spc="125">
                <a:latin typeface="Times New Roman"/>
                <a:cs typeface="Times New Roman"/>
              </a:rPr>
              <a:t> </a:t>
            </a:r>
            <a:r>
              <a:rPr sz="2400" spc="-20">
                <a:latin typeface="Times New Roman"/>
                <a:cs typeface="Times New Roman"/>
              </a:rPr>
              <a:t>with</a:t>
            </a:r>
            <a:r>
              <a:rPr sz="2400" spc="60">
                <a:latin typeface="Times New Roman"/>
                <a:cs typeface="Times New Roman"/>
              </a:rPr>
              <a:t> </a:t>
            </a:r>
            <a:r>
              <a:rPr sz="2400" spc="-25">
                <a:latin typeface="Times New Roman"/>
                <a:cs typeface="Times New Roman"/>
              </a:rPr>
              <a:t>near-real-time</a:t>
            </a:r>
            <a:r>
              <a:rPr sz="2400" spc="245">
                <a:latin typeface="Times New Roman"/>
                <a:cs typeface="Times New Roman"/>
              </a:rPr>
              <a:t> </a:t>
            </a:r>
            <a:r>
              <a:rPr sz="2400" spc="-25">
                <a:latin typeface="Times New Roman"/>
                <a:cs typeface="Times New Roman"/>
              </a:rPr>
              <a:t>information.</a:t>
            </a:r>
            <a:endParaRPr sz="2400">
              <a:latin typeface="Times New Roman"/>
              <a:cs typeface="Times New Roman"/>
            </a:endParaRPr>
          </a:p>
          <a:p>
            <a:pPr marL="355600" marR="5080" indent="-343535" algn="just">
              <a:lnSpc>
                <a:spcPct val="149400"/>
              </a:lnSpc>
              <a:spcBef>
                <a:spcPts val="50"/>
              </a:spcBef>
              <a:buChar char="-"/>
              <a:tabLst>
                <a:tab pos="356235" algn="l"/>
              </a:tabLst>
            </a:pPr>
            <a:r>
              <a:rPr sz="2400" spc="-25">
                <a:latin typeface="Times New Roman"/>
                <a:cs typeface="Times New Roman"/>
              </a:rPr>
              <a:t>IT</a:t>
            </a:r>
            <a:r>
              <a:rPr sz="2400" spc="-20">
                <a:latin typeface="Times New Roman"/>
                <a:cs typeface="Times New Roman"/>
              </a:rPr>
              <a:t> </a:t>
            </a:r>
            <a:r>
              <a:rPr sz="2400">
                <a:latin typeface="Times New Roman"/>
                <a:cs typeface="Times New Roman"/>
              </a:rPr>
              <a:t>also </a:t>
            </a:r>
            <a:r>
              <a:rPr sz="2400" spc="-5">
                <a:latin typeface="Times New Roman"/>
                <a:cs typeface="Times New Roman"/>
              </a:rPr>
              <a:t>provides</a:t>
            </a:r>
            <a:r>
              <a:rPr sz="2400">
                <a:latin typeface="Times New Roman"/>
                <a:cs typeface="Times New Roman"/>
              </a:rPr>
              <a:t> many </a:t>
            </a:r>
            <a:r>
              <a:rPr sz="2400" spc="-5">
                <a:latin typeface="Times New Roman"/>
                <a:cs typeface="Times New Roman"/>
              </a:rPr>
              <a:t>tools—for</a:t>
            </a:r>
            <a:r>
              <a:rPr sz="2400">
                <a:latin typeface="Times New Roman"/>
                <a:cs typeface="Times New Roman"/>
              </a:rPr>
              <a:t> </a:t>
            </a:r>
            <a:r>
              <a:rPr sz="2400" spc="-10">
                <a:latin typeface="Times New Roman"/>
                <a:cs typeface="Times New Roman"/>
              </a:rPr>
              <a:t>example,</a:t>
            </a:r>
            <a:r>
              <a:rPr sz="2400" spc="-5">
                <a:latin typeface="Times New Roman"/>
                <a:cs typeface="Times New Roman"/>
              </a:rPr>
              <a:t> </a:t>
            </a:r>
            <a:r>
              <a:rPr sz="2400">
                <a:latin typeface="Times New Roman"/>
                <a:cs typeface="Times New Roman"/>
              </a:rPr>
              <a:t>business</a:t>
            </a:r>
            <a:r>
              <a:rPr sz="2400" spc="5">
                <a:latin typeface="Times New Roman"/>
                <a:cs typeface="Times New Roman"/>
              </a:rPr>
              <a:t> </a:t>
            </a:r>
            <a:r>
              <a:rPr sz="2400" spc="-15">
                <a:latin typeface="Times New Roman"/>
                <a:cs typeface="Times New Roman"/>
              </a:rPr>
              <a:t>analytics </a:t>
            </a:r>
            <a:r>
              <a:rPr sz="2400" spc="-10">
                <a:latin typeface="Times New Roman"/>
                <a:cs typeface="Times New Roman"/>
              </a:rPr>
              <a:t> applications </a:t>
            </a:r>
            <a:r>
              <a:rPr sz="2400" spc="10">
                <a:latin typeface="Times New Roman"/>
                <a:cs typeface="Times New Roman"/>
              </a:rPr>
              <a:t>such </a:t>
            </a:r>
            <a:r>
              <a:rPr sz="2400" spc="-10">
                <a:latin typeface="Times New Roman"/>
                <a:cs typeface="Times New Roman"/>
              </a:rPr>
              <a:t>as </a:t>
            </a:r>
            <a:r>
              <a:rPr sz="2400" spc="-5">
                <a:latin typeface="Times New Roman"/>
                <a:cs typeface="Times New Roman"/>
              </a:rPr>
              <a:t>dashboards, </a:t>
            </a:r>
            <a:r>
              <a:rPr sz="2400" spc="5">
                <a:latin typeface="Times New Roman"/>
                <a:cs typeface="Times New Roman"/>
              </a:rPr>
              <a:t>search </a:t>
            </a:r>
            <a:r>
              <a:rPr sz="2400" spc="-5">
                <a:latin typeface="Times New Roman"/>
                <a:cs typeface="Times New Roman"/>
              </a:rPr>
              <a:t>engines, </a:t>
            </a:r>
            <a:r>
              <a:rPr sz="2400" spc="10">
                <a:latin typeface="Times New Roman"/>
                <a:cs typeface="Times New Roman"/>
              </a:rPr>
              <a:t>and </a:t>
            </a:r>
            <a:r>
              <a:rPr sz="2400" spc="-10">
                <a:latin typeface="Times New Roman"/>
                <a:cs typeface="Times New Roman"/>
              </a:rPr>
              <a:t>intranets— </a:t>
            </a:r>
            <a:r>
              <a:rPr sz="2400" spc="-5">
                <a:latin typeface="Times New Roman"/>
                <a:cs typeface="Times New Roman"/>
              </a:rPr>
              <a:t> </a:t>
            </a:r>
            <a:r>
              <a:rPr sz="2400" spc="-10">
                <a:latin typeface="Times New Roman"/>
                <a:cs typeface="Times New Roman"/>
              </a:rPr>
              <a:t>to</a:t>
            </a:r>
            <a:r>
              <a:rPr sz="2400">
                <a:latin typeface="Times New Roman"/>
                <a:cs typeface="Times New Roman"/>
              </a:rPr>
              <a:t> </a:t>
            </a:r>
            <a:r>
              <a:rPr sz="2400" spc="-40">
                <a:latin typeface="Times New Roman"/>
                <a:cs typeface="Times New Roman"/>
              </a:rPr>
              <a:t>help</a:t>
            </a:r>
            <a:r>
              <a:rPr sz="2400" spc="150">
                <a:latin typeface="Times New Roman"/>
                <a:cs typeface="Times New Roman"/>
              </a:rPr>
              <a:t> </a:t>
            </a:r>
            <a:r>
              <a:rPr sz="2400" spc="-20">
                <a:latin typeface="Times New Roman"/>
                <a:cs typeface="Times New Roman"/>
              </a:rPr>
              <a:t>managers</a:t>
            </a:r>
            <a:r>
              <a:rPr sz="2400" spc="125">
                <a:latin typeface="Times New Roman"/>
                <a:cs typeface="Times New Roman"/>
              </a:rPr>
              <a:t> </a:t>
            </a:r>
            <a:r>
              <a:rPr sz="2400" spc="-35">
                <a:latin typeface="Times New Roman"/>
                <a:cs typeface="Times New Roman"/>
              </a:rPr>
              <a:t>handle</a:t>
            </a:r>
            <a:r>
              <a:rPr sz="2400" spc="135">
                <a:latin typeface="Times New Roman"/>
                <a:cs typeface="Times New Roman"/>
              </a:rPr>
              <a:t> </a:t>
            </a:r>
            <a:r>
              <a:rPr sz="2400" spc="-25">
                <a:latin typeface="Times New Roman"/>
                <a:cs typeface="Times New Roman"/>
              </a:rPr>
              <a:t>the</a:t>
            </a:r>
            <a:r>
              <a:rPr sz="2400" spc="85">
                <a:latin typeface="Times New Roman"/>
                <a:cs typeface="Times New Roman"/>
              </a:rPr>
              <a:t> </a:t>
            </a:r>
            <a:r>
              <a:rPr sz="2400" spc="-30">
                <a:latin typeface="Times New Roman"/>
                <a:cs typeface="Times New Roman"/>
              </a:rPr>
              <a:t>volumes</a:t>
            </a:r>
            <a:r>
              <a:rPr sz="2400" spc="155">
                <a:latin typeface="Times New Roman"/>
                <a:cs typeface="Times New Roman"/>
              </a:rPr>
              <a:t> </a:t>
            </a:r>
            <a:r>
              <a:rPr sz="2400" spc="-30">
                <a:latin typeface="Times New Roman"/>
                <a:cs typeface="Times New Roman"/>
              </a:rPr>
              <a:t>of</a:t>
            </a:r>
            <a:r>
              <a:rPr sz="2400" spc="50">
                <a:latin typeface="Times New Roman"/>
                <a:cs typeface="Times New Roman"/>
              </a:rPr>
              <a:t> </a:t>
            </a:r>
            <a:r>
              <a:rPr sz="2400" spc="-25">
                <a:latin typeface="Times New Roman"/>
                <a:cs typeface="Times New Roman"/>
              </a:rPr>
              <a:t>information.</a:t>
            </a:r>
            <a:endParaRPr sz="2400">
              <a:latin typeface="Times New Roman"/>
              <a:cs typeface="Times New Roman"/>
            </a:endParaRPr>
          </a:p>
          <a:p>
            <a:pPr marL="355600" marR="5080" indent="-343535" algn="just">
              <a:lnSpc>
                <a:spcPct val="149400"/>
              </a:lnSpc>
              <a:spcBef>
                <a:spcPts val="50"/>
              </a:spcBef>
              <a:buChar char="-"/>
              <a:tabLst>
                <a:tab pos="356235" algn="l"/>
              </a:tabLst>
            </a:pPr>
            <a:r>
              <a:rPr sz="2400">
                <a:latin typeface="Times New Roman"/>
                <a:cs typeface="Times New Roman"/>
              </a:rPr>
              <a:t>Due </a:t>
            </a:r>
            <a:r>
              <a:rPr sz="2400" spc="-10">
                <a:latin typeface="Times New Roman"/>
                <a:cs typeface="Times New Roman"/>
              </a:rPr>
              <a:t>to </a:t>
            </a:r>
            <a:r>
              <a:rPr sz="2400" spc="-5">
                <a:latin typeface="Times New Roman"/>
                <a:cs typeface="Times New Roman"/>
              </a:rPr>
              <a:t>advances</a:t>
            </a:r>
            <a:r>
              <a:rPr sz="2400">
                <a:latin typeface="Times New Roman"/>
                <a:cs typeface="Times New Roman"/>
              </a:rPr>
              <a:t> </a:t>
            </a:r>
            <a:r>
              <a:rPr sz="2400" spc="-10">
                <a:latin typeface="Times New Roman"/>
                <a:cs typeface="Times New Roman"/>
              </a:rPr>
              <a:t>in</a:t>
            </a:r>
            <a:r>
              <a:rPr sz="2400" spc="-5">
                <a:latin typeface="Times New Roman"/>
                <a:cs typeface="Times New Roman"/>
              </a:rPr>
              <a:t> </a:t>
            </a:r>
            <a:r>
              <a:rPr sz="2400" spc="-25">
                <a:latin typeface="Times New Roman"/>
                <a:cs typeface="Times New Roman"/>
              </a:rPr>
              <a:t>IT,</a:t>
            </a:r>
            <a:r>
              <a:rPr sz="2400" spc="-20">
                <a:latin typeface="Times New Roman"/>
                <a:cs typeface="Times New Roman"/>
              </a:rPr>
              <a:t> </a:t>
            </a:r>
            <a:r>
              <a:rPr sz="2400" spc="-30">
                <a:latin typeface="Times New Roman"/>
                <a:cs typeface="Times New Roman"/>
              </a:rPr>
              <a:t>its</a:t>
            </a:r>
            <a:r>
              <a:rPr sz="2400" spc="-25">
                <a:latin typeface="Times New Roman"/>
                <a:cs typeface="Times New Roman"/>
              </a:rPr>
              <a:t> </a:t>
            </a:r>
            <a:r>
              <a:rPr sz="2400" spc="-5">
                <a:latin typeface="Times New Roman"/>
                <a:cs typeface="Times New Roman"/>
              </a:rPr>
              <a:t>easier</a:t>
            </a:r>
            <a:r>
              <a:rPr sz="2400">
                <a:latin typeface="Times New Roman"/>
                <a:cs typeface="Times New Roman"/>
              </a:rPr>
              <a:t> </a:t>
            </a:r>
            <a:r>
              <a:rPr sz="2400" spc="-10">
                <a:latin typeface="Times New Roman"/>
                <a:cs typeface="Times New Roman"/>
              </a:rPr>
              <a:t>to </a:t>
            </a:r>
            <a:r>
              <a:rPr sz="2400" spc="-5">
                <a:latin typeface="Times New Roman"/>
                <a:cs typeface="Times New Roman"/>
              </a:rPr>
              <a:t>supervise </a:t>
            </a:r>
            <a:r>
              <a:rPr sz="2400" spc="-10">
                <a:latin typeface="Times New Roman"/>
                <a:cs typeface="Times New Roman"/>
              </a:rPr>
              <a:t>employees</a:t>
            </a:r>
            <a:r>
              <a:rPr sz="2400" spc="580">
                <a:latin typeface="Times New Roman"/>
                <a:cs typeface="Times New Roman"/>
              </a:rPr>
              <a:t> </a:t>
            </a:r>
            <a:r>
              <a:rPr sz="2400" spc="-10">
                <a:latin typeface="Times New Roman"/>
                <a:cs typeface="Times New Roman"/>
              </a:rPr>
              <a:t>and </a:t>
            </a:r>
            <a:r>
              <a:rPr sz="2400" spc="-5">
                <a:latin typeface="Times New Roman"/>
                <a:cs typeface="Times New Roman"/>
              </a:rPr>
              <a:t> </a:t>
            </a:r>
            <a:r>
              <a:rPr sz="2400" spc="-15">
                <a:latin typeface="Times New Roman"/>
                <a:cs typeface="Times New Roman"/>
              </a:rPr>
              <a:t>teams</a:t>
            </a:r>
            <a:r>
              <a:rPr sz="2400" spc="65">
                <a:latin typeface="Times New Roman"/>
                <a:cs typeface="Times New Roman"/>
              </a:rPr>
              <a:t> </a:t>
            </a:r>
            <a:r>
              <a:rPr sz="2400" spc="-15">
                <a:latin typeface="Times New Roman"/>
                <a:cs typeface="Times New Roman"/>
              </a:rPr>
              <a:t>who</a:t>
            </a:r>
            <a:r>
              <a:rPr sz="2400" spc="50">
                <a:latin typeface="Times New Roman"/>
                <a:cs typeface="Times New Roman"/>
              </a:rPr>
              <a:t> </a:t>
            </a:r>
            <a:r>
              <a:rPr sz="2400" spc="-10">
                <a:latin typeface="Times New Roman"/>
                <a:cs typeface="Times New Roman"/>
              </a:rPr>
              <a:t>are</a:t>
            </a:r>
            <a:r>
              <a:rPr sz="2400" spc="-15">
                <a:latin typeface="Times New Roman"/>
                <a:cs typeface="Times New Roman"/>
              </a:rPr>
              <a:t> </a:t>
            </a:r>
            <a:r>
              <a:rPr sz="2400" spc="-20">
                <a:latin typeface="Times New Roman"/>
                <a:cs typeface="Times New Roman"/>
              </a:rPr>
              <a:t>geographically</a:t>
            </a:r>
            <a:r>
              <a:rPr sz="2400" spc="204">
                <a:latin typeface="Times New Roman"/>
                <a:cs typeface="Times New Roman"/>
              </a:rPr>
              <a:t> </a:t>
            </a:r>
            <a:r>
              <a:rPr sz="2400" spc="-10">
                <a:latin typeface="Times New Roman"/>
                <a:cs typeface="Times New Roman"/>
              </a:rPr>
              <a:t>dispersed</a:t>
            </a:r>
            <a:endParaRPr sz="2400">
              <a:latin typeface="Times New Roman"/>
              <a:cs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4197985" cy="514350"/>
          </a:xfrm>
          <a:prstGeom prst="rect">
            <a:avLst/>
          </a:prstGeom>
        </p:spPr>
        <p:txBody>
          <a:bodyPr vert="horz" wrap="square" lIns="0" tIns="13335" rIns="0" bIns="0" rtlCol="0">
            <a:spAutoFit/>
          </a:bodyPr>
          <a:lstStyle/>
          <a:p>
            <a:pPr marL="12700">
              <a:lnSpc>
                <a:spcPct val="100000"/>
              </a:lnSpc>
              <a:spcBef>
                <a:spcPts val="105"/>
              </a:spcBef>
            </a:pPr>
            <a:r>
              <a:t>Will</a:t>
            </a:r>
            <a:r>
              <a:rPr spc="-60"/>
              <a:t> </a:t>
            </a:r>
            <a:r>
              <a:t>IT </a:t>
            </a:r>
            <a:r>
              <a:rPr spc="5"/>
              <a:t>Eliminate</a:t>
            </a:r>
            <a:r>
              <a:rPr spc="-85"/>
              <a:t> </a:t>
            </a:r>
            <a:r>
              <a:rPr spc="5"/>
              <a:t>Jobs?</a:t>
            </a:r>
          </a:p>
        </p:txBody>
      </p:sp>
      <p:sp>
        <p:nvSpPr>
          <p:cNvPr id="3" name="object 3"/>
          <p:cNvSpPr txBox="1"/>
          <p:nvPr/>
        </p:nvSpPr>
        <p:spPr>
          <a:xfrm>
            <a:off x="547369" y="1408112"/>
            <a:ext cx="8404860" cy="3827586"/>
          </a:xfrm>
          <a:prstGeom prst="rect">
            <a:avLst/>
          </a:prstGeom>
        </p:spPr>
        <p:txBody>
          <a:bodyPr vert="horz" wrap="square" lIns="0" tIns="12065" rIns="0" bIns="0" rtlCol="0">
            <a:spAutoFit/>
          </a:bodyPr>
          <a:lstStyle/>
          <a:p>
            <a:pPr marL="355600" marR="26034" indent="-343535">
              <a:lnSpc>
                <a:spcPct val="149500"/>
              </a:lnSpc>
              <a:spcBef>
                <a:spcPts val="95"/>
              </a:spcBef>
              <a:buChar char="-"/>
              <a:tabLst>
                <a:tab pos="355600" algn="l"/>
                <a:tab pos="356235" algn="l"/>
              </a:tabLst>
            </a:pPr>
            <a:r>
              <a:rPr sz="2400" spc="-15">
                <a:latin typeface="Times New Roman"/>
                <a:cs typeface="Times New Roman"/>
              </a:rPr>
              <a:t>One major</a:t>
            </a:r>
            <a:r>
              <a:rPr sz="2400" spc="-10">
                <a:latin typeface="Times New Roman"/>
                <a:cs typeface="Times New Roman"/>
              </a:rPr>
              <a:t> </a:t>
            </a:r>
            <a:r>
              <a:rPr sz="2400" spc="5">
                <a:latin typeface="Times New Roman"/>
                <a:cs typeface="Times New Roman"/>
              </a:rPr>
              <a:t>concern </a:t>
            </a:r>
            <a:r>
              <a:rPr sz="2400">
                <a:latin typeface="Times New Roman"/>
                <a:cs typeface="Times New Roman"/>
              </a:rPr>
              <a:t>of every </a:t>
            </a:r>
            <a:r>
              <a:rPr sz="2400" spc="-10">
                <a:latin typeface="Times New Roman"/>
                <a:cs typeface="Times New Roman"/>
              </a:rPr>
              <a:t>employee,</a:t>
            </a:r>
            <a:r>
              <a:rPr sz="2400" spc="-5">
                <a:latin typeface="Times New Roman"/>
                <a:cs typeface="Times New Roman"/>
              </a:rPr>
              <a:t> </a:t>
            </a:r>
            <a:r>
              <a:rPr sz="2400" spc="-10">
                <a:latin typeface="Times New Roman"/>
                <a:cs typeface="Times New Roman"/>
              </a:rPr>
              <a:t>part-time </a:t>
            </a:r>
            <a:r>
              <a:rPr sz="2400" spc="-25">
                <a:latin typeface="Times New Roman"/>
                <a:cs typeface="Times New Roman"/>
              </a:rPr>
              <a:t>or</a:t>
            </a:r>
            <a:r>
              <a:rPr sz="2400" spc="-20">
                <a:latin typeface="Times New Roman"/>
                <a:cs typeface="Times New Roman"/>
              </a:rPr>
              <a:t> </a:t>
            </a:r>
            <a:r>
              <a:rPr sz="2400" spc="-15">
                <a:latin typeface="Times New Roman"/>
                <a:cs typeface="Times New Roman"/>
              </a:rPr>
              <a:t>full-time,</a:t>
            </a:r>
            <a:r>
              <a:rPr sz="2400" spc="-10">
                <a:latin typeface="Times New Roman"/>
                <a:cs typeface="Times New Roman"/>
              </a:rPr>
              <a:t> </a:t>
            </a:r>
            <a:r>
              <a:rPr sz="2400" spc="-70">
                <a:latin typeface="Times New Roman"/>
                <a:cs typeface="Times New Roman"/>
              </a:rPr>
              <a:t>is </a:t>
            </a:r>
            <a:r>
              <a:rPr sz="2400" spc="-585">
                <a:latin typeface="Times New Roman"/>
                <a:cs typeface="Times New Roman"/>
              </a:rPr>
              <a:t> </a:t>
            </a:r>
            <a:r>
              <a:rPr sz="2400" spc="-45">
                <a:latin typeface="Times New Roman"/>
                <a:cs typeface="Times New Roman"/>
              </a:rPr>
              <a:t>job</a:t>
            </a:r>
            <a:r>
              <a:rPr sz="2400" spc="95">
                <a:latin typeface="Times New Roman"/>
                <a:cs typeface="Times New Roman"/>
              </a:rPr>
              <a:t> </a:t>
            </a:r>
            <a:r>
              <a:rPr sz="2400" spc="-25">
                <a:latin typeface="Times New Roman"/>
                <a:cs typeface="Times New Roman"/>
              </a:rPr>
              <a:t>security.</a:t>
            </a:r>
            <a:endParaRPr sz="2400">
              <a:latin typeface="Times New Roman"/>
              <a:cs typeface="Times New Roman"/>
            </a:endParaRPr>
          </a:p>
          <a:p>
            <a:pPr marL="355600" indent="-343535">
              <a:lnSpc>
                <a:spcPct val="100000"/>
              </a:lnSpc>
              <a:spcBef>
                <a:spcPts val="1480"/>
              </a:spcBef>
              <a:buChar char="-"/>
              <a:tabLst>
                <a:tab pos="355600" algn="l"/>
                <a:tab pos="356235" algn="l"/>
                <a:tab pos="2268220" algn="l"/>
                <a:tab pos="2846070" algn="l"/>
                <a:tab pos="4409440" algn="l"/>
                <a:tab pos="4854575" algn="l"/>
                <a:tab pos="5966460" algn="l"/>
                <a:tab pos="6951345" algn="l"/>
              </a:tabLst>
            </a:pPr>
            <a:r>
              <a:rPr sz="2400" spc="-10">
                <a:latin typeface="Times New Roman"/>
                <a:cs typeface="Times New Roman"/>
              </a:rPr>
              <a:t>Organizations	are	</a:t>
            </a:r>
            <a:r>
              <a:rPr sz="2400" spc="-5">
                <a:latin typeface="Times New Roman"/>
                <a:cs typeface="Times New Roman"/>
              </a:rPr>
              <a:t>responding	</a:t>
            </a:r>
            <a:r>
              <a:rPr sz="2400" spc="15">
                <a:latin typeface="Times New Roman"/>
                <a:cs typeface="Times New Roman"/>
              </a:rPr>
              <a:t>to	</a:t>
            </a:r>
            <a:r>
              <a:rPr sz="2400" spc="-10">
                <a:latin typeface="Times New Roman"/>
                <a:cs typeface="Times New Roman"/>
              </a:rPr>
              <a:t>today’s	highly	competitive</a:t>
            </a:r>
            <a:endParaRPr sz="2400">
              <a:latin typeface="Times New Roman"/>
              <a:cs typeface="Times New Roman"/>
            </a:endParaRPr>
          </a:p>
          <a:p>
            <a:pPr marL="355600">
              <a:lnSpc>
                <a:spcPct val="100000"/>
              </a:lnSpc>
              <a:spcBef>
                <a:spcPts val="1420"/>
              </a:spcBef>
            </a:pPr>
            <a:r>
              <a:rPr sz="2400" spc="-30">
                <a:latin typeface="Times New Roman"/>
                <a:cs typeface="Times New Roman"/>
              </a:rPr>
              <a:t>environment</a:t>
            </a:r>
            <a:r>
              <a:rPr sz="2400" spc="235">
                <a:latin typeface="Times New Roman"/>
                <a:cs typeface="Times New Roman"/>
              </a:rPr>
              <a:t> </a:t>
            </a:r>
            <a:r>
              <a:rPr sz="2400">
                <a:latin typeface="Times New Roman"/>
                <a:cs typeface="Times New Roman"/>
              </a:rPr>
              <a:t>by</a:t>
            </a:r>
            <a:r>
              <a:rPr sz="2400" spc="-5">
                <a:latin typeface="Times New Roman"/>
                <a:cs typeface="Times New Roman"/>
              </a:rPr>
              <a:t> </a:t>
            </a:r>
            <a:r>
              <a:rPr sz="2400" spc="-35">
                <a:latin typeface="Times New Roman"/>
                <a:cs typeface="Times New Roman"/>
              </a:rPr>
              <a:t>doing</a:t>
            </a:r>
            <a:r>
              <a:rPr sz="2400" spc="190">
                <a:latin typeface="Times New Roman"/>
                <a:cs typeface="Times New Roman"/>
              </a:rPr>
              <a:t> </a:t>
            </a:r>
            <a:r>
              <a:rPr sz="2400" spc="-20">
                <a:latin typeface="Times New Roman"/>
                <a:cs typeface="Times New Roman"/>
              </a:rPr>
              <a:t>more</a:t>
            </a:r>
            <a:r>
              <a:rPr sz="2400" spc="35">
                <a:latin typeface="Times New Roman"/>
                <a:cs typeface="Times New Roman"/>
              </a:rPr>
              <a:t> </a:t>
            </a:r>
            <a:r>
              <a:rPr sz="2400" spc="-20">
                <a:latin typeface="Times New Roman"/>
                <a:cs typeface="Times New Roman"/>
              </a:rPr>
              <a:t>with</a:t>
            </a:r>
            <a:r>
              <a:rPr sz="2400" spc="45">
                <a:latin typeface="Times New Roman"/>
                <a:cs typeface="Times New Roman"/>
              </a:rPr>
              <a:t> </a:t>
            </a:r>
            <a:r>
              <a:rPr sz="2400" spc="-15">
                <a:latin typeface="Times New Roman"/>
                <a:cs typeface="Times New Roman"/>
              </a:rPr>
              <a:t>less.</a:t>
            </a:r>
            <a:endParaRPr sz="2400">
              <a:latin typeface="Times New Roman"/>
              <a:cs typeface="Times New Roman"/>
            </a:endParaRPr>
          </a:p>
          <a:p>
            <a:pPr marL="355600" indent="-343535">
              <a:lnSpc>
                <a:spcPct val="100000"/>
              </a:lnSpc>
              <a:spcBef>
                <a:spcPts val="1425"/>
              </a:spcBef>
              <a:buChar char="-"/>
              <a:tabLst>
                <a:tab pos="355600" algn="l"/>
                <a:tab pos="356235" algn="l"/>
              </a:tabLst>
            </a:pPr>
            <a:r>
              <a:rPr sz="2400" spc="-10">
                <a:latin typeface="Times New Roman"/>
                <a:cs typeface="Times New Roman"/>
              </a:rPr>
              <a:t>Regardless</a:t>
            </a:r>
            <a:r>
              <a:rPr sz="2400" spc="325">
                <a:latin typeface="Times New Roman"/>
                <a:cs typeface="Times New Roman"/>
              </a:rPr>
              <a:t> </a:t>
            </a:r>
            <a:r>
              <a:rPr sz="2400" spc="-5">
                <a:latin typeface="Times New Roman"/>
                <a:cs typeface="Times New Roman"/>
              </a:rPr>
              <a:t>of</a:t>
            </a:r>
            <a:r>
              <a:rPr sz="2400" spc="305">
                <a:latin typeface="Times New Roman"/>
                <a:cs typeface="Times New Roman"/>
              </a:rPr>
              <a:t> </a:t>
            </a:r>
            <a:r>
              <a:rPr sz="2400" spc="-15">
                <a:latin typeface="Times New Roman"/>
                <a:cs typeface="Times New Roman"/>
              </a:rPr>
              <a:t>your</a:t>
            </a:r>
            <a:r>
              <a:rPr sz="2400" spc="300">
                <a:latin typeface="Times New Roman"/>
                <a:cs typeface="Times New Roman"/>
              </a:rPr>
              <a:t> </a:t>
            </a:r>
            <a:r>
              <a:rPr sz="2400">
                <a:latin typeface="Times New Roman"/>
                <a:cs typeface="Times New Roman"/>
              </a:rPr>
              <a:t>position,</a:t>
            </a:r>
            <a:r>
              <a:rPr sz="2400" spc="305">
                <a:latin typeface="Times New Roman"/>
                <a:cs typeface="Times New Roman"/>
              </a:rPr>
              <a:t> </a:t>
            </a:r>
            <a:r>
              <a:rPr sz="2400" spc="-10">
                <a:latin typeface="Times New Roman"/>
                <a:cs typeface="Times New Roman"/>
              </a:rPr>
              <a:t>then,</a:t>
            </a:r>
            <a:r>
              <a:rPr sz="2400" spc="360">
                <a:latin typeface="Times New Roman"/>
                <a:cs typeface="Times New Roman"/>
              </a:rPr>
              <a:t> </a:t>
            </a:r>
            <a:r>
              <a:rPr sz="2400" spc="-20">
                <a:latin typeface="Times New Roman"/>
                <a:cs typeface="Times New Roman"/>
              </a:rPr>
              <a:t>you</a:t>
            </a:r>
            <a:r>
              <a:rPr sz="2400" spc="300">
                <a:latin typeface="Times New Roman"/>
                <a:cs typeface="Times New Roman"/>
              </a:rPr>
              <a:t> </a:t>
            </a:r>
            <a:r>
              <a:rPr sz="2400" spc="-5">
                <a:latin typeface="Times New Roman"/>
                <a:cs typeface="Times New Roman"/>
              </a:rPr>
              <a:t>consistently</a:t>
            </a:r>
            <a:r>
              <a:rPr sz="2400" spc="325">
                <a:latin typeface="Times New Roman"/>
                <a:cs typeface="Times New Roman"/>
              </a:rPr>
              <a:t> </a:t>
            </a:r>
            <a:r>
              <a:rPr sz="2400" spc="-10">
                <a:latin typeface="Times New Roman"/>
                <a:cs typeface="Times New Roman"/>
              </a:rPr>
              <a:t>will</a:t>
            </a:r>
            <a:r>
              <a:rPr sz="2400" spc="285">
                <a:latin typeface="Times New Roman"/>
                <a:cs typeface="Times New Roman"/>
              </a:rPr>
              <a:t> </a:t>
            </a:r>
            <a:r>
              <a:rPr sz="2400" spc="-5">
                <a:latin typeface="Times New Roman"/>
                <a:cs typeface="Times New Roman"/>
              </a:rPr>
              <a:t>have</a:t>
            </a:r>
            <a:r>
              <a:rPr sz="2400" spc="290">
                <a:latin typeface="Times New Roman"/>
                <a:cs typeface="Times New Roman"/>
              </a:rPr>
              <a:t> </a:t>
            </a:r>
            <a:r>
              <a:rPr sz="2400" spc="30">
                <a:latin typeface="Times New Roman"/>
                <a:cs typeface="Times New Roman"/>
              </a:rPr>
              <a:t>to</a:t>
            </a:r>
            <a:endParaRPr sz="2400">
              <a:latin typeface="Times New Roman"/>
              <a:cs typeface="Times New Roman"/>
            </a:endParaRPr>
          </a:p>
          <a:p>
            <a:pPr marL="355600" marR="15240">
              <a:lnSpc>
                <a:spcPct val="149400"/>
              </a:lnSpc>
              <a:spcBef>
                <a:spcPts val="50"/>
              </a:spcBef>
              <a:tabLst>
                <a:tab pos="939800" algn="l"/>
                <a:tab pos="1740535" algn="l"/>
                <a:tab pos="2122170" algn="l"/>
                <a:tab pos="2827020" algn="l"/>
                <a:tab pos="4485640" algn="l"/>
                <a:tab pos="5070475" algn="l"/>
                <a:tab pos="5451475" algn="l"/>
                <a:tab pos="6252210" algn="l"/>
                <a:tab pos="7224395" algn="l"/>
                <a:tab pos="7834630" algn="l"/>
              </a:tabLst>
            </a:pPr>
            <a:r>
              <a:rPr sz="2400" spc="-20">
                <a:latin typeface="Times New Roman"/>
                <a:cs typeface="Times New Roman"/>
              </a:rPr>
              <a:t>a</a:t>
            </a:r>
            <a:r>
              <a:rPr sz="2400">
                <a:latin typeface="Times New Roman"/>
                <a:cs typeface="Times New Roman"/>
              </a:rPr>
              <a:t>dd	</a:t>
            </a:r>
            <a:r>
              <a:rPr sz="2400" spc="-50">
                <a:latin typeface="Times New Roman"/>
                <a:cs typeface="Times New Roman"/>
              </a:rPr>
              <a:t>v</a:t>
            </a:r>
            <a:r>
              <a:rPr sz="2400" spc="30">
                <a:latin typeface="Times New Roman"/>
                <a:cs typeface="Times New Roman"/>
              </a:rPr>
              <a:t>a</a:t>
            </a:r>
            <a:r>
              <a:rPr sz="2400" spc="-70">
                <a:latin typeface="Times New Roman"/>
                <a:cs typeface="Times New Roman"/>
              </a:rPr>
              <a:t>l</a:t>
            </a:r>
            <a:r>
              <a:rPr sz="2400" spc="45">
                <a:latin typeface="Times New Roman"/>
                <a:cs typeface="Times New Roman"/>
              </a:rPr>
              <a:t>u</a:t>
            </a:r>
            <a:r>
              <a:rPr sz="2400">
                <a:latin typeface="Times New Roman"/>
                <a:cs typeface="Times New Roman"/>
              </a:rPr>
              <a:t>e	</a:t>
            </a:r>
            <a:r>
              <a:rPr sz="2400" spc="-20">
                <a:latin typeface="Times New Roman"/>
                <a:cs typeface="Times New Roman"/>
              </a:rPr>
              <a:t>t</a:t>
            </a:r>
            <a:r>
              <a:rPr sz="2400">
                <a:latin typeface="Times New Roman"/>
                <a:cs typeface="Times New Roman"/>
              </a:rPr>
              <a:t>o	</a:t>
            </a:r>
            <a:r>
              <a:rPr sz="2400" spc="-55">
                <a:latin typeface="Times New Roman"/>
                <a:cs typeface="Times New Roman"/>
              </a:rPr>
              <a:t>y</a:t>
            </a:r>
            <a:r>
              <a:rPr sz="2400">
                <a:latin typeface="Times New Roman"/>
                <a:cs typeface="Times New Roman"/>
              </a:rPr>
              <a:t>our	</a:t>
            </a:r>
            <a:r>
              <a:rPr sz="2400" spc="-50">
                <a:latin typeface="Times New Roman"/>
                <a:cs typeface="Times New Roman"/>
              </a:rPr>
              <a:t>o</a:t>
            </a:r>
            <a:r>
              <a:rPr sz="2400">
                <a:latin typeface="Times New Roman"/>
                <a:cs typeface="Times New Roman"/>
              </a:rPr>
              <a:t>rg</a:t>
            </a:r>
            <a:r>
              <a:rPr sz="2400" spc="30">
                <a:latin typeface="Times New Roman"/>
                <a:cs typeface="Times New Roman"/>
              </a:rPr>
              <a:t>a</a:t>
            </a:r>
            <a:r>
              <a:rPr sz="2400">
                <a:latin typeface="Times New Roman"/>
                <a:cs typeface="Times New Roman"/>
              </a:rPr>
              <a:t>n</a:t>
            </a:r>
            <a:r>
              <a:rPr sz="2400" spc="-70">
                <a:latin typeface="Times New Roman"/>
                <a:cs typeface="Times New Roman"/>
              </a:rPr>
              <a:t>i</a:t>
            </a:r>
            <a:r>
              <a:rPr sz="2400" spc="30">
                <a:latin typeface="Times New Roman"/>
                <a:cs typeface="Times New Roman"/>
              </a:rPr>
              <a:t>z</a:t>
            </a:r>
            <a:r>
              <a:rPr sz="2400" spc="-15">
                <a:latin typeface="Times New Roman"/>
                <a:cs typeface="Times New Roman"/>
              </a:rPr>
              <a:t>a</a:t>
            </a:r>
            <a:r>
              <a:rPr sz="2400" spc="25">
                <a:latin typeface="Times New Roman"/>
                <a:cs typeface="Times New Roman"/>
              </a:rPr>
              <a:t>t</a:t>
            </a:r>
            <a:r>
              <a:rPr sz="2400" spc="-20">
                <a:latin typeface="Times New Roman"/>
                <a:cs typeface="Times New Roman"/>
              </a:rPr>
              <a:t>i</a:t>
            </a:r>
            <a:r>
              <a:rPr sz="2400">
                <a:latin typeface="Times New Roman"/>
                <a:cs typeface="Times New Roman"/>
              </a:rPr>
              <a:t>on	</a:t>
            </a:r>
            <a:r>
              <a:rPr sz="2400" spc="30">
                <a:latin typeface="Times New Roman"/>
                <a:cs typeface="Times New Roman"/>
              </a:rPr>
              <a:t>a</a:t>
            </a:r>
            <a:r>
              <a:rPr sz="2400" spc="-55">
                <a:latin typeface="Times New Roman"/>
                <a:cs typeface="Times New Roman"/>
              </a:rPr>
              <a:t>n</a:t>
            </a:r>
            <a:r>
              <a:rPr sz="2400">
                <a:latin typeface="Times New Roman"/>
                <a:cs typeface="Times New Roman"/>
              </a:rPr>
              <a:t>d	</a:t>
            </a:r>
            <a:r>
              <a:rPr sz="2400" spc="30">
                <a:latin typeface="Times New Roman"/>
                <a:cs typeface="Times New Roman"/>
              </a:rPr>
              <a:t>t</a:t>
            </a:r>
            <a:r>
              <a:rPr sz="2400">
                <a:latin typeface="Times New Roman"/>
                <a:cs typeface="Times New Roman"/>
              </a:rPr>
              <a:t>o	</a:t>
            </a:r>
            <a:r>
              <a:rPr sz="2400" spc="-20">
                <a:latin typeface="Times New Roman"/>
                <a:cs typeface="Times New Roman"/>
              </a:rPr>
              <a:t>m</a:t>
            </a:r>
            <a:r>
              <a:rPr sz="2400" spc="30">
                <a:latin typeface="Times New Roman"/>
                <a:cs typeface="Times New Roman"/>
              </a:rPr>
              <a:t>a</a:t>
            </a:r>
            <a:r>
              <a:rPr sz="2400" spc="-55">
                <a:latin typeface="Times New Roman"/>
                <a:cs typeface="Times New Roman"/>
              </a:rPr>
              <a:t>k</a:t>
            </a:r>
            <a:r>
              <a:rPr sz="2400">
                <a:latin typeface="Times New Roman"/>
                <a:cs typeface="Times New Roman"/>
              </a:rPr>
              <a:t>e	</a:t>
            </a:r>
            <a:r>
              <a:rPr sz="2400" spc="-20">
                <a:latin typeface="Times New Roman"/>
                <a:cs typeface="Times New Roman"/>
              </a:rPr>
              <a:t>ce</a:t>
            </a:r>
            <a:r>
              <a:rPr sz="2400" spc="45">
                <a:latin typeface="Times New Roman"/>
                <a:cs typeface="Times New Roman"/>
              </a:rPr>
              <a:t>r</a:t>
            </a:r>
            <a:r>
              <a:rPr sz="2400" spc="-20">
                <a:latin typeface="Times New Roman"/>
                <a:cs typeface="Times New Roman"/>
              </a:rPr>
              <a:t>t</a:t>
            </a:r>
            <a:r>
              <a:rPr sz="2400" spc="30">
                <a:latin typeface="Times New Roman"/>
                <a:cs typeface="Times New Roman"/>
              </a:rPr>
              <a:t>a</a:t>
            </a:r>
            <a:r>
              <a:rPr sz="2400" spc="-20">
                <a:latin typeface="Times New Roman"/>
                <a:cs typeface="Times New Roman"/>
              </a:rPr>
              <a:t>i</a:t>
            </a:r>
            <a:r>
              <a:rPr sz="2400">
                <a:latin typeface="Times New Roman"/>
                <a:cs typeface="Times New Roman"/>
              </a:rPr>
              <a:t>n	</a:t>
            </a:r>
            <a:r>
              <a:rPr sz="2400" spc="25">
                <a:latin typeface="Times New Roman"/>
                <a:cs typeface="Times New Roman"/>
              </a:rPr>
              <a:t>t</a:t>
            </a:r>
            <a:r>
              <a:rPr sz="2400" spc="-55">
                <a:latin typeface="Times New Roman"/>
                <a:cs typeface="Times New Roman"/>
              </a:rPr>
              <a:t>h</a:t>
            </a:r>
            <a:r>
              <a:rPr sz="2400" spc="30">
                <a:latin typeface="Times New Roman"/>
                <a:cs typeface="Times New Roman"/>
              </a:rPr>
              <a:t>a</a:t>
            </a:r>
            <a:r>
              <a:rPr sz="2400">
                <a:latin typeface="Times New Roman"/>
                <a:cs typeface="Times New Roman"/>
              </a:rPr>
              <a:t>t	</a:t>
            </a:r>
            <a:r>
              <a:rPr sz="2400" spc="-55">
                <a:latin typeface="Times New Roman"/>
                <a:cs typeface="Times New Roman"/>
              </a:rPr>
              <a:t>yo</a:t>
            </a:r>
            <a:r>
              <a:rPr sz="2400">
                <a:latin typeface="Times New Roman"/>
                <a:cs typeface="Times New Roman"/>
              </a:rPr>
              <a:t>ur  </a:t>
            </a:r>
            <a:r>
              <a:rPr sz="2400" spc="-15">
                <a:latin typeface="Times New Roman"/>
                <a:cs typeface="Times New Roman"/>
              </a:rPr>
              <a:t>superiors</a:t>
            </a:r>
            <a:r>
              <a:rPr sz="2400" spc="120">
                <a:latin typeface="Times New Roman"/>
                <a:cs typeface="Times New Roman"/>
              </a:rPr>
              <a:t> </a:t>
            </a:r>
            <a:r>
              <a:rPr sz="2400" spc="-10">
                <a:latin typeface="Times New Roman"/>
                <a:cs typeface="Times New Roman"/>
              </a:rPr>
              <a:t>are</a:t>
            </a:r>
            <a:r>
              <a:rPr sz="2400" spc="35">
                <a:latin typeface="Times New Roman"/>
                <a:cs typeface="Times New Roman"/>
              </a:rPr>
              <a:t> </a:t>
            </a:r>
            <a:r>
              <a:rPr sz="2400" spc="-5">
                <a:latin typeface="Times New Roman"/>
                <a:cs typeface="Times New Roman"/>
              </a:rPr>
              <a:t>aware</a:t>
            </a:r>
            <a:r>
              <a:rPr sz="2400" spc="-15">
                <a:latin typeface="Times New Roman"/>
                <a:cs typeface="Times New Roman"/>
              </a:rPr>
              <a:t> </a:t>
            </a:r>
            <a:r>
              <a:rPr sz="2400" spc="-25">
                <a:latin typeface="Times New Roman"/>
                <a:cs typeface="Times New Roman"/>
              </a:rPr>
              <a:t>of</a:t>
            </a:r>
            <a:r>
              <a:rPr sz="2400" spc="50">
                <a:latin typeface="Times New Roman"/>
                <a:cs typeface="Times New Roman"/>
              </a:rPr>
              <a:t> </a:t>
            </a:r>
            <a:r>
              <a:rPr sz="2400" spc="-40">
                <a:latin typeface="Times New Roman"/>
                <a:cs typeface="Times New Roman"/>
              </a:rPr>
              <a:t>this</a:t>
            </a:r>
            <a:r>
              <a:rPr sz="2400" spc="114">
                <a:latin typeface="Times New Roman"/>
                <a:cs typeface="Times New Roman"/>
              </a:rPr>
              <a:t> </a:t>
            </a:r>
            <a:r>
              <a:rPr sz="2400" spc="-30">
                <a:latin typeface="Times New Roman"/>
                <a:cs typeface="Times New Roman"/>
              </a:rPr>
              <a:t>value.</a:t>
            </a:r>
            <a:r>
              <a:rPr lang="en-IN" sz="2400" spc="-30">
                <a:latin typeface="Times New Roman"/>
                <a:cs typeface="Times New Roman"/>
              </a:rPr>
              <a:t> </a:t>
            </a:r>
            <a:endParaRPr sz="2400" spc="-15">
              <a:latin typeface="Times New Roman"/>
              <a:cs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4197985" cy="514350"/>
          </a:xfrm>
          <a:prstGeom prst="rect">
            <a:avLst/>
          </a:prstGeom>
        </p:spPr>
        <p:txBody>
          <a:bodyPr vert="horz" wrap="square" lIns="0" tIns="13335" rIns="0" bIns="0" rtlCol="0">
            <a:spAutoFit/>
          </a:bodyPr>
          <a:lstStyle/>
          <a:p>
            <a:pPr marL="12700">
              <a:lnSpc>
                <a:spcPct val="100000"/>
              </a:lnSpc>
              <a:spcBef>
                <a:spcPts val="105"/>
              </a:spcBef>
            </a:pPr>
            <a:r>
              <a:t>Will</a:t>
            </a:r>
            <a:r>
              <a:rPr spc="-60"/>
              <a:t> </a:t>
            </a:r>
            <a:r>
              <a:t>IT </a:t>
            </a:r>
            <a:r>
              <a:rPr spc="5"/>
              <a:t>Eliminate</a:t>
            </a:r>
            <a:r>
              <a:rPr spc="-85"/>
              <a:t> </a:t>
            </a:r>
            <a:r>
              <a:rPr spc="5"/>
              <a:t>Jobs?</a:t>
            </a:r>
          </a:p>
        </p:txBody>
      </p:sp>
      <p:sp>
        <p:nvSpPr>
          <p:cNvPr id="3" name="object 3"/>
          <p:cNvSpPr txBox="1"/>
          <p:nvPr/>
        </p:nvSpPr>
        <p:spPr>
          <a:xfrm>
            <a:off x="498576" y="1003210"/>
            <a:ext cx="8404860" cy="4559390"/>
          </a:xfrm>
          <a:prstGeom prst="rect">
            <a:avLst/>
          </a:prstGeom>
        </p:spPr>
        <p:txBody>
          <a:bodyPr vert="horz" wrap="square" lIns="0" tIns="12065" rIns="0" bIns="0" rtlCol="0">
            <a:spAutoFit/>
          </a:bodyPr>
          <a:lstStyle/>
          <a:p>
            <a:pPr marL="354965" marR="26034" indent="-342900" algn="just">
              <a:lnSpc>
                <a:spcPct val="120000"/>
              </a:lnSpc>
              <a:spcBef>
                <a:spcPts val="600"/>
              </a:spcBef>
              <a:buFont typeface="Arial" panose="020B0604020202020204" pitchFamily="34" charset="0"/>
              <a:buChar char="•"/>
              <a:tabLst>
                <a:tab pos="355600" algn="l"/>
                <a:tab pos="356235" algn="l"/>
              </a:tabLst>
            </a:pPr>
            <a:r>
              <a:rPr lang="en-US" sz="2400" spc="-15">
                <a:latin typeface="Times New Roman"/>
                <a:cs typeface="Times New Roman"/>
              </a:rPr>
              <a:t>Many companies have responded to difficult economic times, increased global competition, demands for customization, and increased consumer sophistication by increasing their investments in IT. </a:t>
            </a:r>
          </a:p>
          <a:p>
            <a:pPr marL="354965" marR="26034" indent="-342900" algn="just">
              <a:lnSpc>
                <a:spcPct val="120000"/>
              </a:lnSpc>
              <a:spcBef>
                <a:spcPts val="600"/>
              </a:spcBef>
              <a:buFont typeface="Arial" panose="020B0604020202020204" pitchFamily="34" charset="0"/>
              <a:buChar char="•"/>
              <a:tabLst>
                <a:tab pos="355600" algn="l"/>
                <a:tab pos="356235" algn="l"/>
              </a:tabLst>
            </a:pPr>
            <a:r>
              <a:rPr lang="en-US" sz="2400" spc="-15">
                <a:latin typeface="Times New Roman"/>
                <a:cs typeface="Times New Roman"/>
              </a:rPr>
              <a:t>In fact, as computers continue to advance in terms of intelligence and capabilities, the competitive advantage of replacing people with machines is increasing rapidly. </a:t>
            </a:r>
          </a:p>
          <a:p>
            <a:pPr marL="354965" marR="26034" indent="-342900" algn="just">
              <a:lnSpc>
                <a:spcPct val="120000"/>
              </a:lnSpc>
              <a:spcBef>
                <a:spcPts val="600"/>
              </a:spcBef>
              <a:buFont typeface="Arial" panose="020B0604020202020204" pitchFamily="34" charset="0"/>
              <a:buChar char="•"/>
              <a:tabLst>
                <a:tab pos="355600" algn="l"/>
                <a:tab pos="356235" algn="l"/>
              </a:tabLst>
            </a:pPr>
            <a:r>
              <a:rPr lang="en-US" sz="2400" spc="-15">
                <a:latin typeface="Times New Roman"/>
                <a:cs typeface="Times New Roman"/>
              </a:rPr>
              <a:t>This process frequently leads to layoffs. At the same time, however, IT creates entirely new categories of jobs, such as electronic medical record keeping and nanotechnology. </a:t>
            </a:r>
            <a:endParaRPr sz="2400" spc="-15">
              <a:latin typeface="Times New Roman"/>
              <a:cs typeface="Times New Roman"/>
            </a:endParaRPr>
          </a:p>
        </p:txBody>
      </p:sp>
    </p:spTree>
    <p:extLst>
      <p:ext uri="{BB962C8B-B14F-4D97-AF65-F5344CB8AC3E}">
        <p14:creationId xmlns:p14="http://schemas.microsoft.com/office/powerpoint/2010/main" val="37205034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493385" cy="514350"/>
          </a:xfrm>
          <a:prstGeom prst="rect">
            <a:avLst/>
          </a:prstGeom>
        </p:spPr>
        <p:txBody>
          <a:bodyPr vert="horz" wrap="square" lIns="0" tIns="13335" rIns="0" bIns="0" rtlCol="0">
            <a:spAutoFit/>
          </a:bodyPr>
          <a:lstStyle/>
          <a:p>
            <a:pPr marL="12700">
              <a:lnSpc>
                <a:spcPct val="100000"/>
              </a:lnSpc>
              <a:spcBef>
                <a:spcPts val="105"/>
              </a:spcBef>
            </a:pPr>
            <a:r>
              <a:rPr>
                <a:solidFill>
                  <a:srgbClr val="006FC0"/>
                </a:solidFill>
              </a:rPr>
              <a:t>IT</a:t>
            </a:r>
            <a:r>
              <a:rPr spc="5">
                <a:solidFill>
                  <a:srgbClr val="006FC0"/>
                </a:solidFill>
              </a:rPr>
              <a:t> </a:t>
            </a:r>
            <a:r>
              <a:rPr>
                <a:solidFill>
                  <a:srgbClr val="006FC0"/>
                </a:solidFill>
              </a:rPr>
              <a:t>Impacts</a:t>
            </a:r>
            <a:r>
              <a:rPr spc="-60">
                <a:solidFill>
                  <a:srgbClr val="006FC0"/>
                </a:solidFill>
              </a:rPr>
              <a:t> </a:t>
            </a:r>
            <a:r>
              <a:rPr spc="5">
                <a:solidFill>
                  <a:srgbClr val="006FC0"/>
                </a:solidFill>
              </a:rPr>
              <a:t>Employees</a:t>
            </a:r>
            <a:r>
              <a:rPr spc="-55">
                <a:solidFill>
                  <a:srgbClr val="006FC0"/>
                </a:solidFill>
              </a:rPr>
              <a:t> </a:t>
            </a:r>
            <a:r>
              <a:rPr>
                <a:solidFill>
                  <a:srgbClr val="006FC0"/>
                </a:solidFill>
              </a:rPr>
              <a:t>at</a:t>
            </a:r>
            <a:r>
              <a:rPr spc="-25">
                <a:solidFill>
                  <a:srgbClr val="006FC0"/>
                </a:solidFill>
              </a:rPr>
              <a:t> </a:t>
            </a:r>
            <a:r>
              <a:rPr spc="-5">
                <a:solidFill>
                  <a:srgbClr val="006FC0"/>
                </a:solidFill>
              </a:rPr>
              <a:t>Work</a:t>
            </a:r>
          </a:p>
        </p:txBody>
      </p:sp>
      <p:sp>
        <p:nvSpPr>
          <p:cNvPr id="3" name="object 3"/>
          <p:cNvSpPr txBox="1"/>
          <p:nvPr/>
        </p:nvSpPr>
        <p:spPr>
          <a:xfrm>
            <a:off x="536257" y="1447800"/>
            <a:ext cx="8150543" cy="2163477"/>
          </a:xfrm>
          <a:prstGeom prst="rect">
            <a:avLst/>
          </a:prstGeom>
        </p:spPr>
        <p:txBody>
          <a:bodyPr vert="horz" wrap="square" lIns="0" tIns="53340" rIns="0" bIns="0" rtlCol="0">
            <a:spAutoFit/>
          </a:bodyPr>
          <a:lstStyle/>
          <a:p>
            <a:pPr marL="469265" marR="5080" indent="-457200" algn="just">
              <a:lnSpc>
                <a:spcPct val="120000"/>
              </a:lnSpc>
              <a:spcBef>
                <a:spcPts val="600"/>
              </a:spcBef>
              <a:buFont typeface="Arial" panose="020B0604020202020204" pitchFamily="34" charset="0"/>
              <a:buChar char="•"/>
              <a:tabLst>
                <a:tab pos="355600" algn="l"/>
                <a:tab pos="356235" algn="l"/>
                <a:tab pos="1435735" algn="l"/>
                <a:tab pos="2636520" algn="l"/>
                <a:tab pos="3557904" algn="l"/>
                <a:tab pos="5534025" algn="l"/>
                <a:tab pos="5947410" algn="l"/>
                <a:tab pos="6754495" algn="l"/>
                <a:tab pos="7306945" algn="l"/>
              </a:tabLst>
            </a:pPr>
            <a:r>
              <a:rPr sz="2400" spc="5">
                <a:latin typeface="Times New Roman"/>
                <a:cs typeface="Times New Roman"/>
              </a:rPr>
              <a:t>M</a:t>
            </a:r>
            <a:r>
              <a:rPr sz="2400">
                <a:latin typeface="Times New Roman"/>
                <a:cs typeface="Times New Roman"/>
              </a:rPr>
              <a:t>any</a:t>
            </a:r>
            <a:r>
              <a:rPr lang="en-IN" sz="2400">
                <a:latin typeface="Times New Roman"/>
                <a:cs typeface="Times New Roman"/>
              </a:rPr>
              <a:t> </a:t>
            </a:r>
            <a:r>
              <a:rPr sz="2400">
                <a:latin typeface="Times New Roman"/>
                <a:cs typeface="Times New Roman"/>
              </a:rPr>
              <a:t>p</a:t>
            </a:r>
            <a:r>
              <a:rPr sz="2400" spc="5">
                <a:latin typeface="Times New Roman"/>
                <a:cs typeface="Times New Roman"/>
              </a:rPr>
              <a:t>e</a:t>
            </a:r>
            <a:r>
              <a:rPr sz="2400">
                <a:latin typeface="Times New Roman"/>
                <a:cs typeface="Times New Roman"/>
              </a:rPr>
              <a:t>op</a:t>
            </a:r>
            <a:r>
              <a:rPr sz="2400" spc="-30">
                <a:latin typeface="Times New Roman"/>
                <a:cs typeface="Times New Roman"/>
              </a:rPr>
              <a:t>l</a:t>
            </a:r>
            <a:r>
              <a:rPr sz="2400">
                <a:latin typeface="Times New Roman"/>
                <a:cs typeface="Times New Roman"/>
              </a:rPr>
              <a:t>e</a:t>
            </a:r>
            <a:r>
              <a:rPr lang="en-IN" sz="2400">
                <a:latin typeface="Times New Roman"/>
                <a:cs typeface="Times New Roman"/>
              </a:rPr>
              <a:t> </a:t>
            </a:r>
            <a:r>
              <a:rPr sz="2400">
                <a:latin typeface="Times New Roman"/>
                <a:cs typeface="Times New Roman"/>
              </a:rPr>
              <a:t>ha</a:t>
            </a:r>
            <a:r>
              <a:rPr sz="2400" spc="-50">
                <a:latin typeface="Times New Roman"/>
                <a:cs typeface="Times New Roman"/>
              </a:rPr>
              <a:t>v</a:t>
            </a:r>
            <a:r>
              <a:rPr sz="2400">
                <a:latin typeface="Times New Roman"/>
                <a:cs typeface="Times New Roman"/>
              </a:rPr>
              <a:t>e</a:t>
            </a:r>
            <a:r>
              <a:rPr lang="en-IN" sz="2400">
                <a:latin typeface="Times New Roman"/>
                <a:cs typeface="Times New Roman"/>
              </a:rPr>
              <a:t> </a:t>
            </a:r>
            <a:r>
              <a:rPr sz="2400">
                <a:latin typeface="Times New Roman"/>
                <a:cs typeface="Times New Roman"/>
              </a:rPr>
              <a:t>exp</a:t>
            </a:r>
            <a:r>
              <a:rPr sz="2400" spc="5">
                <a:latin typeface="Times New Roman"/>
                <a:cs typeface="Times New Roman"/>
              </a:rPr>
              <a:t>e</a:t>
            </a:r>
            <a:r>
              <a:rPr sz="2400" spc="10">
                <a:latin typeface="Times New Roman"/>
                <a:cs typeface="Times New Roman"/>
              </a:rPr>
              <a:t>r</a:t>
            </a:r>
            <a:r>
              <a:rPr sz="2400" spc="-30">
                <a:latin typeface="Times New Roman"/>
                <a:cs typeface="Times New Roman"/>
              </a:rPr>
              <a:t>i</a:t>
            </a:r>
            <a:r>
              <a:rPr sz="2400">
                <a:latin typeface="Times New Roman"/>
                <a:cs typeface="Times New Roman"/>
              </a:rPr>
              <a:t>en</a:t>
            </a:r>
            <a:r>
              <a:rPr sz="2400" spc="5">
                <a:latin typeface="Times New Roman"/>
                <a:cs typeface="Times New Roman"/>
              </a:rPr>
              <a:t>c</a:t>
            </a:r>
            <a:r>
              <a:rPr sz="2400">
                <a:latin typeface="Times New Roman"/>
                <a:cs typeface="Times New Roman"/>
              </a:rPr>
              <a:t>ed</a:t>
            </a:r>
            <a:r>
              <a:rPr lang="en-IN" sz="2400">
                <a:latin typeface="Times New Roman"/>
                <a:cs typeface="Times New Roman"/>
              </a:rPr>
              <a:t> </a:t>
            </a:r>
            <a:r>
              <a:rPr sz="2400">
                <a:latin typeface="Times New Roman"/>
                <a:cs typeface="Times New Roman"/>
              </a:rPr>
              <a:t>a</a:t>
            </a:r>
            <a:r>
              <a:rPr lang="en-IN" sz="2400">
                <a:latin typeface="Times New Roman"/>
                <a:cs typeface="Times New Roman"/>
              </a:rPr>
              <a:t> </a:t>
            </a:r>
            <a:r>
              <a:rPr sz="2400" spc="-30">
                <a:latin typeface="Times New Roman"/>
                <a:cs typeface="Times New Roman"/>
              </a:rPr>
              <a:t>l</a:t>
            </a:r>
            <a:r>
              <a:rPr sz="2400">
                <a:latin typeface="Times New Roman"/>
                <a:cs typeface="Times New Roman"/>
              </a:rPr>
              <a:t>o</a:t>
            </a:r>
            <a:r>
              <a:rPr sz="2400" spc="5">
                <a:latin typeface="Times New Roman"/>
                <a:cs typeface="Times New Roman"/>
              </a:rPr>
              <a:t>s</a:t>
            </a:r>
            <a:r>
              <a:rPr sz="2400">
                <a:latin typeface="Times New Roman"/>
                <a:cs typeface="Times New Roman"/>
              </a:rPr>
              <a:t>s</a:t>
            </a:r>
            <a:r>
              <a:rPr lang="en-IN" sz="2400">
                <a:latin typeface="Times New Roman"/>
                <a:cs typeface="Times New Roman"/>
              </a:rPr>
              <a:t> </a:t>
            </a:r>
            <a:r>
              <a:rPr sz="2400" spc="-5">
                <a:latin typeface="Times New Roman"/>
                <a:cs typeface="Times New Roman"/>
              </a:rPr>
              <a:t>o</a:t>
            </a:r>
            <a:r>
              <a:rPr sz="2400">
                <a:latin typeface="Times New Roman"/>
                <a:cs typeface="Times New Roman"/>
              </a:rPr>
              <a:t>f</a:t>
            </a:r>
            <a:r>
              <a:rPr lang="en-IN" sz="2400">
                <a:latin typeface="Times New Roman"/>
                <a:cs typeface="Times New Roman"/>
              </a:rPr>
              <a:t> </a:t>
            </a:r>
            <a:r>
              <a:rPr sz="2400" spc="-30">
                <a:latin typeface="Times New Roman"/>
                <a:cs typeface="Times New Roman"/>
              </a:rPr>
              <a:t>i</a:t>
            </a:r>
            <a:r>
              <a:rPr sz="2400">
                <a:latin typeface="Times New Roman"/>
                <a:cs typeface="Times New Roman"/>
              </a:rPr>
              <a:t>den</a:t>
            </a:r>
            <a:r>
              <a:rPr sz="2400" spc="20">
                <a:latin typeface="Times New Roman"/>
                <a:cs typeface="Times New Roman"/>
              </a:rPr>
              <a:t>t</a:t>
            </a:r>
            <a:r>
              <a:rPr sz="2400" spc="-30">
                <a:latin typeface="Times New Roman"/>
                <a:cs typeface="Times New Roman"/>
              </a:rPr>
              <a:t>i</a:t>
            </a:r>
            <a:r>
              <a:rPr sz="2400" spc="15">
                <a:latin typeface="Times New Roman"/>
                <a:cs typeface="Times New Roman"/>
              </a:rPr>
              <a:t>t</a:t>
            </a:r>
            <a:r>
              <a:rPr sz="2400">
                <a:latin typeface="Times New Roman"/>
                <a:cs typeface="Times New Roman"/>
              </a:rPr>
              <a:t>y</a:t>
            </a:r>
            <a:r>
              <a:rPr lang="en-IN" sz="2400">
                <a:latin typeface="Times New Roman"/>
                <a:cs typeface="Times New Roman"/>
              </a:rPr>
              <a:t> </a:t>
            </a:r>
            <a:r>
              <a:rPr sz="2400">
                <a:latin typeface="Times New Roman"/>
                <a:cs typeface="Times New Roman"/>
              </a:rPr>
              <a:t>because</a:t>
            </a:r>
            <a:r>
              <a:rPr sz="2400" spc="-40">
                <a:latin typeface="Times New Roman"/>
                <a:cs typeface="Times New Roman"/>
              </a:rPr>
              <a:t> </a:t>
            </a:r>
            <a:r>
              <a:rPr sz="2400" spc="-5">
                <a:latin typeface="Times New Roman"/>
                <a:cs typeface="Times New Roman"/>
              </a:rPr>
              <a:t>of</a:t>
            </a:r>
            <a:r>
              <a:rPr sz="2400" spc="15">
                <a:latin typeface="Times New Roman"/>
                <a:cs typeface="Times New Roman"/>
              </a:rPr>
              <a:t> </a:t>
            </a:r>
            <a:r>
              <a:rPr sz="2400">
                <a:latin typeface="Times New Roman"/>
                <a:cs typeface="Times New Roman"/>
              </a:rPr>
              <a:t>computerization.</a:t>
            </a:r>
            <a:endParaRPr lang="en-IN" sz="2400">
              <a:latin typeface="Times New Roman"/>
              <a:cs typeface="Times New Roman"/>
            </a:endParaRPr>
          </a:p>
          <a:p>
            <a:pPr marL="469265" marR="5080" indent="-457200" algn="just">
              <a:lnSpc>
                <a:spcPct val="120000"/>
              </a:lnSpc>
              <a:spcBef>
                <a:spcPts val="600"/>
              </a:spcBef>
              <a:buFont typeface="Arial" panose="020B0604020202020204" pitchFamily="34" charset="0"/>
              <a:buChar char="•"/>
              <a:tabLst>
                <a:tab pos="355600" algn="l"/>
                <a:tab pos="356235" algn="l"/>
                <a:tab pos="1435735" algn="l"/>
                <a:tab pos="2636520" algn="l"/>
                <a:tab pos="3557904" algn="l"/>
                <a:tab pos="5534025" algn="l"/>
                <a:tab pos="5947410" algn="l"/>
                <a:tab pos="6754495" algn="l"/>
                <a:tab pos="7306945" algn="l"/>
              </a:tabLst>
            </a:pPr>
            <a:endParaRPr sz="1100">
              <a:latin typeface="Times New Roman"/>
              <a:cs typeface="Times New Roman"/>
            </a:endParaRPr>
          </a:p>
          <a:p>
            <a:pPr marL="469265" marR="10795" indent="-457200" algn="just">
              <a:lnSpc>
                <a:spcPct val="120000"/>
              </a:lnSpc>
              <a:spcBef>
                <a:spcPts val="600"/>
              </a:spcBef>
              <a:buFont typeface="Arial" panose="020B0604020202020204" pitchFamily="34" charset="0"/>
              <a:buChar char="•"/>
              <a:tabLst>
                <a:tab pos="355600" algn="l"/>
                <a:tab pos="356235" algn="l"/>
                <a:tab pos="1054100" algn="l"/>
                <a:tab pos="2306320" algn="l"/>
                <a:tab pos="3729354" algn="l"/>
                <a:tab pos="4149090" algn="l"/>
                <a:tab pos="5000625" algn="l"/>
                <a:tab pos="5483225" algn="l"/>
                <a:tab pos="6296660" algn="l"/>
                <a:tab pos="7167245" algn="l"/>
              </a:tabLst>
            </a:pPr>
            <a:r>
              <a:rPr sz="2400" spc="30">
                <a:latin typeface="Times New Roman"/>
                <a:cs typeface="Times New Roman"/>
              </a:rPr>
              <a:t>T</a:t>
            </a:r>
            <a:r>
              <a:rPr sz="2400">
                <a:latin typeface="Times New Roman"/>
                <a:cs typeface="Times New Roman"/>
              </a:rPr>
              <a:t>he</a:t>
            </a:r>
            <a:r>
              <a:rPr lang="en-IN" sz="2400">
                <a:latin typeface="Times New Roman"/>
                <a:cs typeface="Times New Roman"/>
              </a:rPr>
              <a:t> </a:t>
            </a:r>
            <a:r>
              <a:rPr sz="2400" spc="15">
                <a:latin typeface="Times New Roman"/>
                <a:cs typeface="Times New Roman"/>
              </a:rPr>
              <a:t>I</a:t>
            </a:r>
            <a:r>
              <a:rPr sz="2400">
                <a:latin typeface="Times New Roman"/>
                <a:cs typeface="Times New Roman"/>
              </a:rPr>
              <a:t>n</a:t>
            </a:r>
            <a:r>
              <a:rPr sz="2400" spc="20">
                <a:latin typeface="Times New Roman"/>
                <a:cs typeface="Times New Roman"/>
              </a:rPr>
              <a:t>t</a:t>
            </a:r>
            <a:r>
              <a:rPr sz="2400" spc="-45">
                <a:latin typeface="Times New Roman"/>
                <a:cs typeface="Times New Roman"/>
              </a:rPr>
              <a:t>e</a:t>
            </a:r>
            <a:r>
              <a:rPr sz="2400" spc="15">
                <a:latin typeface="Times New Roman"/>
                <a:cs typeface="Times New Roman"/>
              </a:rPr>
              <a:t>r</a:t>
            </a:r>
            <a:r>
              <a:rPr sz="2400">
                <a:latin typeface="Times New Roman"/>
                <a:cs typeface="Times New Roman"/>
              </a:rPr>
              <a:t>n</a:t>
            </a:r>
            <a:r>
              <a:rPr sz="2400" spc="5">
                <a:latin typeface="Times New Roman"/>
                <a:cs typeface="Times New Roman"/>
              </a:rPr>
              <a:t>e</a:t>
            </a:r>
            <a:r>
              <a:rPr sz="2400">
                <a:latin typeface="Times New Roman"/>
                <a:cs typeface="Times New Roman"/>
              </a:rPr>
              <a:t>t</a:t>
            </a:r>
            <a:r>
              <a:rPr lang="en-IN" sz="2400">
                <a:latin typeface="Times New Roman"/>
                <a:cs typeface="Times New Roman"/>
              </a:rPr>
              <a:t> </a:t>
            </a:r>
            <a:r>
              <a:rPr sz="2400" spc="15">
                <a:latin typeface="Times New Roman"/>
                <a:cs typeface="Times New Roman"/>
              </a:rPr>
              <a:t>t</a:t>
            </a:r>
            <a:r>
              <a:rPr sz="2400" spc="-55">
                <a:latin typeface="Times New Roman"/>
                <a:cs typeface="Times New Roman"/>
              </a:rPr>
              <a:t>h</a:t>
            </a:r>
            <a:r>
              <a:rPr sz="2400" spc="10">
                <a:latin typeface="Times New Roman"/>
                <a:cs typeface="Times New Roman"/>
              </a:rPr>
              <a:t>r</a:t>
            </a:r>
            <a:r>
              <a:rPr sz="2400">
                <a:latin typeface="Times New Roman"/>
                <a:cs typeface="Times New Roman"/>
              </a:rPr>
              <a:t>e</a:t>
            </a:r>
            <a:r>
              <a:rPr sz="2400" spc="-40">
                <a:latin typeface="Times New Roman"/>
                <a:cs typeface="Times New Roman"/>
              </a:rPr>
              <a:t>a</a:t>
            </a:r>
            <a:r>
              <a:rPr sz="2400" spc="15">
                <a:latin typeface="Times New Roman"/>
                <a:cs typeface="Times New Roman"/>
              </a:rPr>
              <a:t>t</a:t>
            </a:r>
            <a:r>
              <a:rPr sz="2400">
                <a:latin typeface="Times New Roman"/>
                <a:cs typeface="Times New Roman"/>
              </a:rPr>
              <a:t>ens</a:t>
            </a:r>
            <a:r>
              <a:rPr lang="en-IN" sz="2400">
                <a:latin typeface="Times New Roman"/>
                <a:cs typeface="Times New Roman"/>
              </a:rPr>
              <a:t> </a:t>
            </a:r>
            <a:r>
              <a:rPr sz="2400" spc="20">
                <a:latin typeface="Times New Roman"/>
                <a:cs typeface="Times New Roman"/>
              </a:rPr>
              <a:t>t</a:t>
            </a:r>
            <a:r>
              <a:rPr sz="2400">
                <a:latin typeface="Times New Roman"/>
                <a:cs typeface="Times New Roman"/>
              </a:rPr>
              <a:t>o</a:t>
            </a:r>
            <a:r>
              <a:rPr lang="en-IN" sz="2400">
                <a:latin typeface="Times New Roman"/>
                <a:cs typeface="Times New Roman"/>
              </a:rPr>
              <a:t> </a:t>
            </a:r>
            <a:r>
              <a:rPr sz="2400">
                <a:latin typeface="Times New Roman"/>
                <a:cs typeface="Times New Roman"/>
              </a:rPr>
              <a:t>ex</a:t>
            </a:r>
            <a:r>
              <a:rPr sz="2400" spc="10">
                <a:latin typeface="Times New Roman"/>
                <a:cs typeface="Times New Roman"/>
              </a:rPr>
              <a:t>e</a:t>
            </a:r>
            <a:r>
              <a:rPr sz="2400" spc="-35">
                <a:latin typeface="Times New Roman"/>
                <a:cs typeface="Times New Roman"/>
              </a:rPr>
              <a:t>r</a:t>
            </a:r>
            <a:r>
              <a:rPr sz="2400">
                <a:latin typeface="Times New Roman"/>
                <a:cs typeface="Times New Roman"/>
              </a:rPr>
              <a:t>t</a:t>
            </a:r>
            <a:r>
              <a:rPr lang="en-IN" sz="2400">
                <a:latin typeface="Times New Roman"/>
                <a:cs typeface="Times New Roman"/>
              </a:rPr>
              <a:t> </a:t>
            </a:r>
            <a:r>
              <a:rPr lang="en-IN" sz="2400" spc="5">
                <a:latin typeface="Times New Roman"/>
                <a:cs typeface="Times New Roman"/>
              </a:rPr>
              <a:t>an </a:t>
            </a:r>
            <a:r>
              <a:rPr sz="2400">
                <a:latin typeface="Times New Roman"/>
                <a:cs typeface="Times New Roman"/>
              </a:rPr>
              <a:t>e</a:t>
            </a:r>
            <a:r>
              <a:rPr sz="2400" spc="-45">
                <a:latin typeface="Times New Roman"/>
                <a:cs typeface="Times New Roman"/>
              </a:rPr>
              <a:t>v</a:t>
            </a:r>
            <a:r>
              <a:rPr sz="2400">
                <a:latin typeface="Times New Roman"/>
                <a:cs typeface="Times New Roman"/>
              </a:rPr>
              <a:t>en</a:t>
            </a:r>
            <a:r>
              <a:rPr lang="en-IN" sz="2400">
                <a:latin typeface="Times New Roman"/>
                <a:cs typeface="Times New Roman"/>
              </a:rPr>
              <a:t> </a:t>
            </a:r>
            <a:r>
              <a:rPr sz="2400" spc="-35">
                <a:latin typeface="Times New Roman"/>
                <a:cs typeface="Times New Roman"/>
              </a:rPr>
              <a:t>m</a:t>
            </a:r>
            <a:r>
              <a:rPr sz="2400" spc="-55">
                <a:latin typeface="Times New Roman"/>
                <a:cs typeface="Times New Roman"/>
              </a:rPr>
              <a:t>o</a:t>
            </a:r>
            <a:r>
              <a:rPr sz="2400" spc="10">
                <a:latin typeface="Times New Roman"/>
                <a:cs typeface="Times New Roman"/>
              </a:rPr>
              <a:t>r</a:t>
            </a:r>
            <a:r>
              <a:rPr sz="2400">
                <a:latin typeface="Times New Roman"/>
                <a:cs typeface="Times New Roman"/>
              </a:rPr>
              <a:t>e</a:t>
            </a:r>
            <a:r>
              <a:rPr lang="en-IN" sz="2400">
                <a:latin typeface="Times New Roman"/>
                <a:cs typeface="Times New Roman"/>
              </a:rPr>
              <a:t> </a:t>
            </a:r>
            <a:r>
              <a:rPr sz="2400" spc="-30">
                <a:latin typeface="Times New Roman"/>
                <a:cs typeface="Times New Roman"/>
              </a:rPr>
              <a:t>i</a:t>
            </a:r>
            <a:r>
              <a:rPr sz="2400" spc="5">
                <a:latin typeface="Times New Roman"/>
                <a:cs typeface="Times New Roman"/>
              </a:rPr>
              <a:t>s</a:t>
            </a:r>
            <a:r>
              <a:rPr sz="2400">
                <a:latin typeface="Times New Roman"/>
                <a:cs typeface="Times New Roman"/>
              </a:rPr>
              <a:t>o</a:t>
            </a:r>
            <a:r>
              <a:rPr sz="2400" spc="-35">
                <a:latin typeface="Times New Roman"/>
                <a:cs typeface="Times New Roman"/>
              </a:rPr>
              <a:t>l</a:t>
            </a:r>
            <a:r>
              <a:rPr sz="2400">
                <a:latin typeface="Times New Roman"/>
                <a:cs typeface="Times New Roman"/>
              </a:rPr>
              <a:t>a</a:t>
            </a:r>
            <a:r>
              <a:rPr sz="2400" spc="20">
                <a:latin typeface="Times New Roman"/>
                <a:cs typeface="Times New Roman"/>
              </a:rPr>
              <a:t>t</a:t>
            </a:r>
            <a:r>
              <a:rPr sz="2400" spc="-30">
                <a:latin typeface="Times New Roman"/>
                <a:cs typeface="Times New Roman"/>
              </a:rPr>
              <a:t>i</a:t>
            </a:r>
            <a:r>
              <a:rPr sz="2400">
                <a:latin typeface="Times New Roman"/>
                <a:cs typeface="Times New Roman"/>
              </a:rPr>
              <a:t>ng  </a:t>
            </a:r>
            <a:r>
              <a:rPr sz="2400" spc="-5">
                <a:latin typeface="Times New Roman"/>
                <a:cs typeface="Times New Roman"/>
              </a:rPr>
              <a:t>influence</a:t>
            </a:r>
            <a:r>
              <a:rPr sz="2400" spc="10">
                <a:latin typeface="Times New Roman"/>
                <a:cs typeface="Times New Roman"/>
              </a:rPr>
              <a:t> </a:t>
            </a:r>
            <a:r>
              <a:rPr sz="2400">
                <a:latin typeface="Times New Roman"/>
                <a:cs typeface="Times New Roman"/>
              </a:rPr>
              <a:t>than</a:t>
            </a:r>
            <a:r>
              <a:rPr sz="2400" spc="-40">
                <a:latin typeface="Times New Roman"/>
                <a:cs typeface="Times New Roman"/>
              </a:rPr>
              <a:t> </a:t>
            </a:r>
            <a:r>
              <a:rPr sz="2400" spc="-15">
                <a:latin typeface="Times New Roman"/>
                <a:cs typeface="Times New Roman"/>
              </a:rPr>
              <a:t>have</a:t>
            </a:r>
            <a:r>
              <a:rPr sz="2400" spc="55">
                <a:latin typeface="Times New Roman"/>
                <a:cs typeface="Times New Roman"/>
              </a:rPr>
              <a:t> </a:t>
            </a:r>
            <a:r>
              <a:rPr sz="2400">
                <a:latin typeface="Times New Roman"/>
                <a:cs typeface="Times New Roman"/>
              </a:rPr>
              <a:t>computers</a:t>
            </a:r>
            <a:r>
              <a:rPr sz="2400" spc="-35">
                <a:latin typeface="Times New Roman"/>
                <a:cs typeface="Times New Roman"/>
              </a:rPr>
              <a:t> </a:t>
            </a:r>
            <a:r>
              <a:rPr sz="2400">
                <a:latin typeface="Times New Roman"/>
                <a:cs typeface="Times New Roman"/>
              </a:rPr>
              <a:t>and</a:t>
            </a:r>
            <a:r>
              <a:rPr lang="en-IN" sz="2400">
                <a:latin typeface="Times New Roman"/>
                <a:cs typeface="Times New Roman"/>
              </a:rPr>
              <a:t> </a:t>
            </a:r>
            <a:r>
              <a:rPr sz="2400" spc="-10">
                <a:latin typeface="Times New Roman"/>
                <a:cs typeface="Times New Roman"/>
              </a:rPr>
              <a:t>television.</a:t>
            </a:r>
            <a:endParaRPr sz="2400">
              <a:latin typeface="Times New Roman"/>
              <a:cs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6" y="457200"/>
            <a:ext cx="7464743" cy="505908"/>
          </a:xfrm>
          <a:prstGeom prst="rect">
            <a:avLst/>
          </a:prstGeom>
        </p:spPr>
        <p:txBody>
          <a:bodyPr vert="horz" wrap="square" lIns="0" tIns="13335" rIns="0" bIns="0" rtlCol="0">
            <a:spAutoFit/>
          </a:bodyPr>
          <a:lstStyle/>
          <a:p>
            <a:pPr marL="12700">
              <a:lnSpc>
                <a:spcPct val="100000"/>
              </a:lnSpc>
              <a:spcBef>
                <a:spcPts val="105"/>
              </a:spcBef>
            </a:pPr>
            <a:r>
              <a:rPr spc="-35">
                <a:solidFill>
                  <a:srgbClr val="006FC0"/>
                </a:solidFill>
                <a:latin typeface="Times New Roman"/>
                <a:cs typeface="Times New Roman"/>
              </a:rPr>
              <a:t>IT</a:t>
            </a:r>
            <a:r>
              <a:rPr spc="30">
                <a:solidFill>
                  <a:srgbClr val="006FC0"/>
                </a:solidFill>
                <a:latin typeface="Times New Roman"/>
                <a:cs typeface="Times New Roman"/>
              </a:rPr>
              <a:t> </a:t>
            </a:r>
            <a:r>
              <a:rPr spc="-20">
                <a:solidFill>
                  <a:srgbClr val="006FC0"/>
                </a:solidFill>
                <a:latin typeface="Times New Roman"/>
                <a:cs typeface="Times New Roman"/>
              </a:rPr>
              <a:t>Impacts</a:t>
            </a:r>
            <a:r>
              <a:rPr spc="150">
                <a:solidFill>
                  <a:srgbClr val="006FC0"/>
                </a:solidFill>
                <a:latin typeface="Times New Roman"/>
                <a:cs typeface="Times New Roman"/>
              </a:rPr>
              <a:t> </a:t>
            </a:r>
            <a:r>
              <a:rPr spc="-25">
                <a:solidFill>
                  <a:srgbClr val="006FC0"/>
                </a:solidFill>
                <a:latin typeface="Times New Roman"/>
                <a:cs typeface="Times New Roman"/>
              </a:rPr>
              <a:t>Employees’</a:t>
            </a:r>
            <a:r>
              <a:rPr spc="215">
                <a:solidFill>
                  <a:srgbClr val="006FC0"/>
                </a:solidFill>
                <a:latin typeface="Times New Roman"/>
                <a:cs typeface="Times New Roman"/>
              </a:rPr>
              <a:t> </a:t>
            </a:r>
            <a:r>
              <a:rPr spc="-15">
                <a:solidFill>
                  <a:srgbClr val="006FC0"/>
                </a:solidFill>
                <a:latin typeface="Times New Roman"/>
                <a:cs typeface="Times New Roman"/>
              </a:rPr>
              <a:t>Health</a:t>
            </a:r>
            <a:r>
              <a:rPr spc="100">
                <a:solidFill>
                  <a:srgbClr val="006FC0"/>
                </a:solidFill>
                <a:latin typeface="Times New Roman"/>
                <a:cs typeface="Times New Roman"/>
              </a:rPr>
              <a:t> </a:t>
            </a:r>
            <a:r>
              <a:rPr spc="-5">
                <a:solidFill>
                  <a:srgbClr val="006FC0"/>
                </a:solidFill>
                <a:latin typeface="Times New Roman"/>
                <a:cs typeface="Times New Roman"/>
              </a:rPr>
              <a:t>and </a:t>
            </a:r>
            <a:r>
              <a:rPr spc="-20">
                <a:solidFill>
                  <a:srgbClr val="006FC0"/>
                </a:solidFill>
                <a:latin typeface="Times New Roman"/>
                <a:cs typeface="Times New Roman"/>
              </a:rPr>
              <a:t>Safety</a:t>
            </a:r>
          </a:p>
        </p:txBody>
      </p:sp>
      <p:sp>
        <p:nvSpPr>
          <p:cNvPr id="3" name="object 3"/>
          <p:cNvSpPr txBox="1"/>
          <p:nvPr/>
        </p:nvSpPr>
        <p:spPr>
          <a:xfrm>
            <a:off x="536257" y="1447800"/>
            <a:ext cx="8406130" cy="2385077"/>
          </a:xfrm>
          <a:prstGeom prst="rect">
            <a:avLst/>
          </a:prstGeom>
        </p:spPr>
        <p:txBody>
          <a:bodyPr vert="horz" wrap="square" lIns="0" tIns="53340" rIns="0" bIns="0" rtlCol="0">
            <a:spAutoFit/>
          </a:bodyPr>
          <a:lstStyle/>
          <a:p>
            <a:pPr marL="355600" marR="6985" indent="-343535" algn="just">
              <a:lnSpc>
                <a:spcPct val="120000"/>
              </a:lnSpc>
              <a:spcBef>
                <a:spcPts val="600"/>
              </a:spcBef>
              <a:spcAft>
                <a:spcPts val="600"/>
              </a:spcAft>
              <a:buChar char="-"/>
              <a:tabLst>
                <a:tab pos="356235" algn="l"/>
              </a:tabLst>
            </a:pPr>
            <a:r>
              <a:rPr sz="2400" spc="-10">
                <a:latin typeface="Times New Roman"/>
                <a:cs typeface="Times New Roman"/>
              </a:rPr>
              <a:t>Although </a:t>
            </a:r>
            <a:r>
              <a:rPr sz="2400">
                <a:latin typeface="Times New Roman"/>
                <a:cs typeface="Times New Roman"/>
              </a:rPr>
              <a:t>computers and </a:t>
            </a:r>
            <a:r>
              <a:rPr sz="2400" spc="-20">
                <a:latin typeface="Times New Roman"/>
                <a:cs typeface="Times New Roman"/>
              </a:rPr>
              <a:t>ISs </a:t>
            </a:r>
            <a:r>
              <a:rPr sz="2400" spc="5">
                <a:latin typeface="Times New Roman"/>
                <a:cs typeface="Times New Roman"/>
              </a:rPr>
              <a:t>are </a:t>
            </a:r>
            <a:r>
              <a:rPr sz="2400" spc="-5">
                <a:latin typeface="Times New Roman"/>
                <a:cs typeface="Times New Roman"/>
              </a:rPr>
              <a:t>generally regarded </a:t>
            </a:r>
            <a:r>
              <a:rPr sz="2400" spc="5">
                <a:latin typeface="Times New Roman"/>
                <a:cs typeface="Times New Roman"/>
              </a:rPr>
              <a:t>as </a:t>
            </a:r>
            <a:r>
              <a:rPr sz="2400" spc="10">
                <a:latin typeface="Times New Roman"/>
                <a:cs typeface="Times New Roman"/>
              </a:rPr>
              <a:t> </a:t>
            </a:r>
            <a:r>
              <a:rPr sz="2400" spc="-5">
                <a:latin typeface="Times New Roman"/>
                <a:cs typeface="Times New Roman"/>
              </a:rPr>
              <a:t>agents</a:t>
            </a:r>
            <a:r>
              <a:rPr sz="2400">
                <a:latin typeface="Times New Roman"/>
                <a:cs typeface="Times New Roman"/>
              </a:rPr>
              <a:t> </a:t>
            </a:r>
            <a:r>
              <a:rPr sz="2400" spc="-5">
                <a:latin typeface="Times New Roman"/>
                <a:cs typeface="Times New Roman"/>
              </a:rPr>
              <a:t>of</a:t>
            </a:r>
            <a:r>
              <a:rPr sz="2400">
                <a:latin typeface="Times New Roman"/>
                <a:cs typeface="Times New Roman"/>
              </a:rPr>
              <a:t> “progress,”</a:t>
            </a:r>
            <a:r>
              <a:rPr sz="2400" spc="5">
                <a:latin typeface="Times New Roman"/>
                <a:cs typeface="Times New Roman"/>
              </a:rPr>
              <a:t> </a:t>
            </a:r>
            <a:r>
              <a:rPr sz="2400">
                <a:latin typeface="Times New Roman"/>
                <a:cs typeface="Times New Roman"/>
              </a:rPr>
              <a:t>they</a:t>
            </a:r>
            <a:r>
              <a:rPr sz="2400" spc="5">
                <a:latin typeface="Times New Roman"/>
                <a:cs typeface="Times New Roman"/>
              </a:rPr>
              <a:t> </a:t>
            </a:r>
            <a:r>
              <a:rPr sz="2400">
                <a:latin typeface="Times New Roman"/>
                <a:cs typeface="Times New Roman"/>
              </a:rPr>
              <a:t>can</a:t>
            </a:r>
            <a:r>
              <a:rPr sz="2400" spc="5">
                <a:latin typeface="Times New Roman"/>
                <a:cs typeface="Times New Roman"/>
              </a:rPr>
              <a:t> </a:t>
            </a:r>
            <a:r>
              <a:rPr sz="2400" spc="-10">
                <a:latin typeface="Times New Roman"/>
                <a:cs typeface="Times New Roman"/>
              </a:rPr>
              <a:t>adversely</a:t>
            </a:r>
            <a:r>
              <a:rPr sz="2400" spc="-5">
                <a:latin typeface="Times New Roman"/>
                <a:cs typeface="Times New Roman"/>
              </a:rPr>
              <a:t> </a:t>
            </a:r>
            <a:r>
              <a:rPr sz="2400" spc="5">
                <a:latin typeface="Times New Roman"/>
                <a:cs typeface="Times New Roman"/>
              </a:rPr>
              <a:t>affect </a:t>
            </a:r>
            <a:r>
              <a:rPr sz="2400" spc="10">
                <a:latin typeface="Times New Roman"/>
                <a:cs typeface="Times New Roman"/>
              </a:rPr>
              <a:t> </a:t>
            </a:r>
            <a:r>
              <a:rPr sz="2400" spc="-15">
                <a:latin typeface="Times New Roman"/>
                <a:cs typeface="Times New Roman"/>
              </a:rPr>
              <a:t>individuals’</a:t>
            </a:r>
            <a:r>
              <a:rPr sz="2400" spc="114">
                <a:latin typeface="Times New Roman"/>
                <a:cs typeface="Times New Roman"/>
              </a:rPr>
              <a:t> </a:t>
            </a:r>
            <a:r>
              <a:rPr sz="2400" spc="-5">
                <a:latin typeface="Times New Roman"/>
                <a:cs typeface="Times New Roman"/>
              </a:rPr>
              <a:t>health</a:t>
            </a:r>
            <a:r>
              <a:rPr sz="2400" spc="5">
                <a:latin typeface="Times New Roman"/>
                <a:cs typeface="Times New Roman"/>
              </a:rPr>
              <a:t> </a:t>
            </a:r>
            <a:r>
              <a:rPr sz="2400">
                <a:latin typeface="Times New Roman"/>
                <a:cs typeface="Times New Roman"/>
              </a:rPr>
              <a:t>and</a:t>
            </a:r>
            <a:r>
              <a:rPr sz="2400" spc="5">
                <a:latin typeface="Times New Roman"/>
                <a:cs typeface="Times New Roman"/>
              </a:rPr>
              <a:t> </a:t>
            </a:r>
            <a:r>
              <a:rPr sz="2400">
                <a:latin typeface="Times New Roman"/>
                <a:cs typeface="Times New Roman"/>
              </a:rPr>
              <a:t>safety.</a:t>
            </a:r>
          </a:p>
          <a:p>
            <a:pPr marL="355600" marR="5080" indent="-343535" algn="just">
              <a:lnSpc>
                <a:spcPct val="120000"/>
              </a:lnSpc>
              <a:spcBef>
                <a:spcPts val="600"/>
              </a:spcBef>
              <a:spcAft>
                <a:spcPts val="600"/>
              </a:spcAft>
              <a:buChar char="-"/>
              <a:tabLst>
                <a:tab pos="356235" algn="l"/>
              </a:tabLst>
            </a:pPr>
            <a:r>
              <a:rPr sz="2400" spc="-5">
                <a:latin typeface="Times New Roman"/>
                <a:cs typeface="Times New Roman"/>
              </a:rPr>
              <a:t>Consider </a:t>
            </a:r>
            <a:r>
              <a:rPr sz="2400" spc="-20">
                <a:latin typeface="Times New Roman"/>
                <a:cs typeface="Times New Roman"/>
              </a:rPr>
              <a:t>two </a:t>
            </a:r>
            <a:r>
              <a:rPr sz="2400" spc="-5">
                <a:latin typeface="Times New Roman"/>
                <a:cs typeface="Times New Roman"/>
              </a:rPr>
              <a:t>issues </a:t>
            </a:r>
            <a:r>
              <a:rPr sz="2400">
                <a:latin typeface="Times New Roman"/>
                <a:cs typeface="Times New Roman"/>
              </a:rPr>
              <a:t>associated </a:t>
            </a:r>
            <a:r>
              <a:rPr sz="2400" spc="-25">
                <a:latin typeface="Times New Roman"/>
                <a:cs typeface="Times New Roman"/>
              </a:rPr>
              <a:t>with </a:t>
            </a:r>
            <a:r>
              <a:rPr sz="2400" spc="15">
                <a:latin typeface="Times New Roman"/>
                <a:cs typeface="Times New Roman"/>
              </a:rPr>
              <a:t>IT: </a:t>
            </a:r>
            <a:r>
              <a:rPr sz="2400">
                <a:latin typeface="Times New Roman"/>
                <a:cs typeface="Times New Roman"/>
              </a:rPr>
              <a:t>Job </a:t>
            </a:r>
            <a:r>
              <a:rPr sz="2400" spc="-5">
                <a:latin typeface="Times New Roman"/>
                <a:cs typeface="Times New Roman"/>
              </a:rPr>
              <a:t>Stress </a:t>
            </a:r>
            <a:r>
              <a:rPr sz="2400">
                <a:latin typeface="Times New Roman"/>
                <a:cs typeface="Times New Roman"/>
              </a:rPr>
              <a:t>and </a:t>
            </a:r>
            <a:r>
              <a:rPr sz="2400" spc="5">
                <a:latin typeface="Times New Roman"/>
                <a:cs typeface="Times New Roman"/>
              </a:rPr>
              <a:t> </a:t>
            </a:r>
            <a:r>
              <a:rPr sz="2400" spc="-10">
                <a:latin typeface="Times New Roman"/>
                <a:cs typeface="Times New Roman"/>
              </a:rPr>
              <a:t>long-term</a:t>
            </a:r>
            <a:r>
              <a:rPr sz="2400" spc="70">
                <a:latin typeface="Times New Roman"/>
                <a:cs typeface="Times New Roman"/>
              </a:rPr>
              <a:t> </a:t>
            </a:r>
            <a:r>
              <a:rPr sz="2400">
                <a:latin typeface="Times New Roman"/>
                <a:cs typeface="Times New Roman"/>
              </a:rPr>
              <a:t>use</a:t>
            </a:r>
            <a:r>
              <a:rPr sz="2400" spc="-45">
                <a:latin typeface="Times New Roman"/>
                <a:cs typeface="Times New Roman"/>
              </a:rPr>
              <a:t> </a:t>
            </a:r>
            <a:r>
              <a:rPr sz="2400">
                <a:latin typeface="Times New Roman"/>
                <a:cs typeface="Times New Roman"/>
              </a:rPr>
              <a:t>of</a:t>
            </a:r>
            <a:r>
              <a:rPr sz="2400" spc="15">
                <a:latin typeface="Times New Roman"/>
                <a:cs typeface="Times New Roman"/>
              </a:rPr>
              <a:t> </a:t>
            </a:r>
            <a:r>
              <a:rPr sz="2400" spc="5">
                <a:latin typeface="Times New Roman"/>
                <a:cs typeface="Times New Roman"/>
              </a:rPr>
              <a:t>the</a:t>
            </a:r>
            <a:r>
              <a:rPr sz="2400" spc="-45">
                <a:latin typeface="Times New Roman"/>
                <a:cs typeface="Times New Roman"/>
              </a:rPr>
              <a:t> </a:t>
            </a:r>
            <a:r>
              <a:rPr sz="2400" spc="-10">
                <a:latin typeface="Times New Roman"/>
                <a:cs typeface="Times New Roman"/>
              </a:rPr>
              <a:t>keyboard.</a:t>
            </a:r>
            <a:endParaRPr sz="2400">
              <a:latin typeface="Times New Roman"/>
              <a:cs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6" y="457200"/>
            <a:ext cx="7464743" cy="505908"/>
          </a:xfrm>
          <a:prstGeom prst="rect">
            <a:avLst/>
          </a:prstGeom>
        </p:spPr>
        <p:txBody>
          <a:bodyPr vert="horz" wrap="square" lIns="0" tIns="13335" rIns="0" bIns="0" rtlCol="0">
            <a:spAutoFit/>
          </a:bodyPr>
          <a:lstStyle/>
          <a:p>
            <a:pPr marL="12700">
              <a:lnSpc>
                <a:spcPct val="100000"/>
              </a:lnSpc>
              <a:spcBef>
                <a:spcPts val="105"/>
              </a:spcBef>
            </a:pPr>
            <a:r>
              <a:rPr spc="-35">
                <a:solidFill>
                  <a:srgbClr val="006FC0"/>
                </a:solidFill>
                <a:latin typeface="Times New Roman"/>
                <a:cs typeface="Times New Roman"/>
              </a:rPr>
              <a:t>IT</a:t>
            </a:r>
            <a:r>
              <a:rPr spc="30">
                <a:solidFill>
                  <a:srgbClr val="006FC0"/>
                </a:solidFill>
                <a:latin typeface="Times New Roman"/>
                <a:cs typeface="Times New Roman"/>
              </a:rPr>
              <a:t> </a:t>
            </a:r>
            <a:r>
              <a:rPr spc="-20">
                <a:solidFill>
                  <a:srgbClr val="006FC0"/>
                </a:solidFill>
                <a:latin typeface="Times New Roman"/>
                <a:cs typeface="Times New Roman"/>
              </a:rPr>
              <a:t>Impacts</a:t>
            </a:r>
            <a:r>
              <a:rPr spc="150">
                <a:solidFill>
                  <a:srgbClr val="006FC0"/>
                </a:solidFill>
                <a:latin typeface="Times New Roman"/>
                <a:cs typeface="Times New Roman"/>
              </a:rPr>
              <a:t> </a:t>
            </a:r>
            <a:r>
              <a:rPr spc="-25">
                <a:solidFill>
                  <a:srgbClr val="006FC0"/>
                </a:solidFill>
                <a:latin typeface="Times New Roman"/>
                <a:cs typeface="Times New Roman"/>
              </a:rPr>
              <a:t>Employees’</a:t>
            </a:r>
            <a:r>
              <a:rPr spc="215">
                <a:solidFill>
                  <a:srgbClr val="006FC0"/>
                </a:solidFill>
                <a:latin typeface="Times New Roman"/>
                <a:cs typeface="Times New Roman"/>
              </a:rPr>
              <a:t> </a:t>
            </a:r>
            <a:r>
              <a:rPr spc="-15">
                <a:solidFill>
                  <a:srgbClr val="006FC0"/>
                </a:solidFill>
                <a:latin typeface="Times New Roman"/>
                <a:cs typeface="Times New Roman"/>
              </a:rPr>
              <a:t>Health</a:t>
            </a:r>
            <a:r>
              <a:rPr spc="100">
                <a:solidFill>
                  <a:srgbClr val="006FC0"/>
                </a:solidFill>
                <a:latin typeface="Times New Roman"/>
                <a:cs typeface="Times New Roman"/>
              </a:rPr>
              <a:t> </a:t>
            </a:r>
            <a:r>
              <a:rPr spc="-5">
                <a:solidFill>
                  <a:srgbClr val="006FC0"/>
                </a:solidFill>
                <a:latin typeface="Times New Roman"/>
                <a:cs typeface="Times New Roman"/>
              </a:rPr>
              <a:t>and </a:t>
            </a:r>
            <a:r>
              <a:rPr spc="-20">
                <a:solidFill>
                  <a:srgbClr val="006FC0"/>
                </a:solidFill>
                <a:latin typeface="Times New Roman"/>
                <a:cs typeface="Times New Roman"/>
              </a:rPr>
              <a:t>Safety</a:t>
            </a:r>
          </a:p>
        </p:txBody>
      </p:sp>
      <p:sp>
        <p:nvSpPr>
          <p:cNvPr id="3" name="object 3"/>
          <p:cNvSpPr txBox="1"/>
          <p:nvPr/>
        </p:nvSpPr>
        <p:spPr>
          <a:xfrm>
            <a:off x="536257" y="1123401"/>
            <a:ext cx="7998143" cy="4611198"/>
          </a:xfrm>
          <a:prstGeom prst="rect">
            <a:avLst/>
          </a:prstGeom>
        </p:spPr>
        <p:txBody>
          <a:bodyPr vert="horz" wrap="square" lIns="0" tIns="107314" rIns="0" bIns="0" rtlCol="0">
            <a:spAutoFit/>
          </a:bodyPr>
          <a:lstStyle/>
          <a:p>
            <a:pPr marL="12700" algn="just">
              <a:lnSpc>
                <a:spcPct val="130000"/>
              </a:lnSpc>
              <a:spcBef>
                <a:spcPts val="600"/>
              </a:spcBef>
              <a:spcAft>
                <a:spcPts val="300"/>
              </a:spcAft>
            </a:pPr>
            <a:r>
              <a:rPr sz="2400" b="1">
                <a:solidFill>
                  <a:srgbClr val="00AF50"/>
                </a:solidFill>
                <a:latin typeface="Times New Roman"/>
                <a:cs typeface="Times New Roman"/>
              </a:rPr>
              <a:t>Job</a:t>
            </a:r>
            <a:r>
              <a:rPr sz="2400" b="1" spc="-25">
                <a:solidFill>
                  <a:srgbClr val="00AF50"/>
                </a:solidFill>
                <a:latin typeface="Times New Roman"/>
                <a:cs typeface="Times New Roman"/>
              </a:rPr>
              <a:t> </a:t>
            </a:r>
            <a:r>
              <a:rPr sz="2400" b="1" spc="-5">
                <a:solidFill>
                  <a:srgbClr val="00AF50"/>
                </a:solidFill>
                <a:latin typeface="Times New Roman"/>
                <a:cs typeface="Times New Roman"/>
              </a:rPr>
              <a:t>Stress</a:t>
            </a:r>
            <a:endParaRPr sz="2400">
              <a:latin typeface="Times New Roman"/>
              <a:cs typeface="Times New Roman"/>
            </a:endParaRPr>
          </a:p>
          <a:p>
            <a:pPr marL="355600" marR="12700" indent="-343535" algn="just">
              <a:lnSpc>
                <a:spcPct val="130000"/>
              </a:lnSpc>
              <a:spcBef>
                <a:spcPts val="600"/>
              </a:spcBef>
              <a:spcAft>
                <a:spcPts val="300"/>
              </a:spcAft>
              <a:buChar char="-"/>
              <a:tabLst>
                <a:tab pos="356235" algn="l"/>
              </a:tabLst>
            </a:pPr>
            <a:r>
              <a:rPr sz="2000">
                <a:latin typeface="Times New Roman"/>
                <a:cs typeface="Times New Roman"/>
              </a:rPr>
              <a:t>An </a:t>
            </a:r>
            <a:r>
              <a:rPr sz="2000" spc="-5">
                <a:latin typeface="Times New Roman"/>
                <a:cs typeface="Times New Roman"/>
              </a:rPr>
              <a:t>increase in </a:t>
            </a:r>
            <a:r>
              <a:rPr sz="2000" spc="5">
                <a:latin typeface="Times New Roman"/>
                <a:cs typeface="Times New Roman"/>
              </a:rPr>
              <a:t>an </a:t>
            </a:r>
            <a:r>
              <a:rPr sz="2000" spc="-10">
                <a:latin typeface="Times New Roman"/>
                <a:cs typeface="Times New Roman"/>
              </a:rPr>
              <a:t>employee’s </a:t>
            </a:r>
            <a:r>
              <a:rPr sz="2000" spc="-5">
                <a:latin typeface="Times New Roman"/>
                <a:cs typeface="Times New Roman"/>
              </a:rPr>
              <a:t>workload and/or </a:t>
            </a:r>
            <a:r>
              <a:rPr sz="2000" spc="-10">
                <a:latin typeface="Times New Roman"/>
                <a:cs typeface="Times New Roman"/>
              </a:rPr>
              <a:t>responsibilities </a:t>
            </a:r>
            <a:r>
              <a:rPr sz="2000" spc="-15">
                <a:latin typeface="Times New Roman"/>
                <a:cs typeface="Times New Roman"/>
              </a:rPr>
              <a:t>can </a:t>
            </a:r>
            <a:r>
              <a:rPr sz="2000">
                <a:latin typeface="Times New Roman"/>
                <a:cs typeface="Times New Roman"/>
              </a:rPr>
              <a:t>trigger </a:t>
            </a:r>
            <a:r>
              <a:rPr sz="2000" spc="-5">
                <a:latin typeface="Times New Roman"/>
                <a:cs typeface="Times New Roman"/>
              </a:rPr>
              <a:t>job </a:t>
            </a:r>
            <a:r>
              <a:rPr sz="2000">
                <a:latin typeface="Times New Roman"/>
                <a:cs typeface="Times New Roman"/>
              </a:rPr>
              <a:t> stress.</a:t>
            </a:r>
          </a:p>
          <a:p>
            <a:pPr marL="355600" marR="8890" indent="-343535" algn="just">
              <a:lnSpc>
                <a:spcPct val="130000"/>
              </a:lnSpc>
              <a:spcBef>
                <a:spcPts val="600"/>
              </a:spcBef>
              <a:spcAft>
                <a:spcPts val="300"/>
              </a:spcAft>
              <a:buChar char="-"/>
              <a:tabLst>
                <a:tab pos="356235" algn="l"/>
              </a:tabLst>
            </a:pPr>
            <a:r>
              <a:rPr sz="2000" spc="-10">
                <a:latin typeface="Times New Roman"/>
                <a:cs typeface="Times New Roman"/>
              </a:rPr>
              <a:t>Computerization</a:t>
            </a:r>
            <a:r>
              <a:rPr sz="2000" spc="-5">
                <a:latin typeface="Times New Roman"/>
                <a:cs typeface="Times New Roman"/>
              </a:rPr>
              <a:t> </a:t>
            </a:r>
            <a:r>
              <a:rPr sz="2000">
                <a:latin typeface="Times New Roman"/>
                <a:cs typeface="Times New Roman"/>
              </a:rPr>
              <a:t>has</a:t>
            </a:r>
            <a:r>
              <a:rPr sz="2000" spc="5">
                <a:latin typeface="Times New Roman"/>
                <a:cs typeface="Times New Roman"/>
              </a:rPr>
              <a:t> </a:t>
            </a:r>
            <a:r>
              <a:rPr sz="2000">
                <a:latin typeface="Times New Roman"/>
                <a:cs typeface="Times New Roman"/>
              </a:rPr>
              <a:t>also</a:t>
            </a:r>
            <a:r>
              <a:rPr sz="2000" spc="5">
                <a:latin typeface="Times New Roman"/>
                <a:cs typeface="Times New Roman"/>
              </a:rPr>
              <a:t> </a:t>
            </a:r>
            <a:r>
              <a:rPr sz="2000" spc="-15">
                <a:latin typeface="Times New Roman"/>
                <a:cs typeface="Times New Roman"/>
              </a:rPr>
              <a:t>created</a:t>
            </a:r>
            <a:r>
              <a:rPr sz="2000" spc="-10">
                <a:latin typeface="Times New Roman"/>
                <a:cs typeface="Times New Roman"/>
              </a:rPr>
              <a:t> </a:t>
            </a:r>
            <a:r>
              <a:rPr sz="2000" spc="5">
                <a:latin typeface="Times New Roman"/>
                <a:cs typeface="Times New Roman"/>
              </a:rPr>
              <a:t>an</a:t>
            </a:r>
            <a:r>
              <a:rPr sz="2000" spc="10">
                <a:latin typeface="Times New Roman"/>
                <a:cs typeface="Times New Roman"/>
              </a:rPr>
              <a:t> </a:t>
            </a:r>
            <a:r>
              <a:rPr sz="2000" spc="-5">
                <a:latin typeface="Times New Roman"/>
                <a:cs typeface="Times New Roman"/>
              </a:rPr>
              <a:t>ever-expanding</a:t>
            </a:r>
            <a:r>
              <a:rPr sz="2000">
                <a:latin typeface="Times New Roman"/>
                <a:cs typeface="Times New Roman"/>
              </a:rPr>
              <a:t> </a:t>
            </a:r>
            <a:r>
              <a:rPr sz="2000" spc="-5">
                <a:latin typeface="Times New Roman"/>
                <a:cs typeface="Times New Roman"/>
              </a:rPr>
              <a:t>workload</a:t>
            </a:r>
            <a:r>
              <a:rPr sz="2000">
                <a:latin typeface="Times New Roman"/>
                <a:cs typeface="Times New Roman"/>
              </a:rPr>
              <a:t> </a:t>
            </a:r>
            <a:r>
              <a:rPr sz="2000" spc="-10">
                <a:latin typeface="Times New Roman"/>
                <a:cs typeface="Times New Roman"/>
              </a:rPr>
              <a:t>for</a:t>
            </a:r>
            <a:r>
              <a:rPr sz="2000" spc="-5">
                <a:latin typeface="Times New Roman"/>
                <a:cs typeface="Times New Roman"/>
              </a:rPr>
              <a:t> </a:t>
            </a:r>
            <a:r>
              <a:rPr sz="2000">
                <a:latin typeface="Times New Roman"/>
                <a:cs typeface="Times New Roman"/>
              </a:rPr>
              <a:t>some</a:t>
            </a:r>
            <a:r>
              <a:rPr lang="en-US" sz="2000">
                <a:latin typeface="Times New Roman"/>
                <a:cs typeface="Times New Roman"/>
              </a:rPr>
              <a:t> </a:t>
            </a:r>
            <a:r>
              <a:rPr sz="2000" spc="-30">
                <a:latin typeface="Times New Roman"/>
                <a:cs typeface="Times New Roman"/>
              </a:rPr>
              <a:t>employees.</a:t>
            </a:r>
            <a:endParaRPr sz="2000">
              <a:latin typeface="Times New Roman"/>
              <a:cs typeface="Times New Roman"/>
            </a:endParaRPr>
          </a:p>
          <a:p>
            <a:pPr marL="355600" marR="8890" indent="-343535" algn="just">
              <a:lnSpc>
                <a:spcPct val="130000"/>
              </a:lnSpc>
              <a:spcBef>
                <a:spcPts val="600"/>
              </a:spcBef>
              <a:spcAft>
                <a:spcPts val="300"/>
              </a:spcAft>
              <a:buChar char="-"/>
              <a:tabLst>
                <a:tab pos="356235" algn="l"/>
              </a:tabLst>
            </a:pPr>
            <a:r>
              <a:rPr sz="2000" spc="-10">
                <a:latin typeface="Times New Roman"/>
                <a:cs typeface="Times New Roman"/>
              </a:rPr>
              <a:t>Some</a:t>
            </a:r>
            <a:r>
              <a:rPr sz="2000" spc="-5">
                <a:latin typeface="Times New Roman"/>
                <a:cs typeface="Times New Roman"/>
              </a:rPr>
              <a:t> </a:t>
            </a:r>
            <a:r>
              <a:rPr sz="2000" spc="-10">
                <a:latin typeface="Times New Roman"/>
                <a:cs typeface="Times New Roman"/>
              </a:rPr>
              <a:t>workers</a:t>
            </a:r>
            <a:r>
              <a:rPr sz="2000" spc="-5">
                <a:latin typeface="Times New Roman"/>
                <a:cs typeface="Times New Roman"/>
              </a:rPr>
              <a:t> </a:t>
            </a:r>
            <a:r>
              <a:rPr sz="2000" spc="-15">
                <a:latin typeface="Times New Roman"/>
                <a:cs typeface="Times New Roman"/>
              </a:rPr>
              <a:t>feel</a:t>
            </a:r>
            <a:r>
              <a:rPr sz="2000" spc="-10">
                <a:latin typeface="Times New Roman"/>
                <a:cs typeface="Times New Roman"/>
              </a:rPr>
              <a:t> overwhelmed</a:t>
            </a:r>
            <a:r>
              <a:rPr sz="2000" spc="-5">
                <a:latin typeface="Times New Roman"/>
                <a:cs typeface="Times New Roman"/>
              </a:rPr>
              <a:t> </a:t>
            </a:r>
            <a:r>
              <a:rPr sz="2000">
                <a:latin typeface="Times New Roman"/>
                <a:cs typeface="Times New Roman"/>
              </a:rPr>
              <a:t>and</a:t>
            </a:r>
            <a:r>
              <a:rPr sz="2000" spc="5">
                <a:latin typeface="Times New Roman"/>
                <a:cs typeface="Times New Roman"/>
              </a:rPr>
              <a:t> </a:t>
            </a:r>
            <a:r>
              <a:rPr sz="2000" spc="-10">
                <a:latin typeface="Times New Roman"/>
                <a:cs typeface="Times New Roman"/>
              </a:rPr>
              <a:t>become</a:t>
            </a:r>
            <a:r>
              <a:rPr sz="2000" spc="-5">
                <a:latin typeface="Times New Roman"/>
                <a:cs typeface="Times New Roman"/>
              </a:rPr>
              <a:t> </a:t>
            </a:r>
            <a:r>
              <a:rPr sz="2000" spc="-10">
                <a:latin typeface="Times New Roman"/>
                <a:cs typeface="Times New Roman"/>
              </a:rPr>
              <a:t>anxious</a:t>
            </a:r>
            <a:r>
              <a:rPr sz="2000" spc="-5">
                <a:latin typeface="Times New Roman"/>
                <a:cs typeface="Times New Roman"/>
              </a:rPr>
              <a:t> </a:t>
            </a:r>
            <a:r>
              <a:rPr sz="2000" spc="-10">
                <a:latin typeface="Times New Roman"/>
                <a:cs typeface="Times New Roman"/>
              </a:rPr>
              <a:t>about</a:t>
            </a:r>
            <a:r>
              <a:rPr sz="2000" spc="-5">
                <a:latin typeface="Times New Roman"/>
                <a:cs typeface="Times New Roman"/>
              </a:rPr>
              <a:t> their</a:t>
            </a:r>
            <a:r>
              <a:rPr sz="2000">
                <a:latin typeface="Times New Roman"/>
                <a:cs typeface="Times New Roman"/>
              </a:rPr>
              <a:t> </a:t>
            </a:r>
            <a:r>
              <a:rPr sz="2000" spc="-20">
                <a:latin typeface="Times New Roman"/>
                <a:cs typeface="Times New Roman"/>
              </a:rPr>
              <a:t>job </a:t>
            </a:r>
            <a:r>
              <a:rPr sz="2000" spc="-15">
                <a:latin typeface="Times New Roman"/>
                <a:cs typeface="Times New Roman"/>
              </a:rPr>
              <a:t> </a:t>
            </a:r>
            <a:r>
              <a:rPr sz="2000" spc="-10">
                <a:latin typeface="Times New Roman"/>
                <a:cs typeface="Times New Roman"/>
              </a:rPr>
              <a:t>performance.</a:t>
            </a:r>
            <a:r>
              <a:rPr sz="2000" spc="-5">
                <a:latin typeface="Times New Roman"/>
                <a:cs typeface="Times New Roman"/>
              </a:rPr>
              <a:t> </a:t>
            </a:r>
            <a:r>
              <a:rPr sz="2000">
                <a:latin typeface="Times New Roman"/>
                <a:cs typeface="Times New Roman"/>
              </a:rPr>
              <a:t>These</a:t>
            </a:r>
            <a:r>
              <a:rPr sz="2000" spc="5">
                <a:latin typeface="Times New Roman"/>
                <a:cs typeface="Times New Roman"/>
              </a:rPr>
              <a:t> </a:t>
            </a:r>
            <a:r>
              <a:rPr sz="2000" spc="-10">
                <a:latin typeface="Times New Roman"/>
                <a:cs typeface="Times New Roman"/>
              </a:rPr>
              <a:t>feelings</a:t>
            </a:r>
            <a:r>
              <a:rPr sz="2000" spc="-5">
                <a:latin typeface="Times New Roman"/>
                <a:cs typeface="Times New Roman"/>
              </a:rPr>
              <a:t> of</a:t>
            </a:r>
            <a:r>
              <a:rPr sz="2000">
                <a:latin typeface="Times New Roman"/>
                <a:cs typeface="Times New Roman"/>
              </a:rPr>
              <a:t> </a:t>
            </a:r>
            <a:r>
              <a:rPr sz="2000" spc="-5">
                <a:latin typeface="Times New Roman"/>
                <a:cs typeface="Times New Roman"/>
              </a:rPr>
              <a:t>stress</a:t>
            </a:r>
            <a:r>
              <a:rPr sz="2000">
                <a:latin typeface="Times New Roman"/>
                <a:cs typeface="Times New Roman"/>
              </a:rPr>
              <a:t> and</a:t>
            </a:r>
            <a:r>
              <a:rPr sz="2000" spc="5">
                <a:latin typeface="Times New Roman"/>
                <a:cs typeface="Times New Roman"/>
              </a:rPr>
              <a:t> </a:t>
            </a:r>
            <a:r>
              <a:rPr sz="2000" spc="-5">
                <a:latin typeface="Times New Roman"/>
                <a:cs typeface="Times New Roman"/>
              </a:rPr>
              <a:t>anxiety</a:t>
            </a:r>
            <a:r>
              <a:rPr sz="2000" spc="490">
                <a:latin typeface="Times New Roman"/>
                <a:cs typeface="Times New Roman"/>
              </a:rPr>
              <a:t> </a:t>
            </a:r>
            <a:r>
              <a:rPr sz="2000" spc="-15">
                <a:latin typeface="Times New Roman"/>
                <a:cs typeface="Times New Roman"/>
              </a:rPr>
              <a:t>can</a:t>
            </a:r>
            <a:r>
              <a:rPr sz="2000" spc="470">
                <a:latin typeface="Times New Roman"/>
                <a:cs typeface="Times New Roman"/>
              </a:rPr>
              <a:t> </a:t>
            </a:r>
            <a:r>
              <a:rPr sz="2000" spc="5">
                <a:latin typeface="Times New Roman"/>
                <a:cs typeface="Times New Roman"/>
              </a:rPr>
              <a:t>actually</a:t>
            </a:r>
            <a:r>
              <a:rPr sz="2000" spc="509">
                <a:latin typeface="Times New Roman"/>
                <a:cs typeface="Times New Roman"/>
              </a:rPr>
              <a:t> </a:t>
            </a:r>
            <a:r>
              <a:rPr sz="2000">
                <a:latin typeface="Times New Roman"/>
                <a:cs typeface="Times New Roman"/>
              </a:rPr>
              <a:t>reduce </a:t>
            </a:r>
            <a:r>
              <a:rPr sz="2000" spc="5">
                <a:latin typeface="Times New Roman"/>
                <a:cs typeface="Times New Roman"/>
              </a:rPr>
              <a:t> </a:t>
            </a:r>
            <a:r>
              <a:rPr sz="2000" spc="-15">
                <a:latin typeface="Times New Roman"/>
                <a:cs typeface="Times New Roman"/>
              </a:rPr>
              <a:t>workers’</a:t>
            </a:r>
            <a:r>
              <a:rPr sz="2000" spc="85">
                <a:latin typeface="Times New Roman"/>
                <a:cs typeface="Times New Roman"/>
              </a:rPr>
              <a:t> </a:t>
            </a:r>
            <a:r>
              <a:rPr sz="2000" spc="-20">
                <a:latin typeface="Times New Roman"/>
                <a:cs typeface="Times New Roman"/>
              </a:rPr>
              <a:t>productivity</a:t>
            </a:r>
            <a:r>
              <a:rPr sz="2000" spc="160">
                <a:latin typeface="Times New Roman"/>
                <a:cs typeface="Times New Roman"/>
              </a:rPr>
              <a:t> </a:t>
            </a:r>
            <a:r>
              <a:rPr sz="2000" spc="-5">
                <a:latin typeface="Times New Roman"/>
                <a:cs typeface="Times New Roman"/>
              </a:rPr>
              <a:t>while</a:t>
            </a:r>
            <a:r>
              <a:rPr sz="2000" spc="15">
                <a:latin typeface="Times New Roman"/>
                <a:cs typeface="Times New Roman"/>
              </a:rPr>
              <a:t> </a:t>
            </a:r>
            <a:r>
              <a:rPr sz="2000" spc="-5">
                <a:latin typeface="Times New Roman"/>
                <a:cs typeface="Times New Roman"/>
              </a:rPr>
              <a:t>risking</a:t>
            </a:r>
            <a:r>
              <a:rPr sz="2000" spc="5">
                <a:latin typeface="Times New Roman"/>
                <a:cs typeface="Times New Roman"/>
              </a:rPr>
              <a:t> </a:t>
            </a:r>
            <a:r>
              <a:rPr sz="2000" spc="-15">
                <a:latin typeface="Times New Roman"/>
                <a:cs typeface="Times New Roman"/>
              </a:rPr>
              <a:t>their</a:t>
            </a:r>
            <a:r>
              <a:rPr sz="2000" spc="30">
                <a:latin typeface="Times New Roman"/>
                <a:cs typeface="Times New Roman"/>
              </a:rPr>
              <a:t> </a:t>
            </a:r>
            <a:r>
              <a:rPr sz="2000" spc="-20">
                <a:latin typeface="Times New Roman"/>
                <a:cs typeface="Times New Roman"/>
              </a:rPr>
              <a:t>physical</a:t>
            </a:r>
            <a:r>
              <a:rPr sz="2000" spc="105">
                <a:latin typeface="Times New Roman"/>
                <a:cs typeface="Times New Roman"/>
              </a:rPr>
              <a:t> </a:t>
            </a:r>
            <a:r>
              <a:rPr sz="2000">
                <a:latin typeface="Times New Roman"/>
                <a:cs typeface="Times New Roman"/>
              </a:rPr>
              <a:t>and</a:t>
            </a:r>
            <a:r>
              <a:rPr sz="2000" spc="-45">
                <a:latin typeface="Times New Roman"/>
                <a:cs typeface="Times New Roman"/>
              </a:rPr>
              <a:t> </a:t>
            </a:r>
            <a:r>
              <a:rPr sz="2000" spc="-10">
                <a:latin typeface="Times New Roman"/>
                <a:cs typeface="Times New Roman"/>
              </a:rPr>
              <a:t>mental</a:t>
            </a:r>
            <a:r>
              <a:rPr sz="2000" spc="50">
                <a:latin typeface="Times New Roman"/>
                <a:cs typeface="Times New Roman"/>
              </a:rPr>
              <a:t> </a:t>
            </a:r>
            <a:r>
              <a:rPr sz="2000" spc="-10">
                <a:latin typeface="Times New Roman"/>
                <a:cs typeface="Times New Roman"/>
              </a:rPr>
              <a:t>health.</a:t>
            </a:r>
            <a:endParaRPr sz="2000">
              <a:latin typeface="Times New Roman"/>
              <a:cs typeface="Times New Roman"/>
            </a:endParaRPr>
          </a:p>
          <a:p>
            <a:pPr marL="355600" marR="5080" indent="-343535" algn="just">
              <a:lnSpc>
                <a:spcPct val="130000"/>
              </a:lnSpc>
              <a:spcBef>
                <a:spcPts val="600"/>
              </a:spcBef>
              <a:spcAft>
                <a:spcPts val="300"/>
              </a:spcAft>
              <a:buChar char="-"/>
              <a:tabLst>
                <a:tab pos="356235" algn="l"/>
              </a:tabLst>
            </a:pPr>
            <a:r>
              <a:rPr sz="2000" spc="-10">
                <a:latin typeface="Times New Roman"/>
                <a:cs typeface="Times New Roman"/>
              </a:rPr>
              <a:t>Management</a:t>
            </a:r>
            <a:r>
              <a:rPr sz="2000" spc="-5">
                <a:latin typeface="Times New Roman"/>
                <a:cs typeface="Times New Roman"/>
              </a:rPr>
              <a:t> </a:t>
            </a:r>
            <a:r>
              <a:rPr sz="2000" spc="-15">
                <a:latin typeface="Times New Roman"/>
                <a:cs typeface="Times New Roman"/>
              </a:rPr>
              <a:t>can</a:t>
            </a:r>
            <a:r>
              <a:rPr sz="2000" spc="-10">
                <a:latin typeface="Times New Roman"/>
                <a:cs typeface="Times New Roman"/>
              </a:rPr>
              <a:t> help</a:t>
            </a:r>
            <a:r>
              <a:rPr sz="2000" spc="-5">
                <a:latin typeface="Times New Roman"/>
                <a:cs typeface="Times New Roman"/>
              </a:rPr>
              <a:t> </a:t>
            </a:r>
            <a:r>
              <a:rPr sz="2000">
                <a:latin typeface="Times New Roman"/>
                <a:cs typeface="Times New Roman"/>
              </a:rPr>
              <a:t>improve</a:t>
            </a:r>
            <a:r>
              <a:rPr sz="2000" spc="5">
                <a:latin typeface="Times New Roman"/>
                <a:cs typeface="Times New Roman"/>
              </a:rPr>
              <a:t> </a:t>
            </a:r>
            <a:r>
              <a:rPr sz="2000">
                <a:latin typeface="Times New Roman"/>
                <a:cs typeface="Times New Roman"/>
              </a:rPr>
              <a:t>these</a:t>
            </a:r>
            <a:r>
              <a:rPr sz="2000" spc="5">
                <a:latin typeface="Times New Roman"/>
                <a:cs typeface="Times New Roman"/>
              </a:rPr>
              <a:t> </a:t>
            </a:r>
            <a:r>
              <a:rPr sz="2000" spc="-5">
                <a:latin typeface="Times New Roman"/>
                <a:cs typeface="Times New Roman"/>
              </a:rPr>
              <a:t>problems</a:t>
            </a:r>
            <a:r>
              <a:rPr sz="2000">
                <a:latin typeface="Times New Roman"/>
                <a:cs typeface="Times New Roman"/>
              </a:rPr>
              <a:t> </a:t>
            </a:r>
            <a:r>
              <a:rPr sz="2000" spc="20">
                <a:latin typeface="Times New Roman"/>
                <a:cs typeface="Times New Roman"/>
              </a:rPr>
              <a:t>by</a:t>
            </a:r>
            <a:r>
              <a:rPr sz="2000" spc="25">
                <a:latin typeface="Times New Roman"/>
                <a:cs typeface="Times New Roman"/>
              </a:rPr>
              <a:t> </a:t>
            </a:r>
            <a:r>
              <a:rPr sz="2000">
                <a:latin typeface="Times New Roman"/>
                <a:cs typeface="Times New Roman"/>
              </a:rPr>
              <a:t>providing</a:t>
            </a:r>
            <a:r>
              <a:rPr sz="2000" spc="5">
                <a:latin typeface="Times New Roman"/>
                <a:cs typeface="Times New Roman"/>
              </a:rPr>
              <a:t> </a:t>
            </a:r>
            <a:r>
              <a:rPr sz="2000" spc="-5">
                <a:latin typeface="Times New Roman"/>
                <a:cs typeface="Times New Roman"/>
              </a:rPr>
              <a:t>training, </a:t>
            </a:r>
            <a:r>
              <a:rPr sz="2000">
                <a:latin typeface="Times New Roman"/>
                <a:cs typeface="Times New Roman"/>
              </a:rPr>
              <a:t> </a:t>
            </a:r>
            <a:r>
              <a:rPr sz="2000" spc="-10">
                <a:latin typeface="Times New Roman"/>
                <a:cs typeface="Times New Roman"/>
              </a:rPr>
              <a:t>redistributing</a:t>
            </a:r>
            <a:r>
              <a:rPr sz="2000" spc="55">
                <a:latin typeface="Times New Roman"/>
                <a:cs typeface="Times New Roman"/>
              </a:rPr>
              <a:t> </a:t>
            </a:r>
            <a:r>
              <a:rPr sz="2000" spc="-5">
                <a:latin typeface="Times New Roman"/>
                <a:cs typeface="Times New Roman"/>
              </a:rPr>
              <a:t>the</a:t>
            </a:r>
            <a:r>
              <a:rPr sz="2000" spc="15">
                <a:latin typeface="Times New Roman"/>
                <a:cs typeface="Times New Roman"/>
              </a:rPr>
              <a:t> </a:t>
            </a:r>
            <a:r>
              <a:rPr sz="2000" spc="-20">
                <a:latin typeface="Times New Roman"/>
                <a:cs typeface="Times New Roman"/>
              </a:rPr>
              <a:t>workload</a:t>
            </a:r>
            <a:r>
              <a:rPr sz="2000" spc="110">
                <a:latin typeface="Times New Roman"/>
                <a:cs typeface="Times New Roman"/>
              </a:rPr>
              <a:t> </a:t>
            </a:r>
            <a:r>
              <a:rPr sz="2000" spc="-15">
                <a:latin typeface="Times New Roman"/>
                <a:cs typeface="Times New Roman"/>
              </a:rPr>
              <a:t>among</a:t>
            </a:r>
            <a:r>
              <a:rPr sz="2000" spc="5">
                <a:latin typeface="Times New Roman"/>
                <a:cs typeface="Times New Roman"/>
              </a:rPr>
              <a:t> </a:t>
            </a:r>
            <a:r>
              <a:rPr sz="2000" spc="-15">
                <a:latin typeface="Times New Roman"/>
                <a:cs typeface="Times New Roman"/>
              </a:rPr>
              <a:t>workers,</a:t>
            </a:r>
            <a:r>
              <a:rPr sz="2000" spc="105">
                <a:latin typeface="Times New Roman"/>
                <a:cs typeface="Times New Roman"/>
              </a:rPr>
              <a:t> </a:t>
            </a:r>
            <a:r>
              <a:rPr sz="2000">
                <a:latin typeface="Times New Roman"/>
                <a:cs typeface="Times New Roman"/>
              </a:rPr>
              <a:t>and </a:t>
            </a:r>
            <a:r>
              <a:rPr sz="2000" spc="-10">
                <a:latin typeface="Times New Roman"/>
                <a:cs typeface="Times New Roman"/>
              </a:rPr>
              <a:t>hiring</a:t>
            </a:r>
            <a:r>
              <a:rPr sz="2000">
                <a:latin typeface="Times New Roman"/>
                <a:cs typeface="Times New Roman"/>
              </a:rPr>
              <a:t> </a:t>
            </a:r>
            <a:r>
              <a:rPr sz="2000" spc="-20">
                <a:latin typeface="Times New Roman"/>
                <a:cs typeface="Times New Roman"/>
              </a:rPr>
              <a:t>more</a:t>
            </a:r>
            <a:r>
              <a:rPr sz="2000" spc="65">
                <a:latin typeface="Times New Roman"/>
                <a:cs typeface="Times New Roman"/>
              </a:rPr>
              <a:t> </a:t>
            </a:r>
            <a:r>
              <a:rPr sz="2000" spc="-15">
                <a:latin typeface="Times New Roman"/>
                <a:cs typeface="Times New Roman"/>
              </a:rPr>
              <a:t>workers.</a:t>
            </a:r>
            <a:endParaRPr sz="2000">
              <a:latin typeface="Times New Roman"/>
              <a:cs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56" y="453643"/>
            <a:ext cx="7540943" cy="505908"/>
          </a:xfrm>
          <a:prstGeom prst="rect">
            <a:avLst/>
          </a:prstGeom>
        </p:spPr>
        <p:txBody>
          <a:bodyPr vert="horz" wrap="square" lIns="0" tIns="13335" rIns="0" bIns="0" rtlCol="0">
            <a:spAutoFit/>
          </a:bodyPr>
          <a:lstStyle/>
          <a:p>
            <a:pPr marL="12700">
              <a:lnSpc>
                <a:spcPct val="100000"/>
              </a:lnSpc>
              <a:spcBef>
                <a:spcPts val="105"/>
              </a:spcBef>
            </a:pPr>
            <a:r>
              <a:rPr sz="3200" b="1" spc="-35">
                <a:solidFill>
                  <a:srgbClr val="006FC0"/>
                </a:solidFill>
                <a:latin typeface="Times New Roman"/>
                <a:cs typeface="Times New Roman"/>
              </a:rPr>
              <a:t>IT</a:t>
            </a:r>
            <a:r>
              <a:rPr sz="3200" b="1" spc="30">
                <a:solidFill>
                  <a:srgbClr val="006FC0"/>
                </a:solidFill>
                <a:latin typeface="Times New Roman"/>
                <a:cs typeface="Times New Roman"/>
              </a:rPr>
              <a:t> </a:t>
            </a:r>
            <a:r>
              <a:rPr sz="3200" b="1" spc="-20">
                <a:solidFill>
                  <a:srgbClr val="006FC0"/>
                </a:solidFill>
                <a:latin typeface="Times New Roman"/>
                <a:cs typeface="Times New Roman"/>
              </a:rPr>
              <a:t>Impacts</a:t>
            </a:r>
            <a:r>
              <a:rPr sz="3200" b="1" spc="150">
                <a:solidFill>
                  <a:srgbClr val="006FC0"/>
                </a:solidFill>
                <a:latin typeface="Times New Roman"/>
                <a:cs typeface="Times New Roman"/>
              </a:rPr>
              <a:t> </a:t>
            </a:r>
            <a:r>
              <a:rPr sz="3200" b="1" spc="-25">
                <a:solidFill>
                  <a:srgbClr val="006FC0"/>
                </a:solidFill>
                <a:latin typeface="Times New Roman"/>
                <a:cs typeface="Times New Roman"/>
              </a:rPr>
              <a:t>Employees’</a:t>
            </a:r>
            <a:r>
              <a:rPr sz="3200" b="1" spc="215">
                <a:solidFill>
                  <a:srgbClr val="006FC0"/>
                </a:solidFill>
                <a:latin typeface="Times New Roman"/>
                <a:cs typeface="Times New Roman"/>
              </a:rPr>
              <a:t> </a:t>
            </a:r>
            <a:r>
              <a:rPr sz="3200" b="1" spc="-15">
                <a:solidFill>
                  <a:srgbClr val="006FC0"/>
                </a:solidFill>
                <a:latin typeface="Times New Roman"/>
                <a:cs typeface="Times New Roman"/>
              </a:rPr>
              <a:t>Health</a:t>
            </a:r>
            <a:r>
              <a:rPr sz="3200" b="1" spc="100">
                <a:solidFill>
                  <a:srgbClr val="006FC0"/>
                </a:solidFill>
                <a:latin typeface="Times New Roman"/>
                <a:cs typeface="Times New Roman"/>
              </a:rPr>
              <a:t> </a:t>
            </a:r>
            <a:r>
              <a:rPr sz="3200" b="1" spc="-5">
                <a:solidFill>
                  <a:srgbClr val="006FC0"/>
                </a:solidFill>
                <a:latin typeface="Times New Roman"/>
                <a:cs typeface="Times New Roman"/>
              </a:rPr>
              <a:t>and </a:t>
            </a:r>
            <a:r>
              <a:rPr sz="3200" b="1" spc="-20">
                <a:solidFill>
                  <a:srgbClr val="006FC0"/>
                </a:solidFill>
                <a:latin typeface="Times New Roman"/>
                <a:cs typeface="Times New Roman"/>
              </a:rPr>
              <a:t>Safety</a:t>
            </a:r>
            <a:endParaRPr sz="3200" b="1">
              <a:latin typeface="Times New Roman"/>
              <a:cs typeface="Times New Roman"/>
            </a:endParaRPr>
          </a:p>
        </p:txBody>
      </p:sp>
      <p:pic>
        <p:nvPicPr>
          <p:cNvPr id="3" name="object 3"/>
          <p:cNvPicPr/>
          <p:nvPr/>
        </p:nvPicPr>
        <p:blipFill>
          <a:blip r:embed="rId2" cstate="print"/>
          <a:stretch>
            <a:fillRect/>
          </a:stretch>
        </p:blipFill>
        <p:spPr>
          <a:xfrm>
            <a:off x="2120900" y="1022350"/>
            <a:ext cx="4902200" cy="5054600"/>
          </a:xfrm>
          <a:prstGeom prst="rect">
            <a:avLst/>
          </a:prstGeom>
        </p:spPr>
      </p:pic>
      <p:sp>
        <p:nvSpPr>
          <p:cNvPr id="4" name="object 4"/>
          <p:cNvSpPr txBox="1"/>
          <p:nvPr/>
        </p:nvSpPr>
        <p:spPr>
          <a:xfrm>
            <a:off x="2735579" y="6196965"/>
            <a:ext cx="3684904" cy="147320"/>
          </a:xfrm>
          <a:prstGeom prst="rect">
            <a:avLst/>
          </a:prstGeom>
        </p:spPr>
        <p:txBody>
          <a:bodyPr vert="horz" wrap="square" lIns="0" tIns="12700" rIns="0" bIns="0" rtlCol="0">
            <a:spAutoFit/>
          </a:bodyPr>
          <a:lstStyle/>
          <a:p>
            <a:pPr marL="12700">
              <a:lnSpc>
                <a:spcPct val="100000"/>
              </a:lnSpc>
              <a:spcBef>
                <a:spcPts val="100"/>
              </a:spcBef>
            </a:pPr>
            <a:r>
              <a:rPr sz="800" spc="-5">
                <a:latin typeface="Times New Roman"/>
                <a:cs typeface="Times New Roman"/>
              </a:rPr>
              <a:t>https://</a:t>
            </a:r>
            <a:r>
              <a:rPr sz="800" spc="-5">
                <a:latin typeface="Times New Roman"/>
                <a:cs typeface="Times New Roman"/>
                <a:hlinkClick r:id="rId3"/>
              </a:rPr>
              <a:t>www.atlantictraining.com/blog/wp-content/uploads/2016/06/WORK-STRESS1.jpg</a:t>
            </a:r>
            <a:endParaRPr sz="800">
              <a:latin typeface="Times New Roman"/>
              <a:cs typeface="Times New Roman"/>
            </a:endParaRPr>
          </a:p>
        </p:txBody>
      </p:sp>
      <p:sp>
        <p:nvSpPr>
          <p:cNvPr id="5" name="object 5"/>
          <p:cNvSpPr txBox="1"/>
          <p:nvPr/>
        </p:nvSpPr>
        <p:spPr>
          <a:xfrm>
            <a:off x="547369" y="1474406"/>
            <a:ext cx="1358265" cy="391795"/>
          </a:xfrm>
          <a:prstGeom prst="rect">
            <a:avLst/>
          </a:prstGeom>
        </p:spPr>
        <p:txBody>
          <a:bodyPr vert="horz" wrap="square" lIns="0" tIns="12700" rIns="0" bIns="0" rtlCol="0">
            <a:spAutoFit/>
          </a:bodyPr>
          <a:lstStyle/>
          <a:p>
            <a:pPr marL="12700">
              <a:lnSpc>
                <a:spcPct val="100000"/>
              </a:lnSpc>
              <a:spcBef>
                <a:spcPts val="100"/>
              </a:spcBef>
            </a:pPr>
            <a:r>
              <a:rPr sz="2400" b="1">
                <a:solidFill>
                  <a:srgbClr val="00AF50"/>
                </a:solidFill>
                <a:latin typeface="Times New Roman"/>
                <a:cs typeface="Times New Roman"/>
              </a:rPr>
              <a:t>Job</a:t>
            </a:r>
            <a:r>
              <a:rPr sz="2400" b="1" spc="-50">
                <a:solidFill>
                  <a:srgbClr val="00AF50"/>
                </a:solidFill>
                <a:latin typeface="Times New Roman"/>
                <a:cs typeface="Times New Roman"/>
              </a:rPr>
              <a:t> </a:t>
            </a:r>
            <a:r>
              <a:rPr sz="2400" b="1" spc="-5">
                <a:solidFill>
                  <a:srgbClr val="00AF50"/>
                </a:solidFill>
                <a:latin typeface="Times New Roman"/>
                <a:cs typeface="Times New Roman"/>
              </a:rPr>
              <a:t>Stress</a:t>
            </a:r>
            <a:endParaRPr sz="2400">
              <a:latin typeface="Times New Roman"/>
              <a:cs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6" y="453643"/>
            <a:ext cx="7693343" cy="505908"/>
          </a:xfrm>
          <a:prstGeom prst="rect">
            <a:avLst/>
          </a:prstGeom>
        </p:spPr>
        <p:txBody>
          <a:bodyPr vert="horz" wrap="square" lIns="0" tIns="13335" rIns="0" bIns="0" rtlCol="0">
            <a:spAutoFit/>
          </a:bodyPr>
          <a:lstStyle/>
          <a:p>
            <a:pPr marL="12700">
              <a:lnSpc>
                <a:spcPct val="100000"/>
              </a:lnSpc>
              <a:spcBef>
                <a:spcPts val="105"/>
              </a:spcBef>
            </a:pPr>
            <a:r>
              <a:rPr spc="-35">
                <a:solidFill>
                  <a:srgbClr val="006FC0"/>
                </a:solidFill>
                <a:latin typeface="Times New Roman"/>
                <a:cs typeface="Times New Roman"/>
              </a:rPr>
              <a:t>IT</a:t>
            </a:r>
            <a:r>
              <a:rPr spc="30">
                <a:solidFill>
                  <a:srgbClr val="006FC0"/>
                </a:solidFill>
                <a:latin typeface="Times New Roman"/>
                <a:cs typeface="Times New Roman"/>
              </a:rPr>
              <a:t> </a:t>
            </a:r>
            <a:r>
              <a:rPr spc="-20">
                <a:solidFill>
                  <a:srgbClr val="006FC0"/>
                </a:solidFill>
                <a:latin typeface="Times New Roman"/>
                <a:cs typeface="Times New Roman"/>
              </a:rPr>
              <a:t>Impacts</a:t>
            </a:r>
            <a:r>
              <a:rPr spc="150">
                <a:solidFill>
                  <a:srgbClr val="006FC0"/>
                </a:solidFill>
                <a:latin typeface="Times New Roman"/>
                <a:cs typeface="Times New Roman"/>
              </a:rPr>
              <a:t> </a:t>
            </a:r>
            <a:r>
              <a:rPr spc="-25">
                <a:solidFill>
                  <a:srgbClr val="006FC0"/>
                </a:solidFill>
                <a:latin typeface="Times New Roman"/>
                <a:cs typeface="Times New Roman"/>
              </a:rPr>
              <a:t>Employees’</a:t>
            </a:r>
            <a:r>
              <a:rPr spc="215">
                <a:solidFill>
                  <a:srgbClr val="006FC0"/>
                </a:solidFill>
                <a:latin typeface="Times New Roman"/>
                <a:cs typeface="Times New Roman"/>
              </a:rPr>
              <a:t> </a:t>
            </a:r>
            <a:r>
              <a:rPr spc="-15">
                <a:solidFill>
                  <a:srgbClr val="006FC0"/>
                </a:solidFill>
                <a:latin typeface="Times New Roman"/>
                <a:cs typeface="Times New Roman"/>
              </a:rPr>
              <a:t>Health</a:t>
            </a:r>
            <a:r>
              <a:rPr spc="100">
                <a:solidFill>
                  <a:srgbClr val="006FC0"/>
                </a:solidFill>
                <a:latin typeface="Times New Roman"/>
                <a:cs typeface="Times New Roman"/>
              </a:rPr>
              <a:t> </a:t>
            </a:r>
            <a:r>
              <a:rPr spc="-5">
                <a:solidFill>
                  <a:srgbClr val="006FC0"/>
                </a:solidFill>
                <a:latin typeface="Times New Roman"/>
                <a:cs typeface="Times New Roman"/>
              </a:rPr>
              <a:t>and </a:t>
            </a:r>
            <a:r>
              <a:rPr spc="-20">
                <a:solidFill>
                  <a:srgbClr val="006FC0"/>
                </a:solidFill>
                <a:latin typeface="Times New Roman"/>
                <a:cs typeface="Times New Roman"/>
              </a:rPr>
              <a:t>Safety</a:t>
            </a:r>
          </a:p>
        </p:txBody>
      </p:sp>
      <p:sp>
        <p:nvSpPr>
          <p:cNvPr id="3" name="object 3"/>
          <p:cNvSpPr txBox="1"/>
          <p:nvPr/>
        </p:nvSpPr>
        <p:spPr>
          <a:xfrm>
            <a:off x="547369" y="1379938"/>
            <a:ext cx="8401050" cy="4022725"/>
          </a:xfrm>
          <a:prstGeom prst="rect">
            <a:avLst/>
          </a:prstGeom>
        </p:spPr>
        <p:txBody>
          <a:bodyPr vert="horz" wrap="square" lIns="0" tIns="107314" rIns="0" bIns="0" rtlCol="0">
            <a:spAutoFit/>
          </a:bodyPr>
          <a:lstStyle/>
          <a:p>
            <a:pPr marL="12700">
              <a:lnSpc>
                <a:spcPct val="100000"/>
              </a:lnSpc>
              <a:spcBef>
                <a:spcPts val="844"/>
              </a:spcBef>
            </a:pPr>
            <a:r>
              <a:rPr sz="2400" b="1" spc="-15">
                <a:solidFill>
                  <a:srgbClr val="00AF50"/>
                </a:solidFill>
                <a:latin typeface="Times New Roman"/>
                <a:cs typeface="Times New Roman"/>
              </a:rPr>
              <a:t>The</a:t>
            </a:r>
            <a:r>
              <a:rPr sz="2400" b="1" spc="15">
                <a:solidFill>
                  <a:srgbClr val="00AF50"/>
                </a:solidFill>
                <a:latin typeface="Times New Roman"/>
                <a:cs typeface="Times New Roman"/>
              </a:rPr>
              <a:t> </a:t>
            </a:r>
            <a:r>
              <a:rPr sz="2400" b="1" spc="-10">
                <a:solidFill>
                  <a:srgbClr val="00AF50"/>
                </a:solidFill>
                <a:latin typeface="Times New Roman"/>
                <a:cs typeface="Times New Roman"/>
              </a:rPr>
              <a:t>long-term</a:t>
            </a:r>
            <a:r>
              <a:rPr sz="2400" b="1" spc="85">
                <a:solidFill>
                  <a:srgbClr val="00AF50"/>
                </a:solidFill>
                <a:latin typeface="Times New Roman"/>
                <a:cs typeface="Times New Roman"/>
              </a:rPr>
              <a:t> </a:t>
            </a:r>
            <a:r>
              <a:rPr sz="2400" b="1" spc="-10">
                <a:solidFill>
                  <a:srgbClr val="00AF50"/>
                </a:solidFill>
                <a:latin typeface="Times New Roman"/>
                <a:cs typeface="Times New Roman"/>
              </a:rPr>
              <a:t>use</a:t>
            </a:r>
            <a:r>
              <a:rPr sz="2400" b="1" spc="-25">
                <a:solidFill>
                  <a:srgbClr val="00AF50"/>
                </a:solidFill>
                <a:latin typeface="Times New Roman"/>
                <a:cs typeface="Times New Roman"/>
              </a:rPr>
              <a:t> </a:t>
            </a:r>
            <a:r>
              <a:rPr sz="2400" b="1">
                <a:solidFill>
                  <a:srgbClr val="00AF50"/>
                </a:solidFill>
                <a:latin typeface="Times New Roman"/>
                <a:cs typeface="Times New Roman"/>
              </a:rPr>
              <a:t>of</a:t>
            </a:r>
            <a:r>
              <a:rPr sz="2400" b="1" spc="-20">
                <a:solidFill>
                  <a:srgbClr val="00AF50"/>
                </a:solidFill>
                <a:latin typeface="Times New Roman"/>
                <a:cs typeface="Times New Roman"/>
              </a:rPr>
              <a:t> </a:t>
            </a:r>
            <a:r>
              <a:rPr sz="2400" b="1">
                <a:solidFill>
                  <a:srgbClr val="00AF50"/>
                </a:solidFill>
                <a:latin typeface="Times New Roman"/>
                <a:cs typeface="Times New Roman"/>
              </a:rPr>
              <a:t>keyboards</a:t>
            </a:r>
            <a:endParaRPr sz="2400">
              <a:latin typeface="Times New Roman"/>
              <a:cs typeface="Times New Roman"/>
            </a:endParaRPr>
          </a:p>
          <a:p>
            <a:pPr marL="12700" marR="11430">
              <a:lnSpc>
                <a:spcPts val="3100"/>
              </a:lnSpc>
              <a:spcBef>
                <a:spcPts val="145"/>
              </a:spcBef>
            </a:pPr>
            <a:r>
              <a:rPr sz="2000">
                <a:latin typeface="Times New Roman"/>
                <a:cs typeface="Times New Roman"/>
              </a:rPr>
              <a:t>An</a:t>
            </a:r>
            <a:r>
              <a:rPr sz="2000" spc="400">
                <a:latin typeface="Times New Roman"/>
                <a:cs typeface="Times New Roman"/>
              </a:rPr>
              <a:t> </a:t>
            </a:r>
            <a:r>
              <a:rPr sz="2000" spc="-5">
                <a:latin typeface="Times New Roman"/>
                <a:cs typeface="Times New Roman"/>
              </a:rPr>
              <a:t>increase</a:t>
            </a:r>
            <a:r>
              <a:rPr sz="2000" spc="380">
                <a:latin typeface="Times New Roman"/>
                <a:cs typeface="Times New Roman"/>
              </a:rPr>
              <a:t> </a:t>
            </a:r>
            <a:r>
              <a:rPr sz="2000" spc="-5">
                <a:latin typeface="Times New Roman"/>
                <a:cs typeface="Times New Roman"/>
              </a:rPr>
              <a:t>in</a:t>
            </a:r>
            <a:r>
              <a:rPr sz="2000" spc="405">
                <a:latin typeface="Times New Roman"/>
                <a:cs typeface="Times New Roman"/>
              </a:rPr>
              <a:t> </a:t>
            </a:r>
            <a:r>
              <a:rPr sz="2000" spc="5">
                <a:latin typeface="Times New Roman"/>
                <a:cs typeface="Times New Roman"/>
              </a:rPr>
              <a:t>an</a:t>
            </a:r>
            <a:r>
              <a:rPr sz="2000" spc="409">
                <a:latin typeface="Times New Roman"/>
                <a:cs typeface="Times New Roman"/>
              </a:rPr>
              <a:t> </a:t>
            </a:r>
            <a:r>
              <a:rPr sz="2000" spc="-15">
                <a:latin typeface="Times New Roman"/>
                <a:cs typeface="Times New Roman"/>
              </a:rPr>
              <a:t>employee’s</a:t>
            </a:r>
            <a:r>
              <a:rPr sz="2000" spc="434">
                <a:latin typeface="Times New Roman"/>
                <a:cs typeface="Times New Roman"/>
              </a:rPr>
              <a:t> </a:t>
            </a:r>
            <a:r>
              <a:rPr sz="2000" spc="-5">
                <a:latin typeface="Times New Roman"/>
                <a:cs typeface="Times New Roman"/>
              </a:rPr>
              <a:t>workload</a:t>
            </a:r>
            <a:r>
              <a:rPr sz="2000" spc="405">
                <a:latin typeface="Times New Roman"/>
                <a:cs typeface="Times New Roman"/>
              </a:rPr>
              <a:t> </a:t>
            </a:r>
            <a:r>
              <a:rPr sz="2000">
                <a:latin typeface="Times New Roman"/>
                <a:cs typeface="Times New Roman"/>
              </a:rPr>
              <a:t>and/or</a:t>
            </a:r>
            <a:r>
              <a:rPr sz="2000" spc="390">
                <a:latin typeface="Times New Roman"/>
                <a:cs typeface="Times New Roman"/>
              </a:rPr>
              <a:t> </a:t>
            </a:r>
            <a:r>
              <a:rPr sz="2000" spc="-10">
                <a:latin typeface="Times New Roman"/>
                <a:cs typeface="Times New Roman"/>
              </a:rPr>
              <a:t>responsibilities</a:t>
            </a:r>
            <a:r>
              <a:rPr sz="2000" spc="430">
                <a:latin typeface="Times New Roman"/>
                <a:cs typeface="Times New Roman"/>
              </a:rPr>
              <a:t> </a:t>
            </a:r>
            <a:r>
              <a:rPr sz="2000" spc="-15">
                <a:latin typeface="Times New Roman"/>
                <a:cs typeface="Times New Roman"/>
              </a:rPr>
              <a:t>can</a:t>
            </a:r>
            <a:r>
              <a:rPr sz="2000" spc="409">
                <a:latin typeface="Times New Roman"/>
                <a:cs typeface="Times New Roman"/>
              </a:rPr>
              <a:t> </a:t>
            </a:r>
            <a:r>
              <a:rPr sz="2000" spc="-5">
                <a:latin typeface="Times New Roman"/>
                <a:cs typeface="Times New Roman"/>
              </a:rPr>
              <a:t>trigger</a:t>
            </a:r>
            <a:r>
              <a:rPr sz="2000" spc="390">
                <a:latin typeface="Times New Roman"/>
                <a:cs typeface="Times New Roman"/>
              </a:rPr>
              <a:t> </a:t>
            </a:r>
            <a:r>
              <a:rPr sz="2000" spc="-5">
                <a:latin typeface="Times New Roman"/>
                <a:cs typeface="Times New Roman"/>
              </a:rPr>
              <a:t>job </a:t>
            </a:r>
            <a:r>
              <a:rPr sz="2000" spc="-484">
                <a:latin typeface="Times New Roman"/>
                <a:cs typeface="Times New Roman"/>
              </a:rPr>
              <a:t> </a:t>
            </a:r>
            <a:r>
              <a:rPr sz="2000">
                <a:latin typeface="Times New Roman"/>
                <a:cs typeface="Times New Roman"/>
              </a:rPr>
              <a:t>stress.</a:t>
            </a:r>
          </a:p>
          <a:p>
            <a:pPr marL="355600" marR="12065" indent="-343535">
              <a:lnSpc>
                <a:spcPts val="3100"/>
              </a:lnSpc>
              <a:spcBef>
                <a:spcPts val="5"/>
              </a:spcBef>
              <a:buChar char="-"/>
              <a:tabLst>
                <a:tab pos="355600" algn="l"/>
                <a:tab pos="356235" algn="l"/>
              </a:tabLst>
            </a:pPr>
            <a:r>
              <a:rPr sz="2000" spc="-10">
                <a:latin typeface="Times New Roman"/>
                <a:cs typeface="Times New Roman"/>
              </a:rPr>
              <a:t>can</a:t>
            </a:r>
            <a:r>
              <a:rPr sz="2000" spc="200">
                <a:latin typeface="Times New Roman"/>
                <a:cs typeface="Times New Roman"/>
              </a:rPr>
              <a:t> </a:t>
            </a:r>
            <a:r>
              <a:rPr sz="2000" spc="-10">
                <a:latin typeface="Times New Roman"/>
                <a:cs typeface="Times New Roman"/>
              </a:rPr>
              <a:t>lead</a:t>
            </a:r>
            <a:r>
              <a:rPr sz="2000" spc="204">
                <a:latin typeface="Times New Roman"/>
                <a:cs typeface="Times New Roman"/>
              </a:rPr>
              <a:t> </a:t>
            </a:r>
            <a:r>
              <a:rPr sz="2000" spc="-5">
                <a:latin typeface="Times New Roman"/>
                <a:cs typeface="Times New Roman"/>
              </a:rPr>
              <a:t>to</a:t>
            </a:r>
            <a:r>
              <a:rPr sz="2000" spc="155">
                <a:latin typeface="Times New Roman"/>
                <a:cs typeface="Times New Roman"/>
              </a:rPr>
              <a:t> </a:t>
            </a:r>
            <a:r>
              <a:rPr sz="2000">
                <a:latin typeface="Times New Roman"/>
                <a:cs typeface="Times New Roman"/>
              </a:rPr>
              <a:t>repetitive</a:t>
            </a:r>
            <a:r>
              <a:rPr sz="2000" spc="170">
                <a:latin typeface="Times New Roman"/>
                <a:cs typeface="Times New Roman"/>
              </a:rPr>
              <a:t> </a:t>
            </a:r>
            <a:r>
              <a:rPr sz="2000">
                <a:latin typeface="Times New Roman"/>
                <a:cs typeface="Times New Roman"/>
              </a:rPr>
              <a:t>strain</a:t>
            </a:r>
            <a:r>
              <a:rPr sz="2000" spc="200">
                <a:latin typeface="Times New Roman"/>
                <a:cs typeface="Times New Roman"/>
              </a:rPr>
              <a:t> </a:t>
            </a:r>
            <a:r>
              <a:rPr sz="2000" spc="-10">
                <a:latin typeface="Times New Roman"/>
                <a:cs typeface="Times New Roman"/>
              </a:rPr>
              <a:t>injuries</a:t>
            </a:r>
            <a:r>
              <a:rPr sz="2000" spc="225">
                <a:latin typeface="Times New Roman"/>
                <a:cs typeface="Times New Roman"/>
              </a:rPr>
              <a:t> </a:t>
            </a:r>
            <a:r>
              <a:rPr sz="2000" spc="-10">
                <a:latin typeface="Times New Roman"/>
                <a:cs typeface="Times New Roman"/>
              </a:rPr>
              <a:t>such</a:t>
            </a:r>
            <a:r>
              <a:rPr sz="2000" spc="204">
                <a:latin typeface="Times New Roman"/>
                <a:cs typeface="Times New Roman"/>
              </a:rPr>
              <a:t> </a:t>
            </a:r>
            <a:r>
              <a:rPr sz="2000">
                <a:latin typeface="Times New Roman"/>
                <a:cs typeface="Times New Roman"/>
              </a:rPr>
              <a:t>as</a:t>
            </a:r>
            <a:r>
              <a:rPr sz="2000" spc="225">
                <a:latin typeface="Times New Roman"/>
                <a:cs typeface="Times New Roman"/>
              </a:rPr>
              <a:t> </a:t>
            </a:r>
            <a:r>
              <a:rPr sz="2000" spc="-15">
                <a:latin typeface="Times New Roman"/>
                <a:cs typeface="Times New Roman"/>
              </a:rPr>
              <a:t>backaches</a:t>
            </a:r>
            <a:r>
              <a:rPr sz="2000" spc="235">
                <a:latin typeface="Times New Roman"/>
                <a:cs typeface="Times New Roman"/>
              </a:rPr>
              <a:t> </a:t>
            </a:r>
            <a:r>
              <a:rPr sz="2000">
                <a:latin typeface="Times New Roman"/>
                <a:cs typeface="Times New Roman"/>
              </a:rPr>
              <a:t>and</a:t>
            </a:r>
            <a:r>
              <a:rPr sz="2000" spc="200">
                <a:latin typeface="Times New Roman"/>
                <a:cs typeface="Times New Roman"/>
              </a:rPr>
              <a:t> </a:t>
            </a:r>
            <a:r>
              <a:rPr sz="2000" spc="-15">
                <a:latin typeface="Times New Roman"/>
                <a:cs typeface="Times New Roman"/>
              </a:rPr>
              <a:t>muscle</a:t>
            </a:r>
            <a:r>
              <a:rPr sz="2000" spc="160">
                <a:latin typeface="Times New Roman"/>
                <a:cs typeface="Times New Roman"/>
              </a:rPr>
              <a:t> </a:t>
            </a:r>
            <a:r>
              <a:rPr sz="2000" spc="-5">
                <a:latin typeface="Times New Roman"/>
                <a:cs typeface="Times New Roman"/>
              </a:rPr>
              <a:t>tension</a:t>
            </a:r>
            <a:r>
              <a:rPr sz="2000" spc="204">
                <a:latin typeface="Times New Roman"/>
                <a:cs typeface="Times New Roman"/>
              </a:rPr>
              <a:t> </a:t>
            </a:r>
            <a:r>
              <a:rPr sz="2000" spc="-10">
                <a:latin typeface="Times New Roman"/>
                <a:cs typeface="Times New Roman"/>
              </a:rPr>
              <a:t>in </a:t>
            </a:r>
            <a:r>
              <a:rPr sz="2000" spc="-484">
                <a:latin typeface="Times New Roman"/>
                <a:cs typeface="Times New Roman"/>
              </a:rPr>
              <a:t> </a:t>
            </a:r>
            <a:r>
              <a:rPr sz="2000" spc="-5">
                <a:latin typeface="Times New Roman"/>
                <a:cs typeface="Times New Roman"/>
              </a:rPr>
              <a:t>the</a:t>
            </a:r>
            <a:r>
              <a:rPr sz="2000" spc="5">
                <a:latin typeface="Times New Roman"/>
                <a:cs typeface="Times New Roman"/>
              </a:rPr>
              <a:t> </a:t>
            </a:r>
            <a:r>
              <a:rPr sz="2000" spc="-5">
                <a:latin typeface="Times New Roman"/>
                <a:cs typeface="Times New Roman"/>
              </a:rPr>
              <a:t>wrists</a:t>
            </a:r>
            <a:r>
              <a:rPr sz="2000" spc="-30">
                <a:latin typeface="Times New Roman"/>
                <a:cs typeface="Times New Roman"/>
              </a:rPr>
              <a:t> </a:t>
            </a:r>
            <a:r>
              <a:rPr sz="2000">
                <a:latin typeface="Times New Roman"/>
                <a:cs typeface="Times New Roman"/>
              </a:rPr>
              <a:t>and</a:t>
            </a:r>
            <a:r>
              <a:rPr sz="2000" spc="5">
                <a:latin typeface="Times New Roman"/>
                <a:cs typeface="Times New Roman"/>
              </a:rPr>
              <a:t> </a:t>
            </a:r>
            <a:r>
              <a:rPr sz="2000" spc="-15">
                <a:latin typeface="Times New Roman"/>
                <a:cs typeface="Times New Roman"/>
              </a:rPr>
              <a:t>fingers.</a:t>
            </a:r>
            <a:endParaRPr sz="2000">
              <a:latin typeface="Times New Roman"/>
              <a:cs typeface="Times New Roman"/>
            </a:endParaRPr>
          </a:p>
          <a:p>
            <a:pPr marL="355600" indent="-343535">
              <a:lnSpc>
                <a:spcPct val="100000"/>
              </a:lnSpc>
              <a:spcBef>
                <a:spcPts val="484"/>
              </a:spcBef>
              <a:buChar char="-"/>
              <a:tabLst>
                <a:tab pos="355600" algn="l"/>
                <a:tab pos="356235" algn="l"/>
              </a:tabLst>
            </a:pPr>
            <a:r>
              <a:rPr sz="2000">
                <a:latin typeface="Times New Roman"/>
                <a:cs typeface="Times New Roman"/>
              </a:rPr>
              <a:t>Carpal </a:t>
            </a:r>
            <a:r>
              <a:rPr sz="2000" spc="-10">
                <a:latin typeface="Times New Roman"/>
                <a:cs typeface="Times New Roman"/>
              </a:rPr>
              <a:t>tunnel</a:t>
            </a:r>
            <a:r>
              <a:rPr sz="2000" spc="-5">
                <a:latin typeface="Times New Roman"/>
                <a:cs typeface="Times New Roman"/>
              </a:rPr>
              <a:t> </a:t>
            </a:r>
            <a:r>
              <a:rPr sz="2000" spc="5">
                <a:latin typeface="Times New Roman"/>
                <a:cs typeface="Times New Roman"/>
              </a:rPr>
              <a:t>syndrome</a:t>
            </a:r>
            <a:r>
              <a:rPr sz="2000" spc="-30">
                <a:latin typeface="Times New Roman"/>
                <a:cs typeface="Times New Roman"/>
              </a:rPr>
              <a:t> </a:t>
            </a:r>
            <a:r>
              <a:rPr sz="2000" spc="-10">
                <a:latin typeface="Times New Roman"/>
                <a:cs typeface="Times New Roman"/>
              </a:rPr>
              <a:t>is</a:t>
            </a:r>
            <a:r>
              <a:rPr sz="2000" spc="20">
                <a:latin typeface="Times New Roman"/>
                <a:cs typeface="Times New Roman"/>
              </a:rPr>
              <a:t> </a:t>
            </a:r>
            <a:r>
              <a:rPr sz="2000">
                <a:latin typeface="Times New Roman"/>
                <a:cs typeface="Times New Roman"/>
              </a:rPr>
              <a:t>a</a:t>
            </a:r>
            <a:r>
              <a:rPr sz="2000" spc="10">
                <a:latin typeface="Times New Roman"/>
                <a:cs typeface="Times New Roman"/>
              </a:rPr>
              <a:t> </a:t>
            </a:r>
            <a:r>
              <a:rPr sz="2000">
                <a:latin typeface="Times New Roman"/>
                <a:cs typeface="Times New Roman"/>
              </a:rPr>
              <a:t>particularly</a:t>
            </a:r>
            <a:r>
              <a:rPr sz="2000" spc="-35">
                <a:latin typeface="Times New Roman"/>
                <a:cs typeface="Times New Roman"/>
              </a:rPr>
              <a:t> </a:t>
            </a:r>
            <a:r>
              <a:rPr sz="2000" spc="-5">
                <a:latin typeface="Times New Roman"/>
                <a:cs typeface="Times New Roman"/>
              </a:rPr>
              <a:t>painful</a:t>
            </a:r>
            <a:r>
              <a:rPr sz="2000" spc="50">
                <a:latin typeface="Times New Roman"/>
                <a:cs typeface="Times New Roman"/>
              </a:rPr>
              <a:t> </a:t>
            </a:r>
            <a:r>
              <a:rPr sz="2000" spc="-10">
                <a:latin typeface="Times New Roman"/>
                <a:cs typeface="Times New Roman"/>
              </a:rPr>
              <a:t>form</a:t>
            </a:r>
            <a:r>
              <a:rPr sz="2000" spc="45">
                <a:latin typeface="Times New Roman"/>
                <a:cs typeface="Times New Roman"/>
              </a:rPr>
              <a:t> </a:t>
            </a:r>
            <a:r>
              <a:rPr sz="2000">
                <a:latin typeface="Times New Roman"/>
                <a:cs typeface="Times New Roman"/>
              </a:rPr>
              <a:t>of</a:t>
            </a:r>
            <a:r>
              <a:rPr sz="2000" spc="-20">
                <a:latin typeface="Times New Roman"/>
                <a:cs typeface="Times New Roman"/>
              </a:rPr>
              <a:t> </a:t>
            </a:r>
            <a:r>
              <a:rPr sz="2000">
                <a:latin typeface="Times New Roman"/>
                <a:cs typeface="Times New Roman"/>
              </a:rPr>
              <a:t>repetitive</a:t>
            </a:r>
            <a:r>
              <a:rPr sz="2000" spc="-45">
                <a:latin typeface="Times New Roman"/>
                <a:cs typeface="Times New Roman"/>
              </a:rPr>
              <a:t> </a:t>
            </a:r>
            <a:r>
              <a:rPr sz="2000">
                <a:latin typeface="Times New Roman"/>
                <a:cs typeface="Times New Roman"/>
              </a:rPr>
              <a:t>strain injury</a:t>
            </a:r>
          </a:p>
          <a:p>
            <a:pPr marL="355600">
              <a:lnSpc>
                <a:spcPct val="100000"/>
              </a:lnSpc>
              <a:spcBef>
                <a:spcPts val="705"/>
              </a:spcBef>
            </a:pPr>
            <a:r>
              <a:rPr sz="2000" spc="-5">
                <a:latin typeface="Times New Roman"/>
                <a:cs typeface="Times New Roman"/>
              </a:rPr>
              <a:t>that</a:t>
            </a:r>
            <a:r>
              <a:rPr sz="2000" spc="-10">
                <a:latin typeface="Times New Roman"/>
                <a:cs typeface="Times New Roman"/>
              </a:rPr>
              <a:t> </a:t>
            </a:r>
            <a:r>
              <a:rPr sz="2000" spc="-35">
                <a:latin typeface="Times New Roman"/>
                <a:cs typeface="Times New Roman"/>
              </a:rPr>
              <a:t>affects</a:t>
            </a:r>
            <a:r>
              <a:rPr sz="2000" spc="170">
                <a:latin typeface="Times New Roman"/>
                <a:cs typeface="Times New Roman"/>
              </a:rPr>
              <a:t> </a:t>
            </a:r>
            <a:r>
              <a:rPr sz="2000" spc="-5">
                <a:latin typeface="Times New Roman"/>
                <a:cs typeface="Times New Roman"/>
              </a:rPr>
              <a:t>the</a:t>
            </a:r>
            <a:r>
              <a:rPr sz="2000">
                <a:latin typeface="Times New Roman"/>
                <a:cs typeface="Times New Roman"/>
              </a:rPr>
              <a:t> </a:t>
            </a:r>
            <a:r>
              <a:rPr sz="2000" spc="-5">
                <a:latin typeface="Times New Roman"/>
                <a:cs typeface="Times New Roman"/>
              </a:rPr>
              <a:t>wrists</a:t>
            </a:r>
            <a:r>
              <a:rPr sz="2000" spc="-30">
                <a:latin typeface="Times New Roman"/>
                <a:cs typeface="Times New Roman"/>
              </a:rPr>
              <a:t> </a:t>
            </a:r>
            <a:r>
              <a:rPr sz="2000">
                <a:latin typeface="Times New Roman"/>
                <a:cs typeface="Times New Roman"/>
              </a:rPr>
              <a:t>and</a:t>
            </a:r>
            <a:r>
              <a:rPr sz="2000" spc="-5">
                <a:latin typeface="Times New Roman"/>
                <a:cs typeface="Times New Roman"/>
              </a:rPr>
              <a:t> </a:t>
            </a:r>
            <a:r>
              <a:rPr sz="2000" spc="5">
                <a:latin typeface="Times New Roman"/>
                <a:cs typeface="Times New Roman"/>
              </a:rPr>
              <a:t>hands.</a:t>
            </a:r>
            <a:endParaRPr sz="2000">
              <a:latin typeface="Times New Roman"/>
              <a:cs typeface="Times New Roman"/>
            </a:endParaRPr>
          </a:p>
          <a:p>
            <a:pPr marL="355600" marR="5080" indent="-343535">
              <a:lnSpc>
                <a:spcPct val="129299"/>
              </a:lnSpc>
              <a:buChar char="-"/>
              <a:tabLst>
                <a:tab pos="355600" algn="l"/>
                <a:tab pos="356235" algn="l"/>
              </a:tabLst>
            </a:pPr>
            <a:r>
              <a:rPr sz="2000" spc="-10">
                <a:latin typeface="Times New Roman"/>
                <a:cs typeface="Times New Roman"/>
              </a:rPr>
              <a:t>The</a:t>
            </a:r>
            <a:r>
              <a:rPr sz="2000" spc="15">
                <a:latin typeface="Times New Roman"/>
                <a:cs typeface="Times New Roman"/>
              </a:rPr>
              <a:t> </a:t>
            </a:r>
            <a:r>
              <a:rPr sz="2000" spc="5">
                <a:latin typeface="Times New Roman"/>
                <a:cs typeface="Times New Roman"/>
              </a:rPr>
              <a:t>science</a:t>
            </a:r>
            <a:r>
              <a:rPr sz="2000" spc="80">
                <a:latin typeface="Times New Roman"/>
                <a:cs typeface="Times New Roman"/>
              </a:rPr>
              <a:t> </a:t>
            </a:r>
            <a:r>
              <a:rPr sz="2000" spc="-5">
                <a:latin typeface="Times New Roman"/>
                <a:cs typeface="Times New Roman"/>
              </a:rPr>
              <a:t>of</a:t>
            </a:r>
            <a:r>
              <a:rPr sz="2000" spc="-15">
                <a:latin typeface="Times New Roman"/>
                <a:cs typeface="Times New Roman"/>
              </a:rPr>
              <a:t> </a:t>
            </a:r>
            <a:r>
              <a:rPr sz="2000" spc="-5">
                <a:latin typeface="Times New Roman"/>
                <a:cs typeface="Times New Roman"/>
              </a:rPr>
              <a:t>designing</a:t>
            </a:r>
            <a:r>
              <a:rPr sz="2000" spc="45">
                <a:latin typeface="Times New Roman"/>
                <a:cs typeface="Times New Roman"/>
              </a:rPr>
              <a:t> </a:t>
            </a:r>
            <a:r>
              <a:rPr sz="2000" spc="-10">
                <a:latin typeface="Times New Roman"/>
                <a:cs typeface="Times New Roman"/>
              </a:rPr>
              <a:t>machines</a:t>
            </a:r>
            <a:r>
              <a:rPr sz="2000" spc="90">
                <a:latin typeface="Times New Roman"/>
                <a:cs typeface="Times New Roman"/>
              </a:rPr>
              <a:t> </a:t>
            </a:r>
            <a:r>
              <a:rPr sz="2000">
                <a:latin typeface="Times New Roman"/>
                <a:cs typeface="Times New Roman"/>
              </a:rPr>
              <a:t>and</a:t>
            </a:r>
            <a:r>
              <a:rPr sz="2000" spc="55">
                <a:latin typeface="Times New Roman"/>
                <a:cs typeface="Times New Roman"/>
              </a:rPr>
              <a:t> </a:t>
            </a:r>
            <a:r>
              <a:rPr sz="2000" spc="-20">
                <a:latin typeface="Times New Roman"/>
                <a:cs typeface="Times New Roman"/>
              </a:rPr>
              <a:t>work</a:t>
            </a:r>
            <a:r>
              <a:rPr sz="2000" spc="50">
                <a:latin typeface="Times New Roman"/>
                <a:cs typeface="Times New Roman"/>
              </a:rPr>
              <a:t> </a:t>
            </a:r>
            <a:r>
              <a:rPr sz="2000">
                <a:latin typeface="Times New Roman"/>
                <a:cs typeface="Times New Roman"/>
              </a:rPr>
              <a:t>settings</a:t>
            </a:r>
            <a:r>
              <a:rPr sz="2000" spc="80">
                <a:latin typeface="Times New Roman"/>
                <a:cs typeface="Times New Roman"/>
              </a:rPr>
              <a:t> </a:t>
            </a:r>
            <a:r>
              <a:rPr sz="2000" spc="-5">
                <a:latin typeface="Times New Roman"/>
                <a:cs typeface="Times New Roman"/>
              </a:rPr>
              <a:t>that</a:t>
            </a:r>
            <a:r>
              <a:rPr sz="2000" spc="50">
                <a:latin typeface="Times New Roman"/>
                <a:cs typeface="Times New Roman"/>
              </a:rPr>
              <a:t> </a:t>
            </a:r>
            <a:r>
              <a:rPr sz="2000" spc="-5">
                <a:latin typeface="Times New Roman"/>
                <a:cs typeface="Times New Roman"/>
              </a:rPr>
              <a:t>minimize</a:t>
            </a:r>
            <a:r>
              <a:rPr sz="2000" spc="20">
                <a:latin typeface="Times New Roman"/>
                <a:cs typeface="Times New Roman"/>
              </a:rPr>
              <a:t> </a:t>
            </a:r>
            <a:r>
              <a:rPr sz="2000">
                <a:latin typeface="Times New Roman"/>
                <a:cs typeface="Times New Roman"/>
              </a:rPr>
              <a:t>injury</a:t>
            </a:r>
            <a:r>
              <a:rPr sz="2000" spc="5">
                <a:latin typeface="Times New Roman"/>
                <a:cs typeface="Times New Roman"/>
              </a:rPr>
              <a:t> </a:t>
            </a:r>
            <a:r>
              <a:rPr sz="2000">
                <a:latin typeface="Times New Roman"/>
                <a:cs typeface="Times New Roman"/>
              </a:rPr>
              <a:t>and </a:t>
            </a:r>
            <a:r>
              <a:rPr sz="2000" spc="-484">
                <a:latin typeface="Times New Roman"/>
                <a:cs typeface="Times New Roman"/>
              </a:rPr>
              <a:t> </a:t>
            </a:r>
            <a:r>
              <a:rPr sz="2000" spc="-10">
                <a:latin typeface="Times New Roman"/>
                <a:cs typeface="Times New Roman"/>
              </a:rPr>
              <a:t>illness</a:t>
            </a:r>
            <a:r>
              <a:rPr sz="2000" spc="20">
                <a:latin typeface="Times New Roman"/>
                <a:cs typeface="Times New Roman"/>
              </a:rPr>
              <a:t> </a:t>
            </a:r>
            <a:r>
              <a:rPr sz="2000" spc="-5">
                <a:latin typeface="Times New Roman"/>
                <a:cs typeface="Times New Roman"/>
              </a:rPr>
              <a:t>is</a:t>
            </a:r>
            <a:r>
              <a:rPr sz="2000" spc="-30">
                <a:latin typeface="Times New Roman"/>
                <a:cs typeface="Times New Roman"/>
              </a:rPr>
              <a:t> </a:t>
            </a:r>
            <a:r>
              <a:rPr sz="2000" spc="-15">
                <a:latin typeface="Times New Roman"/>
                <a:cs typeface="Times New Roman"/>
              </a:rPr>
              <a:t>called</a:t>
            </a:r>
            <a:r>
              <a:rPr sz="2000" spc="100">
                <a:latin typeface="Times New Roman"/>
                <a:cs typeface="Times New Roman"/>
              </a:rPr>
              <a:t> </a:t>
            </a:r>
            <a:r>
              <a:rPr sz="2000" b="1" spc="-10">
                <a:latin typeface="Times New Roman"/>
                <a:cs typeface="Times New Roman"/>
              </a:rPr>
              <a:t>Ergonomics</a:t>
            </a:r>
            <a:r>
              <a:rPr sz="2000" spc="-10">
                <a:latin typeface="Times New Roman"/>
                <a:cs typeface="Times New Roman"/>
              </a:rPr>
              <a:t>.</a:t>
            </a:r>
            <a:endParaRPr sz="2000">
              <a:latin typeface="Times New Roman"/>
              <a:cs typeface="Times New Roman"/>
            </a:endParaRPr>
          </a:p>
          <a:p>
            <a:pPr marL="355600" indent="-343535">
              <a:lnSpc>
                <a:spcPct val="100000"/>
              </a:lnSpc>
              <a:spcBef>
                <a:spcPts val="700"/>
              </a:spcBef>
              <a:buChar char="-"/>
              <a:tabLst>
                <a:tab pos="355600" algn="l"/>
                <a:tab pos="356235" algn="l"/>
              </a:tabLst>
            </a:pPr>
            <a:r>
              <a:rPr sz="2000" spc="-15">
                <a:latin typeface="Times New Roman"/>
                <a:cs typeface="Times New Roman"/>
              </a:rPr>
              <a:t>Examples-</a:t>
            </a:r>
            <a:r>
              <a:rPr sz="2000" spc="80">
                <a:latin typeface="Times New Roman"/>
                <a:cs typeface="Times New Roman"/>
              </a:rPr>
              <a:t> </a:t>
            </a:r>
            <a:r>
              <a:rPr sz="2000" spc="-5">
                <a:latin typeface="Times New Roman"/>
                <a:cs typeface="Times New Roman"/>
              </a:rPr>
              <a:t>antiglare</a:t>
            </a:r>
            <a:r>
              <a:rPr sz="2000" spc="-45">
                <a:latin typeface="Times New Roman"/>
                <a:cs typeface="Times New Roman"/>
              </a:rPr>
              <a:t> </a:t>
            </a:r>
            <a:r>
              <a:rPr sz="2000" spc="-20">
                <a:latin typeface="Times New Roman"/>
                <a:cs typeface="Times New Roman"/>
              </a:rPr>
              <a:t>screens</a:t>
            </a:r>
            <a:r>
              <a:rPr sz="2000" spc="114">
                <a:latin typeface="Times New Roman"/>
                <a:cs typeface="Times New Roman"/>
              </a:rPr>
              <a:t> </a:t>
            </a:r>
            <a:r>
              <a:rPr sz="2000">
                <a:latin typeface="Times New Roman"/>
                <a:cs typeface="Times New Roman"/>
              </a:rPr>
              <a:t>, </a:t>
            </a:r>
            <a:r>
              <a:rPr sz="2000" spc="-10">
                <a:latin typeface="Times New Roman"/>
                <a:cs typeface="Times New Roman"/>
              </a:rPr>
              <a:t>chairs</a:t>
            </a:r>
            <a:endParaRPr sz="20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505142"/>
            <a:ext cx="4468495" cy="513715"/>
          </a:xfrm>
          <a:prstGeom prst="rect">
            <a:avLst/>
          </a:prstGeom>
        </p:spPr>
        <p:txBody>
          <a:bodyPr vert="horz" wrap="square" lIns="0" tIns="12700" rIns="0" bIns="0" rtlCol="0">
            <a:spAutoFit/>
          </a:bodyPr>
          <a:lstStyle/>
          <a:p>
            <a:pPr marL="12700">
              <a:lnSpc>
                <a:spcPct val="100000"/>
              </a:lnSpc>
              <a:spcBef>
                <a:spcPts val="100"/>
              </a:spcBef>
            </a:pPr>
            <a:r>
              <a:rPr spc="5"/>
              <a:t>The</a:t>
            </a:r>
            <a:r>
              <a:rPr spc="-40"/>
              <a:t> </a:t>
            </a:r>
            <a:r>
              <a:rPr spc="5"/>
              <a:t>Informed</a:t>
            </a:r>
            <a:r>
              <a:rPr spc="-100"/>
              <a:t> </a:t>
            </a:r>
            <a:r>
              <a:rPr spc="-10"/>
              <a:t>User—</a:t>
            </a:r>
            <a:r>
              <a:rPr spc="70"/>
              <a:t> </a:t>
            </a:r>
            <a:r>
              <a:rPr spc="-5"/>
              <a:t>Us!</a:t>
            </a: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8</a:t>
            </a:fld>
            <a:endParaRPr sz="1000">
              <a:latin typeface="Arial MT"/>
              <a:cs typeface="Arial MT"/>
            </a:endParaRPr>
          </a:p>
        </p:txBody>
      </p:sp>
      <p:sp>
        <p:nvSpPr>
          <p:cNvPr id="3" name="object 3"/>
          <p:cNvSpPr txBox="1"/>
          <p:nvPr/>
        </p:nvSpPr>
        <p:spPr>
          <a:xfrm>
            <a:off x="520347" y="1143000"/>
            <a:ext cx="8080375" cy="4519442"/>
          </a:xfrm>
          <a:prstGeom prst="rect">
            <a:avLst/>
          </a:prstGeom>
        </p:spPr>
        <p:txBody>
          <a:bodyPr vert="horz" wrap="square" lIns="0" tIns="8890" rIns="0" bIns="0" rtlCol="0">
            <a:spAutoFit/>
          </a:bodyPr>
          <a:lstStyle/>
          <a:p>
            <a:pPr marL="355600" marR="6985" indent="-343535" algn="just">
              <a:lnSpc>
                <a:spcPct val="130000"/>
              </a:lnSpc>
              <a:buClr>
                <a:srgbClr val="000000"/>
              </a:buClr>
              <a:buFont typeface="Arial MT"/>
              <a:buChar char="•"/>
              <a:tabLst>
                <a:tab pos="356235" algn="l"/>
              </a:tabLst>
            </a:pPr>
            <a:r>
              <a:rPr sz="2400" b="1" spc="-5">
                <a:solidFill>
                  <a:srgbClr val="006FC0"/>
                </a:solidFill>
                <a:latin typeface="Times New Roman"/>
                <a:cs typeface="Times New Roman"/>
              </a:rPr>
              <a:t>Informed </a:t>
            </a:r>
            <a:r>
              <a:rPr sz="2400" b="1" spc="-15">
                <a:solidFill>
                  <a:srgbClr val="006FC0"/>
                </a:solidFill>
                <a:latin typeface="Times New Roman"/>
                <a:cs typeface="Times New Roman"/>
              </a:rPr>
              <a:t>user </a:t>
            </a:r>
            <a:r>
              <a:rPr sz="2400">
                <a:latin typeface="Times New Roman"/>
                <a:cs typeface="Times New Roman"/>
              </a:rPr>
              <a:t>- a </a:t>
            </a:r>
            <a:r>
              <a:rPr sz="2400" spc="5">
                <a:latin typeface="Times New Roman"/>
                <a:cs typeface="Times New Roman"/>
              </a:rPr>
              <a:t>person </a:t>
            </a:r>
            <a:r>
              <a:rPr sz="2400" spc="-5">
                <a:latin typeface="Times New Roman"/>
                <a:cs typeface="Times New Roman"/>
              </a:rPr>
              <a:t>knowledgeable about information</a:t>
            </a:r>
            <a:r>
              <a:rPr lang="en-US" sz="2400" spc="-5">
                <a:latin typeface="Times New Roman"/>
                <a:cs typeface="Times New Roman"/>
              </a:rPr>
              <a:t> </a:t>
            </a:r>
            <a:r>
              <a:rPr sz="2400" spc="-15">
                <a:latin typeface="Times New Roman"/>
                <a:cs typeface="Times New Roman"/>
              </a:rPr>
              <a:t>systems </a:t>
            </a:r>
            <a:r>
              <a:rPr sz="2400" spc="-10">
                <a:latin typeface="Times New Roman"/>
                <a:cs typeface="Times New Roman"/>
              </a:rPr>
              <a:t>and </a:t>
            </a:r>
            <a:r>
              <a:rPr sz="2400" spc="-5">
                <a:latin typeface="Times New Roman"/>
                <a:cs typeface="Times New Roman"/>
              </a:rPr>
              <a:t>information </a:t>
            </a:r>
            <a:r>
              <a:rPr sz="2400" spc="-10">
                <a:latin typeface="Times New Roman"/>
                <a:cs typeface="Times New Roman"/>
              </a:rPr>
              <a:t>technology. </a:t>
            </a:r>
            <a:r>
              <a:rPr sz="2400">
                <a:latin typeface="Times New Roman"/>
                <a:cs typeface="Times New Roman"/>
              </a:rPr>
              <a:t>There </a:t>
            </a:r>
            <a:r>
              <a:rPr sz="2400" spc="-10">
                <a:latin typeface="Times New Roman"/>
                <a:cs typeface="Times New Roman"/>
              </a:rPr>
              <a:t>are </a:t>
            </a:r>
            <a:r>
              <a:rPr sz="2400" spc="10">
                <a:latin typeface="Times New Roman"/>
                <a:cs typeface="Times New Roman"/>
              </a:rPr>
              <a:t>several </a:t>
            </a:r>
            <a:r>
              <a:rPr sz="2400" spc="-5">
                <a:latin typeface="Times New Roman"/>
                <a:cs typeface="Times New Roman"/>
              </a:rPr>
              <a:t>reasons </a:t>
            </a:r>
            <a:r>
              <a:rPr sz="2400" spc="-585">
                <a:latin typeface="Times New Roman"/>
                <a:cs typeface="Times New Roman"/>
              </a:rPr>
              <a:t> </a:t>
            </a:r>
            <a:r>
              <a:rPr sz="2400" spc="-20">
                <a:latin typeface="Times New Roman"/>
                <a:cs typeface="Times New Roman"/>
              </a:rPr>
              <a:t>why</a:t>
            </a:r>
            <a:r>
              <a:rPr sz="2400" spc="50">
                <a:latin typeface="Times New Roman"/>
                <a:cs typeface="Times New Roman"/>
              </a:rPr>
              <a:t> </a:t>
            </a:r>
            <a:r>
              <a:rPr sz="2400" spc="-50">
                <a:latin typeface="Times New Roman"/>
                <a:cs typeface="Times New Roman"/>
              </a:rPr>
              <a:t>you</a:t>
            </a:r>
            <a:r>
              <a:rPr sz="2400" spc="145">
                <a:latin typeface="Times New Roman"/>
                <a:cs typeface="Times New Roman"/>
              </a:rPr>
              <a:t> </a:t>
            </a:r>
            <a:r>
              <a:rPr sz="2400" spc="-30">
                <a:latin typeface="Times New Roman"/>
                <a:cs typeface="Times New Roman"/>
              </a:rPr>
              <a:t>should</a:t>
            </a:r>
            <a:r>
              <a:rPr sz="2400" spc="145">
                <a:latin typeface="Times New Roman"/>
                <a:cs typeface="Times New Roman"/>
              </a:rPr>
              <a:t> </a:t>
            </a:r>
            <a:r>
              <a:rPr sz="2400">
                <a:latin typeface="Times New Roman"/>
                <a:cs typeface="Times New Roman"/>
              </a:rPr>
              <a:t>be</a:t>
            </a:r>
            <a:r>
              <a:rPr sz="2400" spc="-15">
                <a:latin typeface="Times New Roman"/>
                <a:cs typeface="Times New Roman"/>
              </a:rPr>
              <a:t> </a:t>
            </a:r>
            <a:r>
              <a:rPr sz="2400" spc="-10">
                <a:latin typeface="Times New Roman"/>
                <a:cs typeface="Times New Roman"/>
              </a:rPr>
              <a:t>an</a:t>
            </a:r>
            <a:r>
              <a:rPr sz="2400">
                <a:latin typeface="Times New Roman"/>
                <a:cs typeface="Times New Roman"/>
              </a:rPr>
              <a:t> </a:t>
            </a:r>
            <a:r>
              <a:rPr sz="2400" spc="-35">
                <a:latin typeface="Times New Roman"/>
                <a:cs typeface="Times New Roman"/>
              </a:rPr>
              <a:t>informed</a:t>
            </a:r>
            <a:r>
              <a:rPr sz="2400" spc="254">
                <a:latin typeface="Times New Roman"/>
                <a:cs typeface="Times New Roman"/>
              </a:rPr>
              <a:t> </a:t>
            </a:r>
            <a:r>
              <a:rPr sz="2400" spc="-5">
                <a:latin typeface="Times New Roman"/>
                <a:cs typeface="Times New Roman"/>
              </a:rPr>
              <a:t>user.</a:t>
            </a:r>
            <a:endParaRPr sz="2400">
              <a:latin typeface="Times New Roman"/>
              <a:cs typeface="Times New Roman"/>
            </a:endParaRPr>
          </a:p>
          <a:p>
            <a:pPr marL="1105535" lvl="1" indent="-178435">
              <a:lnSpc>
                <a:spcPct val="100000"/>
              </a:lnSpc>
              <a:spcBef>
                <a:spcPts val="1425"/>
              </a:spcBef>
              <a:buSzPct val="109090"/>
              <a:buChar char="-"/>
              <a:tabLst>
                <a:tab pos="1106170" algn="l"/>
              </a:tabLst>
            </a:pPr>
            <a:r>
              <a:rPr sz="2200" spc="-15">
                <a:latin typeface="Times New Roman"/>
                <a:cs typeface="Times New Roman"/>
              </a:rPr>
              <a:t>better</a:t>
            </a:r>
            <a:r>
              <a:rPr sz="2200" spc="60">
                <a:latin typeface="Times New Roman"/>
                <a:cs typeface="Times New Roman"/>
              </a:rPr>
              <a:t> </a:t>
            </a:r>
            <a:r>
              <a:rPr sz="2200" spc="-15">
                <a:latin typeface="Times New Roman"/>
                <a:cs typeface="Times New Roman"/>
              </a:rPr>
              <a:t>understanding</a:t>
            </a:r>
            <a:r>
              <a:rPr sz="2200" spc="200">
                <a:latin typeface="Times New Roman"/>
                <a:cs typeface="Times New Roman"/>
              </a:rPr>
              <a:t> </a:t>
            </a:r>
            <a:r>
              <a:rPr sz="2200" spc="-30">
                <a:latin typeface="Times New Roman"/>
                <a:cs typeface="Times New Roman"/>
              </a:rPr>
              <a:t>of</a:t>
            </a:r>
            <a:r>
              <a:rPr sz="2200" spc="10">
                <a:latin typeface="Times New Roman"/>
                <a:cs typeface="Times New Roman"/>
              </a:rPr>
              <a:t> </a:t>
            </a:r>
            <a:r>
              <a:rPr sz="2200" spc="-25">
                <a:latin typeface="Times New Roman"/>
                <a:cs typeface="Times New Roman"/>
              </a:rPr>
              <a:t>those</a:t>
            </a:r>
            <a:r>
              <a:rPr sz="2200" spc="114">
                <a:latin typeface="Times New Roman"/>
                <a:cs typeface="Times New Roman"/>
              </a:rPr>
              <a:t> </a:t>
            </a:r>
            <a:r>
              <a:rPr sz="2200" spc="-25">
                <a:latin typeface="Times New Roman"/>
                <a:cs typeface="Times New Roman"/>
              </a:rPr>
              <a:t>applications</a:t>
            </a:r>
            <a:endParaRPr sz="2200">
              <a:latin typeface="Times New Roman"/>
              <a:cs typeface="Times New Roman"/>
            </a:endParaRPr>
          </a:p>
          <a:p>
            <a:pPr marL="1092835" lvl="1" indent="-165735">
              <a:lnSpc>
                <a:spcPct val="100000"/>
              </a:lnSpc>
              <a:spcBef>
                <a:spcPts val="1375"/>
              </a:spcBef>
              <a:buChar char="-"/>
              <a:tabLst>
                <a:tab pos="1093470" algn="l"/>
              </a:tabLst>
            </a:pPr>
            <a:r>
              <a:rPr sz="2200" spc="-30">
                <a:latin typeface="Times New Roman"/>
                <a:cs typeface="Times New Roman"/>
              </a:rPr>
              <a:t>enhance</a:t>
            </a:r>
            <a:r>
              <a:rPr sz="2200" spc="170">
                <a:latin typeface="Times New Roman"/>
                <a:cs typeface="Times New Roman"/>
              </a:rPr>
              <a:t> </a:t>
            </a:r>
            <a:r>
              <a:rPr sz="2200" spc="-25">
                <a:latin typeface="Times New Roman"/>
                <a:cs typeface="Times New Roman"/>
              </a:rPr>
              <a:t>the</a:t>
            </a:r>
            <a:r>
              <a:rPr sz="2200" spc="70">
                <a:latin typeface="Times New Roman"/>
                <a:cs typeface="Times New Roman"/>
              </a:rPr>
              <a:t> </a:t>
            </a:r>
            <a:r>
              <a:rPr sz="2200" spc="-15">
                <a:latin typeface="Times New Roman"/>
                <a:cs typeface="Times New Roman"/>
              </a:rPr>
              <a:t>quality</a:t>
            </a:r>
            <a:r>
              <a:rPr sz="2200" spc="45">
                <a:latin typeface="Times New Roman"/>
                <a:cs typeface="Times New Roman"/>
              </a:rPr>
              <a:t> </a:t>
            </a:r>
            <a:r>
              <a:rPr sz="2200" spc="-25">
                <a:latin typeface="Times New Roman"/>
                <a:cs typeface="Times New Roman"/>
              </a:rPr>
              <a:t>of</a:t>
            </a:r>
            <a:r>
              <a:rPr sz="2200" spc="60">
                <a:latin typeface="Times New Roman"/>
                <a:cs typeface="Times New Roman"/>
              </a:rPr>
              <a:t> </a:t>
            </a:r>
            <a:r>
              <a:rPr sz="2200" spc="-20">
                <a:latin typeface="Times New Roman"/>
                <a:cs typeface="Times New Roman"/>
              </a:rPr>
              <a:t>IT</a:t>
            </a:r>
            <a:r>
              <a:rPr sz="2200">
                <a:latin typeface="Times New Roman"/>
                <a:cs typeface="Times New Roman"/>
              </a:rPr>
              <a:t> </a:t>
            </a:r>
            <a:r>
              <a:rPr sz="2200" spc="-25">
                <a:latin typeface="Times New Roman"/>
                <a:cs typeface="Times New Roman"/>
              </a:rPr>
              <a:t>applications</a:t>
            </a:r>
            <a:endParaRPr sz="2200">
              <a:latin typeface="Times New Roman"/>
              <a:cs typeface="Times New Roman"/>
            </a:endParaRPr>
          </a:p>
          <a:p>
            <a:pPr marL="1092835" lvl="1" indent="-165735">
              <a:lnSpc>
                <a:spcPct val="100000"/>
              </a:lnSpc>
              <a:spcBef>
                <a:spcPts val="1310"/>
              </a:spcBef>
              <a:buChar char="-"/>
              <a:tabLst>
                <a:tab pos="1093470" algn="l"/>
              </a:tabLst>
            </a:pPr>
            <a:r>
              <a:rPr sz="2200" spc="-25">
                <a:latin typeface="Times New Roman"/>
                <a:cs typeface="Times New Roman"/>
              </a:rPr>
              <a:t>recommend</a:t>
            </a:r>
            <a:r>
              <a:rPr sz="2200" spc="210">
                <a:latin typeface="Times New Roman"/>
                <a:cs typeface="Times New Roman"/>
              </a:rPr>
              <a:t> </a:t>
            </a:r>
            <a:r>
              <a:rPr sz="2200" spc="-15">
                <a:latin typeface="Times New Roman"/>
                <a:cs typeface="Times New Roman"/>
              </a:rPr>
              <a:t>and</a:t>
            </a:r>
            <a:r>
              <a:rPr sz="2200">
                <a:latin typeface="Times New Roman"/>
                <a:cs typeface="Times New Roman"/>
              </a:rPr>
              <a:t> </a:t>
            </a:r>
            <a:r>
              <a:rPr sz="2200" spc="-25">
                <a:latin typeface="Times New Roman"/>
                <a:cs typeface="Times New Roman"/>
              </a:rPr>
              <a:t>help</a:t>
            </a:r>
            <a:r>
              <a:rPr sz="2200" spc="105">
                <a:latin typeface="Times New Roman"/>
                <a:cs typeface="Times New Roman"/>
              </a:rPr>
              <a:t> </a:t>
            </a:r>
            <a:r>
              <a:rPr sz="2200" spc="-20">
                <a:latin typeface="Times New Roman"/>
                <a:cs typeface="Times New Roman"/>
              </a:rPr>
              <a:t>select</a:t>
            </a:r>
            <a:r>
              <a:rPr sz="2200" spc="90">
                <a:latin typeface="Times New Roman"/>
                <a:cs typeface="Times New Roman"/>
              </a:rPr>
              <a:t> </a:t>
            </a:r>
            <a:r>
              <a:rPr sz="2200" spc="-35">
                <a:latin typeface="Times New Roman"/>
                <a:cs typeface="Times New Roman"/>
              </a:rPr>
              <a:t>more</a:t>
            </a:r>
            <a:r>
              <a:rPr sz="2200" spc="120">
                <a:latin typeface="Times New Roman"/>
                <a:cs typeface="Times New Roman"/>
              </a:rPr>
              <a:t> </a:t>
            </a:r>
            <a:r>
              <a:rPr sz="2200" spc="-20">
                <a:latin typeface="Times New Roman"/>
                <a:cs typeface="Times New Roman"/>
              </a:rPr>
              <a:t>appropriate</a:t>
            </a:r>
            <a:r>
              <a:rPr sz="2200" spc="190">
                <a:latin typeface="Times New Roman"/>
                <a:cs typeface="Times New Roman"/>
              </a:rPr>
              <a:t> </a:t>
            </a:r>
            <a:r>
              <a:rPr sz="2200" spc="-20">
                <a:latin typeface="Times New Roman"/>
                <a:cs typeface="Times New Roman"/>
              </a:rPr>
              <a:t>IT</a:t>
            </a:r>
            <a:r>
              <a:rPr sz="2200" spc="50">
                <a:latin typeface="Times New Roman"/>
                <a:cs typeface="Times New Roman"/>
              </a:rPr>
              <a:t> </a:t>
            </a:r>
            <a:r>
              <a:rPr sz="2200" spc="-20">
                <a:latin typeface="Times New Roman"/>
                <a:cs typeface="Times New Roman"/>
              </a:rPr>
              <a:t>applications</a:t>
            </a:r>
            <a:endParaRPr sz="2200">
              <a:latin typeface="Times New Roman"/>
              <a:cs typeface="Times New Roman"/>
            </a:endParaRPr>
          </a:p>
          <a:p>
            <a:pPr marL="1162685" lvl="1" indent="-235585">
              <a:lnSpc>
                <a:spcPct val="100000"/>
              </a:lnSpc>
              <a:spcBef>
                <a:spcPts val="1315"/>
              </a:spcBef>
              <a:buChar char="-"/>
              <a:tabLst>
                <a:tab pos="1162685" algn="l"/>
                <a:tab pos="1163320" algn="l"/>
                <a:tab pos="2230120" algn="l"/>
                <a:tab pos="3964940" algn="l"/>
                <a:tab pos="5584825" algn="l"/>
                <a:tab pos="6837045" algn="l"/>
                <a:tab pos="7211695" algn="l"/>
                <a:tab pos="7828280" algn="l"/>
              </a:tabLst>
            </a:pPr>
            <a:r>
              <a:rPr sz="2200" spc="35">
                <a:latin typeface="Times New Roman"/>
                <a:cs typeface="Times New Roman"/>
              </a:rPr>
              <a:t>i</a:t>
            </a:r>
            <a:r>
              <a:rPr sz="2200" spc="-65">
                <a:latin typeface="Times New Roman"/>
                <a:cs typeface="Times New Roman"/>
              </a:rPr>
              <a:t>m</a:t>
            </a:r>
            <a:r>
              <a:rPr sz="2200" spc="-55">
                <a:latin typeface="Times New Roman"/>
                <a:cs typeface="Times New Roman"/>
              </a:rPr>
              <a:t>p</a:t>
            </a:r>
            <a:r>
              <a:rPr sz="2200" spc="65">
                <a:latin typeface="Times New Roman"/>
                <a:cs typeface="Times New Roman"/>
              </a:rPr>
              <a:t>r</a:t>
            </a:r>
            <a:r>
              <a:rPr sz="2200">
                <a:latin typeface="Times New Roman"/>
                <a:cs typeface="Times New Roman"/>
              </a:rPr>
              <a:t>o</a:t>
            </a:r>
            <a:r>
              <a:rPr sz="2200" spc="-55">
                <a:latin typeface="Times New Roman"/>
                <a:cs typeface="Times New Roman"/>
              </a:rPr>
              <a:t>v</a:t>
            </a:r>
            <a:r>
              <a:rPr sz="2200">
                <a:latin typeface="Times New Roman"/>
                <a:cs typeface="Times New Roman"/>
              </a:rPr>
              <a:t>e	</a:t>
            </a:r>
            <a:r>
              <a:rPr sz="2200" spc="-55">
                <a:latin typeface="Times New Roman"/>
                <a:cs typeface="Times New Roman"/>
              </a:rPr>
              <a:t>o</a:t>
            </a:r>
            <a:r>
              <a:rPr sz="2200" spc="65">
                <a:latin typeface="Times New Roman"/>
                <a:cs typeface="Times New Roman"/>
              </a:rPr>
              <a:t>r</a:t>
            </a:r>
            <a:r>
              <a:rPr sz="2200" spc="-55">
                <a:latin typeface="Times New Roman"/>
                <a:cs typeface="Times New Roman"/>
              </a:rPr>
              <a:t>g</a:t>
            </a:r>
            <a:r>
              <a:rPr sz="2200" spc="20">
                <a:latin typeface="Times New Roman"/>
                <a:cs typeface="Times New Roman"/>
              </a:rPr>
              <a:t>a</a:t>
            </a:r>
            <a:r>
              <a:rPr sz="2200" spc="-55">
                <a:latin typeface="Times New Roman"/>
                <a:cs typeface="Times New Roman"/>
              </a:rPr>
              <a:t>n</a:t>
            </a:r>
            <a:r>
              <a:rPr sz="2200" spc="-15">
                <a:latin typeface="Times New Roman"/>
                <a:cs typeface="Times New Roman"/>
              </a:rPr>
              <a:t>i</a:t>
            </a:r>
            <a:r>
              <a:rPr sz="2200" spc="20">
                <a:latin typeface="Times New Roman"/>
                <a:cs typeface="Times New Roman"/>
              </a:rPr>
              <a:t>za</a:t>
            </a:r>
            <a:r>
              <a:rPr sz="2200" spc="-15">
                <a:latin typeface="Times New Roman"/>
                <a:cs typeface="Times New Roman"/>
              </a:rPr>
              <a:t>t</a:t>
            </a:r>
            <a:r>
              <a:rPr sz="2200" spc="35">
                <a:latin typeface="Times New Roman"/>
                <a:cs typeface="Times New Roman"/>
              </a:rPr>
              <a:t>i</a:t>
            </a:r>
            <a:r>
              <a:rPr sz="2200">
                <a:latin typeface="Times New Roman"/>
                <a:cs typeface="Times New Roman"/>
              </a:rPr>
              <a:t>o</a:t>
            </a:r>
            <a:r>
              <a:rPr sz="2200" spc="-55">
                <a:latin typeface="Times New Roman"/>
                <a:cs typeface="Times New Roman"/>
              </a:rPr>
              <a:t>n</a:t>
            </a:r>
            <a:r>
              <a:rPr sz="2200" spc="15">
                <a:latin typeface="Times New Roman"/>
                <a:cs typeface="Times New Roman"/>
              </a:rPr>
              <a:t>’</a:t>
            </a:r>
            <a:r>
              <a:rPr sz="2200">
                <a:latin typeface="Times New Roman"/>
                <a:cs typeface="Times New Roman"/>
              </a:rPr>
              <a:t>s	p</a:t>
            </a:r>
            <a:r>
              <a:rPr sz="2200" spc="-30">
                <a:latin typeface="Times New Roman"/>
                <a:cs typeface="Times New Roman"/>
              </a:rPr>
              <a:t>e</a:t>
            </a:r>
            <a:r>
              <a:rPr sz="2200" spc="15">
                <a:latin typeface="Times New Roman"/>
                <a:cs typeface="Times New Roman"/>
              </a:rPr>
              <a:t>rf</a:t>
            </a:r>
            <a:r>
              <a:rPr sz="2200" spc="-55">
                <a:latin typeface="Times New Roman"/>
                <a:cs typeface="Times New Roman"/>
              </a:rPr>
              <a:t>o</a:t>
            </a:r>
            <a:r>
              <a:rPr sz="2200" spc="65">
                <a:latin typeface="Times New Roman"/>
                <a:cs typeface="Times New Roman"/>
              </a:rPr>
              <a:t>r</a:t>
            </a:r>
            <a:r>
              <a:rPr sz="2200" spc="-65">
                <a:latin typeface="Times New Roman"/>
                <a:cs typeface="Times New Roman"/>
              </a:rPr>
              <a:t>m</a:t>
            </a:r>
            <a:r>
              <a:rPr sz="2200" spc="70">
                <a:latin typeface="Times New Roman"/>
                <a:cs typeface="Times New Roman"/>
              </a:rPr>
              <a:t>a</a:t>
            </a:r>
            <a:r>
              <a:rPr sz="2200" spc="-55">
                <a:latin typeface="Times New Roman"/>
                <a:cs typeface="Times New Roman"/>
              </a:rPr>
              <a:t>n</a:t>
            </a:r>
            <a:r>
              <a:rPr sz="2200" spc="20">
                <a:latin typeface="Times New Roman"/>
                <a:cs typeface="Times New Roman"/>
              </a:rPr>
              <a:t>c</a:t>
            </a:r>
            <a:r>
              <a:rPr sz="2200" spc="-30">
                <a:latin typeface="Times New Roman"/>
                <a:cs typeface="Times New Roman"/>
              </a:rPr>
              <a:t>e</a:t>
            </a:r>
            <a:r>
              <a:rPr sz="2200">
                <a:latin typeface="Times New Roman"/>
                <a:cs typeface="Times New Roman"/>
              </a:rPr>
              <a:t>,	</a:t>
            </a:r>
            <a:r>
              <a:rPr sz="2200" spc="-15">
                <a:latin typeface="Times New Roman"/>
                <a:cs typeface="Times New Roman"/>
              </a:rPr>
              <a:t>t</a:t>
            </a:r>
            <a:r>
              <a:rPr sz="2200" spc="-30">
                <a:latin typeface="Times New Roman"/>
                <a:cs typeface="Times New Roman"/>
              </a:rPr>
              <a:t>e</a:t>
            </a:r>
            <a:r>
              <a:rPr sz="2200" spc="70">
                <a:latin typeface="Times New Roman"/>
                <a:cs typeface="Times New Roman"/>
              </a:rPr>
              <a:t>a</a:t>
            </a:r>
            <a:r>
              <a:rPr sz="2200" spc="-60">
                <a:latin typeface="Times New Roman"/>
                <a:cs typeface="Times New Roman"/>
              </a:rPr>
              <a:t>m</a:t>
            </a:r>
            <a:r>
              <a:rPr sz="2200" spc="5">
                <a:latin typeface="Times New Roman"/>
                <a:cs typeface="Times New Roman"/>
              </a:rPr>
              <a:t>w</a:t>
            </a:r>
            <a:r>
              <a:rPr sz="2200" spc="-55">
                <a:latin typeface="Times New Roman"/>
                <a:cs typeface="Times New Roman"/>
              </a:rPr>
              <a:t>o</a:t>
            </a:r>
            <a:r>
              <a:rPr sz="2200" spc="65">
                <a:latin typeface="Times New Roman"/>
                <a:cs typeface="Times New Roman"/>
              </a:rPr>
              <a:t>r</a:t>
            </a:r>
            <a:r>
              <a:rPr sz="2200">
                <a:latin typeface="Times New Roman"/>
                <a:cs typeface="Times New Roman"/>
              </a:rPr>
              <a:t>k	</a:t>
            </a:r>
            <a:r>
              <a:rPr sz="2200" spc="15">
                <a:latin typeface="Times New Roman"/>
                <a:cs typeface="Times New Roman"/>
              </a:rPr>
              <a:t>a</a:t>
            </a:r>
            <a:r>
              <a:rPr sz="2200" spc="-5">
                <a:latin typeface="Times New Roman"/>
                <a:cs typeface="Times New Roman"/>
              </a:rPr>
              <a:t>s</a:t>
            </a:r>
            <a:r>
              <a:rPr sz="2200">
                <a:latin typeface="Times New Roman"/>
                <a:cs typeface="Times New Roman"/>
              </a:rPr>
              <a:t>	w</a:t>
            </a:r>
            <a:r>
              <a:rPr sz="2200" spc="-30">
                <a:latin typeface="Times New Roman"/>
                <a:cs typeface="Times New Roman"/>
              </a:rPr>
              <a:t>e</a:t>
            </a:r>
            <a:r>
              <a:rPr sz="2200" spc="-15">
                <a:latin typeface="Times New Roman"/>
                <a:cs typeface="Times New Roman"/>
              </a:rPr>
              <a:t>l</a:t>
            </a:r>
            <a:r>
              <a:rPr sz="2200">
                <a:latin typeface="Times New Roman"/>
                <a:cs typeface="Times New Roman"/>
              </a:rPr>
              <a:t>l	</a:t>
            </a:r>
            <a:r>
              <a:rPr sz="2200" spc="15">
                <a:latin typeface="Times New Roman"/>
                <a:cs typeface="Times New Roman"/>
              </a:rPr>
              <a:t>as</a:t>
            </a:r>
            <a:endParaRPr sz="2200">
              <a:latin typeface="Times New Roman"/>
              <a:cs typeface="Times New Roman"/>
            </a:endParaRPr>
          </a:p>
          <a:p>
            <a:pPr marL="1137285">
              <a:lnSpc>
                <a:spcPct val="100000"/>
              </a:lnSpc>
              <a:spcBef>
                <a:spcPts val="1365"/>
              </a:spcBef>
            </a:pPr>
            <a:r>
              <a:rPr sz="2200" spc="-35">
                <a:latin typeface="Times New Roman"/>
                <a:cs typeface="Times New Roman"/>
              </a:rPr>
              <a:t>own</a:t>
            </a:r>
            <a:r>
              <a:rPr sz="2200" spc="75">
                <a:latin typeface="Times New Roman"/>
                <a:cs typeface="Times New Roman"/>
              </a:rPr>
              <a:t> </a:t>
            </a:r>
            <a:r>
              <a:rPr sz="2200" spc="-25">
                <a:latin typeface="Times New Roman"/>
                <a:cs typeface="Times New Roman"/>
              </a:rPr>
              <a:t>productivity.</a:t>
            </a:r>
            <a:endParaRPr sz="2200">
              <a:latin typeface="Times New Roman"/>
              <a:cs typeface="Times New Roman"/>
            </a:endParaRPr>
          </a:p>
          <a:p>
            <a:pPr marL="1092835" lvl="1" indent="-165735">
              <a:lnSpc>
                <a:spcPct val="100000"/>
              </a:lnSpc>
              <a:spcBef>
                <a:spcPts val="1310"/>
              </a:spcBef>
              <a:buChar char="-"/>
              <a:tabLst>
                <a:tab pos="1093470" algn="l"/>
              </a:tabLst>
            </a:pPr>
            <a:r>
              <a:rPr sz="2200" spc="-30">
                <a:latin typeface="Times New Roman"/>
                <a:cs typeface="Times New Roman"/>
              </a:rPr>
              <a:t>helps</a:t>
            </a:r>
            <a:r>
              <a:rPr sz="2200" spc="140">
                <a:latin typeface="Times New Roman"/>
                <a:cs typeface="Times New Roman"/>
              </a:rPr>
              <a:t> </a:t>
            </a:r>
            <a:r>
              <a:rPr sz="2200" spc="-10">
                <a:latin typeface="Times New Roman"/>
                <a:cs typeface="Times New Roman"/>
              </a:rPr>
              <a:t>to</a:t>
            </a:r>
            <a:r>
              <a:rPr sz="2200" spc="-5">
                <a:latin typeface="Times New Roman"/>
                <a:cs typeface="Times New Roman"/>
              </a:rPr>
              <a:t> </a:t>
            </a:r>
            <a:r>
              <a:rPr sz="2200" spc="-40">
                <a:latin typeface="Times New Roman"/>
                <a:cs typeface="Times New Roman"/>
              </a:rPr>
              <a:t>become</a:t>
            </a:r>
            <a:r>
              <a:rPr sz="2200" spc="225">
                <a:latin typeface="Times New Roman"/>
                <a:cs typeface="Times New Roman"/>
              </a:rPr>
              <a:t> </a:t>
            </a:r>
            <a:r>
              <a:rPr sz="2200" spc="10">
                <a:latin typeface="Times New Roman"/>
                <a:cs typeface="Times New Roman"/>
              </a:rPr>
              <a:t>an</a:t>
            </a:r>
            <a:r>
              <a:rPr sz="2200" spc="-60">
                <a:latin typeface="Times New Roman"/>
                <a:cs typeface="Times New Roman"/>
              </a:rPr>
              <a:t> </a:t>
            </a:r>
            <a:r>
              <a:rPr sz="2200" spc="-25">
                <a:latin typeface="Times New Roman"/>
                <a:cs typeface="Times New Roman"/>
              </a:rPr>
              <a:t>entrepreneur</a:t>
            </a:r>
            <a:endParaRPr sz="2200">
              <a:latin typeface="Times New Roman"/>
              <a:cs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82700" y="939800"/>
            <a:ext cx="6578600" cy="5238750"/>
          </a:xfrm>
          <a:prstGeom prst="rect">
            <a:avLst/>
          </a:prstGeom>
        </p:spPr>
      </p:pic>
      <p:sp>
        <p:nvSpPr>
          <p:cNvPr id="3" name="object 3"/>
          <p:cNvSpPr txBox="1">
            <a:spLocks noGrp="1"/>
          </p:cNvSpPr>
          <p:nvPr>
            <p:ph type="title"/>
          </p:nvPr>
        </p:nvSpPr>
        <p:spPr>
          <a:xfrm>
            <a:off x="536256" y="453643"/>
            <a:ext cx="7769543" cy="514350"/>
          </a:xfrm>
          <a:prstGeom prst="rect">
            <a:avLst/>
          </a:prstGeom>
        </p:spPr>
        <p:txBody>
          <a:bodyPr vert="horz" wrap="square" lIns="0" tIns="13335" rIns="0" bIns="0" rtlCol="0">
            <a:spAutoFit/>
          </a:bodyPr>
          <a:lstStyle/>
          <a:p>
            <a:pPr marL="12700">
              <a:lnSpc>
                <a:spcPct val="100000"/>
              </a:lnSpc>
              <a:spcBef>
                <a:spcPts val="105"/>
              </a:spcBef>
            </a:pPr>
            <a:r>
              <a:rPr spc="-35">
                <a:solidFill>
                  <a:srgbClr val="006FC0"/>
                </a:solidFill>
                <a:latin typeface="Times New Roman"/>
                <a:cs typeface="Times New Roman"/>
              </a:rPr>
              <a:t>IT</a:t>
            </a:r>
            <a:r>
              <a:rPr spc="30">
                <a:solidFill>
                  <a:srgbClr val="006FC0"/>
                </a:solidFill>
                <a:latin typeface="Times New Roman"/>
                <a:cs typeface="Times New Roman"/>
              </a:rPr>
              <a:t> </a:t>
            </a:r>
            <a:r>
              <a:rPr spc="-20">
                <a:solidFill>
                  <a:srgbClr val="006FC0"/>
                </a:solidFill>
                <a:latin typeface="Times New Roman"/>
                <a:cs typeface="Times New Roman"/>
              </a:rPr>
              <a:t>Impacts</a:t>
            </a:r>
            <a:r>
              <a:rPr spc="150">
                <a:solidFill>
                  <a:srgbClr val="006FC0"/>
                </a:solidFill>
                <a:latin typeface="Times New Roman"/>
                <a:cs typeface="Times New Roman"/>
              </a:rPr>
              <a:t> </a:t>
            </a:r>
            <a:r>
              <a:rPr spc="-25">
                <a:solidFill>
                  <a:srgbClr val="006FC0"/>
                </a:solidFill>
                <a:latin typeface="Times New Roman"/>
                <a:cs typeface="Times New Roman"/>
              </a:rPr>
              <a:t>Employees’</a:t>
            </a:r>
            <a:r>
              <a:rPr spc="215">
                <a:solidFill>
                  <a:srgbClr val="006FC0"/>
                </a:solidFill>
                <a:latin typeface="Times New Roman"/>
                <a:cs typeface="Times New Roman"/>
              </a:rPr>
              <a:t> </a:t>
            </a:r>
            <a:r>
              <a:rPr spc="-15">
                <a:solidFill>
                  <a:srgbClr val="006FC0"/>
                </a:solidFill>
                <a:latin typeface="Times New Roman"/>
                <a:cs typeface="Times New Roman"/>
              </a:rPr>
              <a:t>Health</a:t>
            </a:r>
            <a:r>
              <a:rPr spc="100">
                <a:solidFill>
                  <a:srgbClr val="006FC0"/>
                </a:solidFill>
                <a:latin typeface="Times New Roman"/>
                <a:cs typeface="Times New Roman"/>
              </a:rPr>
              <a:t> </a:t>
            </a:r>
            <a:r>
              <a:rPr spc="-5">
                <a:solidFill>
                  <a:srgbClr val="006FC0"/>
                </a:solidFill>
                <a:latin typeface="Times New Roman"/>
                <a:cs typeface="Times New Roman"/>
              </a:rPr>
              <a:t>and </a:t>
            </a:r>
            <a:r>
              <a:rPr spc="-20">
                <a:solidFill>
                  <a:srgbClr val="006FC0"/>
                </a:solidFill>
                <a:latin typeface="Times New Roman"/>
                <a:cs typeface="Times New Roman"/>
              </a:rPr>
              <a:t>Safety</a:t>
            </a:r>
          </a:p>
        </p:txBody>
      </p:sp>
      <p:sp>
        <p:nvSpPr>
          <p:cNvPr id="4" name="object 4"/>
          <p:cNvSpPr txBox="1"/>
          <p:nvPr/>
        </p:nvSpPr>
        <p:spPr>
          <a:xfrm>
            <a:off x="3346703" y="6112509"/>
            <a:ext cx="2395220" cy="147320"/>
          </a:xfrm>
          <a:prstGeom prst="rect">
            <a:avLst/>
          </a:prstGeom>
        </p:spPr>
        <p:txBody>
          <a:bodyPr vert="horz" wrap="square" lIns="0" tIns="12700" rIns="0" bIns="0" rtlCol="0">
            <a:spAutoFit/>
          </a:bodyPr>
          <a:lstStyle/>
          <a:p>
            <a:pPr marL="12700">
              <a:lnSpc>
                <a:spcPct val="100000"/>
              </a:lnSpc>
              <a:spcBef>
                <a:spcPts val="100"/>
              </a:spcBef>
            </a:pPr>
            <a:r>
              <a:rPr sz="800" spc="-10">
                <a:latin typeface="Times New Roman"/>
                <a:cs typeface="Times New Roman"/>
                <a:hlinkClick r:id="rId3"/>
              </a:rPr>
              <a:t>http://docshare01.docshare.tips/files/31709/317098453.pdf</a:t>
            </a:r>
            <a:endParaRPr sz="800">
              <a:latin typeface="Times New Roman"/>
              <a:cs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7369" y="499835"/>
            <a:ext cx="7453631" cy="1003935"/>
          </a:xfrm>
          <a:prstGeom prst="rect">
            <a:avLst/>
          </a:prstGeom>
        </p:spPr>
        <p:txBody>
          <a:bodyPr vert="horz" wrap="square" lIns="0" tIns="11430" rIns="0" bIns="0" rtlCol="0">
            <a:spAutoFit/>
          </a:bodyPr>
          <a:lstStyle/>
          <a:p>
            <a:pPr marL="12700" marR="5080">
              <a:lnSpc>
                <a:spcPct val="100400"/>
              </a:lnSpc>
              <a:spcBef>
                <a:spcPts val="90"/>
              </a:spcBef>
            </a:pPr>
            <a:r>
              <a:rPr spc="-35">
                <a:solidFill>
                  <a:srgbClr val="006FC0"/>
                </a:solidFill>
                <a:latin typeface="Times New Roman"/>
                <a:cs typeface="Times New Roman"/>
              </a:rPr>
              <a:t>IT</a:t>
            </a:r>
            <a:r>
              <a:rPr spc="30">
                <a:solidFill>
                  <a:srgbClr val="006FC0"/>
                </a:solidFill>
                <a:latin typeface="Times New Roman"/>
                <a:cs typeface="Times New Roman"/>
              </a:rPr>
              <a:t> </a:t>
            </a:r>
            <a:r>
              <a:rPr spc="-10">
                <a:solidFill>
                  <a:srgbClr val="006FC0"/>
                </a:solidFill>
                <a:latin typeface="Times New Roman"/>
                <a:cs typeface="Times New Roman"/>
              </a:rPr>
              <a:t>Provides</a:t>
            </a:r>
            <a:r>
              <a:rPr spc="35">
                <a:solidFill>
                  <a:srgbClr val="006FC0"/>
                </a:solidFill>
                <a:latin typeface="Times New Roman"/>
                <a:cs typeface="Times New Roman"/>
              </a:rPr>
              <a:t> </a:t>
            </a:r>
            <a:r>
              <a:rPr>
                <a:solidFill>
                  <a:srgbClr val="006FC0"/>
                </a:solidFill>
                <a:latin typeface="Times New Roman"/>
                <a:cs typeface="Times New Roman"/>
              </a:rPr>
              <a:t>Opportunities</a:t>
            </a:r>
            <a:r>
              <a:rPr spc="-5">
                <a:solidFill>
                  <a:srgbClr val="006FC0"/>
                </a:solidFill>
                <a:latin typeface="Times New Roman"/>
                <a:cs typeface="Times New Roman"/>
              </a:rPr>
              <a:t> for</a:t>
            </a:r>
            <a:r>
              <a:rPr spc="20">
                <a:solidFill>
                  <a:srgbClr val="006FC0"/>
                </a:solidFill>
                <a:latin typeface="Times New Roman"/>
                <a:cs typeface="Times New Roman"/>
              </a:rPr>
              <a:t> </a:t>
            </a:r>
            <a:r>
              <a:rPr spc="-10">
                <a:solidFill>
                  <a:srgbClr val="006FC0"/>
                </a:solidFill>
                <a:latin typeface="Times New Roman"/>
                <a:cs typeface="Times New Roman"/>
              </a:rPr>
              <a:t>People</a:t>
            </a:r>
            <a:r>
              <a:rPr spc="20">
                <a:solidFill>
                  <a:srgbClr val="006FC0"/>
                </a:solidFill>
                <a:latin typeface="Times New Roman"/>
                <a:cs typeface="Times New Roman"/>
              </a:rPr>
              <a:t> </a:t>
            </a:r>
            <a:r>
              <a:rPr>
                <a:solidFill>
                  <a:srgbClr val="006FC0"/>
                </a:solidFill>
                <a:latin typeface="Times New Roman"/>
                <a:cs typeface="Times New Roman"/>
              </a:rPr>
              <a:t>with </a:t>
            </a:r>
            <a:r>
              <a:rPr spc="-785">
                <a:solidFill>
                  <a:srgbClr val="006FC0"/>
                </a:solidFill>
                <a:latin typeface="Times New Roman"/>
                <a:cs typeface="Times New Roman"/>
              </a:rPr>
              <a:t> </a:t>
            </a:r>
            <a:r>
              <a:rPr spc="-5">
                <a:solidFill>
                  <a:srgbClr val="006FC0"/>
                </a:solidFill>
                <a:latin typeface="Times New Roman"/>
                <a:cs typeface="Times New Roman"/>
              </a:rPr>
              <a:t>Disabilities</a:t>
            </a:r>
          </a:p>
        </p:txBody>
      </p:sp>
      <p:sp>
        <p:nvSpPr>
          <p:cNvPr id="3" name="object 3"/>
          <p:cNvSpPr txBox="1"/>
          <p:nvPr/>
        </p:nvSpPr>
        <p:spPr>
          <a:xfrm>
            <a:off x="547369" y="1537559"/>
            <a:ext cx="8139431" cy="3341043"/>
          </a:xfrm>
          <a:prstGeom prst="rect">
            <a:avLst/>
          </a:prstGeom>
        </p:spPr>
        <p:txBody>
          <a:bodyPr vert="horz" wrap="square" lIns="0" tIns="41275" rIns="0" bIns="0" rtlCol="0">
            <a:spAutoFit/>
          </a:bodyPr>
          <a:lstStyle/>
          <a:p>
            <a:pPr marL="355600" indent="-343535">
              <a:lnSpc>
                <a:spcPct val="120000"/>
              </a:lnSpc>
              <a:spcBef>
                <a:spcPts val="600"/>
              </a:spcBef>
              <a:buChar char="-"/>
              <a:tabLst>
                <a:tab pos="355600" algn="l"/>
                <a:tab pos="356235" algn="l"/>
                <a:tab pos="2255520" algn="l"/>
                <a:tab pos="5140325" algn="l"/>
                <a:tab pos="6156960" algn="l"/>
              </a:tabLst>
            </a:pPr>
            <a:r>
              <a:rPr sz="2100" spc="-10">
                <a:latin typeface="Times New Roman"/>
                <a:cs typeface="Times New Roman"/>
              </a:rPr>
              <a:t>Integrating</a:t>
            </a:r>
            <a:r>
              <a:rPr lang="en-US" sz="2100" spc="-10">
                <a:latin typeface="Times New Roman"/>
                <a:cs typeface="Times New Roman"/>
              </a:rPr>
              <a:t> </a:t>
            </a:r>
            <a:r>
              <a:rPr sz="2100" spc="-5">
                <a:latin typeface="Times New Roman"/>
                <a:cs typeface="Times New Roman"/>
              </a:rPr>
              <a:t>speech-recognition</a:t>
            </a:r>
            <a:r>
              <a:rPr lang="en-US" sz="2100" spc="-5">
                <a:latin typeface="Times New Roman"/>
                <a:cs typeface="Times New Roman"/>
              </a:rPr>
              <a:t> </a:t>
            </a:r>
            <a:r>
              <a:rPr sz="2100" spc="-10">
                <a:latin typeface="Times New Roman"/>
                <a:cs typeface="Times New Roman"/>
              </a:rPr>
              <a:t>and</a:t>
            </a:r>
            <a:r>
              <a:rPr lang="en-US" sz="2100" spc="-10">
                <a:latin typeface="Times New Roman"/>
                <a:cs typeface="Times New Roman"/>
              </a:rPr>
              <a:t> </a:t>
            </a:r>
            <a:r>
              <a:rPr sz="2100" spc="-5">
                <a:latin typeface="Times New Roman"/>
                <a:cs typeface="Times New Roman"/>
              </a:rPr>
              <a:t>vision-recognition</a:t>
            </a:r>
            <a:r>
              <a:rPr lang="en-IN" sz="2100">
                <a:latin typeface="Times New Roman"/>
                <a:cs typeface="Times New Roman"/>
              </a:rPr>
              <a:t> </a:t>
            </a:r>
            <a:r>
              <a:rPr sz="2100" spc="-25">
                <a:latin typeface="Times New Roman"/>
                <a:cs typeface="Times New Roman"/>
              </a:rPr>
              <a:t>capabilities.</a:t>
            </a:r>
            <a:endParaRPr sz="2100">
              <a:latin typeface="Times New Roman"/>
              <a:cs typeface="Times New Roman"/>
            </a:endParaRPr>
          </a:p>
          <a:p>
            <a:pPr marL="355600" marR="5080" indent="-343535" algn="just">
              <a:lnSpc>
                <a:spcPct val="120000"/>
              </a:lnSpc>
              <a:spcBef>
                <a:spcPts val="600"/>
              </a:spcBef>
              <a:buChar char="-"/>
              <a:tabLst>
                <a:tab pos="356235" algn="l"/>
              </a:tabLst>
            </a:pPr>
            <a:r>
              <a:rPr sz="2100" spc="-20">
                <a:latin typeface="Times New Roman"/>
                <a:cs typeface="Times New Roman"/>
              </a:rPr>
              <a:t>For</a:t>
            </a:r>
            <a:r>
              <a:rPr sz="2100" spc="-15">
                <a:latin typeface="Times New Roman"/>
                <a:cs typeface="Times New Roman"/>
              </a:rPr>
              <a:t> </a:t>
            </a:r>
            <a:r>
              <a:rPr sz="2100" spc="-10">
                <a:latin typeface="Times New Roman"/>
                <a:cs typeface="Times New Roman"/>
              </a:rPr>
              <a:t>example,</a:t>
            </a:r>
            <a:r>
              <a:rPr sz="2100" spc="-5">
                <a:latin typeface="Times New Roman"/>
                <a:cs typeface="Times New Roman"/>
              </a:rPr>
              <a:t> </a:t>
            </a:r>
            <a:r>
              <a:rPr sz="2100" spc="-15">
                <a:latin typeface="Times New Roman"/>
                <a:cs typeface="Times New Roman"/>
              </a:rPr>
              <a:t>individuals</a:t>
            </a:r>
            <a:r>
              <a:rPr sz="2100" spc="-10">
                <a:latin typeface="Times New Roman"/>
                <a:cs typeface="Times New Roman"/>
              </a:rPr>
              <a:t> </a:t>
            </a:r>
            <a:r>
              <a:rPr sz="2100" spc="20">
                <a:latin typeface="Times New Roman"/>
                <a:cs typeface="Times New Roman"/>
              </a:rPr>
              <a:t>who</a:t>
            </a:r>
            <a:r>
              <a:rPr sz="2100" spc="25">
                <a:latin typeface="Times New Roman"/>
                <a:cs typeface="Times New Roman"/>
              </a:rPr>
              <a:t> </a:t>
            </a:r>
            <a:r>
              <a:rPr sz="2100">
                <a:latin typeface="Times New Roman"/>
                <a:cs typeface="Times New Roman"/>
              </a:rPr>
              <a:t>cannot</a:t>
            </a:r>
            <a:r>
              <a:rPr sz="2100" spc="5">
                <a:latin typeface="Times New Roman"/>
                <a:cs typeface="Times New Roman"/>
              </a:rPr>
              <a:t> </a:t>
            </a:r>
            <a:r>
              <a:rPr sz="2100" spc="-10">
                <a:latin typeface="Times New Roman"/>
                <a:cs typeface="Times New Roman"/>
              </a:rPr>
              <a:t>type</a:t>
            </a:r>
            <a:r>
              <a:rPr sz="2100" spc="-5">
                <a:latin typeface="Times New Roman"/>
                <a:cs typeface="Times New Roman"/>
              </a:rPr>
              <a:t> </a:t>
            </a:r>
            <a:r>
              <a:rPr sz="2100" spc="5">
                <a:latin typeface="Times New Roman"/>
                <a:cs typeface="Times New Roman"/>
              </a:rPr>
              <a:t>can</a:t>
            </a:r>
            <a:r>
              <a:rPr sz="2100" spc="10">
                <a:latin typeface="Times New Roman"/>
                <a:cs typeface="Times New Roman"/>
              </a:rPr>
              <a:t> </a:t>
            </a:r>
            <a:r>
              <a:rPr sz="2100">
                <a:latin typeface="Times New Roman"/>
                <a:cs typeface="Times New Roman"/>
              </a:rPr>
              <a:t>use</a:t>
            </a:r>
            <a:r>
              <a:rPr sz="2100" spc="5">
                <a:latin typeface="Times New Roman"/>
                <a:cs typeface="Times New Roman"/>
              </a:rPr>
              <a:t> </a:t>
            </a:r>
            <a:r>
              <a:rPr sz="2100">
                <a:latin typeface="Times New Roman"/>
                <a:cs typeface="Times New Roman"/>
              </a:rPr>
              <a:t>a</a:t>
            </a:r>
            <a:r>
              <a:rPr sz="2100" spc="5">
                <a:latin typeface="Times New Roman"/>
                <a:cs typeface="Times New Roman"/>
              </a:rPr>
              <a:t> </a:t>
            </a:r>
            <a:r>
              <a:rPr sz="2100" spc="-10">
                <a:latin typeface="Times New Roman"/>
                <a:cs typeface="Times New Roman"/>
              </a:rPr>
              <a:t>voice-</a:t>
            </a:r>
            <a:r>
              <a:rPr sz="2100" spc="-15">
                <a:latin typeface="Times New Roman"/>
                <a:cs typeface="Times New Roman"/>
              </a:rPr>
              <a:t>operated</a:t>
            </a:r>
            <a:r>
              <a:rPr sz="2100" spc="570">
                <a:latin typeface="Times New Roman"/>
                <a:cs typeface="Times New Roman"/>
              </a:rPr>
              <a:t> </a:t>
            </a:r>
            <a:r>
              <a:rPr sz="2100" spc="-10">
                <a:latin typeface="Times New Roman"/>
                <a:cs typeface="Times New Roman"/>
              </a:rPr>
              <a:t>keyboard, and</a:t>
            </a:r>
            <a:r>
              <a:rPr sz="2100" spc="580">
                <a:latin typeface="Times New Roman"/>
                <a:cs typeface="Times New Roman"/>
              </a:rPr>
              <a:t> </a:t>
            </a:r>
            <a:r>
              <a:rPr sz="2100" spc="-10">
                <a:latin typeface="Times New Roman"/>
                <a:cs typeface="Times New Roman"/>
              </a:rPr>
              <a:t>individuals </a:t>
            </a:r>
            <a:r>
              <a:rPr sz="2100">
                <a:latin typeface="Times New Roman"/>
                <a:cs typeface="Times New Roman"/>
              </a:rPr>
              <a:t>who cannot </a:t>
            </a:r>
            <a:r>
              <a:rPr sz="2100" spc="-5">
                <a:latin typeface="Times New Roman"/>
                <a:cs typeface="Times New Roman"/>
              </a:rPr>
              <a:t>travel </a:t>
            </a:r>
            <a:r>
              <a:rPr sz="2100" spc="20">
                <a:latin typeface="Times New Roman"/>
                <a:cs typeface="Times New Roman"/>
              </a:rPr>
              <a:t>can </a:t>
            </a:r>
            <a:r>
              <a:rPr sz="2100">
                <a:latin typeface="Times New Roman"/>
                <a:cs typeface="Times New Roman"/>
              </a:rPr>
              <a:t>work </a:t>
            </a:r>
            <a:r>
              <a:rPr sz="2100" spc="5">
                <a:latin typeface="Times New Roman"/>
                <a:cs typeface="Times New Roman"/>
              </a:rPr>
              <a:t> </a:t>
            </a:r>
            <a:r>
              <a:rPr sz="2100" spc="-10">
                <a:latin typeface="Times New Roman"/>
                <a:cs typeface="Times New Roman"/>
              </a:rPr>
              <a:t>at</a:t>
            </a:r>
            <a:r>
              <a:rPr sz="2100" spc="30">
                <a:latin typeface="Times New Roman"/>
                <a:cs typeface="Times New Roman"/>
              </a:rPr>
              <a:t> </a:t>
            </a:r>
            <a:r>
              <a:rPr sz="2100" spc="-30">
                <a:latin typeface="Times New Roman"/>
                <a:cs typeface="Times New Roman"/>
              </a:rPr>
              <a:t>home.</a:t>
            </a:r>
            <a:endParaRPr sz="2100">
              <a:latin typeface="Times New Roman"/>
              <a:cs typeface="Times New Roman"/>
            </a:endParaRPr>
          </a:p>
          <a:p>
            <a:pPr marL="355600" marR="8255" indent="-343535" algn="just">
              <a:lnSpc>
                <a:spcPct val="120000"/>
              </a:lnSpc>
              <a:spcBef>
                <a:spcPts val="600"/>
              </a:spcBef>
              <a:buChar char="-"/>
              <a:tabLst>
                <a:tab pos="356235" algn="l"/>
              </a:tabLst>
            </a:pPr>
            <a:r>
              <a:rPr sz="2100" spc="-10">
                <a:latin typeface="Times New Roman"/>
                <a:cs typeface="Times New Roman"/>
              </a:rPr>
              <a:t>People with </a:t>
            </a:r>
            <a:r>
              <a:rPr sz="2100" spc="-15">
                <a:latin typeface="Times New Roman"/>
                <a:cs typeface="Times New Roman"/>
              </a:rPr>
              <a:t>impaired </a:t>
            </a:r>
            <a:r>
              <a:rPr sz="2100" spc="-5">
                <a:latin typeface="Times New Roman"/>
                <a:cs typeface="Times New Roman"/>
              </a:rPr>
              <a:t>vision </a:t>
            </a:r>
            <a:r>
              <a:rPr sz="2100">
                <a:latin typeface="Times New Roman"/>
                <a:cs typeface="Times New Roman"/>
              </a:rPr>
              <a:t>- </a:t>
            </a:r>
            <a:r>
              <a:rPr sz="2100" spc="-10">
                <a:latin typeface="Times New Roman"/>
                <a:cs typeface="Times New Roman"/>
              </a:rPr>
              <a:t>manufacturers </a:t>
            </a:r>
            <a:r>
              <a:rPr sz="2100" spc="-20">
                <a:latin typeface="Times New Roman"/>
                <a:cs typeface="Times New Roman"/>
              </a:rPr>
              <a:t>have </a:t>
            </a:r>
            <a:r>
              <a:rPr sz="2100">
                <a:latin typeface="Times New Roman"/>
                <a:cs typeface="Times New Roman"/>
              </a:rPr>
              <a:t>added </a:t>
            </a:r>
            <a:r>
              <a:rPr sz="2100" spc="-10">
                <a:latin typeface="Times New Roman"/>
                <a:cs typeface="Times New Roman"/>
              </a:rPr>
              <a:t>audible </a:t>
            </a:r>
            <a:r>
              <a:rPr sz="2100" spc="-5">
                <a:latin typeface="Times New Roman"/>
                <a:cs typeface="Times New Roman"/>
              </a:rPr>
              <a:t> </a:t>
            </a:r>
            <a:r>
              <a:rPr sz="2100" spc="-10">
                <a:latin typeface="Times New Roman"/>
                <a:cs typeface="Times New Roman"/>
              </a:rPr>
              <a:t>screen</a:t>
            </a:r>
            <a:r>
              <a:rPr sz="2100" spc="50">
                <a:latin typeface="Times New Roman"/>
                <a:cs typeface="Times New Roman"/>
              </a:rPr>
              <a:t> </a:t>
            </a:r>
            <a:r>
              <a:rPr sz="2100" spc="-25">
                <a:latin typeface="Times New Roman"/>
                <a:cs typeface="Times New Roman"/>
              </a:rPr>
              <a:t>tips</a:t>
            </a:r>
            <a:r>
              <a:rPr sz="2100" spc="60">
                <a:latin typeface="Times New Roman"/>
                <a:cs typeface="Times New Roman"/>
              </a:rPr>
              <a:t> </a:t>
            </a:r>
            <a:r>
              <a:rPr sz="2100" spc="-25">
                <a:latin typeface="Times New Roman"/>
                <a:cs typeface="Times New Roman"/>
              </a:rPr>
              <a:t>and</a:t>
            </a:r>
            <a:r>
              <a:rPr sz="2100" spc="50">
                <a:latin typeface="Times New Roman"/>
                <a:cs typeface="Times New Roman"/>
              </a:rPr>
              <a:t> </a:t>
            </a:r>
            <a:r>
              <a:rPr sz="2100" spc="-40">
                <a:latin typeface="Times New Roman"/>
                <a:cs typeface="Times New Roman"/>
              </a:rPr>
              <a:t>voice</a:t>
            </a:r>
            <a:r>
              <a:rPr sz="2100" spc="185">
                <a:latin typeface="Times New Roman"/>
                <a:cs typeface="Times New Roman"/>
              </a:rPr>
              <a:t> </a:t>
            </a:r>
            <a:r>
              <a:rPr sz="2100" spc="-30">
                <a:latin typeface="Times New Roman"/>
                <a:cs typeface="Times New Roman"/>
              </a:rPr>
              <a:t>interfaces</a:t>
            </a:r>
            <a:endParaRPr sz="2100">
              <a:latin typeface="Times New Roman"/>
              <a:cs typeface="Times New Roman"/>
            </a:endParaRPr>
          </a:p>
          <a:p>
            <a:pPr marL="355600" marR="5080" indent="-343535" algn="just">
              <a:lnSpc>
                <a:spcPct val="120000"/>
              </a:lnSpc>
              <a:spcBef>
                <a:spcPts val="600"/>
              </a:spcBef>
              <a:buChar char="-"/>
              <a:tabLst>
                <a:tab pos="356235" algn="l"/>
              </a:tabLst>
            </a:pPr>
            <a:r>
              <a:rPr sz="2100" spc="-5">
                <a:latin typeface="Times New Roman"/>
                <a:cs typeface="Times New Roman"/>
              </a:rPr>
              <a:t>Improve </a:t>
            </a:r>
            <a:r>
              <a:rPr sz="2100" spc="-10">
                <a:latin typeface="Times New Roman"/>
                <a:cs typeface="Times New Roman"/>
              </a:rPr>
              <a:t>the </a:t>
            </a:r>
            <a:r>
              <a:rPr sz="2100" spc="5">
                <a:latin typeface="Times New Roman"/>
                <a:cs typeface="Times New Roman"/>
              </a:rPr>
              <a:t>quality </a:t>
            </a:r>
            <a:r>
              <a:rPr sz="2100">
                <a:latin typeface="Times New Roman"/>
                <a:cs typeface="Times New Roman"/>
              </a:rPr>
              <a:t>of </a:t>
            </a:r>
            <a:r>
              <a:rPr sz="2100" spc="-25">
                <a:latin typeface="Times New Roman"/>
                <a:cs typeface="Times New Roman"/>
              </a:rPr>
              <a:t>life </a:t>
            </a:r>
            <a:r>
              <a:rPr sz="2100" spc="-20">
                <a:latin typeface="Times New Roman"/>
                <a:cs typeface="Times New Roman"/>
              </a:rPr>
              <a:t>for </a:t>
            </a:r>
            <a:r>
              <a:rPr sz="2100">
                <a:latin typeface="Times New Roman"/>
                <a:cs typeface="Times New Roman"/>
              </a:rPr>
              <a:t>people with </a:t>
            </a:r>
            <a:r>
              <a:rPr sz="2100" spc="-5">
                <a:latin typeface="Times New Roman"/>
                <a:cs typeface="Times New Roman"/>
              </a:rPr>
              <a:t>disabilities.- two-way </a:t>
            </a:r>
            <a:r>
              <a:rPr sz="2100">
                <a:latin typeface="Times New Roman"/>
                <a:cs typeface="Times New Roman"/>
              </a:rPr>
              <a:t> </a:t>
            </a:r>
            <a:r>
              <a:rPr sz="2100" spc="-10">
                <a:latin typeface="Times New Roman"/>
                <a:cs typeface="Times New Roman"/>
              </a:rPr>
              <a:t>writing </a:t>
            </a:r>
            <a:r>
              <a:rPr sz="2100" spc="-5">
                <a:latin typeface="Times New Roman"/>
                <a:cs typeface="Times New Roman"/>
              </a:rPr>
              <a:t>telephone, </a:t>
            </a:r>
            <a:r>
              <a:rPr sz="2100">
                <a:latin typeface="Times New Roman"/>
                <a:cs typeface="Times New Roman"/>
              </a:rPr>
              <a:t>a </a:t>
            </a:r>
            <a:r>
              <a:rPr sz="2100" spc="-5">
                <a:latin typeface="Times New Roman"/>
                <a:cs typeface="Times New Roman"/>
              </a:rPr>
              <a:t>robotic </a:t>
            </a:r>
            <a:r>
              <a:rPr sz="2100" spc="5">
                <a:latin typeface="Times New Roman"/>
                <a:cs typeface="Times New Roman"/>
              </a:rPr>
              <a:t>page </a:t>
            </a:r>
            <a:r>
              <a:rPr sz="2100" spc="-5">
                <a:latin typeface="Times New Roman"/>
                <a:cs typeface="Times New Roman"/>
              </a:rPr>
              <a:t>turner, </a:t>
            </a:r>
            <a:r>
              <a:rPr sz="2100">
                <a:latin typeface="Times New Roman"/>
                <a:cs typeface="Times New Roman"/>
              </a:rPr>
              <a:t>a </a:t>
            </a:r>
            <a:r>
              <a:rPr sz="2100" spc="-20">
                <a:latin typeface="Times New Roman"/>
                <a:cs typeface="Times New Roman"/>
              </a:rPr>
              <a:t>hospital-bedside</a:t>
            </a:r>
            <a:r>
              <a:rPr sz="2100" spc="229">
                <a:latin typeface="Times New Roman"/>
                <a:cs typeface="Times New Roman"/>
              </a:rPr>
              <a:t> </a:t>
            </a:r>
            <a:r>
              <a:rPr sz="2100" spc="-25">
                <a:latin typeface="Times New Roman"/>
                <a:cs typeface="Times New Roman"/>
              </a:rPr>
              <a:t>video</a:t>
            </a:r>
            <a:r>
              <a:rPr sz="2100" spc="145">
                <a:latin typeface="Times New Roman"/>
                <a:cs typeface="Times New Roman"/>
              </a:rPr>
              <a:t> </a:t>
            </a:r>
            <a:r>
              <a:rPr sz="2100" spc="-25">
                <a:latin typeface="Times New Roman"/>
                <a:cs typeface="Times New Roman"/>
              </a:rPr>
              <a:t>trip</a:t>
            </a:r>
            <a:r>
              <a:rPr sz="2100" spc="50">
                <a:latin typeface="Times New Roman"/>
                <a:cs typeface="Times New Roman"/>
              </a:rPr>
              <a:t> </a:t>
            </a:r>
            <a:r>
              <a:rPr sz="2100" spc="-10">
                <a:latin typeface="Times New Roman"/>
                <a:cs typeface="Times New Roman"/>
              </a:rPr>
              <a:t>to</a:t>
            </a:r>
            <a:r>
              <a:rPr sz="2100" spc="50">
                <a:latin typeface="Times New Roman"/>
                <a:cs typeface="Times New Roman"/>
              </a:rPr>
              <a:t> </a:t>
            </a:r>
            <a:r>
              <a:rPr sz="2100" spc="-25">
                <a:latin typeface="Times New Roman"/>
                <a:cs typeface="Times New Roman"/>
              </a:rPr>
              <a:t>the</a:t>
            </a:r>
            <a:r>
              <a:rPr sz="2100" spc="30">
                <a:latin typeface="Times New Roman"/>
                <a:cs typeface="Times New Roman"/>
              </a:rPr>
              <a:t> </a:t>
            </a:r>
            <a:r>
              <a:rPr sz="2100" spc="-10">
                <a:latin typeface="Times New Roman"/>
                <a:cs typeface="Times New Roman"/>
              </a:rPr>
              <a:t>zoo</a:t>
            </a:r>
            <a:r>
              <a:rPr sz="2100" spc="5">
                <a:latin typeface="Times New Roman"/>
                <a:cs typeface="Times New Roman"/>
              </a:rPr>
              <a:t> </a:t>
            </a:r>
            <a:r>
              <a:rPr sz="2100" spc="-25">
                <a:latin typeface="Times New Roman"/>
                <a:cs typeface="Times New Roman"/>
              </a:rPr>
              <a:t>or</a:t>
            </a:r>
            <a:r>
              <a:rPr sz="2100" spc="50">
                <a:latin typeface="Times New Roman"/>
                <a:cs typeface="Times New Roman"/>
              </a:rPr>
              <a:t> </a:t>
            </a:r>
            <a:r>
              <a:rPr sz="2100" spc="-25">
                <a:latin typeface="Times New Roman"/>
                <a:cs typeface="Times New Roman"/>
              </a:rPr>
              <a:t>the</a:t>
            </a:r>
            <a:r>
              <a:rPr sz="2100" spc="85">
                <a:latin typeface="Times New Roman"/>
                <a:cs typeface="Times New Roman"/>
              </a:rPr>
              <a:t> </a:t>
            </a:r>
            <a:r>
              <a:rPr sz="2100" spc="-10">
                <a:latin typeface="Times New Roman"/>
                <a:cs typeface="Times New Roman"/>
              </a:rPr>
              <a:t>museum</a:t>
            </a:r>
            <a:endParaRPr sz="2100">
              <a:latin typeface="Times New Roman"/>
              <a:cs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8004809" cy="514350"/>
          </a:xfrm>
          <a:prstGeom prst="rect">
            <a:avLst/>
          </a:prstGeom>
        </p:spPr>
        <p:txBody>
          <a:bodyPr vert="horz" wrap="square" lIns="0" tIns="13335" rIns="0" bIns="0" rtlCol="0">
            <a:spAutoFit/>
          </a:bodyPr>
          <a:lstStyle/>
          <a:p>
            <a:pPr marL="12700">
              <a:lnSpc>
                <a:spcPct val="100000"/>
              </a:lnSpc>
              <a:spcBef>
                <a:spcPts val="105"/>
              </a:spcBef>
            </a:pPr>
            <a:r>
              <a:rPr>
                <a:solidFill>
                  <a:srgbClr val="006FC0"/>
                </a:solidFill>
              </a:rPr>
              <a:t>Importance</a:t>
            </a:r>
            <a:r>
              <a:rPr spc="-20">
                <a:solidFill>
                  <a:srgbClr val="006FC0"/>
                </a:solidFill>
              </a:rPr>
              <a:t> </a:t>
            </a:r>
            <a:r>
              <a:rPr>
                <a:solidFill>
                  <a:srgbClr val="006FC0"/>
                </a:solidFill>
              </a:rPr>
              <a:t>of</a:t>
            </a:r>
            <a:r>
              <a:rPr spc="-20">
                <a:solidFill>
                  <a:srgbClr val="006FC0"/>
                </a:solidFill>
              </a:rPr>
              <a:t> </a:t>
            </a:r>
            <a:r>
              <a:rPr>
                <a:solidFill>
                  <a:srgbClr val="006FC0"/>
                </a:solidFill>
              </a:rPr>
              <a:t>Information</a:t>
            </a:r>
            <a:r>
              <a:rPr spc="-75">
                <a:solidFill>
                  <a:srgbClr val="006FC0"/>
                </a:solidFill>
              </a:rPr>
              <a:t> </a:t>
            </a:r>
            <a:r>
              <a:rPr spc="5">
                <a:solidFill>
                  <a:srgbClr val="006FC0"/>
                </a:solidFill>
              </a:rPr>
              <a:t>Systems</a:t>
            </a:r>
            <a:r>
              <a:rPr spc="-45">
                <a:solidFill>
                  <a:srgbClr val="006FC0"/>
                </a:solidFill>
              </a:rPr>
              <a:t> </a:t>
            </a:r>
            <a:r>
              <a:rPr spc="-10">
                <a:solidFill>
                  <a:srgbClr val="006FC0"/>
                </a:solidFill>
              </a:rPr>
              <a:t>to</a:t>
            </a:r>
            <a:r>
              <a:rPr spc="5">
                <a:solidFill>
                  <a:srgbClr val="006FC0"/>
                </a:solidFill>
              </a:rPr>
              <a:t> </a:t>
            </a:r>
            <a:r>
              <a:rPr spc="-5">
                <a:solidFill>
                  <a:srgbClr val="006FC0"/>
                </a:solidFill>
              </a:rPr>
              <a:t>Society</a:t>
            </a:r>
          </a:p>
        </p:txBody>
      </p:sp>
      <p:sp>
        <p:nvSpPr>
          <p:cNvPr id="3" name="object 3"/>
          <p:cNvSpPr txBox="1"/>
          <p:nvPr/>
        </p:nvSpPr>
        <p:spPr>
          <a:xfrm>
            <a:off x="547369" y="1379938"/>
            <a:ext cx="8405495" cy="4105034"/>
          </a:xfrm>
          <a:prstGeom prst="rect">
            <a:avLst/>
          </a:prstGeom>
        </p:spPr>
        <p:txBody>
          <a:bodyPr vert="horz" wrap="square" lIns="0" tIns="107314" rIns="0" bIns="0" rtlCol="0">
            <a:spAutoFit/>
          </a:bodyPr>
          <a:lstStyle/>
          <a:p>
            <a:pPr marL="12700">
              <a:lnSpc>
                <a:spcPct val="100000"/>
              </a:lnSpc>
              <a:spcBef>
                <a:spcPts val="600"/>
              </a:spcBef>
            </a:pPr>
            <a:r>
              <a:rPr sz="2400" b="1" spc="5">
                <a:solidFill>
                  <a:srgbClr val="00AF50"/>
                </a:solidFill>
                <a:latin typeface="Times New Roman"/>
                <a:cs typeface="Times New Roman"/>
              </a:rPr>
              <a:t>IT</a:t>
            </a:r>
            <a:r>
              <a:rPr sz="2400" b="1" spc="-10">
                <a:solidFill>
                  <a:srgbClr val="00AF50"/>
                </a:solidFill>
                <a:latin typeface="Times New Roman"/>
                <a:cs typeface="Times New Roman"/>
              </a:rPr>
              <a:t> </a:t>
            </a:r>
            <a:r>
              <a:rPr sz="2400" b="1" spc="-5">
                <a:solidFill>
                  <a:srgbClr val="00AF50"/>
                </a:solidFill>
                <a:latin typeface="Times New Roman"/>
                <a:cs typeface="Times New Roman"/>
              </a:rPr>
              <a:t>Affects</a:t>
            </a:r>
            <a:r>
              <a:rPr sz="2400" b="1" spc="15">
                <a:solidFill>
                  <a:srgbClr val="00AF50"/>
                </a:solidFill>
                <a:latin typeface="Times New Roman"/>
                <a:cs typeface="Times New Roman"/>
              </a:rPr>
              <a:t> </a:t>
            </a:r>
            <a:r>
              <a:rPr sz="2400" b="1" spc="-20">
                <a:solidFill>
                  <a:srgbClr val="00AF50"/>
                </a:solidFill>
                <a:latin typeface="Times New Roman"/>
                <a:cs typeface="Times New Roman"/>
              </a:rPr>
              <a:t>Our</a:t>
            </a:r>
            <a:r>
              <a:rPr sz="2400" b="1" spc="25">
                <a:solidFill>
                  <a:srgbClr val="00AF50"/>
                </a:solidFill>
                <a:latin typeface="Times New Roman"/>
                <a:cs typeface="Times New Roman"/>
              </a:rPr>
              <a:t> </a:t>
            </a:r>
            <a:r>
              <a:rPr sz="2400" b="1" spc="-10">
                <a:solidFill>
                  <a:srgbClr val="00AF50"/>
                </a:solidFill>
                <a:latin typeface="Times New Roman"/>
                <a:cs typeface="Times New Roman"/>
              </a:rPr>
              <a:t>Quality</a:t>
            </a:r>
            <a:r>
              <a:rPr sz="2400" b="1" spc="45">
                <a:solidFill>
                  <a:srgbClr val="00AF50"/>
                </a:solidFill>
                <a:latin typeface="Times New Roman"/>
                <a:cs typeface="Times New Roman"/>
              </a:rPr>
              <a:t> </a:t>
            </a:r>
            <a:r>
              <a:rPr sz="2400" b="1" spc="-5">
                <a:solidFill>
                  <a:srgbClr val="00AF50"/>
                </a:solidFill>
                <a:latin typeface="Times New Roman"/>
                <a:cs typeface="Times New Roman"/>
              </a:rPr>
              <a:t>of</a:t>
            </a:r>
            <a:r>
              <a:rPr sz="2400" b="1" spc="-10">
                <a:solidFill>
                  <a:srgbClr val="00AF50"/>
                </a:solidFill>
                <a:latin typeface="Times New Roman"/>
                <a:cs typeface="Times New Roman"/>
              </a:rPr>
              <a:t> </a:t>
            </a:r>
            <a:r>
              <a:rPr sz="2400" b="1" spc="-5">
                <a:solidFill>
                  <a:srgbClr val="00AF50"/>
                </a:solidFill>
                <a:latin typeface="Times New Roman"/>
                <a:cs typeface="Times New Roman"/>
              </a:rPr>
              <a:t>Life</a:t>
            </a:r>
            <a:endParaRPr sz="2400">
              <a:latin typeface="Times New Roman"/>
              <a:cs typeface="Times New Roman"/>
            </a:endParaRPr>
          </a:p>
          <a:p>
            <a:pPr marL="355600" indent="-343535">
              <a:lnSpc>
                <a:spcPct val="100000"/>
              </a:lnSpc>
              <a:spcBef>
                <a:spcPts val="600"/>
              </a:spcBef>
              <a:buChar char="-"/>
              <a:tabLst>
                <a:tab pos="355600" algn="l"/>
                <a:tab pos="356235" algn="l"/>
              </a:tabLst>
            </a:pPr>
            <a:r>
              <a:rPr sz="2000" spc="-25">
                <a:latin typeface="Times New Roman"/>
                <a:cs typeface="Times New Roman"/>
              </a:rPr>
              <a:t>The</a:t>
            </a:r>
            <a:r>
              <a:rPr sz="2000" spc="60">
                <a:latin typeface="Times New Roman"/>
                <a:cs typeface="Times New Roman"/>
              </a:rPr>
              <a:t> </a:t>
            </a:r>
            <a:r>
              <a:rPr sz="2000" spc="-15">
                <a:latin typeface="Times New Roman"/>
                <a:cs typeface="Times New Roman"/>
              </a:rPr>
              <a:t>workplace</a:t>
            </a:r>
            <a:r>
              <a:rPr sz="2000" spc="120">
                <a:latin typeface="Times New Roman"/>
                <a:cs typeface="Times New Roman"/>
              </a:rPr>
              <a:t> </a:t>
            </a:r>
            <a:r>
              <a:rPr sz="2000" spc="-10">
                <a:latin typeface="Times New Roman"/>
                <a:cs typeface="Times New Roman"/>
              </a:rPr>
              <a:t>can</a:t>
            </a:r>
            <a:r>
              <a:rPr sz="2000">
                <a:latin typeface="Times New Roman"/>
                <a:cs typeface="Times New Roman"/>
              </a:rPr>
              <a:t> be</a:t>
            </a:r>
            <a:r>
              <a:rPr sz="2000" spc="10">
                <a:latin typeface="Times New Roman"/>
                <a:cs typeface="Times New Roman"/>
              </a:rPr>
              <a:t> </a:t>
            </a:r>
            <a:r>
              <a:rPr sz="2000" spc="-20">
                <a:latin typeface="Times New Roman"/>
                <a:cs typeface="Times New Roman"/>
              </a:rPr>
              <a:t>expanded</a:t>
            </a:r>
            <a:r>
              <a:rPr sz="2000" spc="110">
                <a:latin typeface="Times New Roman"/>
                <a:cs typeface="Times New Roman"/>
              </a:rPr>
              <a:t> </a:t>
            </a:r>
            <a:r>
              <a:rPr sz="2000" spc="-5">
                <a:latin typeface="Times New Roman"/>
                <a:cs typeface="Times New Roman"/>
              </a:rPr>
              <a:t>to</a:t>
            </a:r>
            <a:r>
              <a:rPr sz="2000" spc="5">
                <a:latin typeface="Times New Roman"/>
                <a:cs typeface="Times New Roman"/>
              </a:rPr>
              <a:t> </a:t>
            </a:r>
            <a:r>
              <a:rPr sz="2000" spc="-5">
                <a:latin typeface="Times New Roman"/>
                <a:cs typeface="Times New Roman"/>
              </a:rPr>
              <a:t>24</a:t>
            </a:r>
            <a:r>
              <a:rPr sz="2000">
                <a:latin typeface="Times New Roman"/>
                <a:cs typeface="Times New Roman"/>
              </a:rPr>
              <a:t> </a:t>
            </a:r>
            <a:r>
              <a:rPr sz="2000" spc="-15">
                <a:latin typeface="Times New Roman"/>
                <a:cs typeface="Times New Roman"/>
              </a:rPr>
              <a:t>hours</a:t>
            </a:r>
            <a:r>
              <a:rPr sz="2000" spc="65">
                <a:latin typeface="Times New Roman"/>
                <a:cs typeface="Times New Roman"/>
              </a:rPr>
              <a:t> </a:t>
            </a:r>
            <a:r>
              <a:rPr sz="2000">
                <a:latin typeface="Times New Roman"/>
                <a:cs typeface="Times New Roman"/>
              </a:rPr>
              <a:t>a</a:t>
            </a:r>
            <a:r>
              <a:rPr sz="2000" spc="15">
                <a:latin typeface="Times New Roman"/>
                <a:cs typeface="Times New Roman"/>
              </a:rPr>
              <a:t> </a:t>
            </a:r>
            <a:r>
              <a:rPr sz="2000">
                <a:latin typeface="Times New Roman"/>
                <a:cs typeface="Times New Roman"/>
              </a:rPr>
              <a:t>day</a:t>
            </a:r>
            <a:r>
              <a:rPr sz="2000" spc="5">
                <a:latin typeface="Times New Roman"/>
                <a:cs typeface="Times New Roman"/>
              </a:rPr>
              <a:t> at</a:t>
            </a:r>
            <a:r>
              <a:rPr sz="2000" spc="-55">
                <a:latin typeface="Times New Roman"/>
                <a:cs typeface="Times New Roman"/>
              </a:rPr>
              <a:t> </a:t>
            </a:r>
            <a:r>
              <a:rPr sz="2000">
                <a:latin typeface="Times New Roman"/>
                <a:cs typeface="Times New Roman"/>
              </a:rPr>
              <a:t>any </a:t>
            </a:r>
            <a:r>
              <a:rPr sz="2000" spc="-20">
                <a:latin typeface="Times New Roman"/>
                <a:cs typeface="Times New Roman"/>
              </a:rPr>
              <a:t>location.</a:t>
            </a:r>
            <a:endParaRPr sz="2000">
              <a:latin typeface="Times New Roman"/>
              <a:cs typeface="Times New Roman"/>
            </a:endParaRPr>
          </a:p>
          <a:p>
            <a:pPr marL="355600" indent="-343535">
              <a:lnSpc>
                <a:spcPct val="100000"/>
              </a:lnSpc>
              <a:spcBef>
                <a:spcPts val="600"/>
              </a:spcBef>
              <a:buChar char="-"/>
              <a:tabLst>
                <a:tab pos="355600" algn="l"/>
                <a:tab pos="356235" algn="l"/>
              </a:tabLst>
            </a:pPr>
            <a:r>
              <a:rPr sz="2000" spc="15">
                <a:latin typeface="Times New Roman"/>
                <a:cs typeface="Times New Roman"/>
              </a:rPr>
              <a:t>IT</a:t>
            </a:r>
            <a:r>
              <a:rPr sz="2000" spc="229">
                <a:latin typeface="Times New Roman"/>
                <a:cs typeface="Times New Roman"/>
              </a:rPr>
              <a:t> </a:t>
            </a:r>
            <a:r>
              <a:rPr sz="2000" spc="-15">
                <a:latin typeface="Times New Roman"/>
                <a:cs typeface="Times New Roman"/>
              </a:rPr>
              <a:t>can</a:t>
            </a:r>
            <a:r>
              <a:rPr sz="2000" spc="260">
                <a:latin typeface="Times New Roman"/>
                <a:cs typeface="Times New Roman"/>
              </a:rPr>
              <a:t> </a:t>
            </a:r>
            <a:r>
              <a:rPr sz="2000">
                <a:latin typeface="Times New Roman"/>
                <a:cs typeface="Times New Roman"/>
              </a:rPr>
              <a:t>provide</a:t>
            </a:r>
            <a:r>
              <a:rPr sz="2000" spc="270">
                <a:latin typeface="Times New Roman"/>
                <a:cs typeface="Times New Roman"/>
              </a:rPr>
              <a:t> </a:t>
            </a:r>
            <a:r>
              <a:rPr sz="2000" spc="-10">
                <a:latin typeface="Times New Roman"/>
                <a:cs typeface="Times New Roman"/>
              </a:rPr>
              <a:t>employees</a:t>
            </a:r>
            <a:r>
              <a:rPr sz="2000" spc="285">
                <a:latin typeface="Times New Roman"/>
                <a:cs typeface="Times New Roman"/>
              </a:rPr>
              <a:t> </a:t>
            </a:r>
            <a:r>
              <a:rPr sz="2000" spc="-5">
                <a:latin typeface="Times New Roman"/>
                <a:cs typeface="Times New Roman"/>
              </a:rPr>
              <a:t>with</a:t>
            </a:r>
            <a:r>
              <a:rPr sz="2000" spc="355">
                <a:latin typeface="Times New Roman"/>
                <a:cs typeface="Times New Roman"/>
              </a:rPr>
              <a:t> </a:t>
            </a:r>
            <a:r>
              <a:rPr sz="2000" spc="-10">
                <a:latin typeface="Times New Roman"/>
                <a:cs typeface="Times New Roman"/>
              </a:rPr>
              <a:t>flexibility</a:t>
            </a:r>
            <a:r>
              <a:rPr sz="2000" spc="210">
                <a:latin typeface="Times New Roman"/>
                <a:cs typeface="Times New Roman"/>
              </a:rPr>
              <a:t> </a:t>
            </a:r>
            <a:r>
              <a:rPr sz="2000" spc="-5">
                <a:latin typeface="Times New Roman"/>
                <a:cs typeface="Times New Roman"/>
              </a:rPr>
              <a:t>that</a:t>
            </a:r>
            <a:r>
              <a:rPr sz="2000" spc="300">
                <a:latin typeface="Times New Roman"/>
                <a:cs typeface="Times New Roman"/>
              </a:rPr>
              <a:t> </a:t>
            </a:r>
            <a:r>
              <a:rPr sz="2000" spc="-15">
                <a:latin typeface="Times New Roman"/>
                <a:cs typeface="Times New Roman"/>
              </a:rPr>
              <a:t>can</a:t>
            </a:r>
            <a:r>
              <a:rPr sz="2000" spc="260">
                <a:latin typeface="Times New Roman"/>
                <a:cs typeface="Times New Roman"/>
              </a:rPr>
              <a:t> </a:t>
            </a:r>
            <a:r>
              <a:rPr sz="2000" spc="5">
                <a:latin typeface="Times New Roman"/>
                <a:cs typeface="Times New Roman"/>
              </a:rPr>
              <a:t>significantly</a:t>
            </a:r>
            <a:r>
              <a:rPr sz="2000" spc="170">
                <a:latin typeface="Times New Roman"/>
                <a:cs typeface="Times New Roman"/>
              </a:rPr>
              <a:t> </a:t>
            </a:r>
            <a:r>
              <a:rPr sz="2000">
                <a:latin typeface="Times New Roman"/>
                <a:cs typeface="Times New Roman"/>
              </a:rPr>
              <a:t>improve</a:t>
            </a:r>
            <a:r>
              <a:rPr sz="2000" spc="270">
                <a:latin typeface="Times New Roman"/>
                <a:cs typeface="Times New Roman"/>
              </a:rPr>
              <a:t> </a:t>
            </a:r>
            <a:r>
              <a:rPr sz="2000" spc="10">
                <a:latin typeface="Times New Roman"/>
                <a:cs typeface="Times New Roman"/>
              </a:rPr>
              <a:t>the</a:t>
            </a:r>
            <a:endParaRPr sz="2000">
              <a:latin typeface="Times New Roman"/>
              <a:cs typeface="Times New Roman"/>
            </a:endParaRPr>
          </a:p>
          <a:p>
            <a:pPr marL="355600">
              <a:lnSpc>
                <a:spcPct val="100000"/>
              </a:lnSpc>
              <a:spcBef>
                <a:spcPts val="600"/>
              </a:spcBef>
            </a:pPr>
            <a:r>
              <a:rPr sz="2000" spc="-5">
                <a:latin typeface="Times New Roman"/>
                <a:cs typeface="Times New Roman"/>
              </a:rPr>
              <a:t>quality</a:t>
            </a:r>
            <a:r>
              <a:rPr sz="2000" spc="-15">
                <a:latin typeface="Times New Roman"/>
                <a:cs typeface="Times New Roman"/>
              </a:rPr>
              <a:t> </a:t>
            </a:r>
            <a:r>
              <a:rPr sz="2000" spc="-25">
                <a:latin typeface="Times New Roman"/>
                <a:cs typeface="Times New Roman"/>
              </a:rPr>
              <a:t>of</a:t>
            </a:r>
            <a:r>
              <a:rPr sz="2000" spc="20">
                <a:latin typeface="Times New Roman"/>
                <a:cs typeface="Times New Roman"/>
              </a:rPr>
              <a:t> </a:t>
            </a:r>
            <a:r>
              <a:rPr sz="2000" spc="-10">
                <a:latin typeface="Times New Roman"/>
                <a:cs typeface="Times New Roman"/>
              </a:rPr>
              <a:t>leisure</a:t>
            </a:r>
            <a:r>
              <a:rPr sz="2000" spc="5">
                <a:latin typeface="Times New Roman"/>
                <a:cs typeface="Times New Roman"/>
              </a:rPr>
              <a:t> </a:t>
            </a:r>
            <a:r>
              <a:rPr sz="2000" spc="-15">
                <a:latin typeface="Times New Roman"/>
                <a:cs typeface="Times New Roman"/>
              </a:rPr>
              <a:t>time.</a:t>
            </a:r>
            <a:endParaRPr sz="2000">
              <a:latin typeface="Times New Roman"/>
              <a:cs typeface="Times New Roman"/>
            </a:endParaRPr>
          </a:p>
          <a:p>
            <a:pPr marL="12700">
              <a:lnSpc>
                <a:spcPct val="100000"/>
              </a:lnSpc>
              <a:spcBef>
                <a:spcPts val="600"/>
              </a:spcBef>
            </a:pPr>
            <a:r>
              <a:rPr sz="2000" b="1" spc="-5">
                <a:latin typeface="Times New Roman"/>
                <a:cs typeface="Times New Roman"/>
              </a:rPr>
              <a:t>From</a:t>
            </a:r>
            <a:r>
              <a:rPr sz="2000" b="1" spc="25">
                <a:latin typeface="Times New Roman"/>
                <a:cs typeface="Times New Roman"/>
              </a:rPr>
              <a:t> </a:t>
            </a:r>
            <a:r>
              <a:rPr sz="2000" b="1" spc="-30">
                <a:latin typeface="Times New Roman"/>
                <a:cs typeface="Times New Roman"/>
              </a:rPr>
              <a:t>the</a:t>
            </a:r>
            <a:r>
              <a:rPr sz="2000" b="1" spc="50">
                <a:latin typeface="Times New Roman"/>
                <a:cs typeface="Times New Roman"/>
              </a:rPr>
              <a:t> </a:t>
            </a:r>
            <a:r>
              <a:rPr sz="2000" b="1" spc="-20">
                <a:latin typeface="Times New Roman"/>
                <a:cs typeface="Times New Roman"/>
              </a:rPr>
              <a:t>opposite</a:t>
            </a:r>
            <a:r>
              <a:rPr sz="2000" b="1" spc="100">
                <a:latin typeface="Times New Roman"/>
                <a:cs typeface="Times New Roman"/>
              </a:rPr>
              <a:t> </a:t>
            </a:r>
            <a:r>
              <a:rPr sz="2000" b="1">
                <a:latin typeface="Times New Roman"/>
                <a:cs typeface="Times New Roman"/>
              </a:rPr>
              <a:t>perspective,</a:t>
            </a:r>
            <a:endParaRPr sz="2000">
              <a:latin typeface="Times New Roman"/>
              <a:cs typeface="Times New Roman"/>
            </a:endParaRPr>
          </a:p>
          <a:p>
            <a:pPr marL="355600" indent="-343535">
              <a:lnSpc>
                <a:spcPct val="100000"/>
              </a:lnSpc>
              <a:spcBef>
                <a:spcPts val="600"/>
              </a:spcBef>
              <a:buChar char="-"/>
              <a:tabLst>
                <a:tab pos="355600" algn="l"/>
                <a:tab pos="356235" algn="l"/>
              </a:tabLst>
            </a:pPr>
            <a:r>
              <a:rPr sz="2000" spc="-10">
                <a:latin typeface="Times New Roman"/>
                <a:cs typeface="Times New Roman"/>
              </a:rPr>
              <a:t>IT</a:t>
            </a:r>
            <a:r>
              <a:rPr sz="2000" spc="30">
                <a:latin typeface="Times New Roman"/>
                <a:cs typeface="Times New Roman"/>
              </a:rPr>
              <a:t> </a:t>
            </a:r>
            <a:r>
              <a:rPr sz="2000">
                <a:latin typeface="Times New Roman"/>
                <a:cs typeface="Times New Roman"/>
              </a:rPr>
              <a:t>also</a:t>
            </a:r>
            <a:r>
              <a:rPr sz="2000" spc="-40">
                <a:latin typeface="Times New Roman"/>
                <a:cs typeface="Times New Roman"/>
              </a:rPr>
              <a:t> </a:t>
            </a:r>
            <a:r>
              <a:rPr sz="2000" spc="-10">
                <a:latin typeface="Times New Roman"/>
                <a:cs typeface="Times New Roman"/>
              </a:rPr>
              <a:t>can</a:t>
            </a:r>
            <a:r>
              <a:rPr sz="2000" spc="55">
                <a:latin typeface="Times New Roman"/>
                <a:cs typeface="Times New Roman"/>
              </a:rPr>
              <a:t> </a:t>
            </a:r>
            <a:r>
              <a:rPr sz="2000" spc="-10">
                <a:latin typeface="Times New Roman"/>
                <a:cs typeface="Times New Roman"/>
              </a:rPr>
              <a:t>place</a:t>
            </a:r>
            <a:r>
              <a:rPr sz="2000" spc="20">
                <a:latin typeface="Times New Roman"/>
                <a:cs typeface="Times New Roman"/>
              </a:rPr>
              <a:t> </a:t>
            </a:r>
            <a:r>
              <a:rPr sz="2000" spc="-35">
                <a:latin typeface="Times New Roman"/>
                <a:cs typeface="Times New Roman"/>
              </a:rPr>
              <a:t>employees</a:t>
            </a:r>
            <a:r>
              <a:rPr sz="2000" spc="280">
                <a:latin typeface="Times New Roman"/>
                <a:cs typeface="Times New Roman"/>
              </a:rPr>
              <a:t> </a:t>
            </a:r>
            <a:r>
              <a:rPr sz="2000" spc="-25">
                <a:latin typeface="Times New Roman"/>
                <a:cs typeface="Times New Roman"/>
              </a:rPr>
              <a:t>on</a:t>
            </a:r>
            <a:r>
              <a:rPr sz="2000" spc="55">
                <a:latin typeface="Times New Roman"/>
                <a:cs typeface="Times New Roman"/>
              </a:rPr>
              <a:t> </a:t>
            </a:r>
            <a:r>
              <a:rPr sz="2000" spc="-10">
                <a:latin typeface="Times New Roman"/>
                <a:cs typeface="Times New Roman"/>
              </a:rPr>
              <a:t>“constant</a:t>
            </a:r>
            <a:r>
              <a:rPr sz="2000" spc="10">
                <a:latin typeface="Times New Roman"/>
                <a:cs typeface="Times New Roman"/>
              </a:rPr>
              <a:t> </a:t>
            </a:r>
            <a:r>
              <a:rPr sz="2000" spc="-10">
                <a:latin typeface="Times New Roman"/>
                <a:cs typeface="Times New Roman"/>
              </a:rPr>
              <a:t>call”(including</a:t>
            </a:r>
            <a:r>
              <a:rPr sz="2000" spc="114">
                <a:latin typeface="Times New Roman"/>
                <a:cs typeface="Times New Roman"/>
              </a:rPr>
              <a:t> </a:t>
            </a:r>
            <a:r>
              <a:rPr sz="2000" spc="-15">
                <a:latin typeface="Times New Roman"/>
                <a:cs typeface="Times New Roman"/>
              </a:rPr>
              <a:t>vacations)</a:t>
            </a:r>
            <a:endParaRPr sz="2000">
              <a:latin typeface="Times New Roman"/>
              <a:cs typeface="Times New Roman"/>
            </a:endParaRPr>
          </a:p>
          <a:p>
            <a:pPr marL="355600" marR="13970" indent="-343535">
              <a:lnSpc>
                <a:spcPct val="129299"/>
              </a:lnSpc>
              <a:spcBef>
                <a:spcPts val="600"/>
              </a:spcBef>
              <a:buChar char="-"/>
              <a:tabLst>
                <a:tab pos="355600" algn="l"/>
                <a:tab pos="356235" algn="l"/>
                <a:tab pos="882650" algn="l"/>
                <a:tab pos="1880235" algn="l"/>
                <a:tab pos="2223770" algn="l"/>
                <a:tab pos="3576954" algn="l"/>
                <a:tab pos="4136390" algn="l"/>
                <a:tab pos="4739640" algn="l"/>
                <a:tab pos="5610225" algn="l"/>
                <a:tab pos="6118860" algn="l"/>
                <a:tab pos="7535545" algn="l"/>
                <a:tab pos="7923530" algn="l"/>
              </a:tabLst>
            </a:pPr>
            <a:r>
              <a:rPr sz="2000" spc="-25">
                <a:latin typeface="Times New Roman"/>
                <a:cs typeface="Times New Roman"/>
              </a:rPr>
              <a:t>T</a:t>
            </a:r>
            <a:r>
              <a:rPr sz="2000">
                <a:latin typeface="Times New Roman"/>
                <a:cs typeface="Times New Roman"/>
              </a:rPr>
              <a:t>he	</a:t>
            </a:r>
            <a:r>
              <a:rPr sz="2000" spc="-10">
                <a:latin typeface="Times New Roman"/>
                <a:cs typeface="Times New Roman"/>
              </a:rPr>
              <a:t>m</a:t>
            </a:r>
            <a:r>
              <a:rPr sz="2000" spc="5">
                <a:latin typeface="Times New Roman"/>
                <a:cs typeface="Times New Roman"/>
              </a:rPr>
              <a:t>a</a:t>
            </a:r>
            <a:r>
              <a:rPr sz="2000" spc="40">
                <a:latin typeface="Times New Roman"/>
                <a:cs typeface="Times New Roman"/>
              </a:rPr>
              <a:t>j</a:t>
            </a:r>
            <a:r>
              <a:rPr sz="2000" spc="-55">
                <a:latin typeface="Times New Roman"/>
                <a:cs typeface="Times New Roman"/>
              </a:rPr>
              <a:t>o</a:t>
            </a:r>
            <a:r>
              <a:rPr sz="2000" spc="-20">
                <a:latin typeface="Times New Roman"/>
                <a:cs typeface="Times New Roman"/>
              </a:rPr>
              <a:t>r</a:t>
            </a:r>
            <a:r>
              <a:rPr sz="2000" spc="-10">
                <a:latin typeface="Times New Roman"/>
                <a:cs typeface="Times New Roman"/>
              </a:rPr>
              <a:t>i</a:t>
            </a:r>
            <a:r>
              <a:rPr sz="2000" spc="40">
                <a:latin typeface="Times New Roman"/>
                <a:cs typeface="Times New Roman"/>
              </a:rPr>
              <a:t>t</a:t>
            </a:r>
            <a:r>
              <a:rPr sz="2000">
                <a:latin typeface="Times New Roman"/>
                <a:cs typeface="Times New Roman"/>
              </a:rPr>
              <a:t>y	of	</a:t>
            </a:r>
            <a:r>
              <a:rPr sz="2000" spc="30">
                <a:latin typeface="Times New Roman"/>
                <a:cs typeface="Times New Roman"/>
              </a:rPr>
              <a:t>r</a:t>
            </a:r>
            <a:r>
              <a:rPr sz="2000" spc="-40">
                <a:latin typeface="Times New Roman"/>
                <a:cs typeface="Times New Roman"/>
              </a:rPr>
              <a:t>e</a:t>
            </a:r>
            <a:r>
              <a:rPr sz="2000" spc="20">
                <a:latin typeface="Times New Roman"/>
                <a:cs typeface="Times New Roman"/>
              </a:rPr>
              <a:t>s</a:t>
            </a:r>
            <a:r>
              <a:rPr sz="2000" spc="45">
                <a:latin typeface="Times New Roman"/>
                <a:cs typeface="Times New Roman"/>
              </a:rPr>
              <a:t>p</a:t>
            </a:r>
            <a:r>
              <a:rPr sz="2000" spc="-55">
                <a:latin typeface="Times New Roman"/>
                <a:cs typeface="Times New Roman"/>
              </a:rPr>
              <a:t>o</a:t>
            </a:r>
            <a:r>
              <a:rPr sz="2000">
                <a:latin typeface="Times New Roman"/>
                <a:cs typeface="Times New Roman"/>
              </a:rPr>
              <a:t>nd</a:t>
            </a:r>
            <a:r>
              <a:rPr sz="2000" spc="-45">
                <a:latin typeface="Times New Roman"/>
                <a:cs typeface="Times New Roman"/>
              </a:rPr>
              <a:t>e</a:t>
            </a:r>
            <a:r>
              <a:rPr sz="2000">
                <a:latin typeface="Times New Roman"/>
                <a:cs typeface="Times New Roman"/>
              </a:rPr>
              <a:t>n</a:t>
            </a:r>
            <a:r>
              <a:rPr sz="2000" spc="-10">
                <a:latin typeface="Times New Roman"/>
                <a:cs typeface="Times New Roman"/>
              </a:rPr>
              <a:t>t</a:t>
            </a:r>
            <a:r>
              <a:rPr sz="2000">
                <a:latin typeface="Times New Roman"/>
                <a:cs typeface="Times New Roman"/>
              </a:rPr>
              <a:t>s	</a:t>
            </a:r>
            <a:r>
              <a:rPr sz="2000" spc="-10">
                <a:latin typeface="Times New Roman"/>
                <a:cs typeface="Times New Roman"/>
              </a:rPr>
              <a:t>t</a:t>
            </a:r>
            <a:r>
              <a:rPr sz="2000" spc="5">
                <a:latin typeface="Times New Roman"/>
                <a:cs typeface="Times New Roman"/>
              </a:rPr>
              <a:t>a</a:t>
            </a:r>
            <a:r>
              <a:rPr sz="2000">
                <a:latin typeface="Times New Roman"/>
                <a:cs typeface="Times New Roman"/>
              </a:rPr>
              <a:t>ke	</a:t>
            </a:r>
            <a:r>
              <a:rPr sz="2000" spc="-10">
                <a:latin typeface="Times New Roman"/>
                <a:cs typeface="Times New Roman"/>
              </a:rPr>
              <a:t>t</a:t>
            </a:r>
            <a:r>
              <a:rPr sz="2000">
                <a:latin typeface="Times New Roman"/>
                <a:cs typeface="Times New Roman"/>
              </a:rPr>
              <a:t>h</a:t>
            </a:r>
            <a:r>
              <a:rPr sz="2000" spc="-45">
                <a:latin typeface="Times New Roman"/>
                <a:cs typeface="Times New Roman"/>
              </a:rPr>
              <a:t>e</a:t>
            </a:r>
            <a:r>
              <a:rPr sz="2000" spc="40">
                <a:latin typeface="Times New Roman"/>
                <a:cs typeface="Times New Roman"/>
              </a:rPr>
              <a:t>i</a:t>
            </a:r>
            <a:r>
              <a:rPr sz="2000">
                <a:latin typeface="Times New Roman"/>
                <a:cs typeface="Times New Roman"/>
              </a:rPr>
              <a:t>r	l</a:t>
            </a:r>
            <a:r>
              <a:rPr sz="2000" spc="5">
                <a:latin typeface="Times New Roman"/>
                <a:cs typeface="Times New Roman"/>
              </a:rPr>
              <a:t>a</a:t>
            </a:r>
            <a:r>
              <a:rPr sz="2000">
                <a:latin typeface="Times New Roman"/>
                <a:cs typeface="Times New Roman"/>
              </a:rPr>
              <a:t>pt</a:t>
            </a:r>
            <a:r>
              <a:rPr sz="2000" spc="-55">
                <a:latin typeface="Times New Roman"/>
                <a:cs typeface="Times New Roman"/>
              </a:rPr>
              <a:t>o</a:t>
            </a:r>
            <a:r>
              <a:rPr sz="2000">
                <a:latin typeface="Times New Roman"/>
                <a:cs typeface="Times New Roman"/>
              </a:rPr>
              <a:t>ps	</a:t>
            </a:r>
            <a:r>
              <a:rPr sz="2000" spc="5">
                <a:latin typeface="Times New Roman"/>
                <a:cs typeface="Times New Roman"/>
              </a:rPr>
              <a:t>a</a:t>
            </a:r>
            <a:r>
              <a:rPr sz="2000">
                <a:latin typeface="Times New Roman"/>
                <a:cs typeface="Times New Roman"/>
              </a:rPr>
              <a:t>nd	</a:t>
            </a:r>
            <a:r>
              <a:rPr sz="2000" spc="20">
                <a:latin typeface="Times New Roman"/>
                <a:cs typeface="Times New Roman"/>
              </a:rPr>
              <a:t>s</a:t>
            </a:r>
            <a:r>
              <a:rPr sz="2000" spc="-60">
                <a:latin typeface="Times New Roman"/>
                <a:cs typeface="Times New Roman"/>
              </a:rPr>
              <a:t>m</a:t>
            </a:r>
            <a:r>
              <a:rPr sz="2000" spc="10">
                <a:latin typeface="Times New Roman"/>
                <a:cs typeface="Times New Roman"/>
              </a:rPr>
              <a:t>a</a:t>
            </a:r>
            <a:r>
              <a:rPr sz="2000" spc="-20">
                <a:latin typeface="Times New Roman"/>
                <a:cs typeface="Times New Roman"/>
              </a:rPr>
              <a:t>r</a:t>
            </a:r>
            <a:r>
              <a:rPr sz="2000" spc="-10">
                <a:latin typeface="Times New Roman"/>
                <a:cs typeface="Times New Roman"/>
              </a:rPr>
              <a:t>t</a:t>
            </a:r>
            <a:r>
              <a:rPr sz="2000">
                <a:latin typeface="Times New Roman"/>
                <a:cs typeface="Times New Roman"/>
              </a:rPr>
              <a:t>ph</a:t>
            </a:r>
            <a:r>
              <a:rPr sz="2000" spc="-50">
                <a:latin typeface="Times New Roman"/>
                <a:cs typeface="Times New Roman"/>
              </a:rPr>
              <a:t>o</a:t>
            </a:r>
            <a:r>
              <a:rPr sz="2000" spc="50">
                <a:latin typeface="Times New Roman"/>
                <a:cs typeface="Times New Roman"/>
              </a:rPr>
              <a:t>n</a:t>
            </a:r>
            <a:r>
              <a:rPr sz="2000" spc="-40">
                <a:latin typeface="Times New Roman"/>
                <a:cs typeface="Times New Roman"/>
              </a:rPr>
              <a:t>e</a:t>
            </a:r>
            <a:r>
              <a:rPr sz="2000">
                <a:latin typeface="Times New Roman"/>
                <a:cs typeface="Times New Roman"/>
              </a:rPr>
              <a:t>s	</a:t>
            </a:r>
            <a:r>
              <a:rPr sz="2000" spc="-50">
                <a:latin typeface="Times New Roman"/>
                <a:cs typeface="Times New Roman"/>
              </a:rPr>
              <a:t>o</a:t>
            </a:r>
            <a:r>
              <a:rPr sz="2000">
                <a:latin typeface="Times New Roman"/>
                <a:cs typeface="Times New Roman"/>
              </a:rPr>
              <a:t>n	</a:t>
            </a:r>
            <a:r>
              <a:rPr sz="2000" spc="-10">
                <a:latin typeface="Times New Roman"/>
                <a:cs typeface="Times New Roman"/>
              </a:rPr>
              <a:t>t</a:t>
            </a:r>
            <a:r>
              <a:rPr sz="2000">
                <a:latin typeface="Times New Roman"/>
                <a:cs typeface="Times New Roman"/>
              </a:rPr>
              <a:t>h</a:t>
            </a:r>
            <a:r>
              <a:rPr sz="2000" spc="-40">
                <a:latin typeface="Times New Roman"/>
                <a:cs typeface="Times New Roman"/>
              </a:rPr>
              <a:t>e</a:t>
            </a:r>
            <a:r>
              <a:rPr sz="2000" spc="-10">
                <a:latin typeface="Times New Roman"/>
                <a:cs typeface="Times New Roman"/>
              </a:rPr>
              <a:t>i</a:t>
            </a:r>
            <a:r>
              <a:rPr sz="2000">
                <a:latin typeface="Times New Roman"/>
                <a:cs typeface="Times New Roman"/>
              </a:rPr>
              <a:t>r  </a:t>
            </a:r>
            <a:r>
              <a:rPr sz="2000" spc="-15">
                <a:latin typeface="Times New Roman"/>
                <a:cs typeface="Times New Roman"/>
              </a:rPr>
              <a:t>vacations,</a:t>
            </a:r>
            <a:r>
              <a:rPr sz="2000" spc="105">
                <a:latin typeface="Times New Roman"/>
                <a:cs typeface="Times New Roman"/>
              </a:rPr>
              <a:t> </a:t>
            </a:r>
            <a:r>
              <a:rPr sz="2000">
                <a:latin typeface="Times New Roman"/>
                <a:cs typeface="Times New Roman"/>
              </a:rPr>
              <a:t>and </a:t>
            </a:r>
            <a:r>
              <a:rPr sz="2000" spc="-5">
                <a:latin typeface="Times New Roman"/>
                <a:cs typeface="Times New Roman"/>
              </a:rPr>
              <a:t>100</a:t>
            </a:r>
            <a:r>
              <a:rPr sz="2000">
                <a:latin typeface="Times New Roman"/>
                <a:cs typeface="Times New Roman"/>
              </a:rPr>
              <a:t> </a:t>
            </a:r>
            <a:r>
              <a:rPr sz="2000" spc="-20">
                <a:latin typeface="Times New Roman"/>
                <a:cs typeface="Times New Roman"/>
              </a:rPr>
              <a:t>percent</a:t>
            </a:r>
            <a:r>
              <a:rPr sz="2000" spc="95">
                <a:latin typeface="Times New Roman"/>
                <a:cs typeface="Times New Roman"/>
              </a:rPr>
              <a:t> </a:t>
            </a:r>
            <a:r>
              <a:rPr sz="2000" spc="-30">
                <a:latin typeface="Times New Roman"/>
                <a:cs typeface="Times New Roman"/>
              </a:rPr>
              <a:t>took</a:t>
            </a:r>
            <a:r>
              <a:rPr sz="2000" spc="100">
                <a:latin typeface="Times New Roman"/>
                <a:cs typeface="Times New Roman"/>
              </a:rPr>
              <a:t> </a:t>
            </a:r>
            <a:r>
              <a:rPr sz="2000" spc="-15">
                <a:latin typeface="Times New Roman"/>
                <a:cs typeface="Times New Roman"/>
              </a:rPr>
              <a:t>their</a:t>
            </a:r>
            <a:r>
              <a:rPr sz="2000" spc="35">
                <a:latin typeface="Times New Roman"/>
                <a:cs typeface="Times New Roman"/>
              </a:rPr>
              <a:t> </a:t>
            </a:r>
            <a:r>
              <a:rPr sz="2000" spc="-25">
                <a:latin typeface="Times New Roman"/>
                <a:cs typeface="Times New Roman"/>
              </a:rPr>
              <a:t>cell</a:t>
            </a:r>
            <a:r>
              <a:rPr sz="2000" spc="95">
                <a:latin typeface="Times New Roman"/>
                <a:cs typeface="Times New Roman"/>
              </a:rPr>
              <a:t> </a:t>
            </a:r>
            <a:r>
              <a:rPr sz="2000" spc="-10">
                <a:latin typeface="Times New Roman"/>
                <a:cs typeface="Times New Roman"/>
              </a:rPr>
              <a:t>phones.</a:t>
            </a:r>
            <a:endParaRPr sz="2000">
              <a:latin typeface="Times New Roman"/>
              <a:cs typeface="Times New Roman"/>
            </a:endParaRPr>
          </a:p>
          <a:p>
            <a:pPr marL="355600" marR="15240" indent="-343535">
              <a:lnSpc>
                <a:spcPts val="3100"/>
              </a:lnSpc>
              <a:spcBef>
                <a:spcPts val="600"/>
              </a:spcBef>
              <a:buChar char="-"/>
              <a:tabLst>
                <a:tab pos="355600" algn="l"/>
                <a:tab pos="356235" algn="l"/>
              </a:tabLst>
            </a:pPr>
            <a:r>
              <a:rPr sz="2000" spc="-10">
                <a:latin typeface="Times New Roman"/>
                <a:cs typeface="Times New Roman"/>
              </a:rPr>
              <a:t>The</a:t>
            </a:r>
            <a:r>
              <a:rPr sz="2000" spc="110">
                <a:latin typeface="Times New Roman"/>
                <a:cs typeface="Times New Roman"/>
              </a:rPr>
              <a:t> </a:t>
            </a:r>
            <a:r>
              <a:rPr sz="2000">
                <a:latin typeface="Times New Roman"/>
                <a:cs typeface="Times New Roman"/>
              </a:rPr>
              <a:t>majority</a:t>
            </a:r>
            <a:r>
              <a:rPr sz="2000" spc="110">
                <a:latin typeface="Times New Roman"/>
                <a:cs typeface="Times New Roman"/>
              </a:rPr>
              <a:t> </a:t>
            </a:r>
            <a:r>
              <a:rPr sz="2000" spc="-5">
                <a:latin typeface="Times New Roman"/>
                <a:cs typeface="Times New Roman"/>
              </a:rPr>
              <a:t>of</a:t>
            </a:r>
            <a:r>
              <a:rPr sz="2000" spc="85">
                <a:latin typeface="Times New Roman"/>
                <a:cs typeface="Times New Roman"/>
              </a:rPr>
              <a:t> </a:t>
            </a:r>
            <a:r>
              <a:rPr sz="2000" spc="-5">
                <a:latin typeface="Times New Roman"/>
                <a:cs typeface="Times New Roman"/>
              </a:rPr>
              <a:t>respondents</a:t>
            </a:r>
            <a:r>
              <a:rPr sz="2000" spc="135">
                <a:latin typeface="Times New Roman"/>
                <a:cs typeface="Times New Roman"/>
              </a:rPr>
              <a:t> </a:t>
            </a:r>
            <a:r>
              <a:rPr sz="2000">
                <a:latin typeface="Times New Roman"/>
                <a:cs typeface="Times New Roman"/>
              </a:rPr>
              <a:t>did</a:t>
            </a:r>
            <a:r>
              <a:rPr sz="2000" spc="90">
                <a:latin typeface="Times New Roman"/>
                <a:cs typeface="Times New Roman"/>
              </a:rPr>
              <a:t> </a:t>
            </a:r>
            <a:r>
              <a:rPr sz="2000" spc="15">
                <a:latin typeface="Times New Roman"/>
                <a:cs typeface="Times New Roman"/>
              </a:rPr>
              <a:t>some</a:t>
            </a:r>
            <a:r>
              <a:rPr sz="2000" spc="65">
                <a:latin typeface="Times New Roman"/>
                <a:cs typeface="Times New Roman"/>
              </a:rPr>
              <a:t> </a:t>
            </a:r>
            <a:r>
              <a:rPr sz="2000" spc="-5">
                <a:latin typeface="Times New Roman"/>
                <a:cs typeface="Times New Roman"/>
              </a:rPr>
              <a:t>work</a:t>
            </a:r>
            <a:r>
              <a:rPr sz="2000" spc="155">
                <a:latin typeface="Times New Roman"/>
                <a:cs typeface="Times New Roman"/>
              </a:rPr>
              <a:t> </a:t>
            </a:r>
            <a:r>
              <a:rPr sz="2000" spc="-5">
                <a:latin typeface="Times New Roman"/>
                <a:cs typeface="Times New Roman"/>
              </a:rPr>
              <a:t>while</a:t>
            </a:r>
            <a:r>
              <a:rPr sz="2000" spc="165">
                <a:latin typeface="Times New Roman"/>
                <a:cs typeface="Times New Roman"/>
              </a:rPr>
              <a:t> </a:t>
            </a:r>
            <a:r>
              <a:rPr sz="2000" spc="-10">
                <a:latin typeface="Times New Roman"/>
                <a:cs typeface="Times New Roman"/>
              </a:rPr>
              <a:t>vacationing,</a:t>
            </a:r>
            <a:r>
              <a:rPr sz="2000" spc="145">
                <a:latin typeface="Times New Roman"/>
                <a:cs typeface="Times New Roman"/>
              </a:rPr>
              <a:t> </a:t>
            </a:r>
            <a:r>
              <a:rPr sz="2000">
                <a:latin typeface="Times New Roman"/>
                <a:cs typeface="Times New Roman"/>
              </a:rPr>
              <a:t>and</a:t>
            </a:r>
            <a:r>
              <a:rPr sz="2000" spc="105">
                <a:latin typeface="Times New Roman"/>
                <a:cs typeface="Times New Roman"/>
              </a:rPr>
              <a:t> </a:t>
            </a:r>
            <a:r>
              <a:rPr sz="2000" spc="-10">
                <a:latin typeface="Times New Roman"/>
                <a:cs typeface="Times New Roman"/>
              </a:rPr>
              <a:t>almost</a:t>
            </a:r>
            <a:r>
              <a:rPr sz="2000" spc="100">
                <a:latin typeface="Times New Roman"/>
                <a:cs typeface="Times New Roman"/>
              </a:rPr>
              <a:t> </a:t>
            </a:r>
            <a:r>
              <a:rPr sz="2000" spc="-5">
                <a:latin typeface="Times New Roman"/>
                <a:cs typeface="Times New Roman"/>
              </a:rPr>
              <a:t>all </a:t>
            </a:r>
            <a:r>
              <a:rPr sz="2000" spc="-484">
                <a:latin typeface="Times New Roman"/>
                <a:cs typeface="Times New Roman"/>
              </a:rPr>
              <a:t> </a:t>
            </a:r>
            <a:r>
              <a:rPr sz="2000" spc="-30">
                <a:latin typeface="Times New Roman"/>
                <a:cs typeface="Times New Roman"/>
              </a:rPr>
              <a:t>of</a:t>
            </a:r>
            <a:r>
              <a:rPr sz="2000" spc="35">
                <a:latin typeface="Times New Roman"/>
                <a:cs typeface="Times New Roman"/>
              </a:rPr>
              <a:t> </a:t>
            </a:r>
            <a:r>
              <a:rPr sz="2000" spc="-15">
                <a:latin typeface="Times New Roman"/>
                <a:cs typeface="Times New Roman"/>
              </a:rPr>
              <a:t>them</a:t>
            </a:r>
            <a:r>
              <a:rPr sz="2000" spc="40">
                <a:latin typeface="Times New Roman"/>
                <a:cs typeface="Times New Roman"/>
              </a:rPr>
              <a:t> </a:t>
            </a:r>
            <a:r>
              <a:rPr sz="2000" spc="-25">
                <a:latin typeface="Times New Roman"/>
                <a:cs typeface="Times New Roman"/>
              </a:rPr>
              <a:t>checked</a:t>
            </a:r>
            <a:r>
              <a:rPr sz="2000" spc="150">
                <a:latin typeface="Times New Roman"/>
                <a:cs typeface="Times New Roman"/>
              </a:rPr>
              <a:t> </a:t>
            </a:r>
            <a:r>
              <a:rPr sz="2000" spc="-15">
                <a:latin typeface="Times New Roman"/>
                <a:cs typeface="Times New Roman"/>
              </a:rPr>
              <a:t>their</a:t>
            </a:r>
            <a:r>
              <a:rPr sz="2000" spc="35">
                <a:latin typeface="Times New Roman"/>
                <a:cs typeface="Times New Roman"/>
              </a:rPr>
              <a:t> </a:t>
            </a:r>
            <a:r>
              <a:rPr sz="2000" spc="-10">
                <a:latin typeface="Times New Roman"/>
                <a:cs typeface="Times New Roman"/>
              </a:rPr>
              <a:t>e-mail</a:t>
            </a:r>
            <a:r>
              <a:rPr sz="2000" spc="40">
                <a:latin typeface="Times New Roman"/>
                <a:cs typeface="Times New Roman"/>
              </a:rPr>
              <a:t> </a:t>
            </a:r>
            <a:r>
              <a:rPr sz="2000" spc="-20">
                <a:latin typeface="Times New Roman"/>
                <a:cs typeface="Times New Roman"/>
              </a:rPr>
              <a:t>regularly.</a:t>
            </a:r>
            <a:endParaRPr sz="2000">
              <a:latin typeface="Times New Roman"/>
              <a:cs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8004809" cy="514350"/>
          </a:xfrm>
          <a:prstGeom prst="rect">
            <a:avLst/>
          </a:prstGeom>
        </p:spPr>
        <p:txBody>
          <a:bodyPr vert="horz" wrap="square" lIns="0" tIns="13335" rIns="0" bIns="0" rtlCol="0">
            <a:spAutoFit/>
          </a:bodyPr>
          <a:lstStyle/>
          <a:p>
            <a:pPr marL="12700">
              <a:lnSpc>
                <a:spcPct val="100000"/>
              </a:lnSpc>
              <a:spcBef>
                <a:spcPts val="105"/>
              </a:spcBef>
            </a:pPr>
            <a:r>
              <a:rPr>
                <a:solidFill>
                  <a:srgbClr val="006FC0"/>
                </a:solidFill>
              </a:rPr>
              <a:t>Importance</a:t>
            </a:r>
            <a:r>
              <a:rPr spc="-20">
                <a:solidFill>
                  <a:srgbClr val="006FC0"/>
                </a:solidFill>
              </a:rPr>
              <a:t> </a:t>
            </a:r>
            <a:r>
              <a:rPr>
                <a:solidFill>
                  <a:srgbClr val="006FC0"/>
                </a:solidFill>
              </a:rPr>
              <a:t>of</a:t>
            </a:r>
            <a:r>
              <a:rPr spc="-20">
                <a:solidFill>
                  <a:srgbClr val="006FC0"/>
                </a:solidFill>
              </a:rPr>
              <a:t> </a:t>
            </a:r>
            <a:r>
              <a:rPr>
                <a:solidFill>
                  <a:srgbClr val="006FC0"/>
                </a:solidFill>
              </a:rPr>
              <a:t>Information</a:t>
            </a:r>
            <a:r>
              <a:rPr spc="-75">
                <a:solidFill>
                  <a:srgbClr val="006FC0"/>
                </a:solidFill>
              </a:rPr>
              <a:t> </a:t>
            </a:r>
            <a:r>
              <a:rPr spc="5">
                <a:solidFill>
                  <a:srgbClr val="006FC0"/>
                </a:solidFill>
              </a:rPr>
              <a:t>Systems</a:t>
            </a:r>
            <a:r>
              <a:rPr spc="-45">
                <a:solidFill>
                  <a:srgbClr val="006FC0"/>
                </a:solidFill>
              </a:rPr>
              <a:t> </a:t>
            </a:r>
            <a:r>
              <a:rPr spc="-10">
                <a:solidFill>
                  <a:srgbClr val="006FC0"/>
                </a:solidFill>
              </a:rPr>
              <a:t>to</a:t>
            </a:r>
            <a:r>
              <a:rPr spc="5">
                <a:solidFill>
                  <a:srgbClr val="006FC0"/>
                </a:solidFill>
              </a:rPr>
              <a:t> </a:t>
            </a:r>
            <a:r>
              <a:rPr spc="-5">
                <a:solidFill>
                  <a:srgbClr val="006FC0"/>
                </a:solidFill>
              </a:rPr>
              <a:t>Society</a:t>
            </a:r>
          </a:p>
        </p:txBody>
      </p:sp>
      <p:sp>
        <p:nvSpPr>
          <p:cNvPr id="3" name="object 3"/>
          <p:cNvSpPr txBox="1"/>
          <p:nvPr/>
        </p:nvSpPr>
        <p:spPr>
          <a:xfrm>
            <a:off x="536257" y="1066800"/>
            <a:ext cx="8397240" cy="4810760"/>
          </a:xfrm>
          <a:prstGeom prst="rect">
            <a:avLst/>
          </a:prstGeom>
        </p:spPr>
        <p:txBody>
          <a:bodyPr vert="horz" wrap="square" lIns="0" tIns="107314" rIns="0" bIns="0" rtlCol="0">
            <a:spAutoFit/>
          </a:bodyPr>
          <a:lstStyle/>
          <a:p>
            <a:pPr marL="12700">
              <a:lnSpc>
                <a:spcPct val="100000"/>
              </a:lnSpc>
              <a:spcBef>
                <a:spcPts val="844"/>
              </a:spcBef>
            </a:pPr>
            <a:r>
              <a:rPr sz="2400" b="1">
                <a:solidFill>
                  <a:srgbClr val="00AF50"/>
                </a:solidFill>
                <a:latin typeface="Times New Roman"/>
                <a:cs typeface="Times New Roman"/>
              </a:rPr>
              <a:t>Improvements</a:t>
            </a:r>
            <a:r>
              <a:rPr sz="2400" b="1" spc="-40">
                <a:solidFill>
                  <a:srgbClr val="00AF50"/>
                </a:solidFill>
                <a:latin typeface="Times New Roman"/>
                <a:cs typeface="Times New Roman"/>
              </a:rPr>
              <a:t> </a:t>
            </a:r>
            <a:r>
              <a:rPr sz="2400" b="1" spc="-10">
                <a:solidFill>
                  <a:srgbClr val="00AF50"/>
                </a:solidFill>
                <a:latin typeface="Times New Roman"/>
                <a:cs typeface="Times New Roman"/>
              </a:rPr>
              <a:t>in</a:t>
            </a:r>
            <a:r>
              <a:rPr sz="2400" b="1">
                <a:solidFill>
                  <a:srgbClr val="00AF50"/>
                </a:solidFill>
                <a:latin typeface="Times New Roman"/>
                <a:cs typeface="Times New Roman"/>
              </a:rPr>
              <a:t> </a:t>
            </a:r>
            <a:r>
              <a:rPr sz="2400" b="1" spc="-15">
                <a:solidFill>
                  <a:srgbClr val="00AF50"/>
                </a:solidFill>
                <a:latin typeface="Times New Roman"/>
                <a:cs typeface="Times New Roman"/>
              </a:rPr>
              <a:t>Healthcare</a:t>
            </a:r>
            <a:endParaRPr sz="2400">
              <a:latin typeface="Times New Roman"/>
              <a:cs typeface="Times New Roman"/>
            </a:endParaRPr>
          </a:p>
          <a:p>
            <a:pPr marL="12700">
              <a:lnSpc>
                <a:spcPct val="100000"/>
              </a:lnSpc>
              <a:spcBef>
                <a:spcPts val="625"/>
              </a:spcBef>
            </a:pPr>
            <a:r>
              <a:rPr sz="2000" spc="-10">
                <a:latin typeface="Times New Roman"/>
                <a:cs typeface="Times New Roman"/>
              </a:rPr>
              <a:t>IT</a:t>
            </a:r>
            <a:r>
              <a:rPr sz="2000" spc="25">
                <a:latin typeface="Times New Roman"/>
                <a:cs typeface="Times New Roman"/>
              </a:rPr>
              <a:t> </a:t>
            </a:r>
            <a:r>
              <a:rPr sz="2000">
                <a:latin typeface="Times New Roman"/>
                <a:cs typeface="Times New Roman"/>
              </a:rPr>
              <a:t>has</a:t>
            </a:r>
            <a:r>
              <a:rPr sz="2000" spc="-25">
                <a:latin typeface="Times New Roman"/>
                <a:cs typeface="Times New Roman"/>
              </a:rPr>
              <a:t> </a:t>
            </a:r>
            <a:r>
              <a:rPr sz="2000" spc="-10">
                <a:latin typeface="Times New Roman"/>
                <a:cs typeface="Times New Roman"/>
              </a:rPr>
              <a:t>brought</a:t>
            </a:r>
            <a:r>
              <a:rPr sz="2000" spc="45">
                <a:latin typeface="Times New Roman"/>
                <a:cs typeface="Times New Roman"/>
              </a:rPr>
              <a:t> </a:t>
            </a:r>
            <a:r>
              <a:rPr sz="2000" spc="-10">
                <a:latin typeface="Times New Roman"/>
                <a:cs typeface="Times New Roman"/>
              </a:rPr>
              <a:t>about</a:t>
            </a:r>
            <a:r>
              <a:rPr sz="2000" spc="45">
                <a:latin typeface="Times New Roman"/>
                <a:cs typeface="Times New Roman"/>
              </a:rPr>
              <a:t> </a:t>
            </a:r>
            <a:r>
              <a:rPr sz="2000" spc="-15">
                <a:latin typeface="Times New Roman"/>
                <a:cs typeface="Times New Roman"/>
              </a:rPr>
              <a:t>major</a:t>
            </a:r>
            <a:r>
              <a:rPr sz="2000" spc="40">
                <a:latin typeface="Times New Roman"/>
                <a:cs typeface="Times New Roman"/>
              </a:rPr>
              <a:t> </a:t>
            </a:r>
            <a:r>
              <a:rPr sz="2000" spc="-20">
                <a:latin typeface="Times New Roman"/>
                <a:cs typeface="Times New Roman"/>
              </a:rPr>
              <a:t>improvements</a:t>
            </a:r>
            <a:r>
              <a:rPr sz="2000" spc="150">
                <a:latin typeface="Times New Roman"/>
                <a:cs typeface="Times New Roman"/>
              </a:rPr>
              <a:t> </a:t>
            </a:r>
            <a:r>
              <a:rPr sz="2000" spc="-5">
                <a:latin typeface="Times New Roman"/>
                <a:cs typeface="Times New Roman"/>
              </a:rPr>
              <a:t>in </a:t>
            </a:r>
            <a:r>
              <a:rPr sz="2000" spc="-15">
                <a:latin typeface="Times New Roman"/>
                <a:cs typeface="Times New Roman"/>
              </a:rPr>
              <a:t>healthcare</a:t>
            </a:r>
            <a:r>
              <a:rPr sz="2000" spc="70">
                <a:latin typeface="Times New Roman"/>
                <a:cs typeface="Times New Roman"/>
              </a:rPr>
              <a:t> </a:t>
            </a:r>
            <a:r>
              <a:rPr sz="2000" spc="-30">
                <a:latin typeface="Times New Roman"/>
                <a:cs typeface="Times New Roman"/>
              </a:rPr>
              <a:t>delivery.</a:t>
            </a:r>
            <a:endParaRPr sz="2000">
              <a:latin typeface="Times New Roman"/>
              <a:cs typeface="Times New Roman"/>
            </a:endParaRPr>
          </a:p>
          <a:p>
            <a:pPr marL="355600" indent="-343535">
              <a:lnSpc>
                <a:spcPct val="100000"/>
              </a:lnSpc>
              <a:spcBef>
                <a:spcPts val="700"/>
              </a:spcBef>
              <a:buChar char="-"/>
              <a:tabLst>
                <a:tab pos="355600" algn="l"/>
                <a:tab pos="356235" algn="l"/>
              </a:tabLst>
            </a:pPr>
            <a:r>
              <a:rPr sz="2000" spc="-25">
                <a:latin typeface="Times New Roman"/>
                <a:cs typeface="Times New Roman"/>
              </a:rPr>
              <a:t>Better</a:t>
            </a:r>
            <a:r>
              <a:rPr sz="2000" spc="140">
                <a:latin typeface="Times New Roman"/>
                <a:cs typeface="Times New Roman"/>
              </a:rPr>
              <a:t> </a:t>
            </a:r>
            <a:r>
              <a:rPr sz="2000">
                <a:latin typeface="Times New Roman"/>
                <a:cs typeface="Times New Roman"/>
              </a:rPr>
              <a:t>and</a:t>
            </a:r>
            <a:r>
              <a:rPr sz="2000" spc="-50">
                <a:latin typeface="Times New Roman"/>
                <a:cs typeface="Times New Roman"/>
              </a:rPr>
              <a:t> </a:t>
            </a:r>
            <a:r>
              <a:rPr sz="2000" spc="-15">
                <a:latin typeface="Times New Roman"/>
                <a:cs typeface="Times New Roman"/>
              </a:rPr>
              <a:t>faster</a:t>
            </a:r>
            <a:r>
              <a:rPr sz="2000" spc="85">
                <a:latin typeface="Times New Roman"/>
                <a:cs typeface="Times New Roman"/>
              </a:rPr>
              <a:t> </a:t>
            </a:r>
            <a:r>
              <a:rPr sz="2000" spc="-5">
                <a:latin typeface="Times New Roman"/>
                <a:cs typeface="Times New Roman"/>
              </a:rPr>
              <a:t>diagnoses,</a:t>
            </a:r>
            <a:r>
              <a:rPr sz="2000" spc="15">
                <a:latin typeface="Times New Roman"/>
                <a:cs typeface="Times New Roman"/>
              </a:rPr>
              <a:t> </a:t>
            </a:r>
            <a:r>
              <a:rPr sz="2000">
                <a:latin typeface="Times New Roman"/>
                <a:cs typeface="Times New Roman"/>
              </a:rPr>
              <a:t>and</a:t>
            </a:r>
            <a:r>
              <a:rPr sz="2000" spc="5">
                <a:latin typeface="Times New Roman"/>
                <a:cs typeface="Times New Roman"/>
              </a:rPr>
              <a:t> </a:t>
            </a:r>
            <a:r>
              <a:rPr sz="2000" spc="-15">
                <a:latin typeface="Times New Roman"/>
                <a:cs typeface="Times New Roman"/>
              </a:rPr>
              <a:t>accurate</a:t>
            </a:r>
            <a:r>
              <a:rPr sz="2000" spc="80">
                <a:latin typeface="Times New Roman"/>
                <a:cs typeface="Times New Roman"/>
              </a:rPr>
              <a:t> </a:t>
            </a:r>
            <a:r>
              <a:rPr sz="2000" spc="-20">
                <a:latin typeface="Times New Roman"/>
                <a:cs typeface="Times New Roman"/>
              </a:rPr>
              <a:t>monitoring</a:t>
            </a:r>
            <a:r>
              <a:rPr sz="2000" spc="110">
                <a:latin typeface="Times New Roman"/>
                <a:cs typeface="Times New Roman"/>
              </a:rPr>
              <a:t> </a:t>
            </a:r>
            <a:r>
              <a:rPr sz="2000" spc="-30">
                <a:latin typeface="Times New Roman"/>
                <a:cs typeface="Times New Roman"/>
              </a:rPr>
              <a:t>of</a:t>
            </a:r>
            <a:r>
              <a:rPr sz="2000" spc="85">
                <a:latin typeface="Times New Roman"/>
                <a:cs typeface="Times New Roman"/>
              </a:rPr>
              <a:t> </a:t>
            </a:r>
            <a:r>
              <a:rPr sz="2000" spc="-15">
                <a:latin typeface="Times New Roman"/>
                <a:cs typeface="Times New Roman"/>
              </a:rPr>
              <a:t>critically</a:t>
            </a:r>
            <a:r>
              <a:rPr sz="2000" spc="65">
                <a:latin typeface="Times New Roman"/>
                <a:cs typeface="Times New Roman"/>
              </a:rPr>
              <a:t> </a:t>
            </a:r>
            <a:r>
              <a:rPr sz="2000" spc="-10">
                <a:latin typeface="Times New Roman"/>
                <a:cs typeface="Times New Roman"/>
              </a:rPr>
              <a:t>ill</a:t>
            </a:r>
            <a:r>
              <a:rPr sz="2000">
                <a:latin typeface="Times New Roman"/>
                <a:cs typeface="Times New Roman"/>
              </a:rPr>
              <a:t> </a:t>
            </a:r>
            <a:r>
              <a:rPr sz="2000" spc="-10">
                <a:latin typeface="Times New Roman"/>
                <a:cs typeface="Times New Roman"/>
              </a:rPr>
              <a:t>patients</a:t>
            </a:r>
            <a:endParaRPr sz="2000">
              <a:latin typeface="Times New Roman"/>
              <a:cs typeface="Times New Roman"/>
            </a:endParaRPr>
          </a:p>
          <a:p>
            <a:pPr marL="355600" indent="-343535">
              <a:lnSpc>
                <a:spcPct val="100000"/>
              </a:lnSpc>
              <a:spcBef>
                <a:spcPts val="705"/>
              </a:spcBef>
              <a:buChar char="-"/>
              <a:tabLst>
                <a:tab pos="355600" algn="l"/>
                <a:tab pos="356235" algn="l"/>
              </a:tabLst>
            </a:pPr>
            <a:r>
              <a:rPr sz="2000" spc="-15">
                <a:latin typeface="Times New Roman"/>
                <a:cs typeface="Times New Roman"/>
              </a:rPr>
              <a:t>Streamlined</a:t>
            </a:r>
            <a:r>
              <a:rPr sz="2000" spc="105">
                <a:latin typeface="Times New Roman"/>
                <a:cs typeface="Times New Roman"/>
              </a:rPr>
              <a:t> </a:t>
            </a:r>
            <a:r>
              <a:rPr sz="2000" spc="-20">
                <a:latin typeface="Times New Roman"/>
                <a:cs typeface="Times New Roman"/>
              </a:rPr>
              <a:t>process</a:t>
            </a:r>
            <a:r>
              <a:rPr sz="2000" spc="125">
                <a:latin typeface="Times New Roman"/>
                <a:cs typeface="Times New Roman"/>
              </a:rPr>
              <a:t> </a:t>
            </a:r>
            <a:r>
              <a:rPr sz="2000" spc="-25">
                <a:latin typeface="Times New Roman"/>
                <a:cs typeface="Times New Roman"/>
              </a:rPr>
              <a:t>of</a:t>
            </a:r>
            <a:r>
              <a:rPr sz="2000" spc="30">
                <a:latin typeface="Times New Roman"/>
                <a:cs typeface="Times New Roman"/>
              </a:rPr>
              <a:t> </a:t>
            </a:r>
            <a:r>
              <a:rPr sz="2000" spc="-15">
                <a:latin typeface="Times New Roman"/>
                <a:cs typeface="Times New Roman"/>
              </a:rPr>
              <a:t>researching</a:t>
            </a:r>
            <a:r>
              <a:rPr sz="2000" spc="105">
                <a:latin typeface="Times New Roman"/>
                <a:cs typeface="Times New Roman"/>
              </a:rPr>
              <a:t> </a:t>
            </a:r>
            <a:r>
              <a:rPr sz="2000">
                <a:latin typeface="Times New Roman"/>
                <a:cs typeface="Times New Roman"/>
              </a:rPr>
              <a:t>and </a:t>
            </a:r>
            <a:r>
              <a:rPr sz="2000" spc="-20">
                <a:latin typeface="Times New Roman"/>
                <a:cs typeface="Times New Roman"/>
              </a:rPr>
              <a:t>developing</a:t>
            </a:r>
            <a:r>
              <a:rPr sz="2000" spc="155">
                <a:latin typeface="Times New Roman"/>
                <a:cs typeface="Times New Roman"/>
              </a:rPr>
              <a:t> </a:t>
            </a:r>
            <a:r>
              <a:rPr sz="2000" spc="-15">
                <a:latin typeface="Times New Roman"/>
                <a:cs typeface="Times New Roman"/>
              </a:rPr>
              <a:t>new</a:t>
            </a:r>
            <a:r>
              <a:rPr sz="2000" spc="50">
                <a:latin typeface="Times New Roman"/>
                <a:cs typeface="Times New Roman"/>
              </a:rPr>
              <a:t> </a:t>
            </a:r>
            <a:r>
              <a:rPr sz="2000">
                <a:latin typeface="Times New Roman"/>
                <a:cs typeface="Times New Roman"/>
              </a:rPr>
              <a:t>drugs.</a:t>
            </a:r>
          </a:p>
          <a:p>
            <a:pPr marL="355600" marR="5080" indent="-343535">
              <a:lnSpc>
                <a:spcPct val="129299"/>
              </a:lnSpc>
              <a:buChar char="-"/>
              <a:tabLst>
                <a:tab pos="355600" algn="l"/>
                <a:tab pos="356235" algn="l"/>
                <a:tab pos="1200785" algn="l"/>
                <a:tab pos="2179320" algn="l"/>
                <a:tab pos="2782570" algn="l"/>
                <a:tab pos="3703954" algn="l"/>
                <a:tab pos="4777740" algn="l"/>
                <a:tab pos="5852160" algn="l"/>
                <a:tab pos="6391910" algn="l"/>
                <a:tab pos="7427595" algn="l"/>
                <a:tab pos="8215630" algn="l"/>
              </a:tabLst>
            </a:pPr>
            <a:r>
              <a:rPr sz="2000" spc="25">
                <a:latin typeface="Times New Roman"/>
                <a:cs typeface="Times New Roman"/>
              </a:rPr>
              <a:t>E</a:t>
            </a:r>
            <a:r>
              <a:rPr sz="2000" spc="-50">
                <a:latin typeface="Times New Roman"/>
                <a:cs typeface="Times New Roman"/>
              </a:rPr>
              <a:t>x</a:t>
            </a:r>
            <a:r>
              <a:rPr sz="2000">
                <a:latin typeface="Times New Roman"/>
                <a:cs typeface="Times New Roman"/>
              </a:rPr>
              <a:t>p</a:t>
            </a:r>
            <a:r>
              <a:rPr sz="2000" spc="10">
                <a:latin typeface="Times New Roman"/>
                <a:cs typeface="Times New Roman"/>
              </a:rPr>
              <a:t>e</a:t>
            </a:r>
            <a:r>
              <a:rPr sz="2000" spc="-20">
                <a:latin typeface="Times New Roman"/>
                <a:cs typeface="Times New Roman"/>
              </a:rPr>
              <a:t>r</a:t>
            </a:r>
            <a:r>
              <a:rPr sz="2000">
                <a:latin typeface="Times New Roman"/>
                <a:cs typeface="Times New Roman"/>
              </a:rPr>
              <a:t>t	</a:t>
            </a:r>
            <a:r>
              <a:rPr sz="2000" spc="65">
                <a:latin typeface="Times New Roman"/>
                <a:cs typeface="Times New Roman"/>
              </a:rPr>
              <a:t>s</a:t>
            </a:r>
            <a:r>
              <a:rPr sz="2000" spc="-100">
                <a:latin typeface="Times New Roman"/>
                <a:cs typeface="Times New Roman"/>
              </a:rPr>
              <a:t>y</a:t>
            </a:r>
            <a:r>
              <a:rPr sz="2000" spc="15">
                <a:latin typeface="Times New Roman"/>
                <a:cs typeface="Times New Roman"/>
              </a:rPr>
              <a:t>s</a:t>
            </a:r>
            <a:r>
              <a:rPr sz="2000" spc="40">
                <a:latin typeface="Times New Roman"/>
                <a:cs typeface="Times New Roman"/>
              </a:rPr>
              <a:t>t</a:t>
            </a:r>
            <a:r>
              <a:rPr sz="2000" spc="-40">
                <a:latin typeface="Times New Roman"/>
                <a:cs typeface="Times New Roman"/>
              </a:rPr>
              <a:t>e</a:t>
            </a:r>
            <a:r>
              <a:rPr sz="2000" spc="-10">
                <a:latin typeface="Times New Roman"/>
                <a:cs typeface="Times New Roman"/>
              </a:rPr>
              <a:t>m</a:t>
            </a:r>
            <a:r>
              <a:rPr sz="2000" spc="-5">
                <a:latin typeface="Times New Roman"/>
                <a:cs typeface="Times New Roman"/>
              </a:rPr>
              <a:t>s</a:t>
            </a:r>
            <a:r>
              <a:rPr sz="2000">
                <a:latin typeface="Times New Roman"/>
                <a:cs typeface="Times New Roman"/>
              </a:rPr>
              <a:t>	h</a:t>
            </a:r>
            <a:r>
              <a:rPr sz="2000" spc="-40">
                <a:latin typeface="Times New Roman"/>
                <a:cs typeface="Times New Roman"/>
              </a:rPr>
              <a:t>e</a:t>
            </a:r>
            <a:r>
              <a:rPr sz="2000">
                <a:latin typeface="Times New Roman"/>
                <a:cs typeface="Times New Roman"/>
              </a:rPr>
              <a:t>lp	</a:t>
            </a:r>
            <a:r>
              <a:rPr sz="2000" spc="45">
                <a:latin typeface="Times New Roman"/>
                <a:cs typeface="Times New Roman"/>
              </a:rPr>
              <a:t>d</a:t>
            </a:r>
            <a:r>
              <a:rPr sz="2000">
                <a:latin typeface="Times New Roman"/>
                <a:cs typeface="Times New Roman"/>
              </a:rPr>
              <a:t>o</a:t>
            </a:r>
            <a:r>
              <a:rPr sz="2000" spc="-40">
                <a:latin typeface="Times New Roman"/>
                <a:cs typeface="Times New Roman"/>
              </a:rPr>
              <a:t>c</a:t>
            </a:r>
            <a:r>
              <a:rPr sz="2000" spc="40">
                <a:latin typeface="Times New Roman"/>
                <a:cs typeface="Times New Roman"/>
              </a:rPr>
              <a:t>t</a:t>
            </a:r>
            <a:r>
              <a:rPr sz="2000" spc="-50">
                <a:latin typeface="Times New Roman"/>
                <a:cs typeface="Times New Roman"/>
              </a:rPr>
              <a:t>o</a:t>
            </a:r>
            <a:r>
              <a:rPr sz="2000" spc="-20">
                <a:latin typeface="Times New Roman"/>
                <a:cs typeface="Times New Roman"/>
              </a:rPr>
              <a:t>r</a:t>
            </a:r>
            <a:r>
              <a:rPr sz="2000" spc="-5">
                <a:latin typeface="Times New Roman"/>
                <a:cs typeface="Times New Roman"/>
              </a:rPr>
              <a:t>s</a:t>
            </a:r>
            <a:r>
              <a:rPr sz="2000">
                <a:latin typeface="Times New Roman"/>
                <a:cs typeface="Times New Roman"/>
              </a:rPr>
              <a:t>	d</a:t>
            </a:r>
            <a:r>
              <a:rPr sz="2000" spc="-10">
                <a:latin typeface="Times New Roman"/>
                <a:cs typeface="Times New Roman"/>
              </a:rPr>
              <a:t>i</a:t>
            </a:r>
            <a:r>
              <a:rPr sz="2000" spc="10">
                <a:latin typeface="Times New Roman"/>
                <a:cs typeface="Times New Roman"/>
              </a:rPr>
              <a:t>a</a:t>
            </a:r>
            <a:r>
              <a:rPr sz="2000">
                <a:latin typeface="Times New Roman"/>
                <a:cs typeface="Times New Roman"/>
              </a:rPr>
              <a:t>g</a:t>
            </a:r>
            <a:r>
              <a:rPr sz="2000" spc="45">
                <a:latin typeface="Times New Roman"/>
                <a:cs typeface="Times New Roman"/>
              </a:rPr>
              <a:t>n</a:t>
            </a:r>
            <a:r>
              <a:rPr sz="2000" spc="-50">
                <a:latin typeface="Times New Roman"/>
                <a:cs typeface="Times New Roman"/>
              </a:rPr>
              <a:t>o</a:t>
            </a:r>
            <a:r>
              <a:rPr sz="2000" spc="15">
                <a:latin typeface="Times New Roman"/>
                <a:cs typeface="Times New Roman"/>
              </a:rPr>
              <a:t>s</a:t>
            </a:r>
            <a:r>
              <a:rPr sz="2000">
                <a:latin typeface="Times New Roman"/>
                <a:cs typeface="Times New Roman"/>
              </a:rPr>
              <a:t>e	</a:t>
            </a:r>
            <a:r>
              <a:rPr sz="2000" spc="-5">
                <a:latin typeface="Times New Roman"/>
                <a:cs typeface="Times New Roman"/>
              </a:rPr>
              <a:t>di</a:t>
            </a:r>
            <a:r>
              <a:rPr sz="2000" spc="65">
                <a:latin typeface="Times New Roman"/>
                <a:cs typeface="Times New Roman"/>
              </a:rPr>
              <a:t>s</a:t>
            </a:r>
            <a:r>
              <a:rPr sz="2000" spc="-40">
                <a:latin typeface="Times New Roman"/>
                <a:cs typeface="Times New Roman"/>
              </a:rPr>
              <a:t>e</a:t>
            </a:r>
            <a:r>
              <a:rPr sz="2000" spc="10">
                <a:latin typeface="Times New Roman"/>
                <a:cs typeface="Times New Roman"/>
              </a:rPr>
              <a:t>a</a:t>
            </a:r>
            <a:r>
              <a:rPr sz="2000" spc="15">
                <a:latin typeface="Times New Roman"/>
                <a:cs typeface="Times New Roman"/>
              </a:rPr>
              <a:t>s</a:t>
            </a:r>
            <a:r>
              <a:rPr sz="2000" spc="-40">
                <a:latin typeface="Times New Roman"/>
                <a:cs typeface="Times New Roman"/>
              </a:rPr>
              <a:t>e</a:t>
            </a:r>
            <a:r>
              <a:rPr sz="2000" spc="15">
                <a:latin typeface="Times New Roman"/>
                <a:cs typeface="Times New Roman"/>
              </a:rPr>
              <a:t>s</a:t>
            </a:r>
            <a:r>
              <a:rPr sz="2000">
                <a:latin typeface="Times New Roman"/>
                <a:cs typeface="Times New Roman"/>
              </a:rPr>
              <a:t>,	</a:t>
            </a:r>
            <a:r>
              <a:rPr sz="2000" spc="10">
                <a:latin typeface="Times New Roman"/>
                <a:cs typeface="Times New Roman"/>
              </a:rPr>
              <a:t>a</a:t>
            </a:r>
            <a:r>
              <a:rPr sz="2000">
                <a:latin typeface="Times New Roman"/>
                <a:cs typeface="Times New Roman"/>
              </a:rPr>
              <a:t>nd	</a:t>
            </a:r>
            <a:r>
              <a:rPr sz="2000" spc="-10">
                <a:latin typeface="Times New Roman"/>
                <a:cs typeface="Times New Roman"/>
              </a:rPr>
              <a:t>m</a:t>
            </a:r>
            <a:r>
              <a:rPr sz="2000" spc="10">
                <a:latin typeface="Times New Roman"/>
                <a:cs typeface="Times New Roman"/>
              </a:rPr>
              <a:t>ac</a:t>
            </a:r>
            <a:r>
              <a:rPr sz="2000">
                <a:latin typeface="Times New Roman"/>
                <a:cs typeface="Times New Roman"/>
              </a:rPr>
              <a:t>h</a:t>
            </a:r>
            <a:r>
              <a:rPr sz="2000" spc="-10">
                <a:latin typeface="Times New Roman"/>
                <a:cs typeface="Times New Roman"/>
              </a:rPr>
              <a:t>i</a:t>
            </a:r>
            <a:r>
              <a:rPr sz="2000">
                <a:latin typeface="Times New Roman"/>
                <a:cs typeface="Times New Roman"/>
              </a:rPr>
              <a:t>ne	</a:t>
            </a:r>
            <a:r>
              <a:rPr sz="2000" spc="-50">
                <a:latin typeface="Times New Roman"/>
                <a:cs typeface="Times New Roman"/>
              </a:rPr>
              <a:t>v</a:t>
            </a:r>
            <a:r>
              <a:rPr sz="2000" spc="-5">
                <a:latin typeface="Times New Roman"/>
                <a:cs typeface="Times New Roman"/>
              </a:rPr>
              <a:t>i</a:t>
            </a:r>
            <a:r>
              <a:rPr sz="2000" spc="5">
                <a:latin typeface="Times New Roman"/>
                <a:cs typeface="Times New Roman"/>
              </a:rPr>
              <a:t>s</a:t>
            </a:r>
            <a:r>
              <a:rPr sz="2000" spc="40">
                <a:latin typeface="Times New Roman"/>
                <a:cs typeface="Times New Roman"/>
              </a:rPr>
              <a:t>i</a:t>
            </a:r>
            <a:r>
              <a:rPr sz="2000" spc="-50">
                <a:latin typeface="Times New Roman"/>
                <a:cs typeface="Times New Roman"/>
              </a:rPr>
              <a:t>o</a:t>
            </a:r>
            <a:r>
              <a:rPr sz="2000">
                <a:latin typeface="Times New Roman"/>
                <a:cs typeface="Times New Roman"/>
              </a:rPr>
              <a:t>n	</a:t>
            </a:r>
            <a:r>
              <a:rPr sz="2000" spc="-15">
                <a:latin typeface="Times New Roman"/>
                <a:cs typeface="Times New Roman"/>
              </a:rPr>
              <a:t>is  </a:t>
            </a:r>
            <a:r>
              <a:rPr sz="2000" spc="-10">
                <a:latin typeface="Times New Roman"/>
                <a:cs typeface="Times New Roman"/>
              </a:rPr>
              <a:t>enhancing</a:t>
            </a:r>
            <a:r>
              <a:rPr sz="2000" spc="50">
                <a:latin typeface="Times New Roman"/>
                <a:cs typeface="Times New Roman"/>
              </a:rPr>
              <a:t> </a:t>
            </a:r>
            <a:r>
              <a:rPr sz="2000">
                <a:latin typeface="Times New Roman"/>
                <a:cs typeface="Times New Roman"/>
              </a:rPr>
              <a:t>the</a:t>
            </a:r>
            <a:r>
              <a:rPr sz="2000" spc="5">
                <a:latin typeface="Times New Roman"/>
                <a:cs typeface="Times New Roman"/>
              </a:rPr>
              <a:t> </a:t>
            </a:r>
            <a:r>
              <a:rPr sz="2000" spc="-20">
                <a:latin typeface="Times New Roman"/>
                <a:cs typeface="Times New Roman"/>
              </a:rPr>
              <a:t>work</a:t>
            </a:r>
            <a:r>
              <a:rPr sz="2000" spc="50">
                <a:latin typeface="Times New Roman"/>
                <a:cs typeface="Times New Roman"/>
              </a:rPr>
              <a:t> </a:t>
            </a:r>
            <a:r>
              <a:rPr sz="2000" spc="-25">
                <a:latin typeface="Times New Roman"/>
                <a:cs typeface="Times New Roman"/>
              </a:rPr>
              <a:t>of</a:t>
            </a:r>
            <a:r>
              <a:rPr sz="2000" spc="80">
                <a:latin typeface="Times New Roman"/>
                <a:cs typeface="Times New Roman"/>
              </a:rPr>
              <a:t> </a:t>
            </a:r>
            <a:r>
              <a:rPr sz="2000" spc="-10">
                <a:latin typeface="Times New Roman"/>
                <a:cs typeface="Times New Roman"/>
              </a:rPr>
              <a:t>radiologists.</a:t>
            </a:r>
            <a:endParaRPr sz="2000">
              <a:latin typeface="Times New Roman"/>
              <a:cs typeface="Times New Roman"/>
            </a:endParaRPr>
          </a:p>
          <a:p>
            <a:pPr marL="355600" indent="-343535">
              <a:lnSpc>
                <a:spcPct val="100000"/>
              </a:lnSpc>
              <a:spcBef>
                <a:spcPts val="705"/>
              </a:spcBef>
              <a:buChar char="-"/>
              <a:tabLst>
                <a:tab pos="355600" algn="l"/>
                <a:tab pos="356235" algn="l"/>
              </a:tabLst>
            </a:pPr>
            <a:r>
              <a:rPr sz="2000" spc="-20">
                <a:latin typeface="Times New Roman"/>
                <a:cs typeface="Times New Roman"/>
              </a:rPr>
              <a:t>Surgeons</a:t>
            </a:r>
            <a:r>
              <a:rPr sz="2000" spc="130">
                <a:latin typeface="Times New Roman"/>
                <a:cs typeface="Times New Roman"/>
              </a:rPr>
              <a:t> </a:t>
            </a:r>
            <a:r>
              <a:rPr sz="2000" spc="5">
                <a:latin typeface="Times New Roman"/>
                <a:cs typeface="Times New Roman"/>
              </a:rPr>
              <a:t>use</a:t>
            </a:r>
            <a:r>
              <a:rPr sz="2000" spc="-35">
                <a:latin typeface="Times New Roman"/>
                <a:cs typeface="Times New Roman"/>
              </a:rPr>
              <a:t> </a:t>
            </a:r>
            <a:r>
              <a:rPr sz="2000" spc="-15">
                <a:latin typeface="Times New Roman"/>
                <a:cs typeface="Times New Roman"/>
              </a:rPr>
              <a:t>virtual</a:t>
            </a:r>
            <a:r>
              <a:rPr sz="2000" spc="55">
                <a:latin typeface="Times New Roman"/>
                <a:cs typeface="Times New Roman"/>
              </a:rPr>
              <a:t> </a:t>
            </a:r>
            <a:r>
              <a:rPr sz="2000" spc="-15">
                <a:latin typeface="Times New Roman"/>
                <a:cs typeface="Times New Roman"/>
              </a:rPr>
              <a:t>reality</a:t>
            </a:r>
            <a:r>
              <a:rPr sz="2000" spc="55">
                <a:latin typeface="Times New Roman"/>
                <a:cs typeface="Times New Roman"/>
              </a:rPr>
              <a:t> </a:t>
            </a:r>
            <a:r>
              <a:rPr sz="2000" spc="-5">
                <a:latin typeface="Times New Roman"/>
                <a:cs typeface="Times New Roman"/>
              </a:rPr>
              <a:t>to</a:t>
            </a:r>
            <a:r>
              <a:rPr sz="2000" spc="10">
                <a:latin typeface="Times New Roman"/>
                <a:cs typeface="Times New Roman"/>
              </a:rPr>
              <a:t> </a:t>
            </a:r>
            <a:r>
              <a:rPr sz="2000" spc="-5">
                <a:latin typeface="Times New Roman"/>
                <a:cs typeface="Times New Roman"/>
              </a:rPr>
              <a:t>plan</a:t>
            </a:r>
            <a:r>
              <a:rPr sz="2000" spc="10">
                <a:latin typeface="Times New Roman"/>
                <a:cs typeface="Times New Roman"/>
              </a:rPr>
              <a:t> </a:t>
            </a:r>
            <a:r>
              <a:rPr sz="2000" spc="-25">
                <a:latin typeface="Times New Roman"/>
                <a:cs typeface="Times New Roman"/>
              </a:rPr>
              <a:t>complex</a:t>
            </a:r>
            <a:r>
              <a:rPr sz="2000" spc="110">
                <a:latin typeface="Times New Roman"/>
                <a:cs typeface="Times New Roman"/>
              </a:rPr>
              <a:t> </a:t>
            </a:r>
            <a:r>
              <a:rPr sz="2000" spc="-10">
                <a:latin typeface="Times New Roman"/>
                <a:cs typeface="Times New Roman"/>
              </a:rPr>
              <a:t>surgeries.</a:t>
            </a:r>
            <a:endParaRPr sz="2000">
              <a:latin typeface="Times New Roman"/>
              <a:cs typeface="Times New Roman"/>
            </a:endParaRPr>
          </a:p>
          <a:p>
            <a:pPr marL="355600" indent="-343535">
              <a:lnSpc>
                <a:spcPct val="100000"/>
              </a:lnSpc>
              <a:spcBef>
                <a:spcPts val="700"/>
              </a:spcBef>
              <a:buChar char="-"/>
              <a:tabLst>
                <a:tab pos="355600" algn="l"/>
                <a:tab pos="356235" algn="l"/>
              </a:tabLst>
            </a:pPr>
            <a:r>
              <a:rPr sz="2000" spc="-10">
                <a:latin typeface="Times New Roman"/>
                <a:cs typeface="Times New Roman"/>
              </a:rPr>
              <a:t>Surgical</a:t>
            </a:r>
            <a:r>
              <a:rPr sz="2000" spc="40">
                <a:latin typeface="Times New Roman"/>
                <a:cs typeface="Times New Roman"/>
              </a:rPr>
              <a:t> </a:t>
            </a:r>
            <a:r>
              <a:rPr sz="2000" spc="-25">
                <a:latin typeface="Times New Roman"/>
                <a:cs typeface="Times New Roman"/>
              </a:rPr>
              <a:t>robots</a:t>
            </a:r>
            <a:r>
              <a:rPr sz="2000" spc="114">
                <a:latin typeface="Times New Roman"/>
                <a:cs typeface="Times New Roman"/>
              </a:rPr>
              <a:t> </a:t>
            </a:r>
            <a:r>
              <a:rPr sz="2000" spc="-5">
                <a:latin typeface="Times New Roman"/>
                <a:cs typeface="Times New Roman"/>
              </a:rPr>
              <a:t>to</a:t>
            </a:r>
            <a:r>
              <a:rPr sz="2000" spc="-10">
                <a:latin typeface="Times New Roman"/>
                <a:cs typeface="Times New Roman"/>
              </a:rPr>
              <a:t> </a:t>
            </a:r>
            <a:r>
              <a:rPr sz="2000" spc="-30">
                <a:latin typeface="Times New Roman"/>
                <a:cs typeface="Times New Roman"/>
              </a:rPr>
              <a:t>perform</a:t>
            </a:r>
            <a:r>
              <a:rPr sz="2000" spc="135">
                <a:latin typeface="Times New Roman"/>
                <a:cs typeface="Times New Roman"/>
              </a:rPr>
              <a:t> </a:t>
            </a:r>
            <a:r>
              <a:rPr sz="2000" spc="-10">
                <a:latin typeface="Times New Roman"/>
                <a:cs typeface="Times New Roman"/>
              </a:rPr>
              <a:t>long-distance</a:t>
            </a:r>
            <a:r>
              <a:rPr sz="2000" spc="65">
                <a:latin typeface="Times New Roman"/>
                <a:cs typeface="Times New Roman"/>
              </a:rPr>
              <a:t> </a:t>
            </a:r>
            <a:r>
              <a:rPr sz="2000" spc="-20">
                <a:latin typeface="Times New Roman"/>
                <a:cs typeface="Times New Roman"/>
              </a:rPr>
              <a:t>surgery.</a:t>
            </a:r>
            <a:endParaRPr sz="2000">
              <a:latin typeface="Times New Roman"/>
              <a:cs typeface="Times New Roman"/>
            </a:endParaRPr>
          </a:p>
          <a:p>
            <a:pPr marL="355600" indent="-343535">
              <a:lnSpc>
                <a:spcPct val="100000"/>
              </a:lnSpc>
              <a:spcBef>
                <a:spcPts val="705"/>
              </a:spcBef>
              <a:buChar char="-"/>
              <a:tabLst>
                <a:tab pos="355600" algn="l"/>
                <a:tab pos="356235" algn="l"/>
              </a:tabLst>
            </a:pPr>
            <a:r>
              <a:rPr sz="2000" spc="-25">
                <a:latin typeface="Times New Roman"/>
                <a:cs typeface="Times New Roman"/>
              </a:rPr>
              <a:t>Doctors</a:t>
            </a:r>
            <a:r>
              <a:rPr sz="2000" spc="180">
                <a:latin typeface="Times New Roman"/>
                <a:cs typeface="Times New Roman"/>
              </a:rPr>
              <a:t> </a:t>
            </a:r>
            <a:r>
              <a:rPr sz="2000" spc="-5">
                <a:latin typeface="Times New Roman"/>
                <a:cs typeface="Times New Roman"/>
              </a:rPr>
              <a:t>discuss</a:t>
            </a:r>
            <a:r>
              <a:rPr sz="2000" spc="-10">
                <a:latin typeface="Times New Roman"/>
                <a:cs typeface="Times New Roman"/>
              </a:rPr>
              <a:t> </a:t>
            </a:r>
            <a:r>
              <a:rPr sz="2000" spc="-25">
                <a:latin typeface="Times New Roman"/>
                <a:cs typeface="Times New Roman"/>
              </a:rPr>
              <a:t>complex</a:t>
            </a:r>
            <a:r>
              <a:rPr sz="2000" spc="110">
                <a:latin typeface="Times New Roman"/>
                <a:cs typeface="Times New Roman"/>
              </a:rPr>
              <a:t> </a:t>
            </a:r>
            <a:r>
              <a:rPr sz="2000" spc="-15">
                <a:latin typeface="Times New Roman"/>
                <a:cs typeface="Times New Roman"/>
              </a:rPr>
              <a:t>medical</a:t>
            </a:r>
            <a:r>
              <a:rPr sz="2000" spc="110">
                <a:latin typeface="Times New Roman"/>
                <a:cs typeface="Times New Roman"/>
              </a:rPr>
              <a:t> </a:t>
            </a:r>
            <a:r>
              <a:rPr sz="2000" spc="-10">
                <a:latin typeface="Times New Roman"/>
                <a:cs typeface="Times New Roman"/>
              </a:rPr>
              <a:t>cases</a:t>
            </a:r>
            <a:r>
              <a:rPr sz="2000" spc="20">
                <a:latin typeface="Times New Roman"/>
                <a:cs typeface="Times New Roman"/>
              </a:rPr>
              <a:t> </a:t>
            </a:r>
            <a:r>
              <a:rPr sz="2000" spc="-25">
                <a:latin typeface="Times New Roman"/>
                <a:cs typeface="Times New Roman"/>
              </a:rPr>
              <a:t>via</a:t>
            </a:r>
            <a:r>
              <a:rPr sz="2000" spc="70">
                <a:latin typeface="Times New Roman"/>
                <a:cs typeface="Times New Roman"/>
              </a:rPr>
              <a:t> </a:t>
            </a:r>
            <a:r>
              <a:rPr sz="2000" spc="-20">
                <a:latin typeface="Times New Roman"/>
                <a:cs typeface="Times New Roman"/>
              </a:rPr>
              <a:t>videoconferencing.</a:t>
            </a:r>
            <a:endParaRPr sz="2000">
              <a:latin typeface="Times New Roman"/>
              <a:cs typeface="Times New Roman"/>
            </a:endParaRPr>
          </a:p>
          <a:p>
            <a:pPr marL="355600" marR="5715" indent="-343535" algn="just">
              <a:lnSpc>
                <a:spcPct val="129299"/>
              </a:lnSpc>
              <a:buChar char="-"/>
              <a:tabLst>
                <a:tab pos="356235" algn="l"/>
              </a:tabLst>
            </a:pPr>
            <a:r>
              <a:rPr sz="2000" spc="-15">
                <a:latin typeface="Times New Roman"/>
                <a:cs typeface="Times New Roman"/>
              </a:rPr>
              <a:t>New </a:t>
            </a:r>
            <a:r>
              <a:rPr sz="2000" spc="-10">
                <a:latin typeface="Times New Roman"/>
                <a:cs typeface="Times New Roman"/>
              </a:rPr>
              <a:t>computer </a:t>
            </a:r>
            <a:r>
              <a:rPr sz="2000" spc="-5">
                <a:latin typeface="Times New Roman"/>
                <a:cs typeface="Times New Roman"/>
              </a:rPr>
              <a:t>simulations recreate </a:t>
            </a:r>
            <a:r>
              <a:rPr sz="2000" spc="10">
                <a:latin typeface="Times New Roman"/>
                <a:cs typeface="Times New Roman"/>
              </a:rPr>
              <a:t>the sense </a:t>
            </a:r>
            <a:r>
              <a:rPr sz="2000">
                <a:latin typeface="Times New Roman"/>
                <a:cs typeface="Times New Roman"/>
              </a:rPr>
              <a:t>of </a:t>
            </a:r>
            <a:r>
              <a:rPr sz="2000" spc="-5">
                <a:latin typeface="Times New Roman"/>
                <a:cs typeface="Times New Roman"/>
              </a:rPr>
              <a:t>touch, </a:t>
            </a:r>
            <a:r>
              <a:rPr sz="2000">
                <a:latin typeface="Times New Roman"/>
                <a:cs typeface="Times New Roman"/>
              </a:rPr>
              <a:t>allowing </a:t>
            </a:r>
            <a:r>
              <a:rPr sz="2000" spc="-10">
                <a:latin typeface="Times New Roman"/>
                <a:cs typeface="Times New Roman"/>
              </a:rPr>
              <a:t>doctors-in- </a:t>
            </a:r>
            <a:r>
              <a:rPr sz="2000" spc="-5">
                <a:latin typeface="Times New Roman"/>
                <a:cs typeface="Times New Roman"/>
              </a:rPr>
              <a:t> training</a:t>
            </a:r>
            <a:r>
              <a:rPr sz="2000">
                <a:latin typeface="Times New Roman"/>
                <a:cs typeface="Times New Roman"/>
              </a:rPr>
              <a:t> </a:t>
            </a:r>
            <a:r>
              <a:rPr sz="2000" spc="-5">
                <a:latin typeface="Times New Roman"/>
                <a:cs typeface="Times New Roman"/>
              </a:rPr>
              <a:t>to</a:t>
            </a:r>
            <a:r>
              <a:rPr sz="2000">
                <a:latin typeface="Times New Roman"/>
                <a:cs typeface="Times New Roman"/>
              </a:rPr>
              <a:t> </a:t>
            </a:r>
            <a:r>
              <a:rPr sz="2000" spc="-10">
                <a:latin typeface="Times New Roman"/>
                <a:cs typeface="Times New Roman"/>
              </a:rPr>
              <a:t>perform</a:t>
            </a:r>
            <a:r>
              <a:rPr sz="2000" spc="-5">
                <a:latin typeface="Times New Roman"/>
                <a:cs typeface="Times New Roman"/>
              </a:rPr>
              <a:t> virtual</a:t>
            </a:r>
            <a:r>
              <a:rPr sz="2000">
                <a:latin typeface="Times New Roman"/>
                <a:cs typeface="Times New Roman"/>
              </a:rPr>
              <a:t> </a:t>
            </a:r>
            <a:r>
              <a:rPr sz="2000" spc="-5">
                <a:latin typeface="Times New Roman"/>
                <a:cs typeface="Times New Roman"/>
              </a:rPr>
              <a:t>procedures</a:t>
            </a:r>
            <a:r>
              <a:rPr sz="2000">
                <a:latin typeface="Times New Roman"/>
                <a:cs typeface="Times New Roman"/>
              </a:rPr>
              <a:t> </a:t>
            </a:r>
            <a:r>
              <a:rPr sz="2000" spc="-5">
                <a:latin typeface="Times New Roman"/>
                <a:cs typeface="Times New Roman"/>
              </a:rPr>
              <a:t>without</a:t>
            </a:r>
            <a:r>
              <a:rPr sz="2000">
                <a:latin typeface="Times New Roman"/>
                <a:cs typeface="Times New Roman"/>
              </a:rPr>
              <a:t> </a:t>
            </a:r>
            <a:r>
              <a:rPr sz="2000" spc="-5">
                <a:latin typeface="Times New Roman"/>
                <a:cs typeface="Times New Roman"/>
              </a:rPr>
              <a:t>risking</a:t>
            </a:r>
            <a:r>
              <a:rPr sz="2000">
                <a:latin typeface="Times New Roman"/>
                <a:cs typeface="Times New Roman"/>
              </a:rPr>
              <a:t> </a:t>
            </a:r>
            <a:r>
              <a:rPr sz="2000" spc="-5">
                <a:latin typeface="Times New Roman"/>
                <a:cs typeface="Times New Roman"/>
              </a:rPr>
              <a:t>harm</a:t>
            </a:r>
            <a:r>
              <a:rPr sz="2000">
                <a:latin typeface="Times New Roman"/>
                <a:cs typeface="Times New Roman"/>
              </a:rPr>
              <a:t> </a:t>
            </a:r>
            <a:r>
              <a:rPr sz="2000" spc="-5">
                <a:latin typeface="Times New Roman"/>
                <a:cs typeface="Times New Roman"/>
              </a:rPr>
              <a:t>to</a:t>
            </a:r>
            <a:r>
              <a:rPr sz="2000" spc="490">
                <a:latin typeface="Times New Roman"/>
                <a:cs typeface="Times New Roman"/>
              </a:rPr>
              <a:t> </a:t>
            </a:r>
            <a:r>
              <a:rPr sz="2000" spc="5">
                <a:latin typeface="Times New Roman"/>
                <a:cs typeface="Times New Roman"/>
              </a:rPr>
              <a:t>an  </a:t>
            </a:r>
            <a:r>
              <a:rPr sz="2000" spc="-10">
                <a:latin typeface="Times New Roman"/>
                <a:cs typeface="Times New Roman"/>
              </a:rPr>
              <a:t>actual </a:t>
            </a:r>
            <a:r>
              <a:rPr sz="2000" spc="-5">
                <a:latin typeface="Times New Roman"/>
                <a:cs typeface="Times New Roman"/>
              </a:rPr>
              <a:t> </a:t>
            </a:r>
            <a:r>
              <a:rPr sz="2000" spc="-10">
                <a:latin typeface="Times New Roman"/>
                <a:cs typeface="Times New Roman"/>
              </a:rPr>
              <a:t>patient.</a:t>
            </a:r>
            <a:endParaRPr sz="2000">
              <a:latin typeface="Times New Roman"/>
              <a:cs typeface="Times New Roman"/>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8004809" cy="514350"/>
          </a:xfrm>
          <a:prstGeom prst="rect">
            <a:avLst/>
          </a:prstGeom>
        </p:spPr>
        <p:txBody>
          <a:bodyPr vert="horz" wrap="square" lIns="0" tIns="13335" rIns="0" bIns="0" rtlCol="0">
            <a:spAutoFit/>
          </a:bodyPr>
          <a:lstStyle/>
          <a:p>
            <a:pPr marL="12700">
              <a:lnSpc>
                <a:spcPct val="100000"/>
              </a:lnSpc>
              <a:spcBef>
                <a:spcPts val="105"/>
              </a:spcBef>
            </a:pPr>
            <a:r>
              <a:rPr>
                <a:solidFill>
                  <a:srgbClr val="006FC0"/>
                </a:solidFill>
              </a:rPr>
              <a:t>Importance</a:t>
            </a:r>
            <a:r>
              <a:rPr spc="-20">
                <a:solidFill>
                  <a:srgbClr val="006FC0"/>
                </a:solidFill>
              </a:rPr>
              <a:t> </a:t>
            </a:r>
            <a:r>
              <a:rPr>
                <a:solidFill>
                  <a:srgbClr val="006FC0"/>
                </a:solidFill>
              </a:rPr>
              <a:t>of</a:t>
            </a:r>
            <a:r>
              <a:rPr spc="-20">
                <a:solidFill>
                  <a:srgbClr val="006FC0"/>
                </a:solidFill>
              </a:rPr>
              <a:t> </a:t>
            </a:r>
            <a:r>
              <a:rPr>
                <a:solidFill>
                  <a:srgbClr val="006FC0"/>
                </a:solidFill>
              </a:rPr>
              <a:t>Information</a:t>
            </a:r>
            <a:r>
              <a:rPr spc="-75">
                <a:solidFill>
                  <a:srgbClr val="006FC0"/>
                </a:solidFill>
              </a:rPr>
              <a:t> </a:t>
            </a:r>
            <a:r>
              <a:rPr spc="5">
                <a:solidFill>
                  <a:srgbClr val="006FC0"/>
                </a:solidFill>
              </a:rPr>
              <a:t>Systems</a:t>
            </a:r>
            <a:r>
              <a:rPr spc="-45">
                <a:solidFill>
                  <a:srgbClr val="006FC0"/>
                </a:solidFill>
              </a:rPr>
              <a:t> </a:t>
            </a:r>
            <a:r>
              <a:rPr spc="-10">
                <a:solidFill>
                  <a:srgbClr val="006FC0"/>
                </a:solidFill>
              </a:rPr>
              <a:t>to</a:t>
            </a:r>
            <a:r>
              <a:rPr spc="5">
                <a:solidFill>
                  <a:srgbClr val="006FC0"/>
                </a:solidFill>
              </a:rPr>
              <a:t> </a:t>
            </a:r>
            <a:r>
              <a:rPr spc="-5">
                <a:solidFill>
                  <a:srgbClr val="006FC0"/>
                </a:solidFill>
              </a:rPr>
              <a:t>Society</a:t>
            </a:r>
          </a:p>
        </p:txBody>
      </p:sp>
      <p:sp>
        <p:nvSpPr>
          <p:cNvPr id="3" name="object 3"/>
          <p:cNvSpPr txBox="1"/>
          <p:nvPr/>
        </p:nvSpPr>
        <p:spPr>
          <a:xfrm>
            <a:off x="547369" y="1379938"/>
            <a:ext cx="8406765" cy="4416425"/>
          </a:xfrm>
          <a:prstGeom prst="rect">
            <a:avLst/>
          </a:prstGeom>
        </p:spPr>
        <p:txBody>
          <a:bodyPr vert="horz" wrap="square" lIns="0" tIns="107314" rIns="0" bIns="0" rtlCol="0">
            <a:spAutoFit/>
          </a:bodyPr>
          <a:lstStyle/>
          <a:p>
            <a:pPr marL="12700">
              <a:lnSpc>
                <a:spcPct val="100000"/>
              </a:lnSpc>
              <a:spcBef>
                <a:spcPts val="844"/>
              </a:spcBef>
            </a:pPr>
            <a:r>
              <a:rPr sz="2400" b="1" spc="-15">
                <a:solidFill>
                  <a:srgbClr val="00AF50"/>
                </a:solidFill>
                <a:latin typeface="Times New Roman"/>
                <a:cs typeface="Times New Roman"/>
              </a:rPr>
              <a:t>The</a:t>
            </a:r>
            <a:r>
              <a:rPr sz="2400" b="1" spc="25">
                <a:solidFill>
                  <a:srgbClr val="00AF50"/>
                </a:solidFill>
                <a:latin typeface="Times New Roman"/>
                <a:cs typeface="Times New Roman"/>
              </a:rPr>
              <a:t> </a:t>
            </a:r>
            <a:r>
              <a:rPr sz="2400" b="1" spc="5">
                <a:solidFill>
                  <a:srgbClr val="00AF50"/>
                </a:solidFill>
                <a:latin typeface="Times New Roman"/>
                <a:cs typeface="Times New Roman"/>
              </a:rPr>
              <a:t>Robot</a:t>
            </a:r>
            <a:r>
              <a:rPr sz="2400" b="1">
                <a:solidFill>
                  <a:srgbClr val="00AF50"/>
                </a:solidFill>
                <a:latin typeface="Times New Roman"/>
                <a:cs typeface="Times New Roman"/>
              </a:rPr>
              <a:t> </a:t>
            </a:r>
            <a:r>
              <a:rPr sz="2400" b="1" spc="-10">
                <a:solidFill>
                  <a:srgbClr val="00AF50"/>
                </a:solidFill>
                <a:latin typeface="Times New Roman"/>
                <a:cs typeface="Times New Roman"/>
              </a:rPr>
              <a:t>Revolution</a:t>
            </a:r>
            <a:r>
              <a:rPr sz="2400" b="1" spc="55">
                <a:solidFill>
                  <a:srgbClr val="00AF50"/>
                </a:solidFill>
                <a:latin typeface="Times New Roman"/>
                <a:cs typeface="Times New Roman"/>
              </a:rPr>
              <a:t> </a:t>
            </a:r>
            <a:r>
              <a:rPr sz="2400" b="1" spc="5">
                <a:solidFill>
                  <a:srgbClr val="00AF50"/>
                </a:solidFill>
                <a:latin typeface="Times New Roman"/>
                <a:cs typeface="Times New Roman"/>
              </a:rPr>
              <a:t>Is</a:t>
            </a:r>
            <a:r>
              <a:rPr sz="2400" b="1" spc="-40">
                <a:solidFill>
                  <a:srgbClr val="00AF50"/>
                </a:solidFill>
                <a:latin typeface="Times New Roman"/>
                <a:cs typeface="Times New Roman"/>
              </a:rPr>
              <a:t> </a:t>
            </a:r>
            <a:r>
              <a:rPr sz="2400" b="1" spc="-15">
                <a:solidFill>
                  <a:srgbClr val="00AF50"/>
                </a:solidFill>
                <a:latin typeface="Times New Roman"/>
                <a:cs typeface="Times New Roman"/>
              </a:rPr>
              <a:t>Here</a:t>
            </a:r>
            <a:r>
              <a:rPr sz="2400" b="1" spc="30">
                <a:solidFill>
                  <a:srgbClr val="00AF50"/>
                </a:solidFill>
                <a:latin typeface="Times New Roman"/>
                <a:cs typeface="Times New Roman"/>
              </a:rPr>
              <a:t> </a:t>
            </a:r>
            <a:r>
              <a:rPr sz="2400" b="1">
                <a:solidFill>
                  <a:srgbClr val="00AF50"/>
                </a:solidFill>
                <a:latin typeface="Times New Roman"/>
                <a:cs typeface="Times New Roman"/>
              </a:rPr>
              <a:t>Now</a:t>
            </a:r>
            <a:endParaRPr sz="2400">
              <a:latin typeface="Times New Roman"/>
              <a:cs typeface="Times New Roman"/>
            </a:endParaRPr>
          </a:p>
          <a:p>
            <a:pPr marL="12700" marR="18415">
              <a:lnSpc>
                <a:spcPts val="3100"/>
              </a:lnSpc>
              <a:spcBef>
                <a:spcPts val="145"/>
              </a:spcBef>
            </a:pPr>
            <a:r>
              <a:rPr sz="2000" spc="-10">
                <a:latin typeface="Times New Roman"/>
                <a:cs typeface="Times New Roman"/>
              </a:rPr>
              <a:t>Autonomous</a:t>
            </a:r>
            <a:r>
              <a:rPr sz="2000">
                <a:latin typeface="Times New Roman"/>
                <a:cs typeface="Times New Roman"/>
              </a:rPr>
              <a:t> </a:t>
            </a:r>
            <a:r>
              <a:rPr sz="2000" spc="-5">
                <a:latin typeface="Times New Roman"/>
                <a:cs typeface="Times New Roman"/>
              </a:rPr>
              <a:t>devices</a:t>
            </a:r>
            <a:r>
              <a:rPr sz="2000" spc="480">
                <a:latin typeface="Times New Roman"/>
                <a:cs typeface="Times New Roman"/>
              </a:rPr>
              <a:t> </a:t>
            </a:r>
            <a:r>
              <a:rPr sz="2000">
                <a:latin typeface="Times New Roman"/>
                <a:cs typeface="Times New Roman"/>
              </a:rPr>
              <a:t>have</a:t>
            </a:r>
            <a:r>
              <a:rPr sz="2000" spc="415">
                <a:latin typeface="Times New Roman"/>
                <a:cs typeface="Times New Roman"/>
              </a:rPr>
              <a:t> </a:t>
            </a:r>
            <a:r>
              <a:rPr sz="2000">
                <a:latin typeface="Times New Roman"/>
                <a:cs typeface="Times New Roman"/>
              </a:rPr>
              <a:t>become</a:t>
            </a:r>
            <a:r>
              <a:rPr sz="2000" spc="415">
                <a:latin typeface="Times New Roman"/>
                <a:cs typeface="Times New Roman"/>
              </a:rPr>
              <a:t> </a:t>
            </a:r>
            <a:r>
              <a:rPr sz="2000">
                <a:latin typeface="Times New Roman"/>
                <a:cs typeface="Times New Roman"/>
              </a:rPr>
              <a:t>increasingly</a:t>
            </a:r>
            <a:r>
              <a:rPr sz="2000" spc="390">
                <a:latin typeface="Times New Roman"/>
                <a:cs typeface="Times New Roman"/>
              </a:rPr>
              <a:t> </a:t>
            </a:r>
            <a:r>
              <a:rPr sz="2000" spc="-10">
                <a:latin typeface="Times New Roman"/>
                <a:cs typeface="Times New Roman"/>
              </a:rPr>
              <a:t>common</a:t>
            </a:r>
            <a:r>
              <a:rPr sz="2000" spc="10">
                <a:latin typeface="Times New Roman"/>
                <a:cs typeface="Times New Roman"/>
              </a:rPr>
              <a:t> </a:t>
            </a:r>
            <a:r>
              <a:rPr sz="2000" spc="-30">
                <a:latin typeface="Times New Roman"/>
                <a:cs typeface="Times New Roman"/>
              </a:rPr>
              <a:t>on</a:t>
            </a:r>
            <a:r>
              <a:rPr sz="2000" spc="35">
                <a:latin typeface="Times New Roman"/>
                <a:cs typeface="Times New Roman"/>
              </a:rPr>
              <a:t> </a:t>
            </a:r>
            <a:r>
              <a:rPr sz="2000" spc="-5">
                <a:latin typeface="Times New Roman"/>
                <a:cs typeface="Times New Roman"/>
              </a:rPr>
              <a:t>factory</a:t>
            </a:r>
            <a:r>
              <a:rPr sz="2000" spc="450">
                <a:latin typeface="Times New Roman"/>
                <a:cs typeface="Times New Roman"/>
              </a:rPr>
              <a:t> </a:t>
            </a:r>
            <a:r>
              <a:rPr sz="2000" spc="-15">
                <a:latin typeface="Times New Roman"/>
                <a:cs typeface="Times New Roman"/>
              </a:rPr>
              <a:t>floors,</a:t>
            </a:r>
            <a:r>
              <a:rPr sz="2000" spc="455">
                <a:latin typeface="Times New Roman"/>
                <a:cs typeface="Times New Roman"/>
              </a:rPr>
              <a:t> </a:t>
            </a:r>
            <a:r>
              <a:rPr sz="2000" spc="-10">
                <a:latin typeface="Times New Roman"/>
                <a:cs typeface="Times New Roman"/>
              </a:rPr>
              <a:t>in </a:t>
            </a:r>
            <a:r>
              <a:rPr sz="2000" spc="-484">
                <a:latin typeface="Times New Roman"/>
                <a:cs typeface="Times New Roman"/>
              </a:rPr>
              <a:t> </a:t>
            </a:r>
            <a:r>
              <a:rPr sz="2000" spc="-10">
                <a:latin typeface="Times New Roman"/>
                <a:cs typeface="Times New Roman"/>
              </a:rPr>
              <a:t>hospital</a:t>
            </a:r>
            <a:r>
              <a:rPr sz="2000" spc="-5">
                <a:latin typeface="Times New Roman"/>
                <a:cs typeface="Times New Roman"/>
              </a:rPr>
              <a:t> </a:t>
            </a:r>
            <a:r>
              <a:rPr sz="2000" spc="-20">
                <a:latin typeface="Times New Roman"/>
                <a:cs typeface="Times New Roman"/>
              </a:rPr>
              <a:t>corridors,</a:t>
            </a:r>
            <a:r>
              <a:rPr sz="2000" spc="150">
                <a:latin typeface="Times New Roman"/>
                <a:cs typeface="Times New Roman"/>
              </a:rPr>
              <a:t> </a:t>
            </a:r>
            <a:r>
              <a:rPr sz="2000">
                <a:latin typeface="Times New Roman"/>
                <a:cs typeface="Times New Roman"/>
              </a:rPr>
              <a:t>and</a:t>
            </a:r>
            <a:r>
              <a:rPr sz="2000" spc="-5">
                <a:latin typeface="Times New Roman"/>
                <a:cs typeface="Times New Roman"/>
              </a:rPr>
              <a:t> in</a:t>
            </a:r>
            <a:r>
              <a:rPr sz="2000">
                <a:latin typeface="Times New Roman"/>
                <a:cs typeface="Times New Roman"/>
              </a:rPr>
              <a:t> </a:t>
            </a:r>
            <a:r>
              <a:rPr sz="2000" spc="-25">
                <a:latin typeface="Times New Roman"/>
                <a:cs typeface="Times New Roman"/>
              </a:rPr>
              <a:t>farm</a:t>
            </a:r>
            <a:r>
              <a:rPr sz="2000" spc="45">
                <a:latin typeface="Times New Roman"/>
                <a:cs typeface="Times New Roman"/>
              </a:rPr>
              <a:t> </a:t>
            </a:r>
            <a:r>
              <a:rPr sz="2000" spc="-15">
                <a:latin typeface="Times New Roman"/>
                <a:cs typeface="Times New Roman"/>
              </a:rPr>
              <a:t>fields.</a:t>
            </a:r>
            <a:endParaRPr sz="2000">
              <a:latin typeface="Times New Roman"/>
              <a:cs typeface="Times New Roman"/>
            </a:endParaRPr>
          </a:p>
          <a:p>
            <a:pPr>
              <a:lnSpc>
                <a:spcPct val="100000"/>
              </a:lnSpc>
              <a:spcBef>
                <a:spcPts val="10"/>
              </a:spcBef>
            </a:pPr>
            <a:endParaRPr sz="2500">
              <a:latin typeface="Times New Roman"/>
              <a:cs typeface="Times New Roman"/>
            </a:endParaRPr>
          </a:p>
          <a:p>
            <a:pPr marL="12700" marR="5080">
              <a:lnSpc>
                <a:spcPct val="129299"/>
              </a:lnSpc>
            </a:pPr>
            <a:r>
              <a:rPr sz="2000" b="1" spc="-10">
                <a:solidFill>
                  <a:srgbClr val="006FC0"/>
                </a:solidFill>
                <a:latin typeface="Times New Roman"/>
                <a:cs typeface="Times New Roman"/>
              </a:rPr>
              <a:t>Drones</a:t>
            </a:r>
            <a:r>
              <a:rPr sz="2000" b="1" spc="80">
                <a:solidFill>
                  <a:srgbClr val="006FC0"/>
                </a:solidFill>
                <a:latin typeface="Times New Roman"/>
                <a:cs typeface="Times New Roman"/>
              </a:rPr>
              <a:t> </a:t>
            </a:r>
            <a:r>
              <a:rPr sz="2000" spc="-5">
                <a:latin typeface="Times New Roman"/>
                <a:cs typeface="Times New Roman"/>
              </a:rPr>
              <a:t>A</a:t>
            </a:r>
            <a:r>
              <a:rPr sz="2000" spc="60">
                <a:latin typeface="Times New Roman"/>
                <a:cs typeface="Times New Roman"/>
              </a:rPr>
              <a:t> </a:t>
            </a:r>
            <a:r>
              <a:rPr sz="2000" spc="5">
                <a:latin typeface="Times New Roman"/>
                <a:cs typeface="Times New Roman"/>
              </a:rPr>
              <a:t>drone</a:t>
            </a:r>
            <a:r>
              <a:rPr sz="2000" spc="65">
                <a:latin typeface="Times New Roman"/>
                <a:cs typeface="Times New Roman"/>
              </a:rPr>
              <a:t> </a:t>
            </a:r>
            <a:r>
              <a:rPr sz="2000" spc="-10">
                <a:latin typeface="Times New Roman"/>
                <a:cs typeface="Times New Roman"/>
              </a:rPr>
              <a:t>is</a:t>
            </a:r>
            <a:r>
              <a:rPr sz="2000" spc="80">
                <a:latin typeface="Times New Roman"/>
                <a:cs typeface="Times New Roman"/>
              </a:rPr>
              <a:t> </a:t>
            </a:r>
            <a:r>
              <a:rPr sz="2000" spc="5">
                <a:latin typeface="Times New Roman"/>
                <a:cs typeface="Times New Roman"/>
              </a:rPr>
              <a:t>an</a:t>
            </a:r>
            <a:r>
              <a:rPr sz="2000" spc="50">
                <a:latin typeface="Times New Roman"/>
                <a:cs typeface="Times New Roman"/>
              </a:rPr>
              <a:t> </a:t>
            </a:r>
            <a:r>
              <a:rPr sz="2000" spc="-5">
                <a:latin typeface="Times New Roman"/>
                <a:cs typeface="Times New Roman"/>
              </a:rPr>
              <a:t>unmanned</a:t>
            </a:r>
            <a:r>
              <a:rPr sz="2000" spc="105">
                <a:latin typeface="Times New Roman"/>
                <a:cs typeface="Times New Roman"/>
              </a:rPr>
              <a:t> </a:t>
            </a:r>
            <a:r>
              <a:rPr sz="2000">
                <a:latin typeface="Times New Roman"/>
                <a:cs typeface="Times New Roman"/>
              </a:rPr>
              <a:t>aerial</a:t>
            </a:r>
            <a:r>
              <a:rPr sz="2000" spc="105">
                <a:latin typeface="Times New Roman"/>
                <a:cs typeface="Times New Roman"/>
              </a:rPr>
              <a:t> </a:t>
            </a:r>
            <a:r>
              <a:rPr sz="2000" spc="-10">
                <a:latin typeface="Times New Roman"/>
                <a:cs typeface="Times New Roman"/>
              </a:rPr>
              <a:t>vehicle</a:t>
            </a:r>
            <a:r>
              <a:rPr sz="2000" spc="75">
                <a:latin typeface="Times New Roman"/>
                <a:cs typeface="Times New Roman"/>
              </a:rPr>
              <a:t> </a:t>
            </a:r>
            <a:r>
              <a:rPr sz="2000" spc="-5">
                <a:latin typeface="Times New Roman"/>
                <a:cs typeface="Times New Roman"/>
              </a:rPr>
              <a:t>(UAV)</a:t>
            </a:r>
            <a:r>
              <a:rPr sz="2000" spc="40">
                <a:latin typeface="Times New Roman"/>
                <a:cs typeface="Times New Roman"/>
              </a:rPr>
              <a:t> </a:t>
            </a:r>
            <a:r>
              <a:rPr sz="2000">
                <a:latin typeface="Times New Roman"/>
                <a:cs typeface="Times New Roman"/>
              </a:rPr>
              <a:t>that</a:t>
            </a:r>
            <a:r>
              <a:rPr sz="2000" spc="95">
                <a:latin typeface="Times New Roman"/>
                <a:cs typeface="Times New Roman"/>
              </a:rPr>
              <a:t> </a:t>
            </a:r>
            <a:r>
              <a:rPr sz="2000" spc="-10">
                <a:latin typeface="Times New Roman"/>
                <a:cs typeface="Times New Roman"/>
              </a:rPr>
              <a:t>either</a:t>
            </a:r>
            <a:r>
              <a:rPr sz="2000" spc="30">
                <a:latin typeface="Times New Roman"/>
                <a:cs typeface="Times New Roman"/>
              </a:rPr>
              <a:t> </a:t>
            </a:r>
            <a:r>
              <a:rPr sz="2000" spc="-10">
                <a:latin typeface="Times New Roman"/>
                <a:cs typeface="Times New Roman"/>
              </a:rPr>
              <a:t>is</a:t>
            </a:r>
            <a:r>
              <a:rPr sz="2000" spc="125">
                <a:latin typeface="Times New Roman"/>
                <a:cs typeface="Times New Roman"/>
              </a:rPr>
              <a:t> </a:t>
            </a:r>
            <a:r>
              <a:rPr sz="2000" spc="-10">
                <a:latin typeface="Times New Roman"/>
                <a:cs typeface="Times New Roman"/>
              </a:rPr>
              <a:t>controlled</a:t>
            </a:r>
            <a:r>
              <a:rPr sz="2000" spc="105">
                <a:latin typeface="Times New Roman"/>
                <a:cs typeface="Times New Roman"/>
              </a:rPr>
              <a:t> </a:t>
            </a:r>
            <a:r>
              <a:rPr sz="2000" spc="50">
                <a:latin typeface="Times New Roman"/>
                <a:cs typeface="Times New Roman"/>
              </a:rPr>
              <a:t>by </a:t>
            </a:r>
            <a:r>
              <a:rPr sz="2000" spc="-484">
                <a:latin typeface="Times New Roman"/>
                <a:cs typeface="Times New Roman"/>
              </a:rPr>
              <a:t> </a:t>
            </a:r>
            <a:r>
              <a:rPr sz="2000" spc="-15">
                <a:latin typeface="Times New Roman"/>
                <a:cs typeface="Times New Roman"/>
              </a:rPr>
              <a:t>pilots</a:t>
            </a:r>
            <a:r>
              <a:rPr sz="2000" spc="70">
                <a:latin typeface="Times New Roman"/>
                <a:cs typeface="Times New Roman"/>
              </a:rPr>
              <a:t> </a:t>
            </a:r>
            <a:r>
              <a:rPr sz="2000" spc="-35">
                <a:latin typeface="Times New Roman"/>
                <a:cs typeface="Times New Roman"/>
              </a:rPr>
              <a:t>from</a:t>
            </a:r>
            <a:r>
              <a:rPr sz="2000" spc="95">
                <a:latin typeface="Times New Roman"/>
                <a:cs typeface="Times New Roman"/>
              </a:rPr>
              <a:t> </a:t>
            </a:r>
            <a:r>
              <a:rPr sz="2000" spc="-5">
                <a:latin typeface="Times New Roman"/>
                <a:cs typeface="Times New Roman"/>
              </a:rPr>
              <a:t>the</a:t>
            </a:r>
            <a:r>
              <a:rPr sz="2000" spc="10">
                <a:latin typeface="Times New Roman"/>
                <a:cs typeface="Times New Roman"/>
              </a:rPr>
              <a:t> </a:t>
            </a:r>
            <a:r>
              <a:rPr sz="2000" spc="-15">
                <a:latin typeface="Times New Roman"/>
                <a:cs typeface="Times New Roman"/>
              </a:rPr>
              <a:t>ground</a:t>
            </a:r>
            <a:r>
              <a:rPr sz="2000" spc="50">
                <a:latin typeface="Times New Roman"/>
                <a:cs typeface="Times New Roman"/>
              </a:rPr>
              <a:t> </a:t>
            </a:r>
            <a:r>
              <a:rPr sz="2000" spc="-25">
                <a:latin typeface="Times New Roman"/>
                <a:cs typeface="Times New Roman"/>
              </a:rPr>
              <a:t>or</a:t>
            </a:r>
            <a:r>
              <a:rPr sz="2000" spc="35">
                <a:latin typeface="Times New Roman"/>
                <a:cs typeface="Times New Roman"/>
              </a:rPr>
              <a:t> </a:t>
            </a:r>
            <a:r>
              <a:rPr sz="2000" spc="-15">
                <a:latin typeface="Times New Roman"/>
                <a:cs typeface="Times New Roman"/>
              </a:rPr>
              <a:t>autonomously</a:t>
            </a:r>
            <a:r>
              <a:rPr sz="2000" spc="155">
                <a:latin typeface="Times New Roman"/>
                <a:cs typeface="Times New Roman"/>
              </a:rPr>
              <a:t> </a:t>
            </a:r>
            <a:r>
              <a:rPr sz="2000" spc="-30">
                <a:latin typeface="Times New Roman"/>
                <a:cs typeface="Times New Roman"/>
              </a:rPr>
              <a:t>follows</a:t>
            </a:r>
            <a:r>
              <a:rPr sz="2000" spc="130">
                <a:latin typeface="Times New Roman"/>
                <a:cs typeface="Times New Roman"/>
              </a:rPr>
              <a:t> </a:t>
            </a:r>
            <a:r>
              <a:rPr sz="2000">
                <a:latin typeface="Times New Roman"/>
                <a:cs typeface="Times New Roman"/>
              </a:rPr>
              <a:t>a</a:t>
            </a:r>
            <a:r>
              <a:rPr sz="2000" spc="10">
                <a:latin typeface="Times New Roman"/>
                <a:cs typeface="Times New Roman"/>
              </a:rPr>
              <a:t> </a:t>
            </a:r>
            <a:r>
              <a:rPr sz="2000" spc="-15">
                <a:latin typeface="Times New Roman"/>
                <a:cs typeface="Times New Roman"/>
              </a:rPr>
              <a:t>preprogrammed</a:t>
            </a:r>
            <a:r>
              <a:rPr sz="2000" spc="160">
                <a:latin typeface="Times New Roman"/>
                <a:cs typeface="Times New Roman"/>
              </a:rPr>
              <a:t> </a:t>
            </a:r>
            <a:r>
              <a:rPr sz="2000" spc="-5">
                <a:latin typeface="Times New Roman"/>
                <a:cs typeface="Times New Roman"/>
              </a:rPr>
              <a:t>mission.</a:t>
            </a:r>
            <a:endParaRPr sz="2000">
              <a:latin typeface="Times New Roman"/>
              <a:cs typeface="Times New Roman"/>
            </a:endParaRPr>
          </a:p>
          <a:p>
            <a:pPr marL="355600" marR="12700" indent="-343535">
              <a:lnSpc>
                <a:spcPct val="129299"/>
              </a:lnSpc>
              <a:tabLst>
                <a:tab pos="355600" algn="l"/>
              </a:tabLst>
            </a:pPr>
            <a:r>
              <a:rPr sz="2000">
                <a:latin typeface="Times New Roman"/>
                <a:cs typeface="Times New Roman"/>
              </a:rPr>
              <a:t>-	</a:t>
            </a:r>
            <a:r>
              <a:rPr sz="2000" spc="-10">
                <a:latin typeface="Times New Roman"/>
                <a:cs typeface="Times New Roman"/>
              </a:rPr>
              <a:t>Precision</a:t>
            </a:r>
            <a:r>
              <a:rPr sz="2000" spc="170">
                <a:latin typeface="Times New Roman"/>
                <a:cs typeface="Times New Roman"/>
              </a:rPr>
              <a:t> </a:t>
            </a:r>
            <a:r>
              <a:rPr sz="2000" spc="-5">
                <a:latin typeface="Times New Roman"/>
                <a:cs typeface="Times New Roman"/>
              </a:rPr>
              <a:t>agriculture,</a:t>
            </a:r>
            <a:r>
              <a:rPr sz="2000" spc="175">
                <a:latin typeface="Times New Roman"/>
                <a:cs typeface="Times New Roman"/>
              </a:rPr>
              <a:t> </a:t>
            </a:r>
            <a:r>
              <a:rPr sz="2000" spc="-10">
                <a:latin typeface="Times New Roman"/>
                <a:cs typeface="Times New Roman"/>
              </a:rPr>
              <a:t>Construction</a:t>
            </a:r>
            <a:r>
              <a:rPr sz="2000" spc="220">
                <a:latin typeface="Times New Roman"/>
                <a:cs typeface="Times New Roman"/>
              </a:rPr>
              <a:t> </a:t>
            </a:r>
            <a:r>
              <a:rPr sz="2000" spc="-5">
                <a:latin typeface="Times New Roman"/>
                <a:cs typeface="Times New Roman"/>
              </a:rPr>
              <a:t>sites,</a:t>
            </a:r>
            <a:r>
              <a:rPr sz="2000" spc="165">
                <a:latin typeface="Times New Roman"/>
                <a:cs typeface="Times New Roman"/>
              </a:rPr>
              <a:t> </a:t>
            </a:r>
            <a:r>
              <a:rPr sz="2000">
                <a:latin typeface="Times New Roman"/>
                <a:cs typeface="Times New Roman"/>
              </a:rPr>
              <a:t>Energy</a:t>
            </a:r>
            <a:r>
              <a:rPr sz="2000" spc="170">
                <a:latin typeface="Times New Roman"/>
                <a:cs typeface="Times New Roman"/>
              </a:rPr>
              <a:t> </a:t>
            </a:r>
            <a:r>
              <a:rPr sz="2000" spc="-5">
                <a:latin typeface="Times New Roman"/>
                <a:cs typeface="Times New Roman"/>
              </a:rPr>
              <a:t>Industry,</a:t>
            </a:r>
            <a:r>
              <a:rPr sz="2000" spc="170">
                <a:latin typeface="Times New Roman"/>
                <a:cs typeface="Times New Roman"/>
              </a:rPr>
              <a:t> </a:t>
            </a:r>
            <a:r>
              <a:rPr sz="2000">
                <a:latin typeface="Times New Roman"/>
                <a:cs typeface="Times New Roman"/>
              </a:rPr>
              <a:t>mining</a:t>
            </a:r>
            <a:r>
              <a:rPr sz="2000" spc="160">
                <a:latin typeface="Times New Roman"/>
                <a:cs typeface="Times New Roman"/>
              </a:rPr>
              <a:t> </a:t>
            </a:r>
            <a:r>
              <a:rPr sz="2000" spc="-5">
                <a:latin typeface="Times New Roman"/>
                <a:cs typeface="Times New Roman"/>
              </a:rPr>
              <a:t>companies, </a:t>
            </a:r>
            <a:r>
              <a:rPr sz="2000" spc="-484">
                <a:latin typeface="Times New Roman"/>
                <a:cs typeface="Times New Roman"/>
              </a:rPr>
              <a:t> </a:t>
            </a:r>
            <a:r>
              <a:rPr sz="2000" spc="-25">
                <a:latin typeface="Times New Roman"/>
                <a:cs typeface="Times New Roman"/>
              </a:rPr>
              <a:t>film</a:t>
            </a:r>
            <a:r>
              <a:rPr sz="2000" spc="40">
                <a:latin typeface="Times New Roman"/>
                <a:cs typeface="Times New Roman"/>
              </a:rPr>
              <a:t> </a:t>
            </a:r>
            <a:r>
              <a:rPr sz="2000">
                <a:latin typeface="Times New Roman"/>
                <a:cs typeface="Times New Roman"/>
              </a:rPr>
              <a:t>&amp;</a:t>
            </a:r>
            <a:r>
              <a:rPr sz="2000" spc="-5">
                <a:latin typeface="Times New Roman"/>
                <a:cs typeface="Times New Roman"/>
              </a:rPr>
              <a:t> </a:t>
            </a:r>
            <a:r>
              <a:rPr sz="2000" spc="-25">
                <a:latin typeface="Times New Roman"/>
                <a:cs typeface="Times New Roman"/>
              </a:rPr>
              <a:t>television</a:t>
            </a:r>
            <a:r>
              <a:rPr sz="2000" spc="155">
                <a:latin typeface="Times New Roman"/>
                <a:cs typeface="Times New Roman"/>
              </a:rPr>
              <a:t> </a:t>
            </a:r>
            <a:r>
              <a:rPr sz="2000" spc="-5">
                <a:latin typeface="Times New Roman"/>
                <a:cs typeface="Times New Roman"/>
              </a:rPr>
              <a:t>studios,</a:t>
            </a:r>
            <a:r>
              <a:rPr sz="2000" spc="5">
                <a:latin typeface="Times New Roman"/>
                <a:cs typeface="Times New Roman"/>
              </a:rPr>
              <a:t> </a:t>
            </a:r>
            <a:r>
              <a:rPr sz="2000" spc="-5">
                <a:latin typeface="Times New Roman"/>
                <a:cs typeface="Times New Roman"/>
              </a:rPr>
              <a:t>mining</a:t>
            </a:r>
            <a:r>
              <a:rPr sz="2000">
                <a:latin typeface="Times New Roman"/>
                <a:cs typeface="Times New Roman"/>
              </a:rPr>
              <a:t> </a:t>
            </a:r>
            <a:r>
              <a:rPr sz="2000" spc="-15">
                <a:latin typeface="Times New Roman"/>
                <a:cs typeface="Times New Roman"/>
              </a:rPr>
              <a:t>companies</a:t>
            </a:r>
            <a:r>
              <a:rPr sz="2000" spc="110">
                <a:latin typeface="Times New Roman"/>
                <a:cs typeface="Times New Roman"/>
              </a:rPr>
              <a:t> </a:t>
            </a:r>
            <a:r>
              <a:rPr sz="2000" spc="-25">
                <a:latin typeface="Times New Roman"/>
                <a:cs typeface="Times New Roman"/>
              </a:rPr>
              <a:t>etc.</a:t>
            </a:r>
            <a:endParaRPr sz="2000">
              <a:latin typeface="Times New Roman"/>
              <a:cs typeface="Times New Roman"/>
            </a:endParaRPr>
          </a:p>
          <a:p>
            <a:pPr>
              <a:lnSpc>
                <a:spcPct val="100000"/>
              </a:lnSpc>
              <a:spcBef>
                <a:spcPts val="55"/>
              </a:spcBef>
            </a:pPr>
            <a:endParaRPr sz="2650">
              <a:latin typeface="Times New Roman"/>
              <a:cs typeface="Times New Roman"/>
            </a:endParaRPr>
          </a:p>
          <a:p>
            <a:pPr marL="12700" marR="13335">
              <a:lnSpc>
                <a:spcPct val="129299"/>
              </a:lnSpc>
            </a:pPr>
            <a:r>
              <a:rPr sz="2000" b="1" spc="-10">
                <a:solidFill>
                  <a:srgbClr val="006FC0"/>
                </a:solidFill>
                <a:latin typeface="Times New Roman"/>
                <a:cs typeface="Times New Roman"/>
              </a:rPr>
              <a:t>Robots</a:t>
            </a:r>
            <a:r>
              <a:rPr sz="2000" b="1" spc="130">
                <a:solidFill>
                  <a:srgbClr val="006FC0"/>
                </a:solidFill>
                <a:latin typeface="Times New Roman"/>
                <a:cs typeface="Times New Roman"/>
              </a:rPr>
              <a:t> </a:t>
            </a:r>
            <a:r>
              <a:rPr sz="2000" spc="-5">
                <a:latin typeface="Times New Roman"/>
                <a:cs typeface="Times New Roman"/>
              </a:rPr>
              <a:t>are</a:t>
            </a:r>
            <a:r>
              <a:rPr sz="2000" spc="125">
                <a:latin typeface="Times New Roman"/>
                <a:cs typeface="Times New Roman"/>
              </a:rPr>
              <a:t> </a:t>
            </a:r>
            <a:r>
              <a:rPr sz="2000" spc="-5">
                <a:latin typeface="Times New Roman"/>
                <a:cs typeface="Times New Roman"/>
              </a:rPr>
              <a:t>extremely</a:t>
            </a:r>
            <a:r>
              <a:rPr sz="2000" spc="120">
                <a:latin typeface="Times New Roman"/>
                <a:cs typeface="Times New Roman"/>
              </a:rPr>
              <a:t> </a:t>
            </a:r>
            <a:r>
              <a:rPr sz="2000" spc="-5">
                <a:latin typeface="Times New Roman"/>
                <a:cs typeface="Times New Roman"/>
              </a:rPr>
              <a:t>helpful</a:t>
            </a:r>
            <a:r>
              <a:rPr sz="2000" spc="105">
                <a:latin typeface="Times New Roman"/>
                <a:cs typeface="Times New Roman"/>
              </a:rPr>
              <a:t> </a:t>
            </a:r>
            <a:r>
              <a:rPr sz="2000" spc="-5">
                <a:latin typeface="Times New Roman"/>
                <a:cs typeface="Times New Roman"/>
              </a:rPr>
              <a:t>in</a:t>
            </a:r>
            <a:r>
              <a:rPr sz="2000" spc="210">
                <a:latin typeface="Times New Roman"/>
                <a:cs typeface="Times New Roman"/>
              </a:rPr>
              <a:t> </a:t>
            </a:r>
            <a:r>
              <a:rPr sz="2000" spc="-15">
                <a:latin typeface="Times New Roman"/>
                <a:cs typeface="Times New Roman"/>
              </a:rPr>
              <a:t>various</a:t>
            </a:r>
            <a:r>
              <a:rPr sz="2000" spc="135">
                <a:latin typeface="Times New Roman"/>
                <a:cs typeface="Times New Roman"/>
              </a:rPr>
              <a:t> </a:t>
            </a:r>
            <a:r>
              <a:rPr sz="2000" spc="-5">
                <a:latin typeface="Times New Roman"/>
                <a:cs typeface="Times New Roman"/>
              </a:rPr>
              <a:t>environments,</a:t>
            </a:r>
            <a:r>
              <a:rPr sz="2000" spc="110">
                <a:latin typeface="Times New Roman"/>
                <a:cs typeface="Times New Roman"/>
              </a:rPr>
              <a:t> </a:t>
            </a:r>
            <a:r>
              <a:rPr sz="2000">
                <a:latin typeface="Times New Roman"/>
                <a:cs typeface="Times New Roman"/>
              </a:rPr>
              <a:t>particularly</a:t>
            </a:r>
            <a:r>
              <a:rPr sz="2000" spc="15">
                <a:latin typeface="Times New Roman"/>
                <a:cs typeface="Times New Roman"/>
              </a:rPr>
              <a:t> </a:t>
            </a:r>
            <a:r>
              <a:rPr sz="2000" spc="10">
                <a:latin typeface="Times New Roman"/>
                <a:cs typeface="Times New Roman"/>
              </a:rPr>
              <a:t>those</a:t>
            </a:r>
            <a:r>
              <a:rPr sz="2000" spc="80">
                <a:latin typeface="Times New Roman"/>
                <a:cs typeface="Times New Roman"/>
              </a:rPr>
              <a:t> </a:t>
            </a:r>
            <a:r>
              <a:rPr sz="2000" spc="-5">
                <a:latin typeface="Times New Roman"/>
                <a:cs typeface="Times New Roman"/>
              </a:rPr>
              <a:t>that</a:t>
            </a:r>
            <a:r>
              <a:rPr sz="2000" spc="105">
                <a:latin typeface="Times New Roman"/>
                <a:cs typeface="Times New Roman"/>
              </a:rPr>
              <a:t> </a:t>
            </a:r>
            <a:r>
              <a:rPr sz="2000" spc="10">
                <a:latin typeface="Times New Roman"/>
                <a:cs typeface="Times New Roman"/>
              </a:rPr>
              <a:t>are </a:t>
            </a:r>
            <a:r>
              <a:rPr sz="2000" spc="-484">
                <a:latin typeface="Times New Roman"/>
                <a:cs typeface="Times New Roman"/>
              </a:rPr>
              <a:t> </a:t>
            </a:r>
            <a:r>
              <a:rPr sz="2000" spc="-25">
                <a:latin typeface="Times New Roman"/>
                <a:cs typeface="Times New Roman"/>
              </a:rPr>
              <a:t>repetitive,</a:t>
            </a:r>
            <a:r>
              <a:rPr sz="2000" spc="204">
                <a:latin typeface="Times New Roman"/>
                <a:cs typeface="Times New Roman"/>
              </a:rPr>
              <a:t> </a:t>
            </a:r>
            <a:r>
              <a:rPr sz="2000">
                <a:latin typeface="Times New Roman"/>
                <a:cs typeface="Times New Roman"/>
              </a:rPr>
              <a:t>harsh,</a:t>
            </a:r>
            <a:r>
              <a:rPr sz="2000" spc="-50">
                <a:latin typeface="Times New Roman"/>
                <a:cs typeface="Times New Roman"/>
              </a:rPr>
              <a:t> </a:t>
            </a:r>
            <a:r>
              <a:rPr sz="2000" spc="-30">
                <a:latin typeface="Times New Roman"/>
                <a:cs typeface="Times New Roman"/>
              </a:rPr>
              <a:t>or</a:t>
            </a:r>
            <a:r>
              <a:rPr sz="2000" spc="35">
                <a:latin typeface="Times New Roman"/>
                <a:cs typeface="Times New Roman"/>
              </a:rPr>
              <a:t> </a:t>
            </a:r>
            <a:r>
              <a:rPr sz="2000" spc="-15">
                <a:latin typeface="Times New Roman"/>
                <a:cs typeface="Times New Roman"/>
              </a:rPr>
              <a:t>dangerous</a:t>
            </a:r>
            <a:r>
              <a:rPr sz="2000" spc="125">
                <a:latin typeface="Times New Roman"/>
                <a:cs typeface="Times New Roman"/>
              </a:rPr>
              <a:t> </a:t>
            </a:r>
            <a:r>
              <a:rPr sz="2000" spc="-5">
                <a:latin typeface="Times New Roman"/>
                <a:cs typeface="Times New Roman"/>
              </a:rPr>
              <a:t>to</a:t>
            </a:r>
            <a:r>
              <a:rPr sz="2000">
                <a:latin typeface="Times New Roman"/>
                <a:cs typeface="Times New Roman"/>
              </a:rPr>
              <a:t> humans.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4739640" cy="514350"/>
          </a:xfrm>
          <a:prstGeom prst="rect">
            <a:avLst/>
          </a:prstGeom>
        </p:spPr>
        <p:txBody>
          <a:bodyPr vert="horz" wrap="square" lIns="0" tIns="13335" rIns="0" bIns="0" rtlCol="0">
            <a:spAutoFit/>
          </a:bodyPr>
          <a:lstStyle/>
          <a:p>
            <a:pPr marL="12700">
              <a:lnSpc>
                <a:spcPct val="100000"/>
              </a:lnSpc>
              <a:spcBef>
                <a:spcPts val="105"/>
              </a:spcBef>
            </a:pPr>
            <a:r>
              <a:t>IT </a:t>
            </a:r>
            <a:r>
              <a:rPr spc="10"/>
              <a:t>for</a:t>
            </a:r>
            <a:r>
              <a:rPr spc="-30"/>
              <a:t> </a:t>
            </a:r>
            <a:r>
              <a:rPr spc="-5"/>
              <a:t>Restaurant</a:t>
            </a:r>
            <a:r>
              <a:rPr spc="-25"/>
              <a:t> </a:t>
            </a:r>
            <a:r>
              <a:t>Industry</a:t>
            </a:r>
          </a:p>
        </p:txBody>
      </p:sp>
      <p:sp>
        <p:nvSpPr>
          <p:cNvPr id="3" name="object 3"/>
          <p:cNvSpPr txBox="1"/>
          <p:nvPr/>
        </p:nvSpPr>
        <p:spPr>
          <a:xfrm>
            <a:off x="547369" y="1449070"/>
            <a:ext cx="8400415" cy="1602105"/>
          </a:xfrm>
          <a:prstGeom prst="rect">
            <a:avLst/>
          </a:prstGeom>
        </p:spPr>
        <p:txBody>
          <a:bodyPr vert="horz" wrap="square" lIns="0" tIns="12065" rIns="0" bIns="0" rtlCol="0">
            <a:spAutoFit/>
          </a:bodyPr>
          <a:lstStyle/>
          <a:p>
            <a:pPr marL="355600" marR="5080" indent="-343535" algn="just">
              <a:lnSpc>
                <a:spcPct val="107800"/>
              </a:lnSpc>
              <a:spcBef>
                <a:spcPts val="95"/>
              </a:spcBef>
            </a:pPr>
            <a:r>
              <a:rPr sz="2400">
                <a:latin typeface="Times New Roman"/>
                <a:cs typeface="Times New Roman"/>
              </a:rPr>
              <a:t>-</a:t>
            </a:r>
            <a:r>
              <a:rPr sz="2400" spc="5">
                <a:latin typeface="Times New Roman"/>
                <a:cs typeface="Times New Roman"/>
              </a:rPr>
              <a:t> </a:t>
            </a:r>
            <a:r>
              <a:rPr sz="2400" spc="-15">
                <a:latin typeface="Times New Roman"/>
                <a:cs typeface="Times New Roman"/>
              </a:rPr>
              <a:t>Consider </a:t>
            </a:r>
            <a:r>
              <a:rPr sz="2400" spc="-10">
                <a:latin typeface="Times New Roman"/>
                <a:cs typeface="Times New Roman"/>
              </a:rPr>
              <a:t>the </a:t>
            </a:r>
            <a:r>
              <a:rPr sz="2400">
                <a:latin typeface="Times New Roman"/>
                <a:cs typeface="Times New Roman"/>
              </a:rPr>
              <a:t>restaurant </a:t>
            </a:r>
            <a:r>
              <a:rPr sz="2400" spc="-10">
                <a:latin typeface="Times New Roman"/>
                <a:cs typeface="Times New Roman"/>
              </a:rPr>
              <a:t>industry. </a:t>
            </a:r>
            <a:r>
              <a:rPr sz="2400" spc="-15">
                <a:latin typeface="Times New Roman"/>
                <a:cs typeface="Times New Roman"/>
              </a:rPr>
              <a:t>You </a:t>
            </a:r>
            <a:r>
              <a:rPr sz="2400" spc="-10">
                <a:latin typeface="Times New Roman"/>
                <a:cs typeface="Times New Roman"/>
              </a:rPr>
              <a:t>have </a:t>
            </a:r>
            <a:r>
              <a:rPr sz="2400">
                <a:latin typeface="Times New Roman"/>
                <a:cs typeface="Times New Roman"/>
              </a:rPr>
              <a:t>probably </a:t>
            </a:r>
            <a:r>
              <a:rPr sz="2400" spc="-10">
                <a:latin typeface="Times New Roman"/>
                <a:cs typeface="Times New Roman"/>
              </a:rPr>
              <a:t>visited </a:t>
            </a:r>
            <a:r>
              <a:rPr sz="2400" spc="-5">
                <a:latin typeface="Times New Roman"/>
                <a:cs typeface="Times New Roman"/>
              </a:rPr>
              <a:t>some </a:t>
            </a:r>
            <a:r>
              <a:rPr sz="2400">
                <a:latin typeface="Times New Roman"/>
                <a:cs typeface="Times New Roman"/>
              </a:rPr>
              <a:t> </a:t>
            </a:r>
            <a:r>
              <a:rPr sz="2400" spc="-10">
                <a:latin typeface="Times New Roman"/>
                <a:cs typeface="Times New Roman"/>
              </a:rPr>
              <a:t>“old </a:t>
            </a:r>
            <a:r>
              <a:rPr sz="2400" spc="-5">
                <a:latin typeface="Times New Roman"/>
                <a:cs typeface="Times New Roman"/>
              </a:rPr>
              <a:t>school” </a:t>
            </a:r>
            <a:r>
              <a:rPr sz="2400" spc="-10">
                <a:latin typeface="Times New Roman"/>
                <a:cs typeface="Times New Roman"/>
              </a:rPr>
              <a:t>restaurants </a:t>
            </a:r>
            <a:r>
              <a:rPr sz="2400" spc="-5">
                <a:latin typeface="Times New Roman"/>
                <a:cs typeface="Times New Roman"/>
              </a:rPr>
              <a:t>where </a:t>
            </a:r>
            <a:r>
              <a:rPr sz="2400" spc="-15">
                <a:latin typeface="Times New Roman"/>
                <a:cs typeface="Times New Roman"/>
              </a:rPr>
              <a:t>your order </a:t>
            </a:r>
            <a:r>
              <a:rPr sz="2400" spc="-35">
                <a:latin typeface="Times New Roman"/>
                <a:cs typeface="Times New Roman"/>
              </a:rPr>
              <a:t>is </a:t>
            </a:r>
            <a:r>
              <a:rPr sz="2400" spc="-5">
                <a:latin typeface="Times New Roman"/>
                <a:cs typeface="Times New Roman"/>
              </a:rPr>
              <a:t>written </a:t>
            </a:r>
            <a:r>
              <a:rPr sz="2400">
                <a:latin typeface="Times New Roman"/>
                <a:cs typeface="Times New Roman"/>
              </a:rPr>
              <a:t>down </a:t>
            </a:r>
            <a:r>
              <a:rPr sz="2400" spc="-5">
                <a:latin typeface="Times New Roman"/>
                <a:cs typeface="Times New Roman"/>
              </a:rPr>
              <a:t>on </a:t>
            </a:r>
            <a:r>
              <a:rPr sz="2400">
                <a:latin typeface="Times New Roman"/>
                <a:cs typeface="Times New Roman"/>
              </a:rPr>
              <a:t>a </a:t>
            </a:r>
            <a:r>
              <a:rPr sz="2400" spc="5">
                <a:latin typeface="Times New Roman"/>
                <a:cs typeface="Times New Roman"/>
              </a:rPr>
              <a:t> </a:t>
            </a:r>
            <a:r>
              <a:rPr sz="2400" spc="-15">
                <a:latin typeface="Times New Roman"/>
                <a:cs typeface="Times New Roman"/>
              </a:rPr>
              <a:t>piece</a:t>
            </a:r>
            <a:r>
              <a:rPr sz="2400" spc="-10">
                <a:latin typeface="Times New Roman"/>
                <a:cs typeface="Times New Roman"/>
              </a:rPr>
              <a:t> </a:t>
            </a:r>
            <a:r>
              <a:rPr sz="2400" spc="-5">
                <a:latin typeface="Times New Roman"/>
                <a:cs typeface="Times New Roman"/>
              </a:rPr>
              <a:t>of</a:t>
            </a:r>
            <a:r>
              <a:rPr sz="2400">
                <a:latin typeface="Times New Roman"/>
                <a:cs typeface="Times New Roman"/>
              </a:rPr>
              <a:t> </a:t>
            </a:r>
            <a:r>
              <a:rPr sz="2400" spc="-10">
                <a:latin typeface="Times New Roman"/>
                <a:cs typeface="Times New Roman"/>
              </a:rPr>
              <a:t>paper</a:t>
            </a:r>
            <a:r>
              <a:rPr sz="2400" spc="-5">
                <a:latin typeface="Times New Roman"/>
                <a:cs typeface="Times New Roman"/>
              </a:rPr>
              <a:t> </a:t>
            </a:r>
            <a:r>
              <a:rPr sz="2400" spc="-10">
                <a:latin typeface="Times New Roman"/>
                <a:cs typeface="Times New Roman"/>
              </a:rPr>
              <a:t>and</a:t>
            </a:r>
            <a:r>
              <a:rPr sz="2400" spc="-5">
                <a:latin typeface="Times New Roman"/>
                <a:cs typeface="Times New Roman"/>
              </a:rPr>
              <a:t> </a:t>
            </a:r>
            <a:r>
              <a:rPr sz="2400" spc="-10">
                <a:latin typeface="Times New Roman"/>
                <a:cs typeface="Times New Roman"/>
              </a:rPr>
              <a:t>never</a:t>
            </a:r>
            <a:r>
              <a:rPr sz="2400" spc="-5">
                <a:latin typeface="Times New Roman"/>
                <a:cs typeface="Times New Roman"/>
              </a:rPr>
              <a:t> entered</a:t>
            </a:r>
            <a:r>
              <a:rPr sz="2400">
                <a:latin typeface="Times New Roman"/>
                <a:cs typeface="Times New Roman"/>
              </a:rPr>
              <a:t> into a computer</a:t>
            </a:r>
            <a:r>
              <a:rPr sz="2400" spc="5">
                <a:latin typeface="Times New Roman"/>
                <a:cs typeface="Times New Roman"/>
              </a:rPr>
              <a:t> </a:t>
            </a:r>
            <a:r>
              <a:rPr sz="2400" spc="-5">
                <a:latin typeface="Times New Roman"/>
                <a:cs typeface="Times New Roman"/>
              </a:rPr>
              <a:t>system</a:t>
            </a:r>
            <a:r>
              <a:rPr sz="2400">
                <a:latin typeface="Times New Roman"/>
                <a:cs typeface="Times New Roman"/>
              </a:rPr>
              <a:t> </a:t>
            </a:r>
            <a:r>
              <a:rPr sz="2400" spc="-20">
                <a:latin typeface="Times New Roman"/>
                <a:cs typeface="Times New Roman"/>
              </a:rPr>
              <a:t>for </a:t>
            </a:r>
            <a:r>
              <a:rPr sz="2400" spc="-15">
                <a:latin typeface="Times New Roman"/>
                <a:cs typeface="Times New Roman"/>
              </a:rPr>
              <a:t> </a:t>
            </a:r>
            <a:r>
              <a:rPr sz="2400" spc="-10">
                <a:latin typeface="Times New Roman"/>
                <a:cs typeface="Times New Roman"/>
              </a:rPr>
              <a:t>preparation.</a:t>
            </a:r>
            <a:r>
              <a:rPr sz="2400" spc="400">
                <a:latin typeface="Times New Roman"/>
                <a:cs typeface="Times New Roman"/>
              </a:rPr>
              <a:t> </a:t>
            </a:r>
            <a:r>
              <a:rPr sz="2400">
                <a:latin typeface="Times New Roman"/>
                <a:cs typeface="Times New Roman"/>
              </a:rPr>
              <a:t>You</a:t>
            </a:r>
            <a:r>
              <a:rPr sz="2400" spc="455">
                <a:latin typeface="Times New Roman"/>
                <a:cs typeface="Times New Roman"/>
              </a:rPr>
              <a:t> </a:t>
            </a:r>
            <a:r>
              <a:rPr sz="2400" spc="-10">
                <a:latin typeface="Times New Roman"/>
                <a:cs typeface="Times New Roman"/>
              </a:rPr>
              <a:t>have</a:t>
            </a:r>
            <a:r>
              <a:rPr sz="2400" spc="390">
                <a:latin typeface="Times New Roman"/>
                <a:cs typeface="Times New Roman"/>
              </a:rPr>
              <a:t> </a:t>
            </a:r>
            <a:r>
              <a:rPr sz="2400" spc="-5">
                <a:latin typeface="Times New Roman"/>
                <a:cs typeface="Times New Roman"/>
              </a:rPr>
              <a:t>most</a:t>
            </a:r>
            <a:r>
              <a:rPr sz="2400" spc="440">
                <a:latin typeface="Times New Roman"/>
                <a:cs typeface="Times New Roman"/>
              </a:rPr>
              <a:t> </a:t>
            </a:r>
            <a:r>
              <a:rPr sz="2400" spc="-5">
                <a:latin typeface="Times New Roman"/>
                <a:cs typeface="Times New Roman"/>
              </a:rPr>
              <a:t>likely</a:t>
            </a:r>
            <a:r>
              <a:rPr sz="2400" spc="355">
                <a:latin typeface="Times New Roman"/>
                <a:cs typeface="Times New Roman"/>
              </a:rPr>
              <a:t> </a:t>
            </a:r>
            <a:r>
              <a:rPr sz="2400">
                <a:latin typeface="Times New Roman"/>
                <a:cs typeface="Times New Roman"/>
              </a:rPr>
              <a:t>also</a:t>
            </a:r>
            <a:r>
              <a:rPr sz="2400" spc="360">
                <a:latin typeface="Times New Roman"/>
                <a:cs typeface="Times New Roman"/>
              </a:rPr>
              <a:t> </a:t>
            </a:r>
            <a:r>
              <a:rPr sz="2400" spc="15">
                <a:latin typeface="Times New Roman"/>
                <a:cs typeface="Times New Roman"/>
              </a:rPr>
              <a:t>been</a:t>
            </a:r>
            <a:r>
              <a:rPr sz="2400" spc="355">
                <a:latin typeface="Times New Roman"/>
                <a:cs typeface="Times New Roman"/>
              </a:rPr>
              <a:t> </a:t>
            </a:r>
            <a:r>
              <a:rPr sz="2400" spc="15">
                <a:latin typeface="Times New Roman"/>
                <a:cs typeface="Times New Roman"/>
              </a:rPr>
              <a:t>to</a:t>
            </a:r>
            <a:r>
              <a:rPr sz="2400" spc="355">
                <a:latin typeface="Times New Roman"/>
                <a:cs typeface="Times New Roman"/>
              </a:rPr>
              <a:t> </a:t>
            </a:r>
            <a:r>
              <a:rPr sz="2400">
                <a:latin typeface="Times New Roman"/>
                <a:cs typeface="Times New Roman"/>
              </a:rPr>
              <a:t>a</a:t>
            </a:r>
            <a:r>
              <a:rPr sz="2400" spc="440">
                <a:latin typeface="Times New Roman"/>
                <a:cs typeface="Times New Roman"/>
              </a:rPr>
              <a:t> </a:t>
            </a:r>
            <a:r>
              <a:rPr sz="2400" spc="-10">
                <a:latin typeface="Times New Roman"/>
                <a:cs typeface="Times New Roman"/>
              </a:rPr>
              <a:t>very</a:t>
            </a:r>
            <a:r>
              <a:rPr sz="2400" spc="405">
                <a:latin typeface="Times New Roman"/>
                <a:cs typeface="Times New Roman"/>
              </a:rPr>
              <a:t> </a:t>
            </a:r>
            <a:r>
              <a:rPr sz="2400">
                <a:latin typeface="Times New Roman"/>
                <a:cs typeface="Times New Roman"/>
              </a:rPr>
              <a:t>modern</a:t>
            </a:r>
          </a:p>
        </p:txBody>
      </p:sp>
      <p:sp>
        <p:nvSpPr>
          <p:cNvPr id="4" name="object 4"/>
          <p:cNvSpPr txBox="1"/>
          <p:nvPr/>
        </p:nvSpPr>
        <p:spPr>
          <a:xfrm>
            <a:off x="547369" y="3023327"/>
            <a:ext cx="5502910" cy="1200329"/>
          </a:xfrm>
          <a:prstGeom prst="rect">
            <a:avLst/>
          </a:prstGeom>
        </p:spPr>
        <p:txBody>
          <a:bodyPr vert="horz" wrap="square" lIns="0" tIns="40640" rIns="0" bIns="0" rtlCol="0">
            <a:spAutoFit/>
          </a:bodyPr>
          <a:lstStyle/>
          <a:p>
            <a:pPr marL="355600">
              <a:lnSpc>
                <a:spcPct val="100000"/>
              </a:lnSpc>
              <a:spcBef>
                <a:spcPts val="320"/>
              </a:spcBef>
              <a:tabLst>
                <a:tab pos="1759585" algn="l"/>
                <a:tab pos="2719070" algn="l"/>
                <a:tab pos="3373754" algn="l"/>
                <a:tab pos="4199890" algn="l"/>
                <a:tab pos="4962525" algn="l"/>
              </a:tabLst>
            </a:pPr>
            <a:r>
              <a:rPr sz="2400">
                <a:latin typeface="Times New Roman"/>
                <a:cs typeface="Times New Roman"/>
              </a:rPr>
              <a:t>r</a:t>
            </a:r>
            <a:r>
              <a:rPr sz="2400" spc="-15">
                <a:latin typeface="Times New Roman"/>
                <a:cs typeface="Times New Roman"/>
              </a:rPr>
              <a:t>e</a:t>
            </a:r>
            <a:r>
              <a:rPr sz="2400" spc="5">
                <a:latin typeface="Times New Roman"/>
                <a:cs typeface="Times New Roman"/>
              </a:rPr>
              <a:t>s</a:t>
            </a:r>
            <a:r>
              <a:rPr sz="2400" spc="-20">
                <a:latin typeface="Times New Roman"/>
                <a:cs typeface="Times New Roman"/>
              </a:rPr>
              <a:t>ta</a:t>
            </a:r>
            <a:r>
              <a:rPr sz="2400">
                <a:latin typeface="Times New Roman"/>
                <a:cs typeface="Times New Roman"/>
              </a:rPr>
              <a:t>ur</a:t>
            </a:r>
            <a:r>
              <a:rPr sz="2400" spc="30">
                <a:latin typeface="Times New Roman"/>
                <a:cs typeface="Times New Roman"/>
              </a:rPr>
              <a:t>a</a:t>
            </a:r>
            <a:r>
              <a:rPr sz="2400" spc="-55">
                <a:latin typeface="Times New Roman"/>
                <a:cs typeface="Times New Roman"/>
              </a:rPr>
              <a:t>n</a:t>
            </a:r>
            <a:r>
              <a:rPr sz="2400">
                <a:latin typeface="Times New Roman"/>
                <a:cs typeface="Times New Roman"/>
              </a:rPr>
              <a:t>t	</a:t>
            </a:r>
            <a:r>
              <a:rPr sz="2400" spc="5">
                <a:latin typeface="Times New Roman"/>
                <a:cs typeface="Times New Roman"/>
              </a:rPr>
              <a:t>w</a:t>
            </a:r>
            <a:r>
              <a:rPr sz="2400">
                <a:latin typeface="Times New Roman"/>
                <a:cs typeface="Times New Roman"/>
              </a:rPr>
              <a:t>h</a:t>
            </a:r>
            <a:r>
              <a:rPr sz="2400" spc="-20">
                <a:latin typeface="Times New Roman"/>
                <a:cs typeface="Times New Roman"/>
              </a:rPr>
              <a:t>e</a:t>
            </a:r>
            <a:r>
              <a:rPr sz="2400">
                <a:latin typeface="Times New Roman"/>
                <a:cs typeface="Times New Roman"/>
              </a:rPr>
              <a:t>re	</a:t>
            </a:r>
            <a:r>
              <a:rPr sz="2400" spc="-50">
                <a:latin typeface="Times New Roman"/>
                <a:cs typeface="Times New Roman"/>
              </a:rPr>
              <a:t>yo</a:t>
            </a:r>
            <a:r>
              <a:rPr sz="2400">
                <a:latin typeface="Times New Roman"/>
                <a:cs typeface="Times New Roman"/>
              </a:rPr>
              <a:t>u	</a:t>
            </a:r>
            <a:r>
              <a:rPr sz="2400" spc="30">
                <a:latin typeface="Times New Roman"/>
                <a:cs typeface="Times New Roman"/>
              </a:rPr>
              <a:t>e</a:t>
            </a:r>
            <a:r>
              <a:rPr sz="2400">
                <a:latin typeface="Times New Roman"/>
                <a:cs typeface="Times New Roman"/>
              </a:rPr>
              <a:t>n</a:t>
            </a:r>
            <a:r>
              <a:rPr sz="2400" spc="-15">
                <a:latin typeface="Times New Roman"/>
                <a:cs typeface="Times New Roman"/>
              </a:rPr>
              <a:t>te</a:t>
            </a:r>
            <a:r>
              <a:rPr sz="2400">
                <a:latin typeface="Times New Roman"/>
                <a:cs typeface="Times New Roman"/>
              </a:rPr>
              <a:t>r	</a:t>
            </a:r>
            <a:r>
              <a:rPr sz="2400" spc="-50">
                <a:latin typeface="Times New Roman"/>
                <a:cs typeface="Times New Roman"/>
              </a:rPr>
              <a:t>yo</a:t>
            </a:r>
            <a:r>
              <a:rPr sz="2400">
                <a:latin typeface="Times New Roman"/>
                <a:cs typeface="Times New Roman"/>
              </a:rPr>
              <a:t>ur	</a:t>
            </a:r>
            <a:r>
              <a:rPr sz="2400" spc="-55">
                <a:latin typeface="Times New Roman"/>
                <a:cs typeface="Times New Roman"/>
              </a:rPr>
              <a:t>o</a:t>
            </a:r>
            <a:r>
              <a:rPr sz="2400" spc="55">
                <a:latin typeface="Times New Roman"/>
                <a:cs typeface="Times New Roman"/>
              </a:rPr>
              <a:t>w</a:t>
            </a:r>
            <a:r>
              <a:rPr sz="2400">
                <a:latin typeface="Times New Roman"/>
                <a:cs typeface="Times New Roman"/>
              </a:rPr>
              <a:t>n</a:t>
            </a:r>
          </a:p>
          <a:p>
            <a:pPr marL="355600">
              <a:lnSpc>
                <a:spcPct val="100000"/>
              </a:lnSpc>
              <a:spcBef>
                <a:spcPts val="220"/>
              </a:spcBef>
            </a:pPr>
            <a:r>
              <a:rPr sz="2400" spc="-25">
                <a:latin typeface="Times New Roman"/>
                <a:cs typeface="Times New Roman"/>
              </a:rPr>
              <a:t>smartphone,</a:t>
            </a:r>
            <a:r>
              <a:rPr sz="2400" spc="200">
                <a:latin typeface="Times New Roman"/>
                <a:cs typeface="Times New Roman"/>
              </a:rPr>
              <a:t> </a:t>
            </a:r>
            <a:r>
              <a:rPr sz="2400" spc="-25">
                <a:latin typeface="Times New Roman"/>
                <a:cs typeface="Times New Roman"/>
              </a:rPr>
              <a:t>or</a:t>
            </a:r>
            <a:r>
              <a:rPr sz="2400" spc="45">
                <a:latin typeface="Times New Roman"/>
                <a:cs typeface="Times New Roman"/>
              </a:rPr>
              <a:t> </a:t>
            </a:r>
            <a:r>
              <a:rPr sz="2400" spc="-30">
                <a:latin typeface="Times New Roman"/>
                <a:cs typeface="Times New Roman"/>
              </a:rPr>
              <a:t>other</a:t>
            </a:r>
            <a:r>
              <a:rPr sz="2400" spc="100">
                <a:latin typeface="Times New Roman"/>
                <a:cs typeface="Times New Roman"/>
              </a:rPr>
              <a:t> </a:t>
            </a:r>
            <a:r>
              <a:rPr sz="2400" spc="-25">
                <a:latin typeface="Times New Roman"/>
                <a:cs typeface="Times New Roman"/>
              </a:rPr>
              <a:t>piece</a:t>
            </a:r>
            <a:r>
              <a:rPr sz="2400" spc="85">
                <a:latin typeface="Times New Roman"/>
                <a:cs typeface="Times New Roman"/>
              </a:rPr>
              <a:t> </a:t>
            </a:r>
            <a:r>
              <a:rPr sz="2400" spc="-30">
                <a:latin typeface="Times New Roman"/>
                <a:cs typeface="Times New Roman"/>
              </a:rPr>
              <a:t>of</a:t>
            </a:r>
            <a:r>
              <a:rPr sz="2400" spc="50">
                <a:latin typeface="Times New Roman"/>
                <a:cs typeface="Times New Roman"/>
              </a:rPr>
              <a:t> </a:t>
            </a:r>
            <a:r>
              <a:rPr sz="2400" spc="-20">
                <a:latin typeface="Times New Roman"/>
                <a:cs typeface="Times New Roman"/>
              </a:rPr>
              <a:t>equipment</a:t>
            </a:r>
            <a:r>
              <a:rPr lang="en-IN" sz="2400" spc="-20">
                <a:latin typeface="Times New Roman"/>
                <a:cs typeface="Times New Roman"/>
              </a:rPr>
              <a:t>.</a:t>
            </a:r>
          </a:p>
          <a:p>
            <a:pPr marL="12700">
              <a:lnSpc>
                <a:spcPct val="100000"/>
              </a:lnSpc>
              <a:spcBef>
                <a:spcPts val="225"/>
              </a:spcBef>
              <a:tabLst>
                <a:tab pos="355600" algn="l"/>
              </a:tabLst>
            </a:pPr>
            <a:endParaRPr lang="en-IN" sz="2400">
              <a:latin typeface="Times New Roman"/>
              <a:cs typeface="Times New Roman"/>
            </a:endParaRPr>
          </a:p>
        </p:txBody>
      </p:sp>
      <p:sp>
        <p:nvSpPr>
          <p:cNvPr id="5" name="object 5"/>
          <p:cNvSpPr txBox="1"/>
          <p:nvPr/>
        </p:nvSpPr>
        <p:spPr>
          <a:xfrm>
            <a:off x="6228079" y="3051175"/>
            <a:ext cx="2712720" cy="391160"/>
          </a:xfrm>
          <a:prstGeom prst="rect">
            <a:avLst/>
          </a:prstGeom>
        </p:spPr>
        <p:txBody>
          <a:bodyPr vert="horz" wrap="square" lIns="0" tIns="12700" rIns="0" bIns="0" rtlCol="0">
            <a:spAutoFit/>
          </a:bodyPr>
          <a:lstStyle/>
          <a:p>
            <a:pPr marL="12700">
              <a:lnSpc>
                <a:spcPct val="100000"/>
              </a:lnSpc>
              <a:spcBef>
                <a:spcPts val="100"/>
              </a:spcBef>
              <a:tabLst>
                <a:tab pos="863600" algn="l"/>
                <a:tab pos="1607185" algn="l"/>
                <a:tab pos="1950720" algn="l"/>
              </a:tabLst>
            </a:pPr>
            <a:r>
              <a:rPr sz="2400" spc="-50">
                <a:latin typeface="Times New Roman"/>
                <a:cs typeface="Times New Roman"/>
              </a:rPr>
              <a:t>o</a:t>
            </a:r>
            <a:r>
              <a:rPr sz="2400">
                <a:latin typeface="Times New Roman"/>
                <a:cs typeface="Times New Roman"/>
              </a:rPr>
              <a:t>r</a:t>
            </a:r>
            <a:r>
              <a:rPr sz="2400" spc="50">
                <a:latin typeface="Times New Roman"/>
                <a:cs typeface="Times New Roman"/>
              </a:rPr>
              <a:t>d</a:t>
            </a:r>
            <a:r>
              <a:rPr sz="2400" spc="-15">
                <a:latin typeface="Times New Roman"/>
                <a:cs typeface="Times New Roman"/>
              </a:rPr>
              <a:t>e</a:t>
            </a:r>
            <a:r>
              <a:rPr sz="2400">
                <a:latin typeface="Times New Roman"/>
                <a:cs typeface="Times New Roman"/>
              </a:rPr>
              <a:t>r	</a:t>
            </a:r>
            <a:r>
              <a:rPr sz="2400" spc="10">
                <a:latin typeface="Times New Roman"/>
                <a:cs typeface="Times New Roman"/>
              </a:rPr>
              <a:t>w</a:t>
            </a:r>
            <a:r>
              <a:rPr sz="2400" spc="-20">
                <a:latin typeface="Times New Roman"/>
                <a:cs typeface="Times New Roman"/>
              </a:rPr>
              <a:t>it</a:t>
            </a:r>
            <a:r>
              <a:rPr sz="2400">
                <a:latin typeface="Times New Roman"/>
                <a:cs typeface="Times New Roman"/>
              </a:rPr>
              <a:t>h	a	</a:t>
            </a:r>
            <a:r>
              <a:rPr sz="2400" spc="-20">
                <a:latin typeface="Times New Roman"/>
                <a:cs typeface="Times New Roman"/>
              </a:rPr>
              <a:t>ta</a:t>
            </a:r>
            <a:r>
              <a:rPr sz="2400" spc="45">
                <a:latin typeface="Times New Roman"/>
                <a:cs typeface="Times New Roman"/>
              </a:rPr>
              <a:t>b</a:t>
            </a:r>
            <a:r>
              <a:rPr sz="2400" spc="-20">
                <a:latin typeface="Times New Roman"/>
                <a:cs typeface="Times New Roman"/>
              </a:rPr>
              <a:t>let</a:t>
            </a:r>
            <a:r>
              <a:rPr sz="2400">
                <a:latin typeface="Times New Roman"/>
                <a:cs typeface="Times New Roman"/>
              </a:rPr>
              <a: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6939915" cy="514350"/>
          </a:xfrm>
          <a:prstGeom prst="rect">
            <a:avLst/>
          </a:prstGeom>
        </p:spPr>
        <p:txBody>
          <a:bodyPr vert="horz" wrap="square" lIns="0" tIns="13335" rIns="0" bIns="0" rtlCol="0">
            <a:spAutoFit/>
          </a:bodyPr>
          <a:lstStyle/>
          <a:p>
            <a:pPr marL="12700">
              <a:lnSpc>
                <a:spcPct val="100000"/>
              </a:lnSpc>
              <a:spcBef>
                <a:spcPts val="105"/>
              </a:spcBef>
            </a:pPr>
            <a:r>
              <a:t>IT</a:t>
            </a:r>
            <a:r>
              <a:rPr spc="20"/>
              <a:t> </a:t>
            </a:r>
            <a:r>
              <a:rPr spc="10"/>
              <a:t>for</a:t>
            </a:r>
            <a:r>
              <a:rPr spc="-15"/>
              <a:t> </a:t>
            </a:r>
            <a:r>
              <a:rPr spc="-5"/>
              <a:t>Restaurant </a:t>
            </a:r>
            <a:r>
              <a:t>Industry(continued..)</a:t>
            </a:r>
          </a:p>
        </p:txBody>
      </p:sp>
      <p:sp>
        <p:nvSpPr>
          <p:cNvPr id="3" name="object 3"/>
          <p:cNvSpPr txBox="1"/>
          <p:nvPr/>
        </p:nvSpPr>
        <p:spPr>
          <a:xfrm>
            <a:off x="547369" y="1482725"/>
            <a:ext cx="8402320" cy="3176382"/>
          </a:xfrm>
          <a:prstGeom prst="rect">
            <a:avLst/>
          </a:prstGeom>
        </p:spPr>
        <p:txBody>
          <a:bodyPr vert="horz" wrap="square" lIns="0" tIns="12700" rIns="0" bIns="0" rtlCol="0">
            <a:spAutoFit/>
          </a:bodyPr>
          <a:lstStyle/>
          <a:p>
            <a:pPr marL="355600" marR="5080" indent="-343535" algn="just">
              <a:lnSpc>
                <a:spcPct val="107700"/>
              </a:lnSpc>
              <a:spcBef>
                <a:spcPts val="100"/>
              </a:spcBef>
              <a:buChar char="-"/>
              <a:tabLst>
                <a:tab pos="356235" algn="l"/>
              </a:tabLst>
            </a:pPr>
            <a:r>
              <a:rPr sz="2400" spc="-15">
                <a:latin typeface="Times New Roman"/>
                <a:cs typeface="Times New Roman"/>
              </a:rPr>
              <a:t>Imagine </a:t>
            </a:r>
            <a:r>
              <a:rPr sz="2400">
                <a:latin typeface="Times New Roman"/>
                <a:cs typeface="Times New Roman"/>
              </a:rPr>
              <a:t>that </a:t>
            </a:r>
            <a:r>
              <a:rPr sz="2400" spc="-20">
                <a:latin typeface="Times New Roman"/>
                <a:cs typeface="Times New Roman"/>
              </a:rPr>
              <a:t>you </a:t>
            </a:r>
            <a:r>
              <a:rPr sz="2400" spc="-10">
                <a:latin typeface="Times New Roman"/>
                <a:cs typeface="Times New Roman"/>
              </a:rPr>
              <a:t>are </a:t>
            </a:r>
            <a:r>
              <a:rPr sz="2400">
                <a:latin typeface="Times New Roman"/>
                <a:cs typeface="Times New Roman"/>
              </a:rPr>
              <a:t>a </a:t>
            </a:r>
            <a:r>
              <a:rPr sz="2400" spc="-5">
                <a:latin typeface="Times New Roman"/>
                <a:cs typeface="Times New Roman"/>
              </a:rPr>
              <a:t>manager </a:t>
            </a:r>
            <a:r>
              <a:rPr sz="2400" spc="-10">
                <a:latin typeface="Times New Roman"/>
                <a:cs typeface="Times New Roman"/>
              </a:rPr>
              <a:t>in </a:t>
            </a:r>
            <a:r>
              <a:rPr sz="2400" spc="10">
                <a:latin typeface="Times New Roman"/>
                <a:cs typeface="Times New Roman"/>
              </a:rPr>
              <a:t>each </a:t>
            </a:r>
            <a:r>
              <a:rPr sz="2400" spc="-10">
                <a:latin typeface="Times New Roman"/>
                <a:cs typeface="Times New Roman"/>
              </a:rPr>
              <a:t>type </a:t>
            </a:r>
            <a:r>
              <a:rPr sz="2400">
                <a:latin typeface="Times New Roman"/>
                <a:cs typeface="Times New Roman"/>
              </a:rPr>
              <a:t>of restaurant. How </a:t>
            </a:r>
            <a:r>
              <a:rPr sz="2400" spc="5">
                <a:latin typeface="Times New Roman"/>
                <a:cs typeface="Times New Roman"/>
              </a:rPr>
              <a:t> </a:t>
            </a:r>
            <a:r>
              <a:rPr sz="2400" spc="-20">
                <a:latin typeface="Times New Roman"/>
                <a:cs typeface="Times New Roman"/>
              </a:rPr>
              <a:t>does </a:t>
            </a:r>
            <a:r>
              <a:rPr sz="2400">
                <a:latin typeface="Times New Roman"/>
                <a:cs typeface="Times New Roman"/>
              </a:rPr>
              <a:t>working without technology </a:t>
            </a:r>
            <a:r>
              <a:rPr sz="2400" spc="-15">
                <a:latin typeface="Times New Roman"/>
                <a:cs typeface="Times New Roman"/>
              </a:rPr>
              <a:t>impact </a:t>
            </a:r>
            <a:r>
              <a:rPr sz="2400" spc="-20">
                <a:latin typeface="Times New Roman"/>
                <a:cs typeface="Times New Roman"/>
              </a:rPr>
              <a:t>how you </a:t>
            </a:r>
            <a:r>
              <a:rPr sz="2400" spc="-5">
                <a:latin typeface="Times New Roman"/>
                <a:cs typeface="Times New Roman"/>
              </a:rPr>
              <a:t>do </a:t>
            </a:r>
            <a:r>
              <a:rPr sz="2400" spc="-15">
                <a:latin typeface="Times New Roman"/>
                <a:cs typeface="Times New Roman"/>
              </a:rPr>
              <a:t>your </a:t>
            </a:r>
            <a:r>
              <a:rPr sz="2400" spc="-10">
                <a:latin typeface="Times New Roman"/>
                <a:cs typeface="Times New Roman"/>
              </a:rPr>
              <a:t>job? </a:t>
            </a:r>
            <a:r>
              <a:rPr sz="2400" spc="-5">
                <a:latin typeface="Times New Roman"/>
                <a:cs typeface="Times New Roman"/>
              </a:rPr>
              <a:t> </a:t>
            </a:r>
            <a:r>
              <a:rPr sz="2400" spc="-15">
                <a:latin typeface="Times New Roman"/>
                <a:cs typeface="Times New Roman"/>
              </a:rPr>
              <a:t>How</a:t>
            </a:r>
            <a:r>
              <a:rPr sz="2400" spc="65">
                <a:latin typeface="Times New Roman"/>
                <a:cs typeface="Times New Roman"/>
              </a:rPr>
              <a:t> </a:t>
            </a:r>
            <a:r>
              <a:rPr sz="2400" spc="-20">
                <a:latin typeface="Times New Roman"/>
                <a:cs typeface="Times New Roman"/>
              </a:rPr>
              <a:t>does</a:t>
            </a:r>
            <a:r>
              <a:rPr sz="2400" spc="60">
                <a:latin typeface="Times New Roman"/>
                <a:cs typeface="Times New Roman"/>
              </a:rPr>
              <a:t> </a:t>
            </a:r>
            <a:r>
              <a:rPr sz="2400" spc="-25">
                <a:latin typeface="Times New Roman"/>
                <a:cs typeface="Times New Roman"/>
              </a:rPr>
              <a:t>adding</a:t>
            </a:r>
            <a:r>
              <a:rPr sz="2400" spc="100">
                <a:latin typeface="Times New Roman"/>
                <a:cs typeface="Times New Roman"/>
              </a:rPr>
              <a:t> </a:t>
            </a:r>
            <a:r>
              <a:rPr sz="2400" spc="-25">
                <a:latin typeface="Times New Roman"/>
                <a:cs typeface="Times New Roman"/>
              </a:rPr>
              <a:t>the</a:t>
            </a:r>
            <a:r>
              <a:rPr sz="2400" spc="80">
                <a:latin typeface="Times New Roman"/>
                <a:cs typeface="Times New Roman"/>
              </a:rPr>
              <a:t> </a:t>
            </a:r>
            <a:r>
              <a:rPr sz="2400" spc="-25">
                <a:latin typeface="Times New Roman"/>
                <a:cs typeface="Times New Roman"/>
              </a:rPr>
              <a:t>technology</a:t>
            </a:r>
            <a:r>
              <a:rPr sz="2400" spc="204">
                <a:latin typeface="Times New Roman"/>
                <a:cs typeface="Times New Roman"/>
              </a:rPr>
              <a:t> </a:t>
            </a:r>
            <a:r>
              <a:rPr sz="2400" spc="-25">
                <a:latin typeface="Times New Roman"/>
                <a:cs typeface="Times New Roman"/>
              </a:rPr>
              <a:t>change</a:t>
            </a:r>
            <a:r>
              <a:rPr sz="2400" spc="85">
                <a:latin typeface="Times New Roman"/>
                <a:cs typeface="Times New Roman"/>
              </a:rPr>
              <a:t> </a:t>
            </a:r>
            <a:r>
              <a:rPr sz="2400" spc="-40">
                <a:latin typeface="Times New Roman"/>
                <a:cs typeface="Times New Roman"/>
              </a:rPr>
              <a:t>your</a:t>
            </a:r>
            <a:r>
              <a:rPr sz="2400" spc="145">
                <a:latin typeface="Times New Roman"/>
                <a:cs typeface="Times New Roman"/>
              </a:rPr>
              <a:t> </a:t>
            </a:r>
            <a:r>
              <a:rPr sz="2400" spc="-20">
                <a:latin typeface="Times New Roman"/>
                <a:cs typeface="Times New Roman"/>
              </a:rPr>
              <a:t>performance?</a:t>
            </a:r>
            <a:endParaRPr sz="2400">
              <a:latin typeface="Times New Roman"/>
              <a:cs typeface="Times New Roman"/>
            </a:endParaRPr>
          </a:p>
          <a:p>
            <a:pPr marL="355600" marR="5715" indent="-343535" algn="just">
              <a:lnSpc>
                <a:spcPct val="107700"/>
              </a:lnSpc>
              <a:buChar char="-"/>
              <a:tabLst>
                <a:tab pos="356235" algn="l"/>
              </a:tabLst>
            </a:pPr>
            <a:endParaRPr lang="en-US" sz="2400" spc="-5">
              <a:latin typeface="Times New Roman"/>
              <a:cs typeface="Times New Roman"/>
            </a:endParaRPr>
          </a:p>
          <a:p>
            <a:pPr marL="355600" marR="5715" indent="-343535" algn="just">
              <a:lnSpc>
                <a:spcPct val="107700"/>
              </a:lnSpc>
              <a:buChar char="-"/>
              <a:tabLst>
                <a:tab pos="356235" algn="l"/>
              </a:tabLst>
            </a:pPr>
            <a:r>
              <a:rPr sz="2400" spc="-5">
                <a:latin typeface="Times New Roman"/>
                <a:cs typeface="Times New Roman"/>
              </a:rPr>
              <a:t>Explain</a:t>
            </a:r>
            <a:r>
              <a:rPr sz="2400">
                <a:latin typeface="Times New Roman"/>
                <a:cs typeface="Times New Roman"/>
              </a:rPr>
              <a:t> </a:t>
            </a:r>
            <a:r>
              <a:rPr sz="2400" spc="-20">
                <a:latin typeface="Times New Roman"/>
                <a:cs typeface="Times New Roman"/>
              </a:rPr>
              <a:t>how</a:t>
            </a:r>
            <a:r>
              <a:rPr sz="2400" spc="-15">
                <a:latin typeface="Times New Roman"/>
                <a:cs typeface="Times New Roman"/>
              </a:rPr>
              <a:t> </a:t>
            </a:r>
            <a:r>
              <a:rPr sz="2400" spc="-5">
                <a:latin typeface="Times New Roman"/>
                <a:cs typeface="Times New Roman"/>
              </a:rPr>
              <a:t>restaurants</a:t>
            </a:r>
            <a:r>
              <a:rPr sz="2400">
                <a:latin typeface="Times New Roman"/>
                <a:cs typeface="Times New Roman"/>
              </a:rPr>
              <a:t> </a:t>
            </a:r>
            <a:r>
              <a:rPr sz="2400" spc="-10">
                <a:latin typeface="Times New Roman"/>
                <a:cs typeface="Times New Roman"/>
              </a:rPr>
              <a:t>could</a:t>
            </a:r>
            <a:r>
              <a:rPr sz="2400" spc="-5">
                <a:latin typeface="Times New Roman"/>
                <a:cs typeface="Times New Roman"/>
              </a:rPr>
              <a:t> benefit</a:t>
            </a:r>
            <a:r>
              <a:rPr sz="2400">
                <a:latin typeface="Times New Roman"/>
                <a:cs typeface="Times New Roman"/>
              </a:rPr>
              <a:t> </a:t>
            </a:r>
            <a:r>
              <a:rPr sz="2400" spc="-20">
                <a:latin typeface="Times New Roman"/>
                <a:cs typeface="Times New Roman"/>
              </a:rPr>
              <a:t>from</a:t>
            </a:r>
            <a:r>
              <a:rPr sz="2400" spc="-15">
                <a:latin typeface="Times New Roman"/>
                <a:cs typeface="Times New Roman"/>
              </a:rPr>
              <a:t> </a:t>
            </a:r>
            <a:r>
              <a:rPr sz="2400" spc="10">
                <a:latin typeface="Times New Roman"/>
                <a:cs typeface="Times New Roman"/>
              </a:rPr>
              <a:t>IT.</a:t>
            </a:r>
            <a:r>
              <a:rPr sz="2400" spc="15">
                <a:latin typeface="Times New Roman"/>
                <a:cs typeface="Times New Roman"/>
              </a:rPr>
              <a:t> </a:t>
            </a:r>
            <a:r>
              <a:rPr sz="2400" spc="-5">
                <a:latin typeface="Times New Roman"/>
                <a:cs typeface="Times New Roman"/>
              </a:rPr>
              <a:t>Prepare</a:t>
            </a:r>
            <a:r>
              <a:rPr sz="2400">
                <a:latin typeface="Times New Roman"/>
                <a:cs typeface="Times New Roman"/>
              </a:rPr>
              <a:t> a </a:t>
            </a:r>
            <a:r>
              <a:rPr sz="2400" spc="5">
                <a:latin typeface="Times New Roman"/>
                <a:cs typeface="Times New Roman"/>
              </a:rPr>
              <a:t> </a:t>
            </a:r>
            <a:r>
              <a:rPr sz="2400" spc="-5">
                <a:latin typeface="Times New Roman"/>
                <a:cs typeface="Times New Roman"/>
              </a:rPr>
              <a:t>paragraph </a:t>
            </a:r>
            <a:r>
              <a:rPr sz="2400" spc="-25">
                <a:latin typeface="Times New Roman"/>
                <a:cs typeface="Times New Roman"/>
              </a:rPr>
              <a:t>or</a:t>
            </a:r>
            <a:r>
              <a:rPr sz="2400" spc="550">
                <a:latin typeface="Times New Roman"/>
                <a:cs typeface="Times New Roman"/>
              </a:rPr>
              <a:t> </a:t>
            </a:r>
            <a:r>
              <a:rPr sz="2400" spc="10">
                <a:latin typeface="Times New Roman"/>
                <a:cs typeface="Times New Roman"/>
              </a:rPr>
              <a:t>two </a:t>
            </a:r>
            <a:r>
              <a:rPr sz="2400">
                <a:latin typeface="Times New Roman"/>
                <a:cs typeface="Times New Roman"/>
              </a:rPr>
              <a:t>that </a:t>
            </a:r>
            <a:r>
              <a:rPr sz="2400" spc="5">
                <a:latin typeface="Times New Roman"/>
                <a:cs typeface="Times New Roman"/>
              </a:rPr>
              <a:t>will </a:t>
            </a:r>
            <a:r>
              <a:rPr sz="2400" spc="-5">
                <a:latin typeface="Times New Roman"/>
                <a:cs typeface="Times New Roman"/>
              </a:rPr>
              <a:t>discuss </a:t>
            </a:r>
            <a:r>
              <a:rPr sz="2400" spc="-10">
                <a:latin typeface="Times New Roman"/>
                <a:cs typeface="Times New Roman"/>
              </a:rPr>
              <a:t>the </a:t>
            </a:r>
            <a:r>
              <a:rPr sz="2400" spc="-5">
                <a:latin typeface="Times New Roman"/>
                <a:cs typeface="Times New Roman"/>
              </a:rPr>
              <a:t>ways </a:t>
            </a:r>
            <a:r>
              <a:rPr sz="2400">
                <a:latin typeface="Times New Roman"/>
                <a:cs typeface="Times New Roman"/>
              </a:rPr>
              <a:t>that </a:t>
            </a:r>
            <a:r>
              <a:rPr sz="2400" spc="-10">
                <a:latin typeface="Times New Roman"/>
                <a:cs typeface="Times New Roman"/>
              </a:rPr>
              <a:t>the</a:t>
            </a:r>
            <a:r>
              <a:rPr sz="2400" spc="580">
                <a:latin typeface="Times New Roman"/>
                <a:cs typeface="Times New Roman"/>
              </a:rPr>
              <a:t> </a:t>
            </a:r>
            <a:r>
              <a:rPr sz="2400" spc="-5">
                <a:latin typeface="Times New Roman"/>
                <a:cs typeface="Times New Roman"/>
              </a:rPr>
              <a:t>traditional </a:t>
            </a:r>
            <a:r>
              <a:rPr sz="2400">
                <a:latin typeface="Times New Roman"/>
                <a:cs typeface="Times New Roman"/>
              </a:rPr>
              <a:t> </a:t>
            </a:r>
            <a:r>
              <a:rPr sz="2400" spc="-25">
                <a:latin typeface="Times New Roman"/>
                <a:cs typeface="Times New Roman"/>
              </a:rPr>
              <a:t>job</a:t>
            </a:r>
            <a:r>
              <a:rPr sz="2400" spc="-20">
                <a:latin typeface="Times New Roman"/>
                <a:cs typeface="Times New Roman"/>
              </a:rPr>
              <a:t> </a:t>
            </a:r>
            <a:r>
              <a:rPr sz="2400">
                <a:latin typeface="Times New Roman"/>
                <a:cs typeface="Times New Roman"/>
              </a:rPr>
              <a:t>of</a:t>
            </a:r>
            <a:r>
              <a:rPr sz="2400" spc="5">
                <a:latin typeface="Times New Roman"/>
                <a:cs typeface="Times New Roman"/>
              </a:rPr>
              <a:t> </a:t>
            </a:r>
            <a:r>
              <a:rPr sz="2400">
                <a:latin typeface="Times New Roman"/>
                <a:cs typeface="Times New Roman"/>
              </a:rPr>
              <a:t>a</a:t>
            </a:r>
            <a:r>
              <a:rPr sz="2400" spc="5">
                <a:latin typeface="Times New Roman"/>
                <a:cs typeface="Times New Roman"/>
              </a:rPr>
              <a:t> </a:t>
            </a:r>
            <a:r>
              <a:rPr sz="2400" spc="-5">
                <a:latin typeface="Times New Roman"/>
                <a:cs typeface="Times New Roman"/>
              </a:rPr>
              <a:t>restaurant</a:t>
            </a:r>
            <a:r>
              <a:rPr sz="2400">
                <a:latin typeface="Times New Roman"/>
                <a:cs typeface="Times New Roman"/>
              </a:rPr>
              <a:t> </a:t>
            </a:r>
            <a:r>
              <a:rPr sz="2400" spc="-5">
                <a:latin typeface="Times New Roman"/>
                <a:cs typeface="Times New Roman"/>
              </a:rPr>
              <a:t>manager</a:t>
            </a:r>
            <a:r>
              <a:rPr sz="2400">
                <a:latin typeface="Times New Roman"/>
                <a:cs typeface="Times New Roman"/>
              </a:rPr>
              <a:t> </a:t>
            </a:r>
            <a:r>
              <a:rPr sz="2400" spc="-10">
                <a:latin typeface="Times New Roman"/>
                <a:cs typeface="Times New Roman"/>
              </a:rPr>
              <a:t>and</a:t>
            </a:r>
            <a:r>
              <a:rPr sz="2400" spc="-5">
                <a:latin typeface="Times New Roman"/>
                <a:cs typeface="Times New Roman"/>
              </a:rPr>
              <a:t> </a:t>
            </a:r>
            <a:r>
              <a:rPr sz="2400" spc="-10">
                <a:latin typeface="Times New Roman"/>
                <a:cs typeface="Times New Roman"/>
              </a:rPr>
              <a:t>other</a:t>
            </a:r>
            <a:r>
              <a:rPr sz="2400" spc="-5">
                <a:latin typeface="Times New Roman"/>
                <a:cs typeface="Times New Roman"/>
              </a:rPr>
              <a:t> </a:t>
            </a:r>
            <a:r>
              <a:rPr sz="2400">
                <a:latin typeface="Times New Roman"/>
                <a:cs typeface="Times New Roman"/>
              </a:rPr>
              <a:t>employees</a:t>
            </a:r>
            <a:r>
              <a:rPr sz="2400" spc="5">
                <a:latin typeface="Times New Roman"/>
                <a:cs typeface="Times New Roman"/>
              </a:rPr>
              <a:t> </a:t>
            </a:r>
            <a:r>
              <a:rPr sz="2400" spc="-25">
                <a:latin typeface="Times New Roman"/>
                <a:cs typeface="Times New Roman"/>
              </a:rPr>
              <a:t>has</a:t>
            </a:r>
            <a:r>
              <a:rPr sz="2400" spc="550">
                <a:latin typeface="Times New Roman"/>
                <a:cs typeface="Times New Roman"/>
              </a:rPr>
              <a:t> </a:t>
            </a:r>
            <a:r>
              <a:rPr sz="2400">
                <a:latin typeface="Times New Roman"/>
                <a:cs typeface="Times New Roman"/>
              </a:rPr>
              <a:t>been </a:t>
            </a:r>
            <a:r>
              <a:rPr sz="2400" spc="5">
                <a:latin typeface="Times New Roman"/>
                <a:cs typeface="Times New Roman"/>
              </a:rPr>
              <a:t> </a:t>
            </a:r>
            <a:r>
              <a:rPr sz="2400" spc="-25">
                <a:latin typeface="Times New Roman"/>
                <a:cs typeface="Times New Roman"/>
              </a:rPr>
              <a:t>changed</a:t>
            </a:r>
            <a:r>
              <a:rPr sz="2400" spc="145">
                <a:latin typeface="Times New Roman"/>
                <a:cs typeface="Times New Roman"/>
              </a:rPr>
              <a:t> </a:t>
            </a:r>
            <a:r>
              <a:rPr sz="2400">
                <a:latin typeface="Times New Roman"/>
                <a:cs typeface="Times New Roman"/>
              </a:rPr>
              <a:t>by</a:t>
            </a:r>
            <a:r>
              <a:rPr sz="2400" spc="-5">
                <a:latin typeface="Times New Roman"/>
                <a:cs typeface="Times New Roman"/>
              </a:rPr>
              <a:t> </a:t>
            </a:r>
            <a:r>
              <a:rPr sz="2400" spc="-25">
                <a:latin typeface="Times New Roman"/>
                <a:cs typeface="Times New Roman"/>
              </a:rPr>
              <a:t>IT.</a:t>
            </a:r>
            <a:endParaRPr sz="2400">
              <a:latin typeface="Times New Roman"/>
              <a:cs typeface="Times New Roman"/>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8105775" cy="1003935"/>
          </a:xfrm>
          <a:prstGeom prst="rect">
            <a:avLst/>
          </a:prstGeom>
        </p:spPr>
        <p:txBody>
          <a:bodyPr vert="horz" wrap="square" lIns="0" tIns="11430" rIns="0" bIns="0" rtlCol="0">
            <a:spAutoFit/>
          </a:bodyPr>
          <a:lstStyle/>
          <a:p>
            <a:pPr marL="12700" marR="5080">
              <a:lnSpc>
                <a:spcPct val="100400"/>
              </a:lnSpc>
              <a:spcBef>
                <a:spcPts val="90"/>
              </a:spcBef>
            </a:pPr>
            <a:r>
              <a:rPr spc="5">
                <a:solidFill>
                  <a:srgbClr val="006FC0"/>
                </a:solidFill>
              </a:rPr>
              <a:t>Business</a:t>
            </a:r>
            <a:r>
              <a:rPr spc="-65">
                <a:solidFill>
                  <a:srgbClr val="006FC0"/>
                </a:solidFill>
              </a:rPr>
              <a:t> </a:t>
            </a:r>
            <a:r>
              <a:rPr>
                <a:solidFill>
                  <a:srgbClr val="006FC0"/>
                </a:solidFill>
              </a:rPr>
              <a:t>Pressures,</a:t>
            </a:r>
            <a:r>
              <a:rPr spc="25">
                <a:solidFill>
                  <a:srgbClr val="006FC0"/>
                </a:solidFill>
              </a:rPr>
              <a:t> </a:t>
            </a:r>
            <a:r>
              <a:rPr spc="5">
                <a:solidFill>
                  <a:srgbClr val="006FC0"/>
                </a:solidFill>
              </a:rPr>
              <a:t>Organizational</a:t>
            </a:r>
            <a:r>
              <a:rPr spc="-110">
                <a:solidFill>
                  <a:srgbClr val="006FC0"/>
                </a:solidFill>
              </a:rPr>
              <a:t> </a:t>
            </a:r>
            <a:r>
              <a:rPr spc="-5">
                <a:solidFill>
                  <a:srgbClr val="006FC0"/>
                </a:solidFill>
              </a:rPr>
              <a:t>Responses, </a:t>
            </a:r>
            <a:r>
              <a:rPr spc="-785">
                <a:solidFill>
                  <a:srgbClr val="006FC0"/>
                </a:solidFill>
              </a:rPr>
              <a:t> </a:t>
            </a:r>
            <a:r>
              <a:rPr spc="5">
                <a:solidFill>
                  <a:srgbClr val="006FC0"/>
                </a:solidFill>
              </a:rPr>
              <a:t>and</a:t>
            </a:r>
            <a:r>
              <a:rPr spc="-40">
                <a:solidFill>
                  <a:srgbClr val="006FC0"/>
                </a:solidFill>
              </a:rPr>
              <a:t> </a:t>
            </a:r>
            <a:r>
              <a:rPr>
                <a:solidFill>
                  <a:srgbClr val="006FC0"/>
                </a:solidFill>
              </a:rPr>
              <a:t>Information</a:t>
            </a:r>
            <a:r>
              <a:rPr spc="-80">
                <a:solidFill>
                  <a:srgbClr val="006FC0"/>
                </a:solidFill>
              </a:rPr>
              <a:t> </a:t>
            </a:r>
            <a:r>
              <a:rPr>
                <a:solidFill>
                  <a:srgbClr val="006FC0"/>
                </a:solidFill>
              </a:rPr>
              <a:t>Technology </a:t>
            </a:r>
            <a:r>
              <a:rPr spc="5">
                <a:solidFill>
                  <a:srgbClr val="006FC0"/>
                </a:solidFill>
              </a:rPr>
              <a:t>Support</a:t>
            </a:r>
          </a:p>
        </p:txBody>
      </p:sp>
      <p:sp>
        <p:nvSpPr>
          <p:cNvPr id="3" name="object 3"/>
          <p:cNvSpPr txBox="1"/>
          <p:nvPr/>
        </p:nvSpPr>
        <p:spPr>
          <a:xfrm>
            <a:off x="547369" y="1379938"/>
            <a:ext cx="8399145" cy="5146729"/>
          </a:xfrm>
          <a:prstGeom prst="rect">
            <a:avLst/>
          </a:prstGeom>
        </p:spPr>
        <p:txBody>
          <a:bodyPr vert="horz" wrap="square" lIns="0" tIns="107314" rIns="0" bIns="0" rtlCol="0">
            <a:spAutoFit/>
          </a:bodyPr>
          <a:lstStyle/>
          <a:p>
            <a:pPr marL="12700">
              <a:lnSpc>
                <a:spcPct val="100000"/>
              </a:lnSpc>
              <a:spcBef>
                <a:spcPts val="844"/>
              </a:spcBef>
            </a:pPr>
            <a:r>
              <a:rPr sz="2400" b="1" spc="-10">
                <a:solidFill>
                  <a:srgbClr val="00AF50"/>
                </a:solidFill>
                <a:latin typeface="Times New Roman"/>
                <a:cs typeface="Times New Roman"/>
              </a:rPr>
              <a:t>Introduction</a:t>
            </a:r>
            <a:endParaRPr sz="2400">
              <a:latin typeface="Times New Roman"/>
              <a:cs typeface="Times New Roman"/>
            </a:endParaRPr>
          </a:p>
          <a:p>
            <a:pPr marL="355600" marR="8890" indent="-343535">
              <a:lnSpc>
                <a:spcPct val="120000"/>
              </a:lnSpc>
              <a:spcBef>
                <a:spcPts val="300"/>
              </a:spcBef>
              <a:buChar char="-"/>
              <a:tabLst>
                <a:tab pos="355600" algn="l"/>
                <a:tab pos="356235" algn="l"/>
              </a:tabLst>
            </a:pPr>
            <a:r>
              <a:rPr sz="2000" spc="-10">
                <a:latin typeface="Times New Roman"/>
                <a:cs typeface="Times New Roman"/>
              </a:rPr>
              <a:t>Organizations</a:t>
            </a:r>
            <a:r>
              <a:rPr sz="2000" spc="385">
                <a:latin typeface="Times New Roman"/>
                <a:cs typeface="Times New Roman"/>
              </a:rPr>
              <a:t> </a:t>
            </a:r>
            <a:r>
              <a:rPr sz="2000" spc="-10">
                <a:latin typeface="Times New Roman"/>
                <a:cs typeface="Times New Roman"/>
              </a:rPr>
              <a:t>operate</a:t>
            </a:r>
            <a:r>
              <a:rPr sz="2000" spc="320">
                <a:latin typeface="Times New Roman"/>
                <a:cs typeface="Times New Roman"/>
              </a:rPr>
              <a:t> </a:t>
            </a:r>
            <a:r>
              <a:rPr sz="2000" spc="-5">
                <a:latin typeface="Times New Roman"/>
                <a:cs typeface="Times New Roman"/>
              </a:rPr>
              <a:t>in</a:t>
            </a:r>
            <a:r>
              <a:rPr sz="2000" spc="360">
                <a:latin typeface="Times New Roman"/>
                <a:cs typeface="Times New Roman"/>
              </a:rPr>
              <a:t> </a:t>
            </a:r>
            <a:r>
              <a:rPr sz="2000" spc="-5">
                <a:latin typeface="Times New Roman"/>
                <a:cs typeface="Times New Roman"/>
              </a:rPr>
              <a:t>the</a:t>
            </a:r>
            <a:r>
              <a:rPr sz="2000" spc="320">
                <a:latin typeface="Times New Roman"/>
                <a:cs typeface="Times New Roman"/>
              </a:rPr>
              <a:t> </a:t>
            </a:r>
            <a:r>
              <a:rPr sz="2000" spc="-5">
                <a:latin typeface="Times New Roman"/>
                <a:cs typeface="Times New Roman"/>
              </a:rPr>
              <a:t>incredible</a:t>
            </a:r>
            <a:r>
              <a:rPr sz="2000" spc="330">
                <a:latin typeface="Times New Roman"/>
                <a:cs typeface="Times New Roman"/>
              </a:rPr>
              <a:t> </a:t>
            </a:r>
            <a:r>
              <a:rPr sz="2000" spc="-5">
                <a:latin typeface="Times New Roman"/>
                <a:cs typeface="Times New Roman"/>
              </a:rPr>
              <a:t>complexity</a:t>
            </a:r>
            <a:r>
              <a:rPr sz="2000" spc="375">
                <a:latin typeface="Times New Roman"/>
                <a:cs typeface="Times New Roman"/>
              </a:rPr>
              <a:t> </a:t>
            </a:r>
            <a:r>
              <a:rPr sz="2000" spc="-5">
                <a:latin typeface="Times New Roman"/>
                <a:cs typeface="Times New Roman"/>
              </a:rPr>
              <a:t>of</a:t>
            </a:r>
            <a:r>
              <a:rPr sz="2000" spc="285">
                <a:latin typeface="Times New Roman"/>
                <a:cs typeface="Times New Roman"/>
              </a:rPr>
              <a:t> </a:t>
            </a:r>
            <a:r>
              <a:rPr sz="2000">
                <a:latin typeface="Times New Roman"/>
                <a:cs typeface="Times New Roman"/>
              </a:rPr>
              <a:t>the</a:t>
            </a:r>
            <a:r>
              <a:rPr sz="2000" spc="315">
                <a:latin typeface="Times New Roman"/>
                <a:cs typeface="Times New Roman"/>
              </a:rPr>
              <a:t> </a:t>
            </a:r>
            <a:r>
              <a:rPr sz="2000" spc="-5">
                <a:latin typeface="Times New Roman"/>
                <a:cs typeface="Times New Roman"/>
              </a:rPr>
              <a:t>modern</a:t>
            </a:r>
            <a:r>
              <a:rPr sz="2000" spc="355">
                <a:latin typeface="Times New Roman"/>
                <a:cs typeface="Times New Roman"/>
              </a:rPr>
              <a:t> </a:t>
            </a:r>
            <a:r>
              <a:rPr sz="2000" spc="-10">
                <a:latin typeface="Times New Roman"/>
                <a:cs typeface="Times New Roman"/>
              </a:rPr>
              <a:t>high-tech</a:t>
            </a:r>
            <a:r>
              <a:rPr lang="en-IN" sz="2000" spc="-10">
                <a:latin typeface="Times New Roman"/>
                <a:cs typeface="Times New Roman"/>
              </a:rPr>
              <a:t> </a:t>
            </a:r>
            <a:r>
              <a:rPr sz="2000" spc="-15">
                <a:latin typeface="Times New Roman"/>
                <a:cs typeface="Times New Roman"/>
              </a:rPr>
              <a:t>world.</a:t>
            </a:r>
            <a:r>
              <a:rPr sz="2000" spc="50">
                <a:latin typeface="Times New Roman"/>
                <a:cs typeface="Times New Roman"/>
              </a:rPr>
              <a:t> </a:t>
            </a:r>
            <a:r>
              <a:rPr sz="2000" spc="-30">
                <a:latin typeface="Times New Roman"/>
                <a:cs typeface="Times New Roman"/>
              </a:rPr>
              <a:t>They</a:t>
            </a:r>
            <a:r>
              <a:rPr sz="2000" spc="150">
                <a:latin typeface="Times New Roman"/>
                <a:cs typeface="Times New Roman"/>
              </a:rPr>
              <a:t> </a:t>
            </a:r>
            <a:r>
              <a:rPr sz="2000" spc="-5">
                <a:latin typeface="Times New Roman"/>
                <a:cs typeface="Times New Roman"/>
              </a:rPr>
              <a:t>are</a:t>
            </a:r>
            <a:r>
              <a:rPr sz="2000" spc="-40">
                <a:latin typeface="Times New Roman"/>
                <a:cs typeface="Times New Roman"/>
              </a:rPr>
              <a:t> </a:t>
            </a:r>
            <a:r>
              <a:rPr sz="2000" spc="-15">
                <a:latin typeface="Times New Roman"/>
                <a:cs typeface="Times New Roman"/>
              </a:rPr>
              <a:t>subjected</a:t>
            </a:r>
            <a:r>
              <a:rPr sz="2000" spc="105">
                <a:latin typeface="Times New Roman"/>
                <a:cs typeface="Times New Roman"/>
              </a:rPr>
              <a:t> </a:t>
            </a:r>
            <a:r>
              <a:rPr sz="2000" spc="-5">
                <a:latin typeface="Times New Roman"/>
                <a:cs typeface="Times New Roman"/>
              </a:rPr>
              <a:t>to </a:t>
            </a:r>
            <a:r>
              <a:rPr sz="2000">
                <a:latin typeface="Times New Roman"/>
                <a:cs typeface="Times New Roman"/>
              </a:rPr>
              <a:t>a</a:t>
            </a:r>
            <a:r>
              <a:rPr sz="2000" spc="10">
                <a:latin typeface="Times New Roman"/>
                <a:cs typeface="Times New Roman"/>
              </a:rPr>
              <a:t> </a:t>
            </a:r>
            <a:r>
              <a:rPr sz="2000" spc="-15">
                <a:latin typeface="Times New Roman"/>
                <a:cs typeface="Times New Roman"/>
              </a:rPr>
              <a:t>numerous</a:t>
            </a:r>
            <a:r>
              <a:rPr sz="2000" spc="75">
                <a:latin typeface="Times New Roman"/>
                <a:cs typeface="Times New Roman"/>
              </a:rPr>
              <a:t> </a:t>
            </a:r>
            <a:r>
              <a:rPr sz="2000" spc="-30">
                <a:latin typeface="Times New Roman"/>
                <a:cs typeface="Times New Roman"/>
              </a:rPr>
              <a:t>of</a:t>
            </a:r>
            <a:r>
              <a:rPr sz="2000" spc="85">
                <a:latin typeface="Times New Roman"/>
                <a:cs typeface="Times New Roman"/>
              </a:rPr>
              <a:t> </a:t>
            </a:r>
            <a:r>
              <a:rPr sz="2000" spc="-5">
                <a:latin typeface="Times New Roman"/>
                <a:cs typeface="Times New Roman"/>
              </a:rPr>
              <a:t>business</a:t>
            </a:r>
            <a:r>
              <a:rPr sz="2000" spc="-25">
                <a:latin typeface="Times New Roman"/>
                <a:cs typeface="Times New Roman"/>
              </a:rPr>
              <a:t> </a:t>
            </a:r>
            <a:r>
              <a:rPr sz="2000" spc="-5">
                <a:latin typeface="Times New Roman"/>
                <a:cs typeface="Times New Roman"/>
              </a:rPr>
              <a:t>pressures.</a:t>
            </a:r>
            <a:endParaRPr sz="2000">
              <a:latin typeface="Times New Roman"/>
              <a:cs typeface="Times New Roman"/>
            </a:endParaRPr>
          </a:p>
          <a:p>
            <a:pPr marL="355600" marR="5080" indent="-343535">
              <a:lnSpc>
                <a:spcPct val="120000"/>
              </a:lnSpc>
              <a:spcBef>
                <a:spcPts val="300"/>
              </a:spcBef>
              <a:buChar char="-"/>
              <a:tabLst>
                <a:tab pos="355600" algn="l"/>
                <a:tab pos="356235" algn="l"/>
                <a:tab pos="736600" algn="l"/>
                <a:tab pos="1207135" algn="l"/>
                <a:tab pos="2261870" algn="l"/>
                <a:tab pos="3405504" algn="l"/>
                <a:tab pos="3761104" algn="l"/>
                <a:tab pos="4682490" algn="l"/>
                <a:tab pos="6207760" algn="l"/>
                <a:tab pos="7173595" algn="l"/>
                <a:tab pos="7522845" algn="l"/>
              </a:tabLst>
            </a:pPr>
            <a:r>
              <a:rPr sz="2000" spc="-25">
                <a:latin typeface="Times New Roman"/>
                <a:cs typeface="Times New Roman"/>
              </a:rPr>
              <a:t>I</a:t>
            </a:r>
            <a:r>
              <a:rPr sz="2000" spc="-5">
                <a:latin typeface="Times New Roman"/>
                <a:cs typeface="Times New Roman"/>
              </a:rPr>
              <a:t>S</a:t>
            </a:r>
            <a:r>
              <a:rPr sz="2000">
                <a:latin typeface="Times New Roman"/>
                <a:cs typeface="Times New Roman"/>
              </a:rPr>
              <a:t>	</a:t>
            </a:r>
            <a:r>
              <a:rPr sz="2000" spc="10">
                <a:latin typeface="Times New Roman"/>
                <a:cs typeface="Times New Roman"/>
              </a:rPr>
              <a:t>a</a:t>
            </a:r>
            <a:r>
              <a:rPr sz="2000" spc="-20">
                <a:latin typeface="Times New Roman"/>
                <a:cs typeface="Times New Roman"/>
              </a:rPr>
              <a:t>r</a:t>
            </a:r>
            <a:r>
              <a:rPr sz="2000">
                <a:latin typeface="Times New Roman"/>
                <a:cs typeface="Times New Roman"/>
              </a:rPr>
              <a:t>e	</a:t>
            </a:r>
            <a:r>
              <a:rPr sz="2000" spc="-40">
                <a:latin typeface="Times New Roman"/>
                <a:cs typeface="Times New Roman"/>
              </a:rPr>
              <a:t>c</a:t>
            </a:r>
            <a:r>
              <a:rPr sz="2000" spc="-20">
                <a:latin typeface="Times New Roman"/>
                <a:cs typeface="Times New Roman"/>
              </a:rPr>
              <a:t>r</a:t>
            </a:r>
            <a:r>
              <a:rPr sz="2000">
                <a:latin typeface="Times New Roman"/>
                <a:cs typeface="Times New Roman"/>
              </a:rPr>
              <a:t>i</a:t>
            </a:r>
            <a:r>
              <a:rPr sz="2000" spc="-15">
                <a:latin typeface="Times New Roman"/>
                <a:cs typeface="Times New Roman"/>
              </a:rPr>
              <a:t>t</a:t>
            </a:r>
            <a:r>
              <a:rPr sz="2000" spc="40">
                <a:latin typeface="Times New Roman"/>
                <a:cs typeface="Times New Roman"/>
              </a:rPr>
              <a:t>i</a:t>
            </a:r>
            <a:r>
              <a:rPr sz="2000" spc="-40">
                <a:latin typeface="Times New Roman"/>
                <a:cs typeface="Times New Roman"/>
              </a:rPr>
              <a:t>c</a:t>
            </a:r>
            <a:r>
              <a:rPr sz="2000" spc="10">
                <a:latin typeface="Times New Roman"/>
                <a:cs typeface="Times New Roman"/>
              </a:rPr>
              <a:t>a</a:t>
            </a:r>
            <a:r>
              <a:rPr sz="2000">
                <a:latin typeface="Times New Roman"/>
                <a:cs typeface="Times New Roman"/>
              </a:rPr>
              <a:t>l</a:t>
            </a:r>
            <a:r>
              <a:rPr sz="2000" spc="35">
                <a:latin typeface="Times New Roman"/>
                <a:cs typeface="Times New Roman"/>
              </a:rPr>
              <a:t>l</a:t>
            </a:r>
            <a:r>
              <a:rPr sz="2000">
                <a:latin typeface="Times New Roman"/>
                <a:cs typeface="Times New Roman"/>
              </a:rPr>
              <a:t>y	i</a:t>
            </a:r>
            <a:r>
              <a:rPr sz="2000" spc="-15">
                <a:latin typeface="Times New Roman"/>
                <a:cs typeface="Times New Roman"/>
              </a:rPr>
              <a:t>m</a:t>
            </a:r>
            <a:r>
              <a:rPr sz="2000" spc="45">
                <a:latin typeface="Times New Roman"/>
                <a:cs typeface="Times New Roman"/>
              </a:rPr>
              <a:t>p</a:t>
            </a:r>
            <a:r>
              <a:rPr sz="2000" spc="-50">
                <a:latin typeface="Times New Roman"/>
                <a:cs typeface="Times New Roman"/>
              </a:rPr>
              <a:t>o</a:t>
            </a:r>
            <a:r>
              <a:rPr sz="2000" spc="-20">
                <a:latin typeface="Times New Roman"/>
                <a:cs typeface="Times New Roman"/>
              </a:rPr>
              <a:t>r</a:t>
            </a:r>
            <a:r>
              <a:rPr sz="2000">
                <a:latin typeface="Times New Roman"/>
                <a:cs typeface="Times New Roman"/>
              </a:rPr>
              <a:t>tant	</a:t>
            </a:r>
            <a:r>
              <a:rPr sz="2000" spc="-10">
                <a:latin typeface="Times New Roman"/>
                <a:cs typeface="Times New Roman"/>
              </a:rPr>
              <a:t>i</a:t>
            </a:r>
            <a:r>
              <a:rPr sz="2000">
                <a:latin typeface="Times New Roman"/>
                <a:cs typeface="Times New Roman"/>
              </a:rPr>
              <a:t>n	h</a:t>
            </a:r>
            <a:r>
              <a:rPr sz="2000" spc="-40">
                <a:latin typeface="Times New Roman"/>
                <a:cs typeface="Times New Roman"/>
              </a:rPr>
              <a:t>e</a:t>
            </a:r>
            <a:r>
              <a:rPr sz="2000">
                <a:latin typeface="Times New Roman"/>
                <a:cs typeface="Times New Roman"/>
              </a:rPr>
              <a:t>lp</a:t>
            </a:r>
            <a:r>
              <a:rPr sz="2000" spc="-10">
                <a:latin typeface="Times New Roman"/>
                <a:cs typeface="Times New Roman"/>
              </a:rPr>
              <a:t>i</a:t>
            </a:r>
            <a:r>
              <a:rPr sz="2000">
                <a:latin typeface="Times New Roman"/>
                <a:cs typeface="Times New Roman"/>
              </a:rPr>
              <a:t>ng	o</a:t>
            </a:r>
            <a:r>
              <a:rPr sz="2000" spc="-15">
                <a:latin typeface="Times New Roman"/>
                <a:cs typeface="Times New Roman"/>
              </a:rPr>
              <a:t>r</a:t>
            </a:r>
            <a:r>
              <a:rPr sz="2000">
                <a:latin typeface="Times New Roman"/>
                <a:cs typeface="Times New Roman"/>
              </a:rPr>
              <a:t>g</a:t>
            </a:r>
            <a:r>
              <a:rPr sz="2000" spc="10">
                <a:latin typeface="Times New Roman"/>
                <a:cs typeface="Times New Roman"/>
              </a:rPr>
              <a:t>a</a:t>
            </a:r>
            <a:r>
              <a:rPr lang="en-US" sz="2000" spc="10">
                <a:latin typeface="Times New Roman"/>
                <a:cs typeface="Times New Roman"/>
              </a:rPr>
              <a:t>nizations</a:t>
            </a:r>
            <a:r>
              <a:rPr sz="2000">
                <a:latin typeface="Times New Roman"/>
                <a:cs typeface="Times New Roman"/>
              </a:rPr>
              <a:t>	</a:t>
            </a:r>
            <a:r>
              <a:rPr sz="2000" spc="-20">
                <a:latin typeface="Times New Roman"/>
                <a:cs typeface="Times New Roman"/>
              </a:rPr>
              <a:t>r</a:t>
            </a:r>
            <a:r>
              <a:rPr sz="2000" spc="-40">
                <a:latin typeface="Times New Roman"/>
                <a:cs typeface="Times New Roman"/>
              </a:rPr>
              <a:t>e</a:t>
            </a:r>
            <a:r>
              <a:rPr sz="2000" spc="15">
                <a:latin typeface="Times New Roman"/>
                <a:cs typeface="Times New Roman"/>
              </a:rPr>
              <a:t>s</a:t>
            </a:r>
            <a:r>
              <a:rPr sz="2000" spc="45">
                <a:latin typeface="Times New Roman"/>
                <a:cs typeface="Times New Roman"/>
              </a:rPr>
              <a:t>p</a:t>
            </a:r>
            <a:r>
              <a:rPr sz="2000">
                <a:latin typeface="Times New Roman"/>
                <a:cs typeface="Times New Roman"/>
              </a:rPr>
              <a:t>ond	</a:t>
            </a:r>
            <a:r>
              <a:rPr sz="2000" spc="-10">
                <a:latin typeface="Times New Roman"/>
                <a:cs typeface="Times New Roman"/>
              </a:rPr>
              <a:t>t</a:t>
            </a:r>
            <a:r>
              <a:rPr sz="2000">
                <a:latin typeface="Times New Roman"/>
                <a:cs typeface="Times New Roman"/>
              </a:rPr>
              <a:t>o	</a:t>
            </a:r>
            <a:r>
              <a:rPr sz="2000" spc="-5">
                <a:latin typeface="Times New Roman"/>
                <a:cs typeface="Times New Roman"/>
              </a:rPr>
              <a:t>bu</a:t>
            </a:r>
            <a:r>
              <a:rPr sz="2000" spc="20">
                <a:latin typeface="Times New Roman"/>
                <a:cs typeface="Times New Roman"/>
              </a:rPr>
              <a:t>s</a:t>
            </a:r>
            <a:r>
              <a:rPr sz="2000">
                <a:latin typeface="Times New Roman"/>
                <a:cs typeface="Times New Roman"/>
              </a:rPr>
              <a:t>in</a:t>
            </a:r>
            <a:r>
              <a:rPr sz="2000" spc="-40">
                <a:latin typeface="Times New Roman"/>
                <a:cs typeface="Times New Roman"/>
              </a:rPr>
              <a:t>e</a:t>
            </a:r>
            <a:r>
              <a:rPr sz="2000" spc="15">
                <a:latin typeface="Times New Roman"/>
                <a:cs typeface="Times New Roman"/>
              </a:rPr>
              <a:t>s</a:t>
            </a:r>
            <a:r>
              <a:rPr sz="2000" spc="-5">
                <a:latin typeface="Times New Roman"/>
                <a:cs typeface="Times New Roman"/>
              </a:rPr>
              <a:t>s  </a:t>
            </a:r>
            <a:r>
              <a:rPr sz="2000" spc="-10">
                <a:latin typeface="Times New Roman"/>
                <a:cs typeface="Times New Roman"/>
              </a:rPr>
              <a:t>pressures</a:t>
            </a:r>
            <a:r>
              <a:rPr sz="2000" spc="80">
                <a:latin typeface="Times New Roman"/>
                <a:cs typeface="Times New Roman"/>
              </a:rPr>
              <a:t> </a:t>
            </a:r>
            <a:r>
              <a:rPr sz="2000">
                <a:latin typeface="Times New Roman"/>
                <a:cs typeface="Times New Roman"/>
              </a:rPr>
              <a:t>and</a:t>
            </a:r>
            <a:r>
              <a:rPr sz="2000" spc="-50">
                <a:latin typeface="Times New Roman"/>
                <a:cs typeface="Times New Roman"/>
              </a:rPr>
              <a:t> </a:t>
            </a:r>
            <a:r>
              <a:rPr sz="2000" spc="-5">
                <a:latin typeface="Times New Roman"/>
                <a:cs typeface="Times New Roman"/>
              </a:rPr>
              <a:t>in</a:t>
            </a:r>
            <a:r>
              <a:rPr sz="2000" spc="5">
                <a:latin typeface="Times New Roman"/>
                <a:cs typeface="Times New Roman"/>
              </a:rPr>
              <a:t> </a:t>
            </a:r>
            <a:r>
              <a:rPr sz="2000" spc="-10">
                <a:latin typeface="Times New Roman"/>
                <a:cs typeface="Times New Roman"/>
              </a:rPr>
              <a:t>supporting</a:t>
            </a:r>
            <a:r>
              <a:rPr sz="2000" spc="55">
                <a:latin typeface="Times New Roman"/>
                <a:cs typeface="Times New Roman"/>
              </a:rPr>
              <a:t> </a:t>
            </a:r>
            <a:r>
              <a:rPr sz="2000" spc="-15">
                <a:latin typeface="Times New Roman"/>
                <a:cs typeface="Times New Roman"/>
              </a:rPr>
              <a:t>organizations’</a:t>
            </a:r>
            <a:r>
              <a:rPr sz="2000" spc="100">
                <a:latin typeface="Times New Roman"/>
                <a:cs typeface="Times New Roman"/>
              </a:rPr>
              <a:t> </a:t>
            </a:r>
            <a:r>
              <a:rPr sz="2000" spc="-10">
                <a:latin typeface="Times New Roman"/>
                <a:cs typeface="Times New Roman"/>
              </a:rPr>
              <a:t>global</a:t>
            </a:r>
            <a:r>
              <a:rPr sz="2000" spc="45">
                <a:latin typeface="Times New Roman"/>
                <a:cs typeface="Times New Roman"/>
              </a:rPr>
              <a:t> </a:t>
            </a:r>
            <a:r>
              <a:rPr sz="2000" spc="-10">
                <a:latin typeface="Times New Roman"/>
                <a:cs typeface="Times New Roman"/>
              </a:rPr>
              <a:t>strategies.</a:t>
            </a:r>
            <a:endParaRPr sz="2000">
              <a:latin typeface="Times New Roman"/>
              <a:cs typeface="Times New Roman"/>
            </a:endParaRPr>
          </a:p>
          <a:p>
            <a:pPr marL="355600" indent="-343535">
              <a:lnSpc>
                <a:spcPct val="120000"/>
              </a:lnSpc>
              <a:spcBef>
                <a:spcPts val="300"/>
              </a:spcBef>
              <a:buChar char="-"/>
              <a:tabLst>
                <a:tab pos="355600" algn="l"/>
                <a:tab pos="356235" algn="l"/>
              </a:tabLst>
            </a:pPr>
            <a:r>
              <a:rPr sz="2000" spc="-15">
                <a:latin typeface="Times New Roman"/>
                <a:cs typeface="Times New Roman"/>
              </a:rPr>
              <a:t>IS</a:t>
            </a:r>
            <a:r>
              <a:rPr sz="2000" spc="40">
                <a:latin typeface="Times New Roman"/>
                <a:cs typeface="Times New Roman"/>
              </a:rPr>
              <a:t> </a:t>
            </a:r>
            <a:r>
              <a:rPr sz="2000" spc="-10">
                <a:latin typeface="Times New Roman"/>
                <a:cs typeface="Times New Roman"/>
              </a:rPr>
              <a:t>can</a:t>
            </a:r>
            <a:r>
              <a:rPr sz="2000" spc="50">
                <a:latin typeface="Times New Roman"/>
                <a:cs typeface="Times New Roman"/>
              </a:rPr>
              <a:t> </a:t>
            </a:r>
            <a:r>
              <a:rPr sz="2000" spc="25">
                <a:latin typeface="Times New Roman"/>
                <a:cs typeface="Times New Roman"/>
              </a:rPr>
              <a:t>be</a:t>
            </a:r>
            <a:r>
              <a:rPr sz="2000" spc="10">
                <a:latin typeface="Times New Roman"/>
                <a:cs typeface="Times New Roman"/>
              </a:rPr>
              <a:t> </a:t>
            </a:r>
            <a:r>
              <a:rPr sz="2000" spc="-10">
                <a:latin typeface="Times New Roman"/>
                <a:cs typeface="Times New Roman"/>
              </a:rPr>
              <a:t>strategic,</a:t>
            </a:r>
            <a:r>
              <a:rPr sz="2000" spc="55">
                <a:latin typeface="Times New Roman"/>
                <a:cs typeface="Times New Roman"/>
              </a:rPr>
              <a:t> </a:t>
            </a:r>
            <a:r>
              <a:rPr sz="2000">
                <a:latin typeface="Times New Roman"/>
                <a:cs typeface="Times New Roman"/>
              </a:rPr>
              <a:t>meaning</a:t>
            </a:r>
            <a:r>
              <a:rPr sz="2000" spc="50">
                <a:latin typeface="Times New Roman"/>
                <a:cs typeface="Times New Roman"/>
              </a:rPr>
              <a:t> </a:t>
            </a:r>
            <a:r>
              <a:rPr sz="2000">
                <a:latin typeface="Times New Roman"/>
                <a:cs typeface="Times New Roman"/>
              </a:rPr>
              <a:t>that</a:t>
            </a:r>
            <a:r>
              <a:rPr sz="2000" spc="50">
                <a:latin typeface="Times New Roman"/>
                <a:cs typeface="Times New Roman"/>
              </a:rPr>
              <a:t> </a:t>
            </a:r>
            <a:r>
              <a:rPr sz="2000" spc="-5">
                <a:latin typeface="Times New Roman"/>
                <a:cs typeface="Times New Roman"/>
              </a:rPr>
              <a:t>it</a:t>
            </a:r>
            <a:r>
              <a:rPr sz="2000" spc="45">
                <a:latin typeface="Times New Roman"/>
                <a:cs typeface="Times New Roman"/>
              </a:rPr>
              <a:t> </a:t>
            </a:r>
            <a:r>
              <a:rPr sz="2000" spc="-10">
                <a:latin typeface="Times New Roman"/>
                <a:cs typeface="Times New Roman"/>
              </a:rPr>
              <a:t>can</a:t>
            </a:r>
            <a:r>
              <a:rPr sz="2000" spc="55">
                <a:latin typeface="Times New Roman"/>
                <a:cs typeface="Times New Roman"/>
              </a:rPr>
              <a:t> </a:t>
            </a:r>
            <a:r>
              <a:rPr sz="2000">
                <a:latin typeface="Times New Roman"/>
                <a:cs typeface="Times New Roman"/>
              </a:rPr>
              <a:t>provide</a:t>
            </a:r>
            <a:r>
              <a:rPr sz="2000" spc="15">
                <a:latin typeface="Times New Roman"/>
                <a:cs typeface="Times New Roman"/>
              </a:rPr>
              <a:t> </a:t>
            </a:r>
            <a:r>
              <a:rPr sz="2000">
                <a:latin typeface="Times New Roman"/>
                <a:cs typeface="Times New Roman"/>
              </a:rPr>
              <a:t>a</a:t>
            </a:r>
            <a:r>
              <a:rPr sz="2000" spc="60">
                <a:latin typeface="Times New Roman"/>
                <a:cs typeface="Times New Roman"/>
              </a:rPr>
              <a:t> </a:t>
            </a:r>
            <a:r>
              <a:rPr sz="2000" spc="-5">
                <a:latin typeface="Times New Roman"/>
                <a:cs typeface="Times New Roman"/>
              </a:rPr>
              <a:t>competitive</a:t>
            </a:r>
            <a:r>
              <a:rPr sz="2000" spc="30">
                <a:latin typeface="Times New Roman"/>
                <a:cs typeface="Times New Roman"/>
              </a:rPr>
              <a:t> </a:t>
            </a:r>
            <a:r>
              <a:rPr sz="2000" spc="-5">
                <a:latin typeface="Times New Roman"/>
                <a:cs typeface="Times New Roman"/>
              </a:rPr>
              <a:t>advantage</a:t>
            </a:r>
            <a:r>
              <a:rPr sz="2000" spc="20">
                <a:latin typeface="Times New Roman"/>
                <a:cs typeface="Times New Roman"/>
              </a:rPr>
              <a:t> if</a:t>
            </a:r>
            <a:r>
              <a:rPr sz="2000" spc="-20">
                <a:latin typeface="Times New Roman"/>
                <a:cs typeface="Times New Roman"/>
              </a:rPr>
              <a:t> </a:t>
            </a:r>
            <a:r>
              <a:rPr sz="2000" spc="-5">
                <a:latin typeface="Times New Roman"/>
                <a:cs typeface="Times New Roman"/>
              </a:rPr>
              <a:t>it</a:t>
            </a:r>
            <a:r>
              <a:rPr sz="2000" spc="40">
                <a:latin typeface="Times New Roman"/>
                <a:cs typeface="Times New Roman"/>
              </a:rPr>
              <a:t> </a:t>
            </a:r>
            <a:r>
              <a:rPr sz="2000" spc="-15">
                <a:latin typeface="Times New Roman"/>
                <a:cs typeface="Times New Roman"/>
              </a:rPr>
              <a:t>is</a:t>
            </a:r>
            <a:r>
              <a:rPr lang="en-IN" sz="2000">
                <a:latin typeface="Times New Roman"/>
                <a:cs typeface="Times New Roman"/>
              </a:rPr>
              <a:t> </a:t>
            </a:r>
            <a:r>
              <a:rPr sz="2000" spc="-10">
                <a:latin typeface="Times New Roman"/>
                <a:cs typeface="Times New Roman"/>
              </a:rPr>
              <a:t>used</a:t>
            </a:r>
            <a:r>
              <a:rPr sz="2000" spc="-20">
                <a:latin typeface="Times New Roman"/>
                <a:cs typeface="Times New Roman"/>
              </a:rPr>
              <a:t> </a:t>
            </a:r>
            <a:r>
              <a:rPr sz="2000" spc="-30">
                <a:latin typeface="Times New Roman"/>
                <a:cs typeface="Times New Roman"/>
              </a:rPr>
              <a:t>properly.</a:t>
            </a:r>
            <a:endParaRPr sz="2000">
              <a:latin typeface="Times New Roman"/>
              <a:cs typeface="Times New Roman"/>
            </a:endParaRPr>
          </a:p>
          <a:p>
            <a:pPr marL="355600" indent="-343535" algn="just">
              <a:lnSpc>
                <a:spcPct val="120000"/>
              </a:lnSpc>
              <a:spcBef>
                <a:spcPts val="300"/>
              </a:spcBef>
              <a:buChar char="-"/>
              <a:tabLst>
                <a:tab pos="356235" algn="l"/>
              </a:tabLst>
            </a:pPr>
            <a:r>
              <a:rPr sz="2000" spc="-10">
                <a:latin typeface="Times New Roman"/>
                <a:cs typeface="Times New Roman"/>
              </a:rPr>
              <a:t>IT</a:t>
            </a:r>
            <a:r>
              <a:rPr sz="2000" spc="25">
                <a:latin typeface="Times New Roman"/>
                <a:cs typeface="Times New Roman"/>
              </a:rPr>
              <a:t> </a:t>
            </a:r>
            <a:r>
              <a:rPr sz="2000" spc="-15">
                <a:latin typeface="Times New Roman"/>
                <a:cs typeface="Times New Roman"/>
              </a:rPr>
              <a:t>can</a:t>
            </a:r>
            <a:r>
              <a:rPr sz="2000" spc="5">
                <a:latin typeface="Times New Roman"/>
                <a:cs typeface="Times New Roman"/>
              </a:rPr>
              <a:t> </a:t>
            </a:r>
            <a:r>
              <a:rPr sz="2000" spc="-20">
                <a:latin typeface="Times New Roman"/>
                <a:cs typeface="Times New Roman"/>
              </a:rPr>
              <a:t>provide</a:t>
            </a:r>
            <a:r>
              <a:rPr sz="2000" spc="110">
                <a:latin typeface="Times New Roman"/>
                <a:cs typeface="Times New Roman"/>
              </a:rPr>
              <a:t> </a:t>
            </a:r>
            <a:r>
              <a:rPr sz="2000" spc="-20">
                <a:latin typeface="Times New Roman"/>
                <a:cs typeface="Times New Roman"/>
              </a:rPr>
              <a:t>competitive</a:t>
            </a:r>
            <a:r>
              <a:rPr sz="2000" spc="200">
                <a:latin typeface="Times New Roman"/>
                <a:cs typeface="Times New Roman"/>
              </a:rPr>
              <a:t> </a:t>
            </a:r>
            <a:r>
              <a:rPr sz="2000" spc="-5">
                <a:latin typeface="Times New Roman"/>
                <a:cs typeface="Times New Roman"/>
              </a:rPr>
              <a:t>advantage</a:t>
            </a:r>
            <a:r>
              <a:rPr sz="2000" spc="20">
                <a:latin typeface="Times New Roman"/>
                <a:cs typeface="Times New Roman"/>
              </a:rPr>
              <a:t> </a:t>
            </a:r>
            <a:r>
              <a:rPr sz="2000" spc="-5">
                <a:latin typeface="Times New Roman"/>
                <a:cs typeface="Times New Roman"/>
              </a:rPr>
              <a:t>to </a:t>
            </a:r>
            <a:r>
              <a:rPr sz="2000" spc="-15">
                <a:latin typeface="Times New Roman"/>
                <a:cs typeface="Times New Roman"/>
              </a:rPr>
              <a:t>organizations.</a:t>
            </a:r>
            <a:endParaRPr sz="2000">
              <a:latin typeface="Times New Roman"/>
              <a:cs typeface="Times New Roman"/>
            </a:endParaRPr>
          </a:p>
          <a:p>
            <a:pPr marL="355600" marR="7620" indent="-343535" algn="just">
              <a:lnSpc>
                <a:spcPct val="120000"/>
              </a:lnSpc>
              <a:spcBef>
                <a:spcPts val="300"/>
              </a:spcBef>
              <a:buClr>
                <a:srgbClr val="000000"/>
              </a:buClr>
              <a:buFont typeface="Times New Roman"/>
              <a:buChar char="-"/>
              <a:tabLst>
                <a:tab pos="356235" algn="l"/>
              </a:tabLst>
            </a:pPr>
            <a:r>
              <a:rPr sz="2000" b="1" spc="-10">
                <a:solidFill>
                  <a:srgbClr val="FF6600"/>
                </a:solidFill>
                <a:latin typeface="Times New Roman"/>
                <a:cs typeface="Times New Roman"/>
              </a:rPr>
              <a:t>Competitive </a:t>
            </a:r>
            <a:r>
              <a:rPr sz="2000" b="1" spc="-5">
                <a:solidFill>
                  <a:srgbClr val="FF6600"/>
                </a:solidFill>
                <a:latin typeface="Times New Roman"/>
                <a:cs typeface="Times New Roman"/>
              </a:rPr>
              <a:t>advantage </a:t>
            </a:r>
            <a:r>
              <a:rPr sz="2000" spc="-10">
                <a:latin typeface="Times New Roman"/>
                <a:cs typeface="Times New Roman"/>
              </a:rPr>
              <a:t>refers </a:t>
            </a:r>
            <a:r>
              <a:rPr sz="2000" spc="-5">
                <a:latin typeface="Times New Roman"/>
                <a:cs typeface="Times New Roman"/>
              </a:rPr>
              <a:t>to </a:t>
            </a:r>
            <a:r>
              <a:rPr sz="2000" spc="15">
                <a:latin typeface="Times New Roman"/>
                <a:cs typeface="Times New Roman"/>
              </a:rPr>
              <a:t>any </a:t>
            </a:r>
            <a:r>
              <a:rPr sz="2000">
                <a:latin typeface="Times New Roman"/>
                <a:cs typeface="Times New Roman"/>
              </a:rPr>
              <a:t>assets </a:t>
            </a:r>
            <a:r>
              <a:rPr sz="2000" spc="-5">
                <a:latin typeface="Times New Roman"/>
                <a:cs typeface="Times New Roman"/>
              </a:rPr>
              <a:t>that provide </a:t>
            </a:r>
            <a:r>
              <a:rPr sz="2000" spc="5">
                <a:latin typeface="Times New Roman"/>
                <a:cs typeface="Times New Roman"/>
              </a:rPr>
              <a:t>an </a:t>
            </a:r>
            <a:r>
              <a:rPr sz="2000" spc="-10">
                <a:latin typeface="Times New Roman"/>
                <a:cs typeface="Times New Roman"/>
              </a:rPr>
              <a:t>organization </a:t>
            </a:r>
            <a:r>
              <a:rPr sz="2000" spc="-5">
                <a:latin typeface="Times New Roman"/>
                <a:cs typeface="Times New Roman"/>
              </a:rPr>
              <a:t>with</a:t>
            </a:r>
            <a:r>
              <a:rPr lang="en-IN" sz="2000" spc="-5">
                <a:latin typeface="Times New Roman"/>
                <a:cs typeface="Times New Roman"/>
              </a:rPr>
              <a:t> </a:t>
            </a:r>
            <a:r>
              <a:rPr sz="2000" spc="5">
                <a:latin typeface="Times New Roman"/>
                <a:cs typeface="Times New Roman"/>
              </a:rPr>
              <a:t>an </a:t>
            </a:r>
            <a:r>
              <a:rPr sz="2000" spc="-10">
                <a:latin typeface="Times New Roman"/>
                <a:cs typeface="Times New Roman"/>
              </a:rPr>
              <a:t>edge </a:t>
            </a:r>
            <a:r>
              <a:rPr sz="2000">
                <a:latin typeface="Times New Roman"/>
                <a:cs typeface="Times New Roman"/>
              </a:rPr>
              <a:t>against </a:t>
            </a:r>
            <a:r>
              <a:rPr sz="2000" spc="-10">
                <a:latin typeface="Times New Roman"/>
                <a:cs typeface="Times New Roman"/>
              </a:rPr>
              <a:t>its</a:t>
            </a:r>
            <a:r>
              <a:rPr sz="2000" spc="-5">
                <a:latin typeface="Times New Roman"/>
                <a:cs typeface="Times New Roman"/>
              </a:rPr>
              <a:t> </a:t>
            </a:r>
            <a:r>
              <a:rPr sz="2000" spc="-10">
                <a:latin typeface="Times New Roman"/>
                <a:cs typeface="Times New Roman"/>
              </a:rPr>
              <a:t>competitors</a:t>
            </a:r>
            <a:r>
              <a:rPr sz="2000" spc="-5">
                <a:latin typeface="Times New Roman"/>
                <a:cs typeface="Times New Roman"/>
              </a:rPr>
              <a:t> in </a:t>
            </a:r>
            <a:r>
              <a:rPr sz="2000">
                <a:latin typeface="Times New Roman"/>
                <a:cs typeface="Times New Roman"/>
              </a:rPr>
              <a:t>some measure </a:t>
            </a:r>
            <a:r>
              <a:rPr sz="2000" spc="-5">
                <a:latin typeface="Times New Roman"/>
                <a:cs typeface="Times New Roman"/>
              </a:rPr>
              <a:t>such </a:t>
            </a:r>
            <a:r>
              <a:rPr sz="2000" spc="5">
                <a:latin typeface="Times New Roman"/>
                <a:cs typeface="Times New Roman"/>
              </a:rPr>
              <a:t>as </a:t>
            </a:r>
            <a:r>
              <a:rPr sz="2000" spc="-10">
                <a:latin typeface="Times New Roman"/>
                <a:cs typeface="Times New Roman"/>
              </a:rPr>
              <a:t>cost,</a:t>
            </a:r>
            <a:r>
              <a:rPr sz="2000" spc="480">
                <a:latin typeface="Times New Roman"/>
                <a:cs typeface="Times New Roman"/>
              </a:rPr>
              <a:t> </a:t>
            </a:r>
            <a:r>
              <a:rPr sz="2000" spc="-10">
                <a:latin typeface="Times New Roman"/>
                <a:cs typeface="Times New Roman"/>
              </a:rPr>
              <a:t>quality,</a:t>
            </a:r>
            <a:r>
              <a:rPr sz="2000" spc="480">
                <a:latin typeface="Times New Roman"/>
                <a:cs typeface="Times New Roman"/>
              </a:rPr>
              <a:t> </a:t>
            </a:r>
            <a:r>
              <a:rPr sz="2000" spc="-5">
                <a:latin typeface="Times New Roman"/>
                <a:cs typeface="Times New Roman"/>
              </a:rPr>
              <a:t>or</a:t>
            </a:r>
            <a:r>
              <a:rPr lang="en-IN" sz="2000" spc="-5">
                <a:latin typeface="Times New Roman"/>
                <a:cs typeface="Times New Roman"/>
              </a:rPr>
              <a:t> </a:t>
            </a:r>
            <a:r>
              <a:rPr sz="2000" spc="-10">
                <a:latin typeface="Times New Roman"/>
                <a:cs typeface="Times New Roman"/>
              </a:rPr>
              <a:t>speed.</a:t>
            </a:r>
            <a:endParaRPr sz="2000">
              <a:latin typeface="Times New Roman"/>
              <a:cs typeface="Times New Roman"/>
            </a:endParaRPr>
          </a:p>
          <a:p>
            <a:pPr marL="355600" indent="-343535" algn="just">
              <a:lnSpc>
                <a:spcPct val="120000"/>
              </a:lnSpc>
              <a:spcBef>
                <a:spcPts val="300"/>
              </a:spcBef>
              <a:buChar char="-"/>
              <a:tabLst>
                <a:tab pos="356235" algn="l"/>
              </a:tabLst>
            </a:pPr>
            <a:r>
              <a:rPr sz="2000" spc="-15">
                <a:latin typeface="Times New Roman"/>
                <a:cs typeface="Times New Roman"/>
              </a:rPr>
              <a:t>To</a:t>
            </a:r>
            <a:r>
              <a:rPr sz="2000" spc="105">
                <a:latin typeface="Times New Roman"/>
                <a:cs typeface="Times New Roman"/>
              </a:rPr>
              <a:t> </a:t>
            </a:r>
            <a:r>
              <a:rPr sz="2000" spc="-5">
                <a:latin typeface="Times New Roman"/>
                <a:cs typeface="Times New Roman"/>
              </a:rPr>
              <a:t>remain</a:t>
            </a:r>
            <a:r>
              <a:rPr sz="2000" spc="155">
                <a:latin typeface="Times New Roman"/>
                <a:cs typeface="Times New Roman"/>
              </a:rPr>
              <a:t> </a:t>
            </a:r>
            <a:r>
              <a:rPr sz="2000" spc="-5">
                <a:latin typeface="Times New Roman"/>
                <a:cs typeface="Times New Roman"/>
              </a:rPr>
              <a:t>competitive,</a:t>
            </a:r>
            <a:r>
              <a:rPr sz="2000" spc="145">
                <a:latin typeface="Times New Roman"/>
                <a:cs typeface="Times New Roman"/>
              </a:rPr>
              <a:t> </a:t>
            </a:r>
            <a:r>
              <a:rPr sz="2000">
                <a:latin typeface="Times New Roman"/>
                <a:cs typeface="Times New Roman"/>
              </a:rPr>
              <a:t>they</a:t>
            </a:r>
            <a:r>
              <a:rPr sz="2000" spc="105">
                <a:latin typeface="Times New Roman"/>
                <a:cs typeface="Times New Roman"/>
              </a:rPr>
              <a:t> </a:t>
            </a:r>
            <a:r>
              <a:rPr sz="2000" spc="5">
                <a:latin typeface="Times New Roman"/>
                <a:cs typeface="Times New Roman"/>
              </a:rPr>
              <a:t>must</a:t>
            </a:r>
            <a:r>
              <a:rPr sz="2000" spc="145">
                <a:latin typeface="Times New Roman"/>
                <a:cs typeface="Times New Roman"/>
              </a:rPr>
              <a:t> </a:t>
            </a:r>
            <a:r>
              <a:rPr sz="2000" spc="-20">
                <a:latin typeface="Times New Roman"/>
                <a:cs typeface="Times New Roman"/>
              </a:rPr>
              <a:t>react</a:t>
            </a:r>
            <a:r>
              <a:rPr sz="2000" spc="150">
                <a:latin typeface="Times New Roman"/>
                <a:cs typeface="Times New Roman"/>
              </a:rPr>
              <a:t> </a:t>
            </a:r>
            <a:r>
              <a:rPr sz="2000">
                <a:latin typeface="Times New Roman"/>
                <a:cs typeface="Times New Roman"/>
              </a:rPr>
              <a:t>rapidly</a:t>
            </a:r>
            <a:r>
              <a:rPr sz="2000" spc="60">
                <a:latin typeface="Times New Roman"/>
                <a:cs typeface="Times New Roman"/>
              </a:rPr>
              <a:t> </a:t>
            </a:r>
            <a:r>
              <a:rPr sz="2000" spc="20">
                <a:latin typeface="Times New Roman"/>
                <a:cs typeface="Times New Roman"/>
              </a:rPr>
              <a:t>to</a:t>
            </a:r>
            <a:r>
              <a:rPr sz="2000" spc="105">
                <a:latin typeface="Times New Roman"/>
                <a:cs typeface="Times New Roman"/>
              </a:rPr>
              <a:t> </a:t>
            </a:r>
            <a:r>
              <a:rPr sz="2000" spc="-5">
                <a:latin typeface="Times New Roman"/>
                <a:cs typeface="Times New Roman"/>
              </a:rPr>
              <a:t>problems</a:t>
            </a:r>
            <a:r>
              <a:rPr sz="2000" spc="180">
                <a:latin typeface="Times New Roman"/>
                <a:cs typeface="Times New Roman"/>
              </a:rPr>
              <a:t> </a:t>
            </a:r>
            <a:r>
              <a:rPr sz="2000">
                <a:latin typeface="Times New Roman"/>
                <a:cs typeface="Times New Roman"/>
              </a:rPr>
              <a:t>and</a:t>
            </a:r>
            <a:r>
              <a:rPr sz="2000" spc="155">
                <a:latin typeface="Times New Roman"/>
                <a:cs typeface="Times New Roman"/>
              </a:rPr>
              <a:t> </a:t>
            </a:r>
            <a:r>
              <a:rPr sz="2000" spc="-10">
                <a:latin typeface="Times New Roman"/>
                <a:cs typeface="Times New Roman"/>
              </a:rPr>
              <a:t>opportunities</a:t>
            </a:r>
            <a:r>
              <a:rPr lang="en-IN" sz="2000" spc="-10">
                <a:latin typeface="Times New Roman"/>
                <a:cs typeface="Times New Roman"/>
              </a:rPr>
              <a:t> </a:t>
            </a:r>
            <a:r>
              <a:rPr lang="en-US" sz="2000">
                <a:latin typeface="Times New Roman"/>
                <a:cs typeface="Times New Roman"/>
              </a:rPr>
              <a:t>that</a:t>
            </a:r>
            <a:r>
              <a:rPr lang="en-US" sz="2000" spc="-10">
                <a:latin typeface="Times New Roman"/>
                <a:cs typeface="Times New Roman"/>
              </a:rPr>
              <a:t> </a:t>
            </a:r>
            <a:r>
              <a:rPr lang="en-US" sz="2000" spc="-5">
                <a:latin typeface="Times New Roman"/>
                <a:cs typeface="Times New Roman"/>
              </a:rPr>
              <a:t>arise</a:t>
            </a:r>
            <a:r>
              <a:rPr lang="en-US" sz="2000" spc="-40">
                <a:latin typeface="Times New Roman"/>
                <a:cs typeface="Times New Roman"/>
              </a:rPr>
              <a:t> </a:t>
            </a:r>
            <a:r>
              <a:rPr lang="en-US" sz="2000" spc="-35">
                <a:latin typeface="Times New Roman"/>
                <a:cs typeface="Times New Roman"/>
              </a:rPr>
              <a:t>from</a:t>
            </a:r>
            <a:r>
              <a:rPr lang="en-US" sz="2000" spc="140">
                <a:latin typeface="Times New Roman"/>
                <a:cs typeface="Times New Roman"/>
              </a:rPr>
              <a:t> </a:t>
            </a:r>
            <a:r>
              <a:rPr lang="en-US" sz="2000" spc="-25">
                <a:latin typeface="Times New Roman"/>
                <a:cs typeface="Times New Roman"/>
              </a:rPr>
              <a:t>extremely</a:t>
            </a:r>
            <a:r>
              <a:rPr lang="en-US" sz="2000" spc="140">
                <a:latin typeface="Times New Roman"/>
                <a:cs typeface="Times New Roman"/>
              </a:rPr>
              <a:t> </a:t>
            </a:r>
            <a:r>
              <a:rPr lang="en-US" sz="2000" spc="-15">
                <a:latin typeface="Times New Roman"/>
                <a:cs typeface="Times New Roman"/>
              </a:rPr>
              <a:t>dynamic</a:t>
            </a:r>
            <a:r>
              <a:rPr lang="en-US" sz="2000" spc="110">
                <a:latin typeface="Times New Roman"/>
                <a:cs typeface="Times New Roman"/>
              </a:rPr>
              <a:t> </a:t>
            </a:r>
            <a:r>
              <a:rPr lang="en-US" sz="2000" spc="-15">
                <a:latin typeface="Times New Roman"/>
                <a:cs typeface="Times New Roman"/>
              </a:rPr>
              <a:t>conditions</a:t>
            </a:r>
            <a:endParaRPr sz="2000">
              <a:latin typeface="Times New Roman"/>
              <a:cs typeface="Times New Roman"/>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4035743" cy="505908"/>
          </a:xfrm>
          <a:prstGeom prst="rect">
            <a:avLst/>
          </a:prstGeom>
        </p:spPr>
        <p:txBody>
          <a:bodyPr vert="horz" wrap="square" lIns="0" tIns="13335" rIns="0" bIns="0" rtlCol="0">
            <a:spAutoFit/>
          </a:bodyPr>
          <a:lstStyle/>
          <a:p>
            <a:pPr marL="12700">
              <a:lnSpc>
                <a:spcPct val="100000"/>
              </a:lnSpc>
              <a:spcBef>
                <a:spcPts val="105"/>
              </a:spcBef>
            </a:pPr>
            <a:r>
              <a:rPr spc="-5">
                <a:solidFill>
                  <a:srgbClr val="006FC0"/>
                </a:solidFill>
                <a:latin typeface="Times New Roman"/>
                <a:cs typeface="Times New Roman"/>
              </a:rPr>
              <a:t>Business</a:t>
            </a:r>
            <a:r>
              <a:rPr spc="-35">
                <a:solidFill>
                  <a:srgbClr val="006FC0"/>
                </a:solidFill>
                <a:latin typeface="Times New Roman"/>
                <a:cs typeface="Times New Roman"/>
              </a:rPr>
              <a:t> </a:t>
            </a:r>
            <a:r>
              <a:rPr spc="-5">
                <a:solidFill>
                  <a:srgbClr val="006FC0"/>
                </a:solidFill>
                <a:latin typeface="Times New Roman"/>
                <a:cs typeface="Times New Roman"/>
              </a:rPr>
              <a:t>Pressures</a:t>
            </a:r>
          </a:p>
        </p:txBody>
      </p:sp>
      <p:sp>
        <p:nvSpPr>
          <p:cNvPr id="3" name="object 3"/>
          <p:cNvSpPr txBox="1"/>
          <p:nvPr/>
        </p:nvSpPr>
        <p:spPr>
          <a:xfrm>
            <a:off x="547369" y="1436306"/>
            <a:ext cx="8406765" cy="2350452"/>
          </a:xfrm>
          <a:prstGeom prst="rect">
            <a:avLst/>
          </a:prstGeom>
        </p:spPr>
        <p:txBody>
          <a:bodyPr vert="horz" wrap="square" lIns="0" tIns="12700" rIns="0" bIns="0" rtlCol="0">
            <a:spAutoFit/>
          </a:bodyPr>
          <a:lstStyle/>
          <a:p>
            <a:pPr marL="355600" marR="19685" indent="-343535">
              <a:lnSpc>
                <a:spcPct val="120000"/>
              </a:lnSpc>
              <a:spcBef>
                <a:spcPts val="600"/>
              </a:spcBef>
              <a:buChar char="-"/>
              <a:tabLst>
                <a:tab pos="355600" algn="l"/>
                <a:tab pos="356235" algn="l"/>
                <a:tab pos="1905635" algn="l"/>
                <a:tab pos="3703954" algn="l"/>
                <a:tab pos="4142740" algn="l"/>
                <a:tab pos="5534025" algn="l"/>
                <a:tab pos="6652895" algn="l"/>
                <a:tab pos="7338695" algn="l"/>
              </a:tabLst>
            </a:pPr>
            <a:r>
              <a:rPr sz="2000" spc="-25">
                <a:latin typeface="Times New Roman"/>
                <a:cs typeface="Times New Roman"/>
              </a:rPr>
              <a:t>T</a:t>
            </a:r>
            <a:r>
              <a:rPr sz="2000">
                <a:latin typeface="Times New Roman"/>
                <a:cs typeface="Times New Roman"/>
              </a:rPr>
              <a:t>he </a:t>
            </a:r>
            <a:r>
              <a:rPr sz="2000" spc="-40">
                <a:latin typeface="Times New Roman"/>
                <a:cs typeface="Times New Roman"/>
              </a:rPr>
              <a:t> </a:t>
            </a:r>
            <a:r>
              <a:rPr sz="2000" b="1" spc="30">
                <a:latin typeface="Times New Roman"/>
                <a:cs typeface="Times New Roman"/>
              </a:rPr>
              <a:t>b</a:t>
            </a:r>
            <a:r>
              <a:rPr sz="2000" b="1" spc="-65">
                <a:latin typeface="Times New Roman"/>
                <a:cs typeface="Times New Roman"/>
              </a:rPr>
              <a:t>u</a:t>
            </a:r>
            <a:r>
              <a:rPr sz="2000" b="1" spc="20">
                <a:latin typeface="Times New Roman"/>
                <a:cs typeface="Times New Roman"/>
              </a:rPr>
              <a:t>s</a:t>
            </a:r>
            <a:r>
              <a:rPr sz="2000" b="1" spc="40">
                <a:latin typeface="Times New Roman"/>
                <a:cs typeface="Times New Roman"/>
              </a:rPr>
              <a:t>i</a:t>
            </a:r>
            <a:r>
              <a:rPr sz="2000" b="1" spc="-65">
                <a:latin typeface="Times New Roman"/>
                <a:cs typeface="Times New Roman"/>
              </a:rPr>
              <a:t>n</a:t>
            </a:r>
            <a:r>
              <a:rPr sz="2000" b="1" spc="5">
                <a:latin typeface="Times New Roman"/>
                <a:cs typeface="Times New Roman"/>
              </a:rPr>
              <a:t>e</a:t>
            </a:r>
            <a:r>
              <a:rPr sz="2000" b="1" spc="20">
                <a:latin typeface="Times New Roman"/>
                <a:cs typeface="Times New Roman"/>
              </a:rPr>
              <a:t>s</a:t>
            </a:r>
            <a:r>
              <a:rPr sz="2000" b="1">
                <a:latin typeface="Times New Roman"/>
                <a:cs typeface="Times New Roman"/>
              </a:rPr>
              <a:t>s	</a:t>
            </a:r>
            <a:r>
              <a:rPr sz="2000" b="1" spc="5">
                <a:latin typeface="Times New Roman"/>
                <a:cs typeface="Times New Roman"/>
              </a:rPr>
              <a:t>e</a:t>
            </a:r>
            <a:r>
              <a:rPr sz="2000" b="1" spc="-65">
                <a:latin typeface="Times New Roman"/>
                <a:cs typeface="Times New Roman"/>
              </a:rPr>
              <a:t>n</a:t>
            </a:r>
            <a:r>
              <a:rPr sz="2000" b="1">
                <a:latin typeface="Times New Roman"/>
                <a:cs typeface="Times New Roman"/>
              </a:rPr>
              <a:t>vi</a:t>
            </a:r>
            <a:r>
              <a:rPr sz="2000" b="1" spc="55">
                <a:latin typeface="Times New Roman"/>
                <a:cs typeface="Times New Roman"/>
              </a:rPr>
              <a:t>r</a:t>
            </a:r>
            <a:r>
              <a:rPr sz="2000" b="1">
                <a:latin typeface="Times New Roman"/>
                <a:cs typeface="Times New Roman"/>
              </a:rPr>
              <a:t>o</a:t>
            </a:r>
            <a:r>
              <a:rPr sz="2000" b="1" spc="-65">
                <a:latin typeface="Times New Roman"/>
                <a:cs typeface="Times New Roman"/>
              </a:rPr>
              <a:t>n</a:t>
            </a:r>
            <a:r>
              <a:rPr sz="2000" b="1" spc="30">
                <a:latin typeface="Times New Roman"/>
                <a:cs typeface="Times New Roman"/>
              </a:rPr>
              <a:t>m</a:t>
            </a:r>
            <a:r>
              <a:rPr sz="2000" b="1" spc="5">
                <a:latin typeface="Times New Roman"/>
                <a:cs typeface="Times New Roman"/>
              </a:rPr>
              <a:t>e</a:t>
            </a:r>
            <a:r>
              <a:rPr sz="2000" b="1" spc="-65">
                <a:latin typeface="Times New Roman"/>
                <a:cs typeface="Times New Roman"/>
              </a:rPr>
              <a:t>n</a:t>
            </a:r>
            <a:r>
              <a:rPr sz="2000" b="1">
                <a:latin typeface="Times New Roman"/>
                <a:cs typeface="Times New Roman"/>
              </a:rPr>
              <a:t>t </a:t>
            </a:r>
            <a:r>
              <a:rPr sz="2000" b="1" spc="-15">
                <a:latin typeface="Times New Roman"/>
                <a:cs typeface="Times New Roman"/>
              </a:rPr>
              <a:t> </a:t>
            </a:r>
            <a:r>
              <a:rPr sz="2000" spc="-10">
                <a:latin typeface="Times New Roman"/>
                <a:cs typeface="Times New Roman"/>
              </a:rPr>
              <a:t>i</a:t>
            </a:r>
            <a:r>
              <a:rPr sz="2000">
                <a:latin typeface="Times New Roman"/>
                <a:cs typeface="Times New Roman"/>
              </a:rPr>
              <a:t>s	</a:t>
            </a:r>
            <a:r>
              <a:rPr sz="2000" spc="-10">
                <a:latin typeface="Times New Roman"/>
                <a:cs typeface="Times New Roman"/>
              </a:rPr>
              <a:t>t</a:t>
            </a:r>
            <a:r>
              <a:rPr sz="2000">
                <a:latin typeface="Times New Roman"/>
                <a:cs typeface="Times New Roman"/>
              </a:rPr>
              <a:t>he	</a:t>
            </a:r>
            <a:r>
              <a:rPr sz="2000" spc="5">
                <a:latin typeface="Times New Roman"/>
                <a:cs typeface="Times New Roman"/>
              </a:rPr>
              <a:t>c</a:t>
            </a:r>
            <a:r>
              <a:rPr sz="2000" spc="-55">
                <a:latin typeface="Times New Roman"/>
                <a:cs typeface="Times New Roman"/>
              </a:rPr>
              <a:t>o</a:t>
            </a:r>
            <a:r>
              <a:rPr sz="2000" spc="-10">
                <a:latin typeface="Times New Roman"/>
                <a:cs typeface="Times New Roman"/>
              </a:rPr>
              <a:t>m</a:t>
            </a:r>
            <a:r>
              <a:rPr sz="2000">
                <a:latin typeface="Times New Roman"/>
                <a:cs typeface="Times New Roman"/>
              </a:rPr>
              <a:t>b</a:t>
            </a:r>
            <a:r>
              <a:rPr sz="2000" spc="-10">
                <a:latin typeface="Times New Roman"/>
                <a:cs typeface="Times New Roman"/>
              </a:rPr>
              <a:t>i</a:t>
            </a:r>
            <a:r>
              <a:rPr sz="2000">
                <a:latin typeface="Times New Roman"/>
                <a:cs typeface="Times New Roman"/>
              </a:rPr>
              <a:t>n</a:t>
            </a:r>
            <a:r>
              <a:rPr sz="2000" spc="5">
                <a:latin typeface="Times New Roman"/>
                <a:cs typeface="Times New Roman"/>
              </a:rPr>
              <a:t>a</a:t>
            </a:r>
            <a:r>
              <a:rPr sz="2000" spc="-10">
                <a:latin typeface="Times New Roman"/>
                <a:cs typeface="Times New Roman"/>
              </a:rPr>
              <a:t>t</a:t>
            </a:r>
            <a:r>
              <a:rPr sz="2000" spc="40">
                <a:latin typeface="Times New Roman"/>
                <a:cs typeface="Times New Roman"/>
              </a:rPr>
              <a:t>i</a:t>
            </a:r>
            <a:r>
              <a:rPr sz="2000" spc="-55">
                <a:latin typeface="Times New Roman"/>
                <a:cs typeface="Times New Roman"/>
              </a:rPr>
              <a:t>o</a:t>
            </a:r>
            <a:r>
              <a:rPr sz="2000">
                <a:latin typeface="Times New Roman"/>
                <a:cs typeface="Times New Roman"/>
              </a:rPr>
              <a:t>n	</a:t>
            </a:r>
            <a:r>
              <a:rPr sz="2000" spc="-5">
                <a:latin typeface="Times New Roman"/>
                <a:cs typeface="Times New Roman"/>
              </a:rPr>
              <a:t>o</a:t>
            </a:r>
            <a:r>
              <a:rPr sz="2000">
                <a:latin typeface="Times New Roman"/>
                <a:cs typeface="Times New Roman"/>
              </a:rPr>
              <a:t>f </a:t>
            </a:r>
            <a:r>
              <a:rPr sz="2000" spc="-15">
                <a:latin typeface="Times New Roman"/>
                <a:cs typeface="Times New Roman"/>
              </a:rPr>
              <a:t> </a:t>
            </a:r>
            <a:r>
              <a:rPr sz="2000" spc="20">
                <a:latin typeface="Times New Roman"/>
                <a:cs typeface="Times New Roman"/>
              </a:rPr>
              <a:t>s</a:t>
            </a:r>
            <a:r>
              <a:rPr sz="2000">
                <a:latin typeface="Times New Roman"/>
                <a:cs typeface="Times New Roman"/>
              </a:rPr>
              <a:t>o</a:t>
            </a:r>
            <a:r>
              <a:rPr sz="2000" spc="-40">
                <a:latin typeface="Times New Roman"/>
                <a:cs typeface="Times New Roman"/>
              </a:rPr>
              <a:t>c</a:t>
            </a:r>
            <a:r>
              <a:rPr sz="2000" spc="-10">
                <a:latin typeface="Times New Roman"/>
                <a:cs typeface="Times New Roman"/>
              </a:rPr>
              <a:t>i</a:t>
            </a:r>
            <a:r>
              <a:rPr sz="2000" spc="5">
                <a:latin typeface="Times New Roman"/>
                <a:cs typeface="Times New Roman"/>
              </a:rPr>
              <a:t>a</a:t>
            </a:r>
            <a:r>
              <a:rPr sz="2000" spc="-10">
                <a:latin typeface="Times New Roman"/>
                <a:cs typeface="Times New Roman"/>
              </a:rPr>
              <a:t>l</a:t>
            </a:r>
            <a:r>
              <a:rPr sz="2000">
                <a:latin typeface="Times New Roman"/>
                <a:cs typeface="Times New Roman"/>
              </a:rPr>
              <a:t>,	</a:t>
            </a:r>
            <a:r>
              <a:rPr sz="2000" spc="-10">
                <a:latin typeface="Times New Roman"/>
                <a:cs typeface="Times New Roman"/>
              </a:rPr>
              <a:t>l</a:t>
            </a:r>
            <a:r>
              <a:rPr sz="2000" spc="5">
                <a:latin typeface="Times New Roman"/>
                <a:cs typeface="Times New Roman"/>
              </a:rPr>
              <a:t>e</a:t>
            </a:r>
            <a:r>
              <a:rPr sz="2000">
                <a:latin typeface="Times New Roman"/>
                <a:cs typeface="Times New Roman"/>
              </a:rPr>
              <a:t>g</a:t>
            </a:r>
            <a:r>
              <a:rPr sz="2000" spc="5">
                <a:latin typeface="Times New Roman"/>
                <a:cs typeface="Times New Roman"/>
              </a:rPr>
              <a:t>a</a:t>
            </a:r>
            <a:r>
              <a:rPr sz="2000" spc="-10">
                <a:latin typeface="Times New Roman"/>
                <a:cs typeface="Times New Roman"/>
              </a:rPr>
              <a:t>l</a:t>
            </a:r>
            <a:r>
              <a:rPr sz="2000">
                <a:latin typeface="Times New Roman"/>
                <a:cs typeface="Times New Roman"/>
              </a:rPr>
              <a:t>,	</a:t>
            </a:r>
            <a:r>
              <a:rPr sz="2000" spc="-40">
                <a:latin typeface="Times New Roman"/>
                <a:cs typeface="Times New Roman"/>
              </a:rPr>
              <a:t>e</a:t>
            </a:r>
            <a:r>
              <a:rPr sz="2000" spc="5">
                <a:latin typeface="Times New Roman"/>
                <a:cs typeface="Times New Roman"/>
              </a:rPr>
              <a:t>c</a:t>
            </a:r>
            <a:r>
              <a:rPr sz="2000" spc="-55">
                <a:latin typeface="Times New Roman"/>
                <a:cs typeface="Times New Roman"/>
              </a:rPr>
              <a:t>o</a:t>
            </a:r>
            <a:r>
              <a:rPr sz="2000" spc="45">
                <a:latin typeface="Times New Roman"/>
                <a:cs typeface="Times New Roman"/>
              </a:rPr>
              <a:t>n</a:t>
            </a:r>
            <a:r>
              <a:rPr sz="2000" spc="-55">
                <a:latin typeface="Times New Roman"/>
                <a:cs typeface="Times New Roman"/>
              </a:rPr>
              <a:t>o</a:t>
            </a:r>
            <a:r>
              <a:rPr sz="2000" spc="-10">
                <a:latin typeface="Times New Roman"/>
                <a:cs typeface="Times New Roman"/>
              </a:rPr>
              <a:t>m</a:t>
            </a:r>
            <a:r>
              <a:rPr sz="2000" spc="40">
                <a:latin typeface="Times New Roman"/>
                <a:cs typeface="Times New Roman"/>
              </a:rPr>
              <a:t>i</a:t>
            </a:r>
            <a:r>
              <a:rPr sz="2000" spc="-40">
                <a:latin typeface="Times New Roman"/>
                <a:cs typeface="Times New Roman"/>
              </a:rPr>
              <a:t>c</a:t>
            </a:r>
            <a:r>
              <a:rPr sz="2000">
                <a:latin typeface="Times New Roman"/>
                <a:cs typeface="Times New Roman"/>
              </a:rPr>
              <a:t>,</a:t>
            </a:r>
            <a:r>
              <a:rPr lang="en-IN" sz="2000">
                <a:latin typeface="Times New Roman"/>
                <a:cs typeface="Times New Roman"/>
              </a:rPr>
              <a:t> </a:t>
            </a:r>
            <a:r>
              <a:rPr sz="2000" spc="-15">
                <a:latin typeface="Times New Roman"/>
                <a:cs typeface="Times New Roman"/>
              </a:rPr>
              <a:t>physical,</a:t>
            </a:r>
            <a:r>
              <a:rPr sz="2000" spc="105">
                <a:latin typeface="Times New Roman"/>
                <a:cs typeface="Times New Roman"/>
              </a:rPr>
              <a:t> </a:t>
            </a:r>
            <a:r>
              <a:rPr sz="2000">
                <a:latin typeface="Times New Roman"/>
                <a:cs typeface="Times New Roman"/>
              </a:rPr>
              <a:t>and </a:t>
            </a:r>
            <a:r>
              <a:rPr sz="2000" spc="-15">
                <a:latin typeface="Times New Roman"/>
                <a:cs typeface="Times New Roman"/>
              </a:rPr>
              <a:t>political</a:t>
            </a:r>
            <a:r>
              <a:rPr sz="2000" spc="55">
                <a:latin typeface="Times New Roman"/>
                <a:cs typeface="Times New Roman"/>
              </a:rPr>
              <a:t> </a:t>
            </a:r>
            <a:r>
              <a:rPr sz="2000" spc="-30">
                <a:latin typeface="Times New Roman"/>
                <a:cs typeface="Times New Roman"/>
              </a:rPr>
              <a:t>factors</a:t>
            </a:r>
            <a:r>
              <a:rPr sz="2000" spc="175">
                <a:latin typeface="Times New Roman"/>
                <a:cs typeface="Times New Roman"/>
              </a:rPr>
              <a:t> </a:t>
            </a:r>
            <a:r>
              <a:rPr sz="2000" spc="-5">
                <a:latin typeface="Times New Roman"/>
                <a:cs typeface="Times New Roman"/>
              </a:rPr>
              <a:t>in </a:t>
            </a:r>
            <a:r>
              <a:rPr sz="2000" spc="-10">
                <a:latin typeface="Times New Roman"/>
                <a:cs typeface="Times New Roman"/>
              </a:rPr>
              <a:t>which</a:t>
            </a:r>
            <a:r>
              <a:rPr sz="2000" spc="55">
                <a:latin typeface="Times New Roman"/>
                <a:cs typeface="Times New Roman"/>
              </a:rPr>
              <a:t> </a:t>
            </a:r>
            <a:r>
              <a:rPr sz="2000" spc="-5">
                <a:latin typeface="Times New Roman"/>
                <a:cs typeface="Times New Roman"/>
              </a:rPr>
              <a:t>businesses</a:t>
            </a:r>
            <a:r>
              <a:rPr sz="2000" spc="-20">
                <a:latin typeface="Times New Roman"/>
                <a:cs typeface="Times New Roman"/>
              </a:rPr>
              <a:t> conduct</a:t>
            </a:r>
            <a:r>
              <a:rPr sz="2000" spc="150">
                <a:latin typeface="Times New Roman"/>
                <a:cs typeface="Times New Roman"/>
              </a:rPr>
              <a:t> </a:t>
            </a:r>
            <a:r>
              <a:rPr sz="2000" spc="-15">
                <a:latin typeface="Times New Roman"/>
                <a:cs typeface="Times New Roman"/>
              </a:rPr>
              <a:t>their</a:t>
            </a:r>
            <a:r>
              <a:rPr sz="2000" spc="35">
                <a:latin typeface="Times New Roman"/>
                <a:cs typeface="Times New Roman"/>
              </a:rPr>
              <a:t> </a:t>
            </a:r>
            <a:r>
              <a:rPr sz="2000" spc="-15">
                <a:latin typeface="Times New Roman"/>
                <a:cs typeface="Times New Roman"/>
              </a:rPr>
              <a:t>operations.</a:t>
            </a:r>
            <a:endParaRPr sz="2000">
              <a:latin typeface="Times New Roman"/>
              <a:cs typeface="Times New Roman"/>
            </a:endParaRPr>
          </a:p>
          <a:p>
            <a:pPr marL="355600" indent="-343535">
              <a:lnSpc>
                <a:spcPct val="120000"/>
              </a:lnSpc>
              <a:spcBef>
                <a:spcPts val="600"/>
              </a:spcBef>
              <a:buChar char="-"/>
              <a:tabLst>
                <a:tab pos="355600" algn="l"/>
                <a:tab pos="356235" algn="l"/>
                <a:tab pos="1607185" algn="l"/>
                <a:tab pos="2566670" algn="l"/>
                <a:tab pos="2903220" algn="l"/>
                <a:tab pos="3418204" algn="l"/>
                <a:tab pos="3767454" algn="l"/>
                <a:tab pos="4434840" algn="l"/>
                <a:tab pos="5260975" algn="l"/>
                <a:tab pos="5711825" algn="l"/>
                <a:tab pos="6436360" algn="l"/>
                <a:tab pos="6779895" algn="l"/>
                <a:tab pos="7522845" algn="l"/>
              </a:tabLst>
            </a:pPr>
            <a:r>
              <a:rPr sz="2000" spc="-10">
                <a:latin typeface="Times New Roman"/>
                <a:cs typeface="Times New Roman"/>
              </a:rPr>
              <a:t>Significant	</a:t>
            </a:r>
            <a:r>
              <a:rPr sz="2000" spc="-5">
                <a:latin typeface="Times New Roman"/>
                <a:cs typeface="Times New Roman"/>
              </a:rPr>
              <a:t>changes	in	</a:t>
            </a:r>
            <a:r>
              <a:rPr sz="2000" spc="20">
                <a:latin typeface="Times New Roman"/>
                <a:cs typeface="Times New Roman"/>
              </a:rPr>
              <a:t>any	</a:t>
            </a:r>
            <a:r>
              <a:rPr sz="2000" spc="-5">
                <a:latin typeface="Times New Roman"/>
                <a:cs typeface="Times New Roman"/>
              </a:rPr>
              <a:t>of	</a:t>
            </a:r>
            <a:r>
              <a:rPr sz="2000" spc="5">
                <a:latin typeface="Times New Roman"/>
                <a:cs typeface="Times New Roman"/>
              </a:rPr>
              <a:t>these	</a:t>
            </a:r>
            <a:r>
              <a:rPr sz="2000" spc="-15">
                <a:latin typeface="Times New Roman"/>
                <a:cs typeface="Times New Roman"/>
              </a:rPr>
              <a:t>factors	</a:t>
            </a:r>
            <a:r>
              <a:rPr sz="2000" spc="10">
                <a:latin typeface="Times New Roman"/>
                <a:cs typeface="Times New Roman"/>
              </a:rPr>
              <a:t>are	</a:t>
            </a:r>
            <a:r>
              <a:rPr sz="2000" spc="5">
                <a:latin typeface="Times New Roman"/>
                <a:cs typeface="Times New Roman"/>
              </a:rPr>
              <a:t>likely	</a:t>
            </a:r>
            <a:r>
              <a:rPr sz="2000" spc="20">
                <a:latin typeface="Times New Roman"/>
                <a:cs typeface="Times New Roman"/>
              </a:rPr>
              <a:t>to	</a:t>
            </a:r>
            <a:r>
              <a:rPr sz="2000" spc="-10">
                <a:latin typeface="Times New Roman"/>
                <a:cs typeface="Times New Roman"/>
              </a:rPr>
              <a:t>create	</a:t>
            </a:r>
            <a:r>
              <a:rPr sz="2000">
                <a:latin typeface="Times New Roman"/>
                <a:cs typeface="Times New Roman"/>
              </a:rPr>
              <a:t>business</a:t>
            </a:r>
            <a:r>
              <a:rPr lang="en-IN" sz="2000">
                <a:latin typeface="Times New Roman"/>
                <a:cs typeface="Times New Roman"/>
              </a:rPr>
              <a:t> </a:t>
            </a:r>
            <a:r>
              <a:rPr sz="2000" spc="-10">
                <a:latin typeface="Times New Roman"/>
                <a:cs typeface="Times New Roman"/>
              </a:rPr>
              <a:t>pressures</a:t>
            </a:r>
            <a:r>
              <a:rPr sz="2000" spc="50">
                <a:latin typeface="Times New Roman"/>
                <a:cs typeface="Times New Roman"/>
              </a:rPr>
              <a:t> </a:t>
            </a:r>
            <a:r>
              <a:rPr sz="2000" spc="-25">
                <a:latin typeface="Times New Roman"/>
                <a:cs typeface="Times New Roman"/>
              </a:rPr>
              <a:t>on</a:t>
            </a:r>
            <a:r>
              <a:rPr sz="2000" spc="25">
                <a:latin typeface="Times New Roman"/>
                <a:cs typeface="Times New Roman"/>
              </a:rPr>
              <a:t> </a:t>
            </a:r>
            <a:r>
              <a:rPr sz="2000" spc="-10">
                <a:latin typeface="Times New Roman"/>
                <a:cs typeface="Times New Roman"/>
              </a:rPr>
              <a:t>organizations.</a:t>
            </a:r>
            <a:endParaRPr sz="2000">
              <a:latin typeface="Times New Roman"/>
              <a:cs typeface="Times New Roman"/>
            </a:endParaRPr>
          </a:p>
          <a:p>
            <a:pPr marL="355600" marR="5080" indent="-343535">
              <a:lnSpc>
                <a:spcPct val="120000"/>
              </a:lnSpc>
              <a:spcBef>
                <a:spcPts val="600"/>
              </a:spcBef>
              <a:buChar char="-"/>
              <a:tabLst>
                <a:tab pos="355600" algn="l"/>
                <a:tab pos="356235" algn="l"/>
              </a:tabLst>
            </a:pPr>
            <a:r>
              <a:rPr sz="2000" spc="-10">
                <a:latin typeface="Times New Roman"/>
                <a:cs typeface="Times New Roman"/>
              </a:rPr>
              <a:t>Organizations</a:t>
            </a:r>
            <a:r>
              <a:rPr sz="2000" spc="95">
                <a:latin typeface="Times New Roman"/>
                <a:cs typeface="Times New Roman"/>
              </a:rPr>
              <a:t> </a:t>
            </a:r>
            <a:r>
              <a:rPr sz="2000" spc="-5">
                <a:latin typeface="Times New Roman"/>
                <a:cs typeface="Times New Roman"/>
              </a:rPr>
              <a:t>typically</a:t>
            </a:r>
            <a:r>
              <a:rPr sz="2000" spc="20">
                <a:latin typeface="Times New Roman"/>
                <a:cs typeface="Times New Roman"/>
              </a:rPr>
              <a:t> </a:t>
            </a:r>
            <a:r>
              <a:rPr sz="2000" spc="-10">
                <a:latin typeface="Times New Roman"/>
                <a:cs typeface="Times New Roman"/>
              </a:rPr>
              <a:t>respond</a:t>
            </a:r>
            <a:r>
              <a:rPr sz="2000" spc="70">
                <a:latin typeface="Times New Roman"/>
                <a:cs typeface="Times New Roman"/>
              </a:rPr>
              <a:t> </a:t>
            </a:r>
            <a:r>
              <a:rPr sz="2000" spc="20">
                <a:latin typeface="Times New Roman"/>
                <a:cs typeface="Times New Roman"/>
              </a:rPr>
              <a:t>to</a:t>
            </a:r>
            <a:r>
              <a:rPr sz="2000" spc="60">
                <a:latin typeface="Times New Roman"/>
                <a:cs typeface="Times New Roman"/>
              </a:rPr>
              <a:t> </a:t>
            </a:r>
            <a:r>
              <a:rPr sz="2000">
                <a:latin typeface="Times New Roman"/>
                <a:cs typeface="Times New Roman"/>
              </a:rPr>
              <a:t>these</a:t>
            </a:r>
            <a:r>
              <a:rPr sz="2000" spc="25">
                <a:latin typeface="Times New Roman"/>
                <a:cs typeface="Times New Roman"/>
              </a:rPr>
              <a:t> </a:t>
            </a:r>
            <a:r>
              <a:rPr sz="2000" spc="-5">
                <a:latin typeface="Times New Roman"/>
                <a:cs typeface="Times New Roman"/>
              </a:rPr>
              <a:t>pressures</a:t>
            </a:r>
            <a:r>
              <a:rPr sz="2000" spc="95">
                <a:latin typeface="Times New Roman"/>
                <a:cs typeface="Times New Roman"/>
              </a:rPr>
              <a:t> </a:t>
            </a:r>
            <a:r>
              <a:rPr sz="2000" spc="-5">
                <a:latin typeface="Times New Roman"/>
                <a:cs typeface="Times New Roman"/>
              </a:rPr>
              <a:t>with</a:t>
            </a:r>
            <a:r>
              <a:rPr sz="2000" spc="60">
                <a:latin typeface="Times New Roman"/>
                <a:cs typeface="Times New Roman"/>
              </a:rPr>
              <a:t> </a:t>
            </a:r>
            <a:r>
              <a:rPr sz="2000" spc="-10">
                <a:latin typeface="Times New Roman"/>
                <a:cs typeface="Times New Roman"/>
              </a:rPr>
              <a:t>activities</a:t>
            </a:r>
            <a:r>
              <a:rPr sz="2000" spc="95">
                <a:latin typeface="Times New Roman"/>
                <a:cs typeface="Times New Roman"/>
              </a:rPr>
              <a:t> </a:t>
            </a:r>
            <a:r>
              <a:rPr sz="2000" spc="-5">
                <a:latin typeface="Times New Roman"/>
                <a:cs typeface="Times New Roman"/>
              </a:rPr>
              <a:t>supported</a:t>
            </a:r>
            <a:r>
              <a:rPr sz="2000" spc="55">
                <a:latin typeface="Times New Roman"/>
                <a:cs typeface="Times New Roman"/>
              </a:rPr>
              <a:t> </a:t>
            </a:r>
            <a:r>
              <a:rPr sz="2000" spc="50">
                <a:latin typeface="Times New Roman"/>
                <a:cs typeface="Times New Roman"/>
              </a:rPr>
              <a:t>by </a:t>
            </a:r>
            <a:r>
              <a:rPr sz="2000" spc="-484">
                <a:latin typeface="Times New Roman"/>
                <a:cs typeface="Times New Roman"/>
              </a:rPr>
              <a:t> </a:t>
            </a:r>
            <a:r>
              <a:rPr sz="2000" spc="-35">
                <a:latin typeface="Times New Roman"/>
                <a:cs typeface="Times New Roman"/>
              </a:rPr>
              <a:t>IT.</a:t>
            </a:r>
            <a:endParaRPr sz="2000">
              <a:latin typeface="Times New Roman"/>
              <a:cs typeface="Times New Roman"/>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71089"/>
            <a:ext cx="4188143" cy="505908"/>
          </a:xfrm>
          <a:prstGeom prst="rect">
            <a:avLst/>
          </a:prstGeom>
        </p:spPr>
        <p:txBody>
          <a:bodyPr vert="horz" wrap="square" lIns="0" tIns="13335" rIns="0" bIns="0" rtlCol="0">
            <a:spAutoFit/>
          </a:bodyPr>
          <a:lstStyle/>
          <a:p>
            <a:pPr marL="12700">
              <a:lnSpc>
                <a:spcPct val="100000"/>
              </a:lnSpc>
              <a:spcBef>
                <a:spcPts val="105"/>
              </a:spcBef>
            </a:pPr>
            <a:r>
              <a:rPr spc="-5">
                <a:solidFill>
                  <a:srgbClr val="006FC0"/>
                </a:solidFill>
                <a:latin typeface="Times New Roman"/>
                <a:cs typeface="Times New Roman"/>
              </a:rPr>
              <a:t>Business</a:t>
            </a:r>
            <a:r>
              <a:rPr spc="-35">
                <a:solidFill>
                  <a:srgbClr val="006FC0"/>
                </a:solidFill>
                <a:latin typeface="Times New Roman"/>
                <a:cs typeface="Times New Roman"/>
              </a:rPr>
              <a:t> </a:t>
            </a:r>
            <a:r>
              <a:rPr spc="-5">
                <a:solidFill>
                  <a:srgbClr val="006FC0"/>
                </a:solidFill>
                <a:latin typeface="Times New Roman"/>
                <a:cs typeface="Times New Roman"/>
              </a:rPr>
              <a:t>Pressures</a:t>
            </a:r>
          </a:p>
        </p:txBody>
      </p:sp>
      <p:sp>
        <p:nvSpPr>
          <p:cNvPr id="3" name="object 3"/>
          <p:cNvSpPr txBox="1"/>
          <p:nvPr/>
        </p:nvSpPr>
        <p:spPr>
          <a:xfrm>
            <a:off x="536257" y="1066800"/>
            <a:ext cx="8400415" cy="5320111"/>
          </a:xfrm>
          <a:prstGeom prst="rect">
            <a:avLst/>
          </a:prstGeom>
        </p:spPr>
        <p:txBody>
          <a:bodyPr vert="horz" wrap="square" lIns="0" tIns="12700" rIns="0" bIns="0" rtlCol="0">
            <a:spAutoFit/>
          </a:bodyPr>
          <a:lstStyle/>
          <a:p>
            <a:pPr marL="12700">
              <a:lnSpc>
                <a:spcPct val="100000"/>
              </a:lnSpc>
              <a:spcBef>
                <a:spcPts val="100"/>
              </a:spcBef>
            </a:pPr>
            <a:r>
              <a:rPr sz="2400" b="1">
                <a:solidFill>
                  <a:srgbClr val="00AF50"/>
                </a:solidFill>
                <a:latin typeface="Times New Roman"/>
                <a:cs typeface="Times New Roman"/>
              </a:rPr>
              <a:t>A</a:t>
            </a:r>
            <a:r>
              <a:rPr sz="2400" b="1" spc="-5">
                <a:solidFill>
                  <a:srgbClr val="00AF50"/>
                </a:solidFill>
                <a:latin typeface="Times New Roman"/>
                <a:cs typeface="Times New Roman"/>
              </a:rPr>
              <a:t> </a:t>
            </a:r>
            <a:r>
              <a:rPr sz="2400" b="1">
                <a:solidFill>
                  <a:srgbClr val="00AF50"/>
                </a:solidFill>
                <a:latin typeface="Times New Roman"/>
                <a:cs typeface="Times New Roman"/>
              </a:rPr>
              <a:t>-</a:t>
            </a:r>
            <a:r>
              <a:rPr sz="2400" b="1" spc="-20">
                <a:solidFill>
                  <a:srgbClr val="00AF50"/>
                </a:solidFill>
                <a:latin typeface="Times New Roman"/>
                <a:cs typeface="Times New Roman"/>
              </a:rPr>
              <a:t> </a:t>
            </a:r>
            <a:r>
              <a:rPr sz="2400" b="1" spc="-5">
                <a:solidFill>
                  <a:srgbClr val="00AF50"/>
                </a:solidFill>
                <a:latin typeface="Times New Roman"/>
                <a:cs typeface="Times New Roman"/>
              </a:rPr>
              <a:t>Market</a:t>
            </a:r>
            <a:r>
              <a:rPr sz="2400" b="1" spc="-25">
                <a:solidFill>
                  <a:srgbClr val="00AF50"/>
                </a:solidFill>
                <a:latin typeface="Times New Roman"/>
                <a:cs typeface="Times New Roman"/>
              </a:rPr>
              <a:t> </a:t>
            </a:r>
            <a:r>
              <a:rPr sz="2400" b="1" spc="-10">
                <a:solidFill>
                  <a:srgbClr val="00AF50"/>
                </a:solidFill>
                <a:latin typeface="Times New Roman"/>
                <a:cs typeface="Times New Roman"/>
              </a:rPr>
              <a:t>Pressures.</a:t>
            </a:r>
            <a:endParaRPr sz="2400">
              <a:latin typeface="Times New Roman"/>
              <a:cs typeface="Times New Roman"/>
            </a:endParaRPr>
          </a:p>
          <a:p>
            <a:pPr>
              <a:lnSpc>
                <a:spcPct val="100000"/>
              </a:lnSpc>
              <a:spcBef>
                <a:spcPts val="45"/>
              </a:spcBef>
            </a:pPr>
            <a:endParaRPr sz="1600">
              <a:latin typeface="Times New Roman"/>
              <a:cs typeface="Times New Roman"/>
            </a:endParaRPr>
          </a:p>
          <a:p>
            <a:pPr marL="12700" algn="just">
              <a:lnSpc>
                <a:spcPct val="100000"/>
              </a:lnSpc>
            </a:pPr>
            <a:r>
              <a:rPr sz="2000" b="1" spc="-5">
                <a:solidFill>
                  <a:srgbClr val="FF6600"/>
                </a:solidFill>
                <a:latin typeface="Times New Roman"/>
                <a:cs typeface="Times New Roman"/>
              </a:rPr>
              <a:t>1.</a:t>
            </a:r>
            <a:r>
              <a:rPr sz="2000" b="1" spc="1070">
                <a:solidFill>
                  <a:srgbClr val="FF6600"/>
                </a:solidFill>
                <a:latin typeface="Times New Roman"/>
                <a:cs typeface="Times New Roman"/>
              </a:rPr>
              <a:t> </a:t>
            </a:r>
            <a:r>
              <a:rPr sz="2000" b="1" spc="-20">
                <a:solidFill>
                  <a:srgbClr val="FF6600"/>
                </a:solidFill>
                <a:latin typeface="Times New Roman"/>
                <a:cs typeface="Times New Roman"/>
              </a:rPr>
              <a:t>Globalization</a:t>
            </a:r>
            <a:endParaRPr sz="2000">
              <a:latin typeface="Times New Roman"/>
              <a:cs typeface="Times New Roman"/>
            </a:endParaRPr>
          </a:p>
          <a:p>
            <a:pPr marL="355600" marR="10795" indent="-343535" algn="just">
              <a:lnSpc>
                <a:spcPct val="129299"/>
              </a:lnSpc>
              <a:spcBef>
                <a:spcPts val="5"/>
              </a:spcBef>
              <a:buClr>
                <a:srgbClr val="FF6600"/>
              </a:buClr>
              <a:buChar char="-"/>
              <a:tabLst>
                <a:tab pos="356235" algn="l"/>
              </a:tabLst>
            </a:pPr>
            <a:r>
              <a:rPr sz="2000" spc="-10">
                <a:latin typeface="Times New Roman"/>
                <a:cs typeface="Times New Roman"/>
              </a:rPr>
              <a:t>The</a:t>
            </a:r>
            <a:r>
              <a:rPr sz="2000" spc="-5">
                <a:latin typeface="Times New Roman"/>
                <a:cs typeface="Times New Roman"/>
              </a:rPr>
              <a:t> </a:t>
            </a:r>
            <a:r>
              <a:rPr sz="2000" spc="-10">
                <a:latin typeface="Times New Roman"/>
                <a:cs typeface="Times New Roman"/>
              </a:rPr>
              <a:t>integration</a:t>
            </a:r>
            <a:r>
              <a:rPr sz="2000" spc="-5">
                <a:latin typeface="Times New Roman"/>
                <a:cs typeface="Times New Roman"/>
              </a:rPr>
              <a:t> </a:t>
            </a:r>
            <a:r>
              <a:rPr sz="2000">
                <a:latin typeface="Times New Roman"/>
                <a:cs typeface="Times New Roman"/>
              </a:rPr>
              <a:t>and</a:t>
            </a:r>
            <a:r>
              <a:rPr sz="2000" spc="5">
                <a:latin typeface="Times New Roman"/>
                <a:cs typeface="Times New Roman"/>
              </a:rPr>
              <a:t> </a:t>
            </a:r>
            <a:r>
              <a:rPr sz="2000" spc="-5">
                <a:latin typeface="Times New Roman"/>
                <a:cs typeface="Times New Roman"/>
              </a:rPr>
              <a:t>interdependence</a:t>
            </a:r>
            <a:r>
              <a:rPr sz="2000">
                <a:latin typeface="Times New Roman"/>
                <a:cs typeface="Times New Roman"/>
              </a:rPr>
              <a:t> of</a:t>
            </a:r>
            <a:r>
              <a:rPr sz="2000" spc="5">
                <a:latin typeface="Times New Roman"/>
                <a:cs typeface="Times New Roman"/>
              </a:rPr>
              <a:t> </a:t>
            </a:r>
            <a:r>
              <a:rPr sz="2000" spc="-5">
                <a:latin typeface="Times New Roman"/>
                <a:cs typeface="Times New Roman"/>
              </a:rPr>
              <a:t>economic,</a:t>
            </a:r>
            <a:r>
              <a:rPr sz="2000">
                <a:latin typeface="Times New Roman"/>
                <a:cs typeface="Times New Roman"/>
              </a:rPr>
              <a:t> </a:t>
            </a:r>
            <a:r>
              <a:rPr sz="2000" spc="-5">
                <a:latin typeface="Times New Roman"/>
                <a:cs typeface="Times New Roman"/>
              </a:rPr>
              <a:t>social,</a:t>
            </a:r>
            <a:r>
              <a:rPr sz="2000">
                <a:latin typeface="Times New Roman"/>
                <a:cs typeface="Times New Roman"/>
              </a:rPr>
              <a:t> </a:t>
            </a:r>
            <a:r>
              <a:rPr sz="2000" spc="-10">
                <a:latin typeface="Times New Roman"/>
                <a:cs typeface="Times New Roman"/>
              </a:rPr>
              <a:t>cultural,</a:t>
            </a:r>
            <a:r>
              <a:rPr sz="2000" spc="-5">
                <a:latin typeface="Times New Roman"/>
                <a:cs typeface="Times New Roman"/>
              </a:rPr>
              <a:t> </a:t>
            </a:r>
            <a:r>
              <a:rPr sz="2000">
                <a:latin typeface="Times New Roman"/>
                <a:cs typeface="Times New Roman"/>
              </a:rPr>
              <a:t>and </a:t>
            </a:r>
            <a:r>
              <a:rPr sz="2000" spc="5">
                <a:latin typeface="Times New Roman"/>
                <a:cs typeface="Times New Roman"/>
              </a:rPr>
              <a:t> </a:t>
            </a:r>
            <a:r>
              <a:rPr sz="2000" spc="-25">
                <a:latin typeface="Times New Roman"/>
                <a:cs typeface="Times New Roman"/>
              </a:rPr>
              <a:t>ecological</a:t>
            </a:r>
            <a:r>
              <a:rPr sz="2000" spc="195">
                <a:latin typeface="Times New Roman"/>
                <a:cs typeface="Times New Roman"/>
              </a:rPr>
              <a:t> </a:t>
            </a:r>
            <a:r>
              <a:rPr sz="2000" spc="-25">
                <a:latin typeface="Times New Roman"/>
                <a:cs typeface="Times New Roman"/>
              </a:rPr>
              <a:t>facets</a:t>
            </a:r>
            <a:r>
              <a:rPr sz="2000" spc="114">
                <a:latin typeface="Times New Roman"/>
                <a:cs typeface="Times New Roman"/>
              </a:rPr>
              <a:t> </a:t>
            </a:r>
            <a:r>
              <a:rPr sz="2000" spc="-25">
                <a:latin typeface="Times New Roman"/>
                <a:cs typeface="Times New Roman"/>
              </a:rPr>
              <a:t>of</a:t>
            </a:r>
            <a:r>
              <a:rPr sz="2000" spc="30">
                <a:latin typeface="Times New Roman"/>
                <a:cs typeface="Times New Roman"/>
              </a:rPr>
              <a:t> </a:t>
            </a:r>
            <a:r>
              <a:rPr sz="2000" spc="-25">
                <a:latin typeface="Times New Roman"/>
                <a:cs typeface="Times New Roman"/>
              </a:rPr>
              <a:t>life,</a:t>
            </a:r>
            <a:r>
              <a:rPr sz="2000" spc="100">
                <a:latin typeface="Times New Roman"/>
                <a:cs typeface="Times New Roman"/>
              </a:rPr>
              <a:t> </a:t>
            </a:r>
            <a:r>
              <a:rPr sz="2000">
                <a:latin typeface="Times New Roman"/>
                <a:cs typeface="Times New Roman"/>
              </a:rPr>
              <a:t>made</a:t>
            </a:r>
            <a:r>
              <a:rPr sz="2000" spc="15">
                <a:latin typeface="Times New Roman"/>
                <a:cs typeface="Times New Roman"/>
              </a:rPr>
              <a:t> </a:t>
            </a:r>
            <a:r>
              <a:rPr sz="2000" spc="-5">
                <a:latin typeface="Times New Roman"/>
                <a:cs typeface="Times New Roman"/>
              </a:rPr>
              <a:t>possible</a:t>
            </a:r>
            <a:r>
              <a:rPr sz="2000" spc="15">
                <a:latin typeface="Times New Roman"/>
                <a:cs typeface="Times New Roman"/>
              </a:rPr>
              <a:t> </a:t>
            </a:r>
            <a:r>
              <a:rPr sz="2000">
                <a:latin typeface="Times New Roman"/>
                <a:cs typeface="Times New Roman"/>
              </a:rPr>
              <a:t>by </a:t>
            </a:r>
            <a:r>
              <a:rPr sz="2000" spc="-5">
                <a:latin typeface="Times New Roman"/>
                <a:cs typeface="Times New Roman"/>
              </a:rPr>
              <a:t>rapid </a:t>
            </a:r>
            <a:r>
              <a:rPr sz="2000" spc="-15">
                <a:latin typeface="Times New Roman"/>
                <a:cs typeface="Times New Roman"/>
              </a:rPr>
              <a:t>advances</a:t>
            </a:r>
            <a:r>
              <a:rPr sz="2000" spc="80">
                <a:latin typeface="Times New Roman"/>
                <a:cs typeface="Times New Roman"/>
              </a:rPr>
              <a:t> </a:t>
            </a:r>
            <a:r>
              <a:rPr sz="2000" spc="-5">
                <a:latin typeface="Times New Roman"/>
                <a:cs typeface="Times New Roman"/>
              </a:rPr>
              <a:t>in</a:t>
            </a:r>
            <a:r>
              <a:rPr sz="2000">
                <a:latin typeface="Times New Roman"/>
                <a:cs typeface="Times New Roman"/>
              </a:rPr>
              <a:t> </a:t>
            </a:r>
            <a:r>
              <a:rPr sz="2000" spc="-30">
                <a:latin typeface="Times New Roman"/>
                <a:cs typeface="Times New Roman"/>
              </a:rPr>
              <a:t>IT.</a:t>
            </a:r>
            <a:endParaRPr sz="2000">
              <a:latin typeface="Times New Roman"/>
              <a:cs typeface="Times New Roman"/>
            </a:endParaRPr>
          </a:p>
          <a:p>
            <a:pPr marL="355600" marR="5080" indent="-343535" algn="just">
              <a:lnSpc>
                <a:spcPts val="3100"/>
              </a:lnSpc>
              <a:spcBef>
                <a:spcPts val="110"/>
              </a:spcBef>
              <a:buClr>
                <a:srgbClr val="FF6600"/>
              </a:buClr>
              <a:buChar char="-"/>
              <a:tabLst>
                <a:tab pos="356235" algn="l"/>
              </a:tabLst>
            </a:pPr>
            <a:r>
              <a:rPr sz="2000" spc="-10">
                <a:latin typeface="Times New Roman"/>
                <a:cs typeface="Times New Roman"/>
              </a:rPr>
              <a:t>Connect,</a:t>
            </a:r>
            <a:r>
              <a:rPr sz="2000" spc="-5">
                <a:latin typeface="Times New Roman"/>
                <a:cs typeface="Times New Roman"/>
              </a:rPr>
              <a:t> </a:t>
            </a:r>
            <a:r>
              <a:rPr sz="2000" spc="-15">
                <a:latin typeface="Times New Roman"/>
                <a:cs typeface="Times New Roman"/>
              </a:rPr>
              <a:t>compute,</a:t>
            </a:r>
            <a:r>
              <a:rPr sz="2000" spc="-10">
                <a:latin typeface="Times New Roman"/>
                <a:cs typeface="Times New Roman"/>
              </a:rPr>
              <a:t> communicate,</a:t>
            </a:r>
            <a:r>
              <a:rPr sz="2000" spc="-5">
                <a:latin typeface="Times New Roman"/>
                <a:cs typeface="Times New Roman"/>
              </a:rPr>
              <a:t> </a:t>
            </a:r>
            <a:r>
              <a:rPr sz="2000" spc="-10">
                <a:latin typeface="Times New Roman"/>
                <a:cs typeface="Times New Roman"/>
              </a:rPr>
              <a:t>collaborate, </a:t>
            </a:r>
            <a:r>
              <a:rPr sz="2000">
                <a:latin typeface="Times New Roman"/>
                <a:cs typeface="Times New Roman"/>
              </a:rPr>
              <a:t>and </a:t>
            </a:r>
            <a:r>
              <a:rPr sz="2000" spc="-10">
                <a:latin typeface="Times New Roman"/>
                <a:cs typeface="Times New Roman"/>
              </a:rPr>
              <a:t>compete </a:t>
            </a:r>
            <a:r>
              <a:rPr sz="2000" spc="-5">
                <a:latin typeface="Times New Roman"/>
                <a:cs typeface="Times New Roman"/>
              </a:rPr>
              <a:t>everywhere </a:t>
            </a:r>
            <a:r>
              <a:rPr sz="2000">
                <a:latin typeface="Times New Roman"/>
                <a:cs typeface="Times New Roman"/>
              </a:rPr>
              <a:t>and </a:t>
            </a:r>
            <a:r>
              <a:rPr sz="2000" spc="5">
                <a:latin typeface="Times New Roman"/>
                <a:cs typeface="Times New Roman"/>
              </a:rPr>
              <a:t> </a:t>
            </a:r>
            <a:r>
              <a:rPr sz="2000" spc="-5">
                <a:latin typeface="Times New Roman"/>
                <a:cs typeface="Times New Roman"/>
              </a:rPr>
              <a:t>anywhere,</a:t>
            </a:r>
            <a:r>
              <a:rPr sz="2000">
                <a:latin typeface="Times New Roman"/>
                <a:cs typeface="Times New Roman"/>
              </a:rPr>
              <a:t> </a:t>
            </a:r>
            <a:r>
              <a:rPr sz="2000" spc="-5">
                <a:latin typeface="Times New Roman"/>
                <a:cs typeface="Times New Roman"/>
              </a:rPr>
              <a:t>anytime</a:t>
            </a:r>
            <a:r>
              <a:rPr sz="2000">
                <a:latin typeface="Times New Roman"/>
                <a:cs typeface="Times New Roman"/>
              </a:rPr>
              <a:t> and</a:t>
            </a:r>
            <a:r>
              <a:rPr sz="2000" spc="5">
                <a:latin typeface="Times New Roman"/>
                <a:cs typeface="Times New Roman"/>
              </a:rPr>
              <a:t> </a:t>
            </a:r>
            <a:r>
              <a:rPr sz="2000" spc="-5">
                <a:latin typeface="Times New Roman"/>
                <a:cs typeface="Times New Roman"/>
              </a:rPr>
              <a:t>all</a:t>
            </a:r>
            <a:r>
              <a:rPr sz="2000">
                <a:latin typeface="Times New Roman"/>
                <a:cs typeface="Times New Roman"/>
              </a:rPr>
              <a:t> </a:t>
            </a:r>
            <a:r>
              <a:rPr sz="2000" spc="-5">
                <a:latin typeface="Times New Roman"/>
                <a:cs typeface="Times New Roman"/>
              </a:rPr>
              <a:t>the</a:t>
            </a:r>
            <a:r>
              <a:rPr sz="2000">
                <a:latin typeface="Times New Roman"/>
                <a:cs typeface="Times New Roman"/>
              </a:rPr>
              <a:t> </a:t>
            </a:r>
            <a:r>
              <a:rPr sz="2000" spc="-15">
                <a:latin typeface="Times New Roman"/>
                <a:cs typeface="Times New Roman"/>
              </a:rPr>
              <a:t>time;</a:t>
            </a:r>
            <a:r>
              <a:rPr sz="2000" spc="-10">
                <a:latin typeface="Times New Roman"/>
                <a:cs typeface="Times New Roman"/>
              </a:rPr>
              <a:t> </a:t>
            </a:r>
            <a:r>
              <a:rPr sz="2000" spc="-5">
                <a:latin typeface="Times New Roman"/>
                <a:cs typeface="Times New Roman"/>
              </a:rPr>
              <a:t>to</a:t>
            </a:r>
            <a:r>
              <a:rPr sz="2000">
                <a:latin typeface="Times New Roman"/>
                <a:cs typeface="Times New Roman"/>
              </a:rPr>
              <a:t> </a:t>
            </a:r>
            <a:r>
              <a:rPr sz="2000" spc="-10">
                <a:latin typeface="Times New Roman"/>
                <a:cs typeface="Times New Roman"/>
              </a:rPr>
              <a:t>access</a:t>
            </a:r>
            <a:r>
              <a:rPr sz="2000" spc="484">
                <a:latin typeface="Times New Roman"/>
                <a:cs typeface="Times New Roman"/>
              </a:rPr>
              <a:t> </a:t>
            </a:r>
            <a:r>
              <a:rPr sz="2000" spc="-10">
                <a:latin typeface="Times New Roman"/>
                <a:cs typeface="Times New Roman"/>
              </a:rPr>
              <a:t>limitless</a:t>
            </a:r>
            <a:r>
              <a:rPr sz="2000" spc="484">
                <a:latin typeface="Times New Roman"/>
                <a:cs typeface="Times New Roman"/>
              </a:rPr>
              <a:t> </a:t>
            </a:r>
            <a:r>
              <a:rPr sz="2000" spc="-10">
                <a:latin typeface="Times New Roman"/>
                <a:cs typeface="Times New Roman"/>
              </a:rPr>
              <a:t>amounts</a:t>
            </a:r>
            <a:r>
              <a:rPr sz="2000" spc="484">
                <a:latin typeface="Times New Roman"/>
                <a:cs typeface="Times New Roman"/>
              </a:rPr>
              <a:t> </a:t>
            </a:r>
            <a:r>
              <a:rPr sz="2000" spc="-55">
                <a:latin typeface="Times New Roman"/>
                <a:cs typeface="Times New Roman"/>
              </a:rPr>
              <a:t>of </a:t>
            </a:r>
            <a:r>
              <a:rPr sz="2000" spc="-50">
                <a:latin typeface="Times New Roman"/>
                <a:cs typeface="Times New Roman"/>
              </a:rPr>
              <a:t> </a:t>
            </a:r>
            <a:r>
              <a:rPr sz="2000" spc="-10">
                <a:latin typeface="Times New Roman"/>
                <a:cs typeface="Times New Roman"/>
              </a:rPr>
              <a:t>information,</a:t>
            </a:r>
            <a:r>
              <a:rPr sz="2000" spc="-5">
                <a:latin typeface="Times New Roman"/>
                <a:cs typeface="Times New Roman"/>
              </a:rPr>
              <a:t> services,</a:t>
            </a:r>
            <a:r>
              <a:rPr sz="2000">
                <a:latin typeface="Times New Roman"/>
                <a:cs typeface="Times New Roman"/>
              </a:rPr>
              <a:t> and</a:t>
            </a:r>
            <a:r>
              <a:rPr sz="2000" spc="5">
                <a:latin typeface="Times New Roman"/>
                <a:cs typeface="Times New Roman"/>
              </a:rPr>
              <a:t> </a:t>
            </a:r>
            <a:r>
              <a:rPr sz="2000" spc="-10">
                <a:latin typeface="Times New Roman"/>
                <a:cs typeface="Times New Roman"/>
              </a:rPr>
              <a:t>entertainment;</a:t>
            </a:r>
            <a:r>
              <a:rPr sz="2000" spc="-5">
                <a:latin typeface="Times New Roman"/>
                <a:cs typeface="Times New Roman"/>
              </a:rPr>
              <a:t> </a:t>
            </a:r>
            <a:r>
              <a:rPr sz="2000" spc="20">
                <a:latin typeface="Times New Roman"/>
                <a:cs typeface="Times New Roman"/>
              </a:rPr>
              <a:t>to</a:t>
            </a:r>
            <a:r>
              <a:rPr sz="2000" spc="25">
                <a:latin typeface="Times New Roman"/>
                <a:cs typeface="Times New Roman"/>
              </a:rPr>
              <a:t> </a:t>
            </a:r>
            <a:r>
              <a:rPr sz="2000">
                <a:latin typeface="Times New Roman"/>
                <a:cs typeface="Times New Roman"/>
              </a:rPr>
              <a:t>exchange</a:t>
            </a:r>
            <a:r>
              <a:rPr sz="2000" spc="5">
                <a:latin typeface="Times New Roman"/>
                <a:cs typeface="Times New Roman"/>
              </a:rPr>
              <a:t> </a:t>
            </a:r>
            <a:r>
              <a:rPr sz="2000" spc="-5">
                <a:latin typeface="Times New Roman"/>
                <a:cs typeface="Times New Roman"/>
              </a:rPr>
              <a:t>knowledge;</a:t>
            </a:r>
            <a:r>
              <a:rPr sz="2000">
                <a:latin typeface="Times New Roman"/>
                <a:cs typeface="Times New Roman"/>
              </a:rPr>
              <a:t> and</a:t>
            </a:r>
            <a:r>
              <a:rPr sz="2000" spc="5">
                <a:latin typeface="Times New Roman"/>
                <a:cs typeface="Times New Roman"/>
              </a:rPr>
              <a:t> </a:t>
            </a:r>
            <a:r>
              <a:rPr sz="2000" spc="-10">
                <a:latin typeface="Times New Roman"/>
                <a:cs typeface="Times New Roman"/>
              </a:rPr>
              <a:t>to </a:t>
            </a:r>
            <a:r>
              <a:rPr sz="2000" spc="-5">
                <a:latin typeface="Times New Roman"/>
                <a:cs typeface="Times New Roman"/>
              </a:rPr>
              <a:t> </a:t>
            </a:r>
            <a:r>
              <a:rPr sz="2000" spc="-20">
                <a:latin typeface="Times New Roman"/>
                <a:cs typeface="Times New Roman"/>
              </a:rPr>
              <a:t>produce</a:t>
            </a:r>
            <a:r>
              <a:rPr sz="2000" spc="114">
                <a:latin typeface="Times New Roman"/>
                <a:cs typeface="Times New Roman"/>
              </a:rPr>
              <a:t> </a:t>
            </a:r>
            <a:r>
              <a:rPr sz="2000">
                <a:latin typeface="Times New Roman"/>
                <a:cs typeface="Times New Roman"/>
              </a:rPr>
              <a:t>and </a:t>
            </a:r>
            <a:r>
              <a:rPr sz="2000" spc="-10">
                <a:latin typeface="Times New Roman"/>
                <a:cs typeface="Times New Roman"/>
              </a:rPr>
              <a:t>sell</a:t>
            </a:r>
            <a:r>
              <a:rPr sz="2000" spc="-5">
                <a:latin typeface="Times New Roman"/>
                <a:cs typeface="Times New Roman"/>
              </a:rPr>
              <a:t> </a:t>
            </a:r>
            <a:r>
              <a:rPr sz="2000" spc="-25">
                <a:latin typeface="Times New Roman"/>
                <a:cs typeface="Times New Roman"/>
              </a:rPr>
              <a:t>goods</a:t>
            </a:r>
            <a:r>
              <a:rPr sz="2000" spc="70">
                <a:latin typeface="Times New Roman"/>
                <a:cs typeface="Times New Roman"/>
              </a:rPr>
              <a:t> </a:t>
            </a:r>
            <a:r>
              <a:rPr sz="2000">
                <a:latin typeface="Times New Roman"/>
                <a:cs typeface="Times New Roman"/>
              </a:rPr>
              <a:t>and </a:t>
            </a:r>
            <a:r>
              <a:rPr sz="2000" spc="-20">
                <a:latin typeface="Times New Roman"/>
                <a:cs typeface="Times New Roman"/>
              </a:rPr>
              <a:t>services.</a:t>
            </a:r>
            <a:endParaRPr lang="en-IN" sz="2000" spc="-20">
              <a:latin typeface="Times New Roman"/>
              <a:cs typeface="Times New Roman"/>
            </a:endParaRPr>
          </a:p>
          <a:p>
            <a:pPr marL="355600" marR="5080" indent="-343535" algn="just">
              <a:lnSpc>
                <a:spcPts val="3100"/>
              </a:lnSpc>
              <a:spcBef>
                <a:spcPts val="110"/>
              </a:spcBef>
              <a:buClr>
                <a:srgbClr val="FF6600"/>
              </a:buClr>
              <a:buFontTx/>
              <a:buChar char="-"/>
              <a:tabLst>
                <a:tab pos="356235" algn="l"/>
              </a:tabLst>
            </a:pPr>
            <a:r>
              <a:rPr lang="en-IN" sz="2000">
                <a:latin typeface="Times New Roman"/>
                <a:cs typeface="Times New Roman"/>
              </a:rPr>
              <a:t>Op</a:t>
            </a:r>
            <a:r>
              <a:rPr lang="en-IN" sz="2000" spc="-40">
                <a:latin typeface="Times New Roman"/>
                <a:cs typeface="Times New Roman"/>
              </a:rPr>
              <a:t>e</a:t>
            </a:r>
            <a:r>
              <a:rPr lang="en-IN" sz="2000" spc="-20">
                <a:latin typeface="Times New Roman"/>
                <a:cs typeface="Times New Roman"/>
              </a:rPr>
              <a:t>r</a:t>
            </a:r>
            <a:r>
              <a:rPr lang="en-IN" sz="2000" spc="5">
                <a:latin typeface="Times New Roman"/>
                <a:cs typeface="Times New Roman"/>
              </a:rPr>
              <a:t>a</a:t>
            </a:r>
            <a:r>
              <a:rPr lang="en-IN" sz="2000" spc="40">
                <a:latin typeface="Times New Roman"/>
                <a:cs typeface="Times New Roman"/>
              </a:rPr>
              <a:t>t</a:t>
            </a:r>
            <a:r>
              <a:rPr lang="en-IN" sz="2000">
                <a:latin typeface="Times New Roman"/>
                <a:cs typeface="Times New Roman"/>
              </a:rPr>
              <a:t>e wi</a:t>
            </a:r>
            <a:r>
              <a:rPr lang="en-IN" sz="2000" spc="-10">
                <a:latin typeface="Times New Roman"/>
                <a:cs typeface="Times New Roman"/>
              </a:rPr>
              <a:t>t</a:t>
            </a:r>
            <a:r>
              <a:rPr lang="en-IN" sz="2000" spc="45">
                <a:latin typeface="Times New Roman"/>
                <a:cs typeface="Times New Roman"/>
              </a:rPr>
              <a:t>h</a:t>
            </a:r>
            <a:r>
              <a:rPr lang="en-IN" sz="2000" spc="-55">
                <a:latin typeface="Times New Roman"/>
                <a:cs typeface="Times New Roman"/>
              </a:rPr>
              <a:t>o</a:t>
            </a:r>
            <a:r>
              <a:rPr lang="en-IN" sz="2000">
                <a:latin typeface="Times New Roman"/>
                <a:cs typeface="Times New Roman"/>
              </a:rPr>
              <a:t>ut </a:t>
            </a:r>
            <a:r>
              <a:rPr lang="en-IN" sz="2000" spc="-20">
                <a:latin typeface="Times New Roman"/>
                <a:cs typeface="Times New Roman"/>
              </a:rPr>
              <a:t>r</a:t>
            </a:r>
            <a:r>
              <a:rPr lang="en-IN" sz="2000" spc="-40">
                <a:latin typeface="Times New Roman"/>
                <a:cs typeface="Times New Roman"/>
              </a:rPr>
              <a:t>e</a:t>
            </a:r>
            <a:r>
              <a:rPr lang="en-IN" sz="2000">
                <a:latin typeface="Times New Roman"/>
                <a:cs typeface="Times New Roman"/>
              </a:rPr>
              <a:t>g</a:t>
            </a:r>
            <a:r>
              <a:rPr lang="en-IN" sz="2000" spc="5">
                <a:latin typeface="Times New Roman"/>
                <a:cs typeface="Times New Roman"/>
              </a:rPr>
              <a:t>a</a:t>
            </a:r>
            <a:r>
              <a:rPr lang="en-IN" sz="2000" spc="-20">
                <a:latin typeface="Times New Roman"/>
                <a:cs typeface="Times New Roman"/>
              </a:rPr>
              <a:t>r</a:t>
            </a:r>
            <a:r>
              <a:rPr lang="en-IN" sz="2000">
                <a:latin typeface="Times New Roman"/>
                <a:cs typeface="Times New Roman"/>
              </a:rPr>
              <a:t>d </a:t>
            </a:r>
            <a:r>
              <a:rPr lang="en-US" sz="2000" spc="40">
                <a:latin typeface="Times New Roman"/>
                <a:cs typeface="Times New Roman"/>
              </a:rPr>
              <a:t>t</a:t>
            </a:r>
            <a:r>
              <a:rPr lang="en-US" sz="2000">
                <a:latin typeface="Times New Roman"/>
                <a:cs typeface="Times New Roman"/>
              </a:rPr>
              <a:t>o </a:t>
            </a:r>
            <a:r>
              <a:rPr lang="en-US" sz="2000" spc="45">
                <a:latin typeface="Times New Roman"/>
                <a:cs typeface="Times New Roman"/>
              </a:rPr>
              <a:t>g</a:t>
            </a:r>
            <a:r>
              <a:rPr lang="en-US" sz="2000" spc="5">
                <a:latin typeface="Times New Roman"/>
                <a:cs typeface="Times New Roman"/>
              </a:rPr>
              <a:t>e</a:t>
            </a:r>
            <a:r>
              <a:rPr lang="en-US" sz="2000" spc="-55">
                <a:latin typeface="Times New Roman"/>
                <a:cs typeface="Times New Roman"/>
              </a:rPr>
              <a:t>o</a:t>
            </a:r>
            <a:r>
              <a:rPr lang="en-US" sz="2000">
                <a:latin typeface="Times New Roman"/>
                <a:cs typeface="Times New Roman"/>
              </a:rPr>
              <a:t>g</a:t>
            </a:r>
            <a:r>
              <a:rPr lang="en-US" sz="2000" spc="-20">
                <a:latin typeface="Times New Roman"/>
                <a:cs typeface="Times New Roman"/>
              </a:rPr>
              <a:t>r</a:t>
            </a:r>
            <a:r>
              <a:rPr lang="en-US" sz="2000" spc="5">
                <a:latin typeface="Times New Roman"/>
                <a:cs typeface="Times New Roman"/>
              </a:rPr>
              <a:t>a</a:t>
            </a:r>
            <a:r>
              <a:rPr lang="en-US" sz="2000">
                <a:latin typeface="Times New Roman"/>
                <a:cs typeface="Times New Roman"/>
              </a:rPr>
              <a:t>p</a:t>
            </a:r>
            <a:r>
              <a:rPr lang="en-US" sz="2000" spc="45">
                <a:latin typeface="Times New Roman"/>
                <a:cs typeface="Times New Roman"/>
              </a:rPr>
              <a:t>h</a:t>
            </a:r>
            <a:r>
              <a:rPr lang="en-US" sz="2000" spc="-55">
                <a:latin typeface="Times New Roman"/>
                <a:cs typeface="Times New Roman"/>
              </a:rPr>
              <a:t>y</a:t>
            </a:r>
            <a:r>
              <a:rPr lang="en-US" sz="2000">
                <a:latin typeface="Times New Roman"/>
                <a:cs typeface="Times New Roman"/>
              </a:rPr>
              <a:t>, </a:t>
            </a:r>
            <a:r>
              <a:rPr lang="en-US" sz="2000" spc="-10">
                <a:latin typeface="Times New Roman"/>
                <a:cs typeface="Times New Roman"/>
              </a:rPr>
              <a:t>ti</a:t>
            </a:r>
            <a:r>
              <a:rPr lang="en-US" sz="2000">
                <a:latin typeface="Times New Roman"/>
                <a:cs typeface="Times New Roman"/>
              </a:rPr>
              <a:t>m</a:t>
            </a:r>
            <a:r>
              <a:rPr lang="en-US" sz="2000" spc="-45">
                <a:latin typeface="Times New Roman"/>
                <a:cs typeface="Times New Roman"/>
              </a:rPr>
              <a:t>e</a:t>
            </a:r>
            <a:r>
              <a:rPr lang="en-US" sz="2000">
                <a:latin typeface="Times New Roman"/>
                <a:cs typeface="Times New Roman"/>
              </a:rPr>
              <a:t>, d</a:t>
            </a:r>
            <a:r>
              <a:rPr lang="en-US" sz="2000" spc="-10">
                <a:latin typeface="Times New Roman"/>
                <a:cs typeface="Times New Roman"/>
              </a:rPr>
              <a:t>i</a:t>
            </a:r>
            <a:r>
              <a:rPr lang="en-US" sz="2000" spc="20">
                <a:latin typeface="Times New Roman"/>
                <a:cs typeface="Times New Roman"/>
              </a:rPr>
              <a:t>s</a:t>
            </a:r>
            <a:r>
              <a:rPr lang="en-US" sz="2000" spc="-10">
                <a:latin typeface="Times New Roman"/>
                <a:cs typeface="Times New Roman"/>
              </a:rPr>
              <a:t>t</a:t>
            </a:r>
            <a:r>
              <a:rPr lang="en-US" sz="2000" spc="5">
                <a:latin typeface="Times New Roman"/>
                <a:cs typeface="Times New Roman"/>
              </a:rPr>
              <a:t>a</a:t>
            </a:r>
            <a:r>
              <a:rPr lang="en-US" sz="2000">
                <a:latin typeface="Times New Roman"/>
                <a:cs typeface="Times New Roman"/>
              </a:rPr>
              <a:t>n</a:t>
            </a:r>
            <a:r>
              <a:rPr lang="en-US" sz="2000" spc="5">
                <a:latin typeface="Times New Roman"/>
                <a:cs typeface="Times New Roman"/>
              </a:rPr>
              <a:t>c</a:t>
            </a:r>
            <a:r>
              <a:rPr lang="en-US" sz="2000" spc="-40">
                <a:latin typeface="Times New Roman"/>
                <a:cs typeface="Times New Roman"/>
              </a:rPr>
              <a:t>e </a:t>
            </a:r>
            <a:r>
              <a:rPr lang="en-US" sz="2000" spc="-55">
                <a:latin typeface="Times New Roman"/>
                <a:cs typeface="Times New Roman"/>
              </a:rPr>
              <a:t>o</a:t>
            </a:r>
            <a:r>
              <a:rPr lang="en-US" sz="2000">
                <a:latin typeface="Times New Roman"/>
                <a:cs typeface="Times New Roman"/>
              </a:rPr>
              <a:t>r </a:t>
            </a:r>
            <a:r>
              <a:rPr lang="en-US" sz="2000" spc="5">
                <a:latin typeface="Times New Roman"/>
                <a:cs typeface="Times New Roman"/>
              </a:rPr>
              <a:t>e</a:t>
            </a:r>
            <a:r>
              <a:rPr lang="en-US" sz="2000">
                <a:latin typeface="Times New Roman"/>
                <a:cs typeface="Times New Roman"/>
              </a:rPr>
              <a:t>v</a:t>
            </a:r>
            <a:r>
              <a:rPr lang="en-US" sz="2000" spc="-40">
                <a:latin typeface="Times New Roman"/>
                <a:cs typeface="Times New Roman"/>
              </a:rPr>
              <a:t>e</a:t>
            </a:r>
            <a:r>
              <a:rPr lang="en-US" sz="2000">
                <a:latin typeface="Times New Roman"/>
                <a:cs typeface="Times New Roman"/>
              </a:rPr>
              <a:t>n	 </a:t>
            </a:r>
            <a:r>
              <a:rPr lang="en-US" sz="2000" spc="-10">
                <a:latin typeface="Times New Roman"/>
                <a:cs typeface="Times New Roman"/>
              </a:rPr>
              <a:t>l</a:t>
            </a:r>
            <a:r>
              <a:rPr lang="en-US" sz="2000" spc="5">
                <a:latin typeface="Times New Roman"/>
                <a:cs typeface="Times New Roman"/>
              </a:rPr>
              <a:t>a</a:t>
            </a:r>
            <a:r>
              <a:rPr lang="en-US" sz="2000">
                <a:latin typeface="Times New Roman"/>
                <a:cs typeface="Times New Roman"/>
              </a:rPr>
              <a:t>ngu</a:t>
            </a:r>
            <a:r>
              <a:rPr lang="en-US" sz="2000" spc="10">
                <a:latin typeface="Times New Roman"/>
                <a:cs typeface="Times New Roman"/>
              </a:rPr>
              <a:t>a</a:t>
            </a:r>
            <a:r>
              <a:rPr lang="en-US" sz="2000">
                <a:latin typeface="Times New Roman"/>
                <a:cs typeface="Times New Roman"/>
              </a:rPr>
              <a:t>ge barriers.</a:t>
            </a:r>
          </a:p>
          <a:p>
            <a:pPr marL="355600" marR="5080" indent="-343535" algn="just">
              <a:lnSpc>
                <a:spcPts val="3100"/>
              </a:lnSpc>
              <a:spcBef>
                <a:spcPts val="110"/>
              </a:spcBef>
              <a:buClr>
                <a:srgbClr val="FF6600"/>
              </a:buClr>
              <a:buFontTx/>
              <a:buChar char="-"/>
              <a:tabLst>
                <a:tab pos="356235" algn="l"/>
              </a:tabLst>
            </a:pPr>
            <a:r>
              <a:rPr lang="en-US" sz="2000">
                <a:latin typeface="Times New Roman"/>
                <a:cs typeface="Times New Roman"/>
              </a:rPr>
              <a:t>For ex-  MNCs</a:t>
            </a:r>
          </a:p>
          <a:p>
            <a:pPr marL="355600" marR="5080" indent="-343535" algn="just">
              <a:lnSpc>
                <a:spcPts val="3100"/>
              </a:lnSpc>
              <a:spcBef>
                <a:spcPts val="110"/>
              </a:spcBef>
              <a:buClr>
                <a:srgbClr val="FF6600"/>
              </a:buClr>
              <a:buFontTx/>
              <a:buChar char="-"/>
              <a:tabLst>
                <a:tab pos="356235" algn="l"/>
              </a:tabLst>
            </a:pPr>
            <a:r>
              <a:rPr lang="en-US" sz="2000">
                <a:latin typeface="Times New Roman"/>
                <a:cs typeface="Times New Roman"/>
              </a:rPr>
              <a:t>Many automobile manufacturers use parts from other countries, such as a car being assembled in the United States with parts coming from Japan, Germany, or Korea. </a:t>
            </a:r>
            <a:endParaRPr sz="20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8893" y="1828800"/>
            <a:ext cx="8305800" cy="2166940"/>
          </a:xfrm>
          <a:prstGeom prst="rect">
            <a:avLst/>
          </a:prstGeom>
        </p:spPr>
        <p:txBody>
          <a:bodyPr vert="horz" wrap="square" lIns="0" tIns="26670" rIns="0" bIns="0" rtlCol="0">
            <a:spAutoFit/>
          </a:bodyPr>
          <a:lstStyle/>
          <a:p>
            <a:pPr marL="69850" marR="5080" indent="-57150" algn="just">
              <a:lnSpc>
                <a:spcPts val="4310"/>
              </a:lnSpc>
              <a:spcBef>
                <a:spcPts val="210"/>
              </a:spcBef>
            </a:pPr>
            <a:r>
              <a:rPr lang="en-US" sz="2400" b="0">
                <a:solidFill>
                  <a:schemeClr val="tx1"/>
                </a:solidFill>
                <a:latin typeface="Times New Roman" panose="02020603050405020304" pitchFamily="18" charset="0"/>
                <a:cs typeface="Times New Roman" panose="02020603050405020304" pitchFamily="18" charset="0"/>
              </a:rPr>
              <a:t>Introduction To Information Systems (IS): Computer Based Information Systems, Impact of IT on organizations, Importance of IS to Society. Organizational Strategy, Competitive advantages and IS</a:t>
            </a:r>
            <a:endParaRPr sz="2400" b="0">
              <a:solidFill>
                <a:schemeClr val="tx1"/>
              </a:solidFill>
              <a:latin typeface="Times New Roman"/>
              <a:cs typeface="Times New Roman"/>
            </a:endParaRP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9</a:t>
            </a:fld>
            <a:endParaRPr sz="1000">
              <a:latin typeface="Arial MT"/>
              <a:cs typeface="Arial MT"/>
            </a:endParaRPr>
          </a:p>
        </p:txBody>
      </p:sp>
      <p:sp>
        <p:nvSpPr>
          <p:cNvPr id="7" name="TextBox 6">
            <a:extLst>
              <a:ext uri="{FF2B5EF4-FFF2-40B4-BE49-F238E27FC236}">
                <a16:creationId xmlns:a16="http://schemas.microsoft.com/office/drawing/2014/main" id="{DF35F753-5384-DAFB-A308-92E772E20DCC}"/>
              </a:ext>
            </a:extLst>
          </p:cNvPr>
          <p:cNvSpPr txBox="1"/>
          <p:nvPr/>
        </p:nvSpPr>
        <p:spPr>
          <a:xfrm>
            <a:off x="2590800" y="685800"/>
            <a:ext cx="2743200" cy="646331"/>
          </a:xfrm>
          <a:prstGeom prst="rect">
            <a:avLst/>
          </a:prstGeom>
          <a:noFill/>
        </p:spPr>
        <p:txBody>
          <a:bodyPr wrap="square" rtlCol="0">
            <a:spAutoFit/>
          </a:bodyPr>
          <a:lstStyle/>
          <a:p>
            <a:r>
              <a:rPr lang="en-IN" sz="3600" b="1">
                <a:latin typeface="Times New Roman" panose="02020603050405020304" pitchFamily="18" charset="0"/>
                <a:cs typeface="Times New Roman" panose="02020603050405020304" pitchFamily="18" charset="0"/>
              </a:rPr>
              <a:t>Module 1</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7369" y="457200"/>
            <a:ext cx="4786631" cy="505908"/>
          </a:xfrm>
          <a:prstGeom prst="rect">
            <a:avLst/>
          </a:prstGeom>
        </p:spPr>
        <p:txBody>
          <a:bodyPr vert="horz" wrap="square" lIns="0" tIns="13335" rIns="0" bIns="0" rtlCol="0">
            <a:spAutoFit/>
          </a:bodyPr>
          <a:lstStyle/>
          <a:p>
            <a:pPr marL="12700">
              <a:lnSpc>
                <a:spcPct val="100000"/>
              </a:lnSpc>
              <a:spcBef>
                <a:spcPts val="105"/>
              </a:spcBef>
            </a:pPr>
            <a:r>
              <a:rPr spc="-5">
                <a:solidFill>
                  <a:srgbClr val="006FC0"/>
                </a:solidFill>
                <a:latin typeface="Times New Roman"/>
                <a:cs typeface="Times New Roman"/>
              </a:rPr>
              <a:t>Business</a:t>
            </a:r>
            <a:r>
              <a:rPr spc="-35">
                <a:solidFill>
                  <a:srgbClr val="006FC0"/>
                </a:solidFill>
                <a:latin typeface="Times New Roman"/>
                <a:cs typeface="Times New Roman"/>
              </a:rPr>
              <a:t> </a:t>
            </a:r>
            <a:r>
              <a:rPr spc="-5">
                <a:solidFill>
                  <a:srgbClr val="006FC0"/>
                </a:solidFill>
                <a:latin typeface="Times New Roman"/>
                <a:cs typeface="Times New Roman"/>
              </a:rPr>
              <a:t>Pressures</a:t>
            </a:r>
          </a:p>
        </p:txBody>
      </p:sp>
      <p:sp>
        <p:nvSpPr>
          <p:cNvPr id="3" name="object 3"/>
          <p:cNvSpPr txBox="1"/>
          <p:nvPr/>
        </p:nvSpPr>
        <p:spPr>
          <a:xfrm>
            <a:off x="547369" y="1474406"/>
            <a:ext cx="8402320" cy="3738780"/>
          </a:xfrm>
          <a:prstGeom prst="rect">
            <a:avLst/>
          </a:prstGeom>
        </p:spPr>
        <p:txBody>
          <a:bodyPr vert="horz" wrap="square" lIns="0" tIns="12700" rIns="0" bIns="0" rtlCol="0">
            <a:spAutoFit/>
          </a:bodyPr>
          <a:lstStyle/>
          <a:p>
            <a:pPr marL="12700" algn="just">
              <a:lnSpc>
                <a:spcPct val="100000"/>
              </a:lnSpc>
              <a:spcBef>
                <a:spcPts val="100"/>
              </a:spcBef>
            </a:pPr>
            <a:r>
              <a:rPr sz="2400" b="1">
                <a:solidFill>
                  <a:srgbClr val="00AF50"/>
                </a:solidFill>
                <a:latin typeface="Times New Roman"/>
                <a:cs typeface="Times New Roman"/>
              </a:rPr>
              <a:t>A</a:t>
            </a:r>
            <a:r>
              <a:rPr sz="2400" b="1" spc="-5">
                <a:solidFill>
                  <a:srgbClr val="00AF50"/>
                </a:solidFill>
                <a:latin typeface="Times New Roman"/>
                <a:cs typeface="Times New Roman"/>
              </a:rPr>
              <a:t> </a:t>
            </a:r>
            <a:r>
              <a:rPr sz="2400" b="1">
                <a:solidFill>
                  <a:srgbClr val="00AF50"/>
                </a:solidFill>
                <a:latin typeface="Times New Roman"/>
                <a:cs typeface="Times New Roman"/>
              </a:rPr>
              <a:t>-</a:t>
            </a:r>
            <a:r>
              <a:rPr sz="2400" b="1" spc="-20">
                <a:solidFill>
                  <a:srgbClr val="00AF50"/>
                </a:solidFill>
                <a:latin typeface="Times New Roman"/>
                <a:cs typeface="Times New Roman"/>
              </a:rPr>
              <a:t> </a:t>
            </a:r>
            <a:r>
              <a:rPr sz="2400" b="1" spc="-5">
                <a:solidFill>
                  <a:srgbClr val="00AF50"/>
                </a:solidFill>
                <a:latin typeface="Times New Roman"/>
                <a:cs typeface="Times New Roman"/>
              </a:rPr>
              <a:t>Market</a:t>
            </a:r>
            <a:r>
              <a:rPr sz="2400" b="1" spc="-25">
                <a:solidFill>
                  <a:srgbClr val="00AF50"/>
                </a:solidFill>
                <a:latin typeface="Times New Roman"/>
                <a:cs typeface="Times New Roman"/>
              </a:rPr>
              <a:t> </a:t>
            </a:r>
            <a:r>
              <a:rPr sz="2400" b="1" spc="-10">
                <a:solidFill>
                  <a:srgbClr val="00AF50"/>
                </a:solidFill>
                <a:latin typeface="Times New Roman"/>
                <a:cs typeface="Times New Roman"/>
              </a:rPr>
              <a:t>Pressures.</a:t>
            </a:r>
            <a:endParaRPr sz="2400">
              <a:latin typeface="Times New Roman"/>
              <a:cs typeface="Times New Roman"/>
            </a:endParaRPr>
          </a:p>
          <a:p>
            <a:pPr>
              <a:lnSpc>
                <a:spcPct val="100000"/>
              </a:lnSpc>
              <a:spcBef>
                <a:spcPts val="45"/>
              </a:spcBef>
            </a:pPr>
            <a:endParaRPr sz="1600">
              <a:latin typeface="Times New Roman"/>
              <a:cs typeface="Times New Roman"/>
            </a:endParaRPr>
          </a:p>
          <a:p>
            <a:pPr marL="12700" algn="just">
              <a:lnSpc>
                <a:spcPct val="100000"/>
              </a:lnSpc>
            </a:pPr>
            <a:r>
              <a:rPr sz="2000" b="1" spc="-5">
                <a:solidFill>
                  <a:srgbClr val="FF6600"/>
                </a:solidFill>
                <a:latin typeface="Times New Roman"/>
                <a:cs typeface="Times New Roman"/>
              </a:rPr>
              <a:t>2.</a:t>
            </a:r>
            <a:r>
              <a:rPr sz="2000" b="1" spc="1095">
                <a:solidFill>
                  <a:srgbClr val="FF6600"/>
                </a:solidFill>
                <a:latin typeface="Times New Roman"/>
                <a:cs typeface="Times New Roman"/>
              </a:rPr>
              <a:t> </a:t>
            </a:r>
            <a:r>
              <a:rPr sz="2000" b="1" spc="-20">
                <a:solidFill>
                  <a:srgbClr val="FF6600"/>
                </a:solidFill>
                <a:latin typeface="Times New Roman"/>
                <a:cs typeface="Times New Roman"/>
              </a:rPr>
              <a:t>The</a:t>
            </a:r>
            <a:r>
              <a:rPr sz="2000" b="1" spc="55">
                <a:solidFill>
                  <a:srgbClr val="FF6600"/>
                </a:solidFill>
                <a:latin typeface="Times New Roman"/>
                <a:cs typeface="Times New Roman"/>
              </a:rPr>
              <a:t> </a:t>
            </a:r>
            <a:r>
              <a:rPr sz="2000" b="1" spc="-25">
                <a:solidFill>
                  <a:srgbClr val="FF6600"/>
                </a:solidFill>
                <a:latin typeface="Times New Roman"/>
                <a:cs typeface="Times New Roman"/>
              </a:rPr>
              <a:t>Changing</a:t>
            </a:r>
            <a:r>
              <a:rPr sz="2000" b="1" spc="185">
                <a:solidFill>
                  <a:srgbClr val="FF6600"/>
                </a:solidFill>
                <a:latin typeface="Times New Roman"/>
                <a:cs typeface="Times New Roman"/>
              </a:rPr>
              <a:t> </a:t>
            </a:r>
            <a:r>
              <a:rPr sz="2000" b="1" spc="-15">
                <a:solidFill>
                  <a:srgbClr val="FF6600"/>
                </a:solidFill>
                <a:latin typeface="Times New Roman"/>
                <a:cs typeface="Times New Roman"/>
              </a:rPr>
              <a:t>Nature</a:t>
            </a:r>
            <a:r>
              <a:rPr sz="2000" b="1" spc="60">
                <a:solidFill>
                  <a:srgbClr val="FF6600"/>
                </a:solidFill>
                <a:latin typeface="Times New Roman"/>
                <a:cs typeface="Times New Roman"/>
              </a:rPr>
              <a:t> </a:t>
            </a:r>
            <a:r>
              <a:rPr sz="2000" b="1" spc="-25">
                <a:solidFill>
                  <a:srgbClr val="FF6600"/>
                </a:solidFill>
                <a:latin typeface="Times New Roman"/>
                <a:cs typeface="Times New Roman"/>
              </a:rPr>
              <a:t>of</a:t>
            </a:r>
            <a:r>
              <a:rPr sz="2000" b="1" spc="30">
                <a:solidFill>
                  <a:srgbClr val="FF6600"/>
                </a:solidFill>
                <a:latin typeface="Times New Roman"/>
                <a:cs typeface="Times New Roman"/>
              </a:rPr>
              <a:t> </a:t>
            </a:r>
            <a:r>
              <a:rPr sz="2000" b="1" spc="-30">
                <a:solidFill>
                  <a:srgbClr val="FF6600"/>
                </a:solidFill>
                <a:latin typeface="Times New Roman"/>
                <a:cs typeface="Times New Roman"/>
              </a:rPr>
              <a:t>the</a:t>
            </a:r>
            <a:r>
              <a:rPr sz="2000" b="1" spc="55">
                <a:solidFill>
                  <a:srgbClr val="FF6600"/>
                </a:solidFill>
                <a:latin typeface="Times New Roman"/>
                <a:cs typeface="Times New Roman"/>
              </a:rPr>
              <a:t> </a:t>
            </a:r>
            <a:r>
              <a:rPr sz="2000" b="1">
                <a:solidFill>
                  <a:srgbClr val="FF6600"/>
                </a:solidFill>
                <a:latin typeface="Times New Roman"/>
                <a:cs typeface="Times New Roman"/>
              </a:rPr>
              <a:t>Workforce.</a:t>
            </a:r>
            <a:endParaRPr sz="2000">
              <a:latin typeface="Times New Roman"/>
              <a:cs typeface="Times New Roman"/>
            </a:endParaRPr>
          </a:p>
          <a:p>
            <a:pPr marL="355600" indent="-343535" algn="just">
              <a:lnSpc>
                <a:spcPct val="100000"/>
              </a:lnSpc>
              <a:spcBef>
                <a:spcPts val="705"/>
              </a:spcBef>
              <a:buClr>
                <a:srgbClr val="FF6600"/>
              </a:buClr>
              <a:buChar char="-"/>
              <a:tabLst>
                <a:tab pos="356235" algn="l"/>
              </a:tabLst>
            </a:pPr>
            <a:r>
              <a:rPr sz="2000" spc="-25">
                <a:latin typeface="Times New Roman"/>
                <a:cs typeface="Times New Roman"/>
              </a:rPr>
              <a:t>The</a:t>
            </a:r>
            <a:r>
              <a:rPr sz="2000" spc="70">
                <a:latin typeface="Times New Roman"/>
                <a:cs typeface="Times New Roman"/>
              </a:rPr>
              <a:t> </a:t>
            </a:r>
            <a:r>
              <a:rPr sz="2000" spc="-25">
                <a:latin typeface="Times New Roman"/>
                <a:cs typeface="Times New Roman"/>
              </a:rPr>
              <a:t>workforce,</a:t>
            </a:r>
            <a:r>
              <a:rPr sz="2000" spc="260">
                <a:latin typeface="Times New Roman"/>
                <a:cs typeface="Times New Roman"/>
              </a:rPr>
              <a:t> </a:t>
            </a:r>
            <a:r>
              <a:rPr sz="2000" spc="-5">
                <a:latin typeface="Times New Roman"/>
                <a:cs typeface="Times New Roman"/>
              </a:rPr>
              <a:t>in</a:t>
            </a:r>
            <a:r>
              <a:rPr sz="2000" spc="5">
                <a:latin typeface="Times New Roman"/>
                <a:cs typeface="Times New Roman"/>
              </a:rPr>
              <a:t> </a:t>
            </a:r>
            <a:r>
              <a:rPr sz="2000" spc="-30">
                <a:latin typeface="Times New Roman"/>
                <a:cs typeface="Times New Roman"/>
              </a:rPr>
              <a:t>developed</a:t>
            </a:r>
            <a:r>
              <a:rPr sz="2000" spc="204">
                <a:latin typeface="Times New Roman"/>
                <a:cs typeface="Times New Roman"/>
              </a:rPr>
              <a:t> </a:t>
            </a:r>
            <a:r>
              <a:rPr sz="2000" spc="-15">
                <a:latin typeface="Times New Roman"/>
                <a:cs typeface="Times New Roman"/>
              </a:rPr>
              <a:t>countries,</a:t>
            </a:r>
            <a:r>
              <a:rPr sz="2000" spc="95">
                <a:latin typeface="Times New Roman"/>
                <a:cs typeface="Times New Roman"/>
              </a:rPr>
              <a:t> </a:t>
            </a:r>
            <a:r>
              <a:rPr sz="2000" spc="-10">
                <a:latin typeface="Times New Roman"/>
                <a:cs typeface="Times New Roman"/>
              </a:rPr>
              <a:t>is</a:t>
            </a:r>
            <a:r>
              <a:rPr sz="2000" spc="25">
                <a:latin typeface="Times New Roman"/>
                <a:cs typeface="Times New Roman"/>
              </a:rPr>
              <a:t> </a:t>
            </a:r>
            <a:r>
              <a:rPr sz="2000" spc="-20">
                <a:latin typeface="Times New Roman"/>
                <a:cs typeface="Times New Roman"/>
              </a:rPr>
              <a:t>becoming</a:t>
            </a:r>
            <a:r>
              <a:rPr sz="2000" spc="105">
                <a:latin typeface="Times New Roman"/>
                <a:cs typeface="Times New Roman"/>
              </a:rPr>
              <a:t> </a:t>
            </a:r>
            <a:r>
              <a:rPr sz="2000" spc="-20">
                <a:latin typeface="Times New Roman"/>
                <a:cs typeface="Times New Roman"/>
              </a:rPr>
              <a:t>more</a:t>
            </a:r>
            <a:r>
              <a:rPr sz="2000" spc="60">
                <a:latin typeface="Times New Roman"/>
                <a:cs typeface="Times New Roman"/>
              </a:rPr>
              <a:t> </a:t>
            </a:r>
            <a:r>
              <a:rPr sz="2000" spc="-20">
                <a:latin typeface="Times New Roman"/>
                <a:cs typeface="Times New Roman"/>
              </a:rPr>
              <a:t>diversified.</a:t>
            </a:r>
            <a:endParaRPr sz="2000">
              <a:latin typeface="Times New Roman"/>
              <a:cs typeface="Times New Roman"/>
            </a:endParaRPr>
          </a:p>
          <a:p>
            <a:pPr marL="355600" marR="12700" indent="-343535" algn="just">
              <a:lnSpc>
                <a:spcPct val="129299"/>
              </a:lnSpc>
              <a:buClr>
                <a:srgbClr val="FF6600"/>
              </a:buClr>
              <a:buChar char="-"/>
              <a:tabLst>
                <a:tab pos="356235" algn="l"/>
              </a:tabLst>
            </a:pPr>
            <a:r>
              <a:rPr sz="2000" spc="-5">
                <a:latin typeface="Times New Roman"/>
                <a:cs typeface="Times New Roman"/>
              </a:rPr>
              <a:t>Increasing </a:t>
            </a:r>
            <a:r>
              <a:rPr sz="2000">
                <a:latin typeface="Times New Roman"/>
                <a:cs typeface="Times New Roman"/>
              </a:rPr>
              <a:t>numbers of women, </a:t>
            </a:r>
            <a:r>
              <a:rPr sz="2000" spc="5">
                <a:latin typeface="Times New Roman"/>
                <a:cs typeface="Times New Roman"/>
              </a:rPr>
              <a:t>single </a:t>
            </a:r>
            <a:r>
              <a:rPr sz="2000">
                <a:latin typeface="Times New Roman"/>
                <a:cs typeface="Times New Roman"/>
              </a:rPr>
              <a:t>parents, </a:t>
            </a:r>
            <a:r>
              <a:rPr sz="2000" spc="-5">
                <a:latin typeface="Times New Roman"/>
                <a:cs typeface="Times New Roman"/>
              </a:rPr>
              <a:t>minorities, </a:t>
            </a:r>
            <a:r>
              <a:rPr sz="2000">
                <a:latin typeface="Times New Roman"/>
                <a:cs typeface="Times New Roman"/>
              </a:rPr>
              <a:t>and </a:t>
            </a:r>
            <a:r>
              <a:rPr sz="2000" spc="-10">
                <a:latin typeface="Times New Roman"/>
                <a:cs typeface="Times New Roman"/>
              </a:rPr>
              <a:t>persons </a:t>
            </a:r>
            <a:r>
              <a:rPr sz="2000" spc="-5">
                <a:latin typeface="Times New Roman"/>
                <a:cs typeface="Times New Roman"/>
              </a:rPr>
              <a:t>with </a:t>
            </a:r>
            <a:r>
              <a:rPr sz="2000">
                <a:latin typeface="Times New Roman"/>
                <a:cs typeface="Times New Roman"/>
              </a:rPr>
              <a:t> </a:t>
            </a:r>
            <a:r>
              <a:rPr sz="2000" spc="-10">
                <a:latin typeface="Times New Roman"/>
                <a:cs typeface="Times New Roman"/>
              </a:rPr>
              <a:t>disabilities</a:t>
            </a:r>
            <a:r>
              <a:rPr sz="2000" spc="30">
                <a:latin typeface="Times New Roman"/>
                <a:cs typeface="Times New Roman"/>
              </a:rPr>
              <a:t> </a:t>
            </a:r>
            <a:r>
              <a:rPr sz="2000" spc="-5">
                <a:latin typeface="Times New Roman"/>
                <a:cs typeface="Times New Roman"/>
              </a:rPr>
              <a:t>are</a:t>
            </a:r>
            <a:r>
              <a:rPr sz="2000" spc="-40">
                <a:latin typeface="Times New Roman"/>
                <a:cs typeface="Times New Roman"/>
              </a:rPr>
              <a:t> </a:t>
            </a:r>
            <a:r>
              <a:rPr sz="2000" spc="-20">
                <a:latin typeface="Times New Roman"/>
                <a:cs typeface="Times New Roman"/>
              </a:rPr>
              <a:t>now</a:t>
            </a:r>
            <a:r>
              <a:rPr sz="2000" spc="55">
                <a:latin typeface="Times New Roman"/>
                <a:cs typeface="Times New Roman"/>
              </a:rPr>
              <a:t> </a:t>
            </a:r>
            <a:r>
              <a:rPr sz="2000" spc="-30">
                <a:latin typeface="Times New Roman"/>
                <a:cs typeface="Times New Roman"/>
              </a:rPr>
              <a:t>employed</a:t>
            </a:r>
            <a:r>
              <a:rPr sz="2000" spc="245">
                <a:latin typeface="Times New Roman"/>
                <a:cs typeface="Times New Roman"/>
              </a:rPr>
              <a:t> </a:t>
            </a:r>
            <a:r>
              <a:rPr sz="2000" spc="-5">
                <a:latin typeface="Times New Roman"/>
                <a:cs typeface="Times New Roman"/>
              </a:rPr>
              <a:t>in</a:t>
            </a:r>
            <a:r>
              <a:rPr sz="2000">
                <a:latin typeface="Times New Roman"/>
                <a:cs typeface="Times New Roman"/>
              </a:rPr>
              <a:t> all</a:t>
            </a:r>
            <a:r>
              <a:rPr sz="2000" spc="-10">
                <a:latin typeface="Times New Roman"/>
                <a:cs typeface="Times New Roman"/>
              </a:rPr>
              <a:t> </a:t>
            </a:r>
            <a:r>
              <a:rPr sz="2000" spc="-35">
                <a:latin typeface="Times New Roman"/>
                <a:cs typeface="Times New Roman"/>
              </a:rPr>
              <a:t>types</a:t>
            </a:r>
            <a:r>
              <a:rPr sz="2000" spc="125">
                <a:latin typeface="Times New Roman"/>
                <a:cs typeface="Times New Roman"/>
              </a:rPr>
              <a:t> </a:t>
            </a:r>
            <a:r>
              <a:rPr sz="2000" spc="-25">
                <a:latin typeface="Times New Roman"/>
                <a:cs typeface="Times New Roman"/>
              </a:rPr>
              <a:t>of</a:t>
            </a:r>
            <a:r>
              <a:rPr sz="2000" spc="35">
                <a:latin typeface="Times New Roman"/>
                <a:cs typeface="Times New Roman"/>
              </a:rPr>
              <a:t> </a:t>
            </a:r>
            <a:r>
              <a:rPr sz="2000" spc="-10">
                <a:latin typeface="Times New Roman"/>
                <a:cs typeface="Times New Roman"/>
              </a:rPr>
              <a:t>positions.</a:t>
            </a:r>
            <a:endParaRPr sz="2000">
              <a:latin typeface="Times New Roman"/>
              <a:cs typeface="Times New Roman"/>
            </a:endParaRPr>
          </a:p>
          <a:p>
            <a:pPr marL="355600" indent="-343535" algn="just">
              <a:lnSpc>
                <a:spcPct val="100000"/>
              </a:lnSpc>
              <a:spcBef>
                <a:spcPts val="705"/>
              </a:spcBef>
              <a:buClr>
                <a:srgbClr val="FF6600"/>
              </a:buClr>
              <a:buChar char="-"/>
              <a:tabLst>
                <a:tab pos="356235" algn="l"/>
              </a:tabLst>
            </a:pPr>
            <a:r>
              <a:rPr sz="2000" spc="-10">
                <a:latin typeface="Times New Roman"/>
                <a:cs typeface="Times New Roman"/>
              </a:rPr>
              <a:t>IT</a:t>
            </a:r>
            <a:r>
              <a:rPr sz="2000" spc="25">
                <a:latin typeface="Times New Roman"/>
                <a:cs typeface="Times New Roman"/>
              </a:rPr>
              <a:t> </a:t>
            </a:r>
            <a:r>
              <a:rPr sz="2000" spc="-5">
                <a:latin typeface="Times New Roman"/>
                <a:cs typeface="Times New Roman"/>
              </a:rPr>
              <a:t>is</a:t>
            </a:r>
            <a:r>
              <a:rPr sz="2000" spc="-25">
                <a:latin typeface="Times New Roman"/>
                <a:cs typeface="Times New Roman"/>
              </a:rPr>
              <a:t> </a:t>
            </a:r>
            <a:r>
              <a:rPr sz="2000" spc="-5">
                <a:latin typeface="Times New Roman"/>
                <a:cs typeface="Times New Roman"/>
              </a:rPr>
              <a:t>easing</a:t>
            </a:r>
            <a:r>
              <a:rPr sz="2000" spc="10">
                <a:latin typeface="Times New Roman"/>
                <a:cs typeface="Times New Roman"/>
              </a:rPr>
              <a:t> </a:t>
            </a:r>
            <a:r>
              <a:rPr sz="2000" spc="-5">
                <a:latin typeface="Times New Roman"/>
                <a:cs typeface="Times New Roman"/>
              </a:rPr>
              <a:t>the</a:t>
            </a:r>
            <a:r>
              <a:rPr sz="2000" spc="5">
                <a:latin typeface="Times New Roman"/>
                <a:cs typeface="Times New Roman"/>
              </a:rPr>
              <a:t> </a:t>
            </a:r>
            <a:r>
              <a:rPr sz="2000" spc="-10">
                <a:latin typeface="Times New Roman"/>
                <a:cs typeface="Times New Roman"/>
              </a:rPr>
              <a:t>integration</a:t>
            </a:r>
            <a:r>
              <a:rPr sz="2000" spc="85">
                <a:latin typeface="Times New Roman"/>
                <a:cs typeface="Times New Roman"/>
              </a:rPr>
              <a:t> </a:t>
            </a:r>
            <a:r>
              <a:rPr sz="2000" spc="-30">
                <a:latin typeface="Times New Roman"/>
                <a:cs typeface="Times New Roman"/>
              </a:rPr>
              <a:t>of</a:t>
            </a:r>
            <a:r>
              <a:rPr sz="2000" spc="40">
                <a:latin typeface="Times New Roman"/>
                <a:cs typeface="Times New Roman"/>
              </a:rPr>
              <a:t> </a:t>
            </a:r>
            <a:r>
              <a:rPr sz="2000" spc="-10">
                <a:latin typeface="Times New Roman"/>
                <a:cs typeface="Times New Roman"/>
              </a:rPr>
              <a:t>these</a:t>
            </a:r>
            <a:r>
              <a:rPr sz="2000" spc="10">
                <a:latin typeface="Times New Roman"/>
                <a:cs typeface="Times New Roman"/>
              </a:rPr>
              <a:t> </a:t>
            </a:r>
            <a:r>
              <a:rPr sz="2000" spc="-35">
                <a:latin typeface="Times New Roman"/>
                <a:cs typeface="Times New Roman"/>
              </a:rPr>
              <a:t>employees</a:t>
            </a:r>
            <a:r>
              <a:rPr sz="2000" spc="285">
                <a:latin typeface="Times New Roman"/>
                <a:cs typeface="Times New Roman"/>
              </a:rPr>
              <a:t> </a:t>
            </a:r>
            <a:r>
              <a:rPr sz="2000" spc="-5">
                <a:latin typeface="Times New Roman"/>
                <a:cs typeface="Times New Roman"/>
              </a:rPr>
              <a:t>into the</a:t>
            </a:r>
            <a:r>
              <a:rPr sz="2000" spc="15">
                <a:latin typeface="Times New Roman"/>
                <a:cs typeface="Times New Roman"/>
              </a:rPr>
              <a:t> </a:t>
            </a:r>
            <a:r>
              <a:rPr sz="2000" spc="-10">
                <a:latin typeface="Times New Roman"/>
                <a:cs typeface="Times New Roman"/>
              </a:rPr>
              <a:t>traditional</a:t>
            </a:r>
            <a:r>
              <a:rPr sz="2000">
                <a:latin typeface="Times New Roman"/>
                <a:cs typeface="Times New Roman"/>
              </a:rPr>
              <a:t> </a:t>
            </a:r>
            <a:r>
              <a:rPr sz="2000" spc="-25">
                <a:latin typeface="Times New Roman"/>
                <a:cs typeface="Times New Roman"/>
              </a:rPr>
              <a:t>workforce.</a:t>
            </a:r>
            <a:endParaRPr sz="2000">
              <a:latin typeface="Times New Roman"/>
              <a:cs typeface="Times New Roman"/>
            </a:endParaRPr>
          </a:p>
          <a:p>
            <a:pPr marL="355600" marR="5080" indent="-343535" algn="just">
              <a:lnSpc>
                <a:spcPct val="129299"/>
              </a:lnSpc>
              <a:buClr>
                <a:srgbClr val="FF6600"/>
              </a:buClr>
              <a:buChar char="-"/>
              <a:tabLst>
                <a:tab pos="356235" algn="l"/>
              </a:tabLst>
            </a:pPr>
            <a:r>
              <a:rPr sz="2000" spc="15">
                <a:latin typeface="Times New Roman"/>
                <a:cs typeface="Times New Roman"/>
              </a:rPr>
              <a:t>IT </a:t>
            </a:r>
            <a:r>
              <a:rPr sz="2000" spc="-5">
                <a:latin typeface="Times New Roman"/>
                <a:cs typeface="Times New Roman"/>
              </a:rPr>
              <a:t>is</a:t>
            </a:r>
            <a:r>
              <a:rPr sz="2000">
                <a:latin typeface="Times New Roman"/>
                <a:cs typeface="Times New Roman"/>
              </a:rPr>
              <a:t> also </a:t>
            </a:r>
            <a:r>
              <a:rPr sz="2000" spc="-5">
                <a:latin typeface="Times New Roman"/>
                <a:cs typeface="Times New Roman"/>
              </a:rPr>
              <a:t>enabling </a:t>
            </a:r>
            <a:r>
              <a:rPr sz="2000" spc="-10">
                <a:latin typeface="Times New Roman"/>
                <a:cs typeface="Times New Roman"/>
              </a:rPr>
              <a:t>people </a:t>
            </a:r>
            <a:r>
              <a:rPr sz="2000" spc="-5">
                <a:latin typeface="Times New Roman"/>
                <a:cs typeface="Times New Roman"/>
              </a:rPr>
              <a:t>to work</a:t>
            </a:r>
            <a:r>
              <a:rPr sz="2000">
                <a:latin typeface="Times New Roman"/>
                <a:cs typeface="Times New Roman"/>
              </a:rPr>
              <a:t> </a:t>
            </a:r>
            <a:r>
              <a:rPr sz="2000" spc="-25">
                <a:latin typeface="Times New Roman"/>
                <a:cs typeface="Times New Roman"/>
              </a:rPr>
              <a:t>from</a:t>
            </a:r>
            <a:r>
              <a:rPr sz="2000" spc="450">
                <a:latin typeface="Times New Roman"/>
                <a:cs typeface="Times New Roman"/>
              </a:rPr>
              <a:t> </a:t>
            </a:r>
            <a:r>
              <a:rPr sz="2000" spc="-10">
                <a:latin typeface="Times New Roman"/>
                <a:cs typeface="Times New Roman"/>
              </a:rPr>
              <a:t>home, </a:t>
            </a:r>
            <a:r>
              <a:rPr sz="2000">
                <a:latin typeface="Times New Roman"/>
                <a:cs typeface="Times New Roman"/>
              </a:rPr>
              <a:t>which </a:t>
            </a:r>
            <a:r>
              <a:rPr sz="2000" spc="-15">
                <a:latin typeface="Times New Roman"/>
                <a:cs typeface="Times New Roman"/>
              </a:rPr>
              <a:t>can</a:t>
            </a:r>
            <a:r>
              <a:rPr sz="2000" spc="470">
                <a:latin typeface="Times New Roman"/>
                <a:cs typeface="Times New Roman"/>
              </a:rPr>
              <a:t> </a:t>
            </a:r>
            <a:r>
              <a:rPr sz="2000" spc="-5">
                <a:latin typeface="Times New Roman"/>
                <a:cs typeface="Times New Roman"/>
              </a:rPr>
              <a:t>be </a:t>
            </a:r>
            <a:r>
              <a:rPr sz="2000">
                <a:latin typeface="Times New Roman"/>
                <a:cs typeface="Times New Roman"/>
              </a:rPr>
              <a:t>a </a:t>
            </a:r>
            <a:r>
              <a:rPr sz="2000" spc="-10">
                <a:latin typeface="Times New Roman"/>
                <a:cs typeface="Times New Roman"/>
              </a:rPr>
              <a:t>major benefit </a:t>
            </a:r>
            <a:r>
              <a:rPr sz="2000" spc="-5">
                <a:latin typeface="Times New Roman"/>
                <a:cs typeface="Times New Roman"/>
              </a:rPr>
              <a:t> </a:t>
            </a:r>
            <a:r>
              <a:rPr sz="2000" spc="-10">
                <a:latin typeface="Times New Roman"/>
                <a:cs typeface="Times New Roman"/>
              </a:rPr>
              <a:t>for</a:t>
            </a:r>
            <a:r>
              <a:rPr sz="2000" spc="-5">
                <a:latin typeface="Times New Roman"/>
                <a:cs typeface="Times New Roman"/>
              </a:rPr>
              <a:t> </a:t>
            </a:r>
            <a:r>
              <a:rPr sz="2000" spc="-10">
                <a:latin typeface="Times New Roman"/>
                <a:cs typeface="Times New Roman"/>
              </a:rPr>
              <a:t>parents</a:t>
            </a:r>
            <a:r>
              <a:rPr sz="2000" spc="-5">
                <a:latin typeface="Times New Roman"/>
                <a:cs typeface="Times New Roman"/>
              </a:rPr>
              <a:t> with</a:t>
            </a:r>
            <a:r>
              <a:rPr sz="2000">
                <a:latin typeface="Times New Roman"/>
                <a:cs typeface="Times New Roman"/>
              </a:rPr>
              <a:t> </a:t>
            </a:r>
            <a:r>
              <a:rPr sz="2000" spc="-10">
                <a:latin typeface="Times New Roman"/>
                <a:cs typeface="Times New Roman"/>
              </a:rPr>
              <a:t>young</a:t>
            </a:r>
            <a:r>
              <a:rPr sz="2000" spc="-5">
                <a:latin typeface="Times New Roman"/>
                <a:cs typeface="Times New Roman"/>
              </a:rPr>
              <a:t> </a:t>
            </a:r>
            <a:r>
              <a:rPr sz="2000" spc="-10">
                <a:latin typeface="Times New Roman"/>
                <a:cs typeface="Times New Roman"/>
              </a:rPr>
              <a:t>children</a:t>
            </a:r>
            <a:r>
              <a:rPr sz="2000" spc="-5">
                <a:latin typeface="Times New Roman"/>
                <a:cs typeface="Times New Roman"/>
              </a:rPr>
              <a:t> </a:t>
            </a:r>
            <a:r>
              <a:rPr sz="2000">
                <a:latin typeface="Times New Roman"/>
                <a:cs typeface="Times New Roman"/>
              </a:rPr>
              <a:t>and</a:t>
            </a:r>
            <a:r>
              <a:rPr sz="2000" spc="5">
                <a:latin typeface="Times New Roman"/>
                <a:cs typeface="Times New Roman"/>
              </a:rPr>
              <a:t> </a:t>
            </a:r>
            <a:r>
              <a:rPr sz="2000" spc="-25">
                <a:latin typeface="Times New Roman"/>
                <a:cs typeface="Times New Roman"/>
              </a:rPr>
              <a:t>for</a:t>
            </a:r>
            <a:r>
              <a:rPr sz="2000" spc="-20">
                <a:latin typeface="Times New Roman"/>
                <a:cs typeface="Times New Roman"/>
              </a:rPr>
              <a:t> </a:t>
            </a:r>
            <a:r>
              <a:rPr sz="2000" spc="5">
                <a:latin typeface="Times New Roman"/>
                <a:cs typeface="Times New Roman"/>
              </a:rPr>
              <a:t>people</a:t>
            </a:r>
            <a:r>
              <a:rPr sz="2000" spc="10">
                <a:latin typeface="Times New Roman"/>
                <a:cs typeface="Times New Roman"/>
              </a:rPr>
              <a:t> </a:t>
            </a:r>
            <a:r>
              <a:rPr sz="2000" spc="-10">
                <a:latin typeface="Times New Roman"/>
                <a:cs typeface="Times New Roman"/>
              </a:rPr>
              <a:t>confronted</a:t>
            </a:r>
            <a:r>
              <a:rPr sz="2000" spc="480">
                <a:latin typeface="Times New Roman"/>
                <a:cs typeface="Times New Roman"/>
              </a:rPr>
              <a:t> </a:t>
            </a:r>
            <a:r>
              <a:rPr sz="2000" spc="-5">
                <a:latin typeface="Times New Roman"/>
                <a:cs typeface="Times New Roman"/>
              </a:rPr>
              <a:t>with</a:t>
            </a:r>
            <a:r>
              <a:rPr sz="2000" spc="490">
                <a:latin typeface="Times New Roman"/>
                <a:cs typeface="Times New Roman"/>
              </a:rPr>
              <a:t> </a:t>
            </a:r>
            <a:r>
              <a:rPr sz="2000" spc="-5">
                <a:latin typeface="Times New Roman"/>
                <a:cs typeface="Times New Roman"/>
              </a:rPr>
              <a:t>mobility </a:t>
            </a:r>
            <a:r>
              <a:rPr sz="2000">
                <a:latin typeface="Times New Roman"/>
                <a:cs typeface="Times New Roman"/>
              </a:rPr>
              <a:t> </a:t>
            </a:r>
            <a:r>
              <a:rPr sz="2000" spc="-10">
                <a:latin typeface="Times New Roman"/>
                <a:cs typeface="Times New Roman"/>
              </a:rPr>
              <a:t>and/or</a:t>
            </a:r>
            <a:r>
              <a:rPr sz="2000" spc="35">
                <a:latin typeface="Times New Roman"/>
                <a:cs typeface="Times New Roman"/>
              </a:rPr>
              <a:t> </a:t>
            </a:r>
            <a:r>
              <a:rPr sz="2000" spc="-15">
                <a:latin typeface="Times New Roman"/>
                <a:cs typeface="Times New Roman"/>
              </a:rPr>
              <a:t>transportation</a:t>
            </a:r>
            <a:r>
              <a:rPr sz="2000" spc="110">
                <a:latin typeface="Times New Roman"/>
                <a:cs typeface="Times New Roman"/>
              </a:rPr>
              <a:t> </a:t>
            </a:r>
            <a:r>
              <a:rPr sz="2000">
                <a:latin typeface="Times New Roman"/>
                <a:cs typeface="Times New Roman"/>
              </a:rPr>
              <a:t>issues.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4035743" cy="505908"/>
          </a:xfrm>
          <a:prstGeom prst="rect">
            <a:avLst/>
          </a:prstGeom>
        </p:spPr>
        <p:txBody>
          <a:bodyPr vert="horz" wrap="square" lIns="0" tIns="13335" rIns="0" bIns="0" rtlCol="0">
            <a:spAutoFit/>
          </a:bodyPr>
          <a:lstStyle/>
          <a:p>
            <a:pPr marL="12700">
              <a:lnSpc>
                <a:spcPct val="100000"/>
              </a:lnSpc>
              <a:spcBef>
                <a:spcPts val="105"/>
              </a:spcBef>
            </a:pPr>
            <a:r>
              <a:rPr spc="-5">
                <a:solidFill>
                  <a:srgbClr val="006FC0"/>
                </a:solidFill>
                <a:latin typeface="Times New Roman"/>
                <a:cs typeface="Times New Roman"/>
              </a:rPr>
              <a:t>Business</a:t>
            </a:r>
            <a:r>
              <a:rPr spc="-35">
                <a:solidFill>
                  <a:srgbClr val="006FC0"/>
                </a:solidFill>
                <a:latin typeface="Times New Roman"/>
                <a:cs typeface="Times New Roman"/>
              </a:rPr>
              <a:t> </a:t>
            </a:r>
            <a:r>
              <a:rPr spc="-5">
                <a:solidFill>
                  <a:srgbClr val="006FC0"/>
                </a:solidFill>
                <a:latin typeface="Times New Roman"/>
                <a:cs typeface="Times New Roman"/>
              </a:rPr>
              <a:t>Pressures</a:t>
            </a:r>
          </a:p>
        </p:txBody>
      </p:sp>
      <p:sp>
        <p:nvSpPr>
          <p:cNvPr id="3" name="object 3"/>
          <p:cNvSpPr txBox="1"/>
          <p:nvPr/>
        </p:nvSpPr>
        <p:spPr>
          <a:xfrm>
            <a:off x="547369" y="1474406"/>
            <a:ext cx="8406130" cy="3753015"/>
          </a:xfrm>
          <a:prstGeom prst="rect">
            <a:avLst/>
          </a:prstGeom>
        </p:spPr>
        <p:txBody>
          <a:bodyPr vert="horz" wrap="square" lIns="0" tIns="12700" rIns="0" bIns="0" rtlCol="0">
            <a:spAutoFit/>
          </a:bodyPr>
          <a:lstStyle/>
          <a:p>
            <a:pPr marL="12700">
              <a:lnSpc>
                <a:spcPct val="100000"/>
              </a:lnSpc>
              <a:spcBef>
                <a:spcPts val="100"/>
              </a:spcBef>
            </a:pPr>
            <a:r>
              <a:rPr sz="2400" b="1">
                <a:solidFill>
                  <a:srgbClr val="00AF50"/>
                </a:solidFill>
                <a:latin typeface="Times New Roman"/>
                <a:cs typeface="Times New Roman"/>
              </a:rPr>
              <a:t>A</a:t>
            </a:r>
            <a:r>
              <a:rPr sz="2400" b="1" spc="-5">
                <a:solidFill>
                  <a:srgbClr val="00AF50"/>
                </a:solidFill>
                <a:latin typeface="Times New Roman"/>
                <a:cs typeface="Times New Roman"/>
              </a:rPr>
              <a:t> </a:t>
            </a:r>
            <a:r>
              <a:rPr sz="2400" b="1">
                <a:solidFill>
                  <a:srgbClr val="00AF50"/>
                </a:solidFill>
                <a:latin typeface="Times New Roman"/>
                <a:cs typeface="Times New Roman"/>
              </a:rPr>
              <a:t>-</a:t>
            </a:r>
            <a:r>
              <a:rPr sz="2400" b="1" spc="-20">
                <a:solidFill>
                  <a:srgbClr val="00AF50"/>
                </a:solidFill>
                <a:latin typeface="Times New Roman"/>
                <a:cs typeface="Times New Roman"/>
              </a:rPr>
              <a:t> </a:t>
            </a:r>
            <a:r>
              <a:rPr sz="2400" b="1" spc="-5">
                <a:solidFill>
                  <a:srgbClr val="00AF50"/>
                </a:solidFill>
                <a:latin typeface="Times New Roman"/>
                <a:cs typeface="Times New Roman"/>
              </a:rPr>
              <a:t>Market</a:t>
            </a:r>
            <a:r>
              <a:rPr sz="2400" b="1" spc="-25">
                <a:solidFill>
                  <a:srgbClr val="00AF50"/>
                </a:solidFill>
                <a:latin typeface="Times New Roman"/>
                <a:cs typeface="Times New Roman"/>
              </a:rPr>
              <a:t> </a:t>
            </a:r>
            <a:r>
              <a:rPr sz="2400" b="1" spc="-10">
                <a:solidFill>
                  <a:srgbClr val="00AF50"/>
                </a:solidFill>
                <a:latin typeface="Times New Roman"/>
                <a:cs typeface="Times New Roman"/>
              </a:rPr>
              <a:t>Pressures.</a:t>
            </a:r>
            <a:endParaRPr sz="2400">
              <a:latin typeface="Times New Roman"/>
              <a:cs typeface="Times New Roman"/>
            </a:endParaRPr>
          </a:p>
          <a:p>
            <a:pPr>
              <a:lnSpc>
                <a:spcPct val="100000"/>
              </a:lnSpc>
              <a:spcBef>
                <a:spcPts val="45"/>
              </a:spcBef>
            </a:pPr>
            <a:endParaRPr sz="1600">
              <a:latin typeface="Times New Roman"/>
              <a:cs typeface="Times New Roman"/>
            </a:endParaRPr>
          </a:p>
          <a:p>
            <a:pPr marL="12700">
              <a:lnSpc>
                <a:spcPct val="100000"/>
              </a:lnSpc>
              <a:tabLst>
                <a:tab pos="469900" algn="l"/>
              </a:tabLst>
            </a:pPr>
            <a:r>
              <a:rPr sz="2000" b="1" spc="-5">
                <a:solidFill>
                  <a:srgbClr val="FF6600"/>
                </a:solidFill>
                <a:latin typeface="Times New Roman"/>
                <a:cs typeface="Times New Roman"/>
              </a:rPr>
              <a:t>3.	</a:t>
            </a:r>
            <a:r>
              <a:rPr sz="2000" b="1" spc="-10">
                <a:solidFill>
                  <a:srgbClr val="FF6600"/>
                </a:solidFill>
                <a:latin typeface="Times New Roman"/>
                <a:cs typeface="Times New Roman"/>
              </a:rPr>
              <a:t>Powerful</a:t>
            </a:r>
            <a:r>
              <a:rPr sz="2000" b="1" spc="40">
                <a:solidFill>
                  <a:srgbClr val="FF6600"/>
                </a:solidFill>
                <a:latin typeface="Times New Roman"/>
                <a:cs typeface="Times New Roman"/>
              </a:rPr>
              <a:t> </a:t>
            </a:r>
            <a:r>
              <a:rPr sz="2000" b="1" spc="-10">
                <a:solidFill>
                  <a:srgbClr val="FF6600"/>
                </a:solidFill>
                <a:latin typeface="Times New Roman"/>
                <a:cs typeface="Times New Roman"/>
              </a:rPr>
              <a:t>Customers</a:t>
            </a:r>
            <a:endParaRPr sz="2000">
              <a:latin typeface="Times New Roman"/>
              <a:cs typeface="Times New Roman"/>
            </a:endParaRPr>
          </a:p>
          <a:p>
            <a:pPr marL="355600" marR="12700" indent="-343535">
              <a:lnSpc>
                <a:spcPct val="129299"/>
              </a:lnSpc>
              <a:spcBef>
                <a:spcPts val="5"/>
              </a:spcBef>
              <a:buClr>
                <a:srgbClr val="FF6600"/>
              </a:buClr>
              <a:buChar char="-"/>
              <a:tabLst>
                <a:tab pos="355600" algn="l"/>
                <a:tab pos="356235" algn="l"/>
              </a:tabLst>
            </a:pPr>
            <a:r>
              <a:rPr sz="2000" spc="-10">
                <a:latin typeface="Times New Roman"/>
                <a:cs typeface="Times New Roman"/>
              </a:rPr>
              <a:t>Consumer</a:t>
            </a:r>
            <a:r>
              <a:rPr sz="2000" spc="50">
                <a:latin typeface="Times New Roman"/>
                <a:cs typeface="Times New Roman"/>
              </a:rPr>
              <a:t> </a:t>
            </a:r>
            <a:r>
              <a:rPr sz="2000" spc="-5">
                <a:latin typeface="Times New Roman"/>
                <a:cs typeface="Times New Roman"/>
              </a:rPr>
              <a:t>sophistication</a:t>
            </a:r>
            <a:r>
              <a:rPr sz="2000" spc="60">
                <a:latin typeface="Times New Roman"/>
                <a:cs typeface="Times New Roman"/>
              </a:rPr>
              <a:t> </a:t>
            </a:r>
            <a:r>
              <a:rPr sz="2000">
                <a:latin typeface="Times New Roman"/>
                <a:cs typeface="Times New Roman"/>
              </a:rPr>
              <a:t>and</a:t>
            </a:r>
            <a:r>
              <a:rPr sz="2000" spc="114">
                <a:latin typeface="Times New Roman"/>
                <a:cs typeface="Times New Roman"/>
              </a:rPr>
              <a:t> </a:t>
            </a:r>
            <a:r>
              <a:rPr sz="2000" spc="-10">
                <a:latin typeface="Times New Roman"/>
                <a:cs typeface="Times New Roman"/>
              </a:rPr>
              <a:t>expectations</a:t>
            </a:r>
            <a:r>
              <a:rPr sz="2000" spc="80">
                <a:latin typeface="Times New Roman"/>
                <a:cs typeface="Times New Roman"/>
              </a:rPr>
              <a:t> </a:t>
            </a:r>
            <a:r>
              <a:rPr sz="2000" spc="-5">
                <a:latin typeface="Times New Roman"/>
                <a:cs typeface="Times New Roman"/>
              </a:rPr>
              <a:t>increase</a:t>
            </a:r>
            <a:r>
              <a:rPr sz="2000" spc="20">
                <a:latin typeface="Times New Roman"/>
                <a:cs typeface="Times New Roman"/>
              </a:rPr>
              <a:t> </a:t>
            </a:r>
            <a:r>
              <a:rPr sz="2000">
                <a:latin typeface="Times New Roman"/>
                <a:cs typeface="Times New Roman"/>
              </a:rPr>
              <a:t>as</a:t>
            </a:r>
            <a:r>
              <a:rPr sz="2000" spc="135">
                <a:latin typeface="Times New Roman"/>
                <a:cs typeface="Times New Roman"/>
              </a:rPr>
              <a:t> </a:t>
            </a:r>
            <a:r>
              <a:rPr sz="2000" spc="-10">
                <a:latin typeface="Times New Roman"/>
                <a:cs typeface="Times New Roman"/>
              </a:rPr>
              <a:t>customers</a:t>
            </a:r>
            <a:r>
              <a:rPr sz="2000" spc="90">
                <a:latin typeface="Times New Roman"/>
                <a:cs typeface="Times New Roman"/>
              </a:rPr>
              <a:t> </a:t>
            </a:r>
            <a:r>
              <a:rPr sz="2000" spc="-10">
                <a:latin typeface="Times New Roman"/>
                <a:cs typeface="Times New Roman"/>
              </a:rPr>
              <a:t>become</a:t>
            </a:r>
            <a:r>
              <a:rPr sz="2000" spc="25">
                <a:latin typeface="Times New Roman"/>
                <a:cs typeface="Times New Roman"/>
              </a:rPr>
              <a:t> </a:t>
            </a:r>
            <a:r>
              <a:rPr sz="2000" spc="5">
                <a:latin typeface="Times New Roman"/>
                <a:cs typeface="Times New Roman"/>
              </a:rPr>
              <a:t>more </a:t>
            </a:r>
            <a:r>
              <a:rPr sz="2000" spc="-484">
                <a:latin typeface="Times New Roman"/>
                <a:cs typeface="Times New Roman"/>
              </a:rPr>
              <a:t> </a:t>
            </a:r>
            <a:r>
              <a:rPr sz="2000" spc="-15">
                <a:latin typeface="Times New Roman"/>
                <a:cs typeface="Times New Roman"/>
              </a:rPr>
              <a:t>knowledgeable</a:t>
            </a:r>
            <a:r>
              <a:rPr sz="2000" spc="120">
                <a:latin typeface="Times New Roman"/>
                <a:cs typeface="Times New Roman"/>
              </a:rPr>
              <a:t> </a:t>
            </a:r>
            <a:r>
              <a:rPr sz="2000" spc="-10">
                <a:latin typeface="Times New Roman"/>
                <a:cs typeface="Times New Roman"/>
              </a:rPr>
              <a:t>about</a:t>
            </a:r>
            <a:r>
              <a:rPr sz="2000" spc="45">
                <a:latin typeface="Times New Roman"/>
                <a:cs typeface="Times New Roman"/>
              </a:rPr>
              <a:t> </a:t>
            </a:r>
            <a:r>
              <a:rPr sz="2000" spc="-5">
                <a:latin typeface="Times New Roman"/>
                <a:cs typeface="Times New Roman"/>
              </a:rPr>
              <a:t>the</a:t>
            </a:r>
            <a:r>
              <a:rPr sz="2000" spc="10">
                <a:latin typeface="Times New Roman"/>
                <a:cs typeface="Times New Roman"/>
              </a:rPr>
              <a:t> </a:t>
            </a:r>
            <a:r>
              <a:rPr sz="2000" spc="-15">
                <a:latin typeface="Times New Roman"/>
                <a:cs typeface="Times New Roman"/>
              </a:rPr>
              <a:t>products</a:t>
            </a:r>
            <a:r>
              <a:rPr sz="2000" spc="75">
                <a:latin typeface="Times New Roman"/>
                <a:cs typeface="Times New Roman"/>
              </a:rPr>
              <a:t> </a:t>
            </a:r>
            <a:r>
              <a:rPr sz="2000">
                <a:latin typeface="Times New Roman"/>
                <a:cs typeface="Times New Roman"/>
              </a:rPr>
              <a:t>and </a:t>
            </a:r>
            <a:r>
              <a:rPr sz="2000" spc="-25">
                <a:latin typeface="Times New Roman"/>
                <a:cs typeface="Times New Roman"/>
              </a:rPr>
              <a:t>services</a:t>
            </a:r>
            <a:r>
              <a:rPr sz="2000" spc="125">
                <a:latin typeface="Times New Roman"/>
                <a:cs typeface="Times New Roman"/>
              </a:rPr>
              <a:t> </a:t>
            </a:r>
            <a:r>
              <a:rPr sz="2000" spc="-10">
                <a:latin typeface="Times New Roman"/>
                <a:cs typeface="Times New Roman"/>
              </a:rPr>
              <a:t>they</a:t>
            </a:r>
            <a:r>
              <a:rPr sz="2000" spc="45">
                <a:latin typeface="Times New Roman"/>
                <a:cs typeface="Times New Roman"/>
              </a:rPr>
              <a:t> </a:t>
            </a:r>
            <a:r>
              <a:rPr sz="2000" spc="-15">
                <a:latin typeface="Times New Roman"/>
                <a:cs typeface="Times New Roman"/>
              </a:rPr>
              <a:t>acquire.</a:t>
            </a:r>
            <a:endParaRPr sz="2000">
              <a:latin typeface="Times New Roman"/>
              <a:cs typeface="Times New Roman"/>
            </a:endParaRPr>
          </a:p>
          <a:p>
            <a:pPr marL="355600" indent="-343535">
              <a:lnSpc>
                <a:spcPct val="100000"/>
              </a:lnSpc>
              <a:spcBef>
                <a:spcPts val="700"/>
              </a:spcBef>
              <a:buClr>
                <a:srgbClr val="FF6600"/>
              </a:buClr>
              <a:buChar char="-"/>
              <a:tabLst>
                <a:tab pos="355600" algn="l"/>
                <a:tab pos="356235" algn="l"/>
              </a:tabLst>
            </a:pPr>
            <a:r>
              <a:rPr sz="2000" spc="-15">
                <a:latin typeface="Times New Roman"/>
                <a:cs typeface="Times New Roman"/>
              </a:rPr>
              <a:t>Customers</a:t>
            </a:r>
            <a:r>
              <a:rPr sz="2000" spc="385">
                <a:latin typeface="Times New Roman"/>
                <a:cs typeface="Times New Roman"/>
              </a:rPr>
              <a:t> </a:t>
            </a:r>
            <a:r>
              <a:rPr sz="2000" spc="5">
                <a:latin typeface="Times New Roman"/>
                <a:cs typeface="Times New Roman"/>
              </a:rPr>
              <a:t>use</a:t>
            </a:r>
            <a:r>
              <a:rPr sz="2000" spc="370">
                <a:latin typeface="Times New Roman"/>
                <a:cs typeface="Times New Roman"/>
              </a:rPr>
              <a:t> </a:t>
            </a:r>
            <a:r>
              <a:rPr sz="2000">
                <a:latin typeface="Times New Roman"/>
                <a:cs typeface="Times New Roman"/>
              </a:rPr>
              <a:t>the</a:t>
            </a:r>
            <a:r>
              <a:rPr sz="2000" spc="360">
                <a:latin typeface="Times New Roman"/>
                <a:cs typeface="Times New Roman"/>
              </a:rPr>
              <a:t> </a:t>
            </a:r>
            <a:r>
              <a:rPr sz="2000" spc="-5">
                <a:latin typeface="Times New Roman"/>
                <a:cs typeface="Times New Roman"/>
              </a:rPr>
              <a:t>Internet</a:t>
            </a:r>
            <a:r>
              <a:rPr sz="2000" spc="345">
                <a:latin typeface="Times New Roman"/>
                <a:cs typeface="Times New Roman"/>
              </a:rPr>
              <a:t> </a:t>
            </a:r>
            <a:r>
              <a:rPr sz="2000" spc="20">
                <a:latin typeface="Times New Roman"/>
                <a:cs typeface="Times New Roman"/>
              </a:rPr>
              <a:t>to</a:t>
            </a:r>
            <a:r>
              <a:rPr sz="2000" spc="409">
                <a:latin typeface="Times New Roman"/>
                <a:cs typeface="Times New Roman"/>
              </a:rPr>
              <a:t> </a:t>
            </a:r>
            <a:r>
              <a:rPr sz="2000" spc="-20">
                <a:latin typeface="Times New Roman"/>
                <a:cs typeface="Times New Roman"/>
              </a:rPr>
              <a:t>find</a:t>
            </a:r>
            <a:r>
              <a:rPr sz="2000" spc="355">
                <a:latin typeface="Times New Roman"/>
                <a:cs typeface="Times New Roman"/>
              </a:rPr>
              <a:t> </a:t>
            </a:r>
            <a:r>
              <a:rPr sz="2000" spc="-10">
                <a:latin typeface="Times New Roman"/>
                <a:cs typeface="Times New Roman"/>
              </a:rPr>
              <a:t>detailed</a:t>
            </a:r>
            <a:r>
              <a:rPr sz="2000" spc="415">
                <a:latin typeface="Times New Roman"/>
                <a:cs typeface="Times New Roman"/>
              </a:rPr>
              <a:t> </a:t>
            </a:r>
            <a:r>
              <a:rPr sz="2000" spc="-10">
                <a:latin typeface="Times New Roman"/>
                <a:cs typeface="Times New Roman"/>
              </a:rPr>
              <a:t>information</a:t>
            </a:r>
            <a:r>
              <a:rPr sz="2000" spc="365">
                <a:latin typeface="Times New Roman"/>
                <a:cs typeface="Times New Roman"/>
              </a:rPr>
              <a:t> </a:t>
            </a:r>
            <a:r>
              <a:rPr sz="2000" spc="10">
                <a:latin typeface="Times New Roman"/>
                <a:cs typeface="Times New Roman"/>
              </a:rPr>
              <a:t>about</a:t>
            </a:r>
            <a:r>
              <a:rPr sz="2000" spc="360">
                <a:latin typeface="Times New Roman"/>
                <a:cs typeface="Times New Roman"/>
              </a:rPr>
              <a:t> </a:t>
            </a:r>
            <a:r>
              <a:rPr sz="2000" spc="-10">
                <a:latin typeface="Times New Roman"/>
                <a:cs typeface="Times New Roman"/>
              </a:rPr>
              <a:t>products</a:t>
            </a:r>
            <a:r>
              <a:rPr sz="2000" spc="365">
                <a:latin typeface="Times New Roman"/>
                <a:cs typeface="Times New Roman"/>
              </a:rPr>
              <a:t> </a:t>
            </a:r>
            <a:r>
              <a:rPr sz="2000">
                <a:latin typeface="Times New Roman"/>
                <a:cs typeface="Times New Roman"/>
              </a:rPr>
              <a:t>and</a:t>
            </a:r>
          </a:p>
          <a:p>
            <a:pPr marL="355600">
              <a:lnSpc>
                <a:spcPct val="100000"/>
              </a:lnSpc>
              <a:spcBef>
                <a:spcPts val="705"/>
              </a:spcBef>
            </a:pPr>
            <a:r>
              <a:rPr sz="2000" spc="-20">
                <a:latin typeface="Times New Roman"/>
                <a:cs typeface="Times New Roman"/>
              </a:rPr>
              <a:t>services,</a:t>
            </a:r>
            <a:r>
              <a:rPr sz="2000" spc="155">
                <a:latin typeface="Times New Roman"/>
                <a:cs typeface="Times New Roman"/>
              </a:rPr>
              <a:t> </a:t>
            </a:r>
            <a:r>
              <a:rPr sz="2000" spc="-5">
                <a:latin typeface="Times New Roman"/>
                <a:cs typeface="Times New Roman"/>
              </a:rPr>
              <a:t>to</a:t>
            </a:r>
            <a:r>
              <a:rPr sz="2000">
                <a:latin typeface="Times New Roman"/>
                <a:cs typeface="Times New Roman"/>
              </a:rPr>
              <a:t> </a:t>
            </a:r>
            <a:r>
              <a:rPr sz="2000" spc="-20">
                <a:latin typeface="Times New Roman"/>
                <a:cs typeface="Times New Roman"/>
              </a:rPr>
              <a:t>compare</a:t>
            </a:r>
            <a:r>
              <a:rPr sz="2000" spc="70">
                <a:latin typeface="Times New Roman"/>
                <a:cs typeface="Times New Roman"/>
              </a:rPr>
              <a:t> </a:t>
            </a:r>
            <a:r>
              <a:rPr sz="2000" spc="-15">
                <a:latin typeface="Times New Roman"/>
                <a:cs typeface="Times New Roman"/>
              </a:rPr>
              <a:t>prices,</a:t>
            </a:r>
            <a:r>
              <a:rPr sz="2000" spc="50">
                <a:latin typeface="Times New Roman"/>
                <a:cs typeface="Times New Roman"/>
              </a:rPr>
              <a:t> </a:t>
            </a:r>
            <a:r>
              <a:rPr sz="2000">
                <a:latin typeface="Times New Roman"/>
                <a:cs typeface="Times New Roman"/>
              </a:rPr>
              <a:t>and </a:t>
            </a:r>
            <a:r>
              <a:rPr sz="2000" spc="-5">
                <a:latin typeface="Times New Roman"/>
                <a:cs typeface="Times New Roman"/>
              </a:rPr>
              <a:t>to</a:t>
            </a:r>
            <a:r>
              <a:rPr sz="2000" spc="5">
                <a:latin typeface="Times New Roman"/>
                <a:cs typeface="Times New Roman"/>
              </a:rPr>
              <a:t> </a:t>
            </a:r>
            <a:r>
              <a:rPr sz="2000" spc="-5">
                <a:latin typeface="Times New Roman"/>
                <a:cs typeface="Times New Roman"/>
              </a:rPr>
              <a:t>purchase</a:t>
            </a:r>
            <a:r>
              <a:rPr sz="2000" spc="20">
                <a:latin typeface="Times New Roman"/>
                <a:cs typeface="Times New Roman"/>
              </a:rPr>
              <a:t> </a:t>
            </a:r>
            <a:r>
              <a:rPr sz="2000" spc="-10">
                <a:latin typeface="Times New Roman"/>
                <a:cs typeface="Times New Roman"/>
              </a:rPr>
              <a:t>items.</a:t>
            </a:r>
            <a:endParaRPr sz="2000">
              <a:latin typeface="Times New Roman"/>
              <a:cs typeface="Times New Roman"/>
            </a:endParaRPr>
          </a:p>
          <a:p>
            <a:pPr marL="355600" indent="-343535">
              <a:lnSpc>
                <a:spcPct val="100000"/>
              </a:lnSpc>
              <a:spcBef>
                <a:spcPts val="700"/>
              </a:spcBef>
              <a:buClr>
                <a:srgbClr val="FF6600"/>
              </a:buClr>
              <a:buChar char="-"/>
              <a:tabLst>
                <a:tab pos="355600" algn="l"/>
                <a:tab pos="356235" algn="l"/>
              </a:tabLst>
            </a:pPr>
            <a:r>
              <a:rPr sz="2000" spc="-10">
                <a:latin typeface="Times New Roman"/>
                <a:cs typeface="Times New Roman"/>
              </a:rPr>
              <a:t>Organizations</a:t>
            </a:r>
            <a:r>
              <a:rPr sz="2000" spc="80">
                <a:latin typeface="Times New Roman"/>
                <a:cs typeface="Times New Roman"/>
              </a:rPr>
              <a:t> </a:t>
            </a:r>
            <a:r>
              <a:rPr sz="2000" spc="-15">
                <a:latin typeface="Times New Roman"/>
                <a:cs typeface="Times New Roman"/>
              </a:rPr>
              <a:t>have</a:t>
            </a:r>
            <a:r>
              <a:rPr sz="2000" spc="70">
                <a:latin typeface="Times New Roman"/>
                <a:cs typeface="Times New Roman"/>
              </a:rPr>
              <a:t> </a:t>
            </a:r>
            <a:r>
              <a:rPr sz="2000" spc="-15">
                <a:latin typeface="Times New Roman"/>
                <a:cs typeface="Times New Roman"/>
              </a:rPr>
              <a:t>increased</a:t>
            </a:r>
            <a:r>
              <a:rPr sz="2000" spc="45">
                <a:latin typeface="Times New Roman"/>
                <a:cs typeface="Times New Roman"/>
              </a:rPr>
              <a:t> </a:t>
            </a:r>
            <a:r>
              <a:rPr sz="2000" spc="-15">
                <a:latin typeface="Times New Roman"/>
                <a:cs typeface="Times New Roman"/>
              </a:rPr>
              <a:t>their</a:t>
            </a:r>
            <a:r>
              <a:rPr sz="2000" spc="40">
                <a:latin typeface="Times New Roman"/>
                <a:cs typeface="Times New Roman"/>
              </a:rPr>
              <a:t> </a:t>
            </a:r>
            <a:r>
              <a:rPr sz="2000" spc="-40">
                <a:latin typeface="Times New Roman"/>
                <a:cs typeface="Times New Roman"/>
              </a:rPr>
              <a:t>efforts</a:t>
            </a:r>
            <a:r>
              <a:rPr sz="2000" spc="225">
                <a:latin typeface="Times New Roman"/>
                <a:cs typeface="Times New Roman"/>
              </a:rPr>
              <a:t> </a:t>
            </a:r>
            <a:r>
              <a:rPr sz="2000" spc="-5">
                <a:latin typeface="Times New Roman"/>
                <a:cs typeface="Times New Roman"/>
              </a:rPr>
              <a:t>to</a:t>
            </a:r>
            <a:r>
              <a:rPr sz="2000" spc="5">
                <a:latin typeface="Times New Roman"/>
                <a:cs typeface="Times New Roman"/>
              </a:rPr>
              <a:t> </a:t>
            </a:r>
            <a:r>
              <a:rPr sz="2000" spc="-10">
                <a:latin typeface="Times New Roman"/>
                <a:cs typeface="Times New Roman"/>
              </a:rPr>
              <a:t>acquire</a:t>
            </a:r>
            <a:r>
              <a:rPr sz="2000" spc="70">
                <a:latin typeface="Times New Roman"/>
                <a:cs typeface="Times New Roman"/>
              </a:rPr>
              <a:t> </a:t>
            </a:r>
            <a:r>
              <a:rPr sz="2000">
                <a:latin typeface="Times New Roman"/>
                <a:cs typeface="Times New Roman"/>
              </a:rPr>
              <a:t>and</a:t>
            </a:r>
            <a:r>
              <a:rPr sz="2000" spc="5">
                <a:latin typeface="Times New Roman"/>
                <a:cs typeface="Times New Roman"/>
              </a:rPr>
              <a:t> </a:t>
            </a:r>
            <a:r>
              <a:rPr sz="2000" spc="-10">
                <a:latin typeface="Times New Roman"/>
                <a:cs typeface="Times New Roman"/>
              </a:rPr>
              <a:t>retain </a:t>
            </a:r>
            <a:r>
              <a:rPr sz="2000" spc="-15">
                <a:latin typeface="Times New Roman"/>
                <a:cs typeface="Times New Roman"/>
              </a:rPr>
              <a:t>them.</a:t>
            </a:r>
            <a:endParaRPr sz="2000">
              <a:latin typeface="Times New Roman"/>
              <a:cs typeface="Times New Roman"/>
            </a:endParaRPr>
          </a:p>
          <a:p>
            <a:pPr marL="355600" marR="5080" indent="-343535">
              <a:lnSpc>
                <a:spcPts val="3100"/>
              </a:lnSpc>
              <a:spcBef>
                <a:spcPts val="105"/>
              </a:spcBef>
              <a:buClr>
                <a:srgbClr val="FF6600"/>
              </a:buClr>
              <a:buChar char="-"/>
              <a:tabLst>
                <a:tab pos="355600" algn="l"/>
                <a:tab pos="356235" algn="l"/>
              </a:tabLst>
            </a:pPr>
            <a:r>
              <a:rPr sz="2000" spc="-10">
                <a:latin typeface="Times New Roman"/>
                <a:cs typeface="Times New Roman"/>
              </a:rPr>
              <a:t>Modern</a:t>
            </a:r>
            <a:r>
              <a:rPr sz="2000" spc="455">
                <a:latin typeface="Times New Roman"/>
                <a:cs typeface="Times New Roman"/>
              </a:rPr>
              <a:t> </a:t>
            </a:r>
            <a:r>
              <a:rPr sz="2000" spc="-25">
                <a:latin typeface="Times New Roman"/>
                <a:cs typeface="Times New Roman"/>
              </a:rPr>
              <a:t>firms</a:t>
            </a:r>
            <a:r>
              <a:rPr sz="2000" spc="425">
                <a:latin typeface="Times New Roman"/>
                <a:cs typeface="Times New Roman"/>
              </a:rPr>
              <a:t> </a:t>
            </a:r>
            <a:r>
              <a:rPr sz="2000" spc="-5">
                <a:latin typeface="Times New Roman"/>
                <a:cs typeface="Times New Roman"/>
              </a:rPr>
              <a:t>strive</a:t>
            </a:r>
            <a:r>
              <a:rPr sz="2000" spc="365">
                <a:latin typeface="Times New Roman"/>
                <a:cs typeface="Times New Roman"/>
              </a:rPr>
              <a:t> </a:t>
            </a:r>
            <a:r>
              <a:rPr sz="2000" spc="-5">
                <a:latin typeface="Times New Roman"/>
                <a:cs typeface="Times New Roman"/>
              </a:rPr>
              <a:t>to</a:t>
            </a:r>
            <a:r>
              <a:rPr sz="2000" spc="345">
                <a:latin typeface="Times New Roman"/>
                <a:cs typeface="Times New Roman"/>
              </a:rPr>
              <a:t> </a:t>
            </a:r>
            <a:r>
              <a:rPr sz="2000">
                <a:latin typeface="Times New Roman"/>
                <a:cs typeface="Times New Roman"/>
              </a:rPr>
              <a:t>learn</a:t>
            </a:r>
            <a:r>
              <a:rPr sz="2000" spc="400">
                <a:latin typeface="Times New Roman"/>
                <a:cs typeface="Times New Roman"/>
              </a:rPr>
              <a:t> </a:t>
            </a:r>
            <a:r>
              <a:rPr sz="2000" spc="5">
                <a:latin typeface="Times New Roman"/>
                <a:cs typeface="Times New Roman"/>
              </a:rPr>
              <a:t>as</a:t>
            </a:r>
            <a:r>
              <a:rPr sz="2000" spc="425">
                <a:latin typeface="Times New Roman"/>
                <a:cs typeface="Times New Roman"/>
              </a:rPr>
              <a:t> </a:t>
            </a:r>
            <a:r>
              <a:rPr sz="2000" spc="-10">
                <a:latin typeface="Times New Roman"/>
                <a:cs typeface="Times New Roman"/>
              </a:rPr>
              <a:t>much</a:t>
            </a:r>
            <a:r>
              <a:rPr sz="2000" spc="395">
                <a:latin typeface="Times New Roman"/>
                <a:cs typeface="Times New Roman"/>
              </a:rPr>
              <a:t> </a:t>
            </a:r>
            <a:r>
              <a:rPr sz="2000" spc="5">
                <a:latin typeface="Times New Roman"/>
                <a:cs typeface="Times New Roman"/>
              </a:rPr>
              <a:t>as</a:t>
            </a:r>
            <a:r>
              <a:rPr sz="2000" spc="425">
                <a:latin typeface="Times New Roman"/>
                <a:cs typeface="Times New Roman"/>
              </a:rPr>
              <a:t> </a:t>
            </a:r>
            <a:r>
              <a:rPr sz="2000" spc="-5">
                <a:latin typeface="Times New Roman"/>
                <a:cs typeface="Times New Roman"/>
              </a:rPr>
              <a:t>possible</a:t>
            </a:r>
            <a:r>
              <a:rPr sz="2000" spc="370">
                <a:latin typeface="Times New Roman"/>
                <a:cs typeface="Times New Roman"/>
              </a:rPr>
              <a:t> </a:t>
            </a:r>
            <a:r>
              <a:rPr sz="2000" spc="-10">
                <a:latin typeface="Times New Roman"/>
                <a:cs typeface="Times New Roman"/>
              </a:rPr>
              <a:t>about</a:t>
            </a:r>
            <a:r>
              <a:rPr sz="2000" spc="400">
                <a:latin typeface="Times New Roman"/>
                <a:cs typeface="Times New Roman"/>
              </a:rPr>
              <a:t> </a:t>
            </a:r>
            <a:r>
              <a:rPr sz="2000" spc="-5">
                <a:latin typeface="Times New Roman"/>
                <a:cs typeface="Times New Roman"/>
              </a:rPr>
              <a:t>their</a:t>
            </a:r>
            <a:r>
              <a:rPr sz="2000" spc="385">
                <a:latin typeface="Times New Roman"/>
                <a:cs typeface="Times New Roman"/>
              </a:rPr>
              <a:t> </a:t>
            </a:r>
            <a:r>
              <a:rPr sz="2000" spc="-15">
                <a:latin typeface="Times New Roman"/>
                <a:cs typeface="Times New Roman"/>
              </a:rPr>
              <a:t>customers</a:t>
            </a:r>
            <a:r>
              <a:rPr sz="2000" spc="420">
                <a:latin typeface="Times New Roman"/>
                <a:cs typeface="Times New Roman"/>
              </a:rPr>
              <a:t> </a:t>
            </a:r>
            <a:r>
              <a:rPr sz="2000" spc="40">
                <a:latin typeface="Times New Roman"/>
                <a:cs typeface="Times New Roman"/>
              </a:rPr>
              <a:t>to </a:t>
            </a:r>
            <a:r>
              <a:rPr sz="2000" spc="-484">
                <a:latin typeface="Times New Roman"/>
                <a:cs typeface="Times New Roman"/>
              </a:rPr>
              <a:t> </a:t>
            </a:r>
            <a:r>
              <a:rPr sz="2000" spc="-20">
                <a:latin typeface="Times New Roman"/>
                <a:cs typeface="Times New Roman"/>
              </a:rPr>
              <a:t>better</a:t>
            </a:r>
            <a:r>
              <a:rPr sz="2000" spc="80">
                <a:latin typeface="Times New Roman"/>
                <a:cs typeface="Times New Roman"/>
              </a:rPr>
              <a:t> </a:t>
            </a:r>
            <a:r>
              <a:rPr sz="2000" spc="-5">
                <a:latin typeface="Times New Roman"/>
                <a:cs typeface="Times New Roman"/>
              </a:rPr>
              <a:t>anticipate</a:t>
            </a:r>
            <a:r>
              <a:rPr sz="2000" spc="10">
                <a:latin typeface="Times New Roman"/>
                <a:cs typeface="Times New Roman"/>
              </a:rPr>
              <a:t> </a:t>
            </a:r>
            <a:r>
              <a:rPr sz="2000">
                <a:latin typeface="Times New Roman"/>
                <a:cs typeface="Times New Roman"/>
              </a:rPr>
              <a:t>and </a:t>
            </a:r>
            <a:r>
              <a:rPr sz="2000" spc="-5">
                <a:latin typeface="Times New Roman"/>
                <a:cs typeface="Times New Roman"/>
              </a:rPr>
              <a:t>address</a:t>
            </a:r>
            <a:r>
              <a:rPr sz="2000" spc="-25">
                <a:latin typeface="Times New Roman"/>
                <a:cs typeface="Times New Roman"/>
              </a:rPr>
              <a:t> </a:t>
            </a:r>
            <a:r>
              <a:rPr sz="2000" spc="-15">
                <a:latin typeface="Times New Roman"/>
                <a:cs typeface="Times New Roman"/>
              </a:rPr>
              <a:t>their</a:t>
            </a:r>
            <a:r>
              <a:rPr sz="2000" spc="30">
                <a:latin typeface="Times New Roman"/>
                <a:cs typeface="Times New Roman"/>
              </a:rPr>
              <a:t> </a:t>
            </a:r>
            <a:r>
              <a:rPr sz="2000" spc="-10">
                <a:latin typeface="Times New Roman"/>
                <a:cs typeface="Times New Roman"/>
              </a:rPr>
              <a:t>needs.</a:t>
            </a:r>
            <a:endParaRPr sz="2000">
              <a:latin typeface="Times New Roman"/>
              <a:cs typeface="Times New Roman"/>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7369" y="483032"/>
            <a:ext cx="4024631" cy="505908"/>
          </a:xfrm>
          <a:prstGeom prst="rect">
            <a:avLst/>
          </a:prstGeom>
        </p:spPr>
        <p:txBody>
          <a:bodyPr vert="horz" wrap="square" lIns="0" tIns="13335" rIns="0" bIns="0" rtlCol="0">
            <a:spAutoFit/>
          </a:bodyPr>
          <a:lstStyle/>
          <a:p>
            <a:pPr marL="12700">
              <a:lnSpc>
                <a:spcPct val="100000"/>
              </a:lnSpc>
              <a:spcBef>
                <a:spcPts val="105"/>
              </a:spcBef>
            </a:pPr>
            <a:r>
              <a:rPr spc="-5">
                <a:solidFill>
                  <a:srgbClr val="006FC0"/>
                </a:solidFill>
                <a:latin typeface="Times New Roman"/>
                <a:cs typeface="Times New Roman"/>
              </a:rPr>
              <a:t>Business</a:t>
            </a:r>
            <a:r>
              <a:rPr spc="-35">
                <a:solidFill>
                  <a:srgbClr val="006FC0"/>
                </a:solidFill>
                <a:latin typeface="Times New Roman"/>
                <a:cs typeface="Times New Roman"/>
              </a:rPr>
              <a:t> </a:t>
            </a:r>
            <a:r>
              <a:rPr spc="-5">
                <a:solidFill>
                  <a:srgbClr val="006FC0"/>
                </a:solidFill>
                <a:latin typeface="Times New Roman"/>
                <a:cs typeface="Times New Roman"/>
              </a:rPr>
              <a:t>Pressures</a:t>
            </a:r>
          </a:p>
        </p:txBody>
      </p:sp>
      <p:sp>
        <p:nvSpPr>
          <p:cNvPr id="3" name="object 3"/>
          <p:cNvSpPr txBox="1"/>
          <p:nvPr/>
        </p:nvSpPr>
        <p:spPr>
          <a:xfrm>
            <a:off x="547369" y="1474406"/>
            <a:ext cx="8399780" cy="4643387"/>
          </a:xfrm>
          <a:prstGeom prst="rect">
            <a:avLst/>
          </a:prstGeom>
        </p:spPr>
        <p:txBody>
          <a:bodyPr vert="horz" wrap="square" lIns="0" tIns="12700" rIns="0" bIns="0" rtlCol="0">
            <a:spAutoFit/>
          </a:bodyPr>
          <a:lstStyle/>
          <a:p>
            <a:pPr marL="12700" algn="just">
              <a:lnSpc>
                <a:spcPct val="100000"/>
              </a:lnSpc>
              <a:spcBef>
                <a:spcPts val="100"/>
              </a:spcBef>
            </a:pPr>
            <a:r>
              <a:rPr sz="2400" b="1">
                <a:solidFill>
                  <a:srgbClr val="00AF50"/>
                </a:solidFill>
                <a:latin typeface="Times New Roman"/>
                <a:cs typeface="Times New Roman"/>
              </a:rPr>
              <a:t>B</a:t>
            </a:r>
            <a:r>
              <a:rPr sz="2400" b="1" spc="-15">
                <a:solidFill>
                  <a:srgbClr val="00AF50"/>
                </a:solidFill>
                <a:latin typeface="Times New Roman"/>
                <a:cs typeface="Times New Roman"/>
              </a:rPr>
              <a:t> </a:t>
            </a:r>
            <a:r>
              <a:rPr sz="2400" b="1">
                <a:solidFill>
                  <a:srgbClr val="00AF50"/>
                </a:solidFill>
                <a:latin typeface="Times New Roman"/>
                <a:cs typeface="Times New Roman"/>
              </a:rPr>
              <a:t>-</a:t>
            </a:r>
            <a:r>
              <a:rPr sz="2400" b="1" spc="-10">
                <a:solidFill>
                  <a:srgbClr val="00AF50"/>
                </a:solidFill>
                <a:latin typeface="Times New Roman"/>
                <a:cs typeface="Times New Roman"/>
              </a:rPr>
              <a:t> </a:t>
            </a:r>
            <a:r>
              <a:rPr sz="2400" b="1" spc="-15">
                <a:solidFill>
                  <a:srgbClr val="00AF50"/>
                </a:solidFill>
                <a:latin typeface="Times New Roman"/>
                <a:cs typeface="Times New Roman"/>
              </a:rPr>
              <a:t>Technology</a:t>
            </a:r>
            <a:r>
              <a:rPr sz="2400" b="1" spc="80">
                <a:solidFill>
                  <a:srgbClr val="00AF50"/>
                </a:solidFill>
                <a:latin typeface="Times New Roman"/>
                <a:cs typeface="Times New Roman"/>
              </a:rPr>
              <a:t> </a:t>
            </a:r>
            <a:r>
              <a:rPr sz="2400" b="1" spc="-10">
                <a:solidFill>
                  <a:srgbClr val="00AF50"/>
                </a:solidFill>
                <a:latin typeface="Times New Roman"/>
                <a:cs typeface="Times New Roman"/>
              </a:rPr>
              <a:t>Pressures.</a:t>
            </a:r>
            <a:endParaRPr sz="2400">
              <a:latin typeface="Times New Roman"/>
              <a:cs typeface="Times New Roman"/>
            </a:endParaRPr>
          </a:p>
          <a:p>
            <a:pPr>
              <a:lnSpc>
                <a:spcPct val="100000"/>
              </a:lnSpc>
              <a:spcBef>
                <a:spcPts val="45"/>
              </a:spcBef>
            </a:pPr>
            <a:endParaRPr>
              <a:latin typeface="Times New Roman"/>
              <a:cs typeface="Times New Roman"/>
            </a:endParaRPr>
          </a:p>
          <a:p>
            <a:pPr marL="12700">
              <a:lnSpc>
                <a:spcPct val="100000"/>
              </a:lnSpc>
              <a:tabLst>
                <a:tab pos="469900" algn="l"/>
              </a:tabLst>
            </a:pPr>
            <a:r>
              <a:rPr sz="2000" b="1" spc="-5">
                <a:solidFill>
                  <a:srgbClr val="FF6600"/>
                </a:solidFill>
                <a:latin typeface="Times New Roman"/>
                <a:cs typeface="Times New Roman"/>
              </a:rPr>
              <a:t>1.	</a:t>
            </a:r>
            <a:r>
              <a:rPr sz="2000" b="1" spc="-20">
                <a:solidFill>
                  <a:srgbClr val="FF6600"/>
                </a:solidFill>
                <a:latin typeface="Times New Roman"/>
                <a:cs typeface="Times New Roman"/>
              </a:rPr>
              <a:t>Technological</a:t>
            </a:r>
            <a:r>
              <a:rPr sz="2000" b="1" spc="204">
                <a:solidFill>
                  <a:srgbClr val="FF6600"/>
                </a:solidFill>
                <a:latin typeface="Times New Roman"/>
                <a:cs typeface="Times New Roman"/>
              </a:rPr>
              <a:t> </a:t>
            </a:r>
            <a:r>
              <a:rPr sz="2000" b="1" spc="-25">
                <a:solidFill>
                  <a:srgbClr val="FF6600"/>
                </a:solidFill>
                <a:latin typeface="Times New Roman"/>
                <a:cs typeface="Times New Roman"/>
              </a:rPr>
              <a:t>Innovation</a:t>
            </a:r>
            <a:r>
              <a:rPr sz="2000" b="1" spc="190">
                <a:solidFill>
                  <a:srgbClr val="FF6600"/>
                </a:solidFill>
                <a:latin typeface="Times New Roman"/>
                <a:cs typeface="Times New Roman"/>
              </a:rPr>
              <a:t> </a:t>
            </a:r>
            <a:r>
              <a:rPr sz="2000" b="1" spc="-25">
                <a:solidFill>
                  <a:srgbClr val="FF6600"/>
                </a:solidFill>
                <a:latin typeface="Times New Roman"/>
                <a:cs typeface="Times New Roman"/>
              </a:rPr>
              <a:t>and</a:t>
            </a:r>
            <a:r>
              <a:rPr sz="2000" b="1" spc="75">
                <a:solidFill>
                  <a:srgbClr val="FF6600"/>
                </a:solidFill>
                <a:latin typeface="Times New Roman"/>
                <a:cs typeface="Times New Roman"/>
              </a:rPr>
              <a:t> </a:t>
            </a:r>
            <a:r>
              <a:rPr sz="2000" b="1" spc="-5">
                <a:solidFill>
                  <a:srgbClr val="FF6600"/>
                </a:solidFill>
                <a:latin typeface="Times New Roman"/>
                <a:cs typeface="Times New Roman"/>
              </a:rPr>
              <a:t>Obsolescence.</a:t>
            </a:r>
            <a:endParaRPr sz="2000">
              <a:latin typeface="Times New Roman"/>
              <a:cs typeface="Times New Roman"/>
            </a:endParaRPr>
          </a:p>
          <a:p>
            <a:pPr marL="355600" marR="8255" indent="-343535">
              <a:lnSpc>
                <a:spcPct val="120000"/>
              </a:lnSpc>
              <a:spcBef>
                <a:spcPts val="600"/>
              </a:spcBef>
              <a:buClr>
                <a:srgbClr val="FF6600"/>
              </a:buClr>
              <a:buChar char="-"/>
              <a:tabLst>
                <a:tab pos="355600" algn="l"/>
                <a:tab pos="356235" algn="l"/>
                <a:tab pos="971550" algn="l"/>
                <a:tab pos="1480185" algn="l"/>
                <a:tab pos="2592070" algn="l"/>
                <a:tab pos="4015740" algn="l"/>
                <a:tab pos="4879975" algn="l"/>
                <a:tab pos="5629275" algn="l"/>
                <a:tab pos="5972810" algn="l"/>
                <a:tab pos="6881495" algn="l"/>
                <a:tab pos="8094980" algn="l"/>
              </a:tabLst>
            </a:pPr>
            <a:r>
              <a:rPr sz="2000" spc="-5">
                <a:latin typeface="Times New Roman"/>
                <a:cs typeface="Times New Roman"/>
              </a:rPr>
              <a:t>N</a:t>
            </a:r>
            <a:r>
              <a:rPr sz="2000" spc="-40">
                <a:latin typeface="Times New Roman"/>
                <a:cs typeface="Times New Roman"/>
              </a:rPr>
              <a:t>e</a:t>
            </a:r>
            <a:r>
              <a:rPr sz="2000" spc="-5">
                <a:latin typeface="Times New Roman"/>
                <a:cs typeface="Times New Roman"/>
              </a:rPr>
              <a:t>w</a:t>
            </a:r>
            <a:r>
              <a:rPr sz="2000">
                <a:latin typeface="Times New Roman"/>
                <a:cs typeface="Times New Roman"/>
              </a:rPr>
              <a:t>	</a:t>
            </a:r>
            <a:r>
              <a:rPr sz="2000" spc="10">
                <a:latin typeface="Times New Roman"/>
                <a:cs typeface="Times New Roman"/>
              </a:rPr>
              <a:t>a</a:t>
            </a:r>
            <a:r>
              <a:rPr sz="2000">
                <a:latin typeface="Times New Roman"/>
                <a:cs typeface="Times New Roman"/>
              </a:rPr>
              <a:t>nd	i</a:t>
            </a:r>
            <a:r>
              <a:rPr sz="2000" spc="-10">
                <a:latin typeface="Times New Roman"/>
                <a:cs typeface="Times New Roman"/>
              </a:rPr>
              <a:t>m</a:t>
            </a:r>
            <a:r>
              <a:rPr sz="2000">
                <a:latin typeface="Times New Roman"/>
                <a:cs typeface="Times New Roman"/>
              </a:rPr>
              <a:t>p</a:t>
            </a:r>
            <a:r>
              <a:rPr sz="2000" spc="35">
                <a:latin typeface="Times New Roman"/>
                <a:cs typeface="Times New Roman"/>
              </a:rPr>
              <a:t>r</a:t>
            </a:r>
            <a:r>
              <a:rPr sz="2000">
                <a:latin typeface="Times New Roman"/>
                <a:cs typeface="Times New Roman"/>
              </a:rPr>
              <a:t>ov</a:t>
            </a:r>
            <a:r>
              <a:rPr sz="2000" spc="-30">
                <a:latin typeface="Times New Roman"/>
                <a:cs typeface="Times New Roman"/>
              </a:rPr>
              <a:t>e</a:t>
            </a:r>
            <a:r>
              <a:rPr sz="2000">
                <a:latin typeface="Times New Roman"/>
                <a:cs typeface="Times New Roman"/>
              </a:rPr>
              <a:t>d	</a:t>
            </a:r>
            <a:r>
              <a:rPr sz="2000" spc="40">
                <a:latin typeface="Times New Roman"/>
                <a:cs typeface="Times New Roman"/>
              </a:rPr>
              <a:t>t</a:t>
            </a:r>
            <a:r>
              <a:rPr sz="2000" spc="10">
                <a:latin typeface="Times New Roman"/>
                <a:cs typeface="Times New Roman"/>
              </a:rPr>
              <a:t>e</a:t>
            </a:r>
            <a:r>
              <a:rPr sz="2000" spc="-40">
                <a:latin typeface="Times New Roman"/>
                <a:cs typeface="Times New Roman"/>
              </a:rPr>
              <a:t>c</a:t>
            </a:r>
            <a:r>
              <a:rPr sz="2000">
                <a:latin typeface="Times New Roman"/>
                <a:cs typeface="Times New Roman"/>
              </a:rPr>
              <a:t>h</a:t>
            </a:r>
            <a:r>
              <a:rPr sz="2000" spc="45">
                <a:latin typeface="Times New Roman"/>
                <a:cs typeface="Times New Roman"/>
              </a:rPr>
              <a:t>n</a:t>
            </a:r>
            <a:r>
              <a:rPr sz="2000" spc="-50">
                <a:latin typeface="Times New Roman"/>
                <a:cs typeface="Times New Roman"/>
              </a:rPr>
              <a:t>o</a:t>
            </a:r>
            <a:r>
              <a:rPr sz="2000" spc="40">
                <a:latin typeface="Times New Roman"/>
                <a:cs typeface="Times New Roman"/>
              </a:rPr>
              <a:t>l</a:t>
            </a:r>
            <a:r>
              <a:rPr sz="2000" spc="-50">
                <a:latin typeface="Times New Roman"/>
                <a:cs typeface="Times New Roman"/>
              </a:rPr>
              <a:t>o</a:t>
            </a:r>
            <a:r>
              <a:rPr sz="2000">
                <a:latin typeface="Times New Roman"/>
                <a:cs typeface="Times New Roman"/>
              </a:rPr>
              <a:t>g</a:t>
            </a:r>
            <a:r>
              <a:rPr sz="2000" spc="-10">
                <a:latin typeface="Times New Roman"/>
                <a:cs typeface="Times New Roman"/>
              </a:rPr>
              <a:t>i</a:t>
            </a:r>
            <a:r>
              <a:rPr sz="2000" spc="-40">
                <a:latin typeface="Times New Roman"/>
                <a:cs typeface="Times New Roman"/>
              </a:rPr>
              <a:t>e</a:t>
            </a:r>
            <a:r>
              <a:rPr sz="2000" spc="-5">
                <a:latin typeface="Times New Roman"/>
                <a:cs typeface="Times New Roman"/>
              </a:rPr>
              <a:t>s</a:t>
            </a:r>
            <a:r>
              <a:rPr sz="2000">
                <a:latin typeface="Times New Roman"/>
                <a:cs typeface="Times New Roman"/>
              </a:rPr>
              <a:t>	</a:t>
            </a:r>
            <a:r>
              <a:rPr sz="2000" spc="-20">
                <a:latin typeface="Times New Roman"/>
                <a:cs typeface="Times New Roman"/>
              </a:rPr>
              <a:t>r</a:t>
            </a:r>
            <a:r>
              <a:rPr sz="2000" spc="10">
                <a:latin typeface="Times New Roman"/>
                <a:cs typeface="Times New Roman"/>
              </a:rPr>
              <a:t>a</a:t>
            </a:r>
            <a:r>
              <a:rPr sz="2000">
                <a:latin typeface="Times New Roman"/>
                <a:cs typeface="Times New Roman"/>
              </a:rPr>
              <a:t>p</a:t>
            </a:r>
            <a:r>
              <a:rPr sz="2000" spc="-10">
                <a:latin typeface="Times New Roman"/>
                <a:cs typeface="Times New Roman"/>
              </a:rPr>
              <a:t>i</a:t>
            </a:r>
            <a:r>
              <a:rPr sz="2000">
                <a:latin typeface="Times New Roman"/>
                <a:cs typeface="Times New Roman"/>
              </a:rPr>
              <a:t>d</a:t>
            </a:r>
            <a:r>
              <a:rPr sz="2000" spc="40">
                <a:latin typeface="Times New Roman"/>
                <a:cs typeface="Times New Roman"/>
              </a:rPr>
              <a:t>l</a:t>
            </a:r>
            <a:r>
              <a:rPr sz="2000">
                <a:latin typeface="Times New Roman"/>
                <a:cs typeface="Times New Roman"/>
              </a:rPr>
              <a:t>y	</a:t>
            </a:r>
            <a:r>
              <a:rPr sz="2000" spc="-40">
                <a:latin typeface="Times New Roman"/>
                <a:cs typeface="Times New Roman"/>
              </a:rPr>
              <a:t>c</a:t>
            </a:r>
            <a:r>
              <a:rPr sz="2000" spc="30">
                <a:latin typeface="Times New Roman"/>
                <a:cs typeface="Times New Roman"/>
              </a:rPr>
              <a:t>r</a:t>
            </a:r>
            <a:r>
              <a:rPr sz="2000" spc="-40">
                <a:latin typeface="Times New Roman"/>
                <a:cs typeface="Times New Roman"/>
              </a:rPr>
              <a:t>e</a:t>
            </a:r>
            <a:r>
              <a:rPr sz="2000" spc="10">
                <a:latin typeface="Times New Roman"/>
                <a:cs typeface="Times New Roman"/>
              </a:rPr>
              <a:t>a</a:t>
            </a:r>
            <a:r>
              <a:rPr sz="2000" spc="40">
                <a:latin typeface="Times New Roman"/>
                <a:cs typeface="Times New Roman"/>
              </a:rPr>
              <a:t>t</a:t>
            </a:r>
            <a:r>
              <a:rPr sz="2000">
                <a:latin typeface="Times New Roman"/>
                <a:cs typeface="Times New Roman"/>
              </a:rPr>
              <a:t>e	</a:t>
            </a:r>
            <a:r>
              <a:rPr sz="2000" spc="-50">
                <a:latin typeface="Times New Roman"/>
                <a:cs typeface="Times New Roman"/>
              </a:rPr>
              <a:t>o</a:t>
            </a:r>
            <a:r>
              <a:rPr sz="2000">
                <a:latin typeface="Times New Roman"/>
                <a:cs typeface="Times New Roman"/>
              </a:rPr>
              <a:t>r	</a:t>
            </a:r>
            <a:r>
              <a:rPr sz="2000" spc="15">
                <a:latin typeface="Times New Roman"/>
                <a:cs typeface="Times New Roman"/>
              </a:rPr>
              <a:t>s</a:t>
            </a:r>
            <a:r>
              <a:rPr sz="2000">
                <a:latin typeface="Times New Roman"/>
                <a:cs typeface="Times New Roman"/>
              </a:rPr>
              <a:t>up</a:t>
            </a:r>
            <a:r>
              <a:rPr sz="2000" spc="45">
                <a:latin typeface="Times New Roman"/>
                <a:cs typeface="Times New Roman"/>
              </a:rPr>
              <a:t>p</a:t>
            </a:r>
            <a:r>
              <a:rPr sz="2000" spc="-50">
                <a:latin typeface="Times New Roman"/>
                <a:cs typeface="Times New Roman"/>
              </a:rPr>
              <a:t>o</a:t>
            </a:r>
            <a:r>
              <a:rPr sz="2000" spc="-20">
                <a:latin typeface="Times New Roman"/>
                <a:cs typeface="Times New Roman"/>
              </a:rPr>
              <a:t>r</a:t>
            </a:r>
            <a:r>
              <a:rPr sz="2000">
                <a:latin typeface="Times New Roman"/>
                <a:cs typeface="Times New Roman"/>
              </a:rPr>
              <a:t>t	</a:t>
            </a:r>
            <a:r>
              <a:rPr sz="2000" spc="15">
                <a:latin typeface="Times New Roman"/>
                <a:cs typeface="Times New Roman"/>
              </a:rPr>
              <a:t>s</a:t>
            </a:r>
            <a:r>
              <a:rPr sz="2000" spc="-5">
                <a:latin typeface="Times New Roman"/>
                <a:cs typeface="Times New Roman"/>
              </a:rPr>
              <a:t>ub</a:t>
            </a:r>
            <a:r>
              <a:rPr sz="2000" spc="15">
                <a:latin typeface="Times New Roman"/>
                <a:cs typeface="Times New Roman"/>
              </a:rPr>
              <a:t>s</a:t>
            </a:r>
            <a:r>
              <a:rPr sz="2000">
                <a:latin typeface="Times New Roman"/>
                <a:cs typeface="Times New Roman"/>
              </a:rPr>
              <a:t>t</a:t>
            </a:r>
            <a:r>
              <a:rPr sz="2000" spc="-15">
                <a:latin typeface="Times New Roman"/>
                <a:cs typeface="Times New Roman"/>
              </a:rPr>
              <a:t>i</a:t>
            </a:r>
            <a:r>
              <a:rPr sz="2000">
                <a:latin typeface="Times New Roman"/>
                <a:cs typeface="Times New Roman"/>
              </a:rPr>
              <a:t>t</a:t>
            </a:r>
            <a:r>
              <a:rPr sz="2000" spc="-10">
                <a:latin typeface="Times New Roman"/>
                <a:cs typeface="Times New Roman"/>
              </a:rPr>
              <a:t>u</a:t>
            </a:r>
            <a:r>
              <a:rPr sz="2000">
                <a:latin typeface="Times New Roman"/>
                <a:cs typeface="Times New Roman"/>
              </a:rPr>
              <a:t>t</a:t>
            </a:r>
            <a:r>
              <a:rPr sz="2000" spc="-45">
                <a:latin typeface="Times New Roman"/>
                <a:cs typeface="Times New Roman"/>
              </a:rPr>
              <a:t>e</a:t>
            </a:r>
            <a:r>
              <a:rPr sz="2000" spc="-5">
                <a:latin typeface="Times New Roman"/>
                <a:cs typeface="Times New Roman"/>
              </a:rPr>
              <a:t>s</a:t>
            </a:r>
            <a:r>
              <a:rPr sz="2000">
                <a:latin typeface="Times New Roman"/>
                <a:cs typeface="Times New Roman"/>
              </a:rPr>
              <a:t>	</a:t>
            </a:r>
            <a:r>
              <a:rPr sz="2000" spc="-20">
                <a:latin typeface="Times New Roman"/>
                <a:cs typeface="Times New Roman"/>
              </a:rPr>
              <a:t>f</a:t>
            </a:r>
            <a:r>
              <a:rPr sz="2000" spc="-50">
                <a:latin typeface="Times New Roman"/>
                <a:cs typeface="Times New Roman"/>
              </a:rPr>
              <a:t>o</a:t>
            </a:r>
            <a:r>
              <a:rPr sz="2000">
                <a:latin typeface="Times New Roman"/>
                <a:cs typeface="Times New Roman"/>
              </a:rPr>
              <a:t>r  </a:t>
            </a:r>
            <a:r>
              <a:rPr sz="2000" spc="-15">
                <a:latin typeface="Times New Roman"/>
                <a:cs typeface="Times New Roman"/>
              </a:rPr>
              <a:t>products,</a:t>
            </a:r>
            <a:r>
              <a:rPr sz="2000" spc="105">
                <a:latin typeface="Times New Roman"/>
                <a:cs typeface="Times New Roman"/>
              </a:rPr>
              <a:t> </a:t>
            </a:r>
            <a:r>
              <a:rPr sz="2000" spc="-15">
                <a:latin typeface="Times New Roman"/>
                <a:cs typeface="Times New Roman"/>
              </a:rPr>
              <a:t>alternative</a:t>
            </a:r>
            <a:r>
              <a:rPr sz="2000" spc="70">
                <a:latin typeface="Times New Roman"/>
                <a:cs typeface="Times New Roman"/>
              </a:rPr>
              <a:t> </a:t>
            </a:r>
            <a:r>
              <a:rPr sz="2000" spc="-20">
                <a:latin typeface="Times New Roman"/>
                <a:cs typeface="Times New Roman"/>
              </a:rPr>
              <a:t>service</a:t>
            </a:r>
            <a:r>
              <a:rPr sz="2000" spc="114">
                <a:latin typeface="Times New Roman"/>
                <a:cs typeface="Times New Roman"/>
              </a:rPr>
              <a:t> </a:t>
            </a:r>
            <a:r>
              <a:rPr sz="2000" spc="-15">
                <a:latin typeface="Times New Roman"/>
                <a:cs typeface="Times New Roman"/>
              </a:rPr>
              <a:t>options,</a:t>
            </a:r>
            <a:r>
              <a:rPr sz="2000" spc="55">
                <a:latin typeface="Times New Roman"/>
                <a:cs typeface="Times New Roman"/>
              </a:rPr>
              <a:t> </a:t>
            </a:r>
            <a:r>
              <a:rPr sz="2000">
                <a:latin typeface="Times New Roman"/>
                <a:cs typeface="Times New Roman"/>
              </a:rPr>
              <a:t>and</a:t>
            </a:r>
            <a:r>
              <a:rPr sz="2000" spc="10">
                <a:latin typeface="Times New Roman"/>
                <a:cs typeface="Times New Roman"/>
              </a:rPr>
              <a:t> </a:t>
            </a:r>
            <a:r>
              <a:rPr sz="2000" spc="-10">
                <a:latin typeface="Times New Roman"/>
                <a:cs typeface="Times New Roman"/>
              </a:rPr>
              <a:t>superb</a:t>
            </a:r>
            <a:r>
              <a:rPr sz="2000" spc="55">
                <a:latin typeface="Times New Roman"/>
                <a:cs typeface="Times New Roman"/>
              </a:rPr>
              <a:t> </a:t>
            </a:r>
            <a:r>
              <a:rPr sz="2000" spc="-15">
                <a:latin typeface="Times New Roman"/>
                <a:cs typeface="Times New Roman"/>
              </a:rPr>
              <a:t>quality.</a:t>
            </a:r>
            <a:endParaRPr sz="2000">
              <a:latin typeface="Times New Roman"/>
              <a:cs typeface="Times New Roman"/>
            </a:endParaRPr>
          </a:p>
          <a:p>
            <a:pPr marL="355600" indent="-343535">
              <a:lnSpc>
                <a:spcPct val="120000"/>
              </a:lnSpc>
              <a:spcBef>
                <a:spcPts val="600"/>
              </a:spcBef>
              <a:buClr>
                <a:srgbClr val="FF6600"/>
              </a:buClr>
              <a:buChar char="-"/>
              <a:tabLst>
                <a:tab pos="355600" algn="l"/>
                <a:tab pos="356235" algn="l"/>
              </a:tabLst>
            </a:pPr>
            <a:r>
              <a:rPr sz="2000" spc="-35">
                <a:latin typeface="Times New Roman"/>
                <a:cs typeface="Times New Roman"/>
              </a:rPr>
              <a:t>Today’s</a:t>
            </a:r>
            <a:r>
              <a:rPr sz="2000" spc="235">
                <a:latin typeface="Times New Roman"/>
                <a:cs typeface="Times New Roman"/>
              </a:rPr>
              <a:t> </a:t>
            </a:r>
            <a:r>
              <a:rPr sz="2000" spc="-20">
                <a:latin typeface="Times New Roman"/>
                <a:cs typeface="Times New Roman"/>
              </a:rPr>
              <a:t>state-of-the-art</a:t>
            </a:r>
            <a:r>
              <a:rPr sz="2000" spc="204">
                <a:latin typeface="Times New Roman"/>
                <a:cs typeface="Times New Roman"/>
              </a:rPr>
              <a:t> </a:t>
            </a:r>
            <a:r>
              <a:rPr sz="2000" spc="-15">
                <a:latin typeface="Times New Roman"/>
                <a:cs typeface="Times New Roman"/>
              </a:rPr>
              <a:t>products</a:t>
            </a:r>
            <a:r>
              <a:rPr sz="2000" spc="65">
                <a:latin typeface="Times New Roman"/>
                <a:cs typeface="Times New Roman"/>
              </a:rPr>
              <a:t> </a:t>
            </a:r>
            <a:r>
              <a:rPr sz="2000">
                <a:latin typeface="Times New Roman"/>
                <a:cs typeface="Times New Roman"/>
              </a:rPr>
              <a:t>may</a:t>
            </a:r>
            <a:r>
              <a:rPr sz="2000" spc="10">
                <a:latin typeface="Times New Roman"/>
                <a:cs typeface="Times New Roman"/>
              </a:rPr>
              <a:t> </a:t>
            </a:r>
            <a:r>
              <a:rPr sz="2000">
                <a:latin typeface="Times New Roman"/>
                <a:cs typeface="Times New Roman"/>
              </a:rPr>
              <a:t>be</a:t>
            </a:r>
            <a:r>
              <a:rPr sz="2000" spc="15">
                <a:latin typeface="Times New Roman"/>
                <a:cs typeface="Times New Roman"/>
              </a:rPr>
              <a:t> </a:t>
            </a:r>
            <a:r>
              <a:rPr sz="2000" spc="-20">
                <a:latin typeface="Times New Roman"/>
                <a:cs typeface="Times New Roman"/>
              </a:rPr>
              <a:t>obsolete</a:t>
            </a:r>
            <a:r>
              <a:rPr sz="2000" spc="120">
                <a:latin typeface="Times New Roman"/>
                <a:cs typeface="Times New Roman"/>
              </a:rPr>
              <a:t> </a:t>
            </a:r>
            <a:r>
              <a:rPr sz="2000" spc="-25">
                <a:latin typeface="Times New Roman"/>
                <a:cs typeface="Times New Roman"/>
              </a:rPr>
              <a:t>tomorrow.</a:t>
            </a:r>
            <a:endParaRPr sz="2000">
              <a:latin typeface="Times New Roman"/>
              <a:cs typeface="Times New Roman"/>
            </a:endParaRPr>
          </a:p>
          <a:p>
            <a:pPr marL="355600" marR="10795" indent="-343535" algn="just">
              <a:lnSpc>
                <a:spcPct val="120000"/>
              </a:lnSpc>
              <a:spcBef>
                <a:spcPts val="600"/>
              </a:spcBef>
              <a:buClr>
                <a:srgbClr val="FF6600"/>
              </a:buClr>
              <a:buChar char="-"/>
              <a:tabLst>
                <a:tab pos="356235" algn="l"/>
              </a:tabLst>
            </a:pPr>
            <a:r>
              <a:rPr sz="2000" spc="-5">
                <a:latin typeface="Times New Roman"/>
                <a:cs typeface="Times New Roman"/>
              </a:rPr>
              <a:t>For </a:t>
            </a:r>
            <a:r>
              <a:rPr sz="2000" spc="-10">
                <a:latin typeface="Times New Roman"/>
                <a:cs typeface="Times New Roman"/>
              </a:rPr>
              <a:t>example, </a:t>
            </a:r>
            <a:r>
              <a:rPr sz="2000" spc="-15">
                <a:latin typeface="Times New Roman"/>
                <a:cs typeface="Times New Roman"/>
              </a:rPr>
              <a:t>fast </a:t>
            </a:r>
            <a:r>
              <a:rPr sz="2000" spc="-5">
                <a:latin typeface="Times New Roman"/>
                <a:cs typeface="Times New Roman"/>
              </a:rPr>
              <a:t>release of </a:t>
            </a:r>
            <a:r>
              <a:rPr sz="2000">
                <a:latin typeface="Times New Roman"/>
                <a:cs typeface="Times New Roman"/>
              </a:rPr>
              <a:t>new </a:t>
            </a:r>
            <a:r>
              <a:rPr sz="2000" spc="-10">
                <a:latin typeface="Times New Roman"/>
                <a:cs typeface="Times New Roman"/>
              </a:rPr>
              <a:t>versions </a:t>
            </a:r>
            <a:r>
              <a:rPr sz="2000">
                <a:latin typeface="Times New Roman"/>
                <a:cs typeface="Times New Roman"/>
              </a:rPr>
              <a:t>of </a:t>
            </a:r>
            <a:r>
              <a:rPr sz="2000" spc="-5">
                <a:latin typeface="Times New Roman"/>
                <a:cs typeface="Times New Roman"/>
              </a:rPr>
              <a:t>smartphone, </a:t>
            </a:r>
            <a:r>
              <a:rPr sz="2000">
                <a:latin typeface="Times New Roman"/>
                <a:cs typeface="Times New Roman"/>
              </a:rPr>
              <a:t>e </a:t>
            </a:r>
            <a:r>
              <a:rPr sz="2000" spc="-10">
                <a:latin typeface="Times New Roman"/>
                <a:cs typeface="Times New Roman"/>
              </a:rPr>
              <a:t>versions </a:t>
            </a:r>
            <a:r>
              <a:rPr sz="2000" spc="-5">
                <a:latin typeface="Times New Roman"/>
                <a:cs typeface="Times New Roman"/>
              </a:rPr>
              <a:t>of </a:t>
            </a:r>
            <a:r>
              <a:rPr sz="2000">
                <a:latin typeface="Times New Roman"/>
                <a:cs typeface="Times New Roman"/>
              </a:rPr>
              <a:t>books, </a:t>
            </a:r>
            <a:r>
              <a:rPr sz="2000" spc="5">
                <a:latin typeface="Times New Roman"/>
                <a:cs typeface="Times New Roman"/>
              </a:rPr>
              <a:t> </a:t>
            </a:r>
            <a:r>
              <a:rPr sz="2000" spc="-10">
                <a:latin typeface="Times New Roman"/>
                <a:cs typeface="Times New Roman"/>
              </a:rPr>
              <a:t>magazines,</a:t>
            </a:r>
            <a:r>
              <a:rPr sz="2000" spc="60">
                <a:latin typeface="Times New Roman"/>
                <a:cs typeface="Times New Roman"/>
              </a:rPr>
              <a:t> </a:t>
            </a:r>
            <a:r>
              <a:rPr sz="2000">
                <a:latin typeface="Times New Roman"/>
                <a:cs typeface="Times New Roman"/>
              </a:rPr>
              <a:t>and</a:t>
            </a:r>
            <a:r>
              <a:rPr sz="2000" spc="-50">
                <a:latin typeface="Times New Roman"/>
                <a:cs typeface="Times New Roman"/>
              </a:rPr>
              <a:t> </a:t>
            </a:r>
            <a:r>
              <a:rPr sz="2000" spc="-10">
                <a:latin typeface="Times New Roman"/>
                <a:cs typeface="Times New Roman"/>
              </a:rPr>
              <a:t>newspapers</a:t>
            </a:r>
            <a:r>
              <a:rPr sz="2000" spc="70">
                <a:latin typeface="Times New Roman"/>
                <a:cs typeface="Times New Roman"/>
              </a:rPr>
              <a:t> </a:t>
            </a:r>
            <a:r>
              <a:rPr sz="2000" spc="-15">
                <a:latin typeface="Times New Roman"/>
                <a:cs typeface="Times New Roman"/>
              </a:rPr>
              <a:t>replacing</a:t>
            </a:r>
            <a:r>
              <a:rPr sz="2000" spc="60">
                <a:latin typeface="Times New Roman"/>
                <a:cs typeface="Times New Roman"/>
              </a:rPr>
              <a:t> </a:t>
            </a:r>
            <a:r>
              <a:rPr sz="2000" spc="-5">
                <a:latin typeface="Times New Roman"/>
                <a:cs typeface="Times New Roman"/>
              </a:rPr>
              <a:t>hard </a:t>
            </a:r>
            <a:r>
              <a:rPr sz="2000" spc="-25">
                <a:latin typeface="Times New Roman"/>
                <a:cs typeface="Times New Roman"/>
              </a:rPr>
              <a:t>copy</a:t>
            </a:r>
            <a:r>
              <a:rPr sz="2000" spc="100">
                <a:latin typeface="Times New Roman"/>
                <a:cs typeface="Times New Roman"/>
              </a:rPr>
              <a:t> </a:t>
            </a:r>
            <a:r>
              <a:rPr sz="2000" spc="-20">
                <a:latin typeface="Times New Roman"/>
                <a:cs typeface="Times New Roman"/>
              </a:rPr>
              <a:t>versions,</a:t>
            </a:r>
            <a:endParaRPr sz="2000">
              <a:latin typeface="Times New Roman"/>
              <a:cs typeface="Times New Roman"/>
            </a:endParaRPr>
          </a:p>
          <a:p>
            <a:pPr marL="355600" indent="-343535" algn="just">
              <a:lnSpc>
                <a:spcPct val="120000"/>
              </a:lnSpc>
              <a:spcBef>
                <a:spcPts val="600"/>
              </a:spcBef>
              <a:buClr>
                <a:srgbClr val="FF6600"/>
              </a:buClr>
              <a:buChar char="-"/>
              <a:tabLst>
                <a:tab pos="356235" algn="l"/>
              </a:tabLst>
            </a:pPr>
            <a:r>
              <a:rPr sz="2000" spc="-20">
                <a:latin typeface="Times New Roman"/>
                <a:cs typeface="Times New Roman"/>
              </a:rPr>
              <a:t>These</a:t>
            </a:r>
            <a:r>
              <a:rPr sz="2000" spc="120">
                <a:latin typeface="Times New Roman"/>
                <a:cs typeface="Times New Roman"/>
              </a:rPr>
              <a:t> </a:t>
            </a:r>
            <a:r>
              <a:rPr sz="2000" spc="-10">
                <a:latin typeface="Times New Roman"/>
                <a:cs typeface="Times New Roman"/>
              </a:rPr>
              <a:t>changes</a:t>
            </a:r>
            <a:r>
              <a:rPr sz="2000" spc="15">
                <a:latin typeface="Times New Roman"/>
                <a:cs typeface="Times New Roman"/>
              </a:rPr>
              <a:t> </a:t>
            </a:r>
            <a:r>
              <a:rPr sz="2000" spc="-35">
                <a:latin typeface="Times New Roman"/>
                <a:cs typeface="Times New Roman"/>
              </a:rPr>
              <a:t>force</a:t>
            </a:r>
            <a:r>
              <a:rPr sz="2000" spc="165">
                <a:latin typeface="Times New Roman"/>
                <a:cs typeface="Times New Roman"/>
              </a:rPr>
              <a:t> </a:t>
            </a:r>
            <a:r>
              <a:rPr sz="2000" spc="-5">
                <a:latin typeface="Times New Roman"/>
                <a:cs typeface="Times New Roman"/>
              </a:rPr>
              <a:t>businesses</a:t>
            </a:r>
            <a:r>
              <a:rPr sz="2000" spc="35">
                <a:latin typeface="Times New Roman"/>
                <a:cs typeface="Times New Roman"/>
              </a:rPr>
              <a:t> </a:t>
            </a:r>
            <a:r>
              <a:rPr sz="2000" spc="-5">
                <a:latin typeface="Times New Roman"/>
                <a:cs typeface="Times New Roman"/>
              </a:rPr>
              <a:t>to</a:t>
            </a:r>
            <a:r>
              <a:rPr sz="2000" spc="5">
                <a:latin typeface="Times New Roman"/>
                <a:cs typeface="Times New Roman"/>
              </a:rPr>
              <a:t> </a:t>
            </a:r>
            <a:r>
              <a:rPr sz="2000" spc="-25">
                <a:latin typeface="Times New Roman"/>
                <a:cs typeface="Times New Roman"/>
              </a:rPr>
              <a:t>keep</a:t>
            </a:r>
            <a:r>
              <a:rPr sz="2000" spc="55">
                <a:latin typeface="Times New Roman"/>
                <a:cs typeface="Times New Roman"/>
              </a:rPr>
              <a:t> </a:t>
            </a:r>
            <a:r>
              <a:rPr sz="2000" spc="-5">
                <a:latin typeface="Times New Roman"/>
                <a:cs typeface="Times New Roman"/>
              </a:rPr>
              <a:t>up</a:t>
            </a:r>
            <a:r>
              <a:rPr sz="2000">
                <a:latin typeface="Times New Roman"/>
                <a:cs typeface="Times New Roman"/>
              </a:rPr>
              <a:t> </a:t>
            </a:r>
            <a:r>
              <a:rPr sz="2000" spc="-5">
                <a:latin typeface="Times New Roman"/>
                <a:cs typeface="Times New Roman"/>
              </a:rPr>
              <a:t>with</a:t>
            </a:r>
            <a:r>
              <a:rPr sz="2000">
                <a:latin typeface="Times New Roman"/>
                <a:cs typeface="Times New Roman"/>
              </a:rPr>
              <a:t> </a:t>
            </a:r>
            <a:r>
              <a:rPr sz="2000" spc="-20">
                <a:latin typeface="Times New Roman"/>
                <a:cs typeface="Times New Roman"/>
              </a:rPr>
              <a:t>consumer</a:t>
            </a:r>
            <a:r>
              <a:rPr sz="2000" spc="145">
                <a:latin typeface="Times New Roman"/>
                <a:cs typeface="Times New Roman"/>
              </a:rPr>
              <a:t> </a:t>
            </a:r>
            <a:r>
              <a:rPr sz="2000" spc="-5">
                <a:latin typeface="Times New Roman"/>
                <a:cs typeface="Times New Roman"/>
              </a:rPr>
              <a:t>demands.</a:t>
            </a:r>
            <a:endParaRPr sz="2000">
              <a:latin typeface="Times New Roman"/>
              <a:cs typeface="Times New Roman"/>
            </a:endParaRPr>
          </a:p>
          <a:p>
            <a:pPr marL="355600" marR="5080" indent="-343535" algn="just">
              <a:lnSpc>
                <a:spcPct val="120000"/>
              </a:lnSpc>
              <a:spcBef>
                <a:spcPts val="600"/>
              </a:spcBef>
              <a:buClr>
                <a:srgbClr val="FF6600"/>
              </a:buClr>
              <a:buChar char="-"/>
              <a:tabLst>
                <a:tab pos="356235" algn="l"/>
              </a:tabLst>
            </a:pPr>
            <a:r>
              <a:rPr sz="2000" spc="-5">
                <a:latin typeface="Times New Roman"/>
                <a:cs typeface="Times New Roman"/>
              </a:rPr>
              <a:t>“bring </a:t>
            </a:r>
            <a:r>
              <a:rPr sz="2000" spc="-30">
                <a:latin typeface="Times New Roman"/>
                <a:cs typeface="Times New Roman"/>
              </a:rPr>
              <a:t>your </a:t>
            </a:r>
            <a:r>
              <a:rPr sz="2000" spc="-20">
                <a:latin typeface="Times New Roman"/>
                <a:cs typeface="Times New Roman"/>
              </a:rPr>
              <a:t>own </a:t>
            </a:r>
            <a:r>
              <a:rPr sz="2000">
                <a:latin typeface="Times New Roman"/>
                <a:cs typeface="Times New Roman"/>
              </a:rPr>
              <a:t>device </a:t>
            </a:r>
            <a:r>
              <a:rPr sz="2000" spc="-5">
                <a:latin typeface="Times New Roman"/>
                <a:cs typeface="Times New Roman"/>
              </a:rPr>
              <a:t>(BYOD).” </a:t>
            </a:r>
            <a:r>
              <a:rPr sz="2000">
                <a:latin typeface="Times New Roman"/>
                <a:cs typeface="Times New Roman"/>
              </a:rPr>
              <a:t>- </a:t>
            </a:r>
            <a:r>
              <a:rPr sz="2000" spc="-10">
                <a:latin typeface="Times New Roman"/>
                <a:cs typeface="Times New Roman"/>
              </a:rPr>
              <a:t>permitting employees </a:t>
            </a:r>
            <a:r>
              <a:rPr sz="2000" spc="-5">
                <a:latin typeface="Times New Roman"/>
                <a:cs typeface="Times New Roman"/>
              </a:rPr>
              <a:t>to </a:t>
            </a:r>
            <a:r>
              <a:rPr sz="2000">
                <a:latin typeface="Times New Roman"/>
                <a:cs typeface="Times New Roman"/>
              </a:rPr>
              <a:t>bring </a:t>
            </a:r>
            <a:r>
              <a:rPr sz="2000" spc="-5">
                <a:latin typeface="Times New Roman"/>
                <a:cs typeface="Times New Roman"/>
              </a:rPr>
              <a:t>personally </a:t>
            </a:r>
            <a:r>
              <a:rPr sz="2000">
                <a:latin typeface="Times New Roman"/>
                <a:cs typeface="Times New Roman"/>
              </a:rPr>
              <a:t> </a:t>
            </a:r>
            <a:r>
              <a:rPr sz="2000" spc="-10">
                <a:latin typeface="Times New Roman"/>
                <a:cs typeface="Times New Roman"/>
              </a:rPr>
              <a:t>owned </a:t>
            </a:r>
            <a:r>
              <a:rPr sz="2000" spc="-5">
                <a:latin typeface="Times New Roman"/>
                <a:cs typeface="Times New Roman"/>
              </a:rPr>
              <a:t>mobile devices, </a:t>
            </a:r>
            <a:r>
              <a:rPr sz="2000" spc="5">
                <a:latin typeface="Times New Roman"/>
                <a:cs typeface="Times New Roman"/>
              </a:rPr>
              <a:t>a) </a:t>
            </a:r>
            <a:r>
              <a:rPr sz="2000" spc="-10">
                <a:solidFill>
                  <a:srgbClr val="006FC0"/>
                </a:solidFill>
                <a:latin typeface="Times New Roman"/>
                <a:cs typeface="Times New Roman"/>
              </a:rPr>
              <a:t>increased </a:t>
            </a:r>
            <a:r>
              <a:rPr sz="2000" spc="-5">
                <a:solidFill>
                  <a:srgbClr val="006FC0"/>
                </a:solidFill>
                <a:latin typeface="Times New Roman"/>
                <a:cs typeface="Times New Roman"/>
              </a:rPr>
              <a:t>productivity </a:t>
            </a:r>
            <a:r>
              <a:rPr sz="2000">
                <a:solidFill>
                  <a:srgbClr val="006FC0"/>
                </a:solidFill>
                <a:latin typeface="Times New Roman"/>
                <a:cs typeface="Times New Roman"/>
              </a:rPr>
              <a:t>and </a:t>
            </a:r>
            <a:r>
              <a:rPr sz="2000" spc="-10">
                <a:solidFill>
                  <a:srgbClr val="006FC0"/>
                </a:solidFill>
                <a:latin typeface="Times New Roman"/>
                <a:cs typeface="Times New Roman"/>
              </a:rPr>
              <a:t>satisfaction </a:t>
            </a:r>
            <a:r>
              <a:rPr sz="2000" spc="-5">
                <a:latin typeface="Times New Roman"/>
                <a:cs typeface="Times New Roman"/>
              </a:rPr>
              <a:t>b) </a:t>
            </a:r>
            <a:r>
              <a:rPr sz="2000">
                <a:solidFill>
                  <a:srgbClr val="FF0000"/>
                </a:solidFill>
                <a:latin typeface="Times New Roman"/>
                <a:cs typeface="Times New Roman"/>
              </a:rPr>
              <a:t>security </a:t>
            </a:r>
            <a:r>
              <a:rPr sz="2000" spc="5">
                <a:solidFill>
                  <a:srgbClr val="FF0000"/>
                </a:solidFill>
                <a:latin typeface="Times New Roman"/>
                <a:cs typeface="Times New Roman"/>
              </a:rPr>
              <a:t> </a:t>
            </a:r>
            <a:r>
              <a:rPr sz="2000" spc="-25">
                <a:solidFill>
                  <a:srgbClr val="FF0000"/>
                </a:solidFill>
                <a:latin typeface="Times New Roman"/>
                <a:cs typeface="Times New Roman"/>
              </a:rPr>
              <a:t>concerns</a:t>
            </a:r>
            <a:endParaRPr sz="2000">
              <a:latin typeface="Times New Roman"/>
              <a:cs typeface="Times New Roman"/>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4111943" cy="505908"/>
          </a:xfrm>
          <a:prstGeom prst="rect">
            <a:avLst/>
          </a:prstGeom>
        </p:spPr>
        <p:txBody>
          <a:bodyPr vert="horz" wrap="square" lIns="0" tIns="13335" rIns="0" bIns="0" rtlCol="0">
            <a:spAutoFit/>
          </a:bodyPr>
          <a:lstStyle/>
          <a:p>
            <a:pPr marL="12700">
              <a:lnSpc>
                <a:spcPct val="100000"/>
              </a:lnSpc>
              <a:spcBef>
                <a:spcPts val="105"/>
              </a:spcBef>
            </a:pPr>
            <a:r>
              <a:rPr spc="-5">
                <a:solidFill>
                  <a:srgbClr val="006FC0"/>
                </a:solidFill>
                <a:latin typeface="Times New Roman"/>
                <a:cs typeface="Times New Roman"/>
              </a:rPr>
              <a:t>Business</a:t>
            </a:r>
            <a:r>
              <a:rPr spc="-35">
                <a:solidFill>
                  <a:srgbClr val="006FC0"/>
                </a:solidFill>
                <a:latin typeface="Times New Roman"/>
                <a:cs typeface="Times New Roman"/>
              </a:rPr>
              <a:t> </a:t>
            </a:r>
            <a:r>
              <a:rPr spc="-5">
                <a:solidFill>
                  <a:srgbClr val="006FC0"/>
                </a:solidFill>
                <a:latin typeface="Times New Roman"/>
                <a:cs typeface="Times New Roman"/>
              </a:rPr>
              <a:t>Pressures</a:t>
            </a:r>
          </a:p>
        </p:txBody>
      </p:sp>
      <p:sp>
        <p:nvSpPr>
          <p:cNvPr id="3" name="object 3"/>
          <p:cNvSpPr txBox="1"/>
          <p:nvPr/>
        </p:nvSpPr>
        <p:spPr>
          <a:xfrm>
            <a:off x="547369" y="1474406"/>
            <a:ext cx="8401050" cy="2896370"/>
          </a:xfrm>
          <a:prstGeom prst="rect">
            <a:avLst/>
          </a:prstGeom>
        </p:spPr>
        <p:txBody>
          <a:bodyPr vert="horz" wrap="square" lIns="0" tIns="12700" rIns="0" bIns="0" rtlCol="0">
            <a:spAutoFit/>
          </a:bodyPr>
          <a:lstStyle/>
          <a:p>
            <a:pPr marL="12700">
              <a:lnSpc>
                <a:spcPct val="100000"/>
              </a:lnSpc>
              <a:spcBef>
                <a:spcPts val="100"/>
              </a:spcBef>
            </a:pPr>
            <a:r>
              <a:rPr sz="2400" b="1">
                <a:solidFill>
                  <a:srgbClr val="00AF50"/>
                </a:solidFill>
                <a:latin typeface="Times New Roman"/>
                <a:cs typeface="Times New Roman"/>
              </a:rPr>
              <a:t>B</a:t>
            </a:r>
            <a:r>
              <a:rPr sz="2400" b="1" spc="-15">
                <a:solidFill>
                  <a:srgbClr val="00AF50"/>
                </a:solidFill>
                <a:latin typeface="Times New Roman"/>
                <a:cs typeface="Times New Roman"/>
              </a:rPr>
              <a:t> </a:t>
            </a:r>
            <a:r>
              <a:rPr sz="2400" b="1">
                <a:solidFill>
                  <a:srgbClr val="00AF50"/>
                </a:solidFill>
                <a:latin typeface="Times New Roman"/>
                <a:cs typeface="Times New Roman"/>
              </a:rPr>
              <a:t>-</a:t>
            </a:r>
            <a:r>
              <a:rPr sz="2400" b="1" spc="-10">
                <a:solidFill>
                  <a:srgbClr val="00AF50"/>
                </a:solidFill>
                <a:latin typeface="Times New Roman"/>
                <a:cs typeface="Times New Roman"/>
              </a:rPr>
              <a:t> </a:t>
            </a:r>
            <a:r>
              <a:rPr sz="2400" b="1" spc="-15">
                <a:solidFill>
                  <a:srgbClr val="00AF50"/>
                </a:solidFill>
                <a:latin typeface="Times New Roman"/>
                <a:cs typeface="Times New Roman"/>
              </a:rPr>
              <a:t>Technology</a:t>
            </a:r>
            <a:r>
              <a:rPr sz="2400" b="1" spc="80">
                <a:solidFill>
                  <a:srgbClr val="00AF50"/>
                </a:solidFill>
                <a:latin typeface="Times New Roman"/>
                <a:cs typeface="Times New Roman"/>
              </a:rPr>
              <a:t> </a:t>
            </a:r>
            <a:r>
              <a:rPr sz="2400" b="1" spc="-10">
                <a:solidFill>
                  <a:srgbClr val="00AF50"/>
                </a:solidFill>
                <a:latin typeface="Times New Roman"/>
                <a:cs typeface="Times New Roman"/>
              </a:rPr>
              <a:t>Pressures.</a:t>
            </a:r>
            <a:endParaRPr sz="2400">
              <a:latin typeface="Times New Roman"/>
              <a:cs typeface="Times New Roman"/>
            </a:endParaRPr>
          </a:p>
          <a:p>
            <a:pPr>
              <a:lnSpc>
                <a:spcPct val="100000"/>
              </a:lnSpc>
              <a:spcBef>
                <a:spcPts val="45"/>
              </a:spcBef>
            </a:pPr>
            <a:endParaRPr sz="1400">
              <a:latin typeface="Times New Roman"/>
              <a:cs typeface="Times New Roman"/>
            </a:endParaRPr>
          </a:p>
          <a:p>
            <a:pPr marL="12700" algn="just">
              <a:lnSpc>
                <a:spcPct val="100000"/>
              </a:lnSpc>
            </a:pPr>
            <a:r>
              <a:rPr sz="2000" b="1" spc="-5">
                <a:solidFill>
                  <a:srgbClr val="FF6600"/>
                </a:solidFill>
                <a:latin typeface="Times New Roman"/>
                <a:cs typeface="Times New Roman"/>
              </a:rPr>
              <a:t>2.</a:t>
            </a:r>
            <a:r>
              <a:rPr sz="2000" b="1" spc="1070">
                <a:solidFill>
                  <a:srgbClr val="FF6600"/>
                </a:solidFill>
                <a:latin typeface="Times New Roman"/>
                <a:cs typeface="Times New Roman"/>
              </a:rPr>
              <a:t> </a:t>
            </a:r>
            <a:r>
              <a:rPr sz="2000" b="1" spc="-10">
                <a:solidFill>
                  <a:srgbClr val="FF6600"/>
                </a:solidFill>
                <a:latin typeface="Times New Roman"/>
                <a:cs typeface="Times New Roman"/>
              </a:rPr>
              <a:t>Information</a:t>
            </a:r>
            <a:r>
              <a:rPr sz="2000" b="1" spc="85">
                <a:solidFill>
                  <a:srgbClr val="FF6600"/>
                </a:solidFill>
                <a:latin typeface="Times New Roman"/>
                <a:cs typeface="Times New Roman"/>
              </a:rPr>
              <a:t> </a:t>
            </a:r>
            <a:r>
              <a:rPr sz="2000" b="1" spc="-10">
                <a:solidFill>
                  <a:srgbClr val="FF6600"/>
                </a:solidFill>
                <a:latin typeface="Times New Roman"/>
                <a:cs typeface="Times New Roman"/>
              </a:rPr>
              <a:t>Overload</a:t>
            </a:r>
            <a:endParaRPr sz="2000">
              <a:latin typeface="Times New Roman"/>
              <a:cs typeface="Times New Roman"/>
            </a:endParaRPr>
          </a:p>
          <a:p>
            <a:pPr marL="355600" marR="11430" indent="-343535" algn="just">
              <a:lnSpc>
                <a:spcPct val="129299"/>
              </a:lnSpc>
              <a:spcBef>
                <a:spcPts val="5"/>
              </a:spcBef>
              <a:buClr>
                <a:srgbClr val="FF6600"/>
              </a:buClr>
              <a:buChar char="-"/>
              <a:tabLst>
                <a:tab pos="356235" algn="l"/>
              </a:tabLst>
            </a:pPr>
            <a:r>
              <a:rPr sz="2000" spc="-10">
                <a:latin typeface="Times New Roman"/>
                <a:cs typeface="Times New Roman"/>
              </a:rPr>
              <a:t>The </a:t>
            </a:r>
            <a:r>
              <a:rPr sz="2000">
                <a:latin typeface="Times New Roman"/>
                <a:cs typeface="Times New Roman"/>
              </a:rPr>
              <a:t>amount of </a:t>
            </a:r>
            <a:r>
              <a:rPr sz="2000" spc="-5">
                <a:latin typeface="Times New Roman"/>
                <a:cs typeface="Times New Roman"/>
              </a:rPr>
              <a:t>information </a:t>
            </a:r>
            <a:r>
              <a:rPr sz="2000" spc="-25">
                <a:latin typeface="Times New Roman"/>
                <a:cs typeface="Times New Roman"/>
              </a:rPr>
              <a:t>on </a:t>
            </a:r>
            <a:r>
              <a:rPr sz="2000" spc="-5">
                <a:latin typeface="Times New Roman"/>
                <a:cs typeface="Times New Roman"/>
              </a:rPr>
              <a:t>the Internet </a:t>
            </a:r>
            <a:r>
              <a:rPr sz="2000" spc="-10">
                <a:latin typeface="Times New Roman"/>
                <a:cs typeface="Times New Roman"/>
              </a:rPr>
              <a:t>doubles </a:t>
            </a:r>
            <a:r>
              <a:rPr sz="2000" spc="-5">
                <a:latin typeface="Times New Roman"/>
                <a:cs typeface="Times New Roman"/>
              </a:rPr>
              <a:t>approximately </a:t>
            </a:r>
            <a:r>
              <a:rPr sz="2000">
                <a:latin typeface="Times New Roman"/>
                <a:cs typeface="Times New Roman"/>
              </a:rPr>
              <a:t>every </a:t>
            </a:r>
            <a:r>
              <a:rPr sz="2000" spc="-20">
                <a:latin typeface="Times New Roman"/>
                <a:cs typeface="Times New Roman"/>
              </a:rPr>
              <a:t>year, </a:t>
            </a:r>
            <a:r>
              <a:rPr sz="2000" spc="-15">
                <a:latin typeface="Times New Roman"/>
                <a:cs typeface="Times New Roman"/>
              </a:rPr>
              <a:t> </a:t>
            </a:r>
            <a:r>
              <a:rPr sz="2000">
                <a:latin typeface="Times New Roman"/>
                <a:cs typeface="Times New Roman"/>
              </a:rPr>
              <a:t>and</a:t>
            </a:r>
            <a:r>
              <a:rPr sz="2000" spc="-5">
                <a:latin typeface="Times New Roman"/>
                <a:cs typeface="Times New Roman"/>
              </a:rPr>
              <a:t> </a:t>
            </a:r>
            <a:r>
              <a:rPr sz="2000" spc="-15">
                <a:latin typeface="Times New Roman"/>
                <a:cs typeface="Times New Roman"/>
              </a:rPr>
              <a:t>much</a:t>
            </a:r>
            <a:r>
              <a:rPr sz="2000" spc="50">
                <a:latin typeface="Times New Roman"/>
                <a:cs typeface="Times New Roman"/>
              </a:rPr>
              <a:t> </a:t>
            </a:r>
            <a:r>
              <a:rPr sz="2000" spc="-25">
                <a:latin typeface="Times New Roman"/>
                <a:cs typeface="Times New Roman"/>
              </a:rPr>
              <a:t>of</a:t>
            </a:r>
            <a:r>
              <a:rPr sz="2000" spc="30">
                <a:latin typeface="Times New Roman"/>
                <a:cs typeface="Times New Roman"/>
              </a:rPr>
              <a:t> </a:t>
            </a:r>
            <a:r>
              <a:rPr sz="2000" spc="-5">
                <a:latin typeface="Times New Roman"/>
                <a:cs typeface="Times New Roman"/>
              </a:rPr>
              <a:t>it</a:t>
            </a:r>
            <a:r>
              <a:rPr sz="2000" spc="-10">
                <a:latin typeface="Times New Roman"/>
                <a:cs typeface="Times New Roman"/>
              </a:rPr>
              <a:t> is</a:t>
            </a:r>
            <a:r>
              <a:rPr sz="2000" spc="-25">
                <a:latin typeface="Times New Roman"/>
                <a:cs typeface="Times New Roman"/>
              </a:rPr>
              <a:t> </a:t>
            </a:r>
            <a:r>
              <a:rPr sz="2000" spc="-35">
                <a:latin typeface="Times New Roman"/>
                <a:cs typeface="Times New Roman"/>
              </a:rPr>
              <a:t>free.</a:t>
            </a:r>
            <a:endParaRPr sz="2000">
              <a:latin typeface="Times New Roman"/>
              <a:cs typeface="Times New Roman"/>
            </a:endParaRPr>
          </a:p>
          <a:p>
            <a:pPr marL="355600" marR="5080" indent="-343535" algn="just">
              <a:lnSpc>
                <a:spcPts val="3100"/>
              </a:lnSpc>
              <a:spcBef>
                <a:spcPts val="105"/>
              </a:spcBef>
              <a:buClr>
                <a:srgbClr val="FF6600"/>
              </a:buClr>
              <a:buChar char="-"/>
              <a:tabLst>
                <a:tab pos="356235" algn="l"/>
              </a:tabLst>
            </a:pPr>
            <a:r>
              <a:rPr sz="2000" spc="-15">
                <a:latin typeface="Times New Roman"/>
                <a:cs typeface="Times New Roman"/>
              </a:rPr>
              <a:t>To</a:t>
            </a:r>
            <a:r>
              <a:rPr sz="2000" spc="-10">
                <a:latin typeface="Times New Roman"/>
                <a:cs typeface="Times New Roman"/>
              </a:rPr>
              <a:t> </a:t>
            </a:r>
            <a:r>
              <a:rPr sz="2000" spc="10">
                <a:latin typeface="Times New Roman"/>
                <a:cs typeface="Times New Roman"/>
              </a:rPr>
              <a:t>make</a:t>
            </a:r>
            <a:r>
              <a:rPr sz="2000" spc="15">
                <a:latin typeface="Times New Roman"/>
                <a:cs typeface="Times New Roman"/>
              </a:rPr>
              <a:t> </a:t>
            </a:r>
            <a:r>
              <a:rPr sz="2000" spc="-10">
                <a:latin typeface="Times New Roman"/>
                <a:cs typeface="Times New Roman"/>
              </a:rPr>
              <a:t>decisions</a:t>
            </a:r>
            <a:r>
              <a:rPr sz="2000" spc="-5">
                <a:latin typeface="Times New Roman"/>
                <a:cs typeface="Times New Roman"/>
              </a:rPr>
              <a:t> effectively</a:t>
            </a:r>
            <a:r>
              <a:rPr sz="2000">
                <a:latin typeface="Times New Roman"/>
                <a:cs typeface="Times New Roman"/>
              </a:rPr>
              <a:t> and</a:t>
            </a:r>
            <a:r>
              <a:rPr sz="2000" spc="5">
                <a:latin typeface="Times New Roman"/>
                <a:cs typeface="Times New Roman"/>
              </a:rPr>
              <a:t> </a:t>
            </a:r>
            <a:r>
              <a:rPr sz="2000" spc="-10">
                <a:latin typeface="Times New Roman"/>
                <a:cs typeface="Times New Roman"/>
              </a:rPr>
              <a:t>efficiently,</a:t>
            </a:r>
            <a:r>
              <a:rPr sz="2000" spc="-5">
                <a:latin typeface="Times New Roman"/>
                <a:cs typeface="Times New Roman"/>
              </a:rPr>
              <a:t> </a:t>
            </a:r>
            <a:r>
              <a:rPr sz="2000" spc="-10">
                <a:latin typeface="Times New Roman"/>
                <a:cs typeface="Times New Roman"/>
              </a:rPr>
              <a:t>managers</a:t>
            </a:r>
            <a:r>
              <a:rPr sz="2000" spc="-5">
                <a:latin typeface="Times New Roman"/>
                <a:cs typeface="Times New Roman"/>
              </a:rPr>
              <a:t> </a:t>
            </a:r>
            <a:r>
              <a:rPr sz="2000" spc="5">
                <a:latin typeface="Times New Roman"/>
                <a:cs typeface="Times New Roman"/>
              </a:rPr>
              <a:t>must</a:t>
            </a:r>
            <a:r>
              <a:rPr sz="2000" spc="10">
                <a:latin typeface="Times New Roman"/>
                <a:cs typeface="Times New Roman"/>
              </a:rPr>
              <a:t> </a:t>
            </a:r>
            <a:r>
              <a:rPr sz="2000">
                <a:latin typeface="Times New Roman"/>
                <a:cs typeface="Times New Roman"/>
              </a:rPr>
              <a:t>be</a:t>
            </a:r>
            <a:r>
              <a:rPr sz="2000" spc="500">
                <a:latin typeface="Times New Roman"/>
                <a:cs typeface="Times New Roman"/>
              </a:rPr>
              <a:t> </a:t>
            </a:r>
            <a:r>
              <a:rPr sz="2000">
                <a:latin typeface="Times New Roman"/>
                <a:cs typeface="Times New Roman"/>
              </a:rPr>
              <a:t>able</a:t>
            </a:r>
            <a:r>
              <a:rPr sz="2000" spc="500">
                <a:latin typeface="Times New Roman"/>
                <a:cs typeface="Times New Roman"/>
              </a:rPr>
              <a:t> </a:t>
            </a:r>
            <a:r>
              <a:rPr sz="2000" spc="-10">
                <a:latin typeface="Times New Roman"/>
                <a:cs typeface="Times New Roman"/>
              </a:rPr>
              <a:t>to </a:t>
            </a:r>
            <a:r>
              <a:rPr sz="2000" spc="-5">
                <a:latin typeface="Times New Roman"/>
                <a:cs typeface="Times New Roman"/>
              </a:rPr>
              <a:t> access,</a:t>
            </a:r>
            <a:r>
              <a:rPr sz="2000">
                <a:latin typeface="Times New Roman"/>
                <a:cs typeface="Times New Roman"/>
              </a:rPr>
              <a:t> </a:t>
            </a:r>
            <a:r>
              <a:rPr sz="2000" spc="-10">
                <a:latin typeface="Times New Roman"/>
                <a:cs typeface="Times New Roman"/>
              </a:rPr>
              <a:t>navigate,</a:t>
            </a:r>
            <a:r>
              <a:rPr sz="2000" spc="-5">
                <a:latin typeface="Times New Roman"/>
                <a:cs typeface="Times New Roman"/>
              </a:rPr>
              <a:t> </a:t>
            </a:r>
            <a:r>
              <a:rPr sz="2000">
                <a:latin typeface="Times New Roman"/>
                <a:cs typeface="Times New Roman"/>
              </a:rPr>
              <a:t>and</a:t>
            </a:r>
            <a:r>
              <a:rPr sz="2000" spc="5">
                <a:latin typeface="Times New Roman"/>
                <a:cs typeface="Times New Roman"/>
              </a:rPr>
              <a:t> </a:t>
            </a:r>
            <a:r>
              <a:rPr sz="2000">
                <a:latin typeface="Times New Roman"/>
                <a:cs typeface="Times New Roman"/>
              </a:rPr>
              <a:t>utilize</a:t>
            </a:r>
            <a:r>
              <a:rPr sz="2000" spc="5">
                <a:latin typeface="Times New Roman"/>
                <a:cs typeface="Times New Roman"/>
              </a:rPr>
              <a:t> </a:t>
            </a:r>
            <a:r>
              <a:rPr sz="2000">
                <a:latin typeface="Times New Roman"/>
                <a:cs typeface="Times New Roman"/>
              </a:rPr>
              <a:t>these</a:t>
            </a:r>
            <a:r>
              <a:rPr sz="2000" spc="5">
                <a:latin typeface="Times New Roman"/>
                <a:cs typeface="Times New Roman"/>
              </a:rPr>
              <a:t> </a:t>
            </a:r>
            <a:r>
              <a:rPr sz="2000" spc="-5">
                <a:latin typeface="Times New Roman"/>
                <a:cs typeface="Times New Roman"/>
              </a:rPr>
              <a:t>vast</a:t>
            </a:r>
            <a:r>
              <a:rPr sz="2000">
                <a:latin typeface="Times New Roman"/>
                <a:cs typeface="Times New Roman"/>
              </a:rPr>
              <a:t> </a:t>
            </a:r>
            <a:r>
              <a:rPr sz="2000" spc="-10">
                <a:latin typeface="Times New Roman"/>
                <a:cs typeface="Times New Roman"/>
              </a:rPr>
              <a:t>stores</a:t>
            </a:r>
            <a:r>
              <a:rPr sz="2000" spc="-5">
                <a:latin typeface="Times New Roman"/>
                <a:cs typeface="Times New Roman"/>
              </a:rPr>
              <a:t> of</a:t>
            </a:r>
            <a:r>
              <a:rPr sz="2000">
                <a:latin typeface="Times New Roman"/>
                <a:cs typeface="Times New Roman"/>
              </a:rPr>
              <a:t> data,</a:t>
            </a:r>
            <a:r>
              <a:rPr sz="2000" spc="5">
                <a:latin typeface="Times New Roman"/>
                <a:cs typeface="Times New Roman"/>
              </a:rPr>
              <a:t> </a:t>
            </a:r>
            <a:r>
              <a:rPr sz="2000" spc="-5">
                <a:latin typeface="Times New Roman"/>
                <a:cs typeface="Times New Roman"/>
              </a:rPr>
              <a:t>information,</a:t>
            </a:r>
            <a:r>
              <a:rPr sz="2000">
                <a:latin typeface="Times New Roman"/>
                <a:cs typeface="Times New Roman"/>
              </a:rPr>
              <a:t> and </a:t>
            </a:r>
            <a:r>
              <a:rPr sz="2000" spc="5">
                <a:latin typeface="Times New Roman"/>
                <a:cs typeface="Times New Roman"/>
              </a:rPr>
              <a:t> </a:t>
            </a:r>
            <a:r>
              <a:rPr sz="2000" spc="-15">
                <a:latin typeface="Times New Roman"/>
                <a:cs typeface="Times New Roman"/>
              </a:rPr>
              <a:t>knowledge.</a:t>
            </a:r>
            <a:endParaRPr sz="2000">
              <a:latin typeface="Times New Roman"/>
              <a:cs typeface="Times New Roman"/>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3654743" cy="505908"/>
          </a:xfrm>
          <a:prstGeom prst="rect">
            <a:avLst/>
          </a:prstGeom>
        </p:spPr>
        <p:txBody>
          <a:bodyPr vert="horz" wrap="square" lIns="0" tIns="13335" rIns="0" bIns="0" rtlCol="0">
            <a:spAutoFit/>
          </a:bodyPr>
          <a:lstStyle/>
          <a:p>
            <a:pPr marL="12700">
              <a:lnSpc>
                <a:spcPct val="100000"/>
              </a:lnSpc>
              <a:spcBef>
                <a:spcPts val="105"/>
              </a:spcBef>
            </a:pPr>
            <a:r>
              <a:rPr spc="-5">
                <a:solidFill>
                  <a:srgbClr val="006FC0"/>
                </a:solidFill>
                <a:latin typeface="Times New Roman"/>
                <a:cs typeface="Times New Roman"/>
              </a:rPr>
              <a:t>Business</a:t>
            </a:r>
            <a:r>
              <a:rPr spc="-35">
                <a:solidFill>
                  <a:srgbClr val="006FC0"/>
                </a:solidFill>
                <a:latin typeface="Times New Roman"/>
                <a:cs typeface="Times New Roman"/>
              </a:rPr>
              <a:t> </a:t>
            </a:r>
            <a:r>
              <a:rPr spc="-5">
                <a:solidFill>
                  <a:srgbClr val="006FC0"/>
                </a:solidFill>
                <a:latin typeface="Times New Roman"/>
                <a:cs typeface="Times New Roman"/>
              </a:rPr>
              <a:t>Pressures</a:t>
            </a:r>
          </a:p>
        </p:txBody>
      </p:sp>
      <p:sp>
        <p:nvSpPr>
          <p:cNvPr id="3" name="object 3"/>
          <p:cNvSpPr txBox="1"/>
          <p:nvPr/>
        </p:nvSpPr>
        <p:spPr>
          <a:xfrm>
            <a:off x="547369" y="1474406"/>
            <a:ext cx="7689215" cy="2985433"/>
          </a:xfrm>
          <a:prstGeom prst="rect">
            <a:avLst/>
          </a:prstGeom>
        </p:spPr>
        <p:txBody>
          <a:bodyPr vert="horz" wrap="square" lIns="0" tIns="12700" rIns="0" bIns="0" rtlCol="0">
            <a:spAutoFit/>
          </a:bodyPr>
          <a:lstStyle/>
          <a:p>
            <a:pPr marL="12700">
              <a:lnSpc>
                <a:spcPct val="100000"/>
              </a:lnSpc>
              <a:spcBef>
                <a:spcPts val="100"/>
              </a:spcBef>
            </a:pPr>
            <a:r>
              <a:rPr sz="2400" b="1">
                <a:solidFill>
                  <a:srgbClr val="00AF50"/>
                </a:solidFill>
                <a:latin typeface="Times New Roman"/>
                <a:cs typeface="Times New Roman"/>
              </a:rPr>
              <a:t>C</a:t>
            </a:r>
            <a:r>
              <a:rPr sz="2400" b="1" spc="5">
                <a:solidFill>
                  <a:srgbClr val="00AF50"/>
                </a:solidFill>
                <a:latin typeface="Times New Roman"/>
                <a:cs typeface="Times New Roman"/>
              </a:rPr>
              <a:t> </a:t>
            </a:r>
            <a:r>
              <a:rPr sz="2400" b="1">
                <a:solidFill>
                  <a:srgbClr val="00AF50"/>
                </a:solidFill>
                <a:latin typeface="Times New Roman"/>
                <a:cs typeface="Times New Roman"/>
              </a:rPr>
              <a:t>-</a:t>
            </a:r>
            <a:r>
              <a:rPr sz="2400" b="1" spc="-10">
                <a:solidFill>
                  <a:srgbClr val="00AF50"/>
                </a:solidFill>
                <a:latin typeface="Times New Roman"/>
                <a:cs typeface="Times New Roman"/>
              </a:rPr>
              <a:t> Societal/Political/Legal</a:t>
            </a:r>
            <a:r>
              <a:rPr sz="2400" b="1" spc="100">
                <a:solidFill>
                  <a:srgbClr val="00AF50"/>
                </a:solidFill>
                <a:latin typeface="Times New Roman"/>
                <a:cs typeface="Times New Roman"/>
              </a:rPr>
              <a:t> </a:t>
            </a:r>
            <a:r>
              <a:rPr sz="2400" b="1" spc="-10">
                <a:solidFill>
                  <a:srgbClr val="00AF50"/>
                </a:solidFill>
                <a:latin typeface="Times New Roman"/>
                <a:cs typeface="Times New Roman"/>
              </a:rPr>
              <a:t>Pressures.</a:t>
            </a:r>
            <a:endParaRPr sz="2400">
              <a:latin typeface="Times New Roman"/>
              <a:cs typeface="Times New Roman"/>
            </a:endParaRPr>
          </a:p>
          <a:p>
            <a:pPr>
              <a:lnSpc>
                <a:spcPct val="100000"/>
              </a:lnSpc>
              <a:spcBef>
                <a:spcPts val="45"/>
              </a:spcBef>
            </a:pPr>
            <a:endParaRPr sz="2000">
              <a:latin typeface="Times New Roman"/>
              <a:cs typeface="Times New Roman"/>
            </a:endParaRPr>
          </a:p>
          <a:p>
            <a:pPr marL="12700">
              <a:lnSpc>
                <a:spcPct val="100000"/>
              </a:lnSpc>
              <a:tabLst>
                <a:tab pos="469900" algn="l"/>
              </a:tabLst>
            </a:pPr>
            <a:r>
              <a:rPr sz="2000" b="1" spc="-5">
                <a:solidFill>
                  <a:srgbClr val="FF6600"/>
                </a:solidFill>
                <a:latin typeface="Times New Roman"/>
                <a:cs typeface="Times New Roman"/>
              </a:rPr>
              <a:t>1.	</a:t>
            </a:r>
            <a:r>
              <a:rPr sz="2000" b="1" spc="-15">
                <a:solidFill>
                  <a:srgbClr val="FF6600"/>
                </a:solidFill>
                <a:latin typeface="Times New Roman"/>
                <a:cs typeface="Times New Roman"/>
              </a:rPr>
              <a:t>Social</a:t>
            </a:r>
            <a:r>
              <a:rPr sz="2000" b="1" spc="25">
                <a:solidFill>
                  <a:srgbClr val="FF6600"/>
                </a:solidFill>
                <a:latin typeface="Times New Roman"/>
                <a:cs typeface="Times New Roman"/>
              </a:rPr>
              <a:t> </a:t>
            </a:r>
            <a:r>
              <a:rPr sz="2000" b="1" spc="-15">
                <a:solidFill>
                  <a:srgbClr val="FF6600"/>
                </a:solidFill>
                <a:latin typeface="Times New Roman"/>
                <a:cs typeface="Times New Roman"/>
              </a:rPr>
              <a:t>Responsibility.</a:t>
            </a:r>
            <a:endParaRPr sz="2000">
              <a:latin typeface="Times New Roman"/>
              <a:cs typeface="Times New Roman"/>
            </a:endParaRPr>
          </a:p>
          <a:p>
            <a:pPr marL="355600" indent="-343535">
              <a:lnSpc>
                <a:spcPct val="100000"/>
              </a:lnSpc>
              <a:spcBef>
                <a:spcPts val="705"/>
              </a:spcBef>
              <a:buClr>
                <a:srgbClr val="FF6600"/>
              </a:buClr>
              <a:buFont typeface="Times New Roman"/>
              <a:buChar char="-"/>
              <a:tabLst>
                <a:tab pos="355600" algn="l"/>
                <a:tab pos="356235" algn="l"/>
              </a:tabLst>
            </a:pPr>
            <a:r>
              <a:rPr sz="2000" b="1" spc="-10">
                <a:latin typeface="Times New Roman"/>
                <a:cs typeface="Times New Roman"/>
              </a:rPr>
              <a:t>Physical</a:t>
            </a:r>
            <a:r>
              <a:rPr sz="2000" b="1" spc="20">
                <a:latin typeface="Times New Roman"/>
                <a:cs typeface="Times New Roman"/>
              </a:rPr>
              <a:t> </a:t>
            </a:r>
            <a:r>
              <a:rPr sz="2000" b="1" spc="-20">
                <a:latin typeface="Times New Roman"/>
                <a:cs typeface="Times New Roman"/>
              </a:rPr>
              <a:t>Environment</a:t>
            </a:r>
            <a:endParaRPr sz="2000">
              <a:latin typeface="Times New Roman"/>
              <a:cs typeface="Times New Roman"/>
            </a:endParaRPr>
          </a:p>
          <a:p>
            <a:pPr marL="355600" indent="-343535">
              <a:lnSpc>
                <a:spcPct val="100000"/>
              </a:lnSpc>
              <a:spcBef>
                <a:spcPts val="705"/>
              </a:spcBef>
              <a:buClr>
                <a:srgbClr val="FF6600"/>
              </a:buClr>
              <a:buFont typeface="Times New Roman"/>
              <a:buChar char="-"/>
              <a:tabLst>
                <a:tab pos="355600" algn="l"/>
                <a:tab pos="356235" algn="l"/>
              </a:tabLst>
            </a:pPr>
            <a:r>
              <a:rPr sz="2000" b="1" i="1" spc="5">
                <a:solidFill>
                  <a:srgbClr val="00AF50"/>
                </a:solidFill>
                <a:latin typeface="Times New Roman"/>
                <a:cs typeface="Times New Roman"/>
              </a:rPr>
              <a:t>Green</a:t>
            </a:r>
            <a:r>
              <a:rPr sz="2000" b="1" i="1" spc="-50">
                <a:solidFill>
                  <a:srgbClr val="00AF50"/>
                </a:solidFill>
                <a:latin typeface="Times New Roman"/>
                <a:cs typeface="Times New Roman"/>
              </a:rPr>
              <a:t> </a:t>
            </a:r>
            <a:r>
              <a:rPr sz="2000" b="1" i="1" spc="-5">
                <a:solidFill>
                  <a:srgbClr val="00AF50"/>
                </a:solidFill>
                <a:latin typeface="Times New Roman"/>
                <a:cs typeface="Times New Roman"/>
              </a:rPr>
              <a:t>IT</a:t>
            </a:r>
            <a:r>
              <a:rPr sz="2000" spc="-5">
                <a:latin typeface="Times New Roman"/>
                <a:cs typeface="Times New Roman"/>
              </a:rPr>
              <a:t>,</a:t>
            </a:r>
            <a:r>
              <a:rPr sz="2000">
                <a:latin typeface="Times New Roman"/>
                <a:cs typeface="Times New Roman"/>
              </a:rPr>
              <a:t> </a:t>
            </a:r>
            <a:r>
              <a:rPr sz="2000" spc="-10">
                <a:latin typeface="Times New Roman"/>
                <a:cs typeface="Times New Roman"/>
              </a:rPr>
              <a:t>addresses</a:t>
            </a:r>
            <a:r>
              <a:rPr sz="2000" spc="25">
                <a:latin typeface="Times New Roman"/>
                <a:cs typeface="Times New Roman"/>
              </a:rPr>
              <a:t> </a:t>
            </a:r>
            <a:r>
              <a:rPr sz="2000" spc="-15">
                <a:latin typeface="Times New Roman"/>
                <a:cs typeface="Times New Roman"/>
              </a:rPr>
              <a:t>some</a:t>
            </a:r>
            <a:r>
              <a:rPr sz="2000" spc="65">
                <a:latin typeface="Times New Roman"/>
                <a:cs typeface="Times New Roman"/>
              </a:rPr>
              <a:t> </a:t>
            </a:r>
            <a:r>
              <a:rPr sz="2000" spc="-25">
                <a:latin typeface="Times New Roman"/>
                <a:cs typeface="Times New Roman"/>
              </a:rPr>
              <a:t>of</a:t>
            </a:r>
            <a:r>
              <a:rPr sz="2000" spc="40">
                <a:latin typeface="Times New Roman"/>
                <a:cs typeface="Times New Roman"/>
              </a:rPr>
              <a:t> </a:t>
            </a:r>
            <a:r>
              <a:rPr sz="2000">
                <a:latin typeface="Times New Roman"/>
                <a:cs typeface="Times New Roman"/>
              </a:rPr>
              <a:t>the</a:t>
            </a:r>
            <a:r>
              <a:rPr sz="2000" spc="10">
                <a:latin typeface="Times New Roman"/>
                <a:cs typeface="Times New Roman"/>
              </a:rPr>
              <a:t> </a:t>
            </a:r>
            <a:r>
              <a:rPr sz="2000" spc="-10">
                <a:latin typeface="Times New Roman"/>
                <a:cs typeface="Times New Roman"/>
              </a:rPr>
              <a:t>most</a:t>
            </a:r>
            <a:r>
              <a:rPr sz="2000">
                <a:latin typeface="Times New Roman"/>
                <a:cs typeface="Times New Roman"/>
              </a:rPr>
              <a:t> </a:t>
            </a:r>
            <a:r>
              <a:rPr sz="2000" spc="-5">
                <a:latin typeface="Times New Roman"/>
                <a:cs typeface="Times New Roman"/>
              </a:rPr>
              <a:t>pressing</a:t>
            </a:r>
            <a:r>
              <a:rPr sz="2000" spc="-10">
                <a:latin typeface="Times New Roman"/>
                <a:cs typeface="Times New Roman"/>
              </a:rPr>
              <a:t> </a:t>
            </a:r>
            <a:r>
              <a:rPr sz="2000" spc="-15">
                <a:latin typeface="Times New Roman"/>
                <a:cs typeface="Times New Roman"/>
              </a:rPr>
              <a:t>environmental</a:t>
            </a:r>
            <a:r>
              <a:rPr sz="2000" spc="180">
                <a:latin typeface="Times New Roman"/>
                <a:cs typeface="Times New Roman"/>
              </a:rPr>
              <a:t> </a:t>
            </a:r>
            <a:r>
              <a:rPr sz="2000" spc="-20">
                <a:latin typeface="Times New Roman"/>
                <a:cs typeface="Times New Roman"/>
              </a:rPr>
              <a:t>concerns.</a:t>
            </a:r>
            <a:endParaRPr sz="2000">
              <a:latin typeface="Times New Roman"/>
              <a:cs typeface="Times New Roman"/>
            </a:endParaRPr>
          </a:p>
          <a:p>
            <a:pPr marL="724535" lvl="1" indent="-330835">
              <a:lnSpc>
                <a:spcPct val="100000"/>
              </a:lnSpc>
              <a:spcBef>
                <a:spcPts val="700"/>
              </a:spcBef>
              <a:buAutoNum type="alphaUcParenR"/>
              <a:tabLst>
                <a:tab pos="724535" algn="l"/>
              </a:tabLst>
            </a:pPr>
            <a:r>
              <a:rPr sz="2000" spc="-15">
                <a:latin typeface="Times New Roman"/>
                <a:cs typeface="Times New Roman"/>
              </a:rPr>
              <a:t>Facilities</a:t>
            </a:r>
            <a:r>
              <a:rPr sz="2000" spc="80">
                <a:latin typeface="Times New Roman"/>
                <a:cs typeface="Times New Roman"/>
              </a:rPr>
              <a:t> </a:t>
            </a:r>
            <a:r>
              <a:rPr sz="2000" spc="-10">
                <a:latin typeface="Times New Roman"/>
                <a:cs typeface="Times New Roman"/>
              </a:rPr>
              <a:t>design</a:t>
            </a:r>
            <a:r>
              <a:rPr sz="2000" spc="55">
                <a:latin typeface="Times New Roman"/>
                <a:cs typeface="Times New Roman"/>
              </a:rPr>
              <a:t> </a:t>
            </a:r>
            <a:r>
              <a:rPr sz="2000">
                <a:latin typeface="Times New Roman"/>
                <a:cs typeface="Times New Roman"/>
              </a:rPr>
              <a:t>and</a:t>
            </a:r>
            <a:r>
              <a:rPr sz="2000" spc="-45">
                <a:latin typeface="Times New Roman"/>
                <a:cs typeface="Times New Roman"/>
              </a:rPr>
              <a:t> </a:t>
            </a:r>
            <a:r>
              <a:rPr sz="2000" spc="-10">
                <a:latin typeface="Times New Roman"/>
                <a:cs typeface="Times New Roman"/>
              </a:rPr>
              <a:t>management</a:t>
            </a:r>
            <a:endParaRPr sz="2000">
              <a:latin typeface="Times New Roman"/>
              <a:cs typeface="Times New Roman"/>
            </a:endParaRPr>
          </a:p>
          <a:p>
            <a:pPr marL="711835" lvl="1" indent="-318135">
              <a:lnSpc>
                <a:spcPct val="100000"/>
              </a:lnSpc>
              <a:spcBef>
                <a:spcPts val="705"/>
              </a:spcBef>
              <a:buAutoNum type="alphaUcParenR"/>
              <a:tabLst>
                <a:tab pos="711835" algn="l"/>
              </a:tabLst>
            </a:pPr>
            <a:r>
              <a:rPr sz="2000" spc="-10">
                <a:latin typeface="Times New Roman"/>
                <a:cs typeface="Times New Roman"/>
              </a:rPr>
              <a:t>Carbon</a:t>
            </a:r>
            <a:r>
              <a:rPr sz="2000" spc="30">
                <a:latin typeface="Times New Roman"/>
                <a:cs typeface="Times New Roman"/>
              </a:rPr>
              <a:t> </a:t>
            </a:r>
            <a:r>
              <a:rPr sz="2000" spc="-10">
                <a:latin typeface="Times New Roman"/>
                <a:cs typeface="Times New Roman"/>
              </a:rPr>
              <a:t>management</a:t>
            </a:r>
            <a:endParaRPr sz="2000">
              <a:latin typeface="Times New Roman"/>
              <a:cs typeface="Times New Roman"/>
            </a:endParaRPr>
          </a:p>
          <a:p>
            <a:pPr marL="711835" lvl="1" indent="-318135">
              <a:lnSpc>
                <a:spcPct val="100000"/>
              </a:lnSpc>
              <a:spcBef>
                <a:spcPts val="700"/>
              </a:spcBef>
              <a:buAutoNum type="alphaUcParenR"/>
              <a:tabLst>
                <a:tab pos="711835" algn="l"/>
              </a:tabLst>
            </a:pPr>
            <a:r>
              <a:rPr sz="2000" spc="-15">
                <a:latin typeface="Times New Roman"/>
                <a:cs typeface="Times New Roman"/>
              </a:rPr>
              <a:t>International</a:t>
            </a:r>
            <a:r>
              <a:rPr sz="2000" spc="100">
                <a:latin typeface="Times New Roman"/>
                <a:cs typeface="Times New Roman"/>
              </a:rPr>
              <a:t> </a:t>
            </a:r>
            <a:r>
              <a:rPr sz="2000">
                <a:latin typeface="Times New Roman"/>
                <a:cs typeface="Times New Roman"/>
              </a:rPr>
              <a:t>&amp;</a:t>
            </a:r>
            <a:r>
              <a:rPr sz="2000" spc="-10">
                <a:latin typeface="Times New Roman"/>
                <a:cs typeface="Times New Roman"/>
              </a:rPr>
              <a:t> </a:t>
            </a:r>
            <a:r>
              <a:rPr sz="2000" spc="-5">
                <a:latin typeface="Times New Roman"/>
                <a:cs typeface="Times New Roman"/>
              </a:rPr>
              <a:t>U.S. </a:t>
            </a:r>
            <a:r>
              <a:rPr sz="2000" spc="-15">
                <a:latin typeface="Times New Roman"/>
                <a:cs typeface="Times New Roman"/>
              </a:rPr>
              <a:t>Environmental</a:t>
            </a:r>
            <a:r>
              <a:rPr sz="2000" spc="125">
                <a:latin typeface="Times New Roman"/>
                <a:cs typeface="Times New Roman"/>
              </a:rPr>
              <a:t> </a:t>
            </a:r>
            <a:r>
              <a:rPr sz="2000" spc="-20">
                <a:latin typeface="Times New Roman"/>
                <a:cs typeface="Times New Roman"/>
              </a:rPr>
              <a:t>Laws</a:t>
            </a:r>
            <a:endParaRPr sz="2000">
              <a:latin typeface="Times New Roman"/>
              <a:cs typeface="Times New Roman"/>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407343" cy="514350"/>
          </a:xfrm>
          <a:prstGeom prst="rect">
            <a:avLst/>
          </a:prstGeom>
        </p:spPr>
        <p:txBody>
          <a:bodyPr vert="horz" wrap="square" lIns="0" tIns="13335" rIns="0" bIns="0" rtlCol="0">
            <a:spAutoFit/>
          </a:bodyPr>
          <a:lstStyle/>
          <a:p>
            <a:pPr marL="12700">
              <a:lnSpc>
                <a:spcPct val="100000"/>
              </a:lnSpc>
              <a:spcBef>
                <a:spcPts val="105"/>
              </a:spcBef>
            </a:pPr>
            <a:r>
              <a:rPr spc="-5">
                <a:solidFill>
                  <a:srgbClr val="006FC0"/>
                </a:solidFill>
                <a:latin typeface="Times New Roman"/>
                <a:cs typeface="Times New Roman"/>
              </a:rPr>
              <a:t>Business</a:t>
            </a:r>
            <a:r>
              <a:rPr spc="-35">
                <a:solidFill>
                  <a:srgbClr val="006FC0"/>
                </a:solidFill>
                <a:latin typeface="Times New Roman"/>
                <a:cs typeface="Times New Roman"/>
              </a:rPr>
              <a:t> </a:t>
            </a:r>
            <a:r>
              <a:rPr spc="-5">
                <a:solidFill>
                  <a:srgbClr val="006FC0"/>
                </a:solidFill>
                <a:latin typeface="Times New Roman"/>
                <a:cs typeface="Times New Roman"/>
              </a:rPr>
              <a:t>Pressures</a:t>
            </a:r>
          </a:p>
        </p:txBody>
      </p:sp>
      <p:sp>
        <p:nvSpPr>
          <p:cNvPr id="3" name="object 3"/>
          <p:cNvSpPr txBox="1"/>
          <p:nvPr/>
        </p:nvSpPr>
        <p:spPr>
          <a:xfrm>
            <a:off x="547369" y="1474406"/>
            <a:ext cx="8399145" cy="4225324"/>
          </a:xfrm>
          <a:prstGeom prst="rect">
            <a:avLst/>
          </a:prstGeom>
        </p:spPr>
        <p:txBody>
          <a:bodyPr vert="horz" wrap="square" lIns="0" tIns="12700" rIns="0" bIns="0" rtlCol="0">
            <a:spAutoFit/>
          </a:bodyPr>
          <a:lstStyle/>
          <a:p>
            <a:pPr marL="12700">
              <a:lnSpc>
                <a:spcPct val="100000"/>
              </a:lnSpc>
              <a:spcBef>
                <a:spcPts val="100"/>
              </a:spcBef>
            </a:pPr>
            <a:r>
              <a:rPr sz="2400" b="1">
                <a:solidFill>
                  <a:srgbClr val="00AF50"/>
                </a:solidFill>
                <a:latin typeface="Times New Roman"/>
                <a:cs typeface="Times New Roman"/>
              </a:rPr>
              <a:t>C</a:t>
            </a:r>
            <a:r>
              <a:rPr sz="2400" b="1" spc="5">
                <a:solidFill>
                  <a:srgbClr val="00AF50"/>
                </a:solidFill>
                <a:latin typeface="Times New Roman"/>
                <a:cs typeface="Times New Roman"/>
              </a:rPr>
              <a:t> </a:t>
            </a:r>
            <a:r>
              <a:rPr sz="2400" b="1">
                <a:solidFill>
                  <a:srgbClr val="00AF50"/>
                </a:solidFill>
                <a:latin typeface="Times New Roman"/>
                <a:cs typeface="Times New Roman"/>
              </a:rPr>
              <a:t>-</a:t>
            </a:r>
            <a:r>
              <a:rPr sz="2400" b="1" spc="-10">
                <a:solidFill>
                  <a:srgbClr val="00AF50"/>
                </a:solidFill>
                <a:latin typeface="Times New Roman"/>
                <a:cs typeface="Times New Roman"/>
              </a:rPr>
              <a:t> Societal/Political/Legal</a:t>
            </a:r>
            <a:r>
              <a:rPr sz="2400" b="1" spc="100">
                <a:solidFill>
                  <a:srgbClr val="00AF50"/>
                </a:solidFill>
                <a:latin typeface="Times New Roman"/>
                <a:cs typeface="Times New Roman"/>
              </a:rPr>
              <a:t> </a:t>
            </a:r>
            <a:r>
              <a:rPr sz="2400" b="1" spc="-10">
                <a:solidFill>
                  <a:srgbClr val="00AF50"/>
                </a:solidFill>
                <a:latin typeface="Times New Roman"/>
                <a:cs typeface="Times New Roman"/>
              </a:rPr>
              <a:t>Pressures.</a:t>
            </a:r>
            <a:endParaRPr sz="2400">
              <a:latin typeface="Times New Roman"/>
              <a:cs typeface="Times New Roman"/>
            </a:endParaRPr>
          </a:p>
          <a:p>
            <a:pPr>
              <a:lnSpc>
                <a:spcPct val="100000"/>
              </a:lnSpc>
              <a:spcBef>
                <a:spcPts val="45"/>
              </a:spcBef>
            </a:pPr>
            <a:endParaRPr>
              <a:latin typeface="Times New Roman"/>
              <a:cs typeface="Times New Roman"/>
            </a:endParaRPr>
          </a:p>
          <a:p>
            <a:pPr marL="12700">
              <a:lnSpc>
                <a:spcPct val="100000"/>
              </a:lnSpc>
              <a:tabLst>
                <a:tab pos="469900" algn="l"/>
              </a:tabLst>
            </a:pPr>
            <a:r>
              <a:rPr sz="2000" b="1" spc="-5">
                <a:solidFill>
                  <a:srgbClr val="FF6600"/>
                </a:solidFill>
                <a:latin typeface="Times New Roman"/>
                <a:cs typeface="Times New Roman"/>
              </a:rPr>
              <a:t>1.	</a:t>
            </a:r>
            <a:r>
              <a:rPr sz="2000" b="1" spc="-15">
                <a:solidFill>
                  <a:srgbClr val="FF6600"/>
                </a:solidFill>
                <a:latin typeface="Times New Roman"/>
                <a:cs typeface="Times New Roman"/>
              </a:rPr>
              <a:t>Social</a:t>
            </a:r>
            <a:r>
              <a:rPr sz="2000" b="1" spc="25">
                <a:solidFill>
                  <a:srgbClr val="FF6600"/>
                </a:solidFill>
                <a:latin typeface="Times New Roman"/>
                <a:cs typeface="Times New Roman"/>
              </a:rPr>
              <a:t> </a:t>
            </a:r>
            <a:r>
              <a:rPr sz="2000" b="1" spc="-15">
                <a:solidFill>
                  <a:srgbClr val="FF6600"/>
                </a:solidFill>
                <a:latin typeface="Times New Roman"/>
                <a:cs typeface="Times New Roman"/>
              </a:rPr>
              <a:t>Responsibility.</a:t>
            </a:r>
            <a:endParaRPr sz="2000">
              <a:latin typeface="Times New Roman"/>
              <a:cs typeface="Times New Roman"/>
            </a:endParaRPr>
          </a:p>
          <a:p>
            <a:pPr marL="355600" indent="-343535">
              <a:lnSpc>
                <a:spcPct val="100000"/>
              </a:lnSpc>
              <a:spcBef>
                <a:spcPts val="705"/>
              </a:spcBef>
              <a:buClr>
                <a:srgbClr val="FF6600"/>
              </a:buClr>
              <a:buFont typeface="Times New Roman"/>
              <a:buChar char="-"/>
              <a:tabLst>
                <a:tab pos="355600" algn="l"/>
                <a:tab pos="356235" algn="l"/>
              </a:tabLst>
            </a:pPr>
            <a:r>
              <a:rPr sz="2000" b="1" spc="-5">
                <a:latin typeface="Times New Roman"/>
                <a:cs typeface="Times New Roman"/>
              </a:rPr>
              <a:t>Digital</a:t>
            </a:r>
            <a:r>
              <a:rPr sz="2000" b="1" spc="-35">
                <a:latin typeface="Times New Roman"/>
                <a:cs typeface="Times New Roman"/>
              </a:rPr>
              <a:t> </a:t>
            </a:r>
            <a:r>
              <a:rPr sz="2000" b="1" spc="-10">
                <a:latin typeface="Times New Roman"/>
                <a:cs typeface="Times New Roman"/>
              </a:rPr>
              <a:t>Divide</a:t>
            </a:r>
            <a:endParaRPr sz="2000">
              <a:latin typeface="Times New Roman"/>
              <a:cs typeface="Times New Roman"/>
            </a:endParaRPr>
          </a:p>
          <a:p>
            <a:pPr marL="355600" marR="9525" indent="-343535">
              <a:lnSpc>
                <a:spcPct val="120000"/>
              </a:lnSpc>
              <a:spcBef>
                <a:spcPts val="600"/>
              </a:spcBef>
              <a:buClr>
                <a:srgbClr val="FF6600"/>
              </a:buClr>
              <a:buChar char="-"/>
              <a:tabLst>
                <a:tab pos="355600" algn="l"/>
                <a:tab pos="356235" algn="l"/>
                <a:tab pos="1524635" algn="l"/>
                <a:tab pos="4415790" algn="l"/>
                <a:tab pos="5591175" algn="l"/>
                <a:tab pos="6372860" algn="l"/>
                <a:tab pos="8012430" algn="l"/>
              </a:tabLst>
            </a:pPr>
            <a:r>
              <a:rPr sz="2000" spc="10">
                <a:latin typeface="Times New Roman"/>
                <a:cs typeface="Times New Roman"/>
              </a:rPr>
              <a:t>W</a:t>
            </a:r>
            <a:r>
              <a:rPr sz="2000">
                <a:latin typeface="Times New Roman"/>
                <a:cs typeface="Times New Roman"/>
              </a:rPr>
              <a:t>i</a:t>
            </a:r>
            <a:r>
              <a:rPr sz="2000" spc="-10">
                <a:latin typeface="Times New Roman"/>
                <a:cs typeface="Times New Roman"/>
              </a:rPr>
              <a:t>d</a:t>
            </a:r>
            <a:r>
              <a:rPr sz="2000">
                <a:latin typeface="Times New Roman"/>
                <a:cs typeface="Times New Roman"/>
              </a:rPr>
              <a:t>e </a:t>
            </a:r>
            <a:r>
              <a:rPr sz="2000" spc="-35">
                <a:latin typeface="Times New Roman"/>
                <a:cs typeface="Times New Roman"/>
              </a:rPr>
              <a:t> </a:t>
            </a:r>
            <a:r>
              <a:rPr sz="2000">
                <a:latin typeface="Times New Roman"/>
                <a:cs typeface="Times New Roman"/>
              </a:rPr>
              <a:t>g</a:t>
            </a:r>
            <a:r>
              <a:rPr sz="2000" spc="10">
                <a:latin typeface="Times New Roman"/>
                <a:cs typeface="Times New Roman"/>
              </a:rPr>
              <a:t>a</a:t>
            </a:r>
            <a:r>
              <a:rPr sz="2000">
                <a:latin typeface="Times New Roman"/>
                <a:cs typeface="Times New Roman"/>
              </a:rPr>
              <a:t>p	b</a:t>
            </a:r>
            <a:r>
              <a:rPr sz="2000" spc="-35">
                <a:latin typeface="Times New Roman"/>
                <a:cs typeface="Times New Roman"/>
              </a:rPr>
              <a:t>e</a:t>
            </a:r>
            <a:r>
              <a:rPr sz="2000" spc="-5">
                <a:latin typeface="Times New Roman"/>
                <a:cs typeface="Times New Roman"/>
              </a:rPr>
              <a:t>t</a:t>
            </a:r>
            <a:r>
              <a:rPr sz="2000" spc="45">
                <a:latin typeface="Times New Roman"/>
                <a:cs typeface="Times New Roman"/>
              </a:rPr>
              <a:t>w</a:t>
            </a:r>
            <a:r>
              <a:rPr sz="2000" spc="10">
                <a:latin typeface="Times New Roman"/>
                <a:cs typeface="Times New Roman"/>
              </a:rPr>
              <a:t>e</a:t>
            </a:r>
            <a:r>
              <a:rPr sz="2000" spc="-40">
                <a:latin typeface="Times New Roman"/>
                <a:cs typeface="Times New Roman"/>
              </a:rPr>
              <a:t>e</a:t>
            </a:r>
            <a:r>
              <a:rPr sz="2000">
                <a:latin typeface="Times New Roman"/>
                <a:cs typeface="Times New Roman"/>
              </a:rPr>
              <a:t>n </a:t>
            </a:r>
            <a:r>
              <a:rPr sz="2000" spc="-5">
                <a:latin typeface="Times New Roman"/>
                <a:cs typeface="Times New Roman"/>
              </a:rPr>
              <a:t> </a:t>
            </a:r>
            <a:r>
              <a:rPr sz="2000">
                <a:latin typeface="Times New Roman"/>
                <a:cs typeface="Times New Roman"/>
              </a:rPr>
              <a:t>t</a:t>
            </a:r>
            <a:r>
              <a:rPr sz="2000" spc="40">
                <a:latin typeface="Times New Roman"/>
                <a:cs typeface="Times New Roman"/>
              </a:rPr>
              <a:t>h</a:t>
            </a:r>
            <a:r>
              <a:rPr sz="2000" spc="-50">
                <a:latin typeface="Times New Roman"/>
                <a:cs typeface="Times New Roman"/>
              </a:rPr>
              <a:t>o</a:t>
            </a:r>
            <a:r>
              <a:rPr sz="2000" spc="15">
                <a:latin typeface="Times New Roman"/>
                <a:cs typeface="Times New Roman"/>
              </a:rPr>
              <a:t>s</a:t>
            </a:r>
            <a:r>
              <a:rPr sz="2000">
                <a:latin typeface="Times New Roman"/>
                <a:cs typeface="Times New Roman"/>
              </a:rPr>
              <a:t>e </a:t>
            </a:r>
            <a:r>
              <a:rPr sz="2000" spc="-35">
                <a:latin typeface="Times New Roman"/>
                <a:cs typeface="Times New Roman"/>
              </a:rPr>
              <a:t> </a:t>
            </a:r>
            <a:r>
              <a:rPr sz="2000">
                <a:latin typeface="Times New Roman"/>
                <a:cs typeface="Times New Roman"/>
              </a:rPr>
              <a:t>i</a:t>
            </a:r>
            <a:r>
              <a:rPr sz="2000" spc="-10">
                <a:latin typeface="Times New Roman"/>
                <a:cs typeface="Times New Roman"/>
              </a:rPr>
              <a:t>n</a:t>
            </a:r>
            <a:r>
              <a:rPr sz="2000">
                <a:latin typeface="Times New Roman"/>
                <a:cs typeface="Times New Roman"/>
              </a:rPr>
              <a:t>d</a:t>
            </a:r>
            <a:r>
              <a:rPr sz="2000" spc="40">
                <a:latin typeface="Times New Roman"/>
                <a:cs typeface="Times New Roman"/>
              </a:rPr>
              <a:t>i</a:t>
            </a:r>
            <a:r>
              <a:rPr sz="2000" spc="-50">
                <a:latin typeface="Times New Roman"/>
                <a:cs typeface="Times New Roman"/>
              </a:rPr>
              <a:t>v</a:t>
            </a:r>
            <a:r>
              <a:rPr sz="2000">
                <a:latin typeface="Times New Roman"/>
                <a:cs typeface="Times New Roman"/>
              </a:rPr>
              <a:t>i</a:t>
            </a:r>
            <a:r>
              <a:rPr sz="2000" spc="-10">
                <a:latin typeface="Times New Roman"/>
                <a:cs typeface="Times New Roman"/>
              </a:rPr>
              <a:t>d</a:t>
            </a:r>
            <a:r>
              <a:rPr sz="2000">
                <a:latin typeface="Times New Roman"/>
                <a:cs typeface="Times New Roman"/>
              </a:rPr>
              <a:t>u</a:t>
            </a:r>
            <a:r>
              <a:rPr sz="2000" spc="10">
                <a:latin typeface="Times New Roman"/>
                <a:cs typeface="Times New Roman"/>
              </a:rPr>
              <a:t>a</a:t>
            </a:r>
            <a:r>
              <a:rPr sz="2000" spc="-5">
                <a:latin typeface="Times New Roman"/>
                <a:cs typeface="Times New Roman"/>
              </a:rPr>
              <a:t>ls</a:t>
            </a:r>
            <a:r>
              <a:rPr sz="2000">
                <a:latin typeface="Times New Roman"/>
                <a:cs typeface="Times New Roman"/>
              </a:rPr>
              <a:t>	</a:t>
            </a:r>
            <a:r>
              <a:rPr sz="2000" spc="-5">
                <a:latin typeface="Times New Roman"/>
                <a:cs typeface="Times New Roman"/>
              </a:rPr>
              <a:t>w</a:t>
            </a:r>
            <a:r>
              <a:rPr sz="2000" spc="45">
                <a:latin typeface="Times New Roman"/>
                <a:cs typeface="Times New Roman"/>
              </a:rPr>
              <a:t>h</a:t>
            </a:r>
            <a:r>
              <a:rPr sz="2000">
                <a:latin typeface="Times New Roman"/>
                <a:cs typeface="Times New Roman"/>
              </a:rPr>
              <a:t>o </a:t>
            </a:r>
            <a:r>
              <a:rPr sz="2000" spc="-45">
                <a:latin typeface="Times New Roman"/>
                <a:cs typeface="Times New Roman"/>
              </a:rPr>
              <a:t> </a:t>
            </a:r>
            <a:r>
              <a:rPr sz="2000">
                <a:latin typeface="Times New Roman"/>
                <a:cs typeface="Times New Roman"/>
              </a:rPr>
              <a:t>h</a:t>
            </a:r>
            <a:r>
              <a:rPr sz="2000" spc="60">
                <a:latin typeface="Times New Roman"/>
                <a:cs typeface="Times New Roman"/>
              </a:rPr>
              <a:t>a</a:t>
            </a:r>
            <a:r>
              <a:rPr sz="2000" spc="-50">
                <a:latin typeface="Times New Roman"/>
                <a:cs typeface="Times New Roman"/>
              </a:rPr>
              <a:t>v</a:t>
            </a:r>
            <a:r>
              <a:rPr sz="2000">
                <a:latin typeface="Times New Roman"/>
                <a:cs typeface="Times New Roman"/>
              </a:rPr>
              <a:t>e	</a:t>
            </a:r>
            <a:r>
              <a:rPr sz="2000" spc="10">
                <a:latin typeface="Times New Roman"/>
                <a:cs typeface="Times New Roman"/>
              </a:rPr>
              <a:t>acc</a:t>
            </a:r>
            <a:r>
              <a:rPr sz="2000" spc="-40">
                <a:latin typeface="Times New Roman"/>
                <a:cs typeface="Times New Roman"/>
              </a:rPr>
              <a:t>e</a:t>
            </a:r>
            <a:r>
              <a:rPr sz="2000" spc="15">
                <a:latin typeface="Times New Roman"/>
                <a:cs typeface="Times New Roman"/>
              </a:rPr>
              <a:t>s</a:t>
            </a:r>
            <a:r>
              <a:rPr sz="2000" spc="-5">
                <a:latin typeface="Times New Roman"/>
                <a:cs typeface="Times New Roman"/>
              </a:rPr>
              <a:t>s</a:t>
            </a:r>
            <a:r>
              <a:rPr sz="2000">
                <a:latin typeface="Times New Roman"/>
                <a:cs typeface="Times New Roman"/>
              </a:rPr>
              <a:t>	</a:t>
            </a:r>
            <a:r>
              <a:rPr sz="2000" spc="-10">
                <a:latin typeface="Times New Roman"/>
                <a:cs typeface="Times New Roman"/>
              </a:rPr>
              <a:t>t</a:t>
            </a:r>
            <a:r>
              <a:rPr sz="2000">
                <a:latin typeface="Times New Roman"/>
                <a:cs typeface="Times New Roman"/>
              </a:rPr>
              <a:t>o </a:t>
            </a:r>
            <a:r>
              <a:rPr sz="2000" spc="-50">
                <a:latin typeface="Times New Roman"/>
                <a:cs typeface="Times New Roman"/>
              </a:rPr>
              <a:t> </a:t>
            </a:r>
            <a:r>
              <a:rPr sz="2000" spc="40">
                <a:latin typeface="Times New Roman"/>
                <a:cs typeface="Times New Roman"/>
              </a:rPr>
              <a:t>i</a:t>
            </a:r>
            <a:r>
              <a:rPr sz="2000">
                <a:latin typeface="Times New Roman"/>
                <a:cs typeface="Times New Roman"/>
              </a:rPr>
              <a:t>n</a:t>
            </a:r>
            <a:r>
              <a:rPr sz="2000" spc="-20">
                <a:latin typeface="Times New Roman"/>
                <a:cs typeface="Times New Roman"/>
              </a:rPr>
              <a:t>f</a:t>
            </a:r>
            <a:r>
              <a:rPr sz="2000">
                <a:latin typeface="Times New Roman"/>
                <a:cs typeface="Times New Roman"/>
              </a:rPr>
              <a:t>o</a:t>
            </a:r>
            <a:r>
              <a:rPr sz="2000" spc="-20">
                <a:latin typeface="Times New Roman"/>
                <a:cs typeface="Times New Roman"/>
              </a:rPr>
              <a:t>r</a:t>
            </a:r>
            <a:r>
              <a:rPr sz="2000" spc="-10">
                <a:latin typeface="Times New Roman"/>
                <a:cs typeface="Times New Roman"/>
              </a:rPr>
              <a:t>m</a:t>
            </a:r>
            <a:r>
              <a:rPr sz="2000" spc="10">
                <a:latin typeface="Times New Roman"/>
                <a:cs typeface="Times New Roman"/>
              </a:rPr>
              <a:t>a</a:t>
            </a:r>
            <a:r>
              <a:rPr sz="2000">
                <a:latin typeface="Times New Roman"/>
                <a:cs typeface="Times New Roman"/>
              </a:rPr>
              <a:t>t</a:t>
            </a:r>
            <a:r>
              <a:rPr sz="2000" spc="-15">
                <a:latin typeface="Times New Roman"/>
                <a:cs typeface="Times New Roman"/>
              </a:rPr>
              <a:t>i</a:t>
            </a:r>
            <a:r>
              <a:rPr sz="2000" spc="-50">
                <a:latin typeface="Times New Roman"/>
                <a:cs typeface="Times New Roman"/>
              </a:rPr>
              <a:t>o</a:t>
            </a:r>
            <a:r>
              <a:rPr sz="2000">
                <a:latin typeface="Times New Roman"/>
                <a:cs typeface="Times New Roman"/>
              </a:rPr>
              <a:t>n	</a:t>
            </a:r>
            <a:r>
              <a:rPr sz="2000" spc="10">
                <a:latin typeface="Times New Roman"/>
                <a:cs typeface="Times New Roman"/>
              </a:rPr>
              <a:t>a</a:t>
            </a:r>
            <a:r>
              <a:rPr sz="2000">
                <a:latin typeface="Times New Roman"/>
                <a:cs typeface="Times New Roman"/>
              </a:rPr>
              <a:t>nd  </a:t>
            </a:r>
            <a:r>
              <a:rPr sz="2000" spc="-20">
                <a:latin typeface="Times New Roman"/>
                <a:cs typeface="Times New Roman"/>
              </a:rPr>
              <a:t>communications</a:t>
            </a:r>
            <a:r>
              <a:rPr sz="2000" spc="185">
                <a:latin typeface="Times New Roman"/>
                <a:cs typeface="Times New Roman"/>
              </a:rPr>
              <a:t> </a:t>
            </a:r>
            <a:r>
              <a:rPr sz="2000" spc="-20">
                <a:latin typeface="Times New Roman"/>
                <a:cs typeface="Times New Roman"/>
              </a:rPr>
              <a:t>technology</a:t>
            </a:r>
            <a:r>
              <a:rPr sz="2000" spc="150">
                <a:latin typeface="Times New Roman"/>
                <a:cs typeface="Times New Roman"/>
              </a:rPr>
              <a:t> </a:t>
            </a:r>
            <a:r>
              <a:rPr sz="2000">
                <a:latin typeface="Times New Roman"/>
                <a:cs typeface="Times New Roman"/>
              </a:rPr>
              <a:t>and</a:t>
            </a:r>
            <a:r>
              <a:rPr sz="2000" spc="5">
                <a:latin typeface="Times New Roman"/>
                <a:cs typeface="Times New Roman"/>
              </a:rPr>
              <a:t> </a:t>
            </a:r>
            <a:r>
              <a:rPr sz="2000" spc="-10">
                <a:latin typeface="Times New Roman"/>
                <a:cs typeface="Times New Roman"/>
              </a:rPr>
              <a:t>those</a:t>
            </a:r>
            <a:r>
              <a:rPr sz="2000" spc="15">
                <a:latin typeface="Times New Roman"/>
                <a:cs typeface="Times New Roman"/>
              </a:rPr>
              <a:t> </a:t>
            </a:r>
            <a:r>
              <a:rPr sz="2000">
                <a:latin typeface="Times New Roman"/>
                <a:cs typeface="Times New Roman"/>
              </a:rPr>
              <a:t>who</a:t>
            </a:r>
            <a:r>
              <a:rPr sz="2000" spc="5">
                <a:latin typeface="Times New Roman"/>
                <a:cs typeface="Times New Roman"/>
              </a:rPr>
              <a:t> </a:t>
            </a:r>
            <a:r>
              <a:rPr sz="2000">
                <a:latin typeface="Times New Roman"/>
                <a:cs typeface="Times New Roman"/>
              </a:rPr>
              <a:t>do </a:t>
            </a:r>
            <a:r>
              <a:rPr sz="2000" spc="-15">
                <a:latin typeface="Times New Roman"/>
                <a:cs typeface="Times New Roman"/>
              </a:rPr>
              <a:t>not.</a:t>
            </a:r>
            <a:endParaRPr sz="2000">
              <a:latin typeface="Times New Roman"/>
              <a:cs typeface="Times New Roman"/>
            </a:endParaRPr>
          </a:p>
          <a:p>
            <a:pPr marL="355600" indent="-343535">
              <a:lnSpc>
                <a:spcPct val="120000"/>
              </a:lnSpc>
              <a:spcBef>
                <a:spcPts val="600"/>
              </a:spcBef>
              <a:buClr>
                <a:srgbClr val="FF6600"/>
              </a:buClr>
              <a:buChar char="-"/>
              <a:tabLst>
                <a:tab pos="355600" algn="l"/>
                <a:tab pos="356235" algn="l"/>
              </a:tabLst>
            </a:pPr>
            <a:r>
              <a:rPr sz="2000" spc="-25">
                <a:latin typeface="Times New Roman"/>
                <a:cs typeface="Times New Roman"/>
              </a:rPr>
              <a:t>This</a:t>
            </a:r>
            <a:r>
              <a:rPr sz="2000" spc="70">
                <a:latin typeface="Times New Roman"/>
                <a:cs typeface="Times New Roman"/>
              </a:rPr>
              <a:t> </a:t>
            </a:r>
            <a:r>
              <a:rPr sz="2000">
                <a:latin typeface="Times New Roman"/>
                <a:cs typeface="Times New Roman"/>
              </a:rPr>
              <a:t>gap </a:t>
            </a:r>
            <a:r>
              <a:rPr sz="2000" spc="-15">
                <a:latin typeface="Times New Roman"/>
                <a:cs typeface="Times New Roman"/>
              </a:rPr>
              <a:t>exists</a:t>
            </a:r>
            <a:r>
              <a:rPr sz="2000" spc="70">
                <a:latin typeface="Times New Roman"/>
                <a:cs typeface="Times New Roman"/>
              </a:rPr>
              <a:t> </a:t>
            </a:r>
            <a:r>
              <a:rPr sz="2000" spc="-15">
                <a:latin typeface="Times New Roman"/>
                <a:cs typeface="Times New Roman"/>
              </a:rPr>
              <a:t>both</a:t>
            </a:r>
            <a:r>
              <a:rPr sz="2000" spc="40">
                <a:latin typeface="Times New Roman"/>
                <a:cs typeface="Times New Roman"/>
              </a:rPr>
              <a:t> </a:t>
            </a:r>
            <a:r>
              <a:rPr sz="2000" spc="-5">
                <a:latin typeface="Times New Roman"/>
                <a:cs typeface="Times New Roman"/>
              </a:rPr>
              <a:t>within </a:t>
            </a:r>
            <a:r>
              <a:rPr sz="2000">
                <a:latin typeface="Times New Roman"/>
                <a:cs typeface="Times New Roman"/>
              </a:rPr>
              <a:t>and</a:t>
            </a:r>
            <a:r>
              <a:rPr sz="2000" spc="-50">
                <a:latin typeface="Times New Roman"/>
                <a:cs typeface="Times New Roman"/>
              </a:rPr>
              <a:t> </a:t>
            </a:r>
            <a:r>
              <a:rPr sz="2000" spc="-15">
                <a:latin typeface="Times New Roman"/>
                <a:cs typeface="Times New Roman"/>
              </a:rPr>
              <a:t>among</a:t>
            </a:r>
            <a:r>
              <a:rPr sz="2000" spc="55">
                <a:latin typeface="Times New Roman"/>
                <a:cs typeface="Times New Roman"/>
              </a:rPr>
              <a:t> </a:t>
            </a:r>
            <a:r>
              <a:rPr sz="2000" spc="-15">
                <a:latin typeface="Times New Roman"/>
                <a:cs typeface="Times New Roman"/>
              </a:rPr>
              <a:t>countries.</a:t>
            </a:r>
            <a:endParaRPr sz="2000">
              <a:latin typeface="Times New Roman"/>
              <a:cs typeface="Times New Roman"/>
            </a:endParaRPr>
          </a:p>
          <a:p>
            <a:pPr marL="355600" marR="5080" indent="-343535">
              <a:lnSpc>
                <a:spcPct val="120000"/>
              </a:lnSpc>
              <a:spcBef>
                <a:spcPts val="600"/>
              </a:spcBef>
              <a:buClr>
                <a:srgbClr val="FF6600"/>
              </a:buClr>
              <a:buChar char="-"/>
              <a:tabLst>
                <a:tab pos="355600" algn="l"/>
                <a:tab pos="356235" algn="l"/>
              </a:tabLst>
            </a:pPr>
            <a:r>
              <a:rPr sz="2000">
                <a:latin typeface="Times New Roman"/>
                <a:cs typeface="Times New Roman"/>
              </a:rPr>
              <a:t>As</a:t>
            </a:r>
            <a:r>
              <a:rPr sz="2000" spc="270">
                <a:latin typeface="Times New Roman"/>
                <a:cs typeface="Times New Roman"/>
              </a:rPr>
              <a:t> </a:t>
            </a:r>
            <a:r>
              <a:rPr sz="2000" spc="-10">
                <a:latin typeface="Times New Roman"/>
                <a:cs typeface="Times New Roman"/>
              </a:rPr>
              <a:t>technologies</a:t>
            </a:r>
            <a:r>
              <a:rPr sz="2000" spc="290">
                <a:latin typeface="Times New Roman"/>
                <a:cs typeface="Times New Roman"/>
              </a:rPr>
              <a:t> </a:t>
            </a:r>
            <a:r>
              <a:rPr sz="2000" spc="-10">
                <a:latin typeface="Times New Roman"/>
                <a:cs typeface="Times New Roman"/>
              </a:rPr>
              <a:t>develop</a:t>
            </a:r>
            <a:r>
              <a:rPr sz="2000" spc="260">
                <a:latin typeface="Times New Roman"/>
                <a:cs typeface="Times New Roman"/>
              </a:rPr>
              <a:t> </a:t>
            </a:r>
            <a:r>
              <a:rPr sz="2000">
                <a:latin typeface="Times New Roman"/>
                <a:cs typeface="Times New Roman"/>
              </a:rPr>
              <a:t>and</a:t>
            </a:r>
            <a:r>
              <a:rPr sz="2000" spc="254">
                <a:latin typeface="Times New Roman"/>
                <a:cs typeface="Times New Roman"/>
              </a:rPr>
              <a:t> </a:t>
            </a:r>
            <a:r>
              <a:rPr sz="2000">
                <a:latin typeface="Times New Roman"/>
                <a:cs typeface="Times New Roman"/>
              </a:rPr>
              <a:t>become</a:t>
            </a:r>
            <a:r>
              <a:rPr sz="2000" spc="220">
                <a:latin typeface="Times New Roman"/>
                <a:cs typeface="Times New Roman"/>
              </a:rPr>
              <a:t> </a:t>
            </a:r>
            <a:r>
              <a:rPr sz="2000" spc="-10">
                <a:latin typeface="Times New Roman"/>
                <a:cs typeface="Times New Roman"/>
              </a:rPr>
              <a:t>less</a:t>
            </a:r>
            <a:r>
              <a:rPr sz="2000" spc="280">
                <a:latin typeface="Times New Roman"/>
                <a:cs typeface="Times New Roman"/>
              </a:rPr>
              <a:t> </a:t>
            </a:r>
            <a:r>
              <a:rPr sz="2000" spc="-10">
                <a:latin typeface="Times New Roman"/>
                <a:cs typeface="Times New Roman"/>
              </a:rPr>
              <a:t>expensive,</a:t>
            </a:r>
            <a:r>
              <a:rPr sz="2000" spc="265">
                <a:latin typeface="Times New Roman"/>
                <a:cs typeface="Times New Roman"/>
              </a:rPr>
              <a:t> </a:t>
            </a:r>
            <a:r>
              <a:rPr sz="2000" spc="10">
                <a:latin typeface="Times New Roman"/>
                <a:cs typeface="Times New Roman"/>
              </a:rPr>
              <a:t>the</a:t>
            </a:r>
            <a:r>
              <a:rPr sz="2000" spc="215">
                <a:latin typeface="Times New Roman"/>
                <a:cs typeface="Times New Roman"/>
              </a:rPr>
              <a:t> </a:t>
            </a:r>
            <a:r>
              <a:rPr sz="2000" spc="-5">
                <a:latin typeface="Times New Roman"/>
                <a:cs typeface="Times New Roman"/>
              </a:rPr>
              <a:t>speed</a:t>
            </a:r>
            <a:r>
              <a:rPr sz="2000" spc="254">
                <a:latin typeface="Times New Roman"/>
                <a:cs typeface="Times New Roman"/>
              </a:rPr>
              <a:t> </a:t>
            </a:r>
            <a:r>
              <a:rPr sz="2000" spc="5">
                <a:latin typeface="Times New Roman"/>
                <a:cs typeface="Times New Roman"/>
              </a:rPr>
              <a:t>at</a:t>
            </a:r>
            <a:r>
              <a:rPr sz="2000" spc="245">
                <a:latin typeface="Times New Roman"/>
                <a:cs typeface="Times New Roman"/>
              </a:rPr>
              <a:t> </a:t>
            </a:r>
            <a:r>
              <a:rPr sz="2000" spc="-10">
                <a:latin typeface="Times New Roman"/>
                <a:cs typeface="Times New Roman"/>
              </a:rPr>
              <a:t>which</a:t>
            </a:r>
            <a:r>
              <a:rPr sz="2000" spc="254">
                <a:latin typeface="Times New Roman"/>
                <a:cs typeface="Times New Roman"/>
              </a:rPr>
              <a:t> </a:t>
            </a:r>
            <a:r>
              <a:rPr sz="2000" spc="10">
                <a:latin typeface="Times New Roman"/>
                <a:cs typeface="Times New Roman"/>
              </a:rPr>
              <a:t>the </a:t>
            </a:r>
            <a:r>
              <a:rPr sz="2000" spc="-484">
                <a:latin typeface="Times New Roman"/>
                <a:cs typeface="Times New Roman"/>
              </a:rPr>
              <a:t> </a:t>
            </a:r>
            <a:r>
              <a:rPr sz="2000">
                <a:latin typeface="Times New Roman"/>
                <a:cs typeface="Times New Roman"/>
              </a:rPr>
              <a:t>gap</a:t>
            </a:r>
            <a:r>
              <a:rPr sz="2000" spc="-5">
                <a:latin typeface="Times New Roman"/>
                <a:cs typeface="Times New Roman"/>
              </a:rPr>
              <a:t> </a:t>
            </a:r>
            <a:r>
              <a:rPr sz="2000" spc="-15">
                <a:latin typeface="Times New Roman"/>
                <a:cs typeface="Times New Roman"/>
              </a:rPr>
              <a:t>can</a:t>
            </a:r>
            <a:r>
              <a:rPr sz="2000" spc="5">
                <a:latin typeface="Times New Roman"/>
                <a:cs typeface="Times New Roman"/>
              </a:rPr>
              <a:t> </a:t>
            </a:r>
            <a:r>
              <a:rPr sz="2000" spc="-5">
                <a:latin typeface="Times New Roman"/>
                <a:cs typeface="Times New Roman"/>
              </a:rPr>
              <a:t>be</a:t>
            </a:r>
            <a:r>
              <a:rPr sz="2000" spc="10">
                <a:latin typeface="Times New Roman"/>
                <a:cs typeface="Times New Roman"/>
              </a:rPr>
              <a:t> </a:t>
            </a:r>
            <a:r>
              <a:rPr sz="2000" spc="-20">
                <a:latin typeface="Times New Roman"/>
                <a:cs typeface="Times New Roman"/>
              </a:rPr>
              <a:t>closed</a:t>
            </a:r>
            <a:r>
              <a:rPr sz="2000" spc="90">
                <a:latin typeface="Times New Roman"/>
                <a:cs typeface="Times New Roman"/>
              </a:rPr>
              <a:t> </a:t>
            </a:r>
            <a:r>
              <a:rPr sz="2000" spc="-5">
                <a:latin typeface="Times New Roman"/>
                <a:cs typeface="Times New Roman"/>
              </a:rPr>
              <a:t>will </a:t>
            </a:r>
            <a:r>
              <a:rPr sz="2000" spc="-20">
                <a:latin typeface="Times New Roman"/>
                <a:cs typeface="Times New Roman"/>
              </a:rPr>
              <a:t>accelerate.</a:t>
            </a:r>
            <a:endParaRPr sz="2000">
              <a:latin typeface="Times New Roman"/>
              <a:cs typeface="Times New Roman"/>
            </a:endParaRPr>
          </a:p>
          <a:p>
            <a:pPr marL="355600" marR="6985" indent="-343535">
              <a:lnSpc>
                <a:spcPct val="120000"/>
              </a:lnSpc>
              <a:spcBef>
                <a:spcPts val="600"/>
              </a:spcBef>
              <a:buClr>
                <a:srgbClr val="FF6600"/>
              </a:buClr>
              <a:buChar char="-"/>
              <a:tabLst>
                <a:tab pos="355600" algn="l"/>
                <a:tab pos="356235" algn="l"/>
              </a:tabLst>
            </a:pPr>
            <a:r>
              <a:rPr sz="2000" spc="-15">
                <a:latin typeface="Times New Roman"/>
                <a:cs typeface="Times New Roman"/>
              </a:rPr>
              <a:t>But</a:t>
            </a:r>
            <a:r>
              <a:rPr sz="2000" spc="45">
                <a:latin typeface="Times New Roman"/>
                <a:cs typeface="Times New Roman"/>
              </a:rPr>
              <a:t> </a:t>
            </a:r>
            <a:r>
              <a:rPr sz="2000" spc="-5">
                <a:latin typeface="Times New Roman"/>
                <a:cs typeface="Times New Roman"/>
              </a:rPr>
              <a:t>the</a:t>
            </a:r>
            <a:r>
              <a:rPr sz="2000" spc="10">
                <a:latin typeface="Times New Roman"/>
                <a:cs typeface="Times New Roman"/>
              </a:rPr>
              <a:t> </a:t>
            </a:r>
            <a:r>
              <a:rPr sz="2000" spc="-5">
                <a:latin typeface="Times New Roman"/>
                <a:cs typeface="Times New Roman"/>
              </a:rPr>
              <a:t>rapid</a:t>
            </a:r>
            <a:r>
              <a:rPr sz="2000" spc="55">
                <a:latin typeface="Times New Roman"/>
                <a:cs typeface="Times New Roman"/>
              </a:rPr>
              <a:t> </a:t>
            </a:r>
            <a:r>
              <a:rPr sz="2000" spc="-10">
                <a:latin typeface="Times New Roman"/>
                <a:cs typeface="Times New Roman"/>
              </a:rPr>
              <a:t>pace</a:t>
            </a:r>
            <a:r>
              <a:rPr sz="2000" spc="65">
                <a:latin typeface="Times New Roman"/>
                <a:cs typeface="Times New Roman"/>
              </a:rPr>
              <a:t> </a:t>
            </a:r>
            <a:r>
              <a:rPr sz="2000" spc="-5">
                <a:latin typeface="Times New Roman"/>
                <a:cs typeface="Times New Roman"/>
              </a:rPr>
              <a:t>of</a:t>
            </a:r>
            <a:r>
              <a:rPr sz="2000" spc="-15">
                <a:latin typeface="Times New Roman"/>
                <a:cs typeface="Times New Roman"/>
              </a:rPr>
              <a:t> </a:t>
            </a:r>
            <a:r>
              <a:rPr sz="2000" spc="-5">
                <a:latin typeface="Times New Roman"/>
                <a:cs typeface="Times New Roman"/>
              </a:rPr>
              <a:t>technological</a:t>
            </a:r>
            <a:r>
              <a:rPr sz="2000" spc="70">
                <a:latin typeface="Times New Roman"/>
                <a:cs typeface="Times New Roman"/>
              </a:rPr>
              <a:t> </a:t>
            </a:r>
            <a:r>
              <a:rPr sz="2000" spc="-5">
                <a:latin typeface="Times New Roman"/>
                <a:cs typeface="Times New Roman"/>
              </a:rPr>
              <a:t>development</a:t>
            </a:r>
            <a:r>
              <a:rPr sz="2000" spc="55">
                <a:latin typeface="Times New Roman"/>
                <a:cs typeface="Times New Roman"/>
              </a:rPr>
              <a:t> </a:t>
            </a:r>
            <a:r>
              <a:rPr sz="2000" spc="-15">
                <a:latin typeface="Times New Roman"/>
                <a:cs typeface="Times New Roman"/>
              </a:rPr>
              <a:t>can</a:t>
            </a:r>
            <a:r>
              <a:rPr sz="2000" spc="50">
                <a:latin typeface="Times New Roman"/>
                <a:cs typeface="Times New Roman"/>
              </a:rPr>
              <a:t> </a:t>
            </a:r>
            <a:r>
              <a:rPr sz="2000">
                <a:latin typeface="Times New Roman"/>
                <a:cs typeface="Times New Roman"/>
              </a:rPr>
              <a:t>make</a:t>
            </a:r>
            <a:r>
              <a:rPr sz="2000" spc="20">
                <a:latin typeface="Times New Roman"/>
                <a:cs typeface="Times New Roman"/>
              </a:rPr>
              <a:t> </a:t>
            </a:r>
            <a:r>
              <a:rPr sz="2000" spc="-5">
                <a:latin typeface="Times New Roman"/>
                <a:cs typeface="Times New Roman"/>
              </a:rPr>
              <a:t>it</a:t>
            </a:r>
            <a:r>
              <a:rPr sz="2000" spc="40">
                <a:latin typeface="Times New Roman"/>
                <a:cs typeface="Times New Roman"/>
              </a:rPr>
              <a:t> </a:t>
            </a:r>
            <a:r>
              <a:rPr sz="2000" spc="-5">
                <a:latin typeface="Times New Roman"/>
                <a:cs typeface="Times New Roman"/>
              </a:rPr>
              <a:t>more</a:t>
            </a:r>
            <a:r>
              <a:rPr sz="2000" spc="10">
                <a:latin typeface="Times New Roman"/>
                <a:cs typeface="Times New Roman"/>
              </a:rPr>
              <a:t> </a:t>
            </a:r>
            <a:r>
              <a:rPr sz="2000" spc="-10">
                <a:latin typeface="Times New Roman"/>
                <a:cs typeface="Times New Roman"/>
              </a:rPr>
              <a:t>difficult</a:t>
            </a:r>
            <a:r>
              <a:rPr sz="2000" spc="105">
                <a:latin typeface="Times New Roman"/>
                <a:cs typeface="Times New Roman"/>
              </a:rPr>
              <a:t> </a:t>
            </a:r>
            <a:r>
              <a:rPr sz="2000" spc="-25">
                <a:latin typeface="Times New Roman"/>
                <a:cs typeface="Times New Roman"/>
              </a:rPr>
              <a:t>for </a:t>
            </a:r>
            <a:r>
              <a:rPr sz="2000" spc="-484">
                <a:latin typeface="Times New Roman"/>
                <a:cs typeface="Times New Roman"/>
              </a:rPr>
              <a:t> </a:t>
            </a:r>
            <a:r>
              <a:rPr sz="2000" spc="-15">
                <a:latin typeface="Times New Roman"/>
                <a:cs typeface="Times New Roman"/>
              </a:rPr>
              <a:t>groups</a:t>
            </a:r>
            <a:r>
              <a:rPr sz="2000" spc="70">
                <a:latin typeface="Times New Roman"/>
                <a:cs typeface="Times New Roman"/>
              </a:rPr>
              <a:t> </a:t>
            </a:r>
            <a:r>
              <a:rPr sz="2000" spc="-5">
                <a:latin typeface="Times New Roman"/>
                <a:cs typeface="Times New Roman"/>
              </a:rPr>
              <a:t>with</a:t>
            </a:r>
            <a:r>
              <a:rPr sz="2000">
                <a:latin typeface="Times New Roman"/>
                <a:cs typeface="Times New Roman"/>
              </a:rPr>
              <a:t> </a:t>
            </a:r>
            <a:r>
              <a:rPr sz="2000" spc="-40">
                <a:latin typeface="Times New Roman"/>
                <a:cs typeface="Times New Roman"/>
              </a:rPr>
              <a:t>few</a:t>
            </a:r>
            <a:r>
              <a:rPr sz="2000" spc="110">
                <a:latin typeface="Times New Roman"/>
                <a:cs typeface="Times New Roman"/>
              </a:rPr>
              <a:t> </a:t>
            </a:r>
            <a:r>
              <a:rPr sz="2000" spc="-25">
                <a:latin typeface="Times New Roman"/>
                <a:cs typeface="Times New Roman"/>
              </a:rPr>
              <a:t>resources</a:t>
            </a:r>
            <a:r>
              <a:rPr sz="2000" spc="175">
                <a:latin typeface="Times New Roman"/>
                <a:cs typeface="Times New Roman"/>
              </a:rPr>
              <a:t> </a:t>
            </a:r>
            <a:r>
              <a:rPr sz="2000" spc="-5">
                <a:latin typeface="Times New Roman"/>
                <a:cs typeface="Times New Roman"/>
              </a:rPr>
              <a:t>to</a:t>
            </a:r>
            <a:r>
              <a:rPr sz="2000">
                <a:latin typeface="Times New Roman"/>
                <a:cs typeface="Times New Roman"/>
              </a:rPr>
              <a:t> </a:t>
            </a:r>
            <a:r>
              <a:rPr sz="2000" spc="-20">
                <a:latin typeface="Times New Roman"/>
                <a:cs typeface="Times New Roman"/>
              </a:rPr>
              <a:t>keep</a:t>
            </a:r>
            <a:r>
              <a:rPr sz="2000" spc="45">
                <a:latin typeface="Times New Roman"/>
                <a:cs typeface="Times New Roman"/>
              </a:rPr>
              <a:t> </a:t>
            </a:r>
            <a:r>
              <a:rPr sz="2000" spc="-5">
                <a:latin typeface="Times New Roman"/>
                <a:cs typeface="Times New Roman"/>
              </a:rPr>
              <a:t>up with</a:t>
            </a:r>
            <a:r>
              <a:rPr sz="2000" spc="5">
                <a:latin typeface="Times New Roman"/>
                <a:cs typeface="Times New Roman"/>
              </a:rPr>
              <a:t> </a:t>
            </a:r>
            <a:r>
              <a:rPr sz="2000" spc="-20">
                <a:latin typeface="Times New Roman"/>
                <a:cs typeface="Times New Roman"/>
              </a:rPr>
              <a:t>more</a:t>
            </a:r>
            <a:r>
              <a:rPr sz="2000" spc="60">
                <a:latin typeface="Times New Roman"/>
                <a:cs typeface="Times New Roman"/>
              </a:rPr>
              <a:t> </a:t>
            </a:r>
            <a:r>
              <a:rPr sz="2000" spc="-25">
                <a:latin typeface="Times New Roman"/>
                <a:cs typeface="Times New Roman"/>
              </a:rPr>
              <a:t>affluent</a:t>
            </a:r>
            <a:r>
              <a:rPr sz="2000" spc="145">
                <a:latin typeface="Times New Roman"/>
                <a:cs typeface="Times New Roman"/>
              </a:rPr>
              <a:t> </a:t>
            </a:r>
            <a:r>
              <a:rPr sz="2000" spc="-10">
                <a:latin typeface="Times New Roman"/>
                <a:cs typeface="Times New Roman"/>
              </a:rPr>
              <a:t>groups.</a:t>
            </a:r>
            <a:endParaRPr sz="2000">
              <a:latin typeface="Times New Roman"/>
              <a:cs typeface="Times New Roman"/>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4645343" cy="514350"/>
          </a:xfrm>
          <a:prstGeom prst="rect">
            <a:avLst/>
          </a:prstGeom>
        </p:spPr>
        <p:txBody>
          <a:bodyPr vert="horz" wrap="square" lIns="0" tIns="13335" rIns="0" bIns="0" rtlCol="0">
            <a:spAutoFit/>
          </a:bodyPr>
          <a:lstStyle/>
          <a:p>
            <a:pPr marL="12700">
              <a:lnSpc>
                <a:spcPct val="100000"/>
              </a:lnSpc>
              <a:spcBef>
                <a:spcPts val="105"/>
              </a:spcBef>
            </a:pPr>
            <a:r>
              <a:rPr spc="-5">
                <a:solidFill>
                  <a:srgbClr val="006FC0"/>
                </a:solidFill>
                <a:latin typeface="Times New Roman"/>
                <a:cs typeface="Times New Roman"/>
              </a:rPr>
              <a:t>Business</a:t>
            </a:r>
            <a:r>
              <a:rPr spc="-35">
                <a:solidFill>
                  <a:srgbClr val="006FC0"/>
                </a:solidFill>
                <a:latin typeface="Times New Roman"/>
                <a:cs typeface="Times New Roman"/>
              </a:rPr>
              <a:t> </a:t>
            </a:r>
            <a:r>
              <a:rPr spc="-5">
                <a:solidFill>
                  <a:srgbClr val="006FC0"/>
                </a:solidFill>
                <a:latin typeface="Times New Roman"/>
                <a:cs typeface="Times New Roman"/>
              </a:rPr>
              <a:t>Pressures</a:t>
            </a:r>
          </a:p>
        </p:txBody>
      </p:sp>
      <p:sp>
        <p:nvSpPr>
          <p:cNvPr id="3" name="object 3"/>
          <p:cNvSpPr txBox="1"/>
          <p:nvPr/>
        </p:nvSpPr>
        <p:spPr>
          <a:xfrm>
            <a:off x="547369" y="1474406"/>
            <a:ext cx="8397240" cy="3534410"/>
          </a:xfrm>
          <a:prstGeom prst="rect">
            <a:avLst/>
          </a:prstGeom>
        </p:spPr>
        <p:txBody>
          <a:bodyPr vert="horz" wrap="square" lIns="0" tIns="12700" rIns="0" bIns="0" rtlCol="0">
            <a:spAutoFit/>
          </a:bodyPr>
          <a:lstStyle/>
          <a:p>
            <a:pPr marL="12700">
              <a:lnSpc>
                <a:spcPct val="100000"/>
              </a:lnSpc>
              <a:spcBef>
                <a:spcPts val="100"/>
              </a:spcBef>
            </a:pPr>
            <a:r>
              <a:rPr sz="2400" b="1">
                <a:solidFill>
                  <a:srgbClr val="00AF50"/>
                </a:solidFill>
                <a:latin typeface="Times New Roman"/>
                <a:cs typeface="Times New Roman"/>
              </a:rPr>
              <a:t>C</a:t>
            </a:r>
            <a:r>
              <a:rPr sz="2400" b="1" spc="5">
                <a:solidFill>
                  <a:srgbClr val="00AF50"/>
                </a:solidFill>
                <a:latin typeface="Times New Roman"/>
                <a:cs typeface="Times New Roman"/>
              </a:rPr>
              <a:t> </a:t>
            </a:r>
            <a:r>
              <a:rPr sz="2400" b="1">
                <a:solidFill>
                  <a:srgbClr val="00AF50"/>
                </a:solidFill>
                <a:latin typeface="Times New Roman"/>
                <a:cs typeface="Times New Roman"/>
              </a:rPr>
              <a:t>-</a:t>
            </a:r>
            <a:r>
              <a:rPr sz="2400" b="1" spc="-10">
                <a:solidFill>
                  <a:srgbClr val="00AF50"/>
                </a:solidFill>
                <a:latin typeface="Times New Roman"/>
                <a:cs typeface="Times New Roman"/>
              </a:rPr>
              <a:t> Societal/Political/Legal</a:t>
            </a:r>
            <a:r>
              <a:rPr sz="2400" b="1" spc="100">
                <a:solidFill>
                  <a:srgbClr val="00AF50"/>
                </a:solidFill>
                <a:latin typeface="Times New Roman"/>
                <a:cs typeface="Times New Roman"/>
              </a:rPr>
              <a:t> </a:t>
            </a:r>
            <a:r>
              <a:rPr sz="2400" b="1" spc="-10">
                <a:solidFill>
                  <a:srgbClr val="00AF50"/>
                </a:solidFill>
                <a:latin typeface="Times New Roman"/>
                <a:cs typeface="Times New Roman"/>
              </a:rPr>
              <a:t>Pressures.</a:t>
            </a:r>
            <a:endParaRPr sz="2400">
              <a:latin typeface="Times New Roman"/>
              <a:cs typeface="Times New Roman"/>
            </a:endParaRPr>
          </a:p>
          <a:p>
            <a:pPr>
              <a:lnSpc>
                <a:spcPct val="100000"/>
              </a:lnSpc>
              <a:spcBef>
                <a:spcPts val="45"/>
              </a:spcBef>
            </a:pPr>
            <a:endParaRPr sz="3200">
              <a:latin typeface="Times New Roman"/>
              <a:cs typeface="Times New Roman"/>
            </a:endParaRPr>
          </a:p>
          <a:p>
            <a:pPr marL="12700">
              <a:lnSpc>
                <a:spcPct val="100000"/>
              </a:lnSpc>
              <a:tabLst>
                <a:tab pos="469900" algn="l"/>
              </a:tabLst>
            </a:pPr>
            <a:r>
              <a:rPr sz="2000" b="1" spc="-5">
                <a:solidFill>
                  <a:srgbClr val="FF6600"/>
                </a:solidFill>
                <a:latin typeface="Times New Roman"/>
                <a:cs typeface="Times New Roman"/>
              </a:rPr>
              <a:t>2.	</a:t>
            </a:r>
            <a:r>
              <a:rPr sz="2000" b="1" spc="-15">
                <a:solidFill>
                  <a:srgbClr val="FF6600"/>
                </a:solidFill>
                <a:latin typeface="Times New Roman"/>
                <a:cs typeface="Times New Roman"/>
              </a:rPr>
              <a:t>Compliance</a:t>
            </a:r>
            <a:r>
              <a:rPr sz="2000" b="1" spc="65">
                <a:solidFill>
                  <a:srgbClr val="FF6600"/>
                </a:solidFill>
                <a:latin typeface="Times New Roman"/>
                <a:cs typeface="Times New Roman"/>
              </a:rPr>
              <a:t> </a:t>
            </a:r>
            <a:r>
              <a:rPr sz="2000" b="1" spc="-10">
                <a:solidFill>
                  <a:srgbClr val="FF6600"/>
                </a:solidFill>
                <a:latin typeface="Times New Roman"/>
                <a:cs typeface="Times New Roman"/>
              </a:rPr>
              <a:t>with</a:t>
            </a:r>
            <a:r>
              <a:rPr sz="2000" b="1" spc="35">
                <a:solidFill>
                  <a:srgbClr val="FF6600"/>
                </a:solidFill>
                <a:latin typeface="Times New Roman"/>
                <a:cs typeface="Times New Roman"/>
              </a:rPr>
              <a:t> </a:t>
            </a:r>
            <a:r>
              <a:rPr sz="2000" b="1" spc="-15">
                <a:solidFill>
                  <a:srgbClr val="FF6600"/>
                </a:solidFill>
                <a:latin typeface="Times New Roman"/>
                <a:cs typeface="Times New Roman"/>
              </a:rPr>
              <a:t>Government</a:t>
            </a:r>
            <a:r>
              <a:rPr sz="2000" b="1" spc="75">
                <a:solidFill>
                  <a:srgbClr val="FF6600"/>
                </a:solidFill>
                <a:latin typeface="Times New Roman"/>
                <a:cs typeface="Times New Roman"/>
              </a:rPr>
              <a:t> </a:t>
            </a:r>
            <a:r>
              <a:rPr sz="2000" b="1" spc="-15">
                <a:solidFill>
                  <a:srgbClr val="FF6600"/>
                </a:solidFill>
                <a:latin typeface="Times New Roman"/>
                <a:cs typeface="Times New Roman"/>
              </a:rPr>
              <a:t>Regulations.</a:t>
            </a:r>
            <a:endParaRPr sz="2000">
              <a:latin typeface="Times New Roman"/>
              <a:cs typeface="Times New Roman"/>
            </a:endParaRPr>
          </a:p>
          <a:p>
            <a:pPr marL="355600" marR="8890" indent="-343535">
              <a:lnSpc>
                <a:spcPct val="129299"/>
              </a:lnSpc>
              <a:spcBef>
                <a:spcPts val="5"/>
              </a:spcBef>
              <a:buClr>
                <a:srgbClr val="FF6600"/>
              </a:buClr>
              <a:buChar char="-"/>
              <a:tabLst>
                <a:tab pos="355600" algn="l"/>
                <a:tab pos="356235" algn="l"/>
                <a:tab pos="1746885" algn="l"/>
                <a:tab pos="2999105" algn="l"/>
                <a:tab pos="4098290" algn="l"/>
                <a:tab pos="4905375" algn="l"/>
                <a:tab pos="5705475" algn="l"/>
              </a:tabLst>
            </a:pPr>
            <a:r>
              <a:rPr sz="2000" spc="-10">
                <a:latin typeface="Times New Roman"/>
                <a:cs typeface="Times New Roman"/>
              </a:rPr>
              <a:t>Government	regulations	</a:t>
            </a:r>
            <a:r>
              <a:rPr sz="2000" spc="-5">
                <a:latin typeface="Times New Roman"/>
                <a:cs typeface="Times New Roman"/>
              </a:rPr>
              <a:t>regarding	</a:t>
            </a:r>
            <a:r>
              <a:rPr sz="2000" spc="-10">
                <a:latin typeface="Times New Roman"/>
                <a:cs typeface="Times New Roman"/>
              </a:rPr>
              <a:t>health,	safety,	</a:t>
            </a:r>
            <a:r>
              <a:rPr sz="2000">
                <a:latin typeface="Times New Roman"/>
                <a:cs typeface="Times New Roman"/>
              </a:rPr>
              <a:t>environmental</a:t>
            </a:r>
            <a:r>
              <a:rPr sz="2000" spc="430">
                <a:latin typeface="Times New Roman"/>
                <a:cs typeface="Times New Roman"/>
              </a:rPr>
              <a:t> </a:t>
            </a:r>
            <a:r>
              <a:rPr sz="2000" spc="-15">
                <a:latin typeface="Times New Roman"/>
                <a:cs typeface="Times New Roman"/>
              </a:rPr>
              <a:t>protection, </a:t>
            </a:r>
            <a:r>
              <a:rPr sz="2000" spc="-484">
                <a:latin typeface="Times New Roman"/>
                <a:cs typeface="Times New Roman"/>
              </a:rPr>
              <a:t> </a:t>
            </a:r>
            <a:r>
              <a:rPr sz="2000">
                <a:latin typeface="Times New Roman"/>
                <a:cs typeface="Times New Roman"/>
              </a:rPr>
              <a:t>and</a:t>
            </a:r>
            <a:r>
              <a:rPr sz="2000" spc="-5">
                <a:latin typeface="Times New Roman"/>
                <a:cs typeface="Times New Roman"/>
              </a:rPr>
              <a:t> </a:t>
            </a:r>
            <a:r>
              <a:rPr sz="2000" spc="-10">
                <a:latin typeface="Times New Roman"/>
                <a:cs typeface="Times New Roman"/>
              </a:rPr>
              <a:t>equal</a:t>
            </a:r>
            <a:r>
              <a:rPr sz="2000" spc="-5">
                <a:latin typeface="Times New Roman"/>
                <a:cs typeface="Times New Roman"/>
              </a:rPr>
              <a:t> </a:t>
            </a:r>
            <a:r>
              <a:rPr sz="2000" spc="-20">
                <a:latin typeface="Times New Roman"/>
                <a:cs typeface="Times New Roman"/>
              </a:rPr>
              <a:t>opportunity.</a:t>
            </a:r>
            <a:endParaRPr sz="2000">
              <a:latin typeface="Times New Roman"/>
              <a:cs typeface="Times New Roman"/>
            </a:endParaRPr>
          </a:p>
          <a:p>
            <a:pPr marL="355600" indent="-343535">
              <a:lnSpc>
                <a:spcPct val="100000"/>
              </a:lnSpc>
              <a:spcBef>
                <a:spcPts val="700"/>
              </a:spcBef>
              <a:buClr>
                <a:srgbClr val="FF6600"/>
              </a:buClr>
              <a:buChar char="-"/>
              <a:tabLst>
                <a:tab pos="355600" algn="l"/>
                <a:tab pos="356235" algn="l"/>
              </a:tabLst>
            </a:pPr>
            <a:r>
              <a:rPr sz="2000" spc="-10">
                <a:latin typeface="Times New Roman"/>
                <a:cs typeface="Times New Roman"/>
              </a:rPr>
              <a:t>Businesses</a:t>
            </a:r>
            <a:r>
              <a:rPr sz="2000" spc="30">
                <a:latin typeface="Times New Roman"/>
                <a:cs typeface="Times New Roman"/>
              </a:rPr>
              <a:t> </a:t>
            </a:r>
            <a:r>
              <a:rPr sz="2000" spc="-10">
                <a:latin typeface="Times New Roman"/>
                <a:cs typeface="Times New Roman"/>
              </a:rPr>
              <a:t>tend</a:t>
            </a:r>
            <a:r>
              <a:rPr sz="2000" spc="50">
                <a:latin typeface="Times New Roman"/>
                <a:cs typeface="Times New Roman"/>
              </a:rPr>
              <a:t> </a:t>
            </a:r>
            <a:r>
              <a:rPr sz="2000" spc="-5">
                <a:latin typeface="Times New Roman"/>
                <a:cs typeface="Times New Roman"/>
              </a:rPr>
              <a:t>to</a:t>
            </a:r>
            <a:r>
              <a:rPr sz="2000" spc="5">
                <a:latin typeface="Times New Roman"/>
                <a:cs typeface="Times New Roman"/>
              </a:rPr>
              <a:t> </a:t>
            </a:r>
            <a:r>
              <a:rPr sz="2000" spc="-25">
                <a:latin typeface="Times New Roman"/>
                <a:cs typeface="Times New Roman"/>
              </a:rPr>
              <a:t>view</a:t>
            </a:r>
            <a:r>
              <a:rPr sz="2000" spc="105">
                <a:latin typeface="Times New Roman"/>
                <a:cs typeface="Times New Roman"/>
              </a:rPr>
              <a:t> </a:t>
            </a:r>
            <a:r>
              <a:rPr sz="2000" spc="-10">
                <a:latin typeface="Times New Roman"/>
                <a:cs typeface="Times New Roman"/>
              </a:rPr>
              <a:t>them</a:t>
            </a:r>
            <a:r>
              <a:rPr sz="2000" spc="50">
                <a:latin typeface="Times New Roman"/>
                <a:cs typeface="Times New Roman"/>
              </a:rPr>
              <a:t> </a:t>
            </a:r>
            <a:r>
              <a:rPr sz="2000">
                <a:latin typeface="Times New Roman"/>
                <a:cs typeface="Times New Roman"/>
              </a:rPr>
              <a:t>as</a:t>
            </a:r>
            <a:r>
              <a:rPr sz="2000" spc="-30">
                <a:latin typeface="Times New Roman"/>
                <a:cs typeface="Times New Roman"/>
              </a:rPr>
              <a:t> </a:t>
            </a:r>
            <a:r>
              <a:rPr sz="2000" spc="-20">
                <a:latin typeface="Times New Roman"/>
                <a:cs typeface="Times New Roman"/>
              </a:rPr>
              <a:t>expensive</a:t>
            </a:r>
            <a:r>
              <a:rPr sz="2000" spc="170">
                <a:latin typeface="Times New Roman"/>
                <a:cs typeface="Times New Roman"/>
              </a:rPr>
              <a:t> </a:t>
            </a:r>
            <a:r>
              <a:rPr sz="2000" spc="-10">
                <a:latin typeface="Times New Roman"/>
                <a:cs typeface="Times New Roman"/>
              </a:rPr>
              <a:t>constraints</a:t>
            </a:r>
            <a:r>
              <a:rPr sz="2000" spc="5">
                <a:latin typeface="Times New Roman"/>
                <a:cs typeface="Times New Roman"/>
              </a:rPr>
              <a:t> </a:t>
            </a:r>
            <a:r>
              <a:rPr sz="2000" spc="-25">
                <a:latin typeface="Times New Roman"/>
                <a:cs typeface="Times New Roman"/>
              </a:rPr>
              <a:t>on</a:t>
            </a:r>
            <a:r>
              <a:rPr sz="2000" spc="55">
                <a:latin typeface="Times New Roman"/>
                <a:cs typeface="Times New Roman"/>
              </a:rPr>
              <a:t> </a:t>
            </a:r>
            <a:r>
              <a:rPr sz="2000" spc="-10">
                <a:latin typeface="Times New Roman"/>
                <a:cs typeface="Times New Roman"/>
              </a:rPr>
              <a:t>their</a:t>
            </a:r>
            <a:r>
              <a:rPr sz="2000" spc="30">
                <a:latin typeface="Times New Roman"/>
                <a:cs typeface="Times New Roman"/>
              </a:rPr>
              <a:t> </a:t>
            </a:r>
            <a:r>
              <a:rPr sz="2000" spc="-15">
                <a:latin typeface="Times New Roman"/>
                <a:cs typeface="Times New Roman"/>
              </a:rPr>
              <a:t>activities.</a:t>
            </a:r>
            <a:endParaRPr sz="2000">
              <a:latin typeface="Times New Roman"/>
              <a:cs typeface="Times New Roman"/>
            </a:endParaRPr>
          </a:p>
          <a:p>
            <a:pPr marL="355600" marR="5080" indent="-343535">
              <a:lnSpc>
                <a:spcPct val="129299"/>
              </a:lnSpc>
              <a:buClr>
                <a:srgbClr val="FF6600"/>
              </a:buClr>
              <a:buChar char="-"/>
              <a:tabLst>
                <a:tab pos="355600" algn="l"/>
                <a:tab pos="356235" algn="l"/>
              </a:tabLst>
            </a:pPr>
            <a:r>
              <a:rPr sz="2000" spc="-10">
                <a:latin typeface="Times New Roman"/>
                <a:cs typeface="Times New Roman"/>
              </a:rPr>
              <a:t>The</a:t>
            </a:r>
            <a:r>
              <a:rPr sz="2000" spc="409">
                <a:latin typeface="Times New Roman"/>
                <a:cs typeface="Times New Roman"/>
              </a:rPr>
              <a:t> </a:t>
            </a:r>
            <a:r>
              <a:rPr sz="2000">
                <a:latin typeface="Times New Roman"/>
                <a:cs typeface="Times New Roman"/>
              </a:rPr>
              <a:t>process</a:t>
            </a:r>
            <a:r>
              <a:rPr sz="2000" spc="480">
                <a:latin typeface="Times New Roman"/>
                <a:cs typeface="Times New Roman"/>
              </a:rPr>
              <a:t> </a:t>
            </a:r>
            <a:r>
              <a:rPr sz="2000" spc="-30">
                <a:latin typeface="Times New Roman"/>
                <a:cs typeface="Times New Roman"/>
              </a:rPr>
              <a:t>of</a:t>
            </a:r>
            <a:r>
              <a:rPr sz="2000" spc="390">
                <a:latin typeface="Times New Roman"/>
                <a:cs typeface="Times New Roman"/>
              </a:rPr>
              <a:t> </a:t>
            </a:r>
            <a:r>
              <a:rPr sz="2000" spc="-10">
                <a:latin typeface="Times New Roman"/>
                <a:cs typeface="Times New Roman"/>
              </a:rPr>
              <a:t>becoming</a:t>
            </a:r>
            <a:r>
              <a:rPr sz="2000" spc="455">
                <a:latin typeface="Times New Roman"/>
                <a:cs typeface="Times New Roman"/>
              </a:rPr>
              <a:t> </a:t>
            </a:r>
            <a:r>
              <a:rPr sz="2000">
                <a:latin typeface="Times New Roman"/>
                <a:cs typeface="Times New Roman"/>
              </a:rPr>
              <a:t>and</a:t>
            </a:r>
            <a:r>
              <a:rPr sz="2000" spc="455">
                <a:latin typeface="Times New Roman"/>
                <a:cs typeface="Times New Roman"/>
              </a:rPr>
              <a:t> </a:t>
            </a:r>
            <a:r>
              <a:rPr sz="2000" spc="-10">
                <a:latin typeface="Times New Roman"/>
                <a:cs typeface="Times New Roman"/>
              </a:rPr>
              <a:t>remaining</a:t>
            </a:r>
            <a:r>
              <a:rPr sz="2000" spc="455">
                <a:latin typeface="Times New Roman"/>
                <a:cs typeface="Times New Roman"/>
              </a:rPr>
              <a:t> </a:t>
            </a:r>
            <a:r>
              <a:rPr sz="2000" spc="-10">
                <a:latin typeface="Times New Roman"/>
                <a:cs typeface="Times New Roman"/>
              </a:rPr>
              <a:t>compliant</a:t>
            </a:r>
            <a:r>
              <a:rPr sz="2000" spc="450">
                <a:latin typeface="Times New Roman"/>
                <a:cs typeface="Times New Roman"/>
              </a:rPr>
              <a:t> </a:t>
            </a:r>
            <a:r>
              <a:rPr sz="2000" spc="20">
                <a:latin typeface="Times New Roman"/>
                <a:cs typeface="Times New Roman"/>
              </a:rPr>
              <a:t>to</a:t>
            </a:r>
            <a:r>
              <a:rPr sz="2000" spc="405">
                <a:latin typeface="Times New Roman"/>
                <a:cs typeface="Times New Roman"/>
              </a:rPr>
              <a:t> </a:t>
            </a:r>
            <a:r>
              <a:rPr sz="2000" spc="-5">
                <a:latin typeface="Times New Roman"/>
                <a:cs typeface="Times New Roman"/>
              </a:rPr>
              <a:t>these</a:t>
            </a:r>
            <a:r>
              <a:rPr sz="2000" spc="459">
                <a:latin typeface="Times New Roman"/>
                <a:cs typeface="Times New Roman"/>
              </a:rPr>
              <a:t> </a:t>
            </a:r>
            <a:r>
              <a:rPr sz="2000" spc="-10">
                <a:latin typeface="Times New Roman"/>
                <a:cs typeface="Times New Roman"/>
              </a:rPr>
              <a:t>regulations,</a:t>
            </a:r>
            <a:r>
              <a:rPr sz="2000" spc="465">
                <a:latin typeface="Times New Roman"/>
                <a:cs typeface="Times New Roman"/>
              </a:rPr>
              <a:t> </a:t>
            </a:r>
            <a:r>
              <a:rPr sz="2000" spc="-10">
                <a:latin typeface="Times New Roman"/>
                <a:cs typeface="Times New Roman"/>
              </a:rPr>
              <a:t>is </a:t>
            </a:r>
            <a:r>
              <a:rPr sz="2000" spc="-484">
                <a:latin typeface="Times New Roman"/>
                <a:cs typeface="Times New Roman"/>
              </a:rPr>
              <a:t> </a:t>
            </a:r>
            <a:r>
              <a:rPr sz="2000" spc="-20">
                <a:latin typeface="Times New Roman"/>
                <a:cs typeface="Times New Roman"/>
              </a:rPr>
              <a:t>expensive</a:t>
            </a:r>
            <a:r>
              <a:rPr sz="2000" spc="165">
                <a:latin typeface="Times New Roman"/>
                <a:cs typeface="Times New Roman"/>
              </a:rPr>
              <a:t> </a:t>
            </a:r>
            <a:r>
              <a:rPr sz="2000">
                <a:latin typeface="Times New Roman"/>
                <a:cs typeface="Times New Roman"/>
              </a:rPr>
              <a:t>and </a:t>
            </a:r>
            <a:r>
              <a:rPr sz="2000" spc="-5">
                <a:latin typeface="Times New Roman"/>
                <a:cs typeface="Times New Roman"/>
              </a:rPr>
              <a:t>time</a:t>
            </a:r>
            <a:r>
              <a:rPr sz="2000" spc="-50">
                <a:latin typeface="Times New Roman"/>
                <a:cs typeface="Times New Roman"/>
              </a:rPr>
              <a:t> </a:t>
            </a:r>
            <a:r>
              <a:rPr sz="2000" spc="-10">
                <a:latin typeface="Times New Roman"/>
                <a:cs typeface="Times New Roman"/>
              </a:rPr>
              <a:t>consuming.</a:t>
            </a:r>
            <a:endParaRPr sz="2000">
              <a:latin typeface="Times New Roman"/>
              <a:cs typeface="Times New Roman"/>
            </a:endParaRPr>
          </a:p>
          <a:p>
            <a:pPr marL="355600" indent="-343535">
              <a:lnSpc>
                <a:spcPct val="100000"/>
              </a:lnSpc>
              <a:spcBef>
                <a:spcPts val="700"/>
              </a:spcBef>
              <a:buClr>
                <a:srgbClr val="FF6600"/>
              </a:buClr>
              <a:buChar char="-"/>
              <a:tabLst>
                <a:tab pos="355600" algn="l"/>
                <a:tab pos="356235" algn="l"/>
              </a:tabLst>
            </a:pPr>
            <a:r>
              <a:rPr sz="2000" spc="-10">
                <a:latin typeface="Times New Roman"/>
                <a:cs typeface="Times New Roman"/>
              </a:rPr>
              <a:t>Organizations</a:t>
            </a:r>
            <a:r>
              <a:rPr sz="2000" spc="70">
                <a:latin typeface="Times New Roman"/>
                <a:cs typeface="Times New Roman"/>
              </a:rPr>
              <a:t> </a:t>
            </a:r>
            <a:r>
              <a:rPr sz="2000" spc="-20">
                <a:latin typeface="Times New Roman"/>
                <a:cs typeface="Times New Roman"/>
              </a:rPr>
              <a:t>rely</a:t>
            </a:r>
            <a:r>
              <a:rPr sz="2000" spc="50">
                <a:latin typeface="Times New Roman"/>
                <a:cs typeface="Times New Roman"/>
              </a:rPr>
              <a:t> </a:t>
            </a:r>
            <a:r>
              <a:rPr sz="2000" spc="-30">
                <a:latin typeface="Times New Roman"/>
                <a:cs typeface="Times New Roman"/>
              </a:rPr>
              <a:t>on</a:t>
            </a:r>
            <a:r>
              <a:rPr sz="2000" spc="45">
                <a:latin typeface="Times New Roman"/>
                <a:cs typeface="Times New Roman"/>
              </a:rPr>
              <a:t> </a:t>
            </a:r>
            <a:r>
              <a:rPr sz="2000" spc="-10">
                <a:latin typeface="Times New Roman"/>
                <a:cs typeface="Times New Roman"/>
              </a:rPr>
              <a:t>IT</a:t>
            </a:r>
            <a:r>
              <a:rPr sz="2000" spc="20">
                <a:latin typeface="Times New Roman"/>
                <a:cs typeface="Times New Roman"/>
              </a:rPr>
              <a:t> </a:t>
            </a:r>
            <a:r>
              <a:rPr sz="2000" spc="-5">
                <a:latin typeface="Times New Roman"/>
                <a:cs typeface="Times New Roman"/>
              </a:rPr>
              <a:t>support</a:t>
            </a:r>
            <a:r>
              <a:rPr sz="2000" spc="25">
                <a:latin typeface="Times New Roman"/>
                <a:cs typeface="Times New Roman"/>
              </a:rPr>
              <a:t> </a:t>
            </a:r>
            <a:r>
              <a:rPr sz="2000" spc="-40">
                <a:latin typeface="Times New Roman"/>
                <a:cs typeface="Times New Roman"/>
              </a:rPr>
              <a:t>for</a:t>
            </a:r>
            <a:r>
              <a:rPr sz="2000" spc="75">
                <a:latin typeface="Times New Roman"/>
                <a:cs typeface="Times New Roman"/>
              </a:rPr>
              <a:t> </a:t>
            </a:r>
            <a:r>
              <a:rPr sz="2000" spc="-5">
                <a:latin typeface="Times New Roman"/>
                <a:cs typeface="Times New Roman"/>
              </a:rPr>
              <a:t>the</a:t>
            </a:r>
            <a:r>
              <a:rPr sz="2000" spc="5">
                <a:latin typeface="Times New Roman"/>
                <a:cs typeface="Times New Roman"/>
              </a:rPr>
              <a:t> </a:t>
            </a:r>
            <a:r>
              <a:rPr sz="2000" spc="-5">
                <a:latin typeface="Times New Roman"/>
                <a:cs typeface="Times New Roman"/>
              </a:rPr>
              <a:t>same.</a:t>
            </a:r>
            <a:endParaRPr sz="2000">
              <a:latin typeface="Times New Roman"/>
              <a:cs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4645343" cy="514350"/>
          </a:xfrm>
          <a:prstGeom prst="rect">
            <a:avLst/>
          </a:prstGeom>
        </p:spPr>
        <p:txBody>
          <a:bodyPr vert="horz" wrap="square" lIns="0" tIns="13335" rIns="0" bIns="0" rtlCol="0">
            <a:spAutoFit/>
          </a:bodyPr>
          <a:lstStyle/>
          <a:p>
            <a:pPr marL="12700">
              <a:lnSpc>
                <a:spcPct val="100000"/>
              </a:lnSpc>
              <a:spcBef>
                <a:spcPts val="105"/>
              </a:spcBef>
            </a:pPr>
            <a:r>
              <a:rPr spc="-5">
                <a:solidFill>
                  <a:srgbClr val="006FC0"/>
                </a:solidFill>
                <a:latin typeface="Times New Roman"/>
                <a:cs typeface="Times New Roman"/>
              </a:rPr>
              <a:t>Business</a:t>
            </a:r>
            <a:r>
              <a:rPr spc="-35">
                <a:solidFill>
                  <a:srgbClr val="006FC0"/>
                </a:solidFill>
                <a:latin typeface="Times New Roman"/>
                <a:cs typeface="Times New Roman"/>
              </a:rPr>
              <a:t> </a:t>
            </a:r>
            <a:r>
              <a:rPr spc="-5">
                <a:solidFill>
                  <a:srgbClr val="006FC0"/>
                </a:solidFill>
                <a:latin typeface="Times New Roman"/>
                <a:cs typeface="Times New Roman"/>
              </a:rPr>
              <a:t>Pressures</a:t>
            </a:r>
          </a:p>
        </p:txBody>
      </p:sp>
      <p:sp>
        <p:nvSpPr>
          <p:cNvPr id="3" name="object 3"/>
          <p:cNvSpPr txBox="1"/>
          <p:nvPr/>
        </p:nvSpPr>
        <p:spPr>
          <a:xfrm>
            <a:off x="547369" y="1474406"/>
            <a:ext cx="8392795" cy="2858283"/>
          </a:xfrm>
          <a:prstGeom prst="rect">
            <a:avLst/>
          </a:prstGeom>
        </p:spPr>
        <p:txBody>
          <a:bodyPr vert="horz" wrap="square" lIns="0" tIns="12700" rIns="0" bIns="0" rtlCol="0">
            <a:spAutoFit/>
          </a:bodyPr>
          <a:lstStyle/>
          <a:p>
            <a:pPr marL="12700">
              <a:lnSpc>
                <a:spcPct val="100000"/>
              </a:lnSpc>
              <a:spcBef>
                <a:spcPts val="100"/>
              </a:spcBef>
            </a:pPr>
            <a:r>
              <a:rPr sz="2400" b="1">
                <a:solidFill>
                  <a:srgbClr val="00AF50"/>
                </a:solidFill>
                <a:latin typeface="Times New Roman"/>
                <a:cs typeface="Times New Roman"/>
              </a:rPr>
              <a:t>C</a:t>
            </a:r>
            <a:r>
              <a:rPr sz="2400" b="1" spc="5">
                <a:solidFill>
                  <a:srgbClr val="00AF50"/>
                </a:solidFill>
                <a:latin typeface="Times New Roman"/>
                <a:cs typeface="Times New Roman"/>
              </a:rPr>
              <a:t> </a:t>
            </a:r>
            <a:r>
              <a:rPr sz="2400" b="1">
                <a:solidFill>
                  <a:srgbClr val="00AF50"/>
                </a:solidFill>
                <a:latin typeface="Times New Roman"/>
                <a:cs typeface="Times New Roman"/>
              </a:rPr>
              <a:t>-</a:t>
            </a:r>
            <a:r>
              <a:rPr sz="2400" b="1" spc="-10">
                <a:solidFill>
                  <a:srgbClr val="00AF50"/>
                </a:solidFill>
                <a:latin typeface="Times New Roman"/>
                <a:cs typeface="Times New Roman"/>
              </a:rPr>
              <a:t> Societal/Political/Legal</a:t>
            </a:r>
            <a:r>
              <a:rPr sz="2400" b="1" spc="100">
                <a:solidFill>
                  <a:srgbClr val="00AF50"/>
                </a:solidFill>
                <a:latin typeface="Times New Roman"/>
                <a:cs typeface="Times New Roman"/>
              </a:rPr>
              <a:t> </a:t>
            </a:r>
            <a:r>
              <a:rPr sz="2400" b="1" spc="-10">
                <a:solidFill>
                  <a:srgbClr val="00AF50"/>
                </a:solidFill>
                <a:latin typeface="Times New Roman"/>
                <a:cs typeface="Times New Roman"/>
              </a:rPr>
              <a:t>Pressures.</a:t>
            </a:r>
            <a:endParaRPr sz="2400">
              <a:latin typeface="Times New Roman"/>
              <a:cs typeface="Times New Roman"/>
            </a:endParaRPr>
          </a:p>
          <a:p>
            <a:pPr>
              <a:lnSpc>
                <a:spcPct val="100000"/>
              </a:lnSpc>
              <a:spcBef>
                <a:spcPts val="45"/>
              </a:spcBef>
            </a:pPr>
            <a:endParaRPr sz="3200">
              <a:latin typeface="Times New Roman"/>
              <a:cs typeface="Times New Roman"/>
            </a:endParaRPr>
          </a:p>
          <a:p>
            <a:pPr marL="12700">
              <a:lnSpc>
                <a:spcPct val="100000"/>
              </a:lnSpc>
              <a:tabLst>
                <a:tab pos="469900" algn="l"/>
              </a:tabLst>
            </a:pPr>
            <a:r>
              <a:rPr sz="2000" b="1" spc="-5">
                <a:solidFill>
                  <a:srgbClr val="FF6600"/>
                </a:solidFill>
                <a:latin typeface="Times New Roman"/>
                <a:cs typeface="Times New Roman"/>
              </a:rPr>
              <a:t>3.	</a:t>
            </a:r>
            <a:r>
              <a:rPr sz="2000" b="1" spc="-15">
                <a:solidFill>
                  <a:srgbClr val="FF6600"/>
                </a:solidFill>
                <a:latin typeface="Times New Roman"/>
                <a:cs typeface="Times New Roman"/>
              </a:rPr>
              <a:t>Protection</a:t>
            </a:r>
            <a:r>
              <a:rPr sz="2000" b="1" spc="110">
                <a:solidFill>
                  <a:srgbClr val="FF6600"/>
                </a:solidFill>
                <a:latin typeface="Times New Roman"/>
                <a:cs typeface="Times New Roman"/>
              </a:rPr>
              <a:t> </a:t>
            </a:r>
            <a:r>
              <a:rPr sz="2000" b="1" spc="-10">
                <a:solidFill>
                  <a:srgbClr val="FF6600"/>
                </a:solidFill>
                <a:latin typeface="Times New Roman"/>
                <a:cs typeface="Times New Roman"/>
              </a:rPr>
              <a:t>Against</a:t>
            </a:r>
            <a:r>
              <a:rPr sz="2000" b="1" spc="45">
                <a:solidFill>
                  <a:srgbClr val="FF6600"/>
                </a:solidFill>
                <a:latin typeface="Times New Roman"/>
                <a:cs typeface="Times New Roman"/>
              </a:rPr>
              <a:t> </a:t>
            </a:r>
            <a:r>
              <a:rPr sz="2000" b="1" spc="-5">
                <a:solidFill>
                  <a:srgbClr val="FF6600"/>
                </a:solidFill>
                <a:latin typeface="Times New Roman"/>
                <a:cs typeface="Times New Roman"/>
              </a:rPr>
              <a:t>Terrorist</a:t>
            </a:r>
            <a:r>
              <a:rPr sz="2000" b="1" spc="-45">
                <a:solidFill>
                  <a:srgbClr val="FF6600"/>
                </a:solidFill>
                <a:latin typeface="Times New Roman"/>
                <a:cs typeface="Times New Roman"/>
              </a:rPr>
              <a:t> </a:t>
            </a:r>
            <a:r>
              <a:rPr sz="2000" b="1">
                <a:solidFill>
                  <a:srgbClr val="FF6600"/>
                </a:solidFill>
                <a:latin typeface="Times New Roman"/>
                <a:cs typeface="Times New Roman"/>
              </a:rPr>
              <a:t>Attacks.</a:t>
            </a:r>
            <a:endParaRPr sz="2000">
              <a:latin typeface="Times New Roman"/>
              <a:cs typeface="Times New Roman"/>
            </a:endParaRPr>
          </a:p>
          <a:p>
            <a:pPr marL="355600" indent="-343535">
              <a:lnSpc>
                <a:spcPct val="120000"/>
              </a:lnSpc>
              <a:spcBef>
                <a:spcPts val="600"/>
              </a:spcBef>
              <a:buClr>
                <a:srgbClr val="FF6600"/>
              </a:buClr>
              <a:buChar char="-"/>
              <a:tabLst>
                <a:tab pos="355600" algn="l"/>
                <a:tab pos="356235" algn="l"/>
              </a:tabLst>
            </a:pPr>
            <a:r>
              <a:rPr sz="2000" spc="-15">
                <a:latin typeface="Times New Roman"/>
                <a:cs typeface="Times New Roman"/>
              </a:rPr>
              <a:t>Since</a:t>
            </a:r>
            <a:r>
              <a:rPr sz="2000" spc="70">
                <a:latin typeface="Times New Roman"/>
                <a:cs typeface="Times New Roman"/>
              </a:rPr>
              <a:t> </a:t>
            </a:r>
            <a:r>
              <a:rPr sz="2000" spc="-5">
                <a:latin typeface="Times New Roman"/>
                <a:cs typeface="Times New Roman"/>
              </a:rPr>
              <a:t>9/11,</a:t>
            </a:r>
            <a:r>
              <a:rPr sz="2000" spc="10">
                <a:latin typeface="Times New Roman"/>
                <a:cs typeface="Times New Roman"/>
              </a:rPr>
              <a:t> </a:t>
            </a:r>
            <a:r>
              <a:rPr sz="2000" spc="-15">
                <a:latin typeface="Times New Roman"/>
                <a:cs typeface="Times New Roman"/>
              </a:rPr>
              <a:t>organizations</a:t>
            </a:r>
            <a:r>
              <a:rPr sz="2000" spc="140">
                <a:latin typeface="Times New Roman"/>
                <a:cs typeface="Times New Roman"/>
              </a:rPr>
              <a:t> </a:t>
            </a:r>
            <a:r>
              <a:rPr sz="2000" spc="-20">
                <a:latin typeface="Times New Roman"/>
                <a:cs typeface="Times New Roman"/>
              </a:rPr>
              <a:t>need</a:t>
            </a:r>
            <a:r>
              <a:rPr sz="2000" spc="60">
                <a:latin typeface="Times New Roman"/>
                <a:cs typeface="Times New Roman"/>
              </a:rPr>
              <a:t> </a:t>
            </a:r>
            <a:r>
              <a:rPr sz="2000" spc="-5">
                <a:latin typeface="Times New Roman"/>
                <a:cs typeface="Times New Roman"/>
              </a:rPr>
              <a:t>to</a:t>
            </a:r>
            <a:r>
              <a:rPr sz="2000" spc="10">
                <a:latin typeface="Times New Roman"/>
                <a:cs typeface="Times New Roman"/>
              </a:rPr>
              <a:t> </a:t>
            </a:r>
            <a:r>
              <a:rPr sz="2000" spc="-25">
                <a:latin typeface="Times New Roman"/>
                <a:cs typeface="Times New Roman"/>
              </a:rPr>
              <a:t>protect</a:t>
            </a:r>
            <a:r>
              <a:rPr sz="2000" spc="150">
                <a:latin typeface="Times New Roman"/>
                <a:cs typeface="Times New Roman"/>
              </a:rPr>
              <a:t> </a:t>
            </a:r>
            <a:r>
              <a:rPr sz="2000" spc="-20">
                <a:latin typeface="Times New Roman"/>
                <a:cs typeface="Times New Roman"/>
              </a:rPr>
              <a:t>themselves</a:t>
            </a:r>
            <a:r>
              <a:rPr sz="2000" spc="140">
                <a:latin typeface="Times New Roman"/>
                <a:cs typeface="Times New Roman"/>
              </a:rPr>
              <a:t> </a:t>
            </a:r>
            <a:r>
              <a:rPr sz="2000">
                <a:latin typeface="Times New Roman"/>
                <a:cs typeface="Times New Roman"/>
              </a:rPr>
              <a:t>against</a:t>
            </a:r>
            <a:r>
              <a:rPr sz="2000" spc="-40">
                <a:latin typeface="Times New Roman"/>
                <a:cs typeface="Times New Roman"/>
              </a:rPr>
              <a:t> </a:t>
            </a:r>
            <a:r>
              <a:rPr sz="2000" spc="-20">
                <a:latin typeface="Times New Roman"/>
                <a:cs typeface="Times New Roman"/>
              </a:rPr>
              <a:t>terrorist</a:t>
            </a:r>
            <a:r>
              <a:rPr sz="2000" spc="105">
                <a:latin typeface="Times New Roman"/>
                <a:cs typeface="Times New Roman"/>
              </a:rPr>
              <a:t> </a:t>
            </a:r>
            <a:r>
              <a:rPr sz="2000" spc="-5">
                <a:latin typeface="Times New Roman"/>
                <a:cs typeface="Times New Roman"/>
              </a:rPr>
              <a:t>attacks.</a:t>
            </a:r>
            <a:endParaRPr sz="2000">
              <a:latin typeface="Times New Roman"/>
              <a:cs typeface="Times New Roman"/>
            </a:endParaRPr>
          </a:p>
          <a:p>
            <a:pPr marL="355600" marR="5080" indent="-343535">
              <a:lnSpc>
                <a:spcPct val="120000"/>
              </a:lnSpc>
              <a:spcBef>
                <a:spcPts val="600"/>
              </a:spcBef>
              <a:buClr>
                <a:srgbClr val="FF6600"/>
              </a:buClr>
              <a:buChar char="-"/>
              <a:tabLst>
                <a:tab pos="355600" algn="l"/>
                <a:tab pos="356235" algn="l"/>
              </a:tabLst>
            </a:pPr>
            <a:r>
              <a:rPr sz="2000" spc="15">
                <a:latin typeface="Times New Roman"/>
                <a:cs typeface="Times New Roman"/>
              </a:rPr>
              <a:t>IT </a:t>
            </a:r>
            <a:r>
              <a:rPr sz="2000" spc="-10">
                <a:latin typeface="Times New Roman"/>
                <a:cs typeface="Times New Roman"/>
              </a:rPr>
              <a:t>can </a:t>
            </a:r>
            <a:r>
              <a:rPr sz="2000" spc="-5">
                <a:latin typeface="Times New Roman"/>
                <a:cs typeface="Times New Roman"/>
              </a:rPr>
              <a:t>provide </a:t>
            </a:r>
            <a:r>
              <a:rPr sz="2000" spc="5">
                <a:latin typeface="Times New Roman"/>
                <a:cs typeface="Times New Roman"/>
              </a:rPr>
              <a:t>security </a:t>
            </a:r>
            <a:r>
              <a:rPr sz="2000" spc="-10">
                <a:latin typeface="Times New Roman"/>
                <a:cs typeface="Times New Roman"/>
              </a:rPr>
              <a:t>systems </a:t>
            </a:r>
            <a:r>
              <a:rPr sz="2000">
                <a:latin typeface="Times New Roman"/>
                <a:cs typeface="Times New Roman"/>
              </a:rPr>
              <a:t>and </a:t>
            </a:r>
            <a:r>
              <a:rPr sz="2000" spc="-5">
                <a:latin typeface="Times New Roman"/>
                <a:cs typeface="Times New Roman"/>
              </a:rPr>
              <a:t>identifying </a:t>
            </a:r>
            <a:r>
              <a:rPr sz="2000" spc="-10">
                <a:latin typeface="Times New Roman"/>
                <a:cs typeface="Times New Roman"/>
              </a:rPr>
              <a:t>patterns </a:t>
            </a:r>
            <a:r>
              <a:rPr sz="2000">
                <a:latin typeface="Times New Roman"/>
                <a:cs typeface="Times New Roman"/>
              </a:rPr>
              <a:t>of behavior </a:t>
            </a:r>
            <a:r>
              <a:rPr sz="2000" spc="-5">
                <a:latin typeface="Times New Roman"/>
                <a:cs typeface="Times New Roman"/>
              </a:rPr>
              <a:t>associated </a:t>
            </a:r>
            <a:r>
              <a:rPr sz="2000" spc="-484">
                <a:latin typeface="Times New Roman"/>
                <a:cs typeface="Times New Roman"/>
              </a:rPr>
              <a:t> </a:t>
            </a:r>
            <a:r>
              <a:rPr sz="2000" spc="-5">
                <a:latin typeface="Times New Roman"/>
                <a:cs typeface="Times New Roman"/>
              </a:rPr>
              <a:t>with</a:t>
            </a:r>
            <a:r>
              <a:rPr sz="2000">
                <a:latin typeface="Times New Roman"/>
                <a:cs typeface="Times New Roman"/>
              </a:rPr>
              <a:t> </a:t>
            </a:r>
            <a:r>
              <a:rPr sz="2000" spc="-20">
                <a:latin typeface="Times New Roman"/>
                <a:cs typeface="Times New Roman"/>
              </a:rPr>
              <a:t>terrorist</a:t>
            </a:r>
            <a:r>
              <a:rPr sz="2000" spc="100">
                <a:latin typeface="Times New Roman"/>
                <a:cs typeface="Times New Roman"/>
              </a:rPr>
              <a:t> </a:t>
            </a:r>
            <a:r>
              <a:rPr sz="2000" spc="-15">
                <a:latin typeface="Times New Roman"/>
                <a:cs typeface="Times New Roman"/>
              </a:rPr>
              <a:t>activities,</a:t>
            </a:r>
            <a:r>
              <a:rPr sz="2000" spc="110">
                <a:latin typeface="Times New Roman"/>
                <a:cs typeface="Times New Roman"/>
              </a:rPr>
              <a:t> </a:t>
            </a:r>
            <a:r>
              <a:rPr sz="2000" spc="-10">
                <a:latin typeface="Times New Roman"/>
                <a:cs typeface="Times New Roman"/>
              </a:rPr>
              <a:t>including</a:t>
            </a:r>
            <a:r>
              <a:rPr sz="2000" spc="55">
                <a:latin typeface="Times New Roman"/>
                <a:cs typeface="Times New Roman"/>
              </a:rPr>
              <a:t> </a:t>
            </a:r>
            <a:r>
              <a:rPr sz="2000" spc="-20">
                <a:latin typeface="Times New Roman"/>
                <a:cs typeface="Times New Roman"/>
              </a:rPr>
              <a:t>cyberattacks.</a:t>
            </a:r>
            <a:endParaRPr sz="2000">
              <a:latin typeface="Times New Roman"/>
              <a:cs typeface="Times New Roman"/>
            </a:endParaRPr>
          </a:p>
          <a:p>
            <a:pPr marL="355600" indent="-343535">
              <a:lnSpc>
                <a:spcPct val="120000"/>
              </a:lnSpc>
              <a:spcBef>
                <a:spcPts val="600"/>
              </a:spcBef>
              <a:buClr>
                <a:srgbClr val="FF6600"/>
              </a:buClr>
              <a:buChar char="-"/>
              <a:tabLst>
                <a:tab pos="355600" algn="l"/>
                <a:tab pos="356235" algn="l"/>
              </a:tabLst>
            </a:pPr>
            <a:r>
              <a:rPr sz="2000" spc="-15">
                <a:latin typeface="Times New Roman"/>
                <a:cs typeface="Times New Roman"/>
              </a:rPr>
              <a:t>Example</a:t>
            </a:r>
            <a:r>
              <a:rPr sz="2000" spc="80">
                <a:latin typeface="Times New Roman"/>
                <a:cs typeface="Times New Roman"/>
              </a:rPr>
              <a:t> </a:t>
            </a:r>
            <a:r>
              <a:rPr sz="2000" spc="-30">
                <a:latin typeface="Times New Roman"/>
                <a:cs typeface="Times New Roman"/>
              </a:rPr>
              <a:t>of</a:t>
            </a:r>
            <a:r>
              <a:rPr sz="2000" spc="40">
                <a:latin typeface="Times New Roman"/>
                <a:cs typeface="Times New Roman"/>
              </a:rPr>
              <a:t> </a:t>
            </a:r>
            <a:r>
              <a:rPr sz="2000">
                <a:latin typeface="Times New Roman"/>
                <a:cs typeface="Times New Roman"/>
              </a:rPr>
              <a:t>a</a:t>
            </a:r>
            <a:r>
              <a:rPr sz="2000" spc="20">
                <a:latin typeface="Times New Roman"/>
                <a:cs typeface="Times New Roman"/>
              </a:rPr>
              <a:t> </a:t>
            </a:r>
            <a:r>
              <a:rPr sz="2000" spc="-25">
                <a:latin typeface="Times New Roman"/>
                <a:cs typeface="Times New Roman"/>
              </a:rPr>
              <a:t>firm</a:t>
            </a:r>
            <a:r>
              <a:rPr sz="2000" spc="100">
                <a:latin typeface="Times New Roman"/>
                <a:cs typeface="Times New Roman"/>
              </a:rPr>
              <a:t> </a:t>
            </a:r>
            <a:r>
              <a:rPr sz="2000" spc="-5">
                <a:latin typeface="Times New Roman"/>
                <a:cs typeface="Times New Roman"/>
              </a:rPr>
              <a:t>that</a:t>
            </a:r>
            <a:r>
              <a:rPr sz="2000" spc="-45">
                <a:latin typeface="Times New Roman"/>
                <a:cs typeface="Times New Roman"/>
              </a:rPr>
              <a:t> </a:t>
            </a:r>
            <a:r>
              <a:rPr sz="2000" spc="-25">
                <a:latin typeface="Times New Roman"/>
                <a:cs typeface="Times New Roman"/>
              </a:rPr>
              <a:t>provides</a:t>
            </a:r>
            <a:r>
              <a:rPr sz="2000" spc="185">
                <a:latin typeface="Times New Roman"/>
                <a:cs typeface="Times New Roman"/>
              </a:rPr>
              <a:t> </a:t>
            </a:r>
            <a:r>
              <a:rPr sz="2000" spc="-5">
                <a:latin typeface="Times New Roman"/>
                <a:cs typeface="Times New Roman"/>
              </a:rPr>
              <a:t>this</a:t>
            </a:r>
            <a:r>
              <a:rPr sz="2000" spc="-20">
                <a:latin typeface="Times New Roman"/>
                <a:cs typeface="Times New Roman"/>
              </a:rPr>
              <a:t> </a:t>
            </a:r>
            <a:r>
              <a:rPr sz="2000" spc="-25">
                <a:latin typeface="Times New Roman"/>
                <a:cs typeface="Times New Roman"/>
              </a:rPr>
              <a:t>protection,</a:t>
            </a:r>
            <a:r>
              <a:rPr sz="2000" spc="215">
                <a:latin typeface="Times New Roman"/>
                <a:cs typeface="Times New Roman"/>
              </a:rPr>
              <a:t> </a:t>
            </a:r>
            <a:r>
              <a:rPr sz="2000" b="1" spc="-10">
                <a:latin typeface="Times New Roman"/>
                <a:cs typeface="Times New Roman"/>
              </a:rPr>
              <a:t>Palantir</a:t>
            </a:r>
            <a:r>
              <a:rPr sz="2000" b="1" spc="55">
                <a:latin typeface="Times New Roman"/>
                <a:cs typeface="Times New Roman"/>
              </a:rPr>
              <a:t> </a:t>
            </a:r>
            <a:r>
              <a:rPr sz="2000" spc="-10">
                <a:latin typeface="Times New Roman"/>
                <a:cs typeface="Times New Roman"/>
              </a:rPr>
              <a:t>(www.palantir.com).</a:t>
            </a:r>
            <a:endParaRPr sz="2000">
              <a:latin typeface="Times New Roman"/>
              <a:cs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4340543" cy="514350"/>
          </a:xfrm>
          <a:prstGeom prst="rect">
            <a:avLst/>
          </a:prstGeom>
        </p:spPr>
        <p:txBody>
          <a:bodyPr vert="horz" wrap="square" lIns="0" tIns="13335" rIns="0" bIns="0" rtlCol="0">
            <a:spAutoFit/>
          </a:bodyPr>
          <a:lstStyle/>
          <a:p>
            <a:pPr marL="12700">
              <a:lnSpc>
                <a:spcPct val="100000"/>
              </a:lnSpc>
              <a:spcBef>
                <a:spcPts val="105"/>
              </a:spcBef>
            </a:pPr>
            <a:r>
              <a:rPr spc="-5">
                <a:solidFill>
                  <a:srgbClr val="006FC0"/>
                </a:solidFill>
                <a:latin typeface="Times New Roman"/>
                <a:cs typeface="Times New Roman"/>
              </a:rPr>
              <a:t>Business</a:t>
            </a:r>
            <a:r>
              <a:rPr spc="-35">
                <a:solidFill>
                  <a:srgbClr val="006FC0"/>
                </a:solidFill>
                <a:latin typeface="Times New Roman"/>
                <a:cs typeface="Times New Roman"/>
              </a:rPr>
              <a:t> </a:t>
            </a:r>
            <a:r>
              <a:rPr spc="-5">
                <a:solidFill>
                  <a:srgbClr val="006FC0"/>
                </a:solidFill>
                <a:latin typeface="Times New Roman"/>
                <a:cs typeface="Times New Roman"/>
              </a:rPr>
              <a:t>Pressures</a:t>
            </a:r>
          </a:p>
        </p:txBody>
      </p:sp>
      <p:sp>
        <p:nvSpPr>
          <p:cNvPr id="3" name="object 3"/>
          <p:cNvSpPr txBox="1"/>
          <p:nvPr/>
        </p:nvSpPr>
        <p:spPr>
          <a:xfrm>
            <a:off x="547369" y="1474406"/>
            <a:ext cx="8412480" cy="3827779"/>
          </a:xfrm>
          <a:prstGeom prst="rect">
            <a:avLst/>
          </a:prstGeom>
        </p:spPr>
        <p:txBody>
          <a:bodyPr vert="horz" wrap="square" lIns="0" tIns="12700" rIns="0" bIns="0" rtlCol="0">
            <a:spAutoFit/>
          </a:bodyPr>
          <a:lstStyle/>
          <a:p>
            <a:pPr marL="12700">
              <a:lnSpc>
                <a:spcPct val="100000"/>
              </a:lnSpc>
              <a:spcBef>
                <a:spcPts val="100"/>
              </a:spcBef>
            </a:pPr>
            <a:r>
              <a:rPr sz="2400" b="1">
                <a:solidFill>
                  <a:srgbClr val="00AF50"/>
                </a:solidFill>
                <a:latin typeface="Times New Roman"/>
                <a:cs typeface="Times New Roman"/>
              </a:rPr>
              <a:t>C</a:t>
            </a:r>
            <a:r>
              <a:rPr sz="2400" b="1" spc="5">
                <a:solidFill>
                  <a:srgbClr val="00AF50"/>
                </a:solidFill>
                <a:latin typeface="Times New Roman"/>
                <a:cs typeface="Times New Roman"/>
              </a:rPr>
              <a:t> </a:t>
            </a:r>
            <a:r>
              <a:rPr sz="2400" b="1">
                <a:solidFill>
                  <a:srgbClr val="00AF50"/>
                </a:solidFill>
                <a:latin typeface="Times New Roman"/>
                <a:cs typeface="Times New Roman"/>
              </a:rPr>
              <a:t>-</a:t>
            </a:r>
            <a:r>
              <a:rPr sz="2400" b="1" spc="-10">
                <a:solidFill>
                  <a:srgbClr val="00AF50"/>
                </a:solidFill>
                <a:latin typeface="Times New Roman"/>
                <a:cs typeface="Times New Roman"/>
              </a:rPr>
              <a:t> Societal/Political/Legal</a:t>
            </a:r>
            <a:r>
              <a:rPr sz="2400" b="1" spc="100">
                <a:solidFill>
                  <a:srgbClr val="00AF50"/>
                </a:solidFill>
                <a:latin typeface="Times New Roman"/>
                <a:cs typeface="Times New Roman"/>
              </a:rPr>
              <a:t> </a:t>
            </a:r>
            <a:r>
              <a:rPr sz="2400" b="1" spc="-10">
                <a:solidFill>
                  <a:srgbClr val="00AF50"/>
                </a:solidFill>
                <a:latin typeface="Times New Roman"/>
                <a:cs typeface="Times New Roman"/>
              </a:rPr>
              <a:t>Pressures.</a:t>
            </a:r>
            <a:endParaRPr sz="2400">
              <a:latin typeface="Times New Roman"/>
              <a:cs typeface="Times New Roman"/>
            </a:endParaRPr>
          </a:p>
          <a:p>
            <a:pPr>
              <a:lnSpc>
                <a:spcPct val="100000"/>
              </a:lnSpc>
              <a:spcBef>
                <a:spcPts val="45"/>
              </a:spcBef>
            </a:pPr>
            <a:endParaRPr>
              <a:latin typeface="Times New Roman"/>
              <a:cs typeface="Times New Roman"/>
            </a:endParaRPr>
          </a:p>
          <a:p>
            <a:pPr marL="12700">
              <a:lnSpc>
                <a:spcPct val="100000"/>
              </a:lnSpc>
              <a:tabLst>
                <a:tab pos="469900" algn="l"/>
              </a:tabLst>
            </a:pPr>
            <a:r>
              <a:rPr sz="2000" b="1" spc="-5">
                <a:solidFill>
                  <a:srgbClr val="FF6600"/>
                </a:solidFill>
                <a:latin typeface="Times New Roman"/>
                <a:cs typeface="Times New Roman"/>
              </a:rPr>
              <a:t>4.	</a:t>
            </a:r>
            <a:r>
              <a:rPr sz="2000" b="1" spc="-15">
                <a:solidFill>
                  <a:srgbClr val="FF6600"/>
                </a:solidFill>
                <a:latin typeface="Times New Roman"/>
                <a:cs typeface="Times New Roman"/>
              </a:rPr>
              <a:t>Ethical</a:t>
            </a:r>
            <a:r>
              <a:rPr sz="2000" b="1" spc="20">
                <a:solidFill>
                  <a:srgbClr val="FF6600"/>
                </a:solidFill>
                <a:latin typeface="Times New Roman"/>
                <a:cs typeface="Times New Roman"/>
              </a:rPr>
              <a:t> </a:t>
            </a:r>
            <a:r>
              <a:rPr sz="2000" b="1">
                <a:solidFill>
                  <a:srgbClr val="FF6600"/>
                </a:solidFill>
                <a:latin typeface="Times New Roman"/>
                <a:cs typeface="Times New Roman"/>
              </a:rPr>
              <a:t>Issues</a:t>
            </a:r>
            <a:endParaRPr sz="2000">
              <a:latin typeface="Times New Roman"/>
              <a:cs typeface="Times New Roman"/>
            </a:endParaRPr>
          </a:p>
          <a:p>
            <a:pPr marL="355600" marR="24130" indent="-343535">
              <a:lnSpc>
                <a:spcPct val="120000"/>
              </a:lnSpc>
              <a:spcBef>
                <a:spcPts val="600"/>
              </a:spcBef>
              <a:buClr>
                <a:srgbClr val="FF6600"/>
              </a:buClr>
              <a:buChar char="-"/>
              <a:tabLst>
                <a:tab pos="355600" algn="l"/>
                <a:tab pos="356235" algn="l"/>
                <a:tab pos="1696085" algn="l"/>
                <a:tab pos="2420620" algn="l"/>
                <a:tab pos="3215005" algn="l"/>
                <a:tab pos="4517390" algn="l"/>
                <a:tab pos="4848225" algn="l"/>
                <a:tab pos="5947410" algn="l"/>
                <a:tab pos="6290310" algn="l"/>
                <a:tab pos="6906895" algn="l"/>
                <a:tab pos="7408545" algn="l"/>
                <a:tab pos="8183880" algn="l"/>
              </a:tabLst>
            </a:pPr>
            <a:r>
              <a:rPr sz="2000" spc="-20">
                <a:latin typeface="Times New Roman"/>
                <a:cs typeface="Times New Roman"/>
              </a:rPr>
              <a:t>I</a:t>
            </a:r>
            <a:r>
              <a:rPr sz="2000" spc="45">
                <a:latin typeface="Times New Roman"/>
                <a:cs typeface="Times New Roman"/>
              </a:rPr>
              <a:t>n</a:t>
            </a:r>
            <a:r>
              <a:rPr sz="2000" spc="-20">
                <a:latin typeface="Times New Roman"/>
                <a:cs typeface="Times New Roman"/>
              </a:rPr>
              <a:t>f</a:t>
            </a:r>
            <a:r>
              <a:rPr sz="2000" spc="-50">
                <a:latin typeface="Times New Roman"/>
                <a:cs typeface="Times New Roman"/>
              </a:rPr>
              <a:t>o</a:t>
            </a:r>
            <a:r>
              <a:rPr sz="2000" spc="-20">
                <a:latin typeface="Times New Roman"/>
                <a:cs typeface="Times New Roman"/>
              </a:rPr>
              <a:t>r</a:t>
            </a:r>
            <a:r>
              <a:rPr sz="2000" spc="-10">
                <a:latin typeface="Times New Roman"/>
                <a:cs typeface="Times New Roman"/>
              </a:rPr>
              <a:t>m</a:t>
            </a:r>
            <a:r>
              <a:rPr sz="2000" spc="10">
                <a:latin typeface="Times New Roman"/>
                <a:cs typeface="Times New Roman"/>
              </a:rPr>
              <a:t>a</a:t>
            </a:r>
            <a:r>
              <a:rPr sz="2000">
                <a:latin typeface="Times New Roman"/>
                <a:cs typeface="Times New Roman"/>
              </a:rPr>
              <a:t>t</a:t>
            </a:r>
            <a:r>
              <a:rPr sz="2000" spc="35">
                <a:latin typeface="Times New Roman"/>
                <a:cs typeface="Times New Roman"/>
              </a:rPr>
              <a:t>i</a:t>
            </a:r>
            <a:r>
              <a:rPr sz="2000" spc="-50">
                <a:latin typeface="Times New Roman"/>
                <a:cs typeface="Times New Roman"/>
              </a:rPr>
              <a:t>o</a:t>
            </a:r>
            <a:r>
              <a:rPr sz="2000">
                <a:latin typeface="Times New Roman"/>
                <a:cs typeface="Times New Roman"/>
              </a:rPr>
              <a:t>n	</a:t>
            </a:r>
            <a:r>
              <a:rPr sz="2000" spc="-40">
                <a:latin typeface="Times New Roman"/>
                <a:cs typeface="Times New Roman"/>
              </a:rPr>
              <a:t>e</a:t>
            </a:r>
            <a:r>
              <a:rPr sz="2000">
                <a:latin typeface="Times New Roman"/>
                <a:cs typeface="Times New Roman"/>
              </a:rPr>
              <a:t>t</a:t>
            </a:r>
            <a:r>
              <a:rPr sz="2000" spc="-10">
                <a:latin typeface="Times New Roman"/>
                <a:cs typeface="Times New Roman"/>
              </a:rPr>
              <a:t>h</a:t>
            </a:r>
            <a:r>
              <a:rPr sz="2000" spc="40">
                <a:latin typeface="Times New Roman"/>
                <a:cs typeface="Times New Roman"/>
              </a:rPr>
              <a:t>i</a:t>
            </a:r>
            <a:r>
              <a:rPr sz="2000" spc="-40">
                <a:latin typeface="Times New Roman"/>
                <a:cs typeface="Times New Roman"/>
              </a:rPr>
              <a:t>c</a:t>
            </a:r>
            <a:r>
              <a:rPr sz="2000" spc="-5">
                <a:latin typeface="Times New Roman"/>
                <a:cs typeface="Times New Roman"/>
              </a:rPr>
              <a:t>s</a:t>
            </a:r>
            <a:r>
              <a:rPr sz="2000">
                <a:latin typeface="Times New Roman"/>
                <a:cs typeface="Times New Roman"/>
              </a:rPr>
              <a:t>	</a:t>
            </a:r>
            <a:r>
              <a:rPr sz="2000" spc="30">
                <a:latin typeface="Times New Roman"/>
                <a:cs typeface="Times New Roman"/>
              </a:rPr>
              <a:t>r</a:t>
            </a:r>
            <a:r>
              <a:rPr sz="2000" spc="-40">
                <a:latin typeface="Times New Roman"/>
                <a:cs typeface="Times New Roman"/>
              </a:rPr>
              <a:t>e</a:t>
            </a:r>
            <a:r>
              <a:rPr sz="2000">
                <a:latin typeface="Times New Roman"/>
                <a:cs typeface="Times New Roman"/>
              </a:rPr>
              <a:t>l</a:t>
            </a:r>
            <a:r>
              <a:rPr sz="2000" spc="5">
                <a:latin typeface="Times New Roman"/>
                <a:cs typeface="Times New Roman"/>
              </a:rPr>
              <a:t>a</a:t>
            </a:r>
            <a:r>
              <a:rPr sz="2000">
                <a:latin typeface="Times New Roman"/>
                <a:cs typeface="Times New Roman"/>
              </a:rPr>
              <a:t>t</a:t>
            </a:r>
            <a:r>
              <a:rPr sz="2000" spc="-40">
                <a:latin typeface="Times New Roman"/>
                <a:cs typeface="Times New Roman"/>
              </a:rPr>
              <a:t>e</a:t>
            </a:r>
            <a:r>
              <a:rPr sz="2000" spc="-5">
                <a:latin typeface="Times New Roman"/>
                <a:cs typeface="Times New Roman"/>
              </a:rPr>
              <a:t>s</a:t>
            </a:r>
            <a:r>
              <a:rPr sz="2000">
                <a:latin typeface="Times New Roman"/>
                <a:cs typeface="Times New Roman"/>
              </a:rPr>
              <a:t>	</a:t>
            </a:r>
            <a:r>
              <a:rPr sz="2000" spc="15">
                <a:latin typeface="Times New Roman"/>
                <a:cs typeface="Times New Roman"/>
              </a:rPr>
              <a:t>s</a:t>
            </a:r>
            <a:r>
              <a:rPr sz="2000">
                <a:latin typeface="Times New Roman"/>
                <a:cs typeface="Times New Roman"/>
              </a:rPr>
              <a:t>p</a:t>
            </a:r>
            <a:r>
              <a:rPr sz="2000" spc="10">
                <a:latin typeface="Times New Roman"/>
                <a:cs typeface="Times New Roman"/>
              </a:rPr>
              <a:t>e</a:t>
            </a:r>
            <a:r>
              <a:rPr sz="2000" spc="-40">
                <a:latin typeface="Times New Roman"/>
                <a:cs typeface="Times New Roman"/>
              </a:rPr>
              <a:t>c</a:t>
            </a:r>
            <a:r>
              <a:rPr sz="2000" spc="40">
                <a:latin typeface="Times New Roman"/>
                <a:cs typeface="Times New Roman"/>
              </a:rPr>
              <a:t>i</a:t>
            </a:r>
            <a:r>
              <a:rPr sz="2000" spc="-70">
                <a:latin typeface="Times New Roman"/>
                <a:cs typeface="Times New Roman"/>
              </a:rPr>
              <a:t>f</a:t>
            </a:r>
            <a:r>
              <a:rPr sz="2000" spc="40">
                <a:latin typeface="Times New Roman"/>
                <a:cs typeface="Times New Roman"/>
              </a:rPr>
              <a:t>i</a:t>
            </a:r>
            <a:r>
              <a:rPr sz="2000" spc="-40">
                <a:latin typeface="Times New Roman"/>
                <a:cs typeface="Times New Roman"/>
              </a:rPr>
              <a:t>c</a:t>
            </a:r>
            <a:r>
              <a:rPr sz="2000" spc="10">
                <a:latin typeface="Times New Roman"/>
                <a:cs typeface="Times New Roman"/>
              </a:rPr>
              <a:t>a</a:t>
            </a:r>
            <a:r>
              <a:rPr sz="2000">
                <a:latin typeface="Times New Roman"/>
                <a:cs typeface="Times New Roman"/>
              </a:rPr>
              <a:t>l</a:t>
            </a:r>
            <a:r>
              <a:rPr sz="2000" spc="35">
                <a:latin typeface="Times New Roman"/>
                <a:cs typeface="Times New Roman"/>
              </a:rPr>
              <a:t>l</a:t>
            </a:r>
            <a:r>
              <a:rPr sz="2000">
                <a:latin typeface="Times New Roman"/>
                <a:cs typeface="Times New Roman"/>
              </a:rPr>
              <a:t>y	</a:t>
            </a:r>
            <a:r>
              <a:rPr sz="2000" spc="40">
                <a:latin typeface="Times New Roman"/>
                <a:cs typeface="Times New Roman"/>
              </a:rPr>
              <a:t>t</a:t>
            </a:r>
            <a:r>
              <a:rPr sz="2000">
                <a:latin typeface="Times New Roman"/>
                <a:cs typeface="Times New Roman"/>
              </a:rPr>
              <a:t>o	</a:t>
            </a:r>
            <a:r>
              <a:rPr sz="2000" spc="15">
                <a:latin typeface="Times New Roman"/>
                <a:cs typeface="Times New Roman"/>
              </a:rPr>
              <a:t>s</a:t>
            </a:r>
            <a:r>
              <a:rPr sz="2000">
                <a:latin typeface="Times New Roman"/>
                <a:cs typeface="Times New Roman"/>
              </a:rPr>
              <a:t>tand</a:t>
            </a:r>
            <a:r>
              <a:rPr sz="2000" spc="10">
                <a:latin typeface="Times New Roman"/>
                <a:cs typeface="Times New Roman"/>
              </a:rPr>
              <a:t>a</a:t>
            </a:r>
            <a:r>
              <a:rPr sz="2000" spc="-20">
                <a:latin typeface="Times New Roman"/>
                <a:cs typeface="Times New Roman"/>
              </a:rPr>
              <a:t>r</a:t>
            </a:r>
            <a:r>
              <a:rPr sz="2000" spc="-5">
                <a:latin typeface="Times New Roman"/>
                <a:cs typeface="Times New Roman"/>
              </a:rPr>
              <a:t>ds</a:t>
            </a:r>
            <a:r>
              <a:rPr sz="2000">
                <a:latin typeface="Times New Roman"/>
                <a:cs typeface="Times New Roman"/>
              </a:rPr>
              <a:t>	of	</a:t>
            </a:r>
            <a:r>
              <a:rPr sz="2000" spc="-20">
                <a:latin typeface="Times New Roman"/>
                <a:cs typeface="Times New Roman"/>
              </a:rPr>
              <a:t>r</a:t>
            </a:r>
            <a:r>
              <a:rPr sz="2000">
                <a:latin typeface="Times New Roman"/>
                <a:cs typeface="Times New Roman"/>
              </a:rPr>
              <a:t>i</a:t>
            </a:r>
            <a:r>
              <a:rPr sz="2000" spc="-10">
                <a:latin typeface="Times New Roman"/>
                <a:cs typeface="Times New Roman"/>
              </a:rPr>
              <a:t>g</a:t>
            </a:r>
            <a:r>
              <a:rPr sz="2000">
                <a:latin typeface="Times New Roman"/>
                <a:cs typeface="Times New Roman"/>
              </a:rPr>
              <a:t>ht	</a:t>
            </a:r>
            <a:r>
              <a:rPr sz="2000" spc="10">
                <a:latin typeface="Times New Roman"/>
                <a:cs typeface="Times New Roman"/>
              </a:rPr>
              <a:t>a</a:t>
            </a:r>
            <a:r>
              <a:rPr sz="2000">
                <a:latin typeface="Times New Roman"/>
                <a:cs typeface="Times New Roman"/>
              </a:rPr>
              <a:t>nd	w</a:t>
            </a:r>
            <a:r>
              <a:rPr sz="2000" spc="-20">
                <a:latin typeface="Times New Roman"/>
                <a:cs typeface="Times New Roman"/>
              </a:rPr>
              <a:t>r</a:t>
            </a:r>
            <a:r>
              <a:rPr sz="2000" spc="-50">
                <a:latin typeface="Times New Roman"/>
                <a:cs typeface="Times New Roman"/>
              </a:rPr>
              <a:t>o</a:t>
            </a:r>
            <a:r>
              <a:rPr sz="2000">
                <a:latin typeface="Times New Roman"/>
                <a:cs typeface="Times New Roman"/>
              </a:rPr>
              <a:t>ng	</a:t>
            </a:r>
            <a:r>
              <a:rPr sz="2000" spc="-10">
                <a:latin typeface="Times New Roman"/>
                <a:cs typeface="Times New Roman"/>
              </a:rPr>
              <a:t>in  </a:t>
            </a:r>
            <a:r>
              <a:rPr sz="2000" spc="-20">
                <a:latin typeface="Times New Roman"/>
                <a:cs typeface="Times New Roman"/>
              </a:rPr>
              <a:t>information</a:t>
            </a:r>
            <a:r>
              <a:rPr sz="2000" spc="155">
                <a:latin typeface="Times New Roman"/>
                <a:cs typeface="Times New Roman"/>
              </a:rPr>
              <a:t> </a:t>
            </a:r>
            <a:r>
              <a:rPr sz="2000" spc="-15">
                <a:latin typeface="Times New Roman"/>
                <a:cs typeface="Times New Roman"/>
              </a:rPr>
              <a:t>processing</a:t>
            </a:r>
            <a:r>
              <a:rPr sz="2000" spc="105">
                <a:latin typeface="Times New Roman"/>
                <a:cs typeface="Times New Roman"/>
              </a:rPr>
              <a:t> </a:t>
            </a:r>
            <a:r>
              <a:rPr sz="2000" spc="-15">
                <a:latin typeface="Times New Roman"/>
                <a:cs typeface="Times New Roman"/>
              </a:rPr>
              <a:t>practices.</a:t>
            </a:r>
            <a:endParaRPr sz="2000">
              <a:latin typeface="Times New Roman"/>
              <a:cs typeface="Times New Roman"/>
            </a:endParaRPr>
          </a:p>
          <a:p>
            <a:pPr marL="355600" indent="-343535">
              <a:lnSpc>
                <a:spcPct val="120000"/>
              </a:lnSpc>
              <a:spcBef>
                <a:spcPts val="600"/>
              </a:spcBef>
              <a:buClr>
                <a:srgbClr val="FF6600"/>
              </a:buClr>
              <a:buChar char="-"/>
              <a:tabLst>
                <a:tab pos="355600" algn="l"/>
                <a:tab pos="356235" algn="l"/>
              </a:tabLst>
            </a:pPr>
            <a:r>
              <a:rPr sz="2000" spc="15">
                <a:latin typeface="Times New Roman"/>
                <a:cs typeface="Times New Roman"/>
              </a:rPr>
              <a:t>If</a:t>
            </a:r>
            <a:r>
              <a:rPr sz="2000" spc="385">
                <a:latin typeface="Times New Roman"/>
                <a:cs typeface="Times New Roman"/>
              </a:rPr>
              <a:t> </a:t>
            </a:r>
            <a:r>
              <a:rPr sz="2000">
                <a:latin typeface="Times New Roman"/>
                <a:cs typeface="Times New Roman"/>
              </a:rPr>
              <a:t>they</a:t>
            </a:r>
            <a:r>
              <a:rPr sz="2000" spc="409">
                <a:latin typeface="Times New Roman"/>
                <a:cs typeface="Times New Roman"/>
              </a:rPr>
              <a:t> </a:t>
            </a:r>
            <a:r>
              <a:rPr sz="2000" spc="10">
                <a:latin typeface="Times New Roman"/>
                <a:cs typeface="Times New Roman"/>
              </a:rPr>
              <a:t>are</a:t>
            </a:r>
            <a:r>
              <a:rPr sz="2000" spc="415">
                <a:latin typeface="Times New Roman"/>
                <a:cs typeface="Times New Roman"/>
              </a:rPr>
              <a:t> </a:t>
            </a:r>
            <a:r>
              <a:rPr sz="2000">
                <a:latin typeface="Times New Roman"/>
                <a:cs typeface="Times New Roman"/>
              </a:rPr>
              <a:t>handled</a:t>
            </a:r>
            <a:r>
              <a:rPr sz="2000" spc="459">
                <a:latin typeface="Times New Roman"/>
                <a:cs typeface="Times New Roman"/>
              </a:rPr>
              <a:t> </a:t>
            </a:r>
            <a:r>
              <a:rPr sz="2000" spc="-5">
                <a:latin typeface="Times New Roman"/>
                <a:cs typeface="Times New Roman"/>
              </a:rPr>
              <a:t>poorly,</a:t>
            </a:r>
            <a:r>
              <a:rPr sz="2000" spc="455">
                <a:latin typeface="Times New Roman"/>
                <a:cs typeface="Times New Roman"/>
              </a:rPr>
              <a:t> </a:t>
            </a:r>
            <a:r>
              <a:rPr sz="2000" spc="10">
                <a:latin typeface="Times New Roman"/>
                <a:cs typeface="Times New Roman"/>
              </a:rPr>
              <a:t>they</a:t>
            </a:r>
            <a:r>
              <a:rPr sz="2000" spc="459">
                <a:latin typeface="Times New Roman"/>
                <a:cs typeface="Times New Roman"/>
              </a:rPr>
              <a:t> </a:t>
            </a:r>
            <a:r>
              <a:rPr sz="2000" spc="-10">
                <a:latin typeface="Times New Roman"/>
                <a:cs typeface="Times New Roman"/>
              </a:rPr>
              <a:t>can</a:t>
            </a:r>
            <a:r>
              <a:rPr sz="2000" spc="455">
                <a:latin typeface="Times New Roman"/>
                <a:cs typeface="Times New Roman"/>
              </a:rPr>
              <a:t> </a:t>
            </a:r>
            <a:r>
              <a:rPr sz="2000">
                <a:latin typeface="Times New Roman"/>
                <a:cs typeface="Times New Roman"/>
              </a:rPr>
              <a:t>damage</a:t>
            </a:r>
            <a:r>
              <a:rPr sz="2000" spc="420">
                <a:latin typeface="Times New Roman"/>
                <a:cs typeface="Times New Roman"/>
              </a:rPr>
              <a:t> </a:t>
            </a:r>
            <a:r>
              <a:rPr sz="2000" spc="5">
                <a:latin typeface="Times New Roman"/>
                <a:cs typeface="Times New Roman"/>
              </a:rPr>
              <a:t>an</a:t>
            </a:r>
            <a:r>
              <a:rPr sz="2000" spc="455">
                <a:latin typeface="Times New Roman"/>
                <a:cs typeface="Times New Roman"/>
              </a:rPr>
              <a:t> </a:t>
            </a:r>
            <a:r>
              <a:rPr sz="2000" spc="-5">
                <a:latin typeface="Times New Roman"/>
                <a:cs typeface="Times New Roman"/>
              </a:rPr>
              <a:t>organization’s</a:t>
            </a:r>
            <a:r>
              <a:rPr sz="2000" spc="455">
                <a:latin typeface="Times New Roman"/>
                <a:cs typeface="Times New Roman"/>
              </a:rPr>
              <a:t> </a:t>
            </a:r>
            <a:r>
              <a:rPr sz="2000" spc="-5">
                <a:latin typeface="Times New Roman"/>
                <a:cs typeface="Times New Roman"/>
              </a:rPr>
              <a:t>image</a:t>
            </a:r>
            <a:r>
              <a:rPr sz="2000" spc="420">
                <a:latin typeface="Times New Roman"/>
                <a:cs typeface="Times New Roman"/>
              </a:rPr>
              <a:t> </a:t>
            </a:r>
            <a:r>
              <a:rPr sz="2000">
                <a:latin typeface="Times New Roman"/>
                <a:cs typeface="Times New Roman"/>
              </a:rPr>
              <a:t>and</a:t>
            </a:r>
            <a:r>
              <a:rPr lang="en-IN" sz="2000">
                <a:latin typeface="Times New Roman"/>
                <a:cs typeface="Times New Roman"/>
              </a:rPr>
              <a:t> </a:t>
            </a:r>
            <a:r>
              <a:rPr sz="2000" spc="-15">
                <a:latin typeface="Times New Roman"/>
                <a:cs typeface="Times New Roman"/>
              </a:rPr>
              <a:t>destroy</a:t>
            </a:r>
            <a:r>
              <a:rPr sz="2000" spc="85">
                <a:latin typeface="Times New Roman"/>
                <a:cs typeface="Times New Roman"/>
              </a:rPr>
              <a:t> </a:t>
            </a:r>
            <a:r>
              <a:rPr sz="2000" spc="-10">
                <a:latin typeface="Times New Roman"/>
                <a:cs typeface="Times New Roman"/>
              </a:rPr>
              <a:t>its</a:t>
            </a:r>
            <a:r>
              <a:rPr sz="2000" spc="-40">
                <a:latin typeface="Times New Roman"/>
                <a:cs typeface="Times New Roman"/>
              </a:rPr>
              <a:t> </a:t>
            </a:r>
            <a:r>
              <a:rPr sz="2000" spc="-25">
                <a:latin typeface="Times New Roman"/>
                <a:cs typeface="Times New Roman"/>
              </a:rPr>
              <a:t>employees’</a:t>
            </a:r>
            <a:r>
              <a:rPr sz="2000" spc="195">
                <a:latin typeface="Times New Roman"/>
                <a:cs typeface="Times New Roman"/>
              </a:rPr>
              <a:t> </a:t>
            </a:r>
            <a:r>
              <a:rPr sz="2000" spc="-20">
                <a:latin typeface="Times New Roman"/>
                <a:cs typeface="Times New Roman"/>
              </a:rPr>
              <a:t>morale.</a:t>
            </a:r>
            <a:endParaRPr sz="2000">
              <a:latin typeface="Times New Roman"/>
              <a:cs typeface="Times New Roman"/>
            </a:endParaRPr>
          </a:p>
          <a:p>
            <a:pPr marL="355600" marR="5080" indent="-343535" algn="just">
              <a:lnSpc>
                <a:spcPct val="120000"/>
              </a:lnSpc>
              <a:spcBef>
                <a:spcPts val="600"/>
              </a:spcBef>
              <a:buClr>
                <a:srgbClr val="FF6600"/>
              </a:buClr>
              <a:buChar char="-"/>
              <a:tabLst>
                <a:tab pos="356235" algn="l"/>
              </a:tabLst>
            </a:pPr>
            <a:r>
              <a:rPr sz="2000" spc="-10">
                <a:latin typeface="Times New Roman"/>
                <a:cs typeface="Times New Roman"/>
              </a:rPr>
              <a:t>The </a:t>
            </a:r>
            <a:r>
              <a:rPr sz="2000" spc="5">
                <a:latin typeface="Times New Roman"/>
                <a:cs typeface="Times New Roman"/>
              </a:rPr>
              <a:t>use </a:t>
            </a:r>
            <a:r>
              <a:rPr sz="2000" spc="-5">
                <a:latin typeface="Times New Roman"/>
                <a:cs typeface="Times New Roman"/>
              </a:rPr>
              <a:t>of </a:t>
            </a:r>
            <a:r>
              <a:rPr sz="2000" spc="15">
                <a:latin typeface="Times New Roman"/>
                <a:cs typeface="Times New Roman"/>
              </a:rPr>
              <a:t>IT </a:t>
            </a:r>
            <a:r>
              <a:rPr sz="2000" spc="-10">
                <a:latin typeface="Times New Roman"/>
                <a:cs typeface="Times New Roman"/>
              </a:rPr>
              <a:t>raises </a:t>
            </a:r>
            <a:r>
              <a:rPr sz="2000" spc="10">
                <a:latin typeface="Times New Roman"/>
                <a:cs typeface="Times New Roman"/>
              </a:rPr>
              <a:t>many </a:t>
            </a:r>
            <a:r>
              <a:rPr sz="2000" spc="-10">
                <a:latin typeface="Times New Roman"/>
                <a:cs typeface="Times New Roman"/>
              </a:rPr>
              <a:t>ethical </a:t>
            </a:r>
            <a:r>
              <a:rPr sz="2000">
                <a:latin typeface="Times New Roman"/>
                <a:cs typeface="Times New Roman"/>
              </a:rPr>
              <a:t>issues, ranging </a:t>
            </a:r>
            <a:r>
              <a:rPr sz="2000" spc="-25">
                <a:latin typeface="Times New Roman"/>
                <a:cs typeface="Times New Roman"/>
              </a:rPr>
              <a:t>from </a:t>
            </a:r>
            <a:r>
              <a:rPr sz="2000" spc="-10">
                <a:latin typeface="Times New Roman"/>
                <a:cs typeface="Times New Roman"/>
              </a:rPr>
              <a:t>monitoring </a:t>
            </a:r>
            <a:r>
              <a:rPr sz="2000" spc="-15">
                <a:latin typeface="Times New Roman"/>
                <a:cs typeface="Times New Roman"/>
              </a:rPr>
              <a:t>e-mail </a:t>
            </a:r>
            <a:r>
              <a:rPr sz="2000" spc="40">
                <a:latin typeface="Times New Roman"/>
                <a:cs typeface="Times New Roman"/>
              </a:rPr>
              <a:t>to </a:t>
            </a:r>
            <a:r>
              <a:rPr sz="2000" spc="45">
                <a:latin typeface="Times New Roman"/>
                <a:cs typeface="Times New Roman"/>
              </a:rPr>
              <a:t> </a:t>
            </a:r>
            <a:r>
              <a:rPr sz="2000" spc="-10">
                <a:latin typeface="Times New Roman"/>
                <a:cs typeface="Times New Roman"/>
              </a:rPr>
              <a:t>invading </a:t>
            </a:r>
            <a:r>
              <a:rPr sz="2000" spc="-5">
                <a:latin typeface="Times New Roman"/>
                <a:cs typeface="Times New Roman"/>
              </a:rPr>
              <a:t>the </a:t>
            </a:r>
            <a:r>
              <a:rPr sz="2000">
                <a:latin typeface="Times New Roman"/>
                <a:cs typeface="Times New Roman"/>
              </a:rPr>
              <a:t>privacy </a:t>
            </a:r>
            <a:r>
              <a:rPr sz="2000" spc="-5">
                <a:latin typeface="Times New Roman"/>
                <a:cs typeface="Times New Roman"/>
              </a:rPr>
              <a:t>of millions of </a:t>
            </a:r>
            <a:r>
              <a:rPr sz="2000" spc="-10">
                <a:latin typeface="Times New Roman"/>
                <a:cs typeface="Times New Roman"/>
              </a:rPr>
              <a:t>customers whose </a:t>
            </a:r>
            <a:r>
              <a:rPr sz="2000" spc="-5">
                <a:latin typeface="Times New Roman"/>
                <a:cs typeface="Times New Roman"/>
              </a:rPr>
              <a:t>data are </a:t>
            </a:r>
            <a:r>
              <a:rPr sz="2000" spc="-10">
                <a:latin typeface="Times New Roman"/>
                <a:cs typeface="Times New Roman"/>
              </a:rPr>
              <a:t>stored </a:t>
            </a:r>
            <a:r>
              <a:rPr sz="2000" spc="-5">
                <a:latin typeface="Times New Roman"/>
                <a:cs typeface="Times New Roman"/>
              </a:rPr>
              <a:t>in private </a:t>
            </a:r>
            <a:r>
              <a:rPr sz="2000">
                <a:latin typeface="Times New Roman"/>
                <a:cs typeface="Times New Roman"/>
              </a:rPr>
              <a:t> and</a:t>
            </a:r>
            <a:r>
              <a:rPr sz="2000" spc="-5">
                <a:latin typeface="Times New Roman"/>
                <a:cs typeface="Times New Roman"/>
              </a:rPr>
              <a:t> public</a:t>
            </a:r>
            <a:r>
              <a:rPr sz="2000" spc="10">
                <a:latin typeface="Times New Roman"/>
                <a:cs typeface="Times New Roman"/>
              </a:rPr>
              <a:t> </a:t>
            </a:r>
            <a:r>
              <a:rPr sz="2000">
                <a:latin typeface="Times New Roman"/>
                <a:cs typeface="Times New Roman"/>
              </a:rPr>
              <a:t>databases.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6" y="453643"/>
            <a:ext cx="6931343" cy="514350"/>
          </a:xfrm>
          <a:prstGeom prst="rect">
            <a:avLst/>
          </a:prstGeom>
        </p:spPr>
        <p:txBody>
          <a:bodyPr vert="horz" wrap="square" lIns="0" tIns="13335" rIns="0" bIns="0" rtlCol="0">
            <a:spAutoFit/>
          </a:bodyPr>
          <a:lstStyle/>
          <a:p>
            <a:pPr marL="12700">
              <a:lnSpc>
                <a:spcPct val="100000"/>
              </a:lnSpc>
              <a:spcBef>
                <a:spcPts val="105"/>
              </a:spcBef>
            </a:pPr>
            <a:r>
              <a:rPr spc="-5">
                <a:solidFill>
                  <a:srgbClr val="006FC0"/>
                </a:solidFill>
                <a:latin typeface="Times New Roman"/>
                <a:cs typeface="Times New Roman"/>
              </a:rPr>
              <a:t>Organizational</a:t>
            </a:r>
            <a:r>
              <a:rPr spc="50">
                <a:solidFill>
                  <a:srgbClr val="006FC0"/>
                </a:solidFill>
                <a:latin typeface="Times New Roman"/>
                <a:cs typeface="Times New Roman"/>
              </a:rPr>
              <a:t> </a:t>
            </a:r>
            <a:r>
              <a:rPr spc="-5">
                <a:solidFill>
                  <a:srgbClr val="006FC0"/>
                </a:solidFill>
                <a:latin typeface="Times New Roman"/>
                <a:cs typeface="Times New Roman"/>
              </a:rPr>
              <a:t>Responses</a:t>
            </a:r>
          </a:p>
        </p:txBody>
      </p:sp>
      <p:sp>
        <p:nvSpPr>
          <p:cNvPr id="3" name="object 3"/>
          <p:cNvSpPr txBox="1"/>
          <p:nvPr/>
        </p:nvSpPr>
        <p:spPr>
          <a:xfrm>
            <a:off x="547369" y="1474406"/>
            <a:ext cx="8396605" cy="1958339"/>
          </a:xfrm>
          <a:prstGeom prst="rect">
            <a:avLst/>
          </a:prstGeom>
        </p:spPr>
        <p:txBody>
          <a:bodyPr vert="horz" wrap="square" lIns="0" tIns="12700" rIns="0" bIns="0" rtlCol="0">
            <a:spAutoFit/>
          </a:bodyPr>
          <a:lstStyle/>
          <a:p>
            <a:pPr marL="12700">
              <a:lnSpc>
                <a:spcPct val="100000"/>
              </a:lnSpc>
              <a:spcBef>
                <a:spcPts val="100"/>
              </a:spcBef>
            </a:pPr>
            <a:r>
              <a:rPr sz="2400" b="1" spc="-5">
                <a:solidFill>
                  <a:srgbClr val="00AF50"/>
                </a:solidFill>
                <a:latin typeface="Times New Roman"/>
                <a:cs typeface="Times New Roman"/>
              </a:rPr>
              <a:t>Strategic</a:t>
            </a:r>
            <a:r>
              <a:rPr sz="2400" b="1">
                <a:solidFill>
                  <a:srgbClr val="00AF50"/>
                </a:solidFill>
                <a:latin typeface="Times New Roman"/>
                <a:cs typeface="Times New Roman"/>
              </a:rPr>
              <a:t> </a:t>
            </a:r>
            <a:r>
              <a:rPr sz="2400" b="1" spc="5">
                <a:solidFill>
                  <a:srgbClr val="00AF50"/>
                </a:solidFill>
                <a:latin typeface="Times New Roman"/>
                <a:cs typeface="Times New Roman"/>
              </a:rPr>
              <a:t>Systems</a:t>
            </a:r>
            <a:endParaRPr sz="2400">
              <a:latin typeface="Times New Roman"/>
              <a:cs typeface="Times New Roman"/>
            </a:endParaRPr>
          </a:p>
          <a:p>
            <a:pPr>
              <a:lnSpc>
                <a:spcPct val="100000"/>
              </a:lnSpc>
              <a:spcBef>
                <a:spcPts val="30"/>
              </a:spcBef>
            </a:pPr>
            <a:endParaRPr sz="2600">
              <a:latin typeface="Times New Roman"/>
              <a:cs typeface="Times New Roman"/>
            </a:endParaRPr>
          </a:p>
          <a:p>
            <a:pPr marL="355600" marR="5080" indent="-343535" algn="just">
              <a:lnSpc>
                <a:spcPct val="129299"/>
              </a:lnSpc>
              <a:spcBef>
                <a:spcPts val="5"/>
              </a:spcBef>
            </a:pPr>
            <a:r>
              <a:rPr sz="2000">
                <a:solidFill>
                  <a:srgbClr val="FF6600"/>
                </a:solidFill>
                <a:latin typeface="Times New Roman"/>
                <a:cs typeface="Times New Roman"/>
              </a:rPr>
              <a:t>-</a:t>
            </a:r>
            <a:r>
              <a:rPr sz="2000" spc="5">
                <a:solidFill>
                  <a:srgbClr val="FF6600"/>
                </a:solidFill>
                <a:latin typeface="Times New Roman"/>
                <a:cs typeface="Times New Roman"/>
              </a:rPr>
              <a:t> </a:t>
            </a:r>
            <a:r>
              <a:rPr lang="en-IN" sz="2000" spc="5">
                <a:solidFill>
                  <a:srgbClr val="FF6600"/>
                </a:solidFill>
                <a:latin typeface="Times New Roman"/>
                <a:cs typeface="Times New Roman"/>
              </a:rPr>
              <a:t> </a:t>
            </a:r>
            <a:r>
              <a:rPr sz="2000" spc="-5">
                <a:latin typeface="Times New Roman"/>
                <a:cs typeface="Times New Roman"/>
              </a:rPr>
              <a:t>Enable </a:t>
            </a:r>
            <a:r>
              <a:rPr sz="2000" spc="-10">
                <a:latin typeface="Times New Roman"/>
                <a:cs typeface="Times New Roman"/>
              </a:rPr>
              <a:t>organizations </a:t>
            </a:r>
            <a:r>
              <a:rPr sz="2000" spc="-5">
                <a:latin typeface="Times New Roman"/>
                <a:cs typeface="Times New Roman"/>
              </a:rPr>
              <a:t>to </a:t>
            </a:r>
            <a:r>
              <a:rPr sz="2000">
                <a:latin typeface="Times New Roman"/>
                <a:cs typeface="Times New Roman"/>
              </a:rPr>
              <a:t>increase </a:t>
            </a:r>
            <a:r>
              <a:rPr sz="2000" spc="-5">
                <a:latin typeface="Times New Roman"/>
                <a:cs typeface="Times New Roman"/>
              </a:rPr>
              <a:t>their market </a:t>
            </a:r>
            <a:r>
              <a:rPr sz="2000">
                <a:latin typeface="Times New Roman"/>
                <a:cs typeface="Times New Roman"/>
              </a:rPr>
              <a:t>share </a:t>
            </a:r>
            <a:r>
              <a:rPr sz="2000" spc="-5">
                <a:latin typeface="Times New Roman"/>
                <a:cs typeface="Times New Roman"/>
              </a:rPr>
              <a:t>and/or </a:t>
            </a:r>
            <a:r>
              <a:rPr sz="2000">
                <a:latin typeface="Times New Roman"/>
                <a:cs typeface="Times New Roman"/>
              </a:rPr>
              <a:t>profits, </a:t>
            </a:r>
            <a:r>
              <a:rPr sz="2000" spc="-5">
                <a:latin typeface="Times New Roman"/>
                <a:cs typeface="Times New Roman"/>
              </a:rPr>
              <a:t>to </a:t>
            </a:r>
            <a:r>
              <a:rPr sz="2000">
                <a:latin typeface="Times New Roman"/>
                <a:cs typeface="Times New Roman"/>
              </a:rPr>
              <a:t>better </a:t>
            </a:r>
            <a:r>
              <a:rPr sz="2000" spc="5">
                <a:latin typeface="Times New Roman"/>
                <a:cs typeface="Times New Roman"/>
              </a:rPr>
              <a:t> </a:t>
            </a:r>
            <a:r>
              <a:rPr sz="2000" spc="-10">
                <a:latin typeface="Times New Roman"/>
                <a:cs typeface="Times New Roman"/>
              </a:rPr>
              <a:t>negotiate</a:t>
            </a:r>
            <a:r>
              <a:rPr sz="2000" spc="-5">
                <a:latin typeface="Times New Roman"/>
                <a:cs typeface="Times New Roman"/>
              </a:rPr>
              <a:t> with</a:t>
            </a:r>
            <a:r>
              <a:rPr sz="2000">
                <a:latin typeface="Times New Roman"/>
                <a:cs typeface="Times New Roman"/>
              </a:rPr>
              <a:t> </a:t>
            </a:r>
            <a:r>
              <a:rPr sz="2000" spc="-5">
                <a:latin typeface="Times New Roman"/>
                <a:cs typeface="Times New Roman"/>
              </a:rPr>
              <a:t>suppliers,</a:t>
            </a:r>
            <a:r>
              <a:rPr sz="2000">
                <a:latin typeface="Times New Roman"/>
                <a:cs typeface="Times New Roman"/>
              </a:rPr>
              <a:t> and</a:t>
            </a:r>
            <a:r>
              <a:rPr sz="2000" spc="5">
                <a:latin typeface="Times New Roman"/>
                <a:cs typeface="Times New Roman"/>
              </a:rPr>
              <a:t> </a:t>
            </a:r>
            <a:r>
              <a:rPr sz="2000" spc="-5">
                <a:latin typeface="Times New Roman"/>
                <a:cs typeface="Times New Roman"/>
              </a:rPr>
              <a:t>to</a:t>
            </a:r>
            <a:r>
              <a:rPr sz="2000">
                <a:latin typeface="Times New Roman"/>
                <a:cs typeface="Times New Roman"/>
              </a:rPr>
              <a:t> </a:t>
            </a:r>
            <a:r>
              <a:rPr sz="2000" spc="-5">
                <a:latin typeface="Times New Roman"/>
                <a:cs typeface="Times New Roman"/>
              </a:rPr>
              <a:t>prevent</a:t>
            </a:r>
            <a:r>
              <a:rPr sz="2000">
                <a:latin typeface="Times New Roman"/>
                <a:cs typeface="Times New Roman"/>
              </a:rPr>
              <a:t> </a:t>
            </a:r>
            <a:r>
              <a:rPr sz="2000" spc="-10">
                <a:latin typeface="Times New Roman"/>
                <a:cs typeface="Times New Roman"/>
              </a:rPr>
              <a:t>competitors</a:t>
            </a:r>
            <a:r>
              <a:rPr sz="2000" spc="-5">
                <a:latin typeface="Times New Roman"/>
                <a:cs typeface="Times New Roman"/>
              </a:rPr>
              <a:t> </a:t>
            </a:r>
            <a:r>
              <a:rPr sz="2000" spc="-10">
                <a:latin typeface="Times New Roman"/>
                <a:cs typeface="Times New Roman"/>
              </a:rPr>
              <a:t>from</a:t>
            </a:r>
            <a:r>
              <a:rPr sz="2000" spc="-5">
                <a:latin typeface="Times New Roman"/>
                <a:cs typeface="Times New Roman"/>
              </a:rPr>
              <a:t> </a:t>
            </a:r>
            <a:r>
              <a:rPr sz="2000" spc="-10">
                <a:latin typeface="Times New Roman"/>
                <a:cs typeface="Times New Roman"/>
              </a:rPr>
              <a:t>entering</a:t>
            </a:r>
            <a:r>
              <a:rPr sz="2000" spc="-5">
                <a:latin typeface="Times New Roman"/>
                <a:cs typeface="Times New Roman"/>
              </a:rPr>
              <a:t> </a:t>
            </a:r>
            <a:r>
              <a:rPr sz="2000" spc="-10">
                <a:latin typeface="Times New Roman"/>
                <a:cs typeface="Times New Roman"/>
              </a:rPr>
              <a:t>their </a:t>
            </a:r>
            <a:r>
              <a:rPr sz="2000" spc="-5">
                <a:latin typeface="Times New Roman"/>
                <a:cs typeface="Times New Roman"/>
              </a:rPr>
              <a:t> markets.</a:t>
            </a:r>
            <a:endParaRPr sz="20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04773CC4775F42ADA63DD447EBCD21" ma:contentTypeVersion="3" ma:contentTypeDescription="Create a new document." ma:contentTypeScope="" ma:versionID="6aa56337d4aaed633aae35c212f3bd37">
  <xsd:schema xmlns:xsd="http://www.w3.org/2001/XMLSchema" xmlns:xs="http://www.w3.org/2001/XMLSchema" xmlns:p="http://schemas.microsoft.com/office/2006/metadata/properties" xmlns:ns2="24ed36eb-ce61-4f43-9c80-248a1dc52f39" targetNamespace="http://schemas.microsoft.com/office/2006/metadata/properties" ma:root="true" ma:fieldsID="d4abb0a79579b1d5e9565658f153bfec" ns2:_="">
    <xsd:import namespace="24ed36eb-ce61-4f43-9c80-248a1dc52f39"/>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ed36eb-ce61-4f43-9c80-248a1dc52f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651870-D38D-4EC2-8CE7-CD3505AB1A55}">
  <ds:schemaRefs>
    <ds:schemaRef ds:uri="http://schemas.microsoft.com/sharepoint/v3/contenttype/forms"/>
  </ds:schemaRefs>
</ds:datastoreItem>
</file>

<file path=customXml/itemProps2.xml><?xml version="1.0" encoding="utf-8"?>
<ds:datastoreItem xmlns:ds="http://schemas.openxmlformats.org/officeDocument/2006/customXml" ds:itemID="{664A104A-5D9D-4426-A62B-E066A9A0BB3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BE83C17-1058-4642-A649-ECE16EE3E139}">
  <ds:schemaRefs>
    <ds:schemaRef ds:uri="24ed36eb-ce61-4f43-9c80-248a1dc52f3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123</Slides>
  <Notes>2</Notes>
  <HiddenSlides>0</HiddenSlides>
  <ScaleCrop>false</ScaleCrop>
  <HeadingPairs>
    <vt:vector size="4" baseType="variant">
      <vt:variant>
        <vt:lpstr>Theme</vt:lpstr>
      </vt:variant>
      <vt:variant>
        <vt:i4>1</vt:i4>
      </vt:variant>
      <vt:variant>
        <vt:lpstr>Slide Titles</vt:lpstr>
      </vt:variant>
      <vt:variant>
        <vt:i4>123</vt:i4>
      </vt:variant>
    </vt:vector>
  </HeadingPairs>
  <TitlesOfParts>
    <vt:vector size="124" baseType="lpstr">
      <vt:lpstr>Office Theme</vt:lpstr>
      <vt:lpstr>Lecture No 01:</vt:lpstr>
      <vt:lpstr>Information Technology</vt:lpstr>
      <vt:lpstr>Introduction</vt:lpstr>
      <vt:lpstr>Information System</vt:lpstr>
      <vt:lpstr>Information System</vt:lpstr>
      <vt:lpstr>Information System</vt:lpstr>
      <vt:lpstr>Why Should We Study Information Systems?</vt:lpstr>
      <vt:lpstr>The Informed User— Us!</vt:lpstr>
      <vt:lpstr>Introduction To Information Systems (IS): Computer Based Information Systems, Impact of IT on organizations, Importance of IS to Society. Organizational Strategy, Competitive advantages and IS</vt:lpstr>
      <vt:lpstr>Business Process</vt:lpstr>
      <vt:lpstr>Business Process</vt:lpstr>
      <vt:lpstr>Business Process</vt:lpstr>
      <vt:lpstr>Business Function V/S Business Process</vt:lpstr>
      <vt:lpstr>Business Process</vt:lpstr>
      <vt:lpstr>Business Process</vt:lpstr>
      <vt:lpstr>Business Process</vt:lpstr>
      <vt:lpstr>IT Offers Career Opportunities</vt:lpstr>
      <vt:lpstr>Managing Information Resources</vt:lpstr>
      <vt:lpstr>Traditional Functions of the MIS Department</vt:lpstr>
      <vt:lpstr>New Functions of the MIS Department</vt:lpstr>
      <vt:lpstr>Computer-Based Information Systems</vt:lpstr>
      <vt:lpstr>Data Vs. Information</vt:lpstr>
      <vt:lpstr>Knowledge</vt:lpstr>
      <vt:lpstr>Data, Information, Knowledge, Wisdom</vt:lpstr>
      <vt:lpstr>Data, Information, Knowledge, Wisdom</vt:lpstr>
      <vt:lpstr>Computer-based information system (CBIS)</vt:lpstr>
      <vt:lpstr>Computer-based information system (CBIS)</vt:lpstr>
      <vt:lpstr>IT inside your organization</vt:lpstr>
      <vt:lpstr>IT inside your organization</vt:lpstr>
      <vt:lpstr>IT inside your organization</vt:lpstr>
      <vt:lpstr>IT inside your organization</vt:lpstr>
      <vt:lpstr>IT inside your organization</vt:lpstr>
      <vt:lpstr>IT inside your organization</vt:lpstr>
      <vt:lpstr>IT inside your organization</vt:lpstr>
      <vt:lpstr>IT inside your organization</vt:lpstr>
      <vt:lpstr>IT inside your organization</vt:lpstr>
      <vt:lpstr>PowerPoint Presentation</vt:lpstr>
      <vt:lpstr>IT inside your organization</vt:lpstr>
      <vt:lpstr>PowerPoint Presentation</vt:lpstr>
      <vt:lpstr>Types of Computer-Based Information Systems</vt:lpstr>
      <vt:lpstr>Types of Computer-Based Information Systems</vt:lpstr>
      <vt:lpstr>IT inside your organization</vt:lpstr>
      <vt:lpstr>Types of Computer-Based Information Systems</vt:lpstr>
      <vt:lpstr>ISs that function among multiple organizations</vt:lpstr>
      <vt:lpstr>Types of Computer-Based Information Systems</vt:lpstr>
      <vt:lpstr>Types of Computer-Based Information Systems</vt:lpstr>
      <vt:lpstr>Types of Computer-Based Information Systems</vt:lpstr>
      <vt:lpstr>Types of Computer-Based Information Systems</vt:lpstr>
      <vt:lpstr>Types of Computer-Based Information Systems</vt:lpstr>
      <vt:lpstr>Types of Computer-Based Information Systems</vt:lpstr>
      <vt:lpstr>Types of Computer-Based Information Systems</vt:lpstr>
      <vt:lpstr>Types of Organizational Information Systems</vt:lpstr>
      <vt:lpstr>How Does IT Impact Organizations?</vt:lpstr>
      <vt:lpstr>IT Impacts Entire Industries</vt:lpstr>
      <vt:lpstr>IT Impacts Entire Industries</vt:lpstr>
      <vt:lpstr>IT Impacts Entire Industries</vt:lpstr>
      <vt:lpstr>IT Impacts Entire Industries</vt:lpstr>
      <vt:lpstr>IT Impacts Entire Industries</vt:lpstr>
      <vt:lpstr>IT Impacts Entire Industries</vt:lpstr>
      <vt:lpstr>IT Impacts Entire Industries</vt:lpstr>
      <vt:lpstr>IT Impacts Entire Industries</vt:lpstr>
      <vt:lpstr>IT Impacts Entire Industries</vt:lpstr>
      <vt:lpstr>IT Impacts Entire Industries</vt:lpstr>
      <vt:lpstr>IT Impacts Entire Industries</vt:lpstr>
      <vt:lpstr>IT Impacts Entire Industries</vt:lpstr>
      <vt:lpstr>IT Impacts Entire Industries</vt:lpstr>
      <vt:lpstr>IT Impacts Entire Industries</vt:lpstr>
      <vt:lpstr>IT Impacts Entire Industries</vt:lpstr>
      <vt:lpstr>IT Impacts Entire Industries</vt:lpstr>
      <vt:lpstr>IT Impacts Entire Industries</vt:lpstr>
      <vt:lpstr>IT reduces number of Middle Managers</vt:lpstr>
      <vt:lpstr>IT Changes the Manager’s Job</vt:lpstr>
      <vt:lpstr>Will IT Eliminate Jobs?</vt:lpstr>
      <vt:lpstr>Will IT Eliminate Jobs?</vt:lpstr>
      <vt:lpstr>IT Impacts Employees at Work</vt:lpstr>
      <vt:lpstr>IT Impacts Employees’ Health and Safety</vt:lpstr>
      <vt:lpstr>IT Impacts Employees’ Health and Safety</vt:lpstr>
      <vt:lpstr>PowerPoint Presentation</vt:lpstr>
      <vt:lpstr>IT Impacts Employees’ Health and Safety</vt:lpstr>
      <vt:lpstr>IT Impacts Employees’ Health and Safety</vt:lpstr>
      <vt:lpstr>IT Provides Opportunities for People with  Disabilities</vt:lpstr>
      <vt:lpstr>Importance of Information Systems to Society</vt:lpstr>
      <vt:lpstr>Importance of Information Systems to Society</vt:lpstr>
      <vt:lpstr>Importance of Information Systems to Society</vt:lpstr>
      <vt:lpstr>IT for Restaurant Industry</vt:lpstr>
      <vt:lpstr>IT for Restaurant Industry(continued..)</vt:lpstr>
      <vt:lpstr>Business Pressures, Organizational Responses,  and Information Technology Support</vt:lpstr>
      <vt:lpstr>Business Pressures</vt:lpstr>
      <vt:lpstr>Business Pressures</vt:lpstr>
      <vt:lpstr>Business Pressures</vt:lpstr>
      <vt:lpstr>Business Pressures</vt:lpstr>
      <vt:lpstr>Business Pressures</vt:lpstr>
      <vt:lpstr>Business Pressures</vt:lpstr>
      <vt:lpstr>Business Pressures</vt:lpstr>
      <vt:lpstr>Business Pressures</vt:lpstr>
      <vt:lpstr>Business Pressures</vt:lpstr>
      <vt:lpstr>Business Pressures</vt:lpstr>
      <vt:lpstr>Business Pressures</vt:lpstr>
      <vt:lpstr>Organizational Responses</vt:lpstr>
      <vt:lpstr>Organizational Responses</vt:lpstr>
      <vt:lpstr>Organizational Responses</vt:lpstr>
      <vt:lpstr>Organizational Responses</vt:lpstr>
      <vt:lpstr>Organizational Responses</vt:lpstr>
      <vt:lpstr>Organizational Responses</vt:lpstr>
      <vt:lpstr>Competitive Advantage and Strategic  Information Systems  Introduction</vt:lpstr>
      <vt:lpstr>Competitive Advantage and Strategic  Information Systems  Introduction</vt:lpstr>
      <vt:lpstr>Competitive Advantage and Strategic  Information Systems  Porter’s Competitive Forces Model</vt:lpstr>
      <vt:lpstr>Competitive Advantage and Strategic  Information Systems Porter’s Competitive Forces Model</vt:lpstr>
      <vt:lpstr>Competitive Advantage and Strategic  Information Systems Porter’s Competitive Forces Model</vt:lpstr>
      <vt:lpstr>Competitive Advantage and Strategic  Information Systems Porter’s Competitive Forces Model</vt:lpstr>
      <vt:lpstr>Competitive Advantage and Strategic  Information Systems Porter’s Competitive Forces Model</vt:lpstr>
      <vt:lpstr>Competitive Advantage and Strategic  Information Systems Porter’s Competitive Forces Model</vt:lpstr>
      <vt:lpstr>Competitive Advantage and Strategic  Information Systems Porter’s Value Chain Model</vt:lpstr>
      <vt:lpstr>Competitive Advantage and Strategic  Information Systems Porter’s Value Chain Model</vt:lpstr>
      <vt:lpstr>Competitive Advantage and Strategic  Information Systems Strategies for Competitive Advantage</vt:lpstr>
      <vt:lpstr>Competitive Advantage and Strategic  Information Systems Strategies for Competitive Advantage</vt:lpstr>
      <vt:lpstr>Competitive Advantage and Strategic  Information Systems Strategies for Competitive Advantage</vt:lpstr>
      <vt:lpstr>Competitive Advantage and Strategic  Information Systems Strategies for Competitive Advantage</vt:lpstr>
      <vt:lpstr>Competitive Advantage and Strategic  Information Systems Strategies for Competitive Advantage</vt:lpstr>
      <vt:lpstr>Competitive Advantage and Strategic  Information Systems  Business–Information Technology Alignment</vt:lpstr>
      <vt:lpstr>Competitive Advantage and Strategic  Information Systems Business–Information Technology Alignment</vt:lpstr>
      <vt:lpstr>Competitive Advantage and Strategic  Information Systems Business–Information Technology Alignment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Budgeting - Part III (NPV)</dc:title>
  <dc:creator>Prasad Balan Iyer</dc:creator>
  <cp:revision>1</cp:revision>
  <dcterms:created xsi:type="dcterms:W3CDTF">2022-07-12T05:49:15Z</dcterms:created>
  <dcterms:modified xsi:type="dcterms:W3CDTF">2023-08-19T15:18:44Z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2021-08-04T00:00:00Z</vt:filetime>
  </property>
  <property fmtid="{D5CDD505-2E9C-101B-9397-08002B2CF9AE}" pid="3" name="Creator">
    <vt:lpwstr>Microsoft® PowerPoint® 2016</vt:lpwstr>
  </property>
  <property fmtid="{D5CDD505-2E9C-101B-9397-08002B2CF9AE}" pid="4" name="LastSaved">
    <vt:filetime>2022-07-12T00:00:00Z</vt:filetime>
  </property>
  <property fmtid="{D5CDD505-2E9C-101B-9397-08002B2CF9AE}" pid="5" name="ContentTypeId">
    <vt:lpwstr>0x010100A004773CC4775F42ADA63DD447EBCD21</vt:lpwstr>
  </property>
</Properties>
</file>