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3"/>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8" r:id="rId20"/>
    <p:sldId id="279" r:id="rId21"/>
    <p:sldId id="280" r:id="rId22"/>
    <p:sldId id="281" r:id="rId23"/>
    <p:sldId id="282" r:id="rId24"/>
    <p:sldId id="283" r:id="rId25"/>
    <p:sldId id="284" r:id="rId26"/>
    <p:sldId id="285" r:id="rId27"/>
    <p:sldId id="286" r:id="rId28"/>
    <p:sldId id="287" r:id="rId29"/>
    <p:sldId id="37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78" r:id="rId46"/>
    <p:sldId id="303"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2" r:id="rId72"/>
    <p:sldId id="333" r:id="rId73"/>
    <p:sldId id="334" r:id="rId74"/>
    <p:sldId id="335" r:id="rId75"/>
    <p:sldId id="336" r:id="rId76"/>
    <p:sldId id="337" r:id="rId77"/>
    <p:sldId id="338" r:id="rId78"/>
    <p:sldId id="339" r:id="rId79"/>
    <p:sldId id="340" r:id="rId80"/>
    <p:sldId id="341" r:id="rId81"/>
    <p:sldId id="379" r:id="rId82"/>
    <p:sldId id="343" r:id="rId83"/>
    <p:sldId id="344"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7" r:id="rId103"/>
    <p:sldId id="368" r:id="rId104"/>
    <p:sldId id="369" r:id="rId105"/>
    <p:sldId id="370" r:id="rId106"/>
    <p:sldId id="371" r:id="rId107"/>
    <p:sldId id="372" r:id="rId108"/>
    <p:sldId id="373" r:id="rId109"/>
    <p:sldId id="374" r:id="rId110"/>
    <p:sldId id="375" r:id="rId111"/>
    <p:sldId id="376" r:id="rId1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customXml" Target="../customXml/item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19"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4955E45-8DF9-475D-B1DA-DF2CBC23518E}" type="datetimeFigureOut">
              <a:rPr lang="en-IN" smtClean="0"/>
              <a:t>02-08-2023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8661194-4665-42FF-A7C9-42BBA832B753}" type="slidenum">
              <a:rPr lang="en-IN" smtClean="0"/>
              <a:t>‹#›</a:t>
            </a:fld>
            <a:endParaRPr lang="en-IN"/>
          </a:p>
        </p:txBody>
      </p:sp>
    </p:spTree>
    <p:extLst>
      <p:ext uri="{BB962C8B-B14F-4D97-AF65-F5344CB8AC3E}">
        <p14:creationId xmlns:p14="http://schemas.microsoft.com/office/powerpoint/2010/main" val="376218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661194-4665-42FF-A7C9-42BBA832B753}" type="slidenum">
              <a:rPr lang="en-IN" smtClean="0"/>
              <a:t>30</a:t>
            </a:fld>
            <a:endParaRPr lang="en-IN"/>
          </a:p>
        </p:txBody>
      </p:sp>
    </p:spTree>
    <p:extLst>
      <p:ext uri="{BB962C8B-B14F-4D97-AF65-F5344CB8AC3E}">
        <p14:creationId xmlns:p14="http://schemas.microsoft.com/office/powerpoint/2010/main" val="191097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6257" y="453643"/>
            <a:ext cx="8071485" cy="5143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7E7E7E"/>
                </a:solidFill>
                <a:latin typeface="Arial MT"/>
                <a:cs typeface="Arial MT"/>
              </a:defRPr>
            </a:lvl1pPr>
          </a:lstStyle>
          <a:p>
            <a:pPr marL="12700">
              <a:lnSpc>
                <a:spcPct val="100000"/>
              </a:lnSpc>
              <a:spcBef>
                <a:spcPts val="5"/>
              </a:spcBef>
            </a:pP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26B010-19F9-46D1-9922-544587DB9241}" type="datetime1">
              <a:rPr lang="en-US" smtClean="0"/>
              <a:t>8/2/2023</a:t>
            </a:fld>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1" i="0">
                <a:solidFill>
                  <a:srgbClr val="6F2F9F"/>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7E7E7E"/>
                </a:solidFill>
                <a:latin typeface="Arial MT"/>
                <a:cs typeface="Arial MT"/>
              </a:defRPr>
            </a:lvl1pPr>
          </a:lstStyle>
          <a:p>
            <a:pPr marL="12700">
              <a:lnSpc>
                <a:spcPct val="100000"/>
              </a:lnSpc>
              <a:spcBef>
                <a:spcPts val="5"/>
              </a:spcBef>
            </a:pP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386E2EC-CA49-44E2-B326-091324277480}" type="datetime1">
              <a:rPr lang="en-US" smtClean="0"/>
              <a:t>8/2/2023</a:t>
            </a:fld>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rgbClr val="7E7E7E"/>
                </a:solidFill>
                <a:latin typeface="Arial MT"/>
                <a:cs typeface="Arial MT"/>
              </a:defRPr>
            </a:lvl1pPr>
          </a:lstStyle>
          <a:p>
            <a:pPr marL="12700">
              <a:lnSpc>
                <a:spcPct val="100000"/>
              </a:lnSpc>
              <a:spcBef>
                <a:spcPts val="5"/>
              </a:spcBef>
            </a:pP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BA15FAE-F6CF-44F6-A147-DAC63E4A1F83}" type="datetime1">
              <a:rPr lang="en-US" smtClean="0"/>
              <a:t>8/2/2023</a:t>
            </a:fld>
            <a:endParaRPr lang="en-US"/>
          </a:p>
        </p:txBody>
      </p:sp>
      <p:sp>
        <p:nvSpPr>
          <p:cNvPr id="7" name="Holder 7"/>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000" b="0" i="0">
                <a:solidFill>
                  <a:srgbClr val="7E7E7E"/>
                </a:solidFill>
                <a:latin typeface="Arial MT"/>
                <a:cs typeface="Arial MT"/>
              </a:defRPr>
            </a:lvl1pPr>
          </a:lstStyle>
          <a:p>
            <a:pPr marL="12700">
              <a:lnSpc>
                <a:spcPct val="100000"/>
              </a:lnSpc>
              <a:spcBef>
                <a:spcPts val="5"/>
              </a:spcBef>
            </a:pP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3A03423-E35E-4906-82C5-EBF1EE14C6A5}" type="datetime1">
              <a:rPr lang="en-US" smtClean="0"/>
              <a:t>8/2/2023</a:t>
            </a:fld>
            <a:endParaRPr lang="en-US"/>
          </a:p>
        </p:txBody>
      </p:sp>
      <p:sp>
        <p:nvSpPr>
          <p:cNvPr id="5" name="Holder 5"/>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rgbClr val="7E7E7E"/>
                </a:solidFill>
                <a:latin typeface="Arial MT"/>
                <a:cs typeface="Arial MT"/>
              </a:defRPr>
            </a:lvl1pPr>
          </a:lstStyle>
          <a:p>
            <a:pPr marL="12700">
              <a:lnSpc>
                <a:spcPct val="100000"/>
              </a:lnSpc>
              <a:spcBef>
                <a:spcPts val="5"/>
              </a:spcBef>
            </a:pP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529A51A-FF7A-40BA-8B29-C8B49C62F4BA}" type="datetime1">
              <a:rPr lang="en-US" smtClean="0"/>
              <a:t>8/2/2023</a:t>
            </a:fld>
            <a:endParaRPr lang="en-US"/>
          </a:p>
        </p:txBody>
      </p:sp>
      <p:sp>
        <p:nvSpPr>
          <p:cNvPr id="4" name="Holder 4"/>
          <p:cNvSpPr>
            <a:spLocks noGrp="1"/>
          </p:cNvSpPr>
          <p:nvPr>
            <p:ph type="sldNum" sz="quarter" idx="7"/>
          </p:nvPr>
        </p:nvSpPr>
        <p:spPr/>
        <p:txBody>
          <a:bodyPr lIns="0" tIns="0" rIns="0" bIns="0"/>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20650" y="6089648"/>
            <a:ext cx="1320800" cy="654050"/>
          </a:xfrm>
          <a:prstGeom prst="rect">
            <a:avLst/>
          </a:prstGeom>
        </p:spPr>
      </p:pic>
      <p:sp>
        <p:nvSpPr>
          <p:cNvPr id="2" name="Holder 2"/>
          <p:cNvSpPr>
            <a:spLocks noGrp="1"/>
          </p:cNvSpPr>
          <p:nvPr>
            <p:ph type="title"/>
          </p:nvPr>
        </p:nvSpPr>
        <p:spPr>
          <a:xfrm>
            <a:off x="1387856" y="1866836"/>
            <a:ext cx="6368287" cy="1121410"/>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20065" y="1407614"/>
            <a:ext cx="8103869" cy="4773295"/>
          </a:xfrm>
          <a:prstGeom prst="rect">
            <a:avLst/>
          </a:prstGeom>
        </p:spPr>
        <p:txBody>
          <a:bodyPr wrap="square" lIns="0" tIns="0" rIns="0" bIns="0">
            <a:spAutoFit/>
          </a:bodyPr>
          <a:lstStyle>
            <a:lvl1pPr>
              <a:defRPr sz="2200" b="1" i="0">
                <a:solidFill>
                  <a:srgbClr val="6F2F9F"/>
                </a:solidFill>
                <a:latin typeface="Times New Roman"/>
                <a:cs typeface="Times New Roman"/>
              </a:defRPr>
            </a:lvl1pPr>
          </a:lstStyle>
          <a:p>
            <a:endParaRPr/>
          </a:p>
        </p:txBody>
      </p:sp>
      <p:sp>
        <p:nvSpPr>
          <p:cNvPr id="4" name="Holder 4"/>
          <p:cNvSpPr>
            <a:spLocks noGrp="1"/>
          </p:cNvSpPr>
          <p:nvPr>
            <p:ph type="ftr" sz="quarter" idx="5"/>
          </p:nvPr>
        </p:nvSpPr>
        <p:spPr>
          <a:xfrm>
            <a:off x="4166870" y="6540495"/>
            <a:ext cx="763270" cy="167640"/>
          </a:xfrm>
          <a:prstGeom prst="rect">
            <a:avLst/>
          </a:prstGeom>
        </p:spPr>
        <p:txBody>
          <a:bodyPr wrap="square" lIns="0" tIns="0" rIns="0" bIns="0">
            <a:spAutoFit/>
          </a:bodyPr>
          <a:lstStyle>
            <a:lvl1pPr>
              <a:defRPr sz="1000" b="0" i="0">
                <a:solidFill>
                  <a:srgbClr val="7E7E7E"/>
                </a:solidFill>
                <a:latin typeface="Arial MT"/>
                <a:cs typeface="Arial MT"/>
              </a:defRPr>
            </a:lvl1pPr>
          </a:lstStyle>
          <a:p>
            <a:pPr marL="12700">
              <a:lnSpc>
                <a:spcPct val="100000"/>
              </a:lnSpc>
              <a:spcBef>
                <a:spcPts val="5"/>
              </a:spcBef>
            </a:pPr>
            <a:endParaRPr spc="-10"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966D84FE-1F7A-4F9C-89C4-3B5E83893875}" type="datetime1">
              <a:rPr lang="en-US" smtClean="0"/>
              <a:t>8/2/2023</a:t>
            </a:fld>
            <a:endParaRPr lang="en-US"/>
          </a:p>
        </p:txBody>
      </p:sp>
      <p:sp>
        <p:nvSpPr>
          <p:cNvPr id="6" name="Holder 6"/>
          <p:cNvSpPr>
            <a:spLocks noGrp="1"/>
          </p:cNvSpPr>
          <p:nvPr>
            <p:ph type="sldNum" sz="quarter" idx="7"/>
          </p:nvPr>
        </p:nvSpPr>
        <p:spPr>
          <a:xfrm>
            <a:off x="8690609" y="6402670"/>
            <a:ext cx="285750" cy="167640"/>
          </a:xfrm>
          <a:prstGeom prst="rect">
            <a:avLst/>
          </a:prstGeom>
        </p:spPr>
        <p:txBody>
          <a:bodyPr wrap="square" lIns="0" tIns="0" rIns="0" bIns="0">
            <a:spAutoFit/>
          </a:bodyPr>
          <a:lstStyle>
            <a:lvl1pPr>
              <a:defRPr sz="1000" b="0" i="0">
                <a:solidFill>
                  <a:srgbClr val="585858"/>
                </a:solidFill>
                <a:latin typeface="Arial MT"/>
                <a:cs typeface="Arial MT"/>
              </a:defRPr>
            </a:lvl1pPr>
          </a:lstStyle>
          <a:p>
            <a:pPr marL="107950">
              <a:lnSpc>
                <a:spcPct val="100000"/>
              </a:lnSpc>
              <a:spcBef>
                <a:spcPts val="5"/>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bluenile.com/"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bAyrObl7TYE&amp;action=shar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forbes.com/sites/bernardmarr/2018/02/26/big-data-and-ai-30-amazing-and-free-public-data-sources-for-2018/#273525c05f8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hyperlink" Target="https://www.dezyre.com/article/how-uber-uses-data-science-to-reinvent-transportation/29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ford.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www.youtube.com/watch?v=0aHtHl-jcAs&amp;feature=youtu.be" TargetMode="External"/><Relationship Id="rId2" Type="http://schemas.openxmlformats.org/officeDocument/2006/relationships/hyperlink" Target="http://www.youtube.com/watch?v=VT8mSAwIJdM&amp;feature=youtu.be" TargetMode="External"/><Relationship Id="rId1" Type="http://schemas.openxmlformats.org/officeDocument/2006/relationships/slideLayout" Target="../slideLayouts/slideLayout2.xml"/><Relationship Id="rId4" Type="http://schemas.openxmlformats.org/officeDocument/2006/relationships/hyperlink" Target="http://www.youtube.com/watch?v=LFnewuBsYiY&amp;feature=youtu.be"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034" rIns="0" bIns="0" rtlCol="0">
            <a:spAutoFit/>
          </a:bodyPr>
          <a:lstStyle/>
          <a:p>
            <a:pPr marL="1899920" marR="5080" indent="-1880870">
              <a:lnSpc>
                <a:spcPts val="4310"/>
              </a:lnSpc>
              <a:spcBef>
                <a:spcPts val="204"/>
              </a:spcBef>
            </a:pPr>
            <a:r>
              <a:rPr b="1" dirty="0">
                <a:latin typeface="Times New Roman"/>
                <a:cs typeface="Times New Roman"/>
              </a:rPr>
              <a:t>Chapter</a:t>
            </a:r>
            <a:r>
              <a:rPr b="1" spc="-20" dirty="0">
                <a:latin typeface="Times New Roman"/>
                <a:cs typeface="Times New Roman"/>
              </a:rPr>
              <a:t> </a:t>
            </a:r>
            <a:r>
              <a:rPr b="1" dirty="0">
                <a:latin typeface="Times New Roman"/>
                <a:cs typeface="Times New Roman"/>
              </a:rPr>
              <a:t>2:</a:t>
            </a:r>
            <a:r>
              <a:rPr b="1" spc="-15" dirty="0">
                <a:latin typeface="Times New Roman"/>
                <a:cs typeface="Times New Roman"/>
              </a:rPr>
              <a:t> </a:t>
            </a:r>
            <a:r>
              <a:rPr b="1" dirty="0">
                <a:latin typeface="Times New Roman"/>
                <a:cs typeface="Times New Roman"/>
              </a:rPr>
              <a:t>Data</a:t>
            </a:r>
            <a:r>
              <a:rPr b="1" spc="-20" dirty="0">
                <a:latin typeface="Times New Roman"/>
                <a:cs typeface="Times New Roman"/>
              </a:rPr>
              <a:t> </a:t>
            </a:r>
            <a:r>
              <a:rPr b="1" dirty="0">
                <a:latin typeface="Times New Roman"/>
                <a:cs typeface="Times New Roman"/>
              </a:rPr>
              <a:t>and</a:t>
            </a:r>
            <a:r>
              <a:rPr b="1" spc="-15" dirty="0">
                <a:latin typeface="Times New Roman"/>
                <a:cs typeface="Times New Roman"/>
              </a:rPr>
              <a:t> </a:t>
            </a:r>
            <a:r>
              <a:rPr b="1" spc="5" dirty="0">
                <a:latin typeface="Times New Roman"/>
                <a:cs typeface="Times New Roman"/>
              </a:rPr>
              <a:t>Knowledge </a:t>
            </a:r>
            <a:r>
              <a:rPr b="1" spc="-885" dirty="0">
                <a:latin typeface="Times New Roman"/>
                <a:cs typeface="Times New Roman"/>
              </a:rPr>
              <a:t> </a:t>
            </a:r>
            <a:r>
              <a:rPr b="1" dirty="0">
                <a:latin typeface="Times New Roman"/>
                <a:cs typeface="Times New Roman"/>
              </a:rPr>
              <a:t>Management</a:t>
            </a:r>
          </a:p>
        </p:txBody>
      </p:sp>
      <p:sp>
        <p:nvSpPr>
          <p:cNvPr id="5" name="object 5"/>
          <p:cNvSpPr txBox="1"/>
          <p:nvPr/>
        </p:nvSpPr>
        <p:spPr>
          <a:xfrm>
            <a:off x="8830309" y="6402670"/>
            <a:ext cx="14732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a:t>
            </a:fld>
            <a:endParaRPr sz="1000">
              <a:latin typeface="Arial MT"/>
              <a:cs typeface="Arial MT"/>
            </a:endParaRPr>
          </a:p>
        </p:txBody>
      </p:sp>
      <p:sp>
        <p:nvSpPr>
          <p:cNvPr id="3" name="object 3"/>
          <p:cNvSpPr txBox="1"/>
          <p:nvPr/>
        </p:nvSpPr>
        <p:spPr>
          <a:xfrm>
            <a:off x="1432941" y="4042092"/>
            <a:ext cx="6288405" cy="452755"/>
          </a:xfrm>
          <a:prstGeom prst="rect">
            <a:avLst/>
          </a:prstGeom>
        </p:spPr>
        <p:txBody>
          <a:bodyPr vert="horz" wrap="square" lIns="0" tIns="12700" rIns="0" bIns="0" rtlCol="0">
            <a:spAutoFit/>
          </a:bodyPr>
          <a:lstStyle/>
          <a:p>
            <a:pPr marL="12700">
              <a:lnSpc>
                <a:spcPct val="100000"/>
              </a:lnSpc>
              <a:spcBef>
                <a:spcPts val="100"/>
              </a:spcBef>
            </a:pPr>
            <a:r>
              <a:rPr sz="2800" spc="-20" dirty="0">
                <a:latin typeface="Times New Roman"/>
                <a:cs typeface="Times New Roman"/>
              </a:rPr>
              <a:t>ILO</a:t>
            </a:r>
            <a:r>
              <a:rPr sz="2800" spc="65" dirty="0">
                <a:latin typeface="Times New Roman"/>
                <a:cs typeface="Times New Roman"/>
              </a:rPr>
              <a:t> </a:t>
            </a:r>
            <a:r>
              <a:rPr sz="2800" spc="-10" dirty="0">
                <a:latin typeface="Times New Roman"/>
                <a:cs typeface="Times New Roman"/>
              </a:rPr>
              <a:t>BE</a:t>
            </a:r>
            <a:r>
              <a:rPr sz="2800" spc="-15" dirty="0">
                <a:latin typeface="Times New Roman"/>
                <a:cs typeface="Times New Roman"/>
              </a:rPr>
              <a:t> </a:t>
            </a:r>
            <a:r>
              <a:rPr sz="2800" dirty="0">
                <a:latin typeface="Times New Roman"/>
                <a:cs typeface="Times New Roman"/>
              </a:rPr>
              <a:t>–</a:t>
            </a:r>
            <a:r>
              <a:rPr sz="2800" spc="-10" dirty="0">
                <a:latin typeface="Times New Roman"/>
                <a:cs typeface="Times New Roman"/>
              </a:rPr>
              <a:t> </a:t>
            </a:r>
            <a:r>
              <a:rPr sz="2800" spc="-5" dirty="0">
                <a:latin typeface="Times New Roman"/>
                <a:cs typeface="Times New Roman"/>
              </a:rPr>
              <a:t>Management</a:t>
            </a:r>
            <a:r>
              <a:rPr sz="2800" spc="15" dirty="0">
                <a:latin typeface="Times New Roman"/>
                <a:cs typeface="Times New Roman"/>
              </a:rPr>
              <a:t> </a:t>
            </a:r>
            <a:r>
              <a:rPr sz="2800" dirty="0">
                <a:latin typeface="Times New Roman"/>
                <a:cs typeface="Times New Roman"/>
              </a:rPr>
              <a:t>Information</a:t>
            </a:r>
            <a:r>
              <a:rPr sz="2800" spc="-55" dirty="0">
                <a:latin typeface="Times New Roman"/>
                <a:cs typeface="Times New Roman"/>
              </a:rPr>
              <a:t> </a:t>
            </a:r>
            <a:r>
              <a:rPr sz="2800" spc="-15" dirty="0">
                <a:latin typeface="Times New Roman"/>
                <a:cs typeface="Times New Roman"/>
              </a:rPr>
              <a:t>System</a:t>
            </a:r>
            <a:endParaRPr sz="2800">
              <a:latin typeface="Times New Roman"/>
              <a:cs typeface="Times New Roman"/>
            </a:endParaRPr>
          </a:p>
        </p:txBody>
      </p:sp>
      <p:sp>
        <p:nvSpPr>
          <p:cNvPr id="4" name="object 4"/>
          <p:cNvSpPr txBox="1"/>
          <p:nvPr/>
        </p:nvSpPr>
        <p:spPr>
          <a:xfrm>
            <a:off x="3231260" y="4779327"/>
            <a:ext cx="2691130" cy="867353"/>
          </a:xfrm>
          <a:prstGeom prst="rect">
            <a:avLst/>
          </a:prstGeom>
        </p:spPr>
        <p:txBody>
          <a:bodyPr vert="horz" wrap="square" lIns="0" tIns="12700" rIns="0" bIns="0" rtlCol="0">
            <a:spAutoFit/>
          </a:bodyPr>
          <a:lstStyle/>
          <a:p>
            <a:pPr algn="ctr">
              <a:lnSpc>
                <a:spcPct val="100000"/>
              </a:lnSpc>
              <a:spcBef>
                <a:spcPts val="5"/>
              </a:spcBef>
            </a:pPr>
            <a:r>
              <a:rPr lang="en-IN" sz="1400" spc="-10" dirty="0">
                <a:latin typeface="Times New Roman"/>
                <a:cs typeface="Times New Roman"/>
              </a:rPr>
              <a:t>Prof. Rina Bora</a:t>
            </a:r>
          </a:p>
          <a:p>
            <a:pPr algn="ctr">
              <a:lnSpc>
                <a:spcPct val="100000"/>
              </a:lnSpc>
              <a:spcBef>
                <a:spcPts val="5"/>
              </a:spcBef>
            </a:pPr>
            <a:r>
              <a:rPr lang="en-IN" sz="1400" spc="-10" dirty="0">
                <a:latin typeface="Times New Roman"/>
                <a:cs typeface="Times New Roman"/>
              </a:rPr>
              <a:t>Assistant</a:t>
            </a:r>
            <a:r>
              <a:rPr sz="1400" spc="10" dirty="0">
                <a:latin typeface="Times New Roman"/>
                <a:cs typeface="Times New Roman"/>
              </a:rPr>
              <a:t> </a:t>
            </a:r>
            <a:r>
              <a:rPr sz="1400" spc="-5" dirty="0">
                <a:latin typeface="Times New Roman"/>
                <a:cs typeface="Times New Roman"/>
              </a:rPr>
              <a:t>Professor</a:t>
            </a:r>
            <a:endParaRPr sz="1400" dirty="0">
              <a:latin typeface="Times New Roman"/>
              <a:cs typeface="Times New Roman"/>
            </a:endParaRPr>
          </a:p>
          <a:p>
            <a:pPr marR="3810" algn="ctr">
              <a:lnSpc>
                <a:spcPts val="1664"/>
              </a:lnSpc>
              <a:spcBef>
                <a:spcPts val="20"/>
              </a:spcBef>
            </a:pPr>
            <a:r>
              <a:rPr sz="1400" spc="-5" dirty="0">
                <a:latin typeface="Times New Roman"/>
                <a:cs typeface="Times New Roman"/>
              </a:rPr>
              <a:t>Dept.</a:t>
            </a:r>
            <a:r>
              <a:rPr sz="1400" spc="30" dirty="0">
                <a:latin typeface="Times New Roman"/>
                <a:cs typeface="Times New Roman"/>
              </a:rPr>
              <a:t> </a:t>
            </a:r>
            <a:r>
              <a:rPr sz="1400" dirty="0">
                <a:latin typeface="Times New Roman"/>
                <a:cs typeface="Times New Roman"/>
              </a:rPr>
              <a:t>of</a:t>
            </a:r>
            <a:r>
              <a:rPr sz="1400" spc="-35" dirty="0">
                <a:latin typeface="Times New Roman"/>
                <a:cs typeface="Times New Roman"/>
              </a:rPr>
              <a:t> </a:t>
            </a:r>
            <a:r>
              <a:rPr lang="en-IN" sz="1400" spc="-20">
                <a:latin typeface="Times New Roman"/>
                <a:cs typeface="Times New Roman"/>
              </a:rPr>
              <a:t>Computer Engineering</a:t>
            </a:r>
            <a:r>
              <a:rPr sz="1400" spc="-20">
                <a:latin typeface="Times New Roman"/>
                <a:cs typeface="Times New Roman"/>
              </a:rPr>
              <a:t>,</a:t>
            </a:r>
            <a:endParaRPr sz="1400" dirty="0">
              <a:latin typeface="Times New Roman"/>
              <a:cs typeface="Times New Roman"/>
            </a:endParaRPr>
          </a:p>
          <a:p>
            <a:pPr algn="ctr">
              <a:lnSpc>
                <a:spcPts val="1664"/>
              </a:lnSpc>
            </a:pPr>
            <a:r>
              <a:rPr sz="1400" spc="-20" dirty="0">
                <a:latin typeface="Times New Roman"/>
                <a:cs typeface="Times New Roman"/>
              </a:rPr>
              <a:t>SIES</a:t>
            </a:r>
            <a:r>
              <a:rPr sz="1400" spc="15" dirty="0">
                <a:latin typeface="Times New Roman"/>
                <a:cs typeface="Times New Roman"/>
              </a:rPr>
              <a:t> </a:t>
            </a:r>
            <a:r>
              <a:rPr sz="1400" spc="-20" dirty="0">
                <a:latin typeface="Times New Roman"/>
                <a:cs typeface="Times New Roman"/>
              </a:rPr>
              <a:t>Graduate</a:t>
            </a:r>
            <a:r>
              <a:rPr sz="1400" spc="125" dirty="0">
                <a:latin typeface="Times New Roman"/>
                <a:cs typeface="Times New Roman"/>
              </a:rPr>
              <a:t> </a:t>
            </a:r>
            <a:r>
              <a:rPr sz="1400" spc="-5" dirty="0">
                <a:latin typeface="Times New Roman"/>
                <a:cs typeface="Times New Roman"/>
              </a:rPr>
              <a:t>School</a:t>
            </a:r>
            <a:r>
              <a:rPr sz="1400" spc="5" dirty="0">
                <a:latin typeface="Times New Roman"/>
                <a:cs typeface="Times New Roman"/>
              </a:rPr>
              <a:t> </a:t>
            </a:r>
            <a:r>
              <a:rPr sz="1400" dirty="0">
                <a:latin typeface="Times New Roman"/>
                <a:cs typeface="Times New Roman"/>
              </a:rPr>
              <a:t>of</a:t>
            </a:r>
            <a:r>
              <a:rPr sz="1400" spc="-20" dirty="0">
                <a:latin typeface="Times New Roman"/>
                <a:cs typeface="Times New Roman"/>
              </a:rPr>
              <a:t> Technology</a:t>
            </a:r>
            <a:endParaRPr sz="1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306641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30" dirty="0">
                <a:solidFill>
                  <a:srgbClr val="00AF50"/>
                </a:solidFill>
                <a:latin typeface="Times New Roman"/>
                <a:cs typeface="Times New Roman"/>
              </a:rPr>
              <a:t> </a:t>
            </a:r>
            <a:r>
              <a:rPr sz="3200" b="1" dirty="0">
                <a:solidFill>
                  <a:srgbClr val="00AF50"/>
                </a:solidFill>
                <a:latin typeface="Times New Roman"/>
                <a:cs typeface="Times New Roman"/>
              </a:rPr>
              <a:t>Governance</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10</a:t>
            </a:fld>
            <a:endParaRPr sz="1000">
              <a:latin typeface="Arial MT"/>
              <a:cs typeface="Arial MT"/>
            </a:endParaRPr>
          </a:p>
        </p:txBody>
      </p:sp>
      <p:sp>
        <p:nvSpPr>
          <p:cNvPr id="3" name="object 3"/>
          <p:cNvSpPr txBox="1"/>
          <p:nvPr/>
        </p:nvSpPr>
        <p:spPr>
          <a:xfrm>
            <a:off x="536257" y="1524000"/>
            <a:ext cx="8081009" cy="4665980"/>
          </a:xfrm>
          <a:prstGeom prst="rect">
            <a:avLst/>
          </a:prstGeom>
        </p:spPr>
        <p:txBody>
          <a:bodyPr vert="horz" wrap="square" lIns="0" tIns="12700" rIns="0" bIns="0" rtlCol="0">
            <a:spAutoFit/>
          </a:bodyPr>
          <a:lstStyle/>
          <a:p>
            <a:pPr marL="12700" algn="just">
              <a:lnSpc>
                <a:spcPct val="100000"/>
              </a:lnSpc>
              <a:spcBef>
                <a:spcPts val="100"/>
              </a:spcBef>
            </a:pPr>
            <a:r>
              <a:rPr sz="2000" b="1" spc="-5" dirty="0">
                <a:solidFill>
                  <a:srgbClr val="006FC0"/>
                </a:solidFill>
                <a:latin typeface="Times New Roman"/>
                <a:cs typeface="Times New Roman"/>
              </a:rPr>
              <a:t>Strategies</a:t>
            </a:r>
            <a:r>
              <a:rPr sz="2000" b="1" spc="25" dirty="0">
                <a:solidFill>
                  <a:srgbClr val="006FC0"/>
                </a:solidFill>
                <a:latin typeface="Times New Roman"/>
                <a:cs typeface="Times New Roman"/>
              </a:rPr>
              <a:t> </a:t>
            </a:r>
            <a:r>
              <a:rPr sz="2000" b="1" spc="-10" dirty="0">
                <a:solidFill>
                  <a:srgbClr val="006FC0"/>
                </a:solidFill>
                <a:latin typeface="Times New Roman"/>
                <a:cs typeface="Times New Roman"/>
              </a:rPr>
              <a:t>for</a:t>
            </a:r>
            <a:r>
              <a:rPr sz="2000" b="1" spc="10" dirty="0">
                <a:solidFill>
                  <a:srgbClr val="006FC0"/>
                </a:solidFill>
                <a:latin typeface="Times New Roman"/>
                <a:cs typeface="Times New Roman"/>
              </a:rPr>
              <a:t> </a:t>
            </a:r>
            <a:r>
              <a:rPr sz="2000" b="1" spc="-10" dirty="0">
                <a:solidFill>
                  <a:srgbClr val="006FC0"/>
                </a:solidFill>
                <a:latin typeface="Times New Roman"/>
                <a:cs typeface="Times New Roman"/>
              </a:rPr>
              <a:t>implementing</a:t>
            </a:r>
            <a:r>
              <a:rPr sz="2000" b="1" spc="60" dirty="0">
                <a:solidFill>
                  <a:srgbClr val="006FC0"/>
                </a:solidFill>
                <a:latin typeface="Times New Roman"/>
                <a:cs typeface="Times New Roman"/>
              </a:rPr>
              <a:t> </a:t>
            </a:r>
            <a:r>
              <a:rPr sz="2000" b="1" spc="-5" dirty="0">
                <a:solidFill>
                  <a:srgbClr val="006FC0"/>
                </a:solidFill>
                <a:latin typeface="Times New Roman"/>
                <a:cs typeface="Times New Roman"/>
              </a:rPr>
              <a:t>Data </a:t>
            </a:r>
            <a:r>
              <a:rPr sz="2000" b="1" spc="-20" dirty="0">
                <a:solidFill>
                  <a:srgbClr val="006FC0"/>
                </a:solidFill>
                <a:latin typeface="Times New Roman"/>
                <a:cs typeface="Times New Roman"/>
              </a:rPr>
              <a:t>Governance</a:t>
            </a:r>
            <a:endParaRPr sz="2000" dirty="0">
              <a:latin typeface="Times New Roman"/>
              <a:cs typeface="Times New Roman"/>
            </a:endParaRPr>
          </a:p>
          <a:p>
            <a:pPr>
              <a:lnSpc>
                <a:spcPct val="100000"/>
              </a:lnSpc>
            </a:pPr>
            <a:endParaRPr sz="1100" dirty="0">
              <a:latin typeface="Times New Roman"/>
              <a:cs typeface="Times New Roman"/>
            </a:endParaRPr>
          </a:p>
          <a:p>
            <a:pPr marL="355600" indent="-343535" algn="just">
              <a:lnSpc>
                <a:spcPct val="100000"/>
              </a:lnSpc>
              <a:spcBef>
                <a:spcPts val="1275"/>
              </a:spcBef>
              <a:buClr>
                <a:srgbClr val="000000"/>
              </a:buClr>
              <a:buFont typeface="Times New Roman"/>
              <a:buChar char="-"/>
              <a:tabLst>
                <a:tab pos="356235" algn="l"/>
              </a:tabLst>
            </a:pPr>
            <a:r>
              <a:rPr sz="2000" b="1" dirty="0">
                <a:solidFill>
                  <a:srgbClr val="CC3399"/>
                </a:solidFill>
                <a:latin typeface="Times New Roman"/>
                <a:cs typeface="Times New Roman"/>
              </a:rPr>
              <a:t>Master</a:t>
            </a:r>
            <a:r>
              <a:rPr sz="2000" b="1" spc="15" dirty="0">
                <a:solidFill>
                  <a:srgbClr val="CC3399"/>
                </a:solidFill>
                <a:latin typeface="Times New Roman"/>
                <a:cs typeface="Times New Roman"/>
              </a:rPr>
              <a:t> </a:t>
            </a:r>
            <a:r>
              <a:rPr sz="2000" b="1" spc="-10" dirty="0">
                <a:solidFill>
                  <a:srgbClr val="CC3399"/>
                </a:solidFill>
                <a:latin typeface="Times New Roman"/>
                <a:cs typeface="Times New Roman"/>
              </a:rPr>
              <a:t>data</a:t>
            </a:r>
            <a:r>
              <a:rPr sz="2000" b="1" dirty="0">
                <a:solidFill>
                  <a:srgbClr val="CC3399"/>
                </a:solidFill>
                <a:latin typeface="Times New Roman"/>
                <a:cs typeface="Times New Roman"/>
              </a:rPr>
              <a:t> </a:t>
            </a:r>
            <a:r>
              <a:rPr sz="2000" spc="-5" dirty="0">
                <a:latin typeface="Times New Roman"/>
                <a:cs typeface="Times New Roman"/>
              </a:rPr>
              <a:t>are</a:t>
            </a:r>
            <a:r>
              <a:rPr sz="2000" spc="-35" dirty="0">
                <a:latin typeface="Times New Roman"/>
                <a:cs typeface="Times New Roman"/>
              </a:rPr>
              <a:t> </a:t>
            </a:r>
            <a:r>
              <a:rPr sz="2000" spc="-10" dirty="0">
                <a:latin typeface="Times New Roman"/>
                <a:cs typeface="Times New Roman"/>
              </a:rPr>
              <a:t>applied</a:t>
            </a:r>
            <a:r>
              <a:rPr sz="2000" spc="5" dirty="0">
                <a:latin typeface="Times New Roman"/>
                <a:cs typeface="Times New Roman"/>
              </a:rPr>
              <a:t> </a:t>
            </a:r>
            <a:r>
              <a:rPr sz="2000" spc="20" dirty="0">
                <a:latin typeface="Times New Roman"/>
                <a:cs typeface="Times New Roman"/>
              </a:rPr>
              <a:t>to</a:t>
            </a:r>
            <a:r>
              <a:rPr sz="2000" spc="-55" dirty="0">
                <a:latin typeface="Times New Roman"/>
                <a:cs typeface="Times New Roman"/>
              </a:rPr>
              <a:t> </a:t>
            </a:r>
            <a:r>
              <a:rPr sz="2000" dirty="0">
                <a:latin typeface="Times New Roman"/>
                <a:cs typeface="Times New Roman"/>
              </a:rPr>
              <a:t>multiple</a:t>
            </a:r>
            <a:r>
              <a:rPr sz="2000" spc="-35" dirty="0">
                <a:latin typeface="Times New Roman"/>
                <a:cs typeface="Times New Roman"/>
              </a:rPr>
              <a:t> </a:t>
            </a:r>
            <a:r>
              <a:rPr sz="2000" spc="-5" dirty="0">
                <a:latin typeface="Times New Roman"/>
                <a:cs typeface="Times New Roman"/>
              </a:rPr>
              <a:t>transactions</a:t>
            </a:r>
            <a:r>
              <a:rPr sz="2000" spc="35" dirty="0">
                <a:latin typeface="Times New Roman"/>
                <a:cs typeface="Times New Roman"/>
              </a:rPr>
              <a:t> </a:t>
            </a:r>
            <a:r>
              <a:rPr sz="2000" dirty="0">
                <a:latin typeface="Times New Roman"/>
                <a:cs typeface="Times New Roman"/>
              </a:rPr>
              <a:t>and </a:t>
            </a:r>
            <a:r>
              <a:rPr sz="2000" spc="-5" dirty="0">
                <a:latin typeface="Times New Roman"/>
                <a:cs typeface="Times New Roman"/>
              </a:rPr>
              <a:t>are</a:t>
            </a:r>
            <a:r>
              <a:rPr sz="2000" spc="-40" dirty="0">
                <a:latin typeface="Times New Roman"/>
                <a:cs typeface="Times New Roman"/>
              </a:rPr>
              <a:t> </a:t>
            </a:r>
            <a:r>
              <a:rPr sz="2000" spc="-5" dirty="0">
                <a:latin typeface="Times New Roman"/>
                <a:cs typeface="Times New Roman"/>
              </a:rPr>
              <a:t>used </a:t>
            </a:r>
            <a:r>
              <a:rPr sz="2000" spc="20" dirty="0">
                <a:latin typeface="Times New Roman"/>
                <a:cs typeface="Times New Roman"/>
              </a:rPr>
              <a:t>to</a:t>
            </a:r>
            <a:r>
              <a:rPr sz="2000" spc="-5" dirty="0">
                <a:latin typeface="Times New Roman"/>
                <a:cs typeface="Times New Roman"/>
              </a:rPr>
              <a:t> </a:t>
            </a:r>
            <a:r>
              <a:rPr sz="2000" spc="-10" dirty="0">
                <a:latin typeface="Times New Roman"/>
                <a:cs typeface="Times New Roman"/>
              </a:rPr>
              <a:t>categorize,</a:t>
            </a:r>
            <a:endParaRPr sz="2000" dirty="0">
              <a:latin typeface="Times New Roman"/>
              <a:cs typeface="Times New Roman"/>
            </a:endParaRPr>
          </a:p>
          <a:p>
            <a:pPr marL="355600" algn="just">
              <a:lnSpc>
                <a:spcPct val="100000"/>
              </a:lnSpc>
              <a:spcBef>
                <a:spcPts val="705"/>
              </a:spcBef>
            </a:pPr>
            <a:r>
              <a:rPr sz="2000" spc="-10" dirty="0">
                <a:latin typeface="Times New Roman"/>
                <a:cs typeface="Times New Roman"/>
              </a:rPr>
              <a:t>aggregate,</a:t>
            </a:r>
            <a:r>
              <a:rPr sz="2000" spc="50" dirty="0">
                <a:latin typeface="Times New Roman"/>
                <a:cs typeface="Times New Roman"/>
              </a:rPr>
              <a:t> </a:t>
            </a:r>
            <a:r>
              <a:rPr sz="2000" dirty="0">
                <a:latin typeface="Times New Roman"/>
                <a:cs typeface="Times New Roman"/>
              </a:rPr>
              <a:t>and </a:t>
            </a:r>
            <a:r>
              <a:rPr sz="2000" spc="-10" dirty="0">
                <a:latin typeface="Times New Roman"/>
                <a:cs typeface="Times New Roman"/>
              </a:rPr>
              <a:t>evaluate</a:t>
            </a:r>
            <a:r>
              <a:rPr sz="2000" spc="55" dirty="0">
                <a:latin typeface="Times New Roman"/>
                <a:cs typeface="Times New Roman"/>
              </a:rPr>
              <a:t> </a:t>
            </a:r>
            <a:r>
              <a:rPr sz="2000" spc="-5" dirty="0">
                <a:latin typeface="Times New Roman"/>
                <a:cs typeface="Times New Roman"/>
              </a:rPr>
              <a:t>the</a:t>
            </a:r>
            <a:r>
              <a:rPr sz="2000" spc="5" dirty="0">
                <a:latin typeface="Times New Roman"/>
                <a:cs typeface="Times New Roman"/>
              </a:rPr>
              <a:t> </a:t>
            </a:r>
            <a:r>
              <a:rPr sz="2000" spc="-10" dirty="0">
                <a:latin typeface="Times New Roman"/>
                <a:cs typeface="Times New Roman"/>
              </a:rPr>
              <a:t>transaction</a:t>
            </a:r>
            <a:r>
              <a:rPr sz="2000" spc="55" dirty="0">
                <a:latin typeface="Times New Roman"/>
                <a:cs typeface="Times New Roman"/>
              </a:rPr>
              <a:t> </a:t>
            </a:r>
            <a:r>
              <a:rPr sz="2000" dirty="0">
                <a:latin typeface="Times New Roman"/>
                <a:cs typeface="Times New Roman"/>
              </a:rPr>
              <a:t>data.</a:t>
            </a:r>
          </a:p>
          <a:p>
            <a:pPr marL="355600" marR="5080" indent="-343535" algn="just">
              <a:lnSpc>
                <a:spcPct val="129299"/>
              </a:lnSpc>
              <a:buChar char="-"/>
              <a:tabLst>
                <a:tab pos="356235" algn="l"/>
              </a:tabLst>
            </a:pPr>
            <a:r>
              <a:rPr sz="2000" spc="10" dirty="0">
                <a:latin typeface="Times New Roman"/>
                <a:cs typeface="Times New Roman"/>
              </a:rPr>
              <a:t>Mary </a:t>
            </a:r>
            <a:r>
              <a:rPr sz="2000" spc="-5" dirty="0">
                <a:latin typeface="Times New Roman"/>
                <a:cs typeface="Times New Roman"/>
              </a:rPr>
              <a:t>Jones purchase one </a:t>
            </a:r>
            <a:r>
              <a:rPr sz="2000" dirty="0">
                <a:latin typeface="Times New Roman"/>
                <a:cs typeface="Times New Roman"/>
              </a:rPr>
              <a:t>Samsung </a:t>
            </a:r>
            <a:r>
              <a:rPr sz="2000" spc="-10" dirty="0">
                <a:latin typeface="Times New Roman"/>
                <a:cs typeface="Times New Roman"/>
              </a:rPr>
              <a:t>42-inch </a:t>
            </a:r>
            <a:r>
              <a:rPr sz="2000" dirty="0">
                <a:latin typeface="Times New Roman"/>
                <a:cs typeface="Times New Roman"/>
              </a:rPr>
              <a:t>plasma </a:t>
            </a:r>
            <a:r>
              <a:rPr sz="2000" spc="-10" dirty="0">
                <a:latin typeface="Times New Roman"/>
                <a:cs typeface="Times New Roman"/>
              </a:rPr>
              <a:t>television, </a:t>
            </a:r>
            <a:r>
              <a:rPr sz="2000" spc="-5" dirty="0">
                <a:latin typeface="Times New Roman"/>
                <a:cs typeface="Times New Roman"/>
              </a:rPr>
              <a:t>part </a:t>
            </a:r>
            <a:r>
              <a:rPr sz="2000" spc="-10" dirty="0">
                <a:latin typeface="Times New Roman"/>
                <a:cs typeface="Times New Roman"/>
              </a:rPr>
              <a:t>number </a:t>
            </a:r>
            <a:r>
              <a:rPr sz="2000" spc="-5" dirty="0">
                <a:latin typeface="Times New Roman"/>
                <a:cs typeface="Times New Roman"/>
              </a:rPr>
              <a:t> </a:t>
            </a:r>
            <a:r>
              <a:rPr sz="2000" dirty="0">
                <a:latin typeface="Times New Roman"/>
                <a:cs typeface="Times New Roman"/>
              </a:rPr>
              <a:t>1234, </a:t>
            </a:r>
            <a:r>
              <a:rPr sz="2000" spc="-25" dirty="0">
                <a:latin typeface="Times New Roman"/>
                <a:cs typeface="Times New Roman"/>
              </a:rPr>
              <a:t>from </a:t>
            </a:r>
            <a:r>
              <a:rPr sz="2000" spc="-15" dirty="0">
                <a:latin typeface="Times New Roman"/>
                <a:cs typeface="Times New Roman"/>
              </a:rPr>
              <a:t>Bill </a:t>
            </a:r>
            <a:r>
              <a:rPr sz="2000" spc="-10" dirty="0">
                <a:latin typeface="Times New Roman"/>
                <a:cs typeface="Times New Roman"/>
              </a:rPr>
              <a:t>Roberts </a:t>
            </a:r>
            <a:r>
              <a:rPr sz="2000" spc="5" dirty="0">
                <a:latin typeface="Times New Roman"/>
                <a:cs typeface="Times New Roman"/>
              </a:rPr>
              <a:t>at </a:t>
            </a:r>
            <a:r>
              <a:rPr sz="2000" spc="-15" dirty="0">
                <a:latin typeface="Times New Roman"/>
                <a:cs typeface="Times New Roman"/>
              </a:rPr>
              <a:t>Best </a:t>
            </a:r>
            <a:r>
              <a:rPr sz="2000" spc="-10" dirty="0">
                <a:latin typeface="Times New Roman"/>
                <a:cs typeface="Times New Roman"/>
              </a:rPr>
              <a:t>Buy, </a:t>
            </a:r>
            <a:r>
              <a:rPr sz="2000" spc="-25" dirty="0">
                <a:latin typeface="Times New Roman"/>
                <a:cs typeface="Times New Roman"/>
              </a:rPr>
              <a:t>for </a:t>
            </a:r>
            <a:r>
              <a:rPr sz="2000" dirty="0">
                <a:latin typeface="Times New Roman"/>
                <a:cs typeface="Times New Roman"/>
              </a:rPr>
              <a:t>$2,000, </a:t>
            </a:r>
            <a:r>
              <a:rPr sz="2000" spc="-25" dirty="0">
                <a:latin typeface="Times New Roman"/>
                <a:cs typeface="Times New Roman"/>
              </a:rPr>
              <a:t>on </a:t>
            </a:r>
            <a:r>
              <a:rPr sz="2000" spc="-5" dirty="0">
                <a:latin typeface="Times New Roman"/>
                <a:cs typeface="Times New Roman"/>
              </a:rPr>
              <a:t>April </a:t>
            </a:r>
            <a:r>
              <a:rPr sz="2000" dirty="0">
                <a:latin typeface="Times New Roman"/>
                <a:cs typeface="Times New Roman"/>
              </a:rPr>
              <a:t>20, 2015. </a:t>
            </a:r>
            <a:r>
              <a:rPr sz="2000" spc="-10" dirty="0">
                <a:latin typeface="Times New Roman"/>
                <a:cs typeface="Times New Roman"/>
              </a:rPr>
              <a:t>In </a:t>
            </a:r>
            <a:r>
              <a:rPr sz="2000" spc="-5" dirty="0">
                <a:latin typeface="Times New Roman"/>
                <a:cs typeface="Times New Roman"/>
              </a:rPr>
              <a:t>this </a:t>
            </a:r>
            <a:r>
              <a:rPr sz="2000" dirty="0">
                <a:latin typeface="Times New Roman"/>
                <a:cs typeface="Times New Roman"/>
              </a:rPr>
              <a:t> </a:t>
            </a:r>
            <a:r>
              <a:rPr sz="2000" spc="-15" dirty="0">
                <a:latin typeface="Times New Roman"/>
                <a:cs typeface="Times New Roman"/>
              </a:rPr>
              <a:t>example,</a:t>
            </a:r>
            <a:r>
              <a:rPr sz="2000" spc="-10" dirty="0">
                <a:latin typeface="Times New Roman"/>
                <a:cs typeface="Times New Roman"/>
              </a:rPr>
              <a:t> </a:t>
            </a:r>
            <a:r>
              <a:rPr sz="2000" spc="10" dirty="0">
                <a:latin typeface="Times New Roman"/>
                <a:cs typeface="Times New Roman"/>
              </a:rPr>
              <a:t>the </a:t>
            </a:r>
            <a:r>
              <a:rPr sz="2000" b="1" spc="5" dirty="0">
                <a:solidFill>
                  <a:srgbClr val="CC3399"/>
                </a:solidFill>
                <a:latin typeface="Times New Roman"/>
                <a:cs typeface="Times New Roman"/>
              </a:rPr>
              <a:t>master </a:t>
            </a:r>
            <a:r>
              <a:rPr sz="2000" b="1" spc="-10" dirty="0">
                <a:solidFill>
                  <a:srgbClr val="CC3399"/>
                </a:solidFill>
                <a:latin typeface="Times New Roman"/>
                <a:cs typeface="Times New Roman"/>
              </a:rPr>
              <a:t>data</a:t>
            </a:r>
            <a:r>
              <a:rPr sz="2000" b="1" spc="-5" dirty="0">
                <a:solidFill>
                  <a:srgbClr val="CC3399"/>
                </a:solidFill>
                <a:latin typeface="Times New Roman"/>
                <a:cs typeface="Times New Roman"/>
              </a:rPr>
              <a:t> </a:t>
            </a:r>
            <a:r>
              <a:rPr sz="2000" spc="-5" dirty="0">
                <a:latin typeface="Times New Roman"/>
                <a:cs typeface="Times New Roman"/>
              </a:rPr>
              <a:t>are</a:t>
            </a:r>
            <a:r>
              <a:rPr sz="2000" dirty="0">
                <a:latin typeface="Times New Roman"/>
                <a:cs typeface="Times New Roman"/>
              </a:rPr>
              <a:t> </a:t>
            </a:r>
            <a:r>
              <a:rPr sz="2000" spc="-10" dirty="0">
                <a:solidFill>
                  <a:srgbClr val="CC3399"/>
                </a:solidFill>
                <a:latin typeface="Times New Roman"/>
                <a:cs typeface="Times New Roman"/>
              </a:rPr>
              <a:t>“product</a:t>
            </a:r>
            <a:r>
              <a:rPr sz="2000" spc="-5" dirty="0">
                <a:solidFill>
                  <a:srgbClr val="CC3399"/>
                </a:solidFill>
                <a:latin typeface="Times New Roman"/>
                <a:cs typeface="Times New Roman"/>
              </a:rPr>
              <a:t> sold,”</a:t>
            </a:r>
            <a:r>
              <a:rPr sz="2000" dirty="0">
                <a:solidFill>
                  <a:srgbClr val="CC3399"/>
                </a:solidFill>
                <a:latin typeface="Times New Roman"/>
                <a:cs typeface="Times New Roman"/>
              </a:rPr>
              <a:t> </a:t>
            </a:r>
            <a:r>
              <a:rPr sz="2000" spc="-10" dirty="0">
                <a:solidFill>
                  <a:srgbClr val="CC3399"/>
                </a:solidFill>
                <a:latin typeface="Times New Roman"/>
                <a:cs typeface="Times New Roman"/>
              </a:rPr>
              <a:t>“vendor,”</a:t>
            </a:r>
            <a:r>
              <a:rPr sz="2000" spc="-5" dirty="0">
                <a:solidFill>
                  <a:srgbClr val="CC3399"/>
                </a:solidFill>
                <a:latin typeface="Times New Roman"/>
                <a:cs typeface="Times New Roman"/>
              </a:rPr>
              <a:t> </a:t>
            </a:r>
            <a:r>
              <a:rPr sz="2000" dirty="0">
                <a:solidFill>
                  <a:srgbClr val="CC3399"/>
                </a:solidFill>
                <a:latin typeface="Times New Roman"/>
                <a:cs typeface="Times New Roman"/>
              </a:rPr>
              <a:t>“salesperson,” </a:t>
            </a:r>
            <a:r>
              <a:rPr sz="2000" spc="5" dirty="0">
                <a:solidFill>
                  <a:srgbClr val="CC3399"/>
                </a:solidFill>
                <a:latin typeface="Times New Roman"/>
                <a:cs typeface="Times New Roman"/>
              </a:rPr>
              <a:t> </a:t>
            </a:r>
            <a:r>
              <a:rPr sz="2000" spc="-15" dirty="0">
                <a:solidFill>
                  <a:srgbClr val="CC3399"/>
                </a:solidFill>
                <a:latin typeface="Times New Roman"/>
                <a:cs typeface="Times New Roman"/>
              </a:rPr>
              <a:t>“store,” </a:t>
            </a:r>
            <a:r>
              <a:rPr sz="2000" spc="-5" dirty="0">
                <a:solidFill>
                  <a:srgbClr val="CC3399"/>
                </a:solidFill>
                <a:latin typeface="Times New Roman"/>
                <a:cs typeface="Times New Roman"/>
              </a:rPr>
              <a:t>“part number,” </a:t>
            </a:r>
            <a:r>
              <a:rPr sz="2000" dirty="0">
                <a:solidFill>
                  <a:srgbClr val="CC3399"/>
                </a:solidFill>
                <a:latin typeface="Times New Roman"/>
                <a:cs typeface="Times New Roman"/>
              </a:rPr>
              <a:t>“purchase </a:t>
            </a:r>
            <a:r>
              <a:rPr sz="2000" spc="-10" dirty="0">
                <a:solidFill>
                  <a:srgbClr val="CC3399"/>
                </a:solidFill>
                <a:latin typeface="Times New Roman"/>
                <a:cs typeface="Times New Roman"/>
              </a:rPr>
              <a:t>price,” </a:t>
            </a:r>
            <a:r>
              <a:rPr sz="2000" dirty="0">
                <a:latin typeface="Times New Roman"/>
                <a:cs typeface="Times New Roman"/>
              </a:rPr>
              <a:t>and </a:t>
            </a:r>
            <a:r>
              <a:rPr sz="2000" dirty="0">
                <a:solidFill>
                  <a:srgbClr val="CC3399"/>
                </a:solidFill>
                <a:latin typeface="Times New Roman"/>
                <a:cs typeface="Times New Roman"/>
              </a:rPr>
              <a:t>“date.” </a:t>
            </a:r>
            <a:r>
              <a:rPr sz="2000" spc="-10" dirty="0">
                <a:latin typeface="Times New Roman"/>
                <a:cs typeface="Times New Roman"/>
              </a:rPr>
              <a:t>When </a:t>
            </a:r>
            <a:r>
              <a:rPr sz="2000" dirty="0">
                <a:latin typeface="Times New Roman"/>
                <a:cs typeface="Times New Roman"/>
              </a:rPr>
              <a:t>specific </a:t>
            </a:r>
            <a:r>
              <a:rPr sz="2000" spc="-20" dirty="0">
                <a:latin typeface="Times New Roman"/>
                <a:cs typeface="Times New Roman"/>
              </a:rPr>
              <a:t>values </a:t>
            </a:r>
            <a:r>
              <a:rPr sz="2000" spc="-15" dirty="0">
                <a:latin typeface="Times New Roman"/>
                <a:cs typeface="Times New Roman"/>
              </a:rPr>
              <a:t> </a:t>
            </a:r>
            <a:r>
              <a:rPr sz="2000" spc="-5" dirty="0">
                <a:latin typeface="Times New Roman"/>
                <a:cs typeface="Times New Roman"/>
              </a:rPr>
              <a:t>are </a:t>
            </a:r>
            <a:r>
              <a:rPr sz="2000" dirty="0">
                <a:latin typeface="Times New Roman"/>
                <a:cs typeface="Times New Roman"/>
              </a:rPr>
              <a:t>applied </a:t>
            </a:r>
            <a:r>
              <a:rPr sz="2000" spc="20" dirty="0">
                <a:latin typeface="Times New Roman"/>
                <a:cs typeface="Times New Roman"/>
              </a:rPr>
              <a:t>to </a:t>
            </a:r>
            <a:r>
              <a:rPr sz="2000" spc="10" dirty="0">
                <a:latin typeface="Times New Roman"/>
                <a:cs typeface="Times New Roman"/>
              </a:rPr>
              <a:t>the </a:t>
            </a:r>
            <a:r>
              <a:rPr sz="2000" spc="-5" dirty="0">
                <a:latin typeface="Times New Roman"/>
                <a:cs typeface="Times New Roman"/>
              </a:rPr>
              <a:t>master </a:t>
            </a:r>
            <a:r>
              <a:rPr sz="2000" dirty="0">
                <a:latin typeface="Times New Roman"/>
                <a:cs typeface="Times New Roman"/>
              </a:rPr>
              <a:t>data, </a:t>
            </a:r>
            <a:r>
              <a:rPr sz="2000" spc="-15" dirty="0">
                <a:latin typeface="Times New Roman"/>
                <a:cs typeface="Times New Roman"/>
              </a:rPr>
              <a:t>then </a:t>
            </a:r>
            <a:r>
              <a:rPr sz="2000" dirty="0">
                <a:latin typeface="Times New Roman"/>
                <a:cs typeface="Times New Roman"/>
              </a:rPr>
              <a:t>a </a:t>
            </a:r>
            <a:r>
              <a:rPr sz="2000" spc="-5" dirty="0">
                <a:latin typeface="Times New Roman"/>
                <a:cs typeface="Times New Roman"/>
              </a:rPr>
              <a:t>transaction is represented. </a:t>
            </a:r>
            <a:r>
              <a:rPr sz="2000" spc="-10" dirty="0">
                <a:latin typeface="Times New Roman"/>
                <a:cs typeface="Times New Roman"/>
              </a:rPr>
              <a:t>Therefore, </a:t>
            </a:r>
            <a:r>
              <a:rPr sz="2000" spc="-5" dirty="0">
                <a:latin typeface="Times New Roman"/>
                <a:cs typeface="Times New Roman"/>
              </a:rPr>
              <a:t> </a:t>
            </a:r>
            <a:r>
              <a:rPr sz="2000" b="1" spc="-5" dirty="0">
                <a:solidFill>
                  <a:srgbClr val="00707C"/>
                </a:solidFill>
                <a:latin typeface="Times New Roman"/>
                <a:cs typeface="Times New Roman"/>
              </a:rPr>
              <a:t>transaction</a:t>
            </a:r>
            <a:r>
              <a:rPr sz="2000" b="1" dirty="0">
                <a:solidFill>
                  <a:srgbClr val="00707C"/>
                </a:solidFill>
                <a:latin typeface="Times New Roman"/>
                <a:cs typeface="Times New Roman"/>
              </a:rPr>
              <a:t> </a:t>
            </a:r>
            <a:r>
              <a:rPr sz="2000" b="1" spc="-10" dirty="0">
                <a:solidFill>
                  <a:srgbClr val="00707C"/>
                </a:solidFill>
                <a:latin typeface="Times New Roman"/>
                <a:cs typeface="Times New Roman"/>
              </a:rPr>
              <a:t>data</a:t>
            </a:r>
            <a:r>
              <a:rPr sz="2000" b="1" spc="-5" dirty="0">
                <a:solidFill>
                  <a:srgbClr val="00707C"/>
                </a:solidFill>
                <a:latin typeface="Times New Roman"/>
                <a:cs typeface="Times New Roman"/>
              </a:rPr>
              <a:t> </a:t>
            </a:r>
            <a:r>
              <a:rPr sz="2000" dirty="0">
                <a:latin typeface="Times New Roman"/>
                <a:cs typeface="Times New Roman"/>
              </a:rPr>
              <a:t>would</a:t>
            </a:r>
            <a:r>
              <a:rPr sz="2000" spc="5" dirty="0">
                <a:latin typeface="Times New Roman"/>
                <a:cs typeface="Times New Roman"/>
              </a:rPr>
              <a:t> </a:t>
            </a:r>
            <a:r>
              <a:rPr sz="2000" spc="-15" dirty="0">
                <a:latin typeface="Times New Roman"/>
                <a:cs typeface="Times New Roman"/>
              </a:rPr>
              <a:t>be,</a:t>
            </a:r>
            <a:r>
              <a:rPr sz="2000" spc="-10" dirty="0">
                <a:latin typeface="Times New Roman"/>
                <a:cs typeface="Times New Roman"/>
              </a:rPr>
              <a:t> </a:t>
            </a:r>
            <a:r>
              <a:rPr sz="2000" spc="-5" dirty="0">
                <a:latin typeface="Times New Roman"/>
                <a:cs typeface="Times New Roman"/>
              </a:rPr>
              <a:t>respectively,</a:t>
            </a:r>
            <a:r>
              <a:rPr sz="2000" dirty="0">
                <a:latin typeface="Times New Roman"/>
                <a:cs typeface="Times New Roman"/>
              </a:rPr>
              <a:t> </a:t>
            </a:r>
            <a:r>
              <a:rPr sz="2000" spc="-10" dirty="0">
                <a:solidFill>
                  <a:srgbClr val="00707C"/>
                </a:solidFill>
                <a:latin typeface="Times New Roman"/>
                <a:cs typeface="Times New Roman"/>
              </a:rPr>
              <a:t>“42-inch</a:t>
            </a:r>
            <a:r>
              <a:rPr sz="2000" spc="-5" dirty="0">
                <a:solidFill>
                  <a:srgbClr val="00707C"/>
                </a:solidFill>
                <a:latin typeface="Times New Roman"/>
                <a:cs typeface="Times New Roman"/>
              </a:rPr>
              <a:t> </a:t>
            </a:r>
            <a:r>
              <a:rPr sz="2000" dirty="0">
                <a:solidFill>
                  <a:srgbClr val="00707C"/>
                </a:solidFill>
                <a:latin typeface="Times New Roman"/>
                <a:cs typeface="Times New Roman"/>
              </a:rPr>
              <a:t>plasma</a:t>
            </a:r>
            <a:r>
              <a:rPr sz="2000" spc="5" dirty="0">
                <a:solidFill>
                  <a:srgbClr val="00707C"/>
                </a:solidFill>
                <a:latin typeface="Times New Roman"/>
                <a:cs typeface="Times New Roman"/>
              </a:rPr>
              <a:t> </a:t>
            </a:r>
            <a:r>
              <a:rPr sz="2000" spc="-10" dirty="0">
                <a:solidFill>
                  <a:srgbClr val="00707C"/>
                </a:solidFill>
                <a:latin typeface="Times New Roman"/>
                <a:cs typeface="Times New Roman"/>
              </a:rPr>
              <a:t>television,” </a:t>
            </a:r>
            <a:r>
              <a:rPr sz="2000" spc="-5" dirty="0">
                <a:solidFill>
                  <a:srgbClr val="00707C"/>
                </a:solidFill>
                <a:latin typeface="Times New Roman"/>
                <a:cs typeface="Times New Roman"/>
              </a:rPr>
              <a:t> </a:t>
            </a:r>
            <a:r>
              <a:rPr sz="2000" dirty="0">
                <a:solidFill>
                  <a:srgbClr val="00707C"/>
                </a:solidFill>
                <a:latin typeface="Times New Roman"/>
                <a:cs typeface="Times New Roman"/>
              </a:rPr>
              <a:t>“Samsung,” </a:t>
            </a:r>
            <a:r>
              <a:rPr sz="2000" spc="-15" dirty="0">
                <a:solidFill>
                  <a:srgbClr val="00707C"/>
                </a:solidFill>
                <a:latin typeface="Times New Roman"/>
                <a:cs typeface="Times New Roman"/>
              </a:rPr>
              <a:t>“Best </a:t>
            </a:r>
            <a:r>
              <a:rPr sz="2000" spc="-10" dirty="0">
                <a:solidFill>
                  <a:srgbClr val="00707C"/>
                </a:solidFill>
                <a:latin typeface="Times New Roman"/>
                <a:cs typeface="Times New Roman"/>
              </a:rPr>
              <a:t>Buy,” “Bill </a:t>
            </a:r>
            <a:r>
              <a:rPr sz="2000" dirty="0">
                <a:solidFill>
                  <a:srgbClr val="00707C"/>
                </a:solidFill>
                <a:latin typeface="Times New Roman"/>
                <a:cs typeface="Times New Roman"/>
              </a:rPr>
              <a:t>Roberts,” “1234,” </a:t>
            </a:r>
            <a:r>
              <a:rPr sz="2000" spc="-5" dirty="0">
                <a:solidFill>
                  <a:srgbClr val="00707C"/>
                </a:solidFill>
                <a:latin typeface="Times New Roman"/>
                <a:cs typeface="Times New Roman"/>
              </a:rPr>
              <a:t>“$2,000,” </a:t>
            </a:r>
            <a:r>
              <a:rPr sz="2000" spc="-15" dirty="0">
                <a:latin typeface="Times New Roman"/>
                <a:cs typeface="Times New Roman"/>
              </a:rPr>
              <a:t>and </a:t>
            </a:r>
            <a:r>
              <a:rPr sz="2000" spc="-5" dirty="0">
                <a:solidFill>
                  <a:srgbClr val="00707C"/>
                </a:solidFill>
                <a:latin typeface="Times New Roman"/>
                <a:cs typeface="Times New Roman"/>
              </a:rPr>
              <a:t>“April 20, </a:t>
            </a:r>
            <a:r>
              <a:rPr sz="2000" dirty="0">
                <a:solidFill>
                  <a:srgbClr val="00707C"/>
                </a:solidFill>
                <a:latin typeface="Times New Roman"/>
                <a:cs typeface="Times New Roman"/>
              </a:rPr>
              <a:t> 2015.”</a:t>
            </a:r>
            <a:endParaRPr sz="2000" dirty="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07936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5" dirty="0">
                <a:solidFill>
                  <a:srgbClr val="00AF50"/>
                </a:solidFill>
                <a:latin typeface="Times New Roman"/>
                <a:cs typeface="Times New Roman"/>
              </a:rPr>
              <a:t> </a:t>
            </a:r>
            <a:r>
              <a:rPr sz="3200" b="1" dirty="0">
                <a:solidFill>
                  <a:srgbClr val="00AF50"/>
                </a:solidFill>
                <a:latin typeface="Times New Roman"/>
                <a:cs typeface="Times New Roman"/>
              </a:rPr>
              <a:t>Tools</a:t>
            </a:r>
            <a:endParaRPr sz="3200">
              <a:latin typeface="Times New Roman"/>
              <a:cs typeface="Times New Roman"/>
            </a:endParaRPr>
          </a:p>
        </p:txBody>
      </p:sp>
      <p:sp>
        <p:nvSpPr>
          <p:cNvPr id="3" name="object 3"/>
          <p:cNvSpPr txBox="1"/>
          <p:nvPr/>
        </p:nvSpPr>
        <p:spPr>
          <a:xfrm>
            <a:off x="547369" y="1407614"/>
            <a:ext cx="8082280" cy="3601085"/>
          </a:xfrm>
          <a:prstGeom prst="rect">
            <a:avLst/>
          </a:prstGeom>
        </p:spPr>
        <p:txBody>
          <a:bodyPr vert="horz" wrap="square" lIns="0" tIns="104775" rIns="0" bIns="0" rtlCol="0">
            <a:spAutoFit/>
          </a:bodyPr>
          <a:lstStyle/>
          <a:p>
            <a:pPr marL="12700">
              <a:lnSpc>
                <a:spcPct val="100000"/>
              </a:lnSpc>
              <a:spcBef>
                <a:spcPts val="825"/>
              </a:spcBef>
              <a:tabLst>
                <a:tab pos="469900" algn="l"/>
              </a:tabLst>
            </a:pPr>
            <a:r>
              <a:rPr sz="2200" b="1" spc="-5" dirty="0">
                <a:solidFill>
                  <a:srgbClr val="006FC0"/>
                </a:solidFill>
                <a:latin typeface="Times New Roman"/>
                <a:cs typeface="Times New Roman"/>
              </a:rPr>
              <a:t>4.	</a:t>
            </a:r>
            <a:r>
              <a:rPr sz="2200" b="1" dirty="0">
                <a:solidFill>
                  <a:srgbClr val="006FC0"/>
                </a:solidFill>
                <a:latin typeface="Times New Roman"/>
                <a:cs typeface="Times New Roman"/>
              </a:rPr>
              <a:t>Decision</a:t>
            </a:r>
            <a:r>
              <a:rPr sz="2200" b="1" spc="-30" dirty="0">
                <a:solidFill>
                  <a:srgbClr val="006FC0"/>
                </a:solidFill>
                <a:latin typeface="Times New Roman"/>
                <a:cs typeface="Times New Roman"/>
              </a:rPr>
              <a:t> </a:t>
            </a:r>
            <a:r>
              <a:rPr sz="2200" b="1" spc="-20" dirty="0">
                <a:solidFill>
                  <a:srgbClr val="006FC0"/>
                </a:solidFill>
                <a:latin typeface="Times New Roman"/>
                <a:cs typeface="Times New Roman"/>
              </a:rPr>
              <a:t>Support</a:t>
            </a:r>
            <a:r>
              <a:rPr sz="2200" b="1" spc="105" dirty="0">
                <a:solidFill>
                  <a:srgbClr val="006FC0"/>
                </a:solidFill>
                <a:latin typeface="Times New Roman"/>
                <a:cs typeface="Times New Roman"/>
              </a:rPr>
              <a:t> </a:t>
            </a:r>
            <a:r>
              <a:rPr sz="2200" b="1" spc="-5" dirty="0">
                <a:solidFill>
                  <a:srgbClr val="006FC0"/>
                </a:solidFill>
                <a:latin typeface="Times New Roman"/>
                <a:cs typeface="Times New Roman"/>
              </a:rPr>
              <a:t>Systems(DSSs)</a:t>
            </a:r>
            <a:r>
              <a:rPr sz="2200" b="1" spc="-5" dirty="0">
                <a:solidFill>
                  <a:srgbClr val="001F5F"/>
                </a:solidFill>
                <a:latin typeface="Times New Roman"/>
                <a:cs typeface="Times New Roman"/>
              </a:rPr>
              <a:t>:</a:t>
            </a:r>
            <a:endParaRPr sz="2200">
              <a:latin typeface="Times New Roman"/>
              <a:cs typeface="Times New Roman"/>
            </a:endParaRPr>
          </a:p>
          <a:p>
            <a:pPr marL="355600" marR="11430" indent="-343535">
              <a:lnSpc>
                <a:spcPts val="3100"/>
              </a:lnSpc>
              <a:spcBef>
                <a:spcPts val="185"/>
              </a:spcBef>
              <a:buChar char="-"/>
              <a:tabLst>
                <a:tab pos="355600" algn="l"/>
                <a:tab pos="356235" algn="l"/>
              </a:tabLst>
            </a:pPr>
            <a:r>
              <a:rPr sz="2000" spc="-5" dirty="0">
                <a:latin typeface="Times New Roman"/>
                <a:cs typeface="Times New Roman"/>
              </a:rPr>
              <a:t>Combine</a:t>
            </a:r>
            <a:r>
              <a:rPr sz="2000" spc="25" dirty="0">
                <a:latin typeface="Times New Roman"/>
                <a:cs typeface="Times New Roman"/>
              </a:rPr>
              <a:t> </a:t>
            </a:r>
            <a:r>
              <a:rPr sz="2000" spc="-15" dirty="0">
                <a:latin typeface="Times New Roman"/>
                <a:cs typeface="Times New Roman"/>
              </a:rPr>
              <a:t>models</a:t>
            </a:r>
            <a:r>
              <a:rPr sz="2000" spc="90" dirty="0">
                <a:latin typeface="Times New Roman"/>
                <a:cs typeface="Times New Roman"/>
              </a:rPr>
              <a:t> </a:t>
            </a:r>
            <a:r>
              <a:rPr sz="2000" dirty="0">
                <a:latin typeface="Times New Roman"/>
                <a:cs typeface="Times New Roman"/>
              </a:rPr>
              <a:t>and</a:t>
            </a:r>
            <a:r>
              <a:rPr sz="2000" spc="60" dirty="0">
                <a:latin typeface="Times New Roman"/>
                <a:cs typeface="Times New Roman"/>
              </a:rPr>
              <a:t> </a:t>
            </a:r>
            <a:r>
              <a:rPr sz="2000" spc="-5" dirty="0">
                <a:latin typeface="Times New Roman"/>
                <a:cs typeface="Times New Roman"/>
              </a:rPr>
              <a:t>data</a:t>
            </a:r>
            <a:r>
              <a:rPr sz="2000" spc="70" dirty="0">
                <a:latin typeface="Times New Roman"/>
                <a:cs typeface="Times New Roman"/>
              </a:rPr>
              <a:t> </a:t>
            </a:r>
            <a:r>
              <a:rPr sz="2000" spc="-5" dirty="0">
                <a:latin typeface="Times New Roman"/>
                <a:cs typeface="Times New Roman"/>
              </a:rPr>
              <a:t>to</a:t>
            </a:r>
            <a:r>
              <a:rPr sz="2000" spc="5" dirty="0">
                <a:latin typeface="Times New Roman"/>
                <a:cs typeface="Times New Roman"/>
              </a:rPr>
              <a:t> </a:t>
            </a:r>
            <a:r>
              <a:rPr sz="2000" spc="-5" dirty="0">
                <a:latin typeface="Times New Roman"/>
                <a:cs typeface="Times New Roman"/>
              </a:rPr>
              <a:t>analyze</a:t>
            </a:r>
            <a:r>
              <a:rPr sz="2000" spc="10" dirty="0">
                <a:latin typeface="Times New Roman"/>
                <a:cs typeface="Times New Roman"/>
              </a:rPr>
              <a:t> </a:t>
            </a:r>
            <a:r>
              <a:rPr sz="2000" spc="-5" dirty="0">
                <a:latin typeface="Times New Roman"/>
                <a:cs typeface="Times New Roman"/>
              </a:rPr>
              <a:t>semistructured</a:t>
            </a:r>
            <a:r>
              <a:rPr sz="2000" spc="80" dirty="0">
                <a:latin typeface="Times New Roman"/>
                <a:cs typeface="Times New Roman"/>
              </a:rPr>
              <a:t> </a:t>
            </a:r>
            <a:r>
              <a:rPr sz="2000" dirty="0">
                <a:latin typeface="Times New Roman"/>
                <a:cs typeface="Times New Roman"/>
              </a:rPr>
              <a:t>and</a:t>
            </a:r>
            <a:r>
              <a:rPr sz="2000" spc="60" dirty="0">
                <a:latin typeface="Times New Roman"/>
                <a:cs typeface="Times New Roman"/>
              </a:rPr>
              <a:t> </a:t>
            </a:r>
            <a:r>
              <a:rPr sz="2000" dirty="0">
                <a:latin typeface="Times New Roman"/>
                <a:cs typeface="Times New Roman"/>
              </a:rPr>
              <a:t>some</a:t>
            </a:r>
            <a:r>
              <a:rPr sz="2000" spc="75" dirty="0">
                <a:latin typeface="Times New Roman"/>
                <a:cs typeface="Times New Roman"/>
              </a:rPr>
              <a:t> </a:t>
            </a:r>
            <a:r>
              <a:rPr sz="2000" spc="-10" dirty="0">
                <a:latin typeface="Times New Roman"/>
                <a:cs typeface="Times New Roman"/>
              </a:rPr>
              <a:t>unstructured </a:t>
            </a:r>
            <a:r>
              <a:rPr sz="2000" spc="-484" dirty="0">
                <a:latin typeface="Times New Roman"/>
                <a:cs typeface="Times New Roman"/>
              </a:rPr>
              <a:t> </a:t>
            </a:r>
            <a:r>
              <a:rPr sz="2000" spc="-20" dirty="0">
                <a:latin typeface="Times New Roman"/>
                <a:cs typeface="Times New Roman"/>
              </a:rPr>
              <a:t>problems</a:t>
            </a:r>
            <a:r>
              <a:rPr sz="2000" spc="125" dirty="0">
                <a:latin typeface="Times New Roman"/>
                <a:cs typeface="Times New Roman"/>
              </a:rPr>
              <a:t> </a:t>
            </a:r>
            <a:r>
              <a:rPr sz="2000" spc="-5" dirty="0">
                <a:latin typeface="Times New Roman"/>
                <a:cs typeface="Times New Roman"/>
              </a:rPr>
              <a:t>that</a:t>
            </a:r>
            <a:r>
              <a:rPr sz="2000" spc="-55" dirty="0">
                <a:latin typeface="Times New Roman"/>
                <a:cs typeface="Times New Roman"/>
              </a:rPr>
              <a:t> </a:t>
            </a:r>
            <a:r>
              <a:rPr sz="2000" spc="-30" dirty="0">
                <a:latin typeface="Times New Roman"/>
                <a:cs typeface="Times New Roman"/>
              </a:rPr>
              <a:t>involve</a:t>
            </a:r>
            <a:r>
              <a:rPr sz="2000" spc="170" dirty="0">
                <a:latin typeface="Times New Roman"/>
                <a:cs typeface="Times New Roman"/>
              </a:rPr>
              <a:t> </a:t>
            </a:r>
            <a:r>
              <a:rPr sz="2000" spc="-25" dirty="0">
                <a:latin typeface="Times New Roman"/>
                <a:cs typeface="Times New Roman"/>
              </a:rPr>
              <a:t>extensive</a:t>
            </a:r>
            <a:r>
              <a:rPr sz="2000" spc="170" dirty="0">
                <a:latin typeface="Times New Roman"/>
                <a:cs typeface="Times New Roman"/>
              </a:rPr>
              <a:t> </a:t>
            </a:r>
            <a:r>
              <a:rPr sz="2000" spc="-10" dirty="0">
                <a:latin typeface="Times New Roman"/>
                <a:cs typeface="Times New Roman"/>
              </a:rPr>
              <a:t>user</a:t>
            </a:r>
            <a:r>
              <a:rPr sz="2000" spc="-15" dirty="0">
                <a:latin typeface="Times New Roman"/>
                <a:cs typeface="Times New Roman"/>
              </a:rPr>
              <a:t> </a:t>
            </a:r>
            <a:r>
              <a:rPr sz="2000" spc="-25" dirty="0">
                <a:latin typeface="Times New Roman"/>
                <a:cs typeface="Times New Roman"/>
              </a:rPr>
              <a:t>involvement.</a:t>
            </a:r>
            <a:endParaRPr sz="2000">
              <a:latin typeface="Times New Roman"/>
              <a:cs typeface="Times New Roman"/>
            </a:endParaRPr>
          </a:p>
          <a:p>
            <a:pPr marL="355600" marR="5080" indent="-343535">
              <a:lnSpc>
                <a:spcPts val="3100"/>
              </a:lnSpc>
              <a:spcBef>
                <a:spcPts val="5"/>
              </a:spcBef>
              <a:buChar char="-"/>
              <a:tabLst>
                <a:tab pos="355600" algn="l"/>
                <a:tab pos="356235" algn="l"/>
              </a:tabLst>
            </a:pPr>
            <a:r>
              <a:rPr sz="2000" spc="-5" dirty="0">
                <a:latin typeface="Times New Roman"/>
                <a:cs typeface="Times New Roman"/>
              </a:rPr>
              <a:t>They</a:t>
            </a:r>
            <a:r>
              <a:rPr sz="2000" spc="55" dirty="0">
                <a:latin typeface="Times New Roman"/>
                <a:cs typeface="Times New Roman"/>
              </a:rPr>
              <a:t> </a:t>
            </a:r>
            <a:r>
              <a:rPr sz="2000" dirty="0">
                <a:latin typeface="Times New Roman"/>
                <a:cs typeface="Times New Roman"/>
              </a:rPr>
              <a:t>enable</a:t>
            </a:r>
            <a:r>
              <a:rPr sz="2000" spc="25" dirty="0">
                <a:latin typeface="Times New Roman"/>
                <a:cs typeface="Times New Roman"/>
              </a:rPr>
              <a:t> </a:t>
            </a:r>
            <a:r>
              <a:rPr sz="2000" spc="-5" dirty="0">
                <a:latin typeface="Times New Roman"/>
                <a:cs typeface="Times New Roman"/>
              </a:rPr>
              <a:t>business</a:t>
            </a:r>
            <a:r>
              <a:rPr sz="2000" spc="85" dirty="0">
                <a:latin typeface="Times New Roman"/>
                <a:cs typeface="Times New Roman"/>
              </a:rPr>
              <a:t> </a:t>
            </a:r>
            <a:r>
              <a:rPr sz="2000" spc="-10" dirty="0">
                <a:latin typeface="Times New Roman"/>
                <a:cs typeface="Times New Roman"/>
              </a:rPr>
              <a:t>managers</a:t>
            </a:r>
            <a:r>
              <a:rPr sz="2000" spc="85" dirty="0">
                <a:latin typeface="Times New Roman"/>
                <a:cs typeface="Times New Roman"/>
              </a:rPr>
              <a:t> </a:t>
            </a:r>
            <a:r>
              <a:rPr sz="2000" dirty="0">
                <a:latin typeface="Times New Roman"/>
                <a:cs typeface="Times New Roman"/>
              </a:rPr>
              <a:t>and</a:t>
            </a:r>
            <a:r>
              <a:rPr sz="2000" spc="60" dirty="0">
                <a:latin typeface="Times New Roman"/>
                <a:cs typeface="Times New Roman"/>
              </a:rPr>
              <a:t> </a:t>
            </a:r>
            <a:r>
              <a:rPr sz="2000" spc="-5" dirty="0">
                <a:latin typeface="Times New Roman"/>
                <a:cs typeface="Times New Roman"/>
              </a:rPr>
              <a:t>analysts</a:t>
            </a:r>
            <a:r>
              <a:rPr sz="2000" spc="80" dirty="0">
                <a:latin typeface="Times New Roman"/>
                <a:cs typeface="Times New Roman"/>
              </a:rPr>
              <a:t> </a:t>
            </a:r>
            <a:r>
              <a:rPr sz="2000" spc="-5" dirty="0">
                <a:latin typeface="Times New Roman"/>
                <a:cs typeface="Times New Roman"/>
              </a:rPr>
              <a:t>to</a:t>
            </a:r>
            <a:r>
              <a:rPr sz="2000" spc="50" dirty="0">
                <a:latin typeface="Times New Roman"/>
                <a:cs typeface="Times New Roman"/>
              </a:rPr>
              <a:t> </a:t>
            </a:r>
            <a:r>
              <a:rPr sz="2000" dirty="0">
                <a:latin typeface="Times New Roman"/>
                <a:cs typeface="Times New Roman"/>
              </a:rPr>
              <a:t>access</a:t>
            </a:r>
            <a:r>
              <a:rPr sz="2000" spc="75" dirty="0">
                <a:latin typeface="Times New Roman"/>
                <a:cs typeface="Times New Roman"/>
              </a:rPr>
              <a:t> </a:t>
            </a:r>
            <a:r>
              <a:rPr sz="2000" dirty="0">
                <a:latin typeface="Times New Roman"/>
                <a:cs typeface="Times New Roman"/>
              </a:rPr>
              <a:t>data</a:t>
            </a:r>
            <a:r>
              <a:rPr sz="2000" spc="65" dirty="0">
                <a:latin typeface="Times New Roman"/>
                <a:cs typeface="Times New Roman"/>
              </a:rPr>
              <a:t> </a:t>
            </a:r>
            <a:r>
              <a:rPr sz="2000" spc="-10" dirty="0">
                <a:latin typeface="Times New Roman"/>
                <a:cs typeface="Times New Roman"/>
              </a:rPr>
              <a:t>interactively,</a:t>
            </a:r>
            <a:r>
              <a:rPr sz="2000" spc="70" dirty="0">
                <a:latin typeface="Times New Roman"/>
                <a:cs typeface="Times New Roman"/>
              </a:rPr>
              <a:t> </a:t>
            </a:r>
            <a:r>
              <a:rPr sz="2000" spc="40" dirty="0">
                <a:latin typeface="Times New Roman"/>
                <a:cs typeface="Times New Roman"/>
              </a:rPr>
              <a:t>to </a:t>
            </a:r>
            <a:r>
              <a:rPr sz="2000" spc="-484" dirty="0">
                <a:latin typeface="Times New Roman"/>
                <a:cs typeface="Times New Roman"/>
              </a:rPr>
              <a:t> </a:t>
            </a:r>
            <a:r>
              <a:rPr sz="2000" spc="-5" dirty="0">
                <a:latin typeface="Times New Roman"/>
                <a:cs typeface="Times New Roman"/>
              </a:rPr>
              <a:t>manipulate</a:t>
            </a:r>
            <a:r>
              <a:rPr sz="2000" spc="-35" dirty="0">
                <a:latin typeface="Times New Roman"/>
                <a:cs typeface="Times New Roman"/>
              </a:rPr>
              <a:t> </a:t>
            </a:r>
            <a:r>
              <a:rPr sz="2000" spc="-10" dirty="0">
                <a:latin typeface="Times New Roman"/>
                <a:cs typeface="Times New Roman"/>
              </a:rPr>
              <a:t>these</a:t>
            </a:r>
            <a:r>
              <a:rPr sz="2000" spc="15" dirty="0">
                <a:latin typeface="Times New Roman"/>
                <a:cs typeface="Times New Roman"/>
              </a:rPr>
              <a:t> </a:t>
            </a:r>
            <a:r>
              <a:rPr sz="2000" dirty="0">
                <a:latin typeface="Times New Roman"/>
                <a:cs typeface="Times New Roman"/>
              </a:rPr>
              <a:t>data,</a:t>
            </a:r>
            <a:r>
              <a:rPr sz="2000" spc="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20" dirty="0">
                <a:latin typeface="Times New Roman"/>
                <a:cs typeface="Times New Roman"/>
              </a:rPr>
              <a:t>conduct</a:t>
            </a:r>
            <a:r>
              <a:rPr sz="2000" spc="85" dirty="0">
                <a:latin typeface="Times New Roman"/>
                <a:cs typeface="Times New Roman"/>
              </a:rPr>
              <a:t> </a:t>
            </a:r>
            <a:r>
              <a:rPr sz="2000" spc="-10" dirty="0">
                <a:latin typeface="Times New Roman"/>
                <a:cs typeface="Times New Roman"/>
              </a:rPr>
              <a:t>appropriate</a:t>
            </a:r>
            <a:r>
              <a:rPr sz="2000" spc="60" dirty="0">
                <a:latin typeface="Times New Roman"/>
                <a:cs typeface="Times New Roman"/>
              </a:rPr>
              <a:t> </a:t>
            </a:r>
            <a:r>
              <a:rPr sz="2000" spc="-10" dirty="0">
                <a:latin typeface="Times New Roman"/>
                <a:cs typeface="Times New Roman"/>
              </a:rPr>
              <a:t>analyses.</a:t>
            </a:r>
            <a:endParaRPr sz="2000">
              <a:latin typeface="Times New Roman"/>
              <a:cs typeface="Times New Roman"/>
            </a:endParaRPr>
          </a:p>
          <a:p>
            <a:pPr marL="355600" indent="-343535">
              <a:lnSpc>
                <a:spcPct val="100000"/>
              </a:lnSpc>
              <a:spcBef>
                <a:spcPts val="484"/>
              </a:spcBef>
              <a:buChar char="-"/>
              <a:tabLst>
                <a:tab pos="355600" algn="l"/>
                <a:tab pos="356235" algn="l"/>
              </a:tabLst>
            </a:pPr>
            <a:r>
              <a:rPr sz="2000" spc="-30" dirty="0">
                <a:latin typeface="Times New Roman"/>
                <a:cs typeface="Times New Roman"/>
              </a:rPr>
              <a:t>They</a:t>
            </a:r>
            <a:r>
              <a:rPr sz="2000" spc="95" dirty="0">
                <a:latin typeface="Times New Roman"/>
                <a:cs typeface="Times New Roman"/>
              </a:rPr>
              <a:t> </a:t>
            </a:r>
            <a:r>
              <a:rPr sz="2000" spc="-10" dirty="0">
                <a:latin typeface="Times New Roman"/>
                <a:cs typeface="Times New Roman"/>
              </a:rPr>
              <a:t>can</a:t>
            </a:r>
            <a:r>
              <a:rPr sz="2000" spc="55" dirty="0">
                <a:latin typeface="Times New Roman"/>
                <a:cs typeface="Times New Roman"/>
              </a:rPr>
              <a:t> </a:t>
            </a:r>
            <a:r>
              <a:rPr sz="2000" spc="-10" dirty="0">
                <a:latin typeface="Times New Roman"/>
                <a:cs typeface="Times New Roman"/>
              </a:rPr>
              <a:t>enhance</a:t>
            </a:r>
            <a:r>
              <a:rPr sz="2000" spc="60" dirty="0">
                <a:latin typeface="Times New Roman"/>
                <a:cs typeface="Times New Roman"/>
              </a:rPr>
              <a:t> </a:t>
            </a:r>
            <a:r>
              <a:rPr sz="2000" spc="-10" dirty="0">
                <a:latin typeface="Times New Roman"/>
                <a:cs typeface="Times New Roman"/>
              </a:rPr>
              <a:t>learning</a:t>
            </a:r>
            <a:r>
              <a:rPr sz="2000" spc="55" dirty="0">
                <a:latin typeface="Times New Roman"/>
                <a:cs typeface="Times New Roman"/>
              </a:rPr>
              <a:t> </a:t>
            </a:r>
            <a:r>
              <a:rPr sz="2000" dirty="0">
                <a:latin typeface="Times New Roman"/>
                <a:cs typeface="Times New Roman"/>
              </a:rPr>
              <a:t>and</a:t>
            </a:r>
            <a:r>
              <a:rPr sz="2000" spc="-50" dirty="0">
                <a:latin typeface="Times New Roman"/>
                <a:cs typeface="Times New Roman"/>
              </a:rPr>
              <a:t> </a:t>
            </a:r>
            <a:r>
              <a:rPr sz="2000" spc="-15" dirty="0">
                <a:latin typeface="Times New Roman"/>
                <a:cs typeface="Times New Roman"/>
              </a:rPr>
              <a:t>contribute</a:t>
            </a:r>
            <a:r>
              <a:rPr sz="2000" spc="114" dirty="0">
                <a:latin typeface="Times New Roman"/>
                <a:cs typeface="Times New Roman"/>
              </a:rPr>
              <a:t> </a:t>
            </a:r>
            <a:r>
              <a:rPr sz="2000" spc="-5" dirty="0">
                <a:latin typeface="Times New Roman"/>
                <a:cs typeface="Times New Roman"/>
              </a:rPr>
              <a:t>to </a:t>
            </a:r>
            <a:r>
              <a:rPr sz="2000" dirty="0">
                <a:latin typeface="Times New Roman"/>
                <a:cs typeface="Times New Roman"/>
              </a:rPr>
              <a:t>all</a:t>
            </a:r>
            <a:r>
              <a:rPr sz="2000" spc="-10" dirty="0">
                <a:latin typeface="Times New Roman"/>
                <a:cs typeface="Times New Roman"/>
              </a:rPr>
              <a:t> </a:t>
            </a:r>
            <a:r>
              <a:rPr sz="2000" spc="-25" dirty="0">
                <a:latin typeface="Times New Roman"/>
                <a:cs typeface="Times New Roman"/>
              </a:rPr>
              <a:t>levels</a:t>
            </a:r>
            <a:r>
              <a:rPr sz="2000" spc="110" dirty="0">
                <a:latin typeface="Times New Roman"/>
                <a:cs typeface="Times New Roman"/>
              </a:rPr>
              <a:t> </a:t>
            </a:r>
            <a:r>
              <a:rPr sz="2000" spc="-25" dirty="0">
                <a:latin typeface="Times New Roman"/>
                <a:cs typeface="Times New Roman"/>
              </a:rPr>
              <a:t>of</a:t>
            </a:r>
            <a:r>
              <a:rPr sz="2000" spc="25" dirty="0">
                <a:latin typeface="Times New Roman"/>
                <a:cs typeface="Times New Roman"/>
              </a:rPr>
              <a:t> </a:t>
            </a:r>
            <a:r>
              <a:rPr sz="2000" spc="-15" dirty="0">
                <a:latin typeface="Times New Roman"/>
                <a:cs typeface="Times New Roman"/>
              </a:rPr>
              <a:t>decision</a:t>
            </a:r>
            <a:r>
              <a:rPr sz="2000" spc="90" dirty="0">
                <a:latin typeface="Times New Roman"/>
                <a:cs typeface="Times New Roman"/>
              </a:rPr>
              <a:t> </a:t>
            </a:r>
            <a:r>
              <a:rPr sz="2000" dirty="0">
                <a:latin typeface="Times New Roman"/>
                <a:cs typeface="Times New Roman"/>
              </a:rPr>
              <a:t>making.</a:t>
            </a:r>
            <a:endParaRPr sz="2000">
              <a:latin typeface="Times New Roman"/>
              <a:cs typeface="Times New Roman"/>
            </a:endParaRPr>
          </a:p>
          <a:p>
            <a:pPr marL="355600" indent="-343535">
              <a:lnSpc>
                <a:spcPct val="100000"/>
              </a:lnSpc>
              <a:spcBef>
                <a:spcPts val="705"/>
              </a:spcBef>
              <a:buChar char="-"/>
              <a:tabLst>
                <a:tab pos="355600" algn="l"/>
                <a:tab pos="356235" algn="l"/>
              </a:tabLst>
            </a:pPr>
            <a:r>
              <a:rPr sz="2000" spc="-10" dirty="0">
                <a:latin typeface="Times New Roman"/>
                <a:cs typeface="Times New Roman"/>
              </a:rPr>
              <a:t>DSSs</a:t>
            </a:r>
            <a:r>
              <a:rPr sz="2000" spc="20" dirty="0">
                <a:latin typeface="Times New Roman"/>
                <a:cs typeface="Times New Roman"/>
              </a:rPr>
              <a:t> </a:t>
            </a:r>
            <a:r>
              <a:rPr sz="2000" spc="5" dirty="0">
                <a:latin typeface="Times New Roman"/>
                <a:cs typeface="Times New Roman"/>
              </a:rPr>
              <a:t>also</a:t>
            </a:r>
            <a:r>
              <a:rPr sz="2000" spc="-60" dirty="0">
                <a:latin typeface="Times New Roman"/>
                <a:cs typeface="Times New Roman"/>
              </a:rPr>
              <a:t> </a:t>
            </a:r>
            <a:r>
              <a:rPr sz="2000" spc="-20" dirty="0">
                <a:latin typeface="Times New Roman"/>
                <a:cs typeface="Times New Roman"/>
              </a:rPr>
              <a:t>employ</a:t>
            </a:r>
            <a:r>
              <a:rPr sz="2000" spc="85" dirty="0">
                <a:latin typeface="Times New Roman"/>
                <a:cs typeface="Times New Roman"/>
              </a:rPr>
              <a:t> </a:t>
            </a:r>
            <a:r>
              <a:rPr sz="2000" spc="-10" dirty="0">
                <a:latin typeface="Times New Roman"/>
                <a:cs typeface="Times New Roman"/>
              </a:rPr>
              <a:t>mathematical</a:t>
            </a:r>
            <a:r>
              <a:rPr sz="2000" spc="55" dirty="0">
                <a:latin typeface="Times New Roman"/>
                <a:cs typeface="Times New Roman"/>
              </a:rPr>
              <a:t> </a:t>
            </a:r>
            <a:r>
              <a:rPr sz="2000" spc="-15" dirty="0">
                <a:latin typeface="Times New Roman"/>
                <a:cs typeface="Times New Roman"/>
              </a:rPr>
              <a:t>models.</a:t>
            </a:r>
            <a:endParaRPr sz="2000">
              <a:latin typeface="Times New Roman"/>
              <a:cs typeface="Times New Roman"/>
            </a:endParaRPr>
          </a:p>
          <a:p>
            <a:pPr marL="355600" marR="8890" indent="-343535">
              <a:lnSpc>
                <a:spcPct val="129299"/>
              </a:lnSpc>
              <a:buChar char="-"/>
              <a:tabLst>
                <a:tab pos="355600" algn="l"/>
                <a:tab pos="356235" algn="l"/>
              </a:tabLst>
            </a:pPr>
            <a:r>
              <a:rPr sz="2000" spc="-15" dirty="0">
                <a:latin typeface="Times New Roman"/>
                <a:cs typeface="Times New Roman"/>
              </a:rPr>
              <a:t>Finally,</a:t>
            </a:r>
            <a:r>
              <a:rPr sz="2000" spc="360" dirty="0">
                <a:latin typeface="Times New Roman"/>
                <a:cs typeface="Times New Roman"/>
              </a:rPr>
              <a:t> </a:t>
            </a:r>
            <a:r>
              <a:rPr sz="2000" spc="-5" dirty="0">
                <a:latin typeface="Times New Roman"/>
                <a:cs typeface="Times New Roman"/>
              </a:rPr>
              <a:t>they</a:t>
            </a:r>
            <a:r>
              <a:rPr sz="2000" spc="305" dirty="0">
                <a:latin typeface="Times New Roman"/>
                <a:cs typeface="Times New Roman"/>
              </a:rPr>
              <a:t> </a:t>
            </a:r>
            <a:r>
              <a:rPr sz="2000" dirty="0">
                <a:latin typeface="Times New Roman"/>
                <a:cs typeface="Times New Roman"/>
              </a:rPr>
              <a:t>have</a:t>
            </a:r>
            <a:r>
              <a:rPr sz="2000" spc="320" dirty="0">
                <a:latin typeface="Times New Roman"/>
                <a:cs typeface="Times New Roman"/>
              </a:rPr>
              <a:t> </a:t>
            </a:r>
            <a:r>
              <a:rPr sz="2000" spc="10" dirty="0">
                <a:latin typeface="Times New Roman"/>
                <a:cs typeface="Times New Roman"/>
              </a:rPr>
              <a:t>the</a:t>
            </a:r>
            <a:r>
              <a:rPr sz="2000" spc="315" dirty="0">
                <a:latin typeface="Times New Roman"/>
                <a:cs typeface="Times New Roman"/>
              </a:rPr>
              <a:t> </a:t>
            </a:r>
            <a:r>
              <a:rPr sz="2000" spc="-10" dirty="0">
                <a:latin typeface="Times New Roman"/>
                <a:cs typeface="Times New Roman"/>
              </a:rPr>
              <a:t>related</a:t>
            </a:r>
            <a:r>
              <a:rPr sz="2000" spc="360" dirty="0">
                <a:latin typeface="Times New Roman"/>
                <a:cs typeface="Times New Roman"/>
              </a:rPr>
              <a:t> </a:t>
            </a:r>
            <a:r>
              <a:rPr sz="2000" spc="-5" dirty="0">
                <a:latin typeface="Times New Roman"/>
                <a:cs typeface="Times New Roman"/>
              </a:rPr>
              <a:t>capabilities</a:t>
            </a:r>
            <a:r>
              <a:rPr sz="2000" spc="390" dirty="0">
                <a:latin typeface="Times New Roman"/>
                <a:cs typeface="Times New Roman"/>
              </a:rPr>
              <a:t> </a:t>
            </a:r>
            <a:r>
              <a:rPr sz="2000" spc="-5" dirty="0">
                <a:latin typeface="Times New Roman"/>
                <a:cs typeface="Times New Roman"/>
              </a:rPr>
              <a:t>of</a:t>
            </a:r>
            <a:r>
              <a:rPr sz="2000" spc="285" dirty="0">
                <a:latin typeface="Times New Roman"/>
                <a:cs typeface="Times New Roman"/>
              </a:rPr>
              <a:t> </a:t>
            </a:r>
            <a:r>
              <a:rPr sz="2000" spc="-5" dirty="0">
                <a:solidFill>
                  <a:srgbClr val="C00000"/>
                </a:solidFill>
                <a:latin typeface="Times New Roman"/>
                <a:cs typeface="Times New Roman"/>
              </a:rPr>
              <a:t>sensitivity</a:t>
            </a:r>
            <a:r>
              <a:rPr sz="2000" spc="305" dirty="0">
                <a:solidFill>
                  <a:srgbClr val="C00000"/>
                </a:solidFill>
                <a:latin typeface="Times New Roman"/>
                <a:cs typeface="Times New Roman"/>
              </a:rPr>
              <a:t> </a:t>
            </a:r>
            <a:r>
              <a:rPr sz="2000" dirty="0">
                <a:solidFill>
                  <a:srgbClr val="C00000"/>
                </a:solidFill>
                <a:latin typeface="Times New Roman"/>
                <a:cs typeface="Times New Roman"/>
              </a:rPr>
              <a:t>analysis</a:t>
            </a:r>
            <a:r>
              <a:rPr sz="2000" dirty="0">
                <a:latin typeface="Times New Roman"/>
                <a:cs typeface="Times New Roman"/>
              </a:rPr>
              <a:t>,</a:t>
            </a:r>
            <a:r>
              <a:rPr sz="2000" spc="350" dirty="0">
                <a:latin typeface="Times New Roman"/>
                <a:cs typeface="Times New Roman"/>
              </a:rPr>
              <a:t> </a:t>
            </a:r>
            <a:r>
              <a:rPr sz="2000" spc="-10" dirty="0">
                <a:solidFill>
                  <a:srgbClr val="00707C"/>
                </a:solidFill>
                <a:latin typeface="Times New Roman"/>
                <a:cs typeface="Times New Roman"/>
              </a:rPr>
              <a:t>what–if </a:t>
            </a:r>
            <a:r>
              <a:rPr sz="2000" spc="-484" dirty="0">
                <a:solidFill>
                  <a:srgbClr val="00707C"/>
                </a:solidFill>
                <a:latin typeface="Times New Roman"/>
                <a:cs typeface="Times New Roman"/>
              </a:rPr>
              <a:t> </a:t>
            </a:r>
            <a:r>
              <a:rPr sz="2000" spc="-5" dirty="0">
                <a:solidFill>
                  <a:srgbClr val="00707C"/>
                </a:solidFill>
                <a:latin typeface="Times New Roman"/>
                <a:cs typeface="Times New Roman"/>
              </a:rPr>
              <a:t>analysis</a:t>
            </a:r>
            <a:r>
              <a:rPr sz="2000" spc="-5" dirty="0">
                <a:latin typeface="Times New Roman"/>
                <a:cs typeface="Times New Roman"/>
              </a:rPr>
              <a:t>,</a:t>
            </a:r>
            <a:r>
              <a:rPr sz="2000" spc="50" dirty="0">
                <a:latin typeface="Times New Roman"/>
                <a:cs typeface="Times New Roman"/>
              </a:rPr>
              <a:t> </a:t>
            </a:r>
            <a:r>
              <a:rPr sz="2000" dirty="0">
                <a:latin typeface="Times New Roman"/>
                <a:cs typeface="Times New Roman"/>
              </a:rPr>
              <a:t>and</a:t>
            </a:r>
            <a:r>
              <a:rPr sz="2000" spc="60" dirty="0">
                <a:latin typeface="Times New Roman"/>
                <a:cs typeface="Times New Roman"/>
              </a:rPr>
              <a:t> </a:t>
            </a:r>
            <a:r>
              <a:rPr sz="2000" spc="-10" dirty="0">
                <a:solidFill>
                  <a:srgbClr val="CC3399"/>
                </a:solidFill>
                <a:latin typeface="Times New Roman"/>
                <a:cs typeface="Times New Roman"/>
              </a:rPr>
              <a:t>goal-seeking</a:t>
            </a:r>
            <a:r>
              <a:rPr sz="2000" spc="65" dirty="0">
                <a:solidFill>
                  <a:srgbClr val="CC3399"/>
                </a:solidFill>
                <a:latin typeface="Times New Roman"/>
                <a:cs typeface="Times New Roman"/>
              </a:rPr>
              <a:t> </a:t>
            </a:r>
            <a:r>
              <a:rPr sz="2000" spc="-5" dirty="0">
                <a:solidFill>
                  <a:srgbClr val="CC3399"/>
                </a:solidFill>
                <a:latin typeface="Times New Roman"/>
                <a:cs typeface="Times New Roman"/>
              </a:rPr>
              <a:t>analysis</a:t>
            </a:r>
            <a:r>
              <a:rPr sz="2000" spc="-5" dirty="0">
                <a:latin typeface="Times New Roman"/>
                <a:cs typeface="Times New Roman"/>
              </a:rPr>
              <a:t>,</a:t>
            </a:r>
            <a:r>
              <a:rPr sz="2000" spc="55" dirty="0">
                <a:latin typeface="Times New Roman"/>
                <a:cs typeface="Times New Roman"/>
              </a:rPr>
              <a:t> </a:t>
            </a:r>
            <a:r>
              <a:rPr sz="2000" dirty="0">
                <a:latin typeface="Times New Roman"/>
                <a:cs typeface="Times New Roman"/>
              </a:rPr>
              <a:t>which</a:t>
            </a:r>
            <a:r>
              <a:rPr sz="2000" spc="60" dirty="0">
                <a:latin typeface="Times New Roman"/>
                <a:cs typeface="Times New Roman"/>
              </a:rPr>
              <a:t> </a:t>
            </a:r>
            <a:r>
              <a:rPr sz="2000" spc="10" dirty="0">
                <a:latin typeface="Times New Roman"/>
                <a:cs typeface="Times New Roman"/>
              </a:rPr>
              <a:t>are</a:t>
            </a:r>
            <a:r>
              <a:rPr sz="2000" spc="15" dirty="0">
                <a:latin typeface="Times New Roman"/>
                <a:cs typeface="Times New Roman"/>
              </a:rPr>
              <a:t> </a:t>
            </a:r>
            <a:r>
              <a:rPr sz="2000" dirty="0">
                <a:latin typeface="Times New Roman"/>
                <a:cs typeface="Times New Roman"/>
              </a:rPr>
              <a:t>useful</a:t>
            </a:r>
            <a:r>
              <a:rPr sz="2000" spc="110" dirty="0">
                <a:latin typeface="Times New Roman"/>
                <a:cs typeface="Times New Roman"/>
              </a:rPr>
              <a:t> </a:t>
            </a:r>
            <a:r>
              <a:rPr sz="2000" spc="-10" dirty="0">
                <a:latin typeface="Times New Roman"/>
                <a:cs typeface="Times New Roman"/>
              </a:rPr>
              <a:t>for</a:t>
            </a:r>
            <a:r>
              <a:rPr sz="2000" spc="40" dirty="0">
                <a:latin typeface="Times New Roman"/>
                <a:cs typeface="Times New Roman"/>
              </a:rPr>
              <a:t> </a:t>
            </a:r>
            <a:r>
              <a:rPr sz="2000" spc="15" dirty="0">
                <a:latin typeface="Times New Roman"/>
                <a:cs typeface="Times New Roman"/>
              </a:rPr>
              <a:t>any</a:t>
            </a:r>
            <a:r>
              <a:rPr sz="2000" spc="5" dirty="0">
                <a:latin typeface="Times New Roman"/>
                <a:cs typeface="Times New Roman"/>
              </a:rPr>
              <a:t> </a:t>
            </a:r>
            <a:r>
              <a:rPr sz="2000" spc="10" dirty="0">
                <a:latin typeface="Times New Roman"/>
                <a:cs typeface="Times New Roman"/>
              </a:rPr>
              <a:t>type</a:t>
            </a:r>
            <a:r>
              <a:rPr sz="2000" spc="70" dirty="0">
                <a:latin typeface="Times New Roman"/>
                <a:cs typeface="Times New Roman"/>
              </a:rPr>
              <a:t> </a:t>
            </a:r>
            <a:r>
              <a:rPr sz="2000" spc="-5" dirty="0">
                <a:latin typeface="Times New Roman"/>
                <a:cs typeface="Times New Roman"/>
              </a:rPr>
              <a:t>of</a:t>
            </a:r>
            <a:r>
              <a:rPr sz="2000" spc="40" dirty="0">
                <a:latin typeface="Times New Roman"/>
                <a:cs typeface="Times New Roman"/>
              </a:rPr>
              <a:t> </a:t>
            </a:r>
            <a:r>
              <a:rPr sz="2000" spc="-5" dirty="0">
                <a:latin typeface="Times New Roman"/>
                <a:cs typeface="Times New Roman"/>
              </a:rPr>
              <a:t>DSSs.</a:t>
            </a:r>
            <a:endParaRPr sz="200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07936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5" dirty="0">
                <a:solidFill>
                  <a:srgbClr val="00AF50"/>
                </a:solidFill>
                <a:latin typeface="Times New Roman"/>
                <a:cs typeface="Times New Roman"/>
              </a:rPr>
              <a:t> </a:t>
            </a:r>
            <a:r>
              <a:rPr sz="3200" b="1" dirty="0">
                <a:solidFill>
                  <a:srgbClr val="00AF50"/>
                </a:solidFill>
                <a:latin typeface="Times New Roman"/>
                <a:cs typeface="Times New Roman"/>
              </a:rPr>
              <a:t>Tools</a:t>
            </a:r>
            <a:endParaRPr sz="3200">
              <a:latin typeface="Times New Roman"/>
              <a:cs typeface="Times New Roman"/>
            </a:endParaRPr>
          </a:p>
        </p:txBody>
      </p:sp>
      <p:sp>
        <p:nvSpPr>
          <p:cNvPr id="3" name="object 3"/>
          <p:cNvSpPr txBox="1"/>
          <p:nvPr/>
        </p:nvSpPr>
        <p:spPr>
          <a:xfrm>
            <a:off x="547369" y="1407614"/>
            <a:ext cx="8079105" cy="4389120"/>
          </a:xfrm>
          <a:prstGeom prst="rect">
            <a:avLst/>
          </a:prstGeom>
        </p:spPr>
        <p:txBody>
          <a:bodyPr vert="horz" wrap="square" lIns="0" tIns="104775" rIns="0" bIns="0" rtlCol="0">
            <a:spAutoFit/>
          </a:bodyPr>
          <a:lstStyle/>
          <a:p>
            <a:pPr marL="12700">
              <a:lnSpc>
                <a:spcPct val="100000"/>
              </a:lnSpc>
              <a:spcBef>
                <a:spcPts val="825"/>
              </a:spcBef>
              <a:tabLst>
                <a:tab pos="469900" algn="l"/>
              </a:tabLst>
            </a:pPr>
            <a:r>
              <a:rPr sz="2200" b="1" spc="-5" dirty="0">
                <a:solidFill>
                  <a:srgbClr val="006FC0"/>
                </a:solidFill>
                <a:latin typeface="Times New Roman"/>
                <a:cs typeface="Times New Roman"/>
              </a:rPr>
              <a:t>4.	</a:t>
            </a:r>
            <a:r>
              <a:rPr sz="2200" b="1" dirty="0">
                <a:solidFill>
                  <a:srgbClr val="006FC0"/>
                </a:solidFill>
                <a:latin typeface="Times New Roman"/>
                <a:cs typeface="Times New Roman"/>
              </a:rPr>
              <a:t>Decision</a:t>
            </a:r>
            <a:r>
              <a:rPr sz="2200" b="1" spc="-30" dirty="0">
                <a:solidFill>
                  <a:srgbClr val="006FC0"/>
                </a:solidFill>
                <a:latin typeface="Times New Roman"/>
                <a:cs typeface="Times New Roman"/>
              </a:rPr>
              <a:t> </a:t>
            </a:r>
            <a:r>
              <a:rPr sz="2200" b="1" spc="-20" dirty="0">
                <a:solidFill>
                  <a:srgbClr val="006FC0"/>
                </a:solidFill>
                <a:latin typeface="Times New Roman"/>
                <a:cs typeface="Times New Roman"/>
              </a:rPr>
              <a:t>Support</a:t>
            </a:r>
            <a:r>
              <a:rPr sz="2200" b="1" spc="105" dirty="0">
                <a:solidFill>
                  <a:srgbClr val="006FC0"/>
                </a:solidFill>
                <a:latin typeface="Times New Roman"/>
                <a:cs typeface="Times New Roman"/>
              </a:rPr>
              <a:t> </a:t>
            </a:r>
            <a:r>
              <a:rPr sz="2200" b="1" spc="-5" dirty="0">
                <a:solidFill>
                  <a:srgbClr val="006FC0"/>
                </a:solidFill>
                <a:latin typeface="Times New Roman"/>
                <a:cs typeface="Times New Roman"/>
              </a:rPr>
              <a:t>Systems(DSSs)</a:t>
            </a:r>
            <a:r>
              <a:rPr sz="2200" b="1" spc="-5" dirty="0">
                <a:solidFill>
                  <a:srgbClr val="001F5F"/>
                </a:solidFill>
                <a:latin typeface="Times New Roman"/>
                <a:cs typeface="Times New Roman"/>
              </a:rPr>
              <a:t>:</a:t>
            </a:r>
            <a:endParaRPr sz="2200">
              <a:latin typeface="Times New Roman"/>
              <a:cs typeface="Times New Roman"/>
            </a:endParaRPr>
          </a:p>
          <a:p>
            <a:pPr marL="355600" marR="13970" indent="-343535">
              <a:lnSpc>
                <a:spcPts val="3100"/>
              </a:lnSpc>
              <a:spcBef>
                <a:spcPts val="185"/>
              </a:spcBef>
              <a:buChar char="-"/>
              <a:tabLst>
                <a:tab pos="355600" algn="l"/>
                <a:tab pos="356235" algn="l"/>
              </a:tabLst>
            </a:pPr>
            <a:r>
              <a:rPr sz="2000" spc="-5" dirty="0">
                <a:latin typeface="Times New Roman"/>
                <a:cs typeface="Times New Roman"/>
              </a:rPr>
              <a:t>Blue</a:t>
            </a:r>
            <a:r>
              <a:rPr sz="2000" spc="170" dirty="0">
                <a:latin typeface="Times New Roman"/>
                <a:cs typeface="Times New Roman"/>
              </a:rPr>
              <a:t> </a:t>
            </a:r>
            <a:r>
              <a:rPr sz="2000" spc="-5" dirty="0">
                <a:latin typeface="Times New Roman"/>
                <a:cs typeface="Times New Roman"/>
              </a:rPr>
              <a:t>Nile</a:t>
            </a:r>
            <a:r>
              <a:rPr sz="2000" spc="220" dirty="0">
                <a:latin typeface="Times New Roman"/>
                <a:cs typeface="Times New Roman"/>
              </a:rPr>
              <a:t> </a:t>
            </a:r>
            <a:r>
              <a:rPr sz="2000" dirty="0">
                <a:latin typeface="Times New Roman"/>
                <a:cs typeface="Times New Roman"/>
              </a:rPr>
              <a:t>website</a:t>
            </a:r>
            <a:r>
              <a:rPr sz="2000" spc="165" dirty="0">
                <a:latin typeface="Times New Roman"/>
                <a:cs typeface="Times New Roman"/>
              </a:rPr>
              <a:t> </a:t>
            </a:r>
            <a:r>
              <a:rPr sz="2000" dirty="0">
                <a:latin typeface="Times New Roman"/>
                <a:cs typeface="Times New Roman"/>
              </a:rPr>
              <a:t>has</a:t>
            </a:r>
            <a:r>
              <a:rPr sz="2000" spc="235" dirty="0">
                <a:latin typeface="Times New Roman"/>
                <a:cs typeface="Times New Roman"/>
              </a:rPr>
              <a:t> </a:t>
            </a:r>
            <a:r>
              <a:rPr sz="2000" dirty="0">
                <a:latin typeface="Times New Roman"/>
                <a:cs typeface="Times New Roman"/>
              </a:rPr>
              <a:t>a</a:t>
            </a:r>
            <a:r>
              <a:rPr sz="2000" spc="215" dirty="0">
                <a:latin typeface="Times New Roman"/>
                <a:cs typeface="Times New Roman"/>
              </a:rPr>
              <a:t> </a:t>
            </a:r>
            <a:r>
              <a:rPr sz="2000" spc="-10" dirty="0">
                <a:latin typeface="Times New Roman"/>
                <a:cs typeface="Times New Roman"/>
              </a:rPr>
              <a:t>built-in</a:t>
            </a:r>
            <a:r>
              <a:rPr sz="2000" spc="204" dirty="0">
                <a:latin typeface="Times New Roman"/>
                <a:cs typeface="Times New Roman"/>
              </a:rPr>
              <a:t> </a:t>
            </a:r>
            <a:r>
              <a:rPr sz="2000" spc="-5" dirty="0">
                <a:latin typeface="Times New Roman"/>
                <a:cs typeface="Times New Roman"/>
              </a:rPr>
              <a:t>DSS</a:t>
            </a:r>
            <a:r>
              <a:rPr sz="2000" spc="245" dirty="0">
                <a:latin typeface="Times New Roman"/>
                <a:cs typeface="Times New Roman"/>
              </a:rPr>
              <a:t> </a:t>
            </a:r>
            <a:r>
              <a:rPr sz="2000" spc="20" dirty="0">
                <a:latin typeface="Times New Roman"/>
                <a:cs typeface="Times New Roman"/>
              </a:rPr>
              <a:t>to</a:t>
            </a:r>
            <a:r>
              <a:rPr sz="2000" spc="150" dirty="0">
                <a:latin typeface="Times New Roman"/>
                <a:cs typeface="Times New Roman"/>
              </a:rPr>
              <a:t> </a:t>
            </a:r>
            <a:r>
              <a:rPr sz="2000" spc="-5" dirty="0">
                <a:latin typeface="Times New Roman"/>
                <a:cs typeface="Times New Roman"/>
              </a:rPr>
              <a:t>help</a:t>
            </a:r>
            <a:r>
              <a:rPr sz="2000" spc="265" dirty="0">
                <a:latin typeface="Times New Roman"/>
                <a:cs typeface="Times New Roman"/>
              </a:rPr>
              <a:t> </a:t>
            </a:r>
            <a:r>
              <a:rPr sz="2000" spc="-15" dirty="0">
                <a:latin typeface="Times New Roman"/>
                <a:cs typeface="Times New Roman"/>
              </a:rPr>
              <a:t>customers</a:t>
            </a:r>
            <a:r>
              <a:rPr sz="2000" spc="285" dirty="0">
                <a:latin typeface="Times New Roman"/>
                <a:cs typeface="Times New Roman"/>
              </a:rPr>
              <a:t> </a:t>
            </a:r>
            <a:r>
              <a:rPr sz="2000" spc="-20" dirty="0">
                <a:latin typeface="Times New Roman"/>
                <a:cs typeface="Times New Roman"/>
              </a:rPr>
              <a:t>find</a:t>
            </a:r>
            <a:r>
              <a:rPr sz="2000" spc="200" dirty="0">
                <a:latin typeface="Times New Roman"/>
                <a:cs typeface="Times New Roman"/>
              </a:rPr>
              <a:t> </a:t>
            </a:r>
            <a:r>
              <a:rPr sz="2000" spc="10" dirty="0">
                <a:latin typeface="Times New Roman"/>
                <a:cs typeface="Times New Roman"/>
              </a:rPr>
              <a:t>the</a:t>
            </a:r>
            <a:r>
              <a:rPr sz="2000" spc="170" dirty="0">
                <a:latin typeface="Times New Roman"/>
                <a:cs typeface="Times New Roman"/>
              </a:rPr>
              <a:t> </a:t>
            </a:r>
            <a:r>
              <a:rPr sz="2000" spc="-5" dirty="0">
                <a:latin typeface="Times New Roman"/>
                <a:cs typeface="Times New Roman"/>
              </a:rPr>
              <a:t>diamond </a:t>
            </a:r>
            <a:r>
              <a:rPr sz="2000" spc="-484" dirty="0">
                <a:latin typeface="Times New Roman"/>
                <a:cs typeface="Times New Roman"/>
              </a:rPr>
              <a:t> </a:t>
            </a:r>
            <a:r>
              <a:rPr sz="2000" spc="-5" dirty="0">
                <a:latin typeface="Times New Roman"/>
                <a:cs typeface="Times New Roman"/>
              </a:rPr>
              <a:t>that</a:t>
            </a:r>
            <a:r>
              <a:rPr sz="2000" spc="-10" dirty="0">
                <a:latin typeface="Times New Roman"/>
                <a:cs typeface="Times New Roman"/>
              </a:rPr>
              <a:t> </a:t>
            </a:r>
            <a:r>
              <a:rPr sz="2000" spc="-5" dirty="0">
                <a:latin typeface="Times New Roman"/>
                <a:cs typeface="Times New Roman"/>
              </a:rPr>
              <a:t>best </a:t>
            </a:r>
            <a:r>
              <a:rPr sz="2000" spc="-20" dirty="0">
                <a:latin typeface="Times New Roman"/>
                <a:cs typeface="Times New Roman"/>
              </a:rPr>
              <a:t>meets</a:t>
            </a:r>
            <a:r>
              <a:rPr sz="2000" spc="70" dirty="0">
                <a:latin typeface="Times New Roman"/>
                <a:cs typeface="Times New Roman"/>
              </a:rPr>
              <a:t> </a:t>
            </a:r>
            <a:r>
              <a:rPr sz="2000" spc="-15" dirty="0">
                <a:latin typeface="Times New Roman"/>
                <a:cs typeface="Times New Roman"/>
              </a:rPr>
              <a:t>their</a:t>
            </a:r>
            <a:r>
              <a:rPr sz="2000" spc="30" dirty="0">
                <a:latin typeface="Times New Roman"/>
                <a:cs typeface="Times New Roman"/>
              </a:rPr>
              <a:t> </a:t>
            </a:r>
            <a:r>
              <a:rPr sz="2000" spc="-10" dirty="0">
                <a:latin typeface="Times New Roman"/>
                <a:cs typeface="Times New Roman"/>
              </a:rPr>
              <a:t>needs.</a:t>
            </a:r>
            <a:endParaRPr sz="2000">
              <a:latin typeface="Times New Roman"/>
              <a:cs typeface="Times New Roman"/>
            </a:endParaRPr>
          </a:p>
          <a:p>
            <a:pPr marL="355600" indent="-343535">
              <a:lnSpc>
                <a:spcPct val="100000"/>
              </a:lnSpc>
              <a:spcBef>
                <a:spcPts val="484"/>
              </a:spcBef>
              <a:buChar char="-"/>
              <a:tabLst>
                <a:tab pos="355600" algn="l"/>
                <a:tab pos="356235" algn="l"/>
              </a:tabLst>
            </a:pPr>
            <a:r>
              <a:rPr sz="2000" spc="-10" dirty="0">
                <a:latin typeface="Times New Roman"/>
                <a:cs typeface="Times New Roman"/>
              </a:rPr>
              <a:t>https://</a:t>
            </a:r>
            <a:r>
              <a:rPr sz="2000" spc="-10" dirty="0">
                <a:latin typeface="Times New Roman"/>
                <a:cs typeface="Times New Roman"/>
                <a:hlinkClick r:id="rId2"/>
              </a:rPr>
              <a:t>www.bluenile.com/</a:t>
            </a:r>
            <a:endParaRPr sz="2000">
              <a:latin typeface="Times New Roman"/>
              <a:cs typeface="Times New Roman"/>
            </a:endParaRPr>
          </a:p>
          <a:p>
            <a:pPr marL="355600" marR="9525" indent="-343535" algn="just">
              <a:lnSpc>
                <a:spcPct val="129299"/>
              </a:lnSpc>
              <a:buClr>
                <a:srgbClr val="000000"/>
              </a:buClr>
              <a:buFont typeface="Times New Roman"/>
              <a:buChar char="-"/>
              <a:tabLst>
                <a:tab pos="356235" algn="l"/>
              </a:tabLst>
            </a:pPr>
            <a:r>
              <a:rPr sz="2000" b="1" spc="-10" dirty="0">
                <a:solidFill>
                  <a:srgbClr val="CC3399"/>
                </a:solidFill>
                <a:latin typeface="Times New Roman"/>
                <a:cs typeface="Times New Roman"/>
              </a:rPr>
              <a:t>Sensitivity </a:t>
            </a:r>
            <a:r>
              <a:rPr sz="2000" b="1" spc="5" dirty="0">
                <a:solidFill>
                  <a:srgbClr val="CC3399"/>
                </a:solidFill>
                <a:latin typeface="Times New Roman"/>
                <a:cs typeface="Times New Roman"/>
              </a:rPr>
              <a:t>Analysis </a:t>
            </a:r>
            <a:r>
              <a:rPr sz="2000" b="1" dirty="0">
                <a:solidFill>
                  <a:srgbClr val="CC3399"/>
                </a:solidFill>
                <a:latin typeface="Times New Roman"/>
                <a:cs typeface="Times New Roman"/>
              </a:rPr>
              <a:t>– </a:t>
            </a:r>
            <a:r>
              <a:rPr sz="2000" spc="-5" dirty="0">
                <a:latin typeface="Times New Roman"/>
                <a:cs typeface="Times New Roman"/>
              </a:rPr>
              <a:t>it </a:t>
            </a:r>
            <a:r>
              <a:rPr sz="2000" spc="-10" dirty="0">
                <a:latin typeface="Times New Roman"/>
                <a:cs typeface="Times New Roman"/>
              </a:rPr>
              <a:t>examines </a:t>
            </a:r>
            <a:r>
              <a:rPr sz="2000" spc="-5" dirty="0">
                <a:latin typeface="Times New Roman"/>
                <a:cs typeface="Times New Roman"/>
              </a:rPr>
              <a:t>how </a:t>
            </a:r>
            <a:r>
              <a:rPr sz="2000" dirty="0">
                <a:latin typeface="Times New Roman"/>
                <a:cs typeface="Times New Roman"/>
              </a:rPr>
              <a:t>sensitive </a:t>
            </a:r>
            <a:r>
              <a:rPr sz="2000" spc="5" dirty="0">
                <a:latin typeface="Times New Roman"/>
                <a:cs typeface="Times New Roman"/>
              </a:rPr>
              <a:t>an </a:t>
            </a:r>
            <a:r>
              <a:rPr sz="2000" spc="-10" dirty="0">
                <a:latin typeface="Times New Roman"/>
                <a:cs typeface="Times New Roman"/>
              </a:rPr>
              <a:t>output is </a:t>
            </a:r>
            <a:r>
              <a:rPr sz="2000" spc="20" dirty="0">
                <a:latin typeface="Times New Roman"/>
                <a:cs typeface="Times New Roman"/>
              </a:rPr>
              <a:t>to </a:t>
            </a:r>
            <a:r>
              <a:rPr sz="2000" spc="15" dirty="0">
                <a:latin typeface="Times New Roman"/>
                <a:cs typeface="Times New Roman"/>
              </a:rPr>
              <a:t>any </a:t>
            </a:r>
            <a:r>
              <a:rPr sz="2000" spc="-5" dirty="0">
                <a:latin typeface="Times New Roman"/>
                <a:cs typeface="Times New Roman"/>
              </a:rPr>
              <a:t>change </a:t>
            </a:r>
            <a:r>
              <a:rPr sz="2000" spc="-484" dirty="0">
                <a:latin typeface="Times New Roman"/>
                <a:cs typeface="Times New Roman"/>
              </a:rPr>
              <a:t> </a:t>
            </a:r>
            <a:r>
              <a:rPr sz="2000" spc="-5" dirty="0">
                <a:latin typeface="Times New Roman"/>
                <a:cs typeface="Times New Roman"/>
              </a:rPr>
              <a:t>in </a:t>
            </a:r>
            <a:r>
              <a:rPr sz="2000" spc="5" dirty="0">
                <a:latin typeface="Times New Roman"/>
                <a:cs typeface="Times New Roman"/>
              </a:rPr>
              <a:t>an</a:t>
            </a:r>
            <a:r>
              <a:rPr sz="2000" dirty="0">
                <a:latin typeface="Times New Roman"/>
                <a:cs typeface="Times New Roman"/>
              </a:rPr>
              <a:t> </a:t>
            </a:r>
            <a:r>
              <a:rPr sz="2000" spc="-5" dirty="0">
                <a:latin typeface="Times New Roman"/>
                <a:cs typeface="Times New Roman"/>
              </a:rPr>
              <a:t>input </a:t>
            </a:r>
            <a:r>
              <a:rPr sz="2000" dirty="0">
                <a:latin typeface="Times New Roman"/>
                <a:cs typeface="Times New Roman"/>
              </a:rPr>
              <a:t>while</a:t>
            </a:r>
            <a:r>
              <a:rPr sz="2000" spc="5" dirty="0">
                <a:latin typeface="Times New Roman"/>
                <a:cs typeface="Times New Roman"/>
              </a:rPr>
              <a:t> </a:t>
            </a:r>
            <a:r>
              <a:rPr sz="2000" spc="-15" dirty="0">
                <a:latin typeface="Times New Roman"/>
                <a:cs typeface="Times New Roman"/>
              </a:rPr>
              <a:t>keeping</a:t>
            </a:r>
            <a:r>
              <a:rPr sz="2000" spc="50" dirty="0">
                <a:latin typeface="Times New Roman"/>
                <a:cs typeface="Times New Roman"/>
              </a:rPr>
              <a:t> </a:t>
            </a:r>
            <a:r>
              <a:rPr sz="2000" spc="-20" dirty="0">
                <a:latin typeface="Times New Roman"/>
                <a:cs typeface="Times New Roman"/>
              </a:rPr>
              <a:t>other</a:t>
            </a:r>
            <a:r>
              <a:rPr sz="2000" spc="85" dirty="0">
                <a:latin typeface="Times New Roman"/>
                <a:cs typeface="Times New Roman"/>
              </a:rPr>
              <a:t> </a:t>
            </a:r>
            <a:r>
              <a:rPr sz="2000" spc="-5" dirty="0">
                <a:latin typeface="Times New Roman"/>
                <a:cs typeface="Times New Roman"/>
              </a:rPr>
              <a:t>inputs</a:t>
            </a:r>
            <a:r>
              <a:rPr sz="2000" spc="15" dirty="0">
                <a:latin typeface="Times New Roman"/>
                <a:cs typeface="Times New Roman"/>
              </a:rPr>
              <a:t> </a:t>
            </a:r>
            <a:r>
              <a:rPr sz="2000" spc="-10" dirty="0">
                <a:latin typeface="Times New Roman"/>
                <a:cs typeface="Times New Roman"/>
              </a:rPr>
              <a:t>constant.</a:t>
            </a:r>
            <a:endParaRPr sz="2000">
              <a:latin typeface="Times New Roman"/>
              <a:cs typeface="Times New Roman"/>
            </a:endParaRPr>
          </a:p>
          <a:p>
            <a:pPr marL="355600" marR="5080" indent="-343535" algn="just">
              <a:lnSpc>
                <a:spcPct val="129299"/>
              </a:lnSpc>
              <a:buClr>
                <a:srgbClr val="000000"/>
              </a:buClr>
              <a:buFont typeface="Times New Roman"/>
              <a:buChar char="-"/>
              <a:tabLst>
                <a:tab pos="356235" algn="l"/>
              </a:tabLst>
            </a:pPr>
            <a:r>
              <a:rPr sz="2000" b="1" spc="-5" dirty="0">
                <a:solidFill>
                  <a:srgbClr val="CC0099"/>
                </a:solidFill>
                <a:latin typeface="Times New Roman"/>
                <a:cs typeface="Times New Roman"/>
              </a:rPr>
              <a:t>What–If</a:t>
            </a:r>
            <a:r>
              <a:rPr sz="2000" b="1" dirty="0">
                <a:solidFill>
                  <a:srgbClr val="CC0099"/>
                </a:solidFill>
                <a:latin typeface="Times New Roman"/>
                <a:cs typeface="Times New Roman"/>
              </a:rPr>
              <a:t> </a:t>
            </a:r>
            <a:r>
              <a:rPr sz="2000" b="1" spc="-10" dirty="0">
                <a:solidFill>
                  <a:srgbClr val="CC0099"/>
                </a:solidFill>
                <a:latin typeface="Times New Roman"/>
                <a:cs typeface="Times New Roman"/>
              </a:rPr>
              <a:t>Analysis</a:t>
            </a:r>
            <a:r>
              <a:rPr sz="2000" b="1" spc="-5" dirty="0">
                <a:solidFill>
                  <a:srgbClr val="CC0099"/>
                </a:solidFill>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spc="-5" dirty="0">
                <a:latin typeface="Times New Roman"/>
                <a:cs typeface="Times New Roman"/>
              </a:rPr>
              <a:t>predict</a:t>
            </a:r>
            <a:r>
              <a:rPr sz="2000" dirty="0">
                <a:latin typeface="Times New Roman"/>
                <a:cs typeface="Times New Roman"/>
              </a:rPr>
              <a:t> </a:t>
            </a:r>
            <a:r>
              <a:rPr sz="2000" spc="10" dirty="0">
                <a:latin typeface="Times New Roman"/>
                <a:cs typeface="Times New Roman"/>
              </a:rPr>
              <a:t>the </a:t>
            </a:r>
            <a:r>
              <a:rPr sz="2000" dirty="0">
                <a:latin typeface="Times New Roman"/>
                <a:cs typeface="Times New Roman"/>
              </a:rPr>
              <a:t>impact</a:t>
            </a:r>
            <a:r>
              <a:rPr sz="2000" spc="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spc="-15" dirty="0">
                <a:latin typeface="Times New Roman"/>
                <a:cs typeface="Times New Roman"/>
              </a:rPr>
              <a:t>changes</a:t>
            </a:r>
            <a:r>
              <a:rPr sz="2000" spc="-10" dirty="0">
                <a:latin typeface="Times New Roman"/>
                <a:cs typeface="Times New Roman"/>
              </a:rPr>
              <a:t> </a:t>
            </a:r>
            <a:r>
              <a:rPr sz="2000" spc="-5" dirty="0">
                <a:latin typeface="Times New Roman"/>
                <a:cs typeface="Times New Roman"/>
              </a:rPr>
              <a:t>in</a:t>
            </a:r>
            <a:r>
              <a:rPr sz="2000" spc="490" dirty="0">
                <a:latin typeface="Times New Roman"/>
                <a:cs typeface="Times New Roman"/>
              </a:rPr>
              <a:t> </a:t>
            </a:r>
            <a:r>
              <a:rPr sz="2000" spc="-5" dirty="0">
                <a:latin typeface="Times New Roman"/>
                <a:cs typeface="Times New Roman"/>
              </a:rPr>
              <a:t>the</a:t>
            </a:r>
            <a:r>
              <a:rPr sz="2000" spc="490" dirty="0">
                <a:latin typeface="Times New Roman"/>
                <a:cs typeface="Times New Roman"/>
              </a:rPr>
              <a:t> </a:t>
            </a:r>
            <a:r>
              <a:rPr sz="2000" spc="-5" dirty="0">
                <a:latin typeface="Times New Roman"/>
                <a:cs typeface="Times New Roman"/>
              </a:rPr>
              <a:t>assumptions </a:t>
            </a:r>
            <a:r>
              <a:rPr sz="2000" dirty="0">
                <a:latin typeface="Times New Roman"/>
                <a:cs typeface="Times New Roman"/>
              </a:rPr>
              <a:t> </a:t>
            </a:r>
            <a:r>
              <a:rPr sz="2000" spc="-5" dirty="0">
                <a:latin typeface="Times New Roman"/>
                <a:cs typeface="Times New Roman"/>
              </a:rPr>
              <a:t>(input</a:t>
            </a:r>
            <a:r>
              <a:rPr sz="2000" spc="-15" dirty="0">
                <a:latin typeface="Times New Roman"/>
                <a:cs typeface="Times New Roman"/>
              </a:rPr>
              <a:t> </a:t>
            </a:r>
            <a:r>
              <a:rPr sz="2000" dirty="0">
                <a:latin typeface="Times New Roman"/>
                <a:cs typeface="Times New Roman"/>
              </a:rPr>
              <a:t>data)</a:t>
            </a:r>
            <a:r>
              <a:rPr sz="2000" spc="-20" dirty="0">
                <a:latin typeface="Times New Roman"/>
                <a:cs typeface="Times New Roman"/>
              </a:rPr>
              <a:t> </a:t>
            </a:r>
            <a:r>
              <a:rPr sz="2000" spc="-30" dirty="0">
                <a:latin typeface="Times New Roman"/>
                <a:cs typeface="Times New Roman"/>
              </a:rPr>
              <a:t>on</a:t>
            </a:r>
            <a:r>
              <a:rPr sz="2000" spc="45"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20" dirty="0">
                <a:latin typeface="Times New Roman"/>
                <a:cs typeface="Times New Roman"/>
              </a:rPr>
              <a:t>proposed</a:t>
            </a:r>
            <a:r>
              <a:rPr sz="2000" spc="105" dirty="0">
                <a:latin typeface="Times New Roman"/>
                <a:cs typeface="Times New Roman"/>
              </a:rPr>
              <a:t> </a:t>
            </a:r>
            <a:r>
              <a:rPr sz="2000" spc="-15" dirty="0">
                <a:latin typeface="Times New Roman"/>
                <a:cs typeface="Times New Roman"/>
              </a:rPr>
              <a:t>solution.</a:t>
            </a:r>
            <a:endParaRPr sz="2000">
              <a:latin typeface="Times New Roman"/>
              <a:cs typeface="Times New Roman"/>
            </a:endParaRPr>
          </a:p>
          <a:p>
            <a:pPr marL="355600" marR="13970" indent="-343535" algn="just">
              <a:lnSpc>
                <a:spcPts val="3100"/>
              </a:lnSpc>
              <a:spcBef>
                <a:spcPts val="110"/>
              </a:spcBef>
              <a:buClr>
                <a:srgbClr val="000000"/>
              </a:buClr>
              <a:buFont typeface="Times New Roman"/>
              <a:buChar char="-"/>
              <a:tabLst>
                <a:tab pos="356235" algn="l"/>
              </a:tabLst>
            </a:pPr>
            <a:r>
              <a:rPr sz="2000" b="1" spc="-10" dirty="0">
                <a:solidFill>
                  <a:srgbClr val="CC0099"/>
                </a:solidFill>
                <a:latin typeface="Times New Roman"/>
                <a:cs typeface="Times New Roman"/>
              </a:rPr>
              <a:t>Goal-Seeking</a:t>
            </a:r>
            <a:r>
              <a:rPr sz="2000" b="1" spc="-5" dirty="0">
                <a:solidFill>
                  <a:srgbClr val="CC0099"/>
                </a:solidFill>
                <a:latin typeface="Times New Roman"/>
                <a:cs typeface="Times New Roman"/>
              </a:rPr>
              <a:t> </a:t>
            </a:r>
            <a:r>
              <a:rPr sz="2000" b="1" spc="-10" dirty="0">
                <a:solidFill>
                  <a:srgbClr val="CC0099"/>
                </a:solidFill>
                <a:latin typeface="Times New Roman"/>
                <a:cs typeface="Times New Roman"/>
              </a:rPr>
              <a:t>Analysis</a:t>
            </a:r>
            <a:r>
              <a:rPr sz="2000" b="1" spc="-5" dirty="0">
                <a:solidFill>
                  <a:srgbClr val="CC0099"/>
                </a:solidFill>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spc="-5" dirty="0">
                <a:latin typeface="Times New Roman"/>
                <a:cs typeface="Times New Roman"/>
              </a:rPr>
              <a:t>“backward”</a:t>
            </a:r>
            <a:r>
              <a:rPr sz="2000" dirty="0">
                <a:latin typeface="Times New Roman"/>
                <a:cs typeface="Times New Roman"/>
              </a:rPr>
              <a:t> </a:t>
            </a:r>
            <a:r>
              <a:rPr sz="2000" spc="-15" dirty="0">
                <a:latin typeface="Times New Roman"/>
                <a:cs typeface="Times New Roman"/>
              </a:rPr>
              <a:t>solution</a:t>
            </a:r>
            <a:r>
              <a:rPr sz="2000" spc="-10" dirty="0">
                <a:latin typeface="Times New Roman"/>
                <a:cs typeface="Times New Roman"/>
              </a:rPr>
              <a:t> </a:t>
            </a:r>
            <a:r>
              <a:rPr sz="2000" spc="-5" dirty="0">
                <a:latin typeface="Times New Roman"/>
                <a:cs typeface="Times New Roman"/>
              </a:rPr>
              <a:t>approach.</a:t>
            </a:r>
            <a:r>
              <a:rPr sz="2000" dirty="0">
                <a:latin typeface="Times New Roman"/>
                <a:cs typeface="Times New Roman"/>
              </a:rPr>
              <a:t> </a:t>
            </a:r>
            <a:r>
              <a:rPr sz="2000" spc="-15" dirty="0">
                <a:latin typeface="Times New Roman"/>
                <a:cs typeface="Times New Roman"/>
              </a:rPr>
              <a:t>Goal</a:t>
            </a:r>
            <a:r>
              <a:rPr sz="2000" spc="-10" dirty="0">
                <a:latin typeface="Times New Roman"/>
                <a:cs typeface="Times New Roman"/>
              </a:rPr>
              <a:t> seeking </a:t>
            </a:r>
            <a:r>
              <a:rPr sz="2000" spc="-5" dirty="0">
                <a:latin typeface="Times New Roman"/>
                <a:cs typeface="Times New Roman"/>
              </a:rPr>
              <a:t> </a:t>
            </a:r>
            <a:r>
              <a:rPr sz="2000" spc="-10" dirty="0">
                <a:latin typeface="Times New Roman"/>
                <a:cs typeface="Times New Roman"/>
              </a:rPr>
              <a:t>attempts </a:t>
            </a:r>
            <a:r>
              <a:rPr sz="2000" spc="-5" dirty="0">
                <a:latin typeface="Times New Roman"/>
                <a:cs typeface="Times New Roman"/>
              </a:rPr>
              <a:t>to calculate </a:t>
            </a:r>
            <a:r>
              <a:rPr sz="2000" spc="10" dirty="0">
                <a:latin typeface="Times New Roman"/>
                <a:cs typeface="Times New Roman"/>
              </a:rPr>
              <a:t>the </a:t>
            </a:r>
            <a:r>
              <a:rPr sz="2000" spc="-5" dirty="0">
                <a:latin typeface="Times New Roman"/>
                <a:cs typeface="Times New Roman"/>
              </a:rPr>
              <a:t>value of </a:t>
            </a:r>
            <a:r>
              <a:rPr sz="2000" spc="10" dirty="0">
                <a:latin typeface="Times New Roman"/>
                <a:cs typeface="Times New Roman"/>
              </a:rPr>
              <a:t>the </a:t>
            </a:r>
            <a:r>
              <a:rPr sz="2000" spc="-5" dirty="0">
                <a:latin typeface="Times New Roman"/>
                <a:cs typeface="Times New Roman"/>
              </a:rPr>
              <a:t>inputs </a:t>
            </a:r>
            <a:r>
              <a:rPr sz="2000" spc="5" dirty="0">
                <a:latin typeface="Times New Roman"/>
                <a:cs typeface="Times New Roman"/>
              </a:rPr>
              <a:t>necessary </a:t>
            </a:r>
            <a:r>
              <a:rPr sz="2000" spc="20" dirty="0">
                <a:latin typeface="Times New Roman"/>
                <a:cs typeface="Times New Roman"/>
              </a:rPr>
              <a:t>to </a:t>
            </a:r>
            <a:r>
              <a:rPr sz="2000" dirty="0">
                <a:latin typeface="Times New Roman"/>
                <a:cs typeface="Times New Roman"/>
              </a:rPr>
              <a:t>achieve a desired </a:t>
            </a:r>
            <a:r>
              <a:rPr sz="2000" spc="5" dirty="0">
                <a:latin typeface="Times New Roman"/>
                <a:cs typeface="Times New Roman"/>
              </a:rPr>
              <a:t> </a:t>
            </a:r>
            <a:r>
              <a:rPr sz="2000" spc="-30" dirty="0">
                <a:latin typeface="Times New Roman"/>
                <a:cs typeface="Times New Roman"/>
              </a:rPr>
              <a:t>level</a:t>
            </a:r>
            <a:r>
              <a:rPr sz="2000" spc="140" dirty="0">
                <a:latin typeface="Times New Roman"/>
                <a:cs typeface="Times New Roman"/>
              </a:rPr>
              <a:t> </a:t>
            </a:r>
            <a:r>
              <a:rPr sz="2000" spc="-30" dirty="0">
                <a:latin typeface="Times New Roman"/>
                <a:cs typeface="Times New Roman"/>
              </a:rPr>
              <a:t>of</a:t>
            </a:r>
            <a:r>
              <a:rPr sz="2000" spc="35" dirty="0">
                <a:latin typeface="Times New Roman"/>
                <a:cs typeface="Times New Roman"/>
              </a:rPr>
              <a:t> </a:t>
            </a:r>
            <a:r>
              <a:rPr sz="2000" spc="-10" dirty="0">
                <a:latin typeface="Times New Roman"/>
                <a:cs typeface="Times New Roman"/>
              </a:rPr>
              <a:t>output.</a:t>
            </a:r>
            <a:endParaRPr sz="200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61518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Business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Models</a:t>
            </a:r>
            <a:endParaRPr sz="3200">
              <a:latin typeface="Times New Roman"/>
              <a:cs typeface="Times New Roman"/>
            </a:endParaRPr>
          </a:p>
        </p:txBody>
      </p:sp>
      <p:sp>
        <p:nvSpPr>
          <p:cNvPr id="3" name="object 3"/>
          <p:cNvSpPr txBox="1"/>
          <p:nvPr/>
        </p:nvSpPr>
        <p:spPr>
          <a:xfrm>
            <a:off x="514134" y="1157130"/>
            <a:ext cx="8082280" cy="3966210"/>
          </a:xfrm>
          <a:prstGeom prst="rect">
            <a:avLst/>
          </a:prstGeom>
        </p:spPr>
        <p:txBody>
          <a:bodyPr vert="horz" wrap="square" lIns="0" tIns="12700" rIns="0" bIns="0" rtlCol="0">
            <a:spAutoFit/>
          </a:bodyPr>
          <a:lstStyle/>
          <a:p>
            <a:pPr marL="12700" marR="11430" algn="just">
              <a:lnSpc>
                <a:spcPct val="129299"/>
              </a:lnSpc>
              <a:spcBef>
                <a:spcPts val="100"/>
              </a:spcBef>
            </a:pPr>
            <a:r>
              <a:rPr sz="2000" spc="-5" dirty="0">
                <a:latin typeface="Times New Roman"/>
                <a:cs typeface="Times New Roman"/>
              </a:rPr>
              <a:t>Data </a:t>
            </a:r>
            <a:r>
              <a:rPr sz="2000" spc="-10" dirty="0">
                <a:latin typeface="Times New Roman"/>
                <a:cs typeface="Times New Roman"/>
              </a:rPr>
              <a:t>reduction </a:t>
            </a:r>
            <a:r>
              <a:rPr sz="2000" spc="-5" dirty="0">
                <a:latin typeface="Times New Roman"/>
                <a:cs typeface="Times New Roman"/>
              </a:rPr>
              <a:t>is the </a:t>
            </a:r>
            <a:r>
              <a:rPr sz="2000" spc="-10" dirty="0">
                <a:latin typeface="Times New Roman"/>
                <a:cs typeface="Times New Roman"/>
              </a:rPr>
              <a:t>conversion </a:t>
            </a:r>
            <a:r>
              <a:rPr sz="2000" spc="-5" dirty="0">
                <a:latin typeface="Times New Roman"/>
                <a:cs typeface="Times New Roman"/>
              </a:rPr>
              <a:t>of raw </a:t>
            </a:r>
            <a:r>
              <a:rPr sz="2000" dirty="0">
                <a:latin typeface="Times New Roman"/>
                <a:cs typeface="Times New Roman"/>
              </a:rPr>
              <a:t>data </a:t>
            </a:r>
            <a:r>
              <a:rPr sz="2000" spc="5" dirty="0">
                <a:latin typeface="Times New Roman"/>
                <a:cs typeface="Times New Roman"/>
              </a:rPr>
              <a:t>into </a:t>
            </a:r>
            <a:r>
              <a:rPr sz="2000" dirty="0">
                <a:latin typeface="Times New Roman"/>
                <a:cs typeface="Times New Roman"/>
              </a:rPr>
              <a:t>a </a:t>
            </a:r>
            <a:r>
              <a:rPr sz="2000" spc="-10" dirty="0">
                <a:latin typeface="Times New Roman"/>
                <a:cs typeface="Times New Roman"/>
              </a:rPr>
              <a:t>smaller </a:t>
            </a:r>
            <a:r>
              <a:rPr sz="2000" spc="-5" dirty="0">
                <a:latin typeface="Times New Roman"/>
                <a:cs typeface="Times New Roman"/>
              </a:rPr>
              <a:t>amount of </a:t>
            </a:r>
            <a:r>
              <a:rPr sz="2000" spc="5" dirty="0">
                <a:latin typeface="Times New Roman"/>
                <a:cs typeface="Times New Roman"/>
              </a:rPr>
              <a:t>more </a:t>
            </a:r>
            <a:r>
              <a:rPr sz="2000" spc="10" dirty="0">
                <a:latin typeface="Times New Roman"/>
                <a:cs typeface="Times New Roman"/>
              </a:rPr>
              <a:t> </a:t>
            </a:r>
            <a:r>
              <a:rPr sz="2000" spc="-10" dirty="0">
                <a:latin typeface="Times New Roman"/>
                <a:cs typeface="Times New Roman"/>
              </a:rPr>
              <a:t>useful</a:t>
            </a:r>
            <a:r>
              <a:rPr sz="2000" spc="-5" dirty="0">
                <a:latin typeface="Times New Roman"/>
                <a:cs typeface="Times New Roman"/>
              </a:rPr>
              <a:t> </a:t>
            </a:r>
            <a:r>
              <a:rPr sz="2000" spc="-10" dirty="0">
                <a:latin typeface="Times New Roman"/>
                <a:cs typeface="Times New Roman"/>
              </a:rPr>
              <a:t>information.</a:t>
            </a:r>
            <a:r>
              <a:rPr sz="2000" spc="-5" dirty="0">
                <a:latin typeface="Times New Roman"/>
                <a:cs typeface="Times New Roman"/>
              </a:rPr>
              <a:t> Descriptive,</a:t>
            </a:r>
            <a:r>
              <a:rPr sz="2000" dirty="0">
                <a:latin typeface="Times New Roman"/>
                <a:cs typeface="Times New Roman"/>
              </a:rPr>
              <a:t> </a:t>
            </a:r>
            <a:r>
              <a:rPr sz="2000" spc="-5" dirty="0">
                <a:latin typeface="Times New Roman"/>
                <a:cs typeface="Times New Roman"/>
              </a:rPr>
              <a:t>predictive,</a:t>
            </a:r>
            <a:r>
              <a:rPr sz="2000" dirty="0">
                <a:latin typeface="Times New Roman"/>
                <a:cs typeface="Times New Roman"/>
              </a:rPr>
              <a:t> and</a:t>
            </a:r>
            <a:r>
              <a:rPr sz="2000" spc="5" dirty="0">
                <a:latin typeface="Times New Roman"/>
                <a:cs typeface="Times New Roman"/>
              </a:rPr>
              <a:t> </a:t>
            </a:r>
            <a:r>
              <a:rPr sz="2000" dirty="0">
                <a:latin typeface="Times New Roman"/>
                <a:cs typeface="Times New Roman"/>
              </a:rPr>
              <a:t>prescriptive</a:t>
            </a:r>
            <a:r>
              <a:rPr sz="2000" spc="5" dirty="0">
                <a:latin typeface="Times New Roman"/>
                <a:cs typeface="Times New Roman"/>
              </a:rPr>
              <a:t> </a:t>
            </a:r>
            <a:r>
              <a:rPr sz="2000" spc="-10" dirty="0">
                <a:latin typeface="Times New Roman"/>
                <a:cs typeface="Times New Roman"/>
              </a:rPr>
              <a:t>analytics</a:t>
            </a:r>
            <a:r>
              <a:rPr sz="2000" spc="-5" dirty="0">
                <a:latin typeface="Times New Roman"/>
                <a:cs typeface="Times New Roman"/>
              </a:rPr>
              <a:t> </a:t>
            </a:r>
            <a:r>
              <a:rPr sz="2000" spc="10" dirty="0">
                <a:latin typeface="Times New Roman"/>
                <a:cs typeface="Times New Roman"/>
              </a:rPr>
              <a:t>are </a:t>
            </a:r>
            <a:r>
              <a:rPr sz="2000" spc="15" dirty="0">
                <a:latin typeface="Times New Roman"/>
                <a:cs typeface="Times New Roman"/>
              </a:rPr>
              <a:t> </a:t>
            </a:r>
            <a:r>
              <a:rPr sz="2000" spc="-10" dirty="0">
                <a:latin typeface="Times New Roman"/>
                <a:cs typeface="Times New Roman"/>
              </a:rPr>
              <a:t>essentially</a:t>
            </a:r>
            <a:r>
              <a:rPr sz="2000" spc="10" dirty="0">
                <a:latin typeface="Times New Roman"/>
                <a:cs typeface="Times New Roman"/>
              </a:rPr>
              <a:t> </a:t>
            </a:r>
            <a:r>
              <a:rPr sz="2000" spc="-10" dirty="0">
                <a:latin typeface="Times New Roman"/>
                <a:cs typeface="Times New Roman"/>
              </a:rPr>
              <a:t>steps</a:t>
            </a:r>
            <a:r>
              <a:rPr sz="2000" spc="20" dirty="0">
                <a:latin typeface="Times New Roman"/>
                <a:cs typeface="Times New Roman"/>
              </a:rPr>
              <a:t> </a:t>
            </a:r>
            <a:r>
              <a:rPr sz="2000" spc="-5" dirty="0">
                <a:latin typeface="Times New Roman"/>
                <a:cs typeface="Times New Roman"/>
              </a:rPr>
              <a:t>in </a:t>
            </a:r>
            <a:r>
              <a:rPr sz="2000" dirty="0">
                <a:latin typeface="Times New Roman"/>
                <a:cs typeface="Times New Roman"/>
              </a:rPr>
              <a:t>data</a:t>
            </a:r>
            <a:r>
              <a:rPr sz="2000" spc="5" dirty="0">
                <a:latin typeface="Times New Roman"/>
                <a:cs typeface="Times New Roman"/>
              </a:rPr>
              <a:t> </a:t>
            </a:r>
            <a:r>
              <a:rPr sz="2000" spc="-20" dirty="0">
                <a:latin typeface="Times New Roman"/>
                <a:cs typeface="Times New Roman"/>
              </a:rPr>
              <a:t>reduction.</a:t>
            </a:r>
            <a:endParaRPr sz="2000" dirty="0">
              <a:latin typeface="Times New Roman"/>
              <a:cs typeface="Times New Roman"/>
            </a:endParaRPr>
          </a:p>
          <a:p>
            <a:pPr marL="12700" algn="just">
              <a:lnSpc>
                <a:spcPct val="100000"/>
              </a:lnSpc>
              <a:spcBef>
                <a:spcPts val="505"/>
              </a:spcBef>
            </a:pPr>
            <a:r>
              <a:rPr sz="2200" b="1" dirty="0">
                <a:solidFill>
                  <a:srgbClr val="0000FF"/>
                </a:solidFill>
                <a:latin typeface="Times New Roman"/>
                <a:cs typeface="Times New Roman"/>
              </a:rPr>
              <a:t>1.</a:t>
            </a:r>
            <a:r>
              <a:rPr sz="2200" b="1" spc="835" dirty="0">
                <a:solidFill>
                  <a:srgbClr val="0000FF"/>
                </a:solidFill>
                <a:latin typeface="Times New Roman"/>
                <a:cs typeface="Times New Roman"/>
              </a:rPr>
              <a:t> </a:t>
            </a:r>
            <a:r>
              <a:rPr sz="2200" b="1" dirty="0">
                <a:solidFill>
                  <a:srgbClr val="0000FF"/>
                </a:solidFill>
                <a:latin typeface="Times New Roman"/>
                <a:cs typeface="Times New Roman"/>
              </a:rPr>
              <a:t>Descriptive</a:t>
            </a:r>
            <a:r>
              <a:rPr sz="2200" b="1" spc="-30" dirty="0">
                <a:solidFill>
                  <a:srgbClr val="0000FF"/>
                </a:solidFill>
                <a:latin typeface="Times New Roman"/>
                <a:cs typeface="Times New Roman"/>
              </a:rPr>
              <a:t> </a:t>
            </a:r>
            <a:r>
              <a:rPr sz="2200" b="1" spc="-10" dirty="0">
                <a:solidFill>
                  <a:srgbClr val="0000FF"/>
                </a:solidFill>
                <a:latin typeface="Times New Roman"/>
                <a:cs typeface="Times New Roman"/>
              </a:rPr>
              <a:t>Analytics</a:t>
            </a:r>
            <a:endParaRPr sz="2200" dirty="0">
              <a:latin typeface="Times New Roman"/>
              <a:cs typeface="Times New Roman"/>
            </a:endParaRPr>
          </a:p>
          <a:p>
            <a:pPr marL="355600" marR="12065" indent="-343535">
              <a:lnSpc>
                <a:spcPts val="3100"/>
              </a:lnSpc>
              <a:spcBef>
                <a:spcPts val="180"/>
              </a:spcBef>
              <a:buChar char="-"/>
              <a:tabLst>
                <a:tab pos="355600" algn="l"/>
                <a:tab pos="356235" algn="l"/>
                <a:tab pos="876300" algn="l"/>
                <a:tab pos="1943735" algn="l"/>
                <a:tab pos="2820670" algn="l"/>
                <a:tab pos="3907790" algn="l"/>
                <a:tab pos="4403090" algn="l"/>
                <a:tab pos="5394325" algn="l"/>
                <a:tab pos="6722745" algn="l"/>
                <a:tab pos="7752080" algn="l"/>
              </a:tabLst>
            </a:pPr>
            <a:r>
              <a:rPr sz="2000" spc="-25" dirty="0">
                <a:latin typeface="Times New Roman"/>
                <a:cs typeface="Times New Roman"/>
              </a:rPr>
              <a:t>T</a:t>
            </a:r>
            <a:r>
              <a:rPr sz="2000" dirty="0">
                <a:latin typeface="Times New Roman"/>
                <a:cs typeface="Times New Roman"/>
              </a:rPr>
              <a:t>he	</a:t>
            </a:r>
            <a:r>
              <a:rPr sz="2000" spc="-20" dirty="0">
                <a:latin typeface="Times New Roman"/>
                <a:cs typeface="Times New Roman"/>
              </a:rPr>
              <a:t>f</a:t>
            </a:r>
            <a:r>
              <a:rPr sz="2000" dirty="0">
                <a:latin typeface="Times New Roman"/>
                <a:cs typeface="Times New Roman"/>
              </a:rPr>
              <a:t>i</a:t>
            </a:r>
            <a:r>
              <a:rPr sz="2000" spc="-25" dirty="0">
                <a:latin typeface="Times New Roman"/>
                <a:cs typeface="Times New Roman"/>
              </a:rPr>
              <a:t>r</a:t>
            </a:r>
            <a:r>
              <a:rPr sz="2000" spc="15" dirty="0">
                <a:latin typeface="Times New Roman"/>
                <a:cs typeface="Times New Roman"/>
              </a:rPr>
              <a:t>s</a:t>
            </a:r>
            <a:r>
              <a:rPr sz="2000" dirty="0">
                <a:latin typeface="Times New Roman"/>
                <a:cs typeface="Times New Roman"/>
              </a:rPr>
              <a:t>t </a:t>
            </a:r>
            <a:r>
              <a:rPr sz="2000" spc="-5" dirty="0">
                <a:latin typeface="Times New Roman"/>
                <a:cs typeface="Times New Roman"/>
              </a:rPr>
              <a:t> </a:t>
            </a:r>
            <a:r>
              <a:rPr sz="2000" spc="15" dirty="0">
                <a:latin typeface="Times New Roman"/>
                <a:cs typeface="Times New Roman"/>
              </a:rPr>
              <a:t>s</a:t>
            </a:r>
            <a:r>
              <a:rPr sz="2000" dirty="0">
                <a:latin typeface="Times New Roman"/>
                <a:cs typeface="Times New Roman"/>
              </a:rPr>
              <a:t>t</a:t>
            </a:r>
            <a:r>
              <a:rPr sz="2000" spc="-45" dirty="0">
                <a:latin typeface="Times New Roman"/>
                <a:cs typeface="Times New Roman"/>
              </a:rPr>
              <a:t>e</a:t>
            </a:r>
            <a:r>
              <a:rPr sz="2000" dirty="0">
                <a:latin typeface="Times New Roman"/>
                <a:cs typeface="Times New Roman"/>
              </a:rPr>
              <a:t>p	</a:t>
            </a:r>
            <a:r>
              <a:rPr sz="2000" spc="-5" dirty="0">
                <a:latin typeface="Times New Roman"/>
                <a:cs typeface="Times New Roman"/>
              </a:rPr>
              <a:t>i</a:t>
            </a:r>
            <a:r>
              <a:rPr sz="2000" dirty="0">
                <a:latin typeface="Times New Roman"/>
                <a:cs typeface="Times New Roman"/>
              </a:rPr>
              <a:t>n </a:t>
            </a:r>
            <a:r>
              <a:rPr sz="2000" spc="-5" dirty="0">
                <a:latin typeface="Times New Roman"/>
                <a:cs typeface="Times New Roman"/>
              </a:rPr>
              <a:t> </a:t>
            </a:r>
            <a:r>
              <a:rPr sz="2000" dirty="0">
                <a:latin typeface="Times New Roman"/>
                <a:cs typeface="Times New Roman"/>
              </a:rPr>
              <a:t>d</a:t>
            </a:r>
            <a:r>
              <a:rPr sz="2000" spc="10" dirty="0">
                <a:latin typeface="Times New Roman"/>
                <a:cs typeface="Times New Roman"/>
              </a:rPr>
              <a:t>a</a:t>
            </a:r>
            <a:r>
              <a:rPr sz="2000" dirty="0">
                <a:latin typeface="Times New Roman"/>
                <a:cs typeface="Times New Roman"/>
              </a:rPr>
              <a:t>ta	</a:t>
            </a:r>
            <a:r>
              <a:rPr sz="2000" spc="30" dirty="0">
                <a:latin typeface="Times New Roman"/>
                <a:cs typeface="Times New Roman"/>
              </a:rPr>
              <a:t>r</a:t>
            </a:r>
            <a:r>
              <a:rPr sz="2000" spc="-40" dirty="0">
                <a:latin typeface="Times New Roman"/>
                <a:cs typeface="Times New Roman"/>
              </a:rPr>
              <a:t>e</a:t>
            </a:r>
            <a:r>
              <a:rPr sz="2000" dirty="0">
                <a:latin typeface="Times New Roman"/>
                <a:cs typeface="Times New Roman"/>
              </a:rPr>
              <a:t>d</a:t>
            </a:r>
            <a:r>
              <a:rPr sz="2000" spc="50" dirty="0">
                <a:latin typeface="Times New Roman"/>
                <a:cs typeface="Times New Roman"/>
              </a:rPr>
              <a:t>u</a:t>
            </a:r>
            <a:r>
              <a:rPr sz="2000" spc="-40" dirty="0">
                <a:latin typeface="Times New Roman"/>
                <a:cs typeface="Times New Roman"/>
              </a:rPr>
              <a:t>c</a:t>
            </a:r>
            <a:r>
              <a:rPr sz="2000" dirty="0">
                <a:latin typeface="Times New Roman"/>
                <a:cs typeface="Times New Roman"/>
              </a:rPr>
              <a:t>t</a:t>
            </a:r>
            <a:r>
              <a:rPr sz="2000" spc="35" dirty="0">
                <a:latin typeface="Times New Roman"/>
                <a:cs typeface="Times New Roman"/>
              </a:rPr>
              <a:t>i</a:t>
            </a:r>
            <a:r>
              <a:rPr sz="2000" spc="-50" dirty="0">
                <a:latin typeface="Times New Roman"/>
                <a:cs typeface="Times New Roman"/>
              </a:rPr>
              <a:t>o</a:t>
            </a:r>
            <a:r>
              <a:rPr sz="2000" dirty="0">
                <a:latin typeface="Times New Roman"/>
                <a:cs typeface="Times New Roman"/>
              </a:rPr>
              <a:t>n	</a:t>
            </a:r>
            <a:r>
              <a:rPr sz="2000" spc="10" dirty="0">
                <a:latin typeface="Times New Roman"/>
                <a:cs typeface="Times New Roman"/>
              </a:rPr>
              <a:t>a</a:t>
            </a:r>
            <a:r>
              <a:rPr sz="2000" dirty="0">
                <a:latin typeface="Times New Roman"/>
                <a:cs typeface="Times New Roman"/>
              </a:rPr>
              <a:t>nd	</a:t>
            </a:r>
            <a:r>
              <a:rPr sz="2000" spc="-10" dirty="0">
                <a:latin typeface="Times New Roman"/>
                <a:cs typeface="Times New Roman"/>
              </a:rPr>
              <a:t>m</a:t>
            </a:r>
            <a:r>
              <a:rPr sz="2000" spc="10" dirty="0">
                <a:latin typeface="Times New Roman"/>
                <a:cs typeface="Times New Roman"/>
              </a:rPr>
              <a:t>a</a:t>
            </a:r>
            <a:r>
              <a:rPr sz="2000" spc="40" dirty="0">
                <a:latin typeface="Times New Roman"/>
                <a:cs typeface="Times New Roman"/>
              </a:rPr>
              <a:t>j</a:t>
            </a:r>
            <a:r>
              <a:rPr sz="2000" spc="-50" dirty="0">
                <a:latin typeface="Times New Roman"/>
                <a:cs typeface="Times New Roman"/>
              </a:rPr>
              <a:t>o</a:t>
            </a:r>
            <a:r>
              <a:rPr sz="2000" spc="-20" dirty="0">
                <a:latin typeface="Times New Roman"/>
                <a:cs typeface="Times New Roman"/>
              </a:rPr>
              <a:t>r</a:t>
            </a:r>
            <a:r>
              <a:rPr sz="2000" dirty="0">
                <a:latin typeface="Times New Roman"/>
                <a:cs typeface="Times New Roman"/>
              </a:rPr>
              <a:t>i</a:t>
            </a:r>
            <a:r>
              <a:rPr sz="2000" spc="35" dirty="0">
                <a:latin typeface="Times New Roman"/>
                <a:cs typeface="Times New Roman"/>
              </a:rPr>
              <a:t>t</a:t>
            </a:r>
            <a:r>
              <a:rPr sz="2000" dirty="0">
                <a:latin typeface="Times New Roman"/>
                <a:cs typeface="Times New Roman"/>
              </a:rPr>
              <a:t>y	of </a:t>
            </a:r>
            <a:r>
              <a:rPr sz="2000" spc="-15" dirty="0">
                <a:latin typeface="Times New Roman"/>
                <a:cs typeface="Times New Roman"/>
              </a:rPr>
              <a:t> </a:t>
            </a:r>
            <a:r>
              <a:rPr sz="2000" spc="-5" dirty="0">
                <a:latin typeface="Times New Roman"/>
                <a:cs typeface="Times New Roman"/>
              </a:rPr>
              <a:t>bu</a:t>
            </a:r>
            <a:r>
              <a:rPr sz="2000" spc="15" dirty="0">
                <a:latin typeface="Times New Roman"/>
                <a:cs typeface="Times New Roman"/>
              </a:rPr>
              <a:t>s</a:t>
            </a:r>
            <a:r>
              <a:rPr sz="2000" dirty="0">
                <a:latin typeface="Times New Roman"/>
                <a:cs typeface="Times New Roman"/>
              </a:rPr>
              <a:t>i</a:t>
            </a:r>
            <a:r>
              <a:rPr sz="2000" spc="-10" dirty="0">
                <a:latin typeface="Times New Roman"/>
                <a:cs typeface="Times New Roman"/>
              </a:rPr>
              <a:t>n</a:t>
            </a:r>
            <a:r>
              <a:rPr sz="2000" spc="-40" dirty="0">
                <a:latin typeface="Times New Roman"/>
                <a:cs typeface="Times New Roman"/>
              </a:rPr>
              <a:t>e</a:t>
            </a:r>
            <a:r>
              <a:rPr sz="2000" spc="15" dirty="0">
                <a:latin typeface="Times New Roman"/>
                <a:cs typeface="Times New Roman"/>
              </a:rPr>
              <a:t>s</a:t>
            </a:r>
            <a:r>
              <a:rPr sz="2000" spc="-5" dirty="0">
                <a:latin typeface="Times New Roman"/>
                <a:cs typeface="Times New Roman"/>
              </a:rPr>
              <a:t>s</a:t>
            </a:r>
            <a:r>
              <a:rPr sz="2000" dirty="0">
                <a:latin typeface="Times New Roman"/>
                <a:cs typeface="Times New Roman"/>
              </a:rPr>
              <a:t>	</a:t>
            </a:r>
            <a:r>
              <a:rPr sz="2000" spc="10" dirty="0">
                <a:latin typeface="Times New Roman"/>
                <a:cs typeface="Times New Roman"/>
              </a:rPr>
              <a:t>a</a:t>
            </a:r>
            <a:r>
              <a:rPr sz="2000" dirty="0">
                <a:latin typeface="Times New Roman"/>
                <a:cs typeface="Times New Roman"/>
              </a:rPr>
              <a:t>n</a:t>
            </a:r>
            <a:r>
              <a:rPr sz="2000" spc="10" dirty="0">
                <a:latin typeface="Times New Roman"/>
                <a:cs typeface="Times New Roman"/>
              </a:rPr>
              <a:t>a</a:t>
            </a:r>
            <a:r>
              <a:rPr sz="2000" spc="40" dirty="0">
                <a:latin typeface="Times New Roman"/>
                <a:cs typeface="Times New Roman"/>
              </a:rPr>
              <a:t>l</a:t>
            </a:r>
            <a:r>
              <a:rPr sz="2000" spc="-100" dirty="0">
                <a:latin typeface="Times New Roman"/>
                <a:cs typeface="Times New Roman"/>
              </a:rPr>
              <a:t>y</a:t>
            </a:r>
            <a:r>
              <a:rPr sz="2000" dirty="0">
                <a:latin typeface="Times New Roman"/>
                <a:cs typeface="Times New Roman"/>
              </a:rPr>
              <a:t>t</a:t>
            </a:r>
            <a:r>
              <a:rPr sz="2000" spc="35" dirty="0">
                <a:latin typeface="Times New Roman"/>
                <a:cs typeface="Times New Roman"/>
              </a:rPr>
              <a:t>i</a:t>
            </a:r>
            <a:r>
              <a:rPr sz="2000" spc="-40" dirty="0">
                <a:latin typeface="Times New Roman"/>
                <a:cs typeface="Times New Roman"/>
              </a:rPr>
              <a:t>c</a:t>
            </a:r>
            <a:r>
              <a:rPr sz="2000" spc="-5" dirty="0">
                <a:latin typeface="Times New Roman"/>
                <a:cs typeface="Times New Roman"/>
              </a:rPr>
              <a:t>s</a:t>
            </a:r>
            <a:r>
              <a:rPr sz="2000" dirty="0">
                <a:latin typeface="Times New Roman"/>
                <a:cs typeface="Times New Roman"/>
              </a:rPr>
              <a:t>	</a:t>
            </a:r>
            <a:r>
              <a:rPr sz="2000" spc="10" dirty="0">
                <a:latin typeface="Times New Roman"/>
                <a:cs typeface="Times New Roman"/>
              </a:rPr>
              <a:t>a</a:t>
            </a:r>
            <a:r>
              <a:rPr sz="2000" spc="-20" dirty="0">
                <a:latin typeface="Times New Roman"/>
                <a:cs typeface="Times New Roman"/>
              </a:rPr>
              <a:t>r</a:t>
            </a:r>
            <a:r>
              <a:rPr sz="2000" dirty="0">
                <a:latin typeface="Times New Roman"/>
                <a:cs typeface="Times New Roman"/>
              </a:rPr>
              <a:t>e  </a:t>
            </a:r>
            <a:r>
              <a:rPr sz="2000" spc="-20" dirty="0">
                <a:latin typeface="Times New Roman"/>
                <a:cs typeface="Times New Roman"/>
              </a:rPr>
              <a:t>descriptive.</a:t>
            </a:r>
            <a:endParaRPr sz="2000" dirty="0">
              <a:latin typeface="Times New Roman"/>
              <a:cs typeface="Times New Roman"/>
            </a:endParaRPr>
          </a:p>
          <a:p>
            <a:pPr marL="355600" marR="5080" indent="-343535">
              <a:lnSpc>
                <a:spcPts val="3100"/>
              </a:lnSpc>
              <a:spcBef>
                <a:spcPts val="5"/>
              </a:spcBef>
              <a:buChar char="-"/>
              <a:tabLst>
                <a:tab pos="355600" algn="l"/>
                <a:tab pos="356235" algn="l"/>
              </a:tabLst>
            </a:pPr>
            <a:r>
              <a:rPr sz="2000" spc="-10" dirty="0">
                <a:latin typeface="Times New Roman"/>
                <a:cs typeface="Times New Roman"/>
              </a:rPr>
              <a:t>It</a:t>
            </a:r>
            <a:r>
              <a:rPr sz="2000" spc="140" dirty="0">
                <a:latin typeface="Times New Roman"/>
                <a:cs typeface="Times New Roman"/>
              </a:rPr>
              <a:t> </a:t>
            </a:r>
            <a:r>
              <a:rPr sz="2000" dirty="0">
                <a:latin typeface="Times New Roman"/>
                <a:cs typeface="Times New Roman"/>
              </a:rPr>
              <a:t>summarize</a:t>
            </a:r>
            <a:r>
              <a:rPr sz="2000" spc="105" dirty="0">
                <a:latin typeface="Times New Roman"/>
                <a:cs typeface="Times New Roman"/>
              </a:rPr>
              <a:t> </a:t>
            </a:r>
            <a:r>
              <a:rPr sz="2000" dirty="0">
                <a:latin typeface="Times New Roman"/>
                <a:cs typeface="Times New Roman"/>
              </a:rPr>
              <a:t>what</a:t>
            </a:r>
            <a:r>
              <a:rPr sz="2000" spc="150" dirty="0">
                <a:latin typeface="Times New Roman"/>
                <a:cs typeface="Times New Roman"/>
              </a:rPr>
              <a:t> </a:t>
            </a:r>
            <a:r>
              <a:rPr sz="2000" dirty="0">
                <a:latin typeface="Times New Roman"/>
                <a:cs typeface="Times New Roman"/>
              </a:rPr>
              <a:t>has</a:t>
            </a:r>
            <a:r>
              <a:rPr sz="2000" spc="175" dirty="0">
                <a:latin typeface="Times New Roman"/>
                <a:cs typeface="Times New Roman"/>
              </a:rPr>
              <a:t> </a:t>
            </a:r>
            <a:r>
              <a:rPr sz="2000" spc="-5" dirty="0">
                <a:latin typeface="Times New Roman"/>
                <a:cs typeface="Times New Roman"/>
              </a:rPr>
              <a:t>happened</a:t>
            </a:r>
            <a:r>
              <a:rPr sz="2000" spc="160" dirty="0">
                <a:latin typeface="Times New Roman"/>
                <a:cs typeface="Times New Roman"/>
              </a:rPr>
              <a:t> </a:t>
            </a:r>
            <a:r>
              <a:rPr sz="2000" spc="-5" dirty="0">
                <a:latin typeface="Times New Roman"/>
                <a:cs typeface="Times New Roman"/>
              </a:rPr>
              <a:t>in</a:t>
            </a:r>
            <a:r>
              <a:rPr sz="2000" spc="150" dirty="0">
                <a:latin typeface="Times New Roman"/>
                <a:cs typeface="Times New Roman"/>
              </a:rPr>
              <a:t> </a:t>
            </a:r>
            <a:r>
              <a:rPr sz="2000" spc="10" dirty="0">
                <a:latin typeface="Times New Roman"/>
                <a:cs typeface="Times New Roman"/>
              </a:rPr>
              <a:t>the</a:t>
            </a:r>
            <a:r>
              <a:rPr sz="2000" spc="120" dirty="0">
                <a:latin typeface="Times New Roman"/>
                <a:cs typeface="Times New Roman"/>
              </a:rPr>
              <a:t> </a:t>
            </a:r>
            <a:r>
              <a:rPr sz="2000" spc="5" dirty="0">
                <a:latin typeface="Times New Roman"/>
                <a:cs typeface="Times New Roman"/>
              </a:rPr>
              <a:t>past</a:t>
            </a:r>
            <a:r>
              <a:rPr sz="2000" spc="150" dirty="0">
                <a:latin typeface="Times New Roman"/>
                <a:cs typeface="Times New Roman"/>
              </a:rPr>
              <a:t> </a:t>
            </a:r>
            <a:r>
              <a:rPr sz="2000" dirty="0">
                <a:latin typeface="Times New Roman"/>
                <a:cs typeface="Times New Roman"/>
              </a:rPr>
              <a:t>and</a:t>
            </a:r>
            <a:r>
              <a:rPr sz="2000" spc="155" dirty="0">
                <a:latin typeface="Times New Roman"/>
                <a:cs typeface="Times New Roman"/>
              </a:rPr>
              <a:t> </a:t>
            </a:r>
            <a:r>
              <a:rPr sz="2000" spc="-5" dirty="0">
                <a:latin typeface="Times New Roman"/>
                <a:cs typeface="Times New Roman"/>
              </a:rPr>
              <a:t>allow</a:t>
            </a:r>
            <a:r>
              <a:rPr sz="2000" spc="160" dirty="0">
                <a:latin typeface="Times New Roman"/>
                <a:cs typeface="Times New Roman"/>
              </a:rPr>
              <a:t> </a:t>
            </a:r>
            <a:r>
              <a:rPr sz="2000" dirty="0">
                <a:latin typeface="Times New Roman"/>
                <a:cs typeface="Times New Roman"/>
              </a:rPr>
              <a:t>decision</a:t>
            </a:r>
            <a:r>
              <a:rPr sz="2000" spc="150" dirty="0">
                <a:latin typeface="Times New Roman"/>
                <a:cs typeface="Times New Roman"/>
              </a:rPr>
              <a:t> </a:t>
            </a:r>
            <a:r>
              <a:rPr sz="2000" spc="-10" dirty="0">
                <a:latin typeface="Times New Roman"/>
                <a:cs typeface="Times New Roman"/>
              </a:rPr>
              <a:t>makers</a:t>
            </a:r>
            <a:r>
              <a:rPr sz="2000" spc="170" dirty="0">
                <a:latin typeface="Times New Roman"/>
                <a:cs typeface="Times New Roman"/>
              </a:rPr>
              <a:t> </a:t>
            </a:r>
            <a:r>
              <a:rPr sz="2000" spc="40" dirty="0">
                <a:latin typeface="Times New Roman"/>
                <a:cs typeface="Times New Roman"/>
              </a:rPr>
              <a:t>to </a:t>
            </a:r>
            <a:r>
              <a:rPr sz="2000" spc="-484" dirty="0">
                <a:latin typeface="Times New Roman"/>
                <a:cs typeface="Times New Roman"/>
              </a:rPr>
              <a:t> </a:t>
            </a:r>
            <a:r>
              <a:rPr sz="2000" spc="-15" dirty="0">
                <a:latin typeface="Times New Roman"/>
                <a:cs typeface="Times New Roman"/>
              </a:rPr>
              <a:t>learn</a:t>
            </a:r>
            <a:r>
              <a:rPr sz="2000" spc="45" dirty="0">
                <a:latin typeface="Times New Roman"/>
                <a:cs typeface="Times New Roman"/>
              </a:rPr>
              <a:t> </a:t>
            </a:r>
            <a:r>
              <a:rPr sz="2000" spc="-40" dirty="0">
                <a:latin typeface="Times New Roman"/>
                <a:cs typeface="Times New Roman"/>
              </a:rPr>
              <a:t>from</a:t>
            </a:r>
            <a:r>
              <a:rPr sz="2000" spc="90" dirty="0">
                <a:latin typeface="Times New Roman"/>
                <a:cs typeface="Times New Roman"/>
              </a:rPr>
              <a:t> </a:t>
            </a:r>
            <a:r>
              <a:rPr sz="2000" spc="5" dirty="0">
                <a:latin typeface="Times New Roman"/>
                <a:cs typeface="Times New Roman"/>
              </a:rPr>
              <a:t>past</a:t>
            </a:r>
            <a:r>
              <a:rPr sz="2000" spc="-10" dirty="0">
                <a:latin typeface="Times New Roman"/>
                <a:cs typeface="Times New Roman"/>
              </a:rPr>
              <a:t> </a:t>
            </a:r>
            <a:r>
              <a:rPr sz="2000" spc="-15" dirty="0">
                <a:latin typeface="Times New Roman"/>
                <a:cs typeface="Times New Roman"/>
              </a:rPr>
              <a:t>behaviors.</a:t>
            </a:r>
            <a:endParaRPr sz="2000" dirty="0">
              <a:latin typeface="Times New Roman"/>
              <a:cs typeface="Times New Roman"/>
            </a:endParaRPr>
          </a:p>
          <a:p>
            <a:pPr marL="355600" marR="17145" indent="-343535">
              <a:lnSpc>
                <a:spcPts val="3100"/>
              </a:lnSpc>
              <a:buChar char="-"/>
              <a:tabLst>
                <a:tab pos="355600" algn="l"/>
                <a:tab pos="356235" algn="l"/>
                <a:tab pos="952500" algn="l"/>
                <a:tab pos="2287270" algn="l"/>
                <a:tab pos="3507104" algn="l"/>
                <a:tab pos="4784090" algn="l"/>
                <a:tab pos="5514975" algn="l"/>
                <a:tab pos="6487160" algn="l"/>
                <a:tab pos="7688580" algn="l"/>
              </a:tabLst>
            </a:pPr>
            <a:r>
              <a:rPr sz="2000" spc="-25" dirty="0">
                <a:latin typeface="Times New Roman"/>
                <a:cs typeface="Times New Roman"/>
              </a:rPr>
              <a:t>E</a:t>
            </a:r>
            <a:r>
              <a:rPr sz="2000" dirty="0">
                <a:latin typeface="Times New Roman"/>
                <a:cs typeface="Times New Roman"/>
              </a:rPr>
              <a:t>g</a:t>
            </a:r>
            <a:r>
              <a:rPr sz="2000" spc="-10" dirty="0">
                <a:latin typeface="Times New Roman"/>
                <a:cs typeface="Times New Roman"/>
              </a:rPr>
              <a:t>:</a:t>
            </a:r>
            <a:r>
              <a:rPr sz="2000" dirty="0">
                <a:latin typeface="Times New Roman"/>
                <a:cs typeface="Times New Roman"/>
              </a:rPr>
              <a:t>-	p</a:t>
            </a:r>
            <a:r>
              <a:rPr sz="2000" spc="30" dirty="0">
                <a:latin typeface="Times New Roman"/>
                <a:cs typeface="Times New Roman"/>
              </a:rPr>
              <a:t>r</a:t>
            </a:r>
            <a:r>
              <a:rPr sz="2000" spc="-50" dirty="0">
                <a:latin typeface="Times New Roman"/>
                <a:cs typeface="Times New Roman"/>
              </a:rPr>
              <a:t>o</a:t>
            </a:r>
            <a:r>
              <a:rPr sz="2000" dirty="0">
                <a:latin typeface="Times New Roman"/>
                <a:cs typeface="Times New Roman"/>
              </a:rPr>
              <a:t>d</a:t>
            </a:r>
            <a:r>
              <a:rPr sz="2000" spc="50" dirty="0">
                <a:latin typeface="Times New Roman"/>
                <a:cs typeface="Times New Roman"/>
              </a:rPr>
              <a:t>u</a:t>
            </a:r>
            <a:r>
              <a:rPr sz="2000" spc="-40" dirty="0">
                <a:latin typeface="Times New Roman"/>
                <a:cs typeface="Times New Roman"/>
              </a:rPr>
              <a:t>c</a:t>
            </a:r>
            <a:r>
              <a:rPr sz="2000" spc="-10" dirty="0">
                <a:latin typeface="Times New Roman"/>
                <a:cs typeface="Times New Roman"/>
              </a:rPr>
              <a:t>t</a:t>
            </a:r>
            <a:r>
              <a:rPr sz="2000" spc="40" dirty="0">
                <a:latin typeface="Times New Roman"/>
                <a:cs typeface="Times New Roman"/>
              </a:rPr>
              <a:t>i</a:t>
            </a:r>
            <a:r>
              <a:rPr sz="2000" spc="-50" dirty="0">
                <a:latin typeface="Times New Roman"/>
                <a:cs typeface="Times New Roman"/>
              </a:rPr>
              <a:t>o</a:t>
            </a:r>
            <a:r>
              <a:rPr sz="2000" dirty="0">
                <a:latin typeface="Times New Roman"/>
                <a:cs typeface="Times New Roman"/>
              </a:rPr>
              <a:t>n,	</a:t>
            </a:r>
            <a:r>
              <a:rPr sz="2000" spc="-20" dirty="0">
                <a:latin typeface="Times New Roman"/>
                <a:cs typeface="Times New Roman"/>
              </a:rPr>
              <a:t>f</a:t>
            </a:r>
            <a:r>
              <a:rPr sz="2000" spc="-10" dirty="0">
                <a:latin typeface="Times New Roman"/>
                <a:cs typeface="Times New Roman"/>
              </a:rPr>
              <a:t>i</a:t>
            </a:r>
            <a:r>
              <a:rPr sz="2000" dirty="0">
                <a:latin typeface="Times New Roman"/>
                <a:cs typeface="Times New Roman"/>
              </a:rPr>
              <a:t>n</a:t>
            </a:r>
            <a:r>
              <a:rPr sz="2000" spc="5" dirty="0">
                <a:latin typeface="Times New Roman"/>
                <a:cs typeface="Times New Roman"/>
              </a:rPr>
              <a:t>a</a:t>
            </a:r>
            <a:r>
              <a:rPr sz="2000" dirty="0">
                <a:latin typeface="Times New Roman"/>
                <a:cs typeface="Times New Roman"/>
              </a:rPr>
              <a:t>n</a:t>
            </a:r>
            <a:r>
              <a:rPr sz="2000" spc="-45" dirty="0">
                <a:latin typeface="Times New Roman"/>
                <a:cs typeface="Times New Roman"/>
              </a:rPr>
              <a:t>c</a:t>
            </a:r>
            <a:r>
              <a:rPr sz="2000" spc="-10" dirty="0">
                <a:latin typeface="Times New Roman"/>
                <a:cs typeface="Times New Roman"/>
              </a:rPr>
              <a:t>i</a:t>
            </a:r>
            <a:r>
              <a:rPr sz="2000" spc="5" dirty="0">
                <a:latin typeface="Times New Roman"/>
                <a:cs typeface="Times New Roman"/>
              </a:rPr>
              <a:t>a</a:t>
            </a:r>
            <a:r>
              <a:rPr sz="2000" spc="-10" dirty="0">
                <a:latin typeface="Times New Roman"/>
                <a:cs typeface="Times New Roman"/>
              </a:rPr>
              <a:t>l</a:t>
            </a:r>
            <a:r>
              <a:rPr sz="2000" spc="20" dirty="0">
                <a:latin typeface="Times New Roman"/>
                <a:cs typeface="Times New Roman"/>
              </a:rPr>
              <a:t>s</a:t>
            </a:r>
            <a:r>
              <a:rPr sz="2000" dirty="0">
                <a:latin typeface="Times New Roman"/>
                <a:cs typeface="Times New Roman"/>
              </a:rPr>
              <a:t>,	</a:t>
            </a:r>
            <a:r>
              <a:rPr sz="2000" spc="-55" dirty="0">
                <a:latin typeface="Times New Roman"/>
                <a:cs typeface="Times New Roman"/>
              </a:rPr>
              <a:t>o</a:t>
            </a:r>
            <a:r>
              <a:rPr sz="2000" dirty="0">
                <a:latin typeface="Times New Roman"/>
                <a:cs typeface="Times New Roman"/>
              </a:rPr>
              <a:t>p</a:t>
            </a:r>
            <a:r>
              <a:rPr sz="2000" spc="5" dirty="0">
                <a:latin typeface="Times New Roman"/>
                <a:cs typeface="Times New Roman"/>
              </a:rPr>
              <a:t>e</a:t>
            </a:r>
            <a:r>
              <a:rPr sz="2000" spc="-20" dirty="0">
                <a:latin typeface="Times New Roman"/>
                <a:cs typeface="Times New Roman"/>
              </a:rPr>
              <a:t>r</a:t>
            </a:r>
            <a:r>
              <a:rPr sz="2000" spc="5" dirty="0">
                <a:latin typeface="Times New Roman"/>
                <a:cs typeface="Times New Roman"/>
              </a:rPr>
              <a:t>a</a:t>
            </a:r>
            <a:r>
              <a:rPr sz="2000" spc="-10" dirty="0">
                <a:latin typeface="Times New Roman"/>
                <a:cs typeface="Times New Roman"/>
              </a:rPr>
              <a:t>ti</a:t>
            </a:r>
            <a:r>
              <a:rPr sz="2000" spc="-55" dirty="0">
                <a:latin typeface="Times New Roman"/>
                <a:cs typeface="Times New Roman"/>
              </a:rPr>
              <a:t>o</a:t>
            </a:r>
            <a:r>
              <a:rPr sz="2000" dirty="0">
                <a:latin typeface="Times New Roman"/>
                <a:cs typeface="Times New Roman"/>
              </a:rPr>
              <a:t>n</a:t>
            </a:r>
            <a:r>
              <a:rPr sz="2000" spc="15" dirty="0">
                <a:latin typeface="Times New Roman"/>
                <a:cs typeface="Times New Roman"/>
              </a:rPr>
              <a:t>s</a:t>
            </a:r>
            <a:r>
              <a:rPr sz="2000" dirty="0">
                <a:latin typeface="Times New Roman"/>
                <a:cs typeface="Times New Roman"/>
              </a:rPr>
              <a:t>,	</a:t>
            </a:r>
            <a:r>
              <a:rPr sz="2000" spc="20" dirty="0">
                <a:latin typeface="Times New Roman"/>
                <a:cs typeface="Times New Roman"/>
              </a:rPr>
              <a:t>s</a:t>
            </a:r>
            <a:r>
              <a:rPr sz="2000" spc="10" dirty="0">
                <a:latin typeface="Times New Roman"/>
                <a:cs typeface="Times New Roman"/>
              </a:rPr>
              <a:t>a</a:t>
            </a:r>
            <a:r>
              <a:rPr sz="2000" dirty="0">
                <a:latin typeface="Times New Roman"/>
                <a:cs typeface="Times New Roman"/>
              </a:rPr>
              <a:t>l</a:t>
            </a:r>
            <a:r>
              <a:rPr sz="2000" spc="-40" dirty="0">
                <a:latin typeface="Times New Roman"/>
                <a:cs typeface="Times New Roman"/>
              </a:rPr>
              <a:t>e</a:t>
            </a:r>
            <a:r>
              <a:rPr sz="2000" spc="20" dirty="0">
                <a:latin typeface="Times New Roman"/>
                <a:cs typeface="Times New Roman"/>
              </a:rPr>
              <a:t>s</a:t>
            </a:r>
            <a:r>
              <a:rPr sz="2000" dirty="0">
                <a:latin typeface="Times New Roman"/>
                <a:cs typeface="Times New Roman"/>
              </a:rPr>
              <a:t>,	</a:t>
            </a:r>
            <a:r>
              <a:rPr sz="2000" spc="-70" dirty="0">
                <a:latin typeface="Times New Roman"/>
                <a:cs typeface="Times New Roman"/>
              </a:rPr>
              <a:t>f</a:t>
            </a:r>
            <a:r>
              <a:rPr sz="2000" spc="-10" dirty="0">
                <a:latin typeface="Times New Roman"/>
                <a:cs typeface="Times New Roman"/>
              </a:rPr>
              <a:t>i</a:t>
            </a:r>
            <a:r>
              <a:rPr sz="2000" dirty="0">
                <a:latin typeface="Times New Roman"/>
                <a:cs typeface="Times New Roman"/>
              </a:rPr>
              <a:t>n</a:t>
            </a:r>
            <a:r>
              <a:rPr sz="2000" spc="5" dirty="0">
                <a:latin typeface="Times New Roman"/>
                <a:cs typeface="Times New Roman"/>
              </a:rPr>
              <a:t>a</a:t>
            </a:r>
            <a:r>
              <a:rPr sz="2000" spc="45" dirty="0">
                <a:latin typeface="Times New Roman"/>
                <a:cs typeface="Times New Roman"/>
              </a:rPr>
              <a:t>n</a:t>
            </a:r>
            <a:r>
              <a:rPr sz="2000" spc="5" dirty="0">
                <a:latin typeface="Times New Roman"/>
                <a:cs typeface="Times New Roman"/>
              </a:rPr>
              <a:t>c</a:t>
            </a:r>
            <a:r>
              <a:rPr sz="2000" spc="-40" dirty="0">
                <a:latin typeface="Times New Roman"/>
                <a:cs typeface="Times New Roman"/>
              </a:rPr>
              <a:t>e</a:t>
            </a:r>
            <a:r>
              <a:rPr sz="2000" dirty="0">
                <a:latin typeface="Times New Roman"/>
                <a:cs typeface="Times New Roman"/>
              </a:rPr>
              <a:t>,	</a:t>
            </a:r>
            <a:r>
              <a:rPr sz="2000" spc="-10" dirty="0">
                <a:latin typeface="Times New Roman"/>
                <a:cs typeface="Times New Roman"/>
              </a:rPr>
              <a:t>i</a:t>
            </a:r>
            <a:r>
              <a:rPr sz="2000" spc="45" dirty="0">
                <a:latin typeface="Times New Roman"/>
                <a:cs typeface="Times New Roman"/>
              </a:rPr>
              <a:t>n</a:t>
            </a:r>
            <a:r>
              <a:rPr sz="2000" dirty="0">
                <a:latin typeface="Times New Roman"/>
                <a:cs typeface="Times New Roman"/>
              </a:rPr>
              <a:t>v</a:t>
            </a:r>
            <a:r>
              <a:rPr sz="2000" spc="-40" dirty="0">
                <a:latin typeface="Times New Roman"/>
                <a:cs typeface="Times New Roman"/>
              </a:rPr>
              <a:t>e</a:t>
            </a:r>
            <a:r>
              <a:rPr sz="2000" dirty="0">
                <a:latin typeface="Times New Roman"/>
                <a:cs typeface="Times New Roman"/>
              </a:rPr>
              <a:t>n</a:t>
            </a:r>
            <a:r>
              <a:rPr sz="2000" spc="40" dirty="0">
                <a:latin typeface="Times New Roman"/>
                <a:cs typeface="Times New Roman"/>
              </a:rPr>
              <a:t>t</a:t>
            </a:r>
            <a:r>
              <a:rPr sz="2000" spc="-55" dirty="0">
                <a:latin typeface="Times New Roman"/>
                <a:cs typeface="Times New Roman"/>
              </a:rPr>
              <a:t>o</a:t>
            </a:r>
            <a:r>
              <a:rPr sz="2000" spc="30" dirty="0">
                <a:latin typeface="Times New Roman"/>
                <a:cs typeface="Times New Roman"/>
              </a:rPr>
              <a:t>r</a:t>
            </a:r>
            <a:r>
              <a:rPr sz="2000" spc="-55" dirty="0">
                <a:latin typeface="Times New Roman"/>
                <a:cs typeface="Times New Roman"/>
              </a:rPr>
              <a:t>y</a:t>
            </a:r>
            <a:r>
              <a:rPr sz="2000" dirty="0">
                <a:latin typeface="Times New Roman"/>
                <a:cs typeface="Times New Roman"/>
              </a:rPr>
              <a:t>,	</a:t>
            </a:r>
            <a:r>
              <a:rPr sz="2000" spc="5" dirty="0">
                <a:latin typeface="Times New Roman"/>
                <a:cs typeface="Times New Roman"/>
              </a:rPr>
              <a:t>a</a:t>
            </a:r>
            <a:r>
              <a:rPr sz="2000" dirty="0">
                <a:latin typeface="Times New Roman"/>
                <a:cs typeface="Times New Roman"/>
              </a:rPr>
              <a:t>nd  </a:t>
            </a:r>
            <a:r>
              <a:rPr sz="2000" spc="-15" dirty="0">
                <a:latin typeface="Times New Roman"/>
                <a:cs typeface="Times New Roman"/>
              </a:rPr>
              <a:t>customers.</a:t>
            </a:r>
            <a:endParaRPr sz="2000" dirty="0">
              <a:latin typeface="Times New Roman"/>
              <a:cs typeface="Times New Roman"/>
            </a:endParaRPr>
          </a:p>
        </p:txBody>
      </p:sp>
      <p:sp>
        <p:nvSpPr>
          <p:cNvPr id="4" name="object 4"/>
          <p:cNvSpPr txBox="1"/>
          <p:nvPr/>
        </p:nvSpPr>
        <p:spPr>
          <a:xfrm>
            <a:off x="517944" y="5123340"/>
            <a:ext cx="8074659" cy="1208405"/>
          </a:xfrm>
          <a:prstGeom prst="rect">
            <a:avLst/>
          </a:prstGeom>
        </p:spPr>
        <p:txBody>
          <a:bodyPr vert="horz" wrap="square" lIns="0" tIns="12700" rIns="0" bIns="0" rtlCol="0">
            <a:spAutoFit/>
          </a:bodyPr>
          <a:lstStyle/>
          <a:p>
            <a:pPr marL="355600" marR="5080" indent="-343535" algn="just">
              <a:lnSpc>
                <a:spcPct val="117600"/>
              </a:lnSpc>
              <a:spcBef>
                <a:spcPts val="100"/>
              </a:spcBef>
            </a:pPr>
            <a:r>
              <a:rPr sz="2200" dirty="0">
                <a:latin typeface="Times New Roman"/>
                <a:cs typeface="Times New Roman"/>
              </a:rPr>
              <a:t>-</a:t>
            </a:r>
            <a:r>
              <a:rPr sz="2200" spc="5" dirty="0">
                <a:latin typeface="Times New Roman"/>
                <a:cs typeface="Times New Roman"/>
              </a:rPr>
              <a:t> </a:t>
            </a:r>
            <a:r>
              <a:rPr sz="2200" dirty="0">
                <a:solidFill>
                  <a:srgbClr val="006FC0"/>
                </a:solidFill>
                <a:latin typeface="Times New Roman"/>
                <a:cs typeface="Times New Roman"/>
              </a:rPr>
              <a:t>Fandango </a:t>
            </a:r>
            <a:r>
              <a:rPr sz="2200" spc="-5" dirty="0">
                <a:solidFill>
                  <a:srgbClr val="006FC0"/>
                </a:solidFill>
                <a:latin typeface="Times New Roman"/>
                <a:cs typeface="Times New Roman"/>
              </a:rPr>
              <a:t>(www.fandango.com), </a:t>
            </a:r>
            <a:r>
              <a:rPr sz="2200" spc="-10" dirty="0">
                <a:latin typeface="Times New Roman"/>
                <a:cs typeface="Times New Roman"/>
              </a:rPr>
              <a:t>the </a:t>
            </a:r>
            <a:r>
              <a:rPr sz="2200" dirty="0">
                <a:latin typeface="Times New Roman"/>
                <a:cs typeface="Times New Roman"/>
              </a:rPr>
              <a:t>leading </a:t>
            </a:r>
            <a:r>
              <a:rPr sz="2200" spc="-5" dirty="0">
                <a:latin typeface="Times New Roman"/>
                <a:cs typeface="Times New Roman"/>
              </a:rPr>
              <a:t>online </a:t>
            </a:r>
            <a:r>
              <a:rPr sz="2200" dirty="0">
                <a:latin typeface="Times New Roman"/>
                <a:cs typeface="Times New Roman"/>
              </a:rPr>
              <a:t>ticket </a:t>
            </a:r>
            <a:r>
              <a:rPr sz="2200" spc="-10" dirty="0">
                <a:latin typeface="Times New Roman"/>
                <a:cs typeface="Times New Roman"/>
              </a:rPr>
              <a:t>seller </a:t>
            </a:r>
            <a:r>
              <a:rPr sz="2200" spc="-15" dirty="0">
                <a:latin typeface="Times New Roman"/>
                <a:cs typeface="Times New Roman"/>
              </a:rPr>
              <a:t>for </a:t>
            </a:r>
            <a:r>
              <a:rPr sz="2200" spc="-10" dirty="0">
                <a:latin typeface="Times New Roman"/>
                <a:cs typeface="Times New Roman"/>
              </a:rPr>
              <a:t> movie</a:t>
            </a:r>
            <a:r>
              <a:rPr sz="2200" spc="-5" dirty="0">
                <a:latin typeface="Times New Roman"/>
                <a:cs typeface="Times New Roman"/>
              </a:rPr>
              <a:t> theaters,</a:t>
            </a:r>
            <a:r>
              <a:rPr sz="2200" dirty="0">
                <a:latin typeface="Times New Roman"/>
                <a:cs typeface="Times New Roman"/>
              </a:rPr>
              <a:t> </a:t>
            </a:r>
            <a:r>
              <a:rPr sz="2200" spc="-20" dirty="0">
                <a:latin typeface="Times New Roman"/>
                <a:cs typeface="Times New Roman"/>
              </a:rPr>
              <a:t>wants</a:t>
            </a:r>
            <a:r>
              <a:rPr sz="2200" spc="-15" dirty="0">
                <a:latin typeface="Times New Roman"/>
                <a:cs typeface="Times New Roman"/>
              </a:rPr>
              <a:t> </a:t>
            </a:r>
            <a:r>
              <a:rPr sz="2200" spc="15" dirty="0">
                <a:latin typeface="Times New Roman"/>
                <a:cs typeface="Times New Roman"/>
              </a:rPr>
              <a:t>to</a:t>
            </a:r>
            <a:r>
              <a:rPr sz="2200" spc="20" dirty="0">
                <a:latin typeface="Times New Roman"/>
                <a:cs typeface="Times New Roman"/>
              </a:rPr>
              <a:t> </a:t>
            </a:r>
            <a:r>
              <a:rPr sz="2200" spc="-5" dirty="0">
                <a:latin typeface="Times New Roman"/>
                <a:cs typeface="Times New Roman"/>
              </a:rPr>
              <a:t>analyze</a:t>
            </a:r>
            <a:r>
              <a:rPr sz="2200" dirty="0">
                <a:latin typeface="Times New Roman"/>
                <a:cs typeface="Times New Roman"/>
              </a:rPr>
              <a:t> </a:t>
            </a:r>
            <a:r>
              <a:rPr sz="2200" spc="10" dirty="0">
                <a:latin typeface="Times New Roman"/>
                <a:cs typeface="Times New Roman"/>
              </a:rPr>
              <a:t>the</a:t>
            </a:r>
            <a:r>
              <a:rPr sz="2200" spc="15" dirty="0">
                <a:latin typeface="Times New Roman"/>
                <a:cs typeface="Times New Roman"/>
              </a:rPr>
              <a:t> </a:t>
            </a:r>
            <a:r>
              <a:rPr sz="2200" spc="-15" dirty="0">
                <a:latin typeface="Times New Roman"/>
                <a:cs typeface="Times New Roman"/>
              </a:rPr>
              <a:t>movie</a:t>
            </a:r>
            <a:r>
              <a:rPr sz="2200" spc="-10" dirty="0">
                <a:latin typeface="Times New Roman"/>
                <a:cs typeface="Times New Roman"/>
              </a:rPr>
              <a:t> preferences</a:t>
            </a:r>
            <a:r>
              <a:rPr sz="2200" spc="-5" dirty="0">
                <a:latin typeface="Times New Roman"/>
                <a:cs typeface="Times New Roman"/>
              </a:rPr>
              <a:t> </a:t>
            </a:r>
            <a:r>
              <a:rPr sz="2200" spc="-25" dirty="0">
                <a:latin typeface="Times New Roman"/>
                <a:cs typeface="Times New Roman"/>
              </a:rPr>
              <a:t>of</a:t>
            </a:r>
            <a:r>
              <a:rPr sz="2200" spc="-20" dirty="0">
                <a:latin typeface="Times New Roman"/>
                <a:cs typeface="Times New Roman"/>
              </a:rPr>
              <a:t> its </a:t>
            </a:r>
            <a:r>
              <a:rPr sz="2200" spc="-15" dirty="0">
                <a:latin typeface="Times New Roman"/>
                <a:cs typeface="Times New Roman"/>
              </a:rPr>
              <a:t> </a:t>
            </a:r>
            <a:r>
              <a:rPr sz="2200" spc="-30" dirty="0">
                <a:latin typeface="Times New Roman"/>
                <a:cs typeface="Times New Roman"/>
              </a:rPr>
              <a:t>customers</a:t>
            </a:r>
            <a:r>
              <a:rPr sz="2200" spc="200" dirty="0">
                <a:latin typeface="Times New Roman"/>
                <a:cs typeface="Times New Roman"/>
              </a:rPr>
              <a:t> </a:t>
            </a:r>
            <a:r>
              <a:rPr sz="2200" spc="-30" dirty="0">
                <a:latin typeface="Times New Roman"/>
                <a:cs typeface="Times New Roman"/>
              </a:rPr>
              <a:t>during</a:t>
            </a:r>
            <a:r>
              <a:rPr sz="2200" spc="155" dirty="0">
                <a:latin typeface="Times New Roman"/>
                <a:cs typeface="Times New Roman"/>
              </a:rPr>
              <a:t> </a:t>
            </a:r>
            <a:r>
              <a:rPr sz="2200" spc="-25" dirty="0">
                <a:latin typeface="Times New Roman"/>
                <a:cs typeface="Times New Roman"/>
              </a:rPr>
              <a:t>the</a:t>
            </a:r>
            <a:r>
              <a:rPr sz="2200" spc="70" dirty="0">
                <a:latin typeface="Times New Roman"/>
                <a:cs typeface="Times New Roman"/>
              </a:rPr>
              <a:t> </a:t>
            </a:r>
            <a:r>
              <a:rPr sz="2200" spc="-10" dirty="0">
                <a:latin typeface="Times New Roman"/>
                <a:cs typeface="Times New Roman"/>
              </a:rPr>
              <a:t>past</a:t>
            </a:r>
            <a:r>
              <a:rPr sz="2200" spc="35" dirty="0">
                <a:latin typeface="Times New Roman"/>
                <a:cs typeface="Times New Roman"/>
              </a:rPr>
              <a:t> </a:t>
            </a:r>
            <a:r>
              <a:rPr sz="2200" spc="-10" dirty="0">
                <a:latin typeface="Times New Roman"/>
                <a:cs typeface="Times New Roman"/>
              </a:rPr>
              <a:t>year.</a:t>
            </a:r>
            <a:endParaRPr sz="2200" dirty="0">
              <a:latin typeface="Times New Roman"/>
              <a:cs typeface="Times New Roman"/>
            </a:endParaRPr>
          </a:p>
        </p:txBody>
      </p:sp>
      <p:sp>
        <p:nvSpPr>
          <p:cNvPr id="5" name="object 5"/>
          <p:cNvSpPr txBox="1"/>
          <p:nvPr/>
        </p:nvSpPr>
        <p:spPr>
          <a:xfrm>
            <a:off x="8716009" y="6390640"/>
            <a:ext cx="234950" cy="177800"/>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585858"/>
                </a:solidFill>
                <a:latin typeface="Arial MT"/>
                <a:cs typeface="Arial MT"/>
              </a:rPr>
              <a:t>112</a:t>
            </a:r>
            <a:endParaRPr sz="1000">
              <a:latin typeface="Arial MT"/>
              <a:cs typeface="Arial M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61518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Business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Models</a:t>
            </a:r>
            <a:endParaRPr sz="3200">
              <a:latin typeface="Times New Roman"/>
              <a:cs typeface="Times New Roman"/>
            </a:endParaRPr>
          </a:p>
        </p:txBody>
      </p:sp>
      <p:sp>
        <p:nvSpPr>
          <p:cNvPr id="3" name="object 3"/>
          <p:cNvSpPr txBox="1"/>
          <p:nvPr/>
        </p:nvSpPr>
        <p:spPr>
          <a:xfrm>
            <a:off x="547369" y="1407614"/>
            <a:ext cx="8076565" cy="4389120"/>
          </a:xfrm>
          <a:prstGeom prst="rect">
            <a:avLst/>
          </a:prstGeom>
        </p:spPr>
        <p:txBody>
          <a:bodyPr vert="horz" wrap="square" lIns="0" tIns="104775" rIns="0" bIns="0" rtlCol="0">
            <a:spAutoFit/>
          </a:bodyPr>
          <a:lstStyle/>
          <a:p>
            <a:pPr marL="12700" algn="just">
              <a:lnSpc>
                <a:spcPct val="100000"/>
              </a:lnSpc>
              <a:spcBef>
                <a:spcPts val="825"/>
              </a:spcBef>
            </a:pPr>
            <a:r>
              <a:rPr sz="2200" b="1" spc="-5" dirty="0">
                <a:solidFill>
                  <a:srgbClr val="0000FF"/>
                </a:solidFill>
                <a:latin typeface="Times New Roman"/>
                <a:cs typeface="Times New Roman"/>
              </a:rPr>
              <a:t>2.</a:t>
            </a:r>
            <a:r>
              <a:rPr sz="2200" b="1" spc="844" dirty="0">
                <a:solidFill>
                  <a:srgbClr val="0000FF"/>
                </a:solidFill>
                <a:latin typeface="Times New Roman"/>
                <a:cs typeface="Times New Roman"/>
              </a:rPr>
              <a:t> </a:t>
            </a:r>
            <a:r>
              <a:rPr sz="2200" b="1" spc="-5" dirty="0">
                <a:solidFill>
                  <a:srgbClr val="0000FF"/>
                </a:solidFill>
                <a:latin typeface="Times New Roman"/>
                <a:cs typeface="Times New Roman"/>
              </a:rPr>
              <a:t>Predictive</a:t>
            </a:r>
            <a:r>
              <a:rPr sz="2200" b="1" spc="25" dirty="0">
                <a:solidFill>
                  <a:srgbClr val="0000FF"/>
                </a:solidFill>
                <a:latin typeface="Times New Roman"/>
                <a:cs typeface="Times New Roman"/>
              </a:rPr>
              <a:t> </a:t>
            </a:r>
            <a:r>
              <a:rPr sz="2200" b="1" spc="-10" dirty="0">
                <a:solidFill>
                  <a:srgbClr val="0000FF"/>
                </a:solidFill>
                <a:latin typeface="Times New Roman"/>
                <a:cs typeface="Times New Roman"/>
              </a:rPr>
              <a:t>Analytics</a:t>
            </a:r>
            <a:endParaRPr sz="2200">
              <a:latin typeface="Times New Roman"/>
              <a:cs typeface="Times New Roman"/>
            </a:endParaRPr>
          </a:p>
          <a:p>
            <a:pPr marL="355600" indent="-343535" algn="just">
              <a:lnSpc>
                <a:spcPct val="100000"/>
              </a:lnSpc>
              <a:spcBef>
                <a:spcPts val="665"/>
              </a:spcBef>
              <a:buChar char="-"/>
              <a:tabLst>
                <a:tab pos="356235" algn="l"/>
              </a:tabLst>
            </a:pPr>
            <a:r>
              <a:rPr sz="2000" spc="-25" dirty="0">
                <a:latin typeface="Times New Roman"/>
                <a:cs typeface="Times New Roman"/>
              </a:rPr>
              <a:t>Next</a:t>
            </a:r>
            <a:r>
              <a:rPr sz="2000" spc="90" dirty="0">
                <a:latin typeface="Times New Roman"/>
                <a:cs typeface="Times New Roman"/>
              </a:rPr>
              <a:t> </a:t>
            </a:r>
            <a:r>
              <a:rPr sz="2000" spc="-10" dirty="0">
                <a:latin typeface="Times New Roman"/>
                <a:cs typeface="Times New Roman"/>
              </a:rPr>
              <a:t>step</a:t>
            </a:r>
            <a:r>
              <a:rPr sz="2000" spc="-5" dirty="0">
                <a:latin typeface="Times New Roman"/>
                <a:cs typeface="Times New Roman"/>
              </a:rPr>
              <a:t> in data</a:t>
            </a:r>
            <a:r>
              <a:rPr sz="2000" spc="10" dirty="0">
                <a:latin typeface="Times New Roman"/>
                <a:cs typeface="Times New Roman"/>
              </a:rPr>
              <a:t> </a:t>
            </a:r>
            <a:r>
              <a:rPr sz="2000" spc="-20" dirty="0">
                <a:latin typeface="Times New Roman"/>
                <a:cs typeface="Times New Roman"/>
              </a:rPr>
              <a:t>reduction.</a:t>
            </a:r>
            <a:endParaRPr sz="2000">
              <a:latin typeface="Times New Roman"/>
              <a:cs typeface="Times New Roman"/>
            </a:endParaRPr>
          </a:p>
          <a:p>
            <a:pPr marL="355600" marR="5080" indent="-343535" algn="just">
              <a:lnSpc>
                <a:spcPts val="3100"/>
              </a:lnSpc>
              <a:spcBef>
                <a:spcPts val="220"/>
              </a:spcBef>
              <a:buChar char="-"/>
              <a:tabLst>
                <a:tab pos="356235" algn="l"/>
              </a:tabLst>
            </a:pPr>
            <a:r>
              <a:rPr sz="2000" spc="-10" dirty="0">
                <a:latin typeface="Times New Roman"/>
                <a:cs typeface="Times New Roman"/>
              </a:rPr>
              <a:t>It utilizes </a:t>
            </a:r>
            <a:r>
              <a:rPr sz="2000" dirty="0">
                <a:latin typeface="Times New Roman"/>
                <a:cs typeface="Times New Roman"/>
              </a:rPr>
              <a:t>a </a:t>
            </a:r>
            <a:r>
              <a:rPr sz="2000" spc="-15" dirty="0">
                <a:latin typeface="Times New Roman"/>
                <a:cs typeface="Times New Roman"/>
              </a:rPr>
              <a:t>variety </a:t>
            </a:r>
            <a:r>
              <a:rPr sz="2000" dirty="0">
                <a:latin typeface="Times New Roman"/>
                <a:cs typeface="Times New Roman"/>
              </a:rPr>
              <a:t>of </a:t>
            </a:r>
            <a:r>
              <a:rPr sz="2000" spc="-5" dirty="0">
                <a:latin typeface="Times New Roman"/>
                <a:cs typeface="Times New Roman"/>
              </a:rPr>
              <a:t>analytics </a:t>
            </a:r>
            <a:r>
              <a:rPr sz="2000" spc="-10" dirty="0">
                <a:latin typeface="Times New Roman"/>
                <a:cs typeface="Times New Roman"/>
              </a:rPr>
              <a:t>techniques </a:t>
            </a:r>
            <a:r>
              <a:rPr sz="2000" dirty="0">
                <a:latin typeface="Times New Roman"/>
                <a:cs typeface="Times New Roman"/>
              </a:rPr>
              <a:t>and </a:t>
            </a:r>
            <a:r>
              <a:rPr sz="2000" spc="-15" dirty="0">
                <a:latin typeface="Times New Roman"/>
                <a:cs typeface="Times New Roman"/>
              </a:rPr>
              <a:t>tools </a:t>
            </a:r>
            <a:r>
              <a:rPr sz="2000" spc="20" dirty="0">
                <a:latin typeface="Times New Roman"/>
                <a:cs typeface="Times New Roman"/>
              </a:rPr>
              <a:t>to </a:t>
            </a:r>
            <a:r>
              <a:rPr sz="2000" spc="-5" dirty="0">
                <a:latin typeface="Times New Roman"/>
                <a:cs typeface="Times New Roman"/>
              </a:rPr>
              <a:t>examine </a:t>
            </a:r>
            <a:r>
              <a:rPr sz="2000" spc="-10" dirty="0">
                <a:latin typeface="Times New Roman"/>
                <a:cs typeface="Times New Roman"/>
              </a:rPr>
              <a:t>recent </a:t>
            </a:r>
            <a:r>
              <a:rPr sz="2000" dirty="0">
                <a:latin typeface="Times New Roman"/>
                <a:cs typeface="Times New Roman"/>
              </a:rPr>
              <a:t>and </a:t>
            </a:r>
            <a:r>
              <a:rPr sz="2000" spc="5" dirty="0">
                <a:latin typeface="Times New Roman"/>
                <a:cs typeface="Times New Roman"/>
              </a:rPr>
              <a:t> </a:t>
            </a:r>
            <a:r>
              <a:rPr sz="2000" spc="-10" dirty="0">
                <a:latin typeface="Times New Roman"/>
                <a:cs typeface="Times New Roman"/>
              </a:rPr>
              <a:t>historical </a:t>
            </a:r>
            <a:r>
              <a:rPr sz="2000" dirty="0">
                <a:latin typeface="Times New Roman"/>
                <a:cs typeface="Times New Roman"/>
              </a:rPr>
              <a:t>data </a:t>
            </a:r>
            <a:r>
              <a:rPr sz="2000" spc="-5" dirty="0">
                <a:latin typeface="Times New Roman"/>
                <a:cs typeface="Times New Roman"/>
              </a:rPr>
              <a:t>in order </a:t>
            </a:r>
            <a:r>
              <a:rPr sz="2000" spc="20" dirty="0">
                <a:latin typeface="Times New Roman"/>
                <a:cs typeface="Times New Roman"/>
              </a:rPr>
              <a:t>to </a:t>
            </a:r>
            <a:r>
              <a:rPr sz="2000" spc="-10" dirty="0">
                <a:latin typeface="Times New Roman"/>
                <a:cs typeface="Times New Roman"/>
              </a:rPr>
              <a:t>detect </a:t>
            </a:r>
            <a:r>
              <a:rPr sz="2000" spc="-5" dirty="0">
                <a:latin typeface="Times New Roman"/>
                <a:cs typeface="Times New Roman"/>
              </a:rPr>
              <a:t>patterns </a:t>
            </a:r>
            <a:r>
              <a:rPr sz="2000" dirty="0">
                <a:latin typeface="Times New Roman"/>
                <a:cs typeface="Times New Roman"/>
              </a:rPr>
              <a:t>and </a:t>
            </a:r>
            <a:r>
              <a:rPr sz="2000" spc="-10" dirty="0">
                <a:latin typeface="Times New Roman"/>
                <a:cs typeface="Times New Roman"/>
              </a:rPr>
              <a:t>predict future </a:t>
            </a:r>
            <a:r>
              <a:rPr sz="2000" spc="-5" dirty="0">
                <a:latin typeface="Times New Roman"/>
                <a:cs typeface="Times New Roman"/>
              </a:rPr>
              <a:t>outcomes </a:t>
            </a:r>
            <a:r>
              <a:rPr sz="2000" dirty="0">
                <a:latin typeface="Times New Roman"/>
                <a:cs typeface="Times New Roman"/>
              </a:rPr>
              <a:t>and </a:t>
            </a:r>
            <a:r>
              <a:rPr sz="2000" spc="5" dirty="0">
                <a:latin typeface="Times New Roman"/>
                <a:cs typeface="Times New Roman"/>
              </a:rPr>
              <a:t> </a:t>
            </a:r>
            <a:r>
              <a:rPr sz="2000" spc="-10" dirty="0">
                <a:latin typeface="Times New Roman"/>
                <a:cs typeface="Times New Roman"/>
              </a:rPr>
              <a:t>trends.</a:t>
            </a:r>
            <a:endParaRPr sz="2000">
              <a:latin typeface="Times New Roman"/>
              <a:cs typeface="Times New Roman"/>
            </a:endParaRPr>
          </a:p>
          <a:p>
            <a:pPr marL="355600" indent="-343535" algn="just">
              <a:lnSpc>
                <a:spcPct val="100000"/>
              </a:lnSpc>
              <a:spcBef>
                <a:spcPts val="490"/>
              </a:spcBef>
              <a:buChar char="-"/>
              <a:tabLst>
                <a:tab pos="356235" algn="l"/>
              </a:tabLst>
            </a:pPr>
            <a:r>
              <a:rPr sz="2000" spc="-25" dirty="0">
                <a:latin typeface="Times New Roman"/>
                <a:cs typeface="Times New Roman"/>
              </a:rPr>
              <a:t>Provides</a:t>
            </a:r>
            <a:r>
              <a:rPr sz="2000" spc="170" dirty="0">
                <a:latin typeface="Times New Roman"/>
                <a:cs typeface="Times New Roman"/>
              </a:rPr>
              <a:t> </a:t>
            </a:r>
            <a:r>
              <a:rPr sz="2000" spc="-10" dirty="0">
                <a:latin typeface="Times New Roman"/>
                <a:cs typeface="Times New Roman"/>
              </a:rPr>
              <a:t>estimates</a:t>
            </a:r>
            <a:r>
              <a:rPr sz="2000" spc="30" dirty="0">
                <a:latin typeface="Times New Roman"/>
                <a:cs typeface="Times New Roman"/>
              </a:rPr>
              <a:t> </a:t>
            </a:r>
            <a:r>
              <a:rPr sz="2000" spc="-10" dirty="0">
                <a:latin typeface="Times New Roman"/>
                <a:cs typeface="Times New Roman"/>
              </a:rPr>
              <a:t>about</a:t>
            </a:r>
            <a:r>
              <a:rPr sz="2000" spc="5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20" dirty="0">
                <a:latin typeface="Times New Roman"/>
                <a:cs typeface="Times New Roman"/>
              </a:rPr>
              <a:t>likelihood</a:t>
            </a:r>
            <a:r>
              <a:rPr sz="2000" spc="95" dirty="0">
                <a:latin typeface="Times New Roman"/>
                <a:cs typeface="Times New Roman"/>
              </a:rPr>
              <a:t> </a:t>
            </a:r>
            <a:r>
              <a:rPr sz="2000" spc="-25" dirty="0">
                <a:latin typeface="Times New Roman"/>
                <a:cs typeface="Times New Roman"/>
              </a:rPr>
              <a:t>of</a:t>
            </a:r>
            <a:r>
              <a:rPr sz="2000" spc="80" dirty="0">
                <a:latin typeface="Times New Roman"/>
                <a:cs typeface="Times New Roman"/>
              </a:rPr>
              <a:t> </a:t>
            </a:r>
            <a:r>
              <a:rPr sz="2000" dirty="0">
                <a:latin typeface="Times New Roman"/>
                <a:cs typeface="Times New Roman"/>
              </a:rPr>
              <a:t>a</a:t>
            </a:r>
            <a:r>
              <a:rPr sz="2000" spc="-35" dirty="0">
                <a:latin typeface="Times New Roman"/>
                <a:cs typeface="Times New Roman"/>
              </a:rPr>
              <a:t> </a:t>
            </a:r>
            <a:r>
              <a:rPr sz="2000" spc="-20" dirty="0">
                <a:latin typeface="Times New Roman"/>
                <a:cs typeface="Times New Roman"/>
              </a:rPr>
              <a:t>future</a:t>
            </a:r>
            <a:r>
              <a:rPr sz="2000" spc="110" dirty="0">
                <a:latin typeface="Times New Roman"/>
                <a:cs typeface="Times New Roman"/>
              </a:rPr>
              <a:t> </a:t>
            </a:r>
            <a:r>
              <a:rPr sz="2000" spc="-25" dirty="0">
                <a:latin typeface="Times New Roman"/>
                <a:cs typeface="Times New Roman"/>
              </a:rPr>
              <a:t>outcome.</a:t>
            </a:r>
            <a:endParaRPr sz="2000">
              <a:latin typeface="Times New Roman"/>
              <a:cs typeface="Times New Roman"/>
            </a:endParaRPr>
          </a:p>
          <a:p>
            <a:pPr marL="355600" indent="-343535" algn="just">
              <a:lnSpc>
                <a:spcPct val="100000"/>
              </a:lnSpc>
              <a:spcBef>
                <a:spcPts val="705"/>
              </a:spcBef>
              <a:buChar char="-"/>
              <a:tabLst>
                <a:tab pos="356235" algn="l"/>
              </a:tabLst>
            </a:pPr>
            <a:r>
              <a:rPr sz="2000" spc="-20" dirty="0">
                <a:latin typeface="Times New Roman"/>
                <a:cs typeface="Times New Roman"/>
              </a:rPr>
              <a:t>Predicts</a:t>
            </a:r>
            <a:r>
              <a:rPr sz="2000" spc="125" dirty="0">
                <a:latin typeface="Times New Roman"/>
                <a:cs typeface="Times New Roman"/>
              </a:rPr>
              <a:t> </a:t>
            </a:r>
            <a:r>
              <a:rPr sz="2000" spc="-10" dirty="0">
                <a:latin typeface="Times New Roman"/>
                <a:cs typeface="Times New Roman"/>
              </a:rPr>
              <a:t>multiple</a:t>
            </a:r>
            <a:r>
              <a:rPr sz="2000" spc="-35" dirty="0">
                <a:latin typeface="Times New Roman"/>
                <a:cs typeface="Times New Roman"/>
              </a:rPr>
              <a:t> </a:t>
            </a:r>
            <a:r>
              <a:rPr sz="2000" spc="-20" dirty="0">
                <a:latin typeface="Times New Roman"/>
                <a:cs typeface="Times New Roman"/>
              </a:rPr>
              <a:t>future</a:t>
            </a:r>
            <a:r>
              <a:rPr sz="2000" spc="110" dirty="0">
                <a:latin typeface="Times New Roman"/>
                <a:cs typeface="Times New Roman"/>
              </a:rPr>
              <a:t> </a:t>
            </a:r>
            <a:r>
              <a:rPr sz="2000" spc="-20" dirty="0">
                <a:latin typeface="Times New Roman"/>
                <a:cs typeface="Times New Roman"/>
              </a:rPr>
              <a:t>outcomes.</a:t>
            </a:r>
            <a:endParaRPr sz="2000">
              <a:latin typeface="Times New Roman"/>
              <a:cs typeface="Times New Roman"/>
            </a:endParaRPr>
          </a:p>
          <a:p>
            <a:pPr marL="355600" marR="11430" indent="-343535" algn="just">
              <a:lnSpc>
                <a:spcPct val="129299"/>
              </a:lnSpc>
              <a:buChar char="-"/>
              <a:tabLst>
                <a:tab pos="356235" algn="l"/>
              </a:tabLst>
            </a:pPr>
            <a:r>
              <a:rPr sz="2000" spc="-5" dirty="0">
                <a:latin typeface="Times New Roman"/>
                <a:cs typeface="Times New Roman"/>
              </a:rPr>
              <a:t>Predictive analytics</a:t>
            </a:r>
            <a:r>
              <a:rPr sz="2000" dirty="0">
                <a:latin typeface="Times New Roman"/>
                <a:cs typeface="Times New Roman"/>
              </a:rPr>
              <a:t> </a:t>
            </a:r>
            <a:r>
              <a:rPr sz="2000" spc="-15" dirty="0">
                <a:latin typeface="Times New Roman"/>
                <a:cs typeface="Times New Roman"/>
              </a:rPr>
              <a:t>can</a:t>
            </a:r>
            <a:r>
              <a:rPr sz="2000" spc="-10" dirty="0">
                <a:latin typeface="Times New Roman"/>
                <a:cs typeface="Times New Roman"/>
              </a:rPr>
              <a:t> </a:t>
            </a:r>
            <a:r>
              <a:rPr sz="2000" spc="-5" dirty="0">
                <a:latin typeface="Times New Roman"/>
                <a:cs typeface="Times New Roman"/>
              </a:rPr>
              <a:t>only </a:t>
            </a:r>
            <a:r>
              <a:rPr sz="2000" spc="-10" dirty="0">
                <a:latin typeface="Times New Roman"/>
                <a:cs typeface="Times New Roman"/>
              </a:rPr>
              <a:t>forecast</a:t>
            </a:r>
            <a:r>
              <a:rPr sz="2000" spc="-5" dirty="0">
                <a:latin typeface="Times New Roman"/>
                <a:cs typeface="Times New Roman"/>
              </a:rPr>
              <a:t> </a:t>
            </a:r>
            <a:r>
              <a:rPr sz="2000" dirty="0">
                <a:latin typeface="Times New Roman"/>
                <a:cs typeface="Times New Roman"/>
              </a:rPr>
              <a:t>what </a:t>
            </a:r>
            <a:r>
              <a:rPr sz="2000" spc="-5" dirty="0">
                <a:latin typeface="Times New Roman"/>
                <a:cs typeface="Times New Roman"/>
              </a:rPr>
              <a:t>might </a:t>
            </a:r>
            <a:r>
              <a:rPr sz="2000" spc="-10" dirty="0">
                <a:latin typeface="Times New Roman"/>
                <a:cs typeface="Times New Roman"/>
              </a:rPr>
              <a:t>happen</a:t>
            </a:r>
            <a:r>
              <a:rPr sz="2000" spc="-5" dirty="0">
                <a:latin typeface="Times New Roman"/>
                <a:cs typeface="Times New Roman"/>
              </a:rPr>
              <a:t> in the </a:t>
            </a:r>
            <a:r>
              <a:rPr sz="2000" spc="-15" dirty="0">
                <a:latin typeface="Times New Roman"/>
                <a:cs typeface="Times New Roman"/>
              </a:rPr>
              <a:t>future, </a:t>
            </a:r>
            <a:r>
              <a:rPr sz="2000" spc="-10" dirty="0">
                <a:latin typeface="Times New Roman"/>
                <a:cs typeface="Times New Roman"/>
              </a:rPr>
              <a:t> because</a:t>
            </a:r>
            <a:r>
              <a:rPr sz="2000" spc="70" dirty="0">
                <a:latin typeface="Times New Roman"/>
                <a:cs typeface="Times New Roman"/>
              </a:rPr>
              <a:t> </a:t>
            </a:r>
            <a:r>
              <a:rPr sz="2000" spc="-20" dirty="0">
                <a:latin typeface="Times New Roman"/>
                <a:cs typeface="Times New Roman"/>
              </a:rPr>
              <a:t>predictive</a:t>
            </a:r>
            <a:r>
              <a:rPr sz="2000" spc="114" dirty="0">
                <a:latin typeface="Times New Roman"/>
                <a:cs typeface="Times New Roman"/>
              </a:rPr>
              <a:t> </a:t>
            </a:r>
            <a:r>
              <a:rPr sz="2000" spc="-20" dirty="0">
                <a:latin typeface="Times New Roman"/>
                <a:cs typeface="Times New Roman"/>
              </a:rPr>
              <a:t>analytics</a:t>
            </a:r>
            <a:r>
              <a:rPr sz="2000" spc="130" dirty="0">
                <a:latin typeface="Times New Roman"/>
                <a:cs typeface="Times New Roman"/>
              </a:rPr>
              <a:t> </a:t>
            </a:r>
            <a:r>
              <a:rPr sz="2000" spc="-5" dirty="0">
                <a:latin typeface="Times New Roman"/>
                <a:cs typeface="Times New Roman"/>
              </a:rPr>
              <a:t>are</a:t>
            </a:r>
            <a:r>
              <a:rPr sz="2000" spc="15" dirty="0">
                <a:latin typeface="Times New Roman"/>
                <a:cs typeface="Times New Roman"/>
              </a:rPr>
              <a:t> </a:t>
            </a:r>
            <a:r>
              <a:rPr sz="2000" spc="-5" dirty="0">
                <a:latin typeface="Times New Roman"/>
                <a:cs typeface="Times New Roman"/>
              </a:rPr>
              <a:t>based</a:t>
            </a:r>
            <a:r>
              <a:rPr sz="2000" spc="5" dirty="0">
                <a:latin typeface="Times New Roman"/>
                <a:cs typeface="Times New Roman"/>
              </a:rPr>
              <a:t> </a:t>
            </a:r>
            <a:r>
              <a:rPr sz="2000" spc="-25" dirty="0">
                <a:latin typeface="Times New Roman"/>
                <a:cs typeface="Times New Roman"/>
              </a:rPr>
              <a:t>on</a:t>
            </a:r>
            <a:r>
              <a:rPr sz="2000" spc="45" dirty="0">
                <a:latin typeface="Times New Roman"/>
                <a:cs typeface="Times New Roman"/>
              </a:rPr>
              <a:t> </a:t>
            </a:r>
            <a:r>
              <a:rPr sz="2000" spc="-10" dirty="0">
                <a:latin typeface="Times New Roman"/>
                <a:cs typeface="Times New Roman"/>
              </a:rPr>
              <a:t>probabilities.</a:t>
            </a:r>
            <a:endParaRPr sz="2000">
              <a:latin typeface="Times New Roman"/>
              <a:cs typeface="Times New Roman"/>
            </a:endParaRPr>
          </a:p>
          <a:p>
            <a:pPr marL="355600" marR="13970" indent="-343535" algn="just">
              <a:lnSpc>
                <a:spcPct val="129299"/>
              </a:lnSpc>
              <a:buChar char="-"/>
              <a:tabLst>
                <a:tab pos="356235" algn="l"/>
              </a:tabLst>
            </a:pPr>
            <a:r>
              <a:rPr sz="2000" spc="-10" dirty="0">
                <a:latin typeface="Times New Roman"/>
                <a:cs typeface="Times New Roman"/>
              </a:rPr>
              <a:t>Eg: </a:t>
            </a:r>
            <a:r>
              <a:rPr sz="2000" spc="-20" dirty="0">
                <a:latin typeface="Times New Roman"/>
                <a:cs typeface="Times New Roman"/>
              </a:rPr>
              <a:t>How </a:t>
            </a:r>
            <a:r>
              <a:rPr sz="2000" dirty="0">
                <a:latin typeface="Times New Roman"/>
                <a:cs typeface="Times New Roman"/>
              </a:rPr>
              <a:t>does </a:t>
            </a:r>
            <a:r>
              <a:rPr sz="2000" spc="-5" dirty="0">
                <a:latin typeface="Times New Roman"/>
                <a:cs typeface="Times New Roman"/>
              </a:rPr>
              <a:t>the </a:t>
            </a:r>
            <a:r>
              <a:rPr sz="2000" dirty="0">
                <a:latin typeface="Times New Roman"/>
                <a:cs typeface="Times New Roman"/>
              </a:rPr>
              <a:t>ticket </a:t>
            </a:r>
            <a:r>
              <a:rPr sz="2000" spc="-5" dirty="0">
                <a:latin typeface="Times New Roman"/>
                <a:cs typeface="Times New Roman"/>
              </a:rPr>
              <a:t>seller know </a:t>
            </a:r>
            <a:r>
              <a:rPr sz="2000" dirty="0">
                <a:latin typeface="Times New Roman"/>
                <a:cs typeface="Times New Roman"/>
              </a:rPr>
              <a:t>when </a:t>
            </a:r>
            <a:r>
              <a:rPr sz="2000" spc="20" dirty="0">
                <a:latin typeface="Times New Roman"/>
                <a:cs typeface="Times New Roman"/>
              </a:rPr>
              <a:t>to </a:t>
            </a:r>
            <a:r>
              <a:rPr sz="2000" spc="-5" dirty="0">
                <a:latin typeface="Times New Roman"/>
                <a:cs typeface="Times New Roman"/>
              </a:rPr>
              <a:t>send e-mails to </a:t>
            </a:r>
            <a:r>
              <a:rPr sz="2000" spc="-10" dirty="0">
                <a:latin typeface="Times New Roman"/>
                <a:cs typeface="Times New Roman"/>
              </a:rPr>
              <a:t>its </a:t>
            </a:r>
            <a:r>
              <a:rPr sz="2000" spc="-20" dirty="0">
                <a:latin typeface="Times New Roman"/>
                <a:cs typeface="Times New Roman"/>
              </a:rPr>
              <a:t>members </a:t>
            </a:r>
            <a:r>
              <a:rPr sz="2000" spc="-15" dirty="0">
                <a:latin typeface="Times New Roman"/>
                <a:cs typeface="Times New Roman"/>
              </a:rPr>
              <a:t> </a:t>
            </a:r>
            <a:r>
              <a:rPr sz="2000" spc="-5" dirty="0">
                <a:latin typeface="Times New Roman"/>
                <a:cs typeface="Times New Roman"/>
              </a:rPr>
              <a:t>with </a:t>
            </a:r>
            <a:r>
              <a:rPr sz="2000" spc="-10" dirty="0">
                <a:latin typeface="Times New Roman"/>
                <a:cs typeface="Times New Roman"/>
              </a:rPr>
              <a:t>discount</a:t>
            </a:r>
            <a:r>
              <a:rPr sz="2000" spc="45" dirty="0">
                <a:latin typeface="Times New Roman"/>
                <a:cs typeface="Times New Roman"/>
              </a:rPr>
              <a:t> </a:t>
            </a:r>
            <a:r>
              <a:rPr sz="2000" spc="-45" dirty="0">
                <a:latin typeface="Times New Roman"/>
                <a:cs typeface="Times New Roman"/>
              </a:rPr>
              <a:t>offers</a:t>
            </a:r>
            <a:r>
              <a:rPr sz="2000" spc="220" dirty="0">
                <a:latin typeface="Times New Roman"/>
                <a:cs typeface="Times New Roman"/>
              </a:rPr>
              <a:t> </a:t>
            </a:r>
            <a:r>
              <a:rPr sz="2000" spc="-40" dirty="0">
                <a:latin typeface="Times New Roman"/>
                <a:cs typeface="Times New Roman"/>
              </a:rPr>
              <a:t>for</a:t>
            </a:r>
            <a:r>
              <a:rPr sz="2000" spc="12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20" dirty="0">
                <a:latin typeface="Times New Roman"/>
                <a:cs typeface="Times New Roman"/>
              </a:rPr>
              <a:t>specific</a:t>
            </a:r>
            <a:r>
              <a:rPr sz="2000" spc="110" dirty="0">
                <a:latin typeface="Times New Roman"/>
                <a:cs typeface="Times New Roman"/>
              </a:rPr>
              <a:t> </a:t>
            </a:r>
            <a:r>
              <a:rPr sz="2000" spc="-20" dirty="0">
                <a:latin typeface="Times New Roman"/>
                <a:cs typeface="Times New Roman"/>
              </a:rPr>
              <a:t>movie</a:t>
            </a:r>
            <a:r>
              <a:rPr sz="2000" spc="50" dirty="0">
                <a:latin typeface="Times New Roman"/>
                <a:cs typeface="Times New Roman"/>
              </a:rPr>
              <a:t> </a:t>
            </a:r>
            <a:r>
              <a:rPr sz="2000" spc="-30" dirty="0">
                <a:latin typeface="Times New Roman"/>
                <a:cs typeface="Times New Roman"/>
              </a:rPr>
              <a:t>on</a:t>
            </a:r>
            <a:r>
              <a:rPr sz="2000" spc="5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20" dirty="0">
                <a:latin typeface="Times New Roman"/>
                <a:cs typeface="Times New Roman"/>
              </a:rPr>
              <a:t>specific</a:t>
            </a:r>
            <a:r>
              <a:rPr sz="2000" spc="114" dirty="0">
                <a:latin typeface="Times New Roman"/>
                <a:cs typeface="Times New Roman"/>
              </a:rPr>
              <a:t> </a:t>
            </a:r>
            <a:r>
              <a:rPr sz="2000" spc="-25" dirty="0">
                <a:latin typeface="Times New Roman"/>
                <a:cs typeface="Times New Roman"/>
              </a:rPr>
              <a:t>day?</a:t>
            </a:r>
            <a:endParaRPr sz="200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61518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Business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Models</a:t>
            </a:r>
            <a:endParaRPr sz="3200">
              <a:latin typeface="Times New Roman"/>
              <a:cs typeface="Times New Roman"/>
            </a:endParaRPr>
          </a:p>
        </p:txBody>
      </p:sp>
      <p:sp>
        <p:nvSpPr>
          <p:cNvPr id="3" name="object 3"/>
          <p:cNvSpPr txBox="1"/>
          <p:nvPr/>
        </p:nvSpPr>
        <p:spPr>
          <a:xfrm>
            <a:off x="547369" y="1407614"/>
            <a:ext cx="8082280" cy="3994785"/>
          </a:xfrm>
          <a:prstGeom prst="rect">
            <a:avLst/>
          </a:prstGeom>
        </p:spPr>
        <p:txBody>
          <a:bodyPr vert="horz" wrap="square" lIns="0" tIns="104775" rIns="0" bIns="0" rtlCol="0">
            <a:spAutoFit/>
          </a:bodyPr>
          <a:lstStyle/>
          <a:p>
            <a:pPr marL="12700" algn="just">
              <a:lnSpc>
                <a:spcPct val="100000"/>
              </a:lnSpc>
              <a:spcBef>
                <a:spcPts val="825"/>
              </a:spcBef>
            </a:pPr>
            <a:r>
              <a:rPr sz="2200" b="1" spc="-5" dirty="0">
                <a:solidFill>
                  <a:srgbClr val="0000FF"/>
                </a:solidFill>
                <a:latin typeface="Times New Roman"/>
                <a:cs typeface="Times New Roman"/>
              </a:rPr>
              <a:t>3.</a:t>
            </a:r>
            <a:r>
              <a:rPr sz="2200" b="1" spc="844" dirty="0">
                <a:solidFill>
                  <a:srgbClr val="0000FF"/>
                </a:solidFill>
                <a:latin typeface="Times New Roman"/>
                <a:cs typeface="Times New Roman"/>
              </a:rPr>
              <a:t> </a:t>
            </a:r>
            <a:r>
              <a:rPr sz="2200" b="1" spc="-5" dirty="0">
                <a:solidFill>
                  <a:srgbClr val="0000FF"/>
                </a:solidFill>
                <a:latin typeface="Times New Roman"/>
                <a:cs typeface="Times New Roman"/>
              </a:rPr>
              <a:t>Prescriptive</a:t>
            </a:r>
            <a:r>
              <a:rPr sz="2200" b="1" spc="-25" dirty="0">
                <a:solidFill>
                  <a:srgbClr val="0000FF"/>
                </a:solidFill>
                <a:latin typeface="Times New Roman"/>
                <a:cs typeface="Times New Roman"/>
              </a:rPr>
              <a:t> </a:t>
            </a:r>
            <a:r>
              <a:rPr sz="2200" b="1" spc="-5" dirty="0">
                <a:solidFill>
                  <a:srgbClr val="0000FF"/>
                </a:solidFill>
                <a:latin typeface="Times New Roman"/>
                <a:cs typeface="Times New Roman"/>
              </a:rPr>
              <a:t>Analytics</a:t>
            </a:r>
            <a:endParaRPr sz="2200">
              <a:latin typeface="Times New Roman"/>
              <a:cs typeface="Times New Roman"/>
            </a:endParaRPr>
          </a:p>
          <a:p>
            <a:pPr marL="355600" marR="10160" indent="-343535" algn="just">
              <a:lnSpc>
                <a:spcPts val="3100"/>
              </a:lnSpc>
              <a:spcBef>
                <a:spcPts val="185"/>
              </a:spcBef>
              <a:buChar char="-"/>
              <a:tabLst>
                <a:tab pos="356235" algn="l"/>
              </a:tabLst>
            </a:pPr>
            <a:r>
              <a:rPr sz="2000" spc="-10" dirty="0">
                <a:latin typeface="Times New Roman"/>
                <a:cs typeface="Times New Roman"/>
              </a:rPr>
              <a:t>Recommends</a:t>
            </a:r>
            <a:r>
              <a:rPr sz="2000" spc="-5" dirty="0">
                <a:latin typeface="Times New Roman"/>
                <a:cs typeface="Times New Roman"/>
              </a:rPr>
              <a:t> </a:t>
            </a:r>
            <a:r>
              <a:rPr sz="2000" dirty="0">
                <a:latin typeface="Times New Roman"/>
                <a:cs typeface="Times New Roman"/>
              </a:rPr>
              <a:t>one</a:t>
            </a:r>
            <a:r>
              <a:rPr sz="2000" spc="5" dirty="0">
                <a:latin typeface="Times New Roman"/>
                <a:cs typeface="Times New Roman"/>
              </a:rPr>
              <a:t> </a:t>
            </a:r>
            <a:r>
              <a:rPr sz="2000" spc="-25" dirty="0">
                <a:latin typeface="Times New Roman"/>
                <a:cs typeface="Times New Roman"/>
              </a:rPr>
              <a:t>or</a:t>
            </a:r>
            <a:r>
              <a:rPr sz="2000" spc="-20" dirty="0">
                <a:latin typeface="Times New Roman"/>
                <a:cs typeface="Times New Roman"/>
              </a:rPr>
              <a:t> </a:t>
            </a:r>
            <a:r>
              <a:rPr sz="2000" spc="5" dirty="0">
                <a:latin typeface="Times New Roman"/>
                <a:cs typeface="Times New Roman"/>
              </a:rPr>
              <a:t>more</a:t>
            </a:r>
            <a:r>
              <a:rPr sz="2000" spc="10" dirty="0">
                <a:latin typeface="Times New Roman"/>
                <a:cs typeface="Times New Roman"/>
              </a:rPr>
              <a:t> </a:t>
            </a:r>
            <a:r>
              <a:rPr sz="2000" spc="-15" dirty="0">
                <a:latin typeface="Times New Roman"/>
                <a:cs typeface="Times New Roman"/>
              </a:rPr>
              <a:t>courses</a:t>
            </a:r>
            <a:r>
              <a:rPr sz="2000" spc="-10" dirty="0">
                <a:latin typeface="Times New Roman"/>
                <a:cs typeface="Times New Roman"/>
              </a:rPr>
              <a:t> </a:t>
            </a:r>
            <a:r>
              <a:rPr sz="2000" spc="-5" dirty="0">
                <a:latin typeface="Times New Roman"/>
                <a:cs typeface="Times New Roman"/>
              </a:rPr>
              <a:t>of</a:t>
            </a:r>
            <a:r>
              <a:rPr sz="2000" dirty="0">
                <a:latin typeface="Times New Roman"/>
                <a:cs typeface="Times New Roman"/>
              </a:rPr>
              <a:t> action</a:t>
            </a:r>
            <a:r>
              <a:rPr sz="2000" spc="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showing</a:t>
            </a:r>
            <a:r>
              <a:rPr sz="2000" spc="500" dirty="0">
                <a:latin typeface="Times New Roman"/>
                <a:cs typeface="Times New Roman"/>
              </a:rPr>
              <a:t> </a:t>
            </a:r>
            <a:r>
              <a:rPr sz="2000" spc="-5" dirty="0">
                <a:latin typeface="Times New Roman"/>
                <a:cs typeface="Times New Roman"/>
              </a:rPr>
              <a:t>the</a:t>
            </a:r>
            <a:r>
              <a:rPr sz="2000" spc="490" dirty="0">
                <a:latin typeface="Times New Roman"/>
                <a:cs typeface="Times New Roman"/>
              </a:rPr>
              <a:t> </a:t>
            </a:r>
            <a:r>
              <a:rPr sz="2000" spc="-5" dirty="0">
                <a:latin typeface="Times New Roman"/>
                <a:cs typeface="Times New Roman"/>
              </a:rPr>
              <a:t>likely </a:t>
            </a:r>
            <a:r>
              <a:rPr sz="2000" dirty="0">
                <a:latin typeface="Times New Roman"/>
                <a:cs typeface="Times New Roman"/>
              </a:rPr>
              <a:t> </a:t>
            </a:r>
            <a:r>
              <a:rPr sz="2000" spc="-25" dirty="0">
                <a:latin typeface="Times New Roman"/>
                <a:cs typeface="Times New Roman"/>
              </a:rPr>
              <a:t>outcome</a:t>
            </a:r>
            <a:r>
              <a:rPr sz="2000" spc="165" dirty="0">
                <a:latin typeface="Times New Roman"/>
                <a:cs typeface="Times New Roman"/>
              </a:rPr>
              <a:t> </a:t>
            </a:r>
            <a:r>
              <a:rPr sz="2000" spc="-30" dirty="0">
                <a:latin typeface="Times New Roman"/>
                <a:cs typeface="Times New Roman"/>
              </a:rPr>
              <a:t>of</a:t>
            </a:r>
            <a:r>
              <a:rPr sz="2000" spc="35" dirty="0">
                <a:latin typeface="Times New Roman"/>
                <a:cs typeface="Times New Roman"/>
              </a:rPr>
              <a:t> </a:t>
            </a:r>
            <a:r>
              <a:rPr sz="2000" spc="-20" dirty="0">
                <a:latin typeface="Times New Roman"/>
                <a:cs typeface="Times New Roman"/>
              </a:rPr>
              <a:t>each</a:t>
            </a:r>
            <a:r>
              <a:rPr sz="2000" spc="55" dirty="0">
                <a:latin typeface="Times New Roman"/>
                <a:cs typeface="Times New Roman"/>
              </a:rPr>
              <a:t> </a:t>
            </a:r>
            <a:r>
              <a:rPr sz="2000" spc="-15" dirty="0">
                <a:latin typeface="Times New Roman"/>
                <a:cs typeface="Times New Roman"/>
              </a:rPr>
              <a:t>decision.</a:t>
            </a:r>
            <a:endParaRPr sz="2000">
              <a:latin typeface="Times New Roman"/>
              <a:cs typeface="Times New Roman"/>
            </a:endParaRPr>
          </a:p>
          <a:p>
            <a:pPr marL="355600" marR="11430" indent="-343535" algn="just">
              <a:lnSpc>
                <a:spcPts val="3100"/>
              </a:lnSpc>
              <a:spcBef>
                <a:spcPts val="5"/>
              </a:spcBef>
              <a:buChar char="-"/>
              <a:tabLst>
                <a:tab pos="356235" algn="l"/>
              </a:tabLst>
            </a:pPr>
            <a:r>
              <a:rPr sz="2000" spc="-5" dirty="0">
                <a:latin typeface="Times New Roman"/>
                <a:cs typeface="Times New Roman"/>
              </a:rPr>
              <a:t>Prescriptive analytics </a:t>
            </a:r>
            <a:r>
              <a:rPr sz="2000" spc="-10" dirty="0">
                <a:latin typeface="Times New Roman"/>
                <a:cs typeface="Times New Roman"/>
              </a:rPr>
              <a:t>attempt </a:t>
            </a:r>
            <a:r>
              <a:rPr sz="2000" spc="20" dirty="0">
                <a:latin typeface="Times New Roman"/>
                <a:cs typeface="Times New Roman"/>
              </a:rPr>
              <a:t>to </a:t>
            </a:r>
            <a:r>
              <a:rPr sz="2000" spc="5" dirty="0">
                <a:latin typeface="Times New Roman"/>
                <a:cs typeface="Times New Roman"/>
              </a:rPr>
              <a:t>quantify </a:t>
            </a:r>
            <a:r>
              <a:rPr sz="2000" dirty="0">
                <a:latin typeface="Times New Roman"/>
                <a:cs typeface="Times New Roman"/>
              </a:rPr>
              <a:t>the </a:t>
            </a:r>
            <a:r>
              <a:rPr sz="2000" spc="-10" dirty="0">
                <a:latin typeface="Times New Roman"/>
                <a:cs typeface="Times New Roman"/>
              </a:rPr>
              <a:t>effect </a:t>
            </a:r>
            <a:r>
              <a:rPr sz="2000" dirty="0">
                <a:latin typeface="Times New Roman"/>
                <a:cs typeface="Times New Roman"/>
              </a:rPr>
              <a:t>of future </a:t>
            </a:r>
            <a:r>
              <a:rPr sz="2000" spc="-10" dirty="0">
                <a:latin typeface="Times New Roman"/>
                <a:cs typeface="Times New Roman"/>
              </a:rPr>
              <a:t>decisions in </a:t>
            </a:r>
            <a:r>
              <a:rPr sz="2000" spc="-5" dirty="0">
                <a:latin typeface="Times New Roman"/>
                <a:cs typeface="Times New Roman"/>
              </a:rPr>
              <a:t> </a:t>
            </a:r>
            <a:r>
              <a:rPr sz="2000" spc="-15" dirty="0">
                <a:latin typeface="Times New Roman"/>
                <a:cs typeface="Times New Roman"/>
              </a:rPr>
              <a:t>order</a:t>
            </a:r>
            <a:r>
              <a:rPr sz="2000" spc="-10" dirty="0">
                <a:latin typeface="Times New Roman"/>
                <a:cs typeface="Times New Roman"/>
              </a:rPr>
              <a:t> </a:t>
            </a:r>
            <a:r>
              <a:rPr sz="2000" spc="20" dirty="0">
                <a:latin typeface="Times New Roman"/>
                <a:cs typeface="Times New Roman"/>
              </a:rPr>
              <a:t>to </a:t>
            </a:r>
            <a:r>
              <a:rPr sz="2000" dirty="0">
                <a:latin typeface="Times New Roman"/>
                <a:cs typeface="Times New Roman"/>
              </a:rPr>
              <a:t>advise</a:t>
            </a:r>
            <a:r>
              <a:rPr sz="2000" spc="5" dirty="0">
                <a:latin typeface="Times New Roman"/>
                <a:cs typeface="Times New Roman"/>
              </a:rPr>
              <a:t> </a:t>
            </a:r>
            <a:r>
              <a:rPr sz="2000" spc="-25" dirty="0">
                <a:latin typeface="Times New Roman"/>
                <a:cs typeface="Times New Roman"/>
              </a:rPr>
              <a:t>on</a:t>
            </a:r>
            <a:r>
              <a:rPr sz="2000" spc="-20" dirty="0">
                <a:latin typeface="Times New Roman"/>
                <a:cs typeface="Times New Roman"/>
              </a:rPr>
              <a:t> </a:t>
            </a:r>
            <a:r>
              <a:rPr sz="2000" spc="-5" dirty="0">
                <a:latin typeface="Times New Roman"/>
                <a:cs typeface="Times New Roman"/>
              </a:rPr>
              <a:t>possible</a:t>
            </a:r>
            <a:r>
              <a:rPr sz="2000" dirty="0">
                <a:latin typeface="Times New Roman"/>
                <a:cs typeface="Times New Roman"/>
              </a:rPr>
              <a:t> </a:t>
            </a:r>
            <a:r>
              <a:rPr sz="2000" spc="-15" dirty="0">
                <a:latin typeface="Times New Roman"/>
                <a:cs typeface="Times New Roman"/>
              </a:rPr>
              <a:t>outcomes</a:t>
            </a:r>
            <a:r>
              <a:rPr sz="2000" spc="-10" dirty="0">
                <a:latin typeface="Times New Roman"/>
                <a:cs typeface="Times New Roman"/>
              </a:rPr>
              <a:t> </a:t>
            </a:r>
            <a:r>
              <a:rPr sz="2000" dirty="0">
                <a:latin typeface="Times New Roman"/>
                <a:cs typeface="Times New Roman"/>
              </a:rPr>
              <a:t>before</a:t>
            </a:r>
            <a:r>
              <a:rPr sz="2000" spc="5"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5" dirty="0">
                <a:latin typeface="Times New Roman"/>
                <a:cs typeface="Times New Roman"/>
              </a:rPr>
              <a:t>decisions</a:t>
            </a:r>
            <a:r>
              <a:rPr sz="2000" dirty="0">
                <a:latin typeface="Times New Roman"/>
                <a:cs typeface="Times New Roman"/>
              </a:rPr>
              <a:t> </a:t>
            </a:r>
            <a:r>
              <a:rPr sz="2000" spc="-5" dirty="0">
                <a:latin typeface="Times New Roman"/>
                <a:cs typeface="Times New Roman"/>
              </a:rPr>
              <a:t>are</a:t>
            </a:r>
            <a:r>
              <a:rPr sz="2000" spc="490" dirty="0">
                <a:latin typeface="Times New Roman"/>
                <a:cs typeface="Times New Roman"/>
              </a:rPr>
              <a:t> </a:t>
            </a:r>
            <a:r>
              <a:rPr sz="2000" dirty="0">
                <a:latin typeface="Times New Roman"/>
                <a:cs typeface="Times New Roman"/>
              </a:rPr>
              <a:t>actually </a:t>
            </a:r>
            <a:r>
              <a:rPr sz="2000" spc="5" dirty="0">
                <a:latin typeface="Times New Roman"/>
                <a:cs typeface="Times New Roman"/>
              </a:rPr>
              <a:t> </a:t>
            </a:r>
            <a:r>
              <a:rPr sz="2000" spc="-10" dirty="0">
                <a:latin typeface="Times New Roman"/>
                <a:cs typeface="Times New Roman"/>
              </a:rPr>
              <a:t>made.</a:t>
            </a:r>
            <a:endParaRPr sz="2000">
              <a:latin typeface="Times New Roman"/>
              <a:cs typeface="Times New Roman"/>
            </a:endParaRPr>
          </a:p>
          <a:p>
            <a:pPr marL="355600" marR="17145" indent="-343535" algn="just">
              <a:lnSpc>
                <a:spcPts val="3100"/>
              </a:lnSpc>
              <a:spcBef>
                <a:spcPts val="10"/>
              </a:spcBef>
              <a:buChar char="-"/>
              <a:tabLst>
                <a:tab pos="356235" algn="l"/>
              </a:tabLst>
            </a:pPr>
            <a:r>
              <a:rPr sz="2000" spc="-10" dirty="0">
                <a:latin typeface="Times New Roman"/>
                <a:cs typeface="Times New Roman"/>
              </a:rPr>
              <a:t>Requires </a:t>
            </a:r>
            <a:r>
              <a:rPr sz="2000" dirty="0">
                <a:latin typeface="Times New Roman"/>
                <a:cs typeface="Times New Roman"/>
              </a:rPr>
              <a:t>a </a:t>
            </a:r>
            <a:r>
              <a:rPr sz="2000" spc="-5" dirty="0">
                <a:latin typeface="Times New Roman"/>
                <a:cs typeface="Times New Roman"/>
              </a:rPr>
              <a:t>predictive model with actionable data </a:t>
            </a:r>
            <a:r>
              <a:rPr sz="2000" dirty="0">
                <a:latin typeface="Times New Roman"/>
                <a:cs typeface="Times New Roman"/>
              </a:rPr>
              <a:t>and a</a:t>
            </a:r>
            <a:r>
              <a:rPr sz="2000" spc="500" dirty="0">
                <a:latin typeface="Times New Roman"/>
                <a:cs typeface="Times New Roman"/>
              </a:rPr>
              <a:t> </a:t>
            </a:r>
            <a:r>
              <a:rPr sz="2000" spc="-5" dirty="0">
                <a:latin typeface="Times New Roman"/>
                <a:cs typeface="Times New Roman"/>
              </a:rPr>
              <a:t>feedback </a:t>
            </a:r>
            <a:r>
              <a:rPr sz="2000" spc="-15" dirty="0">
                <a:latin typeface="Times New Roman"/>
                <a:cs typeface="Times New Roman"/>
              </a:rPr>
              <a:t>system </a:t>
            </a:r>
            <a:r>
              <a:rPr sz="2000" spc="-10" dirty="0">
                <a:latin typeface="Times New Roman"/>
                <a:cs typeface="Times New Roman"/>
              </a:rPr>
              <a:t> </a:t>
            </a:r>
            <a:r>
              <a:rPr sz="2000" spc="-5" dirty="0">
                <a:latin typeface="Times New Roman"/>
                <a:cs typeface="Times New Roman"/>
              </a:rPr>
              <a:t>that </a:t>
            </a:r>
            <a:r>
              <a:rPr sz="2000" spc="-10" dirty="0">
                <a:latin typeface="Times New Roman"/>
                <a:cs typeface="Times New Roman"/>
              </a:rPr>
              <a:t>tracks</a:t>
            </a:r>
            <a:r>
              <a:rPr sz="2000" spc="25"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25" dirty="0">
                <a:latin typeface="Times New Roman"/>
                <a:cs typeface="Times New Roman"/>
              </a:rPr>
              <a:t>outcome</a:t>
            </a:r>
            <a:r>
              <a:rPr sz="2000" spc="110" dirty="0">
                <a:latin typeface="Times New Roman"/>
                <a:cs typeface="Times New Roman"/>
              </a:rPr>
              <a:t> </a:t>
            </a:r>
            <a:r>
              <a:rPr sz="2000" spc="-20" dirty="0">
                <a:latin typeface="Times New Roman"/>
                <a:cs typeface="Times New Roman"/>
              </a:rPr>
              <a:t>produced</a:t>
            </a:r>
            <a:r>
              <a:rPr sz="2000" spc="155" dirty="0">
                <a:latin typeface="Times New Roman"/>
                <a:cs typeface="Times New Roman"/>
              </a:rPr>
              <a:t> </a:t>
            </a:r>
            <a:r>
              <a:rPr sz="2000" dirty="0">
                <a:latin typeface="Times New Roman"/>
                <a:cs typeface="Times New Roman"/>
              </a:rPr>
              <a:t>by</a:t>
            </a:r>
            <a:r>
              <a:rPr sz="2000" spc="-5" dirty="0">
                <a:latin typeface="Times New Roman"/>
                <a:cs typeface="Times New Roman"/>
              </a:rPr>
              <a:t> the</a:t>
            </a:r>
            <a:r>
              <a:rPr sz="2000" spc="10" dirty="0">
                <a:latin typeface="Times New Roman"/>
                <a:cs typeface="Times New Roman"/>
              </a:rPr>
              <a:t> </a:t>
            </a:r>
            <a:r>
              <a:rPr sz="2000" spc="-20" dirty="0">
                <a:latin typeface="Times New Roman"/>
                <a:cs typeface="Times New Roman"/>
              </a:rPr>
              <a:t>action</a:t>
            </a:r>
            <a:r>
              <a:rPr sz="2000" spc="55" dirty="0">
                <a:latin typeface="Times New Roman"/>
                <a:cs typeface="Times New Roman"/>
              </a:rPr>
              <a:t> </a:t>
            </a:r>
            <a:r>
              <a:rPr sz="2000" spc="-10" dirty="0">
                <a:latin typeface="Times New Roman"/>
                <a:cs typeface="Times New Roman"/>
              </a:rPr>
              <a:t>taken.</a:t>
            </a:r>
            <a:endParaRPr sz="2000">
              <a:latin typeface="Times New Roman"/>
              <a:cs typeface="Times New Roman"/>
            </a:endParaRPr>
          </a:p>
          <a:p>
            <a:pPr marL="355600" marR="5080" indent="-343535" algn="just">
              <a:lnSpc>
                <a:spcPts val="3100"/>
              </a:lnSpc>
              <a:buChar char="-"/>
              <a:tabLst>
                <a:tab pos="356235" algn="l"/>
              </a:tabLst>
            </a:pPr>
            <a:r>
              <a:rPr sz="2000" dirty="0">
                <a:latin typeface="Times New Roman"/>
                <a:cs typeface="Times New Roman"/>
              </a:rPr>
              <a:t>Fandango </a:t>
            </a:r>
            <a:r>
              <a:rPr sz="2000" spc="-5" dirty="0">
                <a:latin typeface="Times New Roman"/>
                <a:cs typeface="Times New Roman"/>
              </a:rPr>
              <a:t>example: </a:t>
            </a:r>
            <a:r>
              <a:rPr sz="2000" spc="-25" dirty="0">
                <a:latin typeface="Times New Roman"/>
                <a:cs typeface="Times New Roman"/>
              </a:rPr>
              <a:t>The </a:t>
            </a:r>
            <a:r>
              <a:rPr sz="2000" spc="-5" dirty="0">
                <a:latin typeface="Times New Roman"/>
                <a:cs typeface="Times New Roman"/>
              </a:rPr>
              <a:t>company </a:t>
            </a:r>
            <a:r>
              <a:rPr sz="2000" spc="-10" dirty="0">
                <a:latin typeface="Times New Roman"/>
                <a:cs typeface="Times New Roman"/>
              </a:rPr>
              <a:t>uses prescriptive analytics </a:t>
            </a:r>
            <a:r>
              <a:rPr sz="2000" spc="-5" dirty="0">
                <a:latin typeface="Times New Roman"/>
                <a:cs typeface="Times New Roman"/>
              </a:rPr>
              <a:t>to </a:t>
            </a:r>
            <a:r>
              <a:rPr sz="2000" dirty="0">
                <a:latin typeface="Times New Roman"/>
                <a:cs typeface="Times New Roman"/>
              </a:rPr>
              <a:t>be </a:t>
            </a:r>
            <a:r>
              <a:rPr sz="2000" spc="-5" dirty="0">
                <a:latin typeface="Times New Roman"/>
                <a:cs typeface="Times New Roman"/>
              </a:rPr>
              <a:t>able </a:t>
            </a:r>
            <a:r>
              <a:rPr sz="2000" spc="40" dirty="0">
                <a:latin typeface="Times New Roman"/>
                <a:cs typeface="Times New Roman"/>
              </a:rPr>
              <a:t>to </a:t>
            </a:r>
            <a:r>
              <a:rPr sz="2000" spc="45" dirty="0">
                <a:latin typeface="Times New Roman"/>
                <a:cs typeface="Times New Roman"/>
              </a:rPr>
              <a:t> </a:t>
            </a:r>
            <a:r>
              <a:rPr sz="2000" spc="-5" dirty="0">
                <a:latin typeface="Times New Roman"/>
                <a:cs typeface="Times New Roman"/>
              </a:rPr>
              <a:t>change</a:t>
            </a:r>
            <a:r>
              <a:rPr sz="2000" spc="10" dirty="0">
                <a:latin typeface="Times New Roman"/>
                <a:cs typeface="Times New Roman"/>
              </a:rPr>
              <a:t> </a:t>
            </a:r>
            <a:r>
              <a:rPr sz="2000" spc="-20" dirty="0">
                <a:latin typeface="Times New Roman"/>
                <a:cs typeface="Times New Roman"/>
              </a:rPr>
              <a:t>ticket</a:t>
            </a:r>
            <a:r>
              <a:rPr sz="2000" spc="95" dirty="0">
                <a:latin typeface="Times New Roman"/>
                <a:cs typeface="Times New Roman"/>
              </a:rPr>
              <a:t> </a:t>
            </a:r>
            <a:r>
              <a:rPr sz="2000" spc="-15" dirty="0">
                <a:latin typeface="Times New Roman"/>
                <a:cs typeface="Times New Roman"/>
              </a:rPr>
              <a:t>price</a:t>
            </a:r>
            <a:r>
              <a:rPr sz="2000" spc="60" dirty="0">
                <a:latin typeface="Times New Roman"/>
                <a:cs typeface="Times New Roman"/>
              </a:rPr>
              <a:t> </a:t>
            </a:r>
            <a:r>
              <a:rPr sz="2000" spc="-30" dirty="0">
                <a:latin typeface="Times New Roman"/>
                <a:cs typeface="Times New Roman"/>
              </a:rPr>
              <a:t>offerings</a:t>
            </a:r>
            <a:r>
              <a:rPr sz="2000" spc="220" dirty="0">
                <a:latin typeface="Times New Roman"/>
                <a:cs typeface="Times New Roman"/>
              </a:rPr>
              <a:t> </a:t>
            </a:r>
            <a:r>
              <a:rPr sz="2000" spc="-30" dirty="0">
                <a:latin typeface="Times New Roman"/>
                <a:cs typeface="Times New Roman"/>
              </a:rPr>
              <a:t>every</a:t>
            </a:r>
            <a:r>
              <a:rPr sz="2000" spc="90" dirty="0">
                <a:latin typeface="Times New Roman"/>
                <a:cs typeface="Times New Roman"/>
              </a:rPr>
              <a:t> </a:t>
            </a:r>
            <a:r>
              <a:rPr sz="2000" spc="-15" dirty="0">
                <a:latin typeface="Times New Roman"/>
                <a:cs typeface="Times New Roman"/>
              </a:rPr>
              <a:t>hour.</a:t>
            </a:r>
            <a:endParaRPr sz="200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61518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Business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Models</a:t>
            </a:r>
            <a:endParaRPr sz="3200">
              <a:latin typeface="Times New Roman"/>
              <a:cs typeface="Times New Roman"/>
            </a:endParaRPr>
          </a:p>
        </p:txBody>
      </p:sp>
      <p:sp>
        <p:nvSpPr>
          <p:cNvPr id="3" name="object 3"/>
          <p:cNvSpPr txBox="1"/>
          <p:nvPr/>
        </p:nvSpPr>
        <p:spPr>
          <a:xfrm>
            <a:off x="547369" y="1407614"/>
            <a:ext cx="8075930" cy="3601085"/>
          </a:xfrm>
          <a:prstGeom prst="rect">
            <a:avLst/>
          </a:prstGeom>
        </p:spPr>
        <p:txBody>
          <a:bodyPr vert="horz" wrap="square" lIns="0" tIns="104775" rIns="0" bIns="0" rtlCol="0">
            <a:spAutoFit/>
          </a:bodyPr>
          <a:lstStyle/>
          <a:p>
            <a:pPr marL="12700">
              <a:lnSpc>
                <a:spcPct val="100000"/>
              </a:lnSpc>
              <a:spcBef>
                <a:spcPts val="825"/>
              </a:spcBef>
            </a:pPr>
            <a:r>
              <a:rPr sz="2200" b="1" spc="-5" dirty="0">
                <a:solidFill>
                  <a:srgbClr val="6F2F9F"/>
                </a:solidFill>
                <a:latin typeface="Times New Roman"/>
                <a:cs typeface="Times New Roman"/>
              </a:rPr>
              <a:t>Presentation</a:t>
            </a:r>
            <a:r>
              <a:rPr sz="2200" b="1" spc="5" dirty="0">
                <a:solidFill>
                  <a:srgbClr val="6F2F9F"/>
                </a:solidFill>
                <a:latin typeface="Times New Roman"/>
                <a:cs typeface="Times New Roman"/>
              </a:rPr>
              <a:t> </a:t>
            </a:r>
            <a:r>
              <a:rPr sz="2200" b="1" spc="-10" dirty="0">
                <a:solidFill>
                  <a:srgbClr val="6F2F9F"/>
                </a:solidFill>
                <a:latin typeface="Times New Roman"/>
                <a:cs typeface="Times New Roman"/>
              </a:rPr>
              <a:t>Tools</a:t>
            </a:r>
            <a:endParaRPr sz="2200">
              <a:latin typeface="Times New Roman"/>
              <a:cs typeface="Times New Roman"/>
            </a:endParaRPr>
          </a:p>
          <a:p>
            <a:pPr marL="12700" marR="6350">
              <a:lnSpc>
                <a:spcPts val="3100"/>
              </a:lnSpc>
              <a:spcBef>
                <a:spcPts val="185"/>
              </a:spcBef>
            </a:pPr>
            <a:r>
              <a:rPr sz="2000" spc="-15" dirty="0">
                <a:latin typeface="Times New Roman"/>
                <a:cs typeface="Times New Roman"/>
              </a:rPr>
              <a:t>After</a:t>
            </a:r>
            <a:r>
              <a:rPr sz="2000" spc="90" dirty="0">
                <a:latin typeface="Times New Roman"/>
                <a:cs typeface="Times New Roman"/>
              </a:rPr>
              <a:t> </a:t>
            </a:r>
            <a:r>
              <a:rPr sz="2000" spc="-5" dirty="0">
                <a:latin typeface="Times New Roman"/>
                <a:cs typeface="Times New Roman"/>
              </a:rPr>
              <a:t>applying</a:t>
            </a:r>
            <a:r>
              <a:rPr sz="2000" spc="155" dirty="0">
                <a:latin typeface="Times New Roman"/>
                <a:cs typeface="Times New Roman"/>
              </a:rPr>
              <a:t> </a:t>
            </a:r>
            <a:r>
              <a:rPr sz="2000" spc="-20" dirty="0">
                <a:latin typeface="Times New Roman"/>
                <a:cs typeface="Times New Roman"/>
              </a:rPr>
              <a:t>BA</a:t>
            </a:r>
            <a:r>
              <a:rPr sz="2000" spc="105" dirty="0">
                <a:latin typeface="Times New Roman"/>
                <a:cs typeface="Times New Roman"/>
              </a:rPr>
              <a:t> </a:t>
            </a:r>
            <a:r>
              <a:rPr sz="2000" dirty="0">
                <a:latin typeface="Times New Roman"/>
                <a:cs typeface="Times New Roman"/>
              </a:rPr>
              <a:t>models,</a:t>
            </a:r>
            <a:r>
              <a:rPr sz="2000" spc="105" dirty="0">
                <a:latin typeface="Times New Roman"/>
                <a:cs typeface="Times New Roman"/>
              </a:rPr>
              <a:t> </a:t>
            </a:r>
            <a:r>
              <a:rPr sz="2000" spc="10" dirty="0">
                <a:latin typeface="Times New Roman"/>
                <a:cs typeface="Times New Roman"/>
              </a:rPr>
              <a:t>the</a:t>
            </a:r>
            <a:r>
              <a:rPr sz="2000" spc="60" dirty="0">
                <a:latin typeface="Times New Roman"/>
                <a:cs typeface="Times New Roman"/>
              </a:rPr>
              <a:t> </a:t>
            </a:r>
            <a:r>
              <a:rPr sz="2000" dirty="0">
                <a:latin typeface="Times New Roman"/>
                <a:cs typeface="Times New Roman"/>
              </a:rPr>
              <a:t>results</a:t>
            </a:r>
            <a:r>
              <a:rPr sz="2000" spc="130" dirty="0">
                <a:latin typeface="Times New Roman"/>
                <a:cs typeface="Times New Roman"/>
              </a:rPr>
              <a:t> </a:t>
            </a:r>
            <a:r>
              <a:rPr sz="2000" spc="-5" dirty="0">
                <a:latin typeface="Times New Roman"/>
                <a:cs typeface="Times New Roman"/>
              </a:rPr>
              <a:t>are</a:t>
            </a:r>
            <a:r>
              <a:rPr sz="2000" spc="65" dirty="0">
                <a:latin typeface="Times New Roman"/>
                <a:cs typeface="Times New Roman"/>
              </a:rPr>
              <a:t> </a:t>
            </a:r>
            <a:r>
              <a:rPr sz="2000" spc="-5" dirty="0">
                <a:latin typeface="Times New Roman"/>
                <a:cs typeface="Times New Roman"/>
              </a:rPr>
              <a:t>presented</a:t>
            </a:r>
            <a:r>
              <a:rPr sz="2000" spc="110" dirty="0">
                <a:latin typeface="Times New Roman"/>
                <a:cs typeface="Times New Roman"/>
              </a:rPr>
              <a:t> </a:t>
            </a:r>
            <a:r>
              <a:rPr sz="2000" spc="20" dirty="0">
                <a:latin typeface="Times New Roman"/>
                <a:cs typeface="Times New Roman"/>
              </a:rPr>
              <a:t>to</a:t>
            </a:r>
            <a:r>
              <a:rPr sz="2000" spc="50" dirty="0">
                <a:latin typeface="Times New Roman"/>
                <a:cs typeface="Times New Roman"/>
              </a:rPr>
              <a:t> </a:t>
            </a:r>
            <a:r>
              <a:rPr sz="2000" dirty="0">
                <a:latin typeface="Times New Roman"/>
                <a:cs typeface="Times New Roman"/>
              </a:rPr>
              <a:t>users</a:t>
            </a:r>
            <a:r>
              <a:rPr sz="2000" spc="125" dirty="0">
                <a:latin typeface="Times New Roman"/>
                <a:cs typeface="Times New Roman"/>
              </a:rPr>
              <a:t> </a:t>
            </a:r>
            <a:r>
              <a:rPr sz="2000" spc="20" dirty="0">
                <a:latin typeface="Times New Roman"/>
                <a:cs typeface="Times New Roman"/>
              </a:rPr>
              <a:t>in</a:t>
            </a:r>
            <a:r>
              <a:rPr sz="2000" spc="100" dirty="0">
                <a:latin typeface="Times New Roman"/>
                <a:cs typeface="Times New Roman"/>
              </a:rPr>
              <a:t> </a:t>
            </a:r>
            <a:r>
              <a:rPr sz="2000" spc="-5" dirty="0">
                <a:latin typeface="Times New Roman"/>
                <a:cs typeface="Times New Roman"/>
              </a:rPr>
              <a:t>visual</a:t>
            </a:r>
            <a:r>
              <a:rPr sz="2000" spc="135" dirty="0">
                <a:latin typeface="Times New Roman"/>
                <a:cs typeface="Times New Roman"/>
              </a:rPr>
              <a:t> </a:t>
            </a:r>
            <a:r>
              <a:rPr sz="2000" spc="-15" dirty="0">
                <a:latin typeface="Times New Roman"/>
                <a:cs typeface="Times New Roman"/>
              </a:rPr>
              <a:t>formats </a:t>
            </a:r>
            <a:r>
              <a:rPr sz="2000" spc="-484" dirty="0">
                <a:latin typeface="Times New Roman"/>
                <a:cs typeface="Times New Roman"/>
              </a:rPr>
              <a:t> </a:t>
            </a:r>
            <a:r>
              <a:rPr sz="2000" spc="-5" dirty="0">
                <a:latin typeface="Times New Roman"/>
                <a:cs typeface="Times New Roman"/>
              </a:rPr>
              <a:t>such</a:t>
            </a:r>
            <a:r>
              <a:rPr sz="2000" spc="45" dirty="0">
                <a:latin typeface="Times New Roman"/>
                <a:cs typeface="Times New Roman"/>
              </a:rPr>
              <a:t> </a:t>
            </a:r>
            <a:r>
              <a:rPr sz="2000" spc="5" dirty="0">
                <a:latin typeface="Times New Roman"/>
                <a:cs typeface="Times New Roman"/>
              </a:rPr>
              <a:t>as</a:t>
            </a:r>
            <a:r>
              <a:rPr sz="2000" spc="70" dirty="0">
                <a:latin typeface="Times New Roman"/>
                <a:cs typeface="Times New Roman"/>
              </a:rPr>
              <a:t> </a:t>
            </a:r>
            <a:r>
              <a:rPr sz="2000" spc="-15" dirty="0">
                <a:latin typeface="Times New Roman"/>
                <a:cs typeface="Times New Roman"/>
              </a:rPr>
              <a:t>text,</a:t>
            </a:r>
            <a:r>
              <a:rPr sz="2000" spc="50" dirty="0">
                <a:latin typeface="Times New Roman"/>
                <a:cs typeface="Times New Roman"/>
              </a:rPr>
              <a:t> </a:t>
            </a:r>
            <a:r>
              <a:rPr sz="2000" dirty="0">
                <a:latin typeface="Times New Roman"/>
                <a:cs typeface="Times New Roman"/>
              </a:rPr>
              <a:t>graphics,</a:t>
            </a:r>
            <a:r>
              <a:rPr sz="2000" spc="60" dirty="0">
                <a:latin typeface="Times New Roman"/>
                <a:cs typeface="Times New Roman"/>
              </a:rPr>
              <a:t> </a:t>
            </a:r>
            <a:r>
              <a:rPr sz="2000" dirty="0">
                <a:latin typeface="Times New Roman"/>
                <a:cs typeface="Times New Roman"/>
              </a:rPr>
              <a:t>and</a:t>
            </a:r>
            <a:r>
              <a:rPr sz="2000" spc="50" dirty="0">
                <a:latin typeface="Times New Roman"/>
                <a:cs typeface="Times New Roman"/>
              </a:rPr>
              <a:t> </a:t>
            </a:r>
            <a:r>
              <a:rPr sz="2000" spc="-5" dirty="0">
                <a:latin typeface="Times New Roman"/>
                <a:cs typeface="Times New Roman"/>
              </a:rPr>
              <a:t>tables.</a:t>
            </a:r>
            <a:r>
              <a:rPr sz="2000" spc="100" dirty="0">
                <a:latin typeface="Times New Roman"/>
                <a:cs typeface="Times New Roman"/>
              </a:rPr>
              <a:t> </a:t>
            </a:r>
            <a:r>
              <a:rPr sz="2000" spc="-10" dirty="0">
                <a:latin typeface="Times New Roman"/>
                <a:cs typeface="Times New Roman"/>
              </a:rPr>
              <a:t>This</a:t>
            </a:r>
            <a:r>
              <a:rPr sz="2000" spc="70" dirty="0">
                <a:latin typeface="Times New Roman"/>
                <a:cs typeface="Times New Roman"/>
              </a:rPr>
              <a:t> </a:t>
            </a:r>
            <a:r>
              <a:rPr sz="2000" spc="-5" dirty="0">
                <a:latin typeface="Times New Roman"/>
                <a:cs typeface="Times New Roman"/>
              </a:rPr>
              <a:t>is</a:t>
            </a:r>
            <a:r>
              <a:rPr sz="2000" spc="70" dirty="0">
                <a:latin typeface="Times New Roman"/>
                <a:cs typeface="Times New Roman"/>
              </a:rPr>
              <a:t> </a:t>
            </a:r>
            <a:r>
              <a:rPr sz="2000" spc="-10" dirty="0">
                <a:latin typeface="Times New Roman"/>
                <a:cs typeface="Times New Roman"/>
              </a:rPr>
              <a:t>known</a:t>
            </a:r>
            <a:r>
              <a:rPr sz="2000" spc="95" dirty="0">
                <a:latin typeface="Times New Roman"/>
                <a:cs typeface="Times New Roman"/>
              </a:rPr>
              <a:t> </a:t>
            </a:r>
            <a:r>
              <a:rPr sz="2000" spc="5" dirty="0">
                <a:latin typeface="Times New Roman"/>
                <a:cs typeface="Times New Roman"/>
              </a:rPr>
              <a:t>as</a:t>
            </a:r>
            <a:r>
              <a:rPr sz="2000" spc="70" dirty="0">
                <a:latin typeface="Times New Roman"/>
                <a:cs typeface="Times New Roman"/>
              </a:rPr>
              <a:t> </a:t>
            </a:r>
            <a:r>
              <a:rPr sz="2000" b="1" i="1" dirty="0">
                <a:latin typeface="Times New Roman"/>
                <a:cs typeface="Times New Roman"/>
              </a:rPr>
              <a:t>Data</a:t>
            </a:r>
            <a:r>
              <a:rPr sz="2000" b="1" i="1" spc="95" dirty="0">
                <a:latin typeface="Times New Roman"/>
                <a:cs typeface="Times New Roman"/>
              </a:rPr>
              <a:t> </a:t>
            </a:r>
            <a:r>
              <a:rPr sz="2000" b="1" i="1" spc="-5" dirty="0">
                <a:latin typeface="Times New Roman"/>
                <a:cs typeface="Times New Roman"/>
              </a:rPr>
              <a:t>Visualization</a:t>
            </a:r>
            <a:r>
              <a:rPr sz="2000" spc="-5" dirty="0">
                <a:latin typeface="Times New Roman"/>
                <a:cs typeface="Times New Roman"/>
              </a:rPr>
              <a:t>,</a:t>
            </a:r>
            <a:r>
              <a:rPr sz="2000" spc="45" dirty="0">
                <a:latin typeface="Times New Roman"/>
                <a:cs typeface="Times New Roman"/>
              </a:rPr>
              <a:t> </a:t>
            </a:r>
            <a:r>
              <a:rPr sz="2000" spc="-10" dirty="0">
                <a:latin typeface="Times New Roman"/>
                <a:cs typeface="Times New Roman"/>
              </a:rPr>
              <a:t>makes</a:t>
            </a:r>
            <a:endParaRPr sz="2000">
              <a:latin typeface="Times New Roman"/>
              <a:cs typeface="Times New Roman"/>
            </a:endParaRPr>
          </a:p>
          <a:p>
            <a:pPr marL="12700">
              <a:lnSpc>
                <a:spcPct val="100000"/>
              </a:lnSpc>
              <a:spcBef>
                <a:spcPts val="484"/>
              </a:spcBef>
            </a:pPr>
            <a:r>
              <a:rPr sz="2000" spc="-10" dirty="0">
                <a:latin typeface="Times New Roman"/>
                <a:cs typeface="Times New Roman"/>
              </a:rPr>
              <a:t>IT</a:t>
            </a:r>
            <a:r>
              <a:rPr sz="2000" spc="30" dirty="0">
                <a:latin typeface="Times New Roman"/>
                <a:cs typeface="Times New Roman"/>
              </a:rPr>
              <a:t> </a:t>
            </a:r>
            <a:r>
              <a:rPr sz="2000" spc="-10" dirty="0">
                <a:latin typeface="Times New Roman"/>
                <a:cs typeface="Times New Roman"/>
              </a:rPr>
              <a:t>applications</a:t>
            </a:r>
            <a:r>
              <a:rPr sz="2000" spc="80" dirty="0">
                <a:latin typeface="Times New Roman"/>
                <a:cs typeface="Times New Roman"/>
              </a:rPr>
              <a:t> </a:t>
            </a:r>
            <a:r>
              <a:rPr sz="2000" spc="-20" dirty="0">
                <a:latin typeface="Times New Roman"/>
                <a:cs typeface="Times New Roman"/>
              </a:rPr>
              <a:t>more</a:t>
            </a:r>
            <a:r>
              <a:rPr sz="2000" spc="65" dirty="0">
                <a:latin typeface="Times New Roman"/>
                <a:cs typeface="Times New Roman"/>
              </a:rPr>
              <a:t> </a:t>
            </a:r>
            <a:r>
              <a:rPr sz="2000" spc="-15" dirty="0">
                <a:latin typeface="Times New Roman"/>
                <a:cs typeface="Times New Roman"/>
              </a:rPr>
              <a:t>attractive</a:t>
            </a:r>
            <a:r>
              <a:rPr sz="2000" spc="7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spc="-5" dirty="0">
                <a:latin typeface="Times New Roman"/>
                <a:cs typeface="Times New Roman"/>
              </a:rPr>
              <a:t>understandable</a:t>
            </a:r>
            <a:r>
              <a:rPr sz="2000" spc="-25" dirty="0">
                <a:latin typeface="Times New Roman"/>
                <a:cs typeface="Times New Roman"/>
              </a:rPr>
              <a:t> </a:t>
            </a:r>
            <a:r>
              <a:rPr sz="2000" spc="-5" dirty="0">
                <a:latin typeface="Times New Roman"/>
                <a:cs typeface="Times New Roman"/>
              </a:rPr>
              <a:t>to users.</a:t>
            </a:r>
            <a:endParaRPr sz="2000">
              <a:latin typeface="Times New Roman"/>
              <a:cs typeface="Times New Roman"/>
            </a:endParaRPr>
          </a:p>
          <a:p>
            <a:pPr marL="12700">
              <a:lnSpc>
                <a:spcPct val="100000"/>
              </a:lnSpc>
              <a:spcBef>
                <a:spcPts val="705"/>
              </a:spcBef>
              <a:tabLst>
                <a:tab pos="469900" algn="l"/>
              </a:tabLst>
            </a:pPr>
            <a:r>
              <a:rPr sz="2000" b="1" dirty="0">
                <a:solidFill>
                  <a:srgbClr val="C00000"/>
                </a:solidFill>
                <a:latin typeface="Times New Roman"/>
                <a:cs typeface="Times New Roman"/>
              </a:rPr>
              <a:t>A.	</a:t>
            </a:r>
            <a:r>
              <a:rPr sz="2000" b="1" spc="-15" dirty="0">
                <a:solidFill>
                  <a:srgbClr val="C00000"/>
                </a:solidFill>
                <a:latin typeface="Times New Roman"/>
                <a:cs typeface="Times New Roman"/>
              </a:rPr>
              <a:t>Dashboards</a:t>
            </a:r>
            <a:endParaRPr sz="2000">
              <a:latin typeface="Times New Roman"/>
              <a:cs typeface="Times New Roman"/>
            </a:endParaRPr>
          </a:p>
          <a:p>
            <a:pPr marL="355600" indent="-343535">
              <a:lnSpc>
                <a:spcPct val="100000"/>
              </a:lnSpc>
              <a:spcBef>
                <a:spcPts val="700"/>
              </a:spcBef>
              <a:buChar char="-"/>
              <a:tabLst>
                <a:tab pos="355600" algn="l"/>
                <a:tab pos="356235" algn="l"/>
                <a:tab pos="1454785" algn="l"/>
                <a:tab pos="2109470" algn="l"/>
                <a:tab pos="2973705" algn="l"/>
                <a:tab pos="3373754" algn="l"/>
                <a:tab pos="4231640" algn="l"/>
                <a:tab pos="5635625" algn="l"/>
                <a:tab pos="6214110" algn="l"/>
                <a:tab pos="7008495" algn="l"/>
                <a:tab pos="7866380" algn="l"/>
              </a:tabLst>
            </a:pPr>
            <a:r>
              <a:rPr sz="2000" spc="-20" dirty="0">
                <a:latin typeface="Times New Roman"/>
                <a:cs typeface="Times New Roman"/>
              </a:rPr>
              <a:t>P</a:t>
            </a:r>
            <a:r>
              <a:rPr sz="2000" spc="30" dirty="0">
                <a:latin typeface="Times New Roman"/>
                <a:cs typeface="Times New Roman"/>
              </a:rPr>
              <a:t>r</a:t>
            </a:r>
            <a:r>
              <a:rPr sz="2000" dirty="0">
                <a:latin typeface="Times New Roman"/>
                <a:cs typeface="Times New Roman"/>
              </a:rPr>
              <a:t>o</a:t>
            </a:r>
            <a:r>
              <a:rPr sz="2000" spc="-50" dirty="0">
                <a:latin typeface="Times New Roman"/>
                <a:cs typeface="Times New Roman"/>
              </a:rPr>
              <a:t>v</a:t>
            </a:r>
            <a:r>
              <a:rPr sz="2000" dirty="0">
                <a:latin typeface="Times New Roman"/>
                <a:cs typeface="Times New Roman"/>
              </a:rPr>
              <a:t>i</a:t>
            </a:r>
            <a:r>
              <a:rPr sz="2000" spc="-10" dirty="0">
                <a:latin typeface="Times New Roman"/>
                <a:cs typeface="Times New Roman"/>
              </a:rPr>
              <a:t>d</a:t>
            </a:r>
            <a:r>
              <a:rPr sz="2000" spc="-40" dirty="0">
                <a:latin typeface="Times New Roman"/>
                <a:cs typeface="Times New Roman"/>
              </a:rPr>
              <a:t>e</a:t>
            </a:r>
            <a:r>
              <a:rPr sz="2000" spc="-5" dirty="0">
                <a:latin typeface="Times New Roman"/>
                <a:cs typeface="Times New Roman"/>
              </a:rPr>
              <a:t>s</a:t>
            </a:r>
            <a:r>
              <a:rPr sz="2000" dirty="0">
                <a:latin typeface="Times New Roman"/>
                <a:cs typeface="Times New Roman"/>
              </a:rPr>
              <a:t>	</a:t>
            </a:r>
            <a:r>
              <a:rPr sz="2000" spc="-40" dirty="0">
                <a:latin typeface="Times New Roman"/>
                <a:cs typeface="Times New Roman"/>
              </a:rPr>
              <a:t>e</a:t>
            </a:r>
            <a:r>
              <a:rPr sz="2000" spc="10" dirty="0">
                <a:latin typeface="Times New Roman"/>
                <a:cs typeface="Times New Roman"/>
              </a:rPr>
              <a:t>a</a:t>
            </a:r>
            <a:r>
              <a:rPr sz="2000" spc="65" dirty="0">
                <a:latin typeface="Times New Roman"/>
                <a:cs typeface="Times New Roman"/>
              </a:rPr>
              <a:t>s</a:t>
            </a:r>
            <a:r>
              <a:rPr sz="2000" dirty="0">
                <a:latin typeface="Times New Roman"/>
                <a:cs typeface="Times New Roman"/>
              </a:rPr>
              <a:t>y	</a:t>
            </a:r>
            <a:r>
              <a:rPr sz="2000" spc="10" dirty="0">
                <a:latin typeface="Times New Roman"/>
                <a:cs typeface="Times New Roman"/>
              </a:rPr>
              <a:t>acc</a:t>
            </a:r>
            <a:r>
              <a:rPr sz="2000" spc="-40" dirty="0">
                <a:latin typeface="Times New Roman"/>
                <a:cs typeface="Times New Roman"/>
              </a:rPr>
              <a:t>e</a:t>
            </a:r>
            <a:r>
              <a:rPr sz="2000" spc="15" dirty="0">
                <a:latin typeface="Times New Roman"/>
                <a:cs typeface="Times New Roman"/>
              </a:rPr>
              <a:t>s</a:t>
            </a:r>
            <a:r>
              <a:rPr sz="2000" spc="-5" dirty="0">
                <a:latin typeface="Times New Roman"/>
                <a:cs typeface="Times New Roman"/>
              </a:rPr>
              <a:t>s</a:t>
            </a:r>
            <a:r>
              <a:rPr sz="2000" dirty="0">
                <a:latin typeface="Times New Roman"/>
                <a:cs typeface="Times New Roman"/>
              </a:rPr>
              <a:t>	</a:t>
            </a:r>
            <a:r>
              <a:rPr sz="2000" spc="-10" dirty="0">
                <a:latin typeface="Times New Roman"/>
                <a:cs typeface="Times New Roman"/>
              </a:rPr>
              <a:t>t</a:t>
            </a:r>
            <a:r>
              <a:rPr sz="2000" dirty="0">
                <a:latin typeface="Times New Roman"/>
                <a:cs typeface="Times New Roman"/>
              </a:rPr>
              <a:t>o	t</a:t>
            </a:r>
            <a:r>
              <a:rPr sz="2000" spc="-10" dirty="0">
                <a:latin typeface="Times New Roman"/>
                <a:cs typeface="Times New Roman"/>
              </a:rPr>
              <a:t>i</a:t>
            </a:r>
            <a:r>
              <a:rPr sz="2000" spc="40" dirty="0">
                <a:latin typeface="Times New Roman"/>
                <a:cs typeface="Times New Roman"/>
              </a:rPr>
              <a:t>m</a:t>
            </a:r>
            <a:r>
              <a:rPr sz="2000" spc="-40" dirty="0">
                <a:latin typeface="Times New Roman"/>
                <a:cs typeface="Times New Roman"/>
              </a:rPr>
              <a:t>e</a:t>
            </a:r>
            <a:r>
              <a:rPr sz="2000" spc="40" dirty="0">
                <a:latin typeface="Times New Roman"/>
                <a:cs typeface="Times New Roman"/>
              </a:rPr>
              <a:t>l</a:t>
            </a:r>
            <a:r>
              <a:rPr sz="2000" dirty="0">
                <a:latin typeface="Times New Roman"/>
                <a:cs typeface="Times New Roman"/>
              </a:rPr>
              <a:t>y	i</a:t>
            </a:r>
            <a:r>
              <a:rPr sz="2000" spc="40" dirty="0">
                <a:latin typeface="Times New Roman"/>
                <a:cs typeface="Times New Roman"/>
              </a:rPr>
              <a:t>n</a:t>
            </a:r>
            <a:r>
              <a:rPr sz="2000" spc="-20" dirty="0">
                <a:latin typeface="Times New Roman"/>
                <a:cs typeface="Times New Roman"/>
              </a:rPr>
              <a:t>f</a:t>
            </a:r>
            <a:r>
              <a:rPr sz="2000" spc="-50" dirty="0">
                <a:latin typeface="Times New Roman"/>
                <a:cs typeface="Times New Roman"/>
              </a:rPr>
              <a:t>o</a:t>
            </a:r>
            <a:r>
              <a:rPr sz="2000" spc="-20" dirty="0">
                <a:latin typeface="Times New Roman"/>
                <a:cs typeface="Times New Roman"/>
              </a:rPr>
              <a:t>r</a:t>
            </a:r>
            <a:r>
              <a:rPr sz="2000" dirty="0">
                <a:latin typeface="Times New Roman"/>
                <a:cs typeface="Times New Roman"/>
              </a:rPr>
              <a:t>m</a:t>
            </a:r>
            <a:r>
              <a:rPr sz="2000" spc="5" dirty="0">
                <a:latin typeface="Times New Roman"/>
                <a:cs typeface="Times New Roman"/>
              </a:rPr>
              <a:t>a</a:t>
            </a:r>
            <a:r>
              <a:rPr sz="2000" dirty="0">
                <a:latin typeface="Times New Roman"/>
                <a:cs typeface="Times New Roman"/>
              </a:rPr>
              <a:t>t</a:t>
            </a:r>
            <a:r>
              <a:rPr sz="2000" spc="35" dirty="0">
                <a:latin typeface="Times New Roman"/>
                <a:cs typeface="Times New Roman"/>
              </a:rPr>
              <a:t>i</a:t>
            </a:r>
            <a:r>
              <a:rPr sz="2000" spc="-50" dirty="0">
                <a:latin typeface="Times New Roman"/>
                <a:cs typeface="Times New Roman"/>
              </a:rPr>
              <a:t>o</a:t>
            </a:r>
            <a:r>
              <a:rPr sz="2000" dirty="0">
                <a:latin typeface="Times New Roman"/>
                <a:cs typeface="Times New Roman"/>
              </a:rPr>
              <a:t>n	</a:t>
            </a:r>
            <a:r>
              <a:rPr sz="2000" spc="10" dirty="0">
                <a:latin typeface="Times New Roman"/>
                <a:cs typeface="Times New Roman"/>
              </a:rPr>
              <a:t>a</a:t>
            </a:r>
            <a:r>
              <a:rPr sz="2000" dirty="0">
                <a:latin typeface="Times New Roman"/>
                <a:cs typeface="Times New Roman"/>
              </a:rPr>
              <a:t>nd	d</a:t>
            </a:r>
            <a:r>
              <a:rPr sz="2000" spc="-10" dirty="0">
                <a:latin typeface="Times New Roman"/>
                <a:cs typeface="Times New Roman"/>
              </a:rPr>
              <a:t>i</a:t>
            </a:r>
            <a:r>
              <a:rPr sz="2000" spc="30" dirty="0">
                <a:latin typeface="Times New Roman"/>
                <a:cs typeface="Times New Roman"/>
              </a:rPr>
              <a:t>r</a:t>
            </a:r>
            <a:r>
              <a:rPr sz="2000" spc="10" dirty="0">
                <a:latin typeface="Times New Roman"/>
                <a:cs typeface="Times New Roman"/>
              </a:rPr>
              <a:t>e</a:t>
            </a:r>
            <a:r>
              <a:rPr sz="2000" spc="-40" dirty="0">
                <a:latin typeface="Times New Roman"/>
                <a:cs typeface="Times New Roman"/>
              </a:rPr>
              <a:t>c</a:t>
            </a:r>
            <a:r>
              <a:rPr sz="2000" dirty="0">
                <a:latin typeface="Times New Roman"/>
                <a:cs typeface="Times New Roman"/>
              </a:rPr>
              <a:t>t	</a:t>
            </a:r>
            <a:r>
              <a:rPr sz="2000" spc="10" dirty="0">
                <a:latin typeface="Times New Roman"/>
                <a:cs typeface="Times New Roman"/>
              </a:rPr>
              <a:t>a</a:t>
            </a:r>
            <a:r>
              <a:rPr sz="2000" spc="-40" dirty="0">
                <a:latin typeface="Times New Roman"/>
                <a:cs typeface="Times New Roman"/>
              </a:rPr>
              <a:t>c</a:t>
            </a:r>
            <a:r>
              <a:rPr sz="2000" spc="10" dirty="0">
                <a:latin typeface="Times New Roman"/>
                <a:cs typeface="Times New Roman"/>
              </a:rPr>
              <a:t>c</a:t>
            </a:r>
            <a:r>
              <a:rPr sz="2000" spc="-40" dirty="0">
                <a:latin typeface="Times New Roman"/>
                <a:cs typeface="Times New Roman"/>
              </a:rPr>
              <a:t>e</a:t>
            </a:r>
            <a:r>
              <a:rPr sz="2000" spc="15" dirty="0">
                <a:latin typeface="Times New Roman"/>
                <a:cs typeface="Times New Roman"/>
              </a:rPr>
              <a:t>s</a:t>
            </a:r>
            <a:r>
              <a:rPr sz="2000" spc="-5" dirty="0">
                <a:latin typeface="Times New Roman"/>
                <a:cs typeface="Times New Roman"/>
              </a:rPr>
              <a:t>s</a:t>
            </a:r>
            <a:r>
              <a:rPr sz="2000" dirty="0">
                <a:latin typeface="Times New Roman"/>
                <a:cs typeface="Times New Roman"/>
              </a:rPr>
              <a:t>	</a:t>
            </a:r>
            <a:r>
              <a:rPr sz="2000" spc="-10" dirty="0">
                <a:latin typeface="Times New Roman"/>
                <a:cs typeface="Times New Roman"/>
              </a:rPr>
              <a:t>to</a:t>
            </a:r>
            <a:endParaRPr sz="2000">
              <a:latin typeface="Times New Roman"/>
              <a:cs typeface="Times New Roman"/>
            </a:endParaRPr>
          </a:p>
          <a:p>
            <a:pPr marL="355600">
              <a:lnSpc>
                <a:spcPct val="100000"/>
              </a:lnSpc>
              <a:spcBef>
                <a:spcPts val="705"/>
              </a:spcBef>
            </a:pPr>
            <a:r>
              <a:rPr sz="2000" spc="-10" dirty="0">
                <a:latin typeface="Times New Roman"/>
                <a:cs typeface="Times New Roman"/>
              </a:rPr>
              <a:t>management</a:t>
            </a:r>
            <a:r>
              <a:rPr sz="2000" spc="20" dirty="0">
                <a:latin typeface="Times New Roman"/>
                <a:cs typeface="Times New Roman"/>
              </a:rPr>
              <a:t> </a:t>
            </a:r>
            <a:r>
              <a:rPr sz="2000" spc="-15" dirty="0">
                <a:latin typeface="Times New Roman"/>
                <a:cs typeface="Times New Roman"/>
              </a:rPr>
              <a:t>reports.</a:t>
            </a:r>
            <a:endParaRPr sz="2000">
              <a:latin typeface="Times New Roman"/>
              <a:cs typeface="Times New Roman"/>
            </a:endParaRPr>
          </a:p>
          <a:p>
            <a:pPr marL="355600" marR="6985" indent="-343535">
              <a:lnSpc>
                <a:spcPct val="129299"/>
              </a:lnSpc>
              <a:buChar char="-"/>
              <a:tabLst>
                <a:tab pos="355600" algn="l"/>
                <a:tab pos="356235" algn="l"/>
              </a:tabLst>
            </a:pPr>
            <a:r>
              <a:rPr sz="2000" spc="-10" dirty="0">
                <a:latin typeface="Times New Roman"/>
                <a:cs typeface="Times New Roman"/>
              </a:rPr>
              <a:t>It</a:t>
            </a:r>
            <a:r>
              <a:rPr sz="2000" spc="45" dirty="0">
                <a:latin typeface="Times New Roman"/>
                <a:cs typeface="Times New Roman"/>
              </a:rPr>
              <a:t> </a:t>
            </a:r>
            <a:r>
              <a:rPr sz="2000" spc="-5" dirty="0">
                <a:latin typeface="Times New Roman"/>
                <a:cs typeface="Times New Roman"/>
              </a:rPr>
              <a:t>is</a:t>
            </a:r>
            <a:r>
              <a:rPr sz="2000" spc="75" dirty="0">
                <a:latin typeface="Times New Roman"/>
                <a:cs typeface="Times New Roman"/>
              </a:rPr>
              <a:t> </a:t>
            </a:r>
            <a:r>
              <a:rPr sz="2000" spc="-10" dirty="0">
                <a:latin typeface="Times New Roman"/>
                <a:cs typeface="Times New Roman"/>
              </a:rPr>
              <a:t>user</a:t>
            </a:r>
            <a:r>
              <a:rPr sz="2000" spc="45" dirty="0">
                <a:latin typeface="Times New Roman"/>
                <a:cs typeface="Times New Roman"/>
              </a:rPr>
              <a:t> </a:t>
            </a:r>
            <a:r>
              <a:rPr sz="2000" spc="-15" dirty="0">
                <a:latin typeface="Times New Roman"/>
                <a:cs typeface="Times New Roman"/>
              </a:rPr>
              <a:t>friendly,</a:t>
            </a:r>
            <a:r>
              <a:rPr sz="2000" spc="60" dirty="0">
                <a:latin typeface="Times New Roman"/>
                <a:cs typeface="Times New Roman"/>
              </a:rPr>
              <a:t> </a:t>
            </a:r>
            <a:r>
              <a:rPr sz="2000" spc="-5" dirty="0">
                <a:latin typeface="Times New Roman"/>
                <a:cs typeface="Times New Roman"/>
              </a:rPr>
              <a:t>supported</a:t>
            </a:r>
            <a:r>
              <a:rPr sz="2000" spc="65" dirty="0">
                <a:latin typeface="Times New Roman"/>
                <a:cs typeface="Times New Roman"/>
              </a:rPr>
              <a:t> </a:t>
            </a:r>
            <a:r>
              <a:rPr sz="2000" spc="25" dirty="0">
                <a:latin typeface="Times New Roman"/>
                <a:cs typeface="Times New Roman"/>
              </a:rPr>
              <a:t>by</a:t>
            </a:r>
            <a:r>
              <a:rPr sz="2000" spc="-50" dirty="0">
                <a:latin typeface="Times New Roman"/>
                <a:cs typeface="Times New Roman"/>
              </a:rPr>
              <a:t> </a:t>
            </a:r>
            <a:r>
              <a:rPr sz="2000" dirty="0">
                <a:latin typeface="Times New Roman"/>
                <a:cs typeface="Times New Roman"/>
              </a:rPr>
              <a:t>graphics,</a:t>
            </a:r>
            <a:r>
              <a:rPr sz="2000" spc="70" dirty="0">
                <a:latin typeface="Times New Roman"/>
                <a:cs typeface="Times New Roman"/>
              </a:rPr>
              <a:t> </a:t>
            </a:r>
            <a:r>
              <a:rPr sz="2000" dirty="0">
                <a:latin typeface="Times New Roman"/>
                <a:cs typeface="Times New Roman"/>
              </a:rPr>
              <a:t>and</a:t>
            </a:r>
            <a:r>
              <a:rPr sz="2000" spc="55" dirty="0">
                <a:latin typeface="Times New Roman"/>
                <a:cs typeface="Times New Roman"/>
              </a:rPr>
              <a:t> </a:t>
            </a:r>
            <a:r>
              <a:rPr sz="2000" spc="-5" dirty="0">
                <a:latin typeface="Times New Roman"/>
                <a:cs typeface="Times New Roman"/>
              </a:rPr>
              <a:t>enables</a:t>
            </a:r>
            <a:r>
              <a:rPr sz="2000" spc="90" dirty="0">
                <a:latin typeface="Times New Roman"/>
                <a:cs typeface="Times New Roman"/>
              </a:rPr>
              <a:t> </a:t>
            </a:r>
            <a:r>
              <a:rPr sz="2000" spc="-10" dirty="0">
                <a:latin typeface="Times New Roman"/>
                <a:cs typeface="Times New Roman"/>
              </a:rPr>
              <a:t>managers</a:t>
            </a:r>
            <a:r>
              <a:rPr sz="2000" spc="85" dirty="0">
                <a:latin typeface="Times New Roman"/>
                <a:cs typeface="Times New Roman"/>
              </a:rPr>
              <a:t> </a:t>
            </a:r>
            <a:r>
              <a:rPr sz="2000" spc="-5" dirty="0">
                <a:latin typeface="Times New Roman"/>
                <a:cs typeface="Times New Roman"/>
              </a:rPr>
              <a:t>to</a:t>
            </a:r>
            <a:r>
              <a:rPr sz="2000" spc="5" dirty="0">
                <a:latin typeface="Times New Roman"/>
                <a:cs typeface="Times New Roman"/>
              </a:rPr>
              <a:t> </a:t>
            </a:r>
            <a:r>
              <a:rPr sz="2000" spc="-5" dirty="0">
                <a:latin typeface="Times New Roman"/>
                <a:cs typeface="Times New Roman"/>
              </a:rPr>
              <a:t>examine </a:t>
            </a:r>
            <a:r>
              <a:rPr sz="2000" spc="-484" dirty="0">
                <a:latin typeface="Times New Roman"/>
                <a:cs typeface="Times New Roman"/>
              </a:rPr>
              <a:t> </a:t>
            </a:r>
            <a:r>
              <a:rPr sz="2000" spc="-30" dirty="0">
                <a:latin typeface="Times New Roman"/>
                <a:cs typeface="Times New Roman"/>
              </a:rPr>
              <a:t>exception</a:t>
            </a:r>
            <a:r>
              <a:rPr sz="2000" spc="200" dirty="0">
                <a:latin typeface="Times New Roman"/>
                <a:cs typeface="Times New Roman"/>
              </a:rPr>
              <a:t> </a:t>
            </a:r>
            <a:r>
              <a:rPr sz="2000" spc="-20" dirty="0">
                <a:latin typeface="Times New Roman"/>
                <a:cs typeface="Times New Roman"/>
              </a:rPr>
              <a:t>reports</a:t>
            </a:r>
            <a:r>
              <a:rPr sz="2000" spc="120" dirty="0">
                <a:latin typeface="Times New Roman"/>
                <a:cs typeface="Times New Roman"/>
              </a:rPr>
              <a:t> </a:t>
            </a:r>
            <a:r>
              <a:rPr sz="2000" dirty="0">
                <a:latin typeface="Times New Roman"/>
                <a:cs typeface="Times New Roman"/>
              </a:rPr>
              <a:t>and </a:t>
            </a:r>
            <a:r>
              <a:rPr sz="2000" spc="-10" dirty="0">
                <a:latin typeface="Times New Roman"/>
                <a:cs typeface="Times New Roman"/>
              </a:rPr>
              <a:t>drill </a:t>
            </a:r>
            <a:r>
              <a:rPr sz="2000" spc="-15" dirty="0">
                <a:latin typeface="Times New Roman"/>
                <a:cs typeface="Times New Roman"/>
              </a:rPr>
              <a:t>down</a:t>
            </a:r>
            <a:r>
              <a:rPr sz="2000" spc="55" dirty="0">
                <a:latin typeface="Times New Roman"/>
                <a:cs typeface="Times New Roman"/>
              </a:rPr>
              <a:t> </a:t>
            </a:r>
            <a:r>
              <a:rPr sz="2000" spc="-5" dirty="0">
                <a:latin typeface="Times New Roman"/>
                <a:cs typeface="Times New Roman"/>
              </a:rPr>
              <a:t>into</a:t>
            </a:r>
            <a:r>
              <a:rPr sz="2000" dirty="0">
                <a:latin typeface="Times New Roman"/>
                <a:cs typeface="Times New Roman"/>
              </a:rPr>
              <a:t> </a:t>
            </a:r>
            <a:r>
              <a:rPr sz="2000" spc="-15" dirty="0">
                <a:latin typeface="Times New Roman"/>
                <a:cs typeface="Times New Roman"/>
              </a:rPr>
              <a:t>detailed</a:t>
            </a:r>
            <a:r>
              <a:rPr sz="2000" spc="55" dirty="0">
                <a:latin typeface="Times New Roman"/>
                <a:cs typeface="Times New Roman"/>
              </a:rPr>
              <a:t> </a:t>
            </a:r>
            <a:r>
              <a:rPr sz="2000" dirty="0">
                <a:latin typeface="Times New Roman"/>
                <a:cs typeface="Times New Roman"/>
              </a:rPr>
              <a:t>data.</a:t>
            </a:r>
            <a:endParaRPr sz="200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57" y="453643"/>
            <a:ext cx="461518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Business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Models</a:t>
            </a:r>
            <a:endParaRPr sz="3200">
              <a:latin typeface="Times New Roman"/>
              <a:cs typeface="Times New Roman"/>
            </a:endParaRPr>
          </a:p>
        </p:txBody>
      </p:sp>
      <p:sp>
        <p:nvSpPr>
          <p:cNvPr id="3" name="object 3"/>
          <p:cNvSpPr txBox="1"/>
          <p:nvPr/>
        </p:nvSpPr>
        <p:spPr>
          <a:xfrm>
            <a:off x="547369" y="1525206"/>
            <a:ext cx="3175635" cy="330835"/>
          </a:xfrm>
          <a:prstGeom prst="rect">
            <a:avLst/>
          </a:prstGeom>
        </p:spPr>
        <p:txBody>
          <a:bodyPr vert="horz" wrap="square" lIns="0" tIns="12700" rIns="0" bIns="0" rtlCol="0">
            <a:spAutoFit/>
          </a:bodyPr>
          <a:lstStyle/>
          <a:p>
            <a:pPr marL="12700">
              <a:lnSpc>
                <a:spcPct val="100000"/>
              </a:lnSpc>
              <a:spcBef>
                <a:spcPts val="100"/>
              </a:spcBef>
            </a:pPr>
            <a:r>
              <a:rPr sz="2000" spc="-25" dirty="0">
                <a:solidFill>
                  <a:srgbClr val="C00000"/>
                </a:solidFill>
                <a:latin typeface="Times New Roman"/>
                <a:cs typeface="Times New Roman"/>
              </a:rPr>
              <a:t>The</a:t>
            </a:r>
            <a:r>
              <a:rPr sz="2000" spc="40" dirty="0">
                <a:solidFill>
                  <a:srgbClr val="C00000"/>
                </a:solidFill>
                <a:latin typeface="Times New Roman"/>
                <a:cs typeface="Times New Roman"/>
              </a:rPr>
              <a:t> </a:t>
            </a:r>
            <a:r>
              <a:rPr sz="2000" spc="-10" dirty="0">
                <a:solidFill>
                  <a:srgbClr val="C00000"/>
                </a:solidFill>
                <a:latin typeface="Times New Roman"/>
                <a:cs typeface="Times New Roman"/>
              </a:rPr>
              <a:t>capabilities</a:t>
            </a:r>
            <a:r>
              <a:rPr sz="2000" spc="70" dirty="0">
                <a:solidFill>
                  <a:srgbClr val="C00000"/>
                </a:solidFill>
                <a:latin typeface="Times New Roman"/>
                <a:cs typeface="Times New Roman"/>
              </a:rPr>
              <a:t> </a:t>
            </a:r>
            <a:r>
              <a:rPr sz="2000" spc="-30" dirty="0">
                <a:solidFill>
                  <a:srgbClr val="C00000"/>
                </a:solidFill>
                <a:latin typeface="Times New Roman"/>
                <a:cs typeface="Times New Roman"/>
              </a:rPr>
              <a:t>of</a:t>
            </a:r>
            <a:r>
              <a:rPr sz="2000" spc="20" dirty="0">
                <a:solidFill>
                  <a:srgbClr val="C00000"/>
                </a:solidFill>
                <a:latin typeface="Times New Roman"/>
                <a:cs typeface="Times New Roman"/>
              </a:rPr>
              <a:t> </a:t>
            </a:r>
            <a:r>
              <a:rPr sz="2000" spc="-5" dirty="0">
                <a:solidFill>
                  <a:srgbClr val="C00000"/>
                </a:solidFill>
                <a:latin typeface="Times New Roman"/>
                <a:cs typeface="Times New Roman"/>
              </a:rPr>
              <a:t>Dashboards</a:t>
            </a:r>
            <a:endParaRPr sz="2000">
              <a:latin typeface="Times New Roman"/>
              <a:cs typeface="Times New Roman"/>
            </a:endParaRPr>
          </a:p>
        </p:txBody>
      </p:sp>
      <p:pic>
        <p:nvPicPr>
          <p:cNvPr id="4" name="object 4"/>
          <p:cNvPicPr/>
          <p:nvPr/>
        </p:nvPicPr>
        <p:blipFill>
          <a:blip r:embed="rId2" cstate="print"/>
          <a:stretch>
            <a:fillRect/>
          </a:stretch>
        </p:blipFill>
        <p:spPr>
          <a:xfrm>
            <a:off x="457200" y="1974850"/>
            <a:ext cx="8191500" cy="360997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7100" y="927100"/>
            <a:ext cx="7283450" cy="5543550"/>
          </a:xfrm>
          <a:prstGeom prst="rect">
            <a:avLst/>
          </a:prstGeom>
        </p:spPr>
      </p:pic>
      <p:sp>
        <p:nvSpPr>
          <p:cNvPr id="3" name="object 3"/>
          <p:cNvSpPr txBox="1">
            <a:spLocks noGrp="1"/>
          </p:cNvSpPr>
          <p:nvPr>
            <p:ph type="title"/>
          </p:nvPr>
        </p:nvSpPr>
        <p:spPr>
          <a:xfrm>
            <a:off x="536257" y="453961"/>
            <a:ext cx="2323465" cy="391795"/>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C00000"/>
                </a:solidFill>
              </a:rPr>
              <a:t>Sample</a:t>
            </a:r>
            <a:r>
              <a:rPr sz="2400" spc="30" dirty="0">
                <a:solidFill>
                  <a:srgbClr val="C00000"/>
                </a:solidFill>
              </a:rPr>
              <a:t> </a:t>
            </a:r>
            <a:r>
              <a:rPr sz="2400" spc="-15" dirty="0">
                <a:solidFill>
                  <a:srgbClr val="C00000"/>
                </a:solidFill>
              </a:rPr>
              <a:t>Dashboard</a:t>
            </a:r>
            <a:endParaRPr sz="2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369" y="1436306"/>
            <a:ext cx="8072755" cy="1996439"/>
          </a:xfrm>
          <a:prstGeom prst="rect">
            <a:avLst/>
          </a:prstGeom>
        </p:spPr>
        <p:txBody>
          <a:bodyPr vert="horz" wrap="square" lIns="0" tIns="101600" rIns="0" bIns="0" rtlCol="0">
            <a:spAutoFit/>
          </a:bodyPr>
          <a:lstStyle/>
          <a:p>
            <a:pPr marL="12700">
              <a:lnSpc>
                <a:spcPct val="100000"/>
              </a:lnSpc>
              <a:spcBef>
                <a:spcPts val="800"/>
              </a:spcBef>
            </a:pPr>
            <a:r>
              <a:rPr sz="2000" spc="-5" dirty="0">
                <a:solidFill>
                  <a:srgbClr val="C00000"/>
                </a:solidFill>
                <a:latin typeface="Times New Roman"/>
                <a:cs typeface="Times New Roman"/>
              </a:rPr>
              <a:t>Management</a:t>
            </a:r>
            <a:r>
              <a:rPr sz="2000" spc="20" dirty="0">
                <a:solidFill>
                  <a:srgbClr val="C00000"/>
                </a:solidFill>
                <a:latin typeface="Times New Roman"/>
                <a:cs typeface="Times New Roman"/>
              </a:rPr>
              <a:t> </a:t>
            </a:r>
            <a:r>
              <a:rPr sz="2000" spc="-15" dirty="0">
                <a:solidFill>
                  <a:srgbClr val="C00000"/>
                </a:solidFill>
                <a:latin typeface="Times New Roman"/>
                <a:cs typeface="Times New Roman"/>
              </a:rPr>
              <a:t>Cockpit:</a:t>
            </a:r>
            <a:endParaRPr sz="2000">
              <a:latin typeface="Times New Roman"/>
              <a:cs typeface="Times New Roman"/>
            </a:endParaRPr>
          </a:p>
          <a:p>
            <a:pPr marL="355600" marR="5080" indent="-343535">
              <a:lnSpc>
                <a:spcPct val="129299"/>
              </a:lnSpc>
              <a:buClr>
                <a:srgbClr val="0000FF"/>
              </a:buClr>
              <a:buChar char="-"/>
              <a:tabLst>
                <a:tab pos="355600" algn="l"/>
                <a:tab pos="356235" algn="l"/>
              </a:tabLst>
            </a:pPr>
            <a:r>
              <a:rPr sz="2000" spc="-10" dirty="0">
                <a:latin typeface="Times New Roman"/>
                <a:cs typeface="Times New Roman"/>
              </a:rPr>
              <a:t>It </a:t>
            </a:r>
            <a:r>
              <a:rPr sz="2000" spc="-5" dirty="0">
                <a:latin typeface="Times New Roman"/>
                <a:cs typeface="Times New Roman"/>
              </a:rPr>
              <a:t>is</a:t>
            </a:r>
            <a:r>
              <a:rPr sz="2000" spc="20"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spc="-5" dirty="0">
                <a:latin typeface="Times New Roman"/>
                <a:cs typeface="Times New Roman"/>
              </a:rPr>
              <a:t>strategic</a:t>
            </a:r>
            <a:r>
              <a:rPr sz="2000" spc="-50" dirty="0">
                <a:latin typeface="Times New Roman"/>
                <a:cs typeface="Times New Roman"/>
              </a:rPr>
              <a:t> </a:t>
            </a:r>
            <a:r>
              <a:rPr sz="2000" spc="-5" dirty="0">
                <a:latin typeface="Times New Roman"/>
                <a:cs typeface="Times New Roman"/>
              </a:rPr>
              <a:t>management</a:t>
            </a:r>
            <a:r>
              <a:rPr sz="2000" spc="5" dirty="0">
                <a:latin typeface="Times New Roman"/>
                <a:cs typeface="Times New Roman"/>
              </a:rPr>
              <a:t> </a:t>
            </a:r>
            <a:r>
              <a:rPr sz="2000" spc="-5" dirty="0">
                <a:latin typeface="Times New Roman"/>
                <a:cs typeface="Times New Roman"/>
              </a:rPr>
              <a:t>room</a:t>
            </a:r>
            <a:r>
              <a:rPr sz="2000" spc="45" dirty="0">
                <a:latin typeface="Times New Roman"/>
                <a:cs typeface="Times New Roman"/>
              </a:rPr>
              <a:t> </a:t>
            </a:r>
            <a:r>
              <a:rPr sz="2000" spc="-10" dirty="0">
                <a:latin typeface="Times New Roman"/>
                <a:cs typeface="Times New Roman"/>
              </a:rPr>
              <a:t>containing</a:t>
            </a:r>
            <a:r>
              <a:rPr sz="2000" spc="10" dirty="0">
                <a:latin typeface="Times New Roman"/>
                <a:cs typeface="Times New Roman"/>
              </a:rPr>
              <a:t> </a:t>
            </a:r>
            <a:r>
              <a:rPr sz="2000" spc="5" dirty="0">
                <a:latin typeface="Times New Roman"/>
                <a:cs typeface="Times New Roman"/>
              </a:rPr>
              <a:t>an</a:t>
            </a:r>
            <a:r>
              <a:rPr sz="2000" spc="50" dirty="0">
                <a:latin typeface="Times New Roman"/>
                <a:cs typeface="Times New Roman"/>
              </a:rPr>
              <a:t> </a:t>
            </a:r>
            <a:r>
              <a:rPr sz="2000" spc="-10" dirty="0">
                <a:latin typeface="Times New Roman"/>
                <a:cs typeface="Times New Roman"/>
              </a:rPr>
              <a:t>elaborate</a:t>
            </a:r>
            <a:r>
              <a:rPr sz="2000" spc="-20" dirty="0">
                <a:latin typeface="Times New Roman"/>
                <a:cs typeface="Times New Roman"/>
              </a:rPr>
              <a:t> </a:t>
            </a:r>
            <a:r>
              <a:rPr sz="2000" spc="5" dirty="0">
                <a:latin typeface="Times New Roman"/>
                <a:cs typeface="Times New Roman"/>
              </a:rPr>
              <a:t>set</a:t>
            </a:r>
            <a:r>
              <a:rPr sz="2000" spc="4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spc="-5" dirty="0">
                <a:latin typeface="Times New Roman"/>
                <a:cs typeface="Times New Roman"/>
              </a:rPr>
              <a:t>dashboards </a:t>
            </a:r>
            <a:r>
              <a:rPr sz="2000" spc="-484" dirty="0">
                <a:latin typeface="Times New Roman"/>
                <a:cs typeface="Times New Roman"/>
              </a:rPr>
              <a:t> </a:t>
            </a:r>
            <a:r>
              <a:rPr sz="2000" spc="-5" dirty="0">
                <a:latin typeface="Times New Roman"/>
                <a:cs typeface="Times New Roman"/>
              </a:rPr>
              <a:t>that </a:t>
            </a:r>
            <a:r>
              <a:rPr sz="2000" spc="-10" dirty="0">
                <a:latin typeface="Times New Roman"/>
                <a:cs typeface="Times New Roman"/>
              </a:rPr>
              <a:t>enable</a:t>
            </a:r>
            <a:r>
              <a:rPr sz="2000" spc="20" dirty="0">
                <a:latin typeface="Times New Roman"/>
                <a:cs typeface="Times New Roman"/>
              </a:rPr>
              <a:t> </a:t>
            </a:r>
            <a:r>
              <a:rPr sz="2000" spc="-25" dirty="0">
                <a:latin typeface="Times New Roman"/>
                <a:cs typeface="Times New Roman"/>
              </a:rPr>
              <a:t>top-level</a:t>
            </a:r>
            <a:r>
              <a:rPr sz="2000" spc="190" dirty="0">
                <a:latin typeface="Times New Roman"/>
                <a:cs typeface="Times New Roman"/>
              </a:rPr>
              <a:t> </a:t>
            </a:r>
            <a:r>
              <a:rPr sz="2000" spc="-20" dirty="0">
                <a:latin typeface="Times New Roman"/>
                <a:cs typeface="Times New Roman"/>
              </a:rPr>
              <a:t>decision</a:t>
            </a:r>
            <a:r>
              <a:rPr sz="2000" spc="110" dirty="0">
                <a:latin typeface="Times New Roman"/>
                <a:cs typeface="Times New Roman"/>
              </a:rPr>
              <a:t> </a:t>
            </a:r>
            <a:r>
              <a:rPr sz="2000" spc="-15" dirty="0">
                <a:latin typeface="Times New Roman"/>
                <a:cs typeface="Times New Roman"/>
              </a:rPr>
              <a:t>makers</a:t>
            </a:r>
            <a:r>
              <a:rPr sz="2000" spc="30"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15" dirty="0">
                <a:latin typeface="Times New Roman"/>
                <a:cs typeface="Times New Roman"/>
              </a:rPr>
              <a:t>pilot</a:t>
            </a:r>
            <a:r>
              <a:rPr sz="2000" spc="50" dirty="0">
                <a:latin typeface="Times New Roman"/>
                <a:cs typeface="Times New Roman"/>
              </a:rPr>
              <a:t> </a:t>
            </a:r>
            <a:r>
              <a:rPr sz="2000" spc="-15" dirty="0">
                <a:latin typeface="Times New Roman"/>
                <a:cs typeface="Times New Roman"/>
              </a:rPr>
              <a:t>their</a:t>
            </a:r>
            <a:r>
              <a:rPr sz="2000" spc="35" dirty="0">
                <a:latin typeface="Times New Roman"/>
                <a:cs typeface="Times New Roman"/>
              </a:rPr>
              <a:t> </a:t>
            </a:r>
            <a:r>
              <a:rPr sz="2000" spc="-5" dirty="0">
                <a:latin typeface="Times New Roman"/>
                <a:cs typeface="Times New Roman"/>
              </a:rPr>
              <a:t>businesses</a:t>
            </a:r>
            <a:r>
              <a:rPr sz="2000" spc="35" dirty="0">
                <a:latin typeface="Times New Roman"/>
                <a:cs typeface="Times New Roman"/>
              </a:rPr>
              <a:t> </a:t>
            </a:r>
            <a:r>
              <a:rPr sz="2000" spc="-20" dirty="0">
                <a:latin typeface="Times New Roman"/>
                <a:cs typeface="Times New Roman"/>
              </a:rPr>
              <a:t>better.</a:t>
            </a:r>
            <a:endParaRPr sz="2000">
              <a:latin typeface="Times New Roman"/>
              <a:cs typeface="Times New Roman"/>
            </a:endParaRPr>
          </a:p>
          <a:p>
            <a:pPr marL="355600" marR="6350" indent="-343535">
              <a:lnSpc>
                <a:spcPct val="129299"/>
              </a:lnSpc>
              <a:spcBef>
                <a:spcPts val="5"/>
              </a:spcBef>
              <a:buClr>
                <a:srgbClr val="0000FF"/>
              </a:buClr>
              <a:buChar char="-"/>
              <a:tabLst>
                <a:tab pos="355600" algn="l"/>
                <a:tab pos="356235" algn="l"/>
                <a:tab pos="673100" algn="l"/>
                <a:tab pos="1981835" algn="l"/>
                <a:tab pos="2668270" algn="l"/>
                <a:tab pos="3672204" algn="l"/>
                <a:tab pos="5133975" algn="l"/>
                <a:tab pos="6220460" algn="l"/>
                <a:tab pos="6754495" algn="l"/>
                <a:tab pos="7567295" algn="l"/>
              </a:tabLst>
            </a:pPr>
            <a:r>
              <a:rPr sz="2000" spc="-20" dirty="0">
                <a:latin typeface="Times New Roman"/>
                <a:cs typeface="Times New Roman"/>
              </a:rPr>
              <a:t>I</a:t>
            </a:r>
            <a:r>
              <a:rPr sz="2000" dirty="0">
                <a:latin typeface="Times New Roman"/>
                <a:cs typeface="Times New Roman"/>
              </a:rPr>
              <a:t>t	</a:t>
            </a:r>
            <a:r>
              <a:rPr sz="2000" spc="-40" dirty="0">
                <a:latin typeface="Times New Roman"/>
                <a:cs typeface="Times New Roman"/>
              </a:rPr>
              <a:t>e</a:t>
            </a:r>
            <a:r>
              <a:rPr sz="2000" spc="45" dirty="0">
                <a:latin typeface="Times New Roman"/>
                <a:cs typeface="Times New Roman"/>
              </a:rPr>
              <a:t>n</a:t>
            </a:r>
            <a:r>
              <a:rPr sz="2000" spc="10" dirty="0">
                <a:latin typeface="Times New Roman"/>
                <a:cs typeface="Times New Roman"/>
              </a:rPr>
              <a:t>c</a:t>
            </a:r>
            <a:r>
              <a:rPr sz="2000" spc="-50" dirty="0">
                <a:latin typeface="Times New Roman"/>
                <a:cs typeface="Times New Roman"/>
              </a:rPr>
              <a:t>o</a:t>
            </a:r>
            <a:r>
              <a:rPr sz="2000" dirty="0">
                <a:latin typeface="Times New Roman"/>
                <a:cs typeface="Times New Roman"/>
              </a:rPr>
              <a:t>u</a:t>
            </a:r>
            <a:r>
              <a:rPr sz="2000" spc="-20" dirty="0">
                <a:latin typeface="Times New Roman"/>
                <a:cs typeface="Times New Roman"/>
              </a:rPr>
              <a:t>r</a:t>
            </a:r>
            <a:r>
              <a:rPr sz="2000" spc="10" dirty="0">
                <a:latin typeface="Times New Roman"/>
                <a:cs typeface="Times New Roman"/>
              </a:rPr>
              <a:t>a</a:t>
            </a:r>
            <a:r>
              <a:rPr sz="2000" spc="45" dirty="0">
                <a:latin typeface="Times New Roman"/>
                <a:cs typeface="Times New Roman"/>
              </a:rPr>
              <a:t>g</a:t>
            </a:r>
            <a:r>
              <a:rPr sz="2000" spc="-40" dirty="0">
                <a:latin typeface="Times New Roman"/>
                <a:cs typeface="Times New Roman"/>
              </a:rPr>
              <a:t>e</a:t>
            </a:r>
            <a:r>
              <a:rPr sz="2000" spc="-5" dirty="0">
                <a:latin typeface="Times New Roman"/>
                <a:cs typeface="Times New Roman"/>
              </a:rPr>
              <a:t>s</a:t>
            </a:r>
            <a:r>
              <a:rPr sz="2000" dirty="0">
                <a:latin typeface="Times New Roman"/>
                <a:cs typeface="Times New Roman"/>
              </a:rPr>
              <a:t>	mo</a:t>
            </a:r>
            <a:r>
              <a:rPr sz="2000" spc="-15" dirty="0">
                <a:latin typeface="Times New Roman"/>
                <a:cs typeface="Times New Roman"/>
              </a:rPr>
              <a:t>r</a:t>
            </a:r>
            <a:r>
              <a:rPr sz="2000" dirty="0">
                <a:latin typeface="Times New Roman"/>
                <a:cs typeface="Times New Roman"/>
              </a:rPr>
              <a:t>e	</a:t>
            </a:r>
            <a:r>
              <a:rPr sz="2000" spc="10" dirty="0">
                <a:latin typeface="Times New Roman"/>
                <a:cs typeface="Times New Roman"/>
              </a:rPr>
              <a:t>e</a:t>
            </a:r>
            <a:r>
              <a:rPr sz="2000" spc="-20" dirty="0">
                <a:latin typeface="Times New Roman"/>
                <a:cs typeface="Times New Roman"/>
              </a:rPr>
              <a:t>ff</a:t>
            </a:r>
            <a:r>
              <a:rPr sz="2000" dirty="0">
                <a:latin typeface="Times New Roman"/>
                <a:cs typeface="Times New Roman"/>
              </a:rPr>
              <a:t>i</a:t>
            </a:r>
            <a:r>
              <a:rPr sz="2000" spc="-45" dirty="0">
                <a:latin typeface="Times New Roman"/>
                <a:cs typeface="Times New Roman"/>
              </a:rPr>
              <a:t>c</a:t>
            </a:r>
            <a:r>
              <a:rPr sz="2000" spc="40" dirty="0">
                <a:latin typeface="Times New Roman"/>
                <a:cs typeface="Times New Roman"/>
              </a:rPr>
              <a:t>i</a:t>
            </a:r>
            <a:r>
              <a:rPr sz="2000" spc="-40" dirty="0">
                <a:latin typeface="Times New Roman"/>
                <a:cs typeface="Times New Roman"/>
              </a:rPr>
              <a:t>e</a:t>
            </a:r>
            <a:r>
              <a:rPr sz="2000" dirty="0">
                <a:latin typeface="Times New Roman"/>
                <a:cs typeface="Times New Roman"/>
              </a:rPr>
              <a:t>nt	</a:t>
            </a:r>
            <a:r>
              <a:rPr sz="2000" spc="-10" dirty="0">
                <a:latin typeface="Times New Roman"/>
                <a:cs typeface="Times New Roman"/>
              </a:rPr>
              <a:t>m</a:t>
            </a:r>
            <a:r>
              <a:rPr sz="2000" spc="10" dirty="0">
                <a:latin typeface="Times New Roman"/>
                <a:cs typeface="Times New Roman"/>
              </a:rPr>
              <a:t>a</a:t>
            </a:r>
            <a:r>
              <a:rPr sz="2000" dirty="0">
                <a:latin typeface="Times New Roman"/>
                <a:cs typeface="Times New Roman"/>
              </a:rPr>
              <a:t>n</a:t>
            </a:r>
            <a:r>
              <a:rPr sz="2000" spc="10" dirty="0">
                <a:latin typeface="Times New Roman"/>
                <a:cs typeface="Times New Roman"/>
              </a:rPr>
              <a:t>a</a:t>
            </a:r>
            <a:r>
              <a:rPr sz="2000" spc="45" dirty="0">
                <a:latin typeface="Times New Roman"/>
                <a:cs typeface="Times New Roman"/>
              </a:rPr>
              <a:t>g</a:t>
            </a:r>
            <a:r>
              <a:rPr sz="2000" spc="-40" dirty="0">
                <a:latin typeface="Times New Roman"/>
                <a:cs typeface="Times New Roman"/>
              </a:rPr>
              <a:t>e</a:t>
            </a:r>
            <a:r>
              <a:rPr sz="2000" spc="-10" dirty="0">
                <a:latin typeface="Times New Roman"/>
                <a:cs typeface="Times New Roman"/>
              </a:rPr>
              <a:t>m</a:t>
            </a:r>
            <a:r>
              <a:rPr sz="2000" spc="-40" dirty="0">
                <a:latin typeface="Times New Roman"/>
                <a:cs typeface="Times New Roman"/>
              </a:rPr>
              <a:t>e</a:t>
            </a:r>
            <a:r>
              <a:rPr sz="2000" dirty="0">
                <a:latin typeface="Times New Roman"/>
                <a:cs typeface="Times New Roman"/>
              </a:rPr>
              <a:t>nt	</a:t>
            </a:r>
            <a:r>
              <a:rPr sz="2000" spc="40" dirty="0">
                <a:latin typeface="Times New Roman"/>
                <a:cs typeface="Times New Roman"/>
              </a:rPr>
              <a:t>m</a:t>
            </a:r>
            <a:r>
              <a:rPr sz="2000" spc="10" dirty="0">
                <a:latin typeface="Times New Roman"/>
                <a:cs typeface="Times New Roman"/>
              </a:rPr>
              <a:t>e</a:t>
            </a:r>
            <a:r>
              <a:rPr sz="2000" spc="-40" dirty="0">
                <a:latin typeface="Times New Roman"/>
                <a:cs typeface="Times New Roman"/>
              </a:rPr>
              <a:t>e</a:t>
            </a:r>
            <a:r>
              <a:rPr sz="2000" dirty="0">
                <a:latin typeface="Times New Roman"/>
                <a:cs typeface="Times New Roman"/>
              </a:rPr>
              <a:t>t</a:t>
            </a:r>
            <a:r>
              <a:rPr sz="2000" spc="-15" dirty="0">
                <a:latin typeface="Times New Roman"/>
                <a:cs typeface="Times New Roman"/>
              </a:rPr>
              <a:t>i</a:t>
            </a:r>
            <a:r>
              <a:rPr sz="2000" spc="-5" dirty="0">
                <a:latin typeface="Times New Roman"/>
                <a:cs typeface="Times New Roman"/>
              </a:rPr>
              <a:t>ngs</a:t>
            </a:r>
            <a:r>
              <a:rPr sz="2000" dirty="0">
                <a:latin typeface="Times New Roman"/>
                <a:cs typeface="Times New Roman"/>
              </a:rPr>
              <a:t>	</a:t>
            </a:r>
            <a:r>
              <a:rPr sz="2000" spc="10" dirty="0">
                <a:latin typeface="Times New Roman"/>
                <a:cs typeface="Times New Roman"/>
              </a:rPr>
              <a:t>a</a:t>
            </a:r>
            <a:r>
              <a:rPr sz="2000" dirty="0">
                <a:latin typeface="Times New Roman"/>
                <a:cs typeface="Times New Roman"/>
              </a:rPr>
              <a:t>nd	bo</a:t>
            </a:r>
            <a:r>
              <a:rPr sz="2000" spc="-50" dirty="0">
                <a:latin typeface="Times New Roman"/>
                <a:cs typeface="Times New Roman"/>
              </a:rPr>
              <a:t>o</a:t>
            </a:r>
            <a:r>
              <a:rPr sz="2000" spc="15" dirty="0">
                <a:latin typeface="Times New Roman"/>
                <a:cs typeface="Times New Roman"/>
              </a:rPr>
              <a:t>s</a:t>
            </a:r>
            <a:r>
              <a:rPr sz="2000" spc="-5" dirty="0">
                <a:latin typeface="Times New Roman"/>
                <a:cs typeface="Times New Roman"/>
              </a:rPr>
              <a:t>ts</a:t>
            </a:r>
            <a:r>
              <a:rPr sz="2000" dirty="0">
                <a:latin typeface="Times New Roman"/>
                <a:cs typeface="Times New Roman"/>
              </a:rPr>
              <a:t>	t</a:t>
            </a:r>
            <a:r>
              <a:rPr sz="2000" spc="-40" dirty="0">
                <a:latin typeface="Times New Roman"/>
                <a:cs typeface="Times New Roman"/>
              </a:rPr>
              <a:t>e</a:t>
            </a:r>
            <a:r>
              <a:rPr sz="2000" spc="10" dirty="0">
                <a:latin typeface="Times New Roman"/>
                <a:cs typeface="Times New Roman"/>
              </a:rPr>
              <a:t>a</a:t>
            </a:r>
            <a:r>
              <a:rPr sz="2000" dirty="0">
                <a:latin typeface="Times New Roman"/>
                <a:cs typeface="Times New Roman"/>
              </a:rPr>
              <a:t>m  </a:t>
            </a:r>
            <a:r>
              <a:rPr sz="2000" spc="-25" dirty="0">
                <a:latin typeface="Times New Roman"/>
                <a:cs typeface="Times New Roman"/>
              </a:rPr>
              <a:t>performance</a:t>
            </a:r>
            <a:r>
              <a:rPr sz="2000" spc="215" dirty="0">
                <a:latin typeface="Times New Roman"/>
                <a:cs typeface="Times New Roman"/>
              </a:rPr>
              <a:t> </a:t>
            </a:r>
            <a:r>
              <a:rPr sz="2000" spc="-20" dirty="0">
                <a:latin typeface="Times New Roman"/>
                <a:cs typeface="Times New Roman"/>
              </a:rPr>
              <a:t>via</a:t>
            </a:r>
            <a:r>
              <a:rPr sz="2000" spc="55" dirty="0">
                <a:latin typeface="Times New Roman"/>
                <a:cs typeface="Times New Roman"/>
              </a:rPr>
              <a:t> </a:t>
            </a:r>
            <a:r>
              <a:rPr sz="2000" spc="-35" dirty="0">
                <a:latin typeface="Times New Roman"/>
                <a:cs typeface="Times New Roman"/>
              </a:rPr>
              <a:t>effective</a:t>
            </a:r>
            <a:r>
              <a:rPr sz="2000" spc="215" dirty="0">
                <a:latin typeface="Times New Roman"/>
                <a:cs typeface="Times New Roman"/>
              </a:rPr>
              <a:t> </a:t>
            </a:r>
            <a:r>
              <a:rPr sz="2000" spc="-15" dirty="0">
                <a:latin typeface="Times New Roman"/>
                <a:cs typeface="Times New Roman"/>
              </a:rPr>
              <a:t>communication.</a:t>
            </a:r>
            <a:endParaRPr sz="200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9" y="325754"/>
            <a:ext cx="228219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C00000"/>
                </a:solidFill>
              </a:rPr>
              <a:t>Management</a:t>
            </a:r>
            <a:r>
              <a:rPr sz="2000" dirty="0">
                <a:solidFill>
                  <a:srgbClr val="C00000"/>
                </a:solidFill>
              </a:rPr>
              <a:t> </a:t>
            </a:r>
            <a:r>
              <a:rPr sz="2000" spc="-15" dirty="0">
                <a:solidFill>
                  <a:srgbClr val="C00000"/>
                </a:solidFill>
              </a:rPr>
              <a:t>Cockpit:</a:t>
            </a:r>
            <a:endParaRPr sz="2000"/>
          </a:p>
        </p:txBody>
      </p:sp>
      <p:pic>
        <p:nvPicPr>
          <p:cNvPr id="3" name="object 3"/>
          <p:cNvPicPr/>
          <p:nvPr/>
        </p:nvPicPr>
        <p:blipFill>
          <a:blip r:embed="rId2" cstate="print"/>
          <a:stretch>
            <a:fillRect/>
          </a:stretch>
        </p:blipFill>
        <p:spPr>
          <a:xfrm>
            <a:off x="1060450" y="698500"/>
            <a:ext cx="7200900" cy="5276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24942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35" dirty="0">
                <a:solidFill>
                  <a:srgbClr val="00AF50"/>
                </a:solidFill>
                <a:latin typeface="Times New Roman"/>
                <a:cs typeface="Times New Roman"/>
              </a:rPr>
              <a:t> </a:t>
            </a:r>
            <a:r>
              <a:rPr sz="3200" b="1" spc="-5" dirty="0">
                <a:solidFill>
                  <a:srgbClr val="00AF50"/>
                </a:solidFill>
                <a:latin typeface="Times New Roman"/>
                <a:cs typeface="Times New Roman"/>
              </a:rPr>
              <a:t>Database</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Approach</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11</a:t>
            </a:fld>
            <a:endParaRPr sz="1000">
              <a:latin typeface="Arial MT"/>
              <a:cs typeface="Arial MT"/>
            </a:endParaRPr>
          </a:p>
        </p:txBody>
      </p:sp>
      <p:sp>
        <p:nvSpPr>
          <p:cNvPr id="3" name="object 3"/>
          <p:cNvSpPr txBox="1"/>
          <p:nvPr/>
        </p:nvSpPr>
        <p:spPr>
          <a:xfrm>
            <a:off x="547369" y="1371600"/>
            <a:ext cx="8076565" cy="3766224"/>
          </a:xfrm>
          <a:prstGeom prst="rect">
            <a:avLst/>
          </a:prstGeom>
        </p:spPr>
        <p:txBody>
          <a:bodyPr vert="horz" wrap="square" lIns="0" tIns="12700" rIns="0" bIns="0" rtlCol="0">
            <a:spAutoFit/>
          </a:bodyPr>
          <a:lstStyle/>
          <a:p>
            <a:pPr marL="355600" marR="6350" indent="-343535" algn="just">
              <a:lnSpc>
                <a:spcPct val="120000"/>
              </a:lnSpc>
              <a:spcBef>
                <a:spcPts val="600"/>
              </a:spcBef>
              <a:spcAft>
                <a:spcPts val="600"/>
              </a:spcAft>
              <a:buChar char="-"/>
              <a:tabLst>
                <a:tab pos="356235" algn="l"/>
              </a:tabLst>
            </a:pPr>
            <a:r>
              <a:rPr sz="2000" spc="-10" dirty="0">
                <a:latin typeface="Times New Roman"/>
                <a:cs typeface="Times New Roman"/>
              </a:rPr>
              <a:t>From </a:t>
            </a:r>
            <a:r>
              <a:rPr sz="2000" spc="-5" dirty="0">
                <a:latin typeface="Times New Roman"/>
                <a:cs typeface="Times New Roman"/>
              </a:rPr>
              <a:t>the </a:t>
            </a:r>
            <a:r>
              <a:rPr sz="2000" dirty="0">
                <a:latin typeface="Times New Roman"/>
                <a:cs typeface="Times New Roman"/>
              </a:rPr>
              <a:t>mid-1950s </a:t>
            </a:r>
            <a:r>
              <a:rPr sz="2000" spc="-10" dirty="0">
                <a:latin typeface="Times New Roman"/>
                <a:cs typeface="Times New Roman"/>
              </a:rPr>
              <a:t>till </a:t>
            </a:r>
            <a:r>
              <a:rPr sz="2000" spc="-5" dirty="0">
                <a:latin typeface="Times New Roman"/>
                <a:cs typeface="Times New Roman"/>
              </a:rPr>
              <a:t>early1970s, </a:t>
            </a:r>
            <a:r>
              <a:rPr sz="2000" spc="-10" dirty="0">
                <a:latin typeface="Times New Roman"/>
                <a:cs typeface="Times New Roman"/>
              </a:rPr>
              <a:t>organizations </a:t>
            </a:r>
            <a:r>
              <a:rPr sz="2000" spc="-5" dirty="0">
                <a:latin typeface="Times New Roman"/>
                <a:cs typeface="Times New Roman"/>
              </a:rPr>
              <a:t>managed </a:t>
            </a:r>
            <a:r>
              <a:rPr sz="2000" dirty="0">
                <a:latin typeface="Times New Roman"/>
                <a:cs typeface="Times New Roman"/>
              </a:rPr>
              <a:t>their </a:t>
            </a:r>
            <a:r>
              <a:rPr sz="2000" spc="-5" dirty="0">
                <a:latin typeface="Times New Roman"/>
                <a:cs typeface="Times New Roman"/>
              </a:rPr>
              <a:t>data in </a:t>
            </a:r>
            <a:r>
              <a:rPr sz="2000" dirty="0">
                <a:latin typeface="Times New Roman"/>
                <a:cs typeface="Times New Roman"/>
              </a:rPr>
              <a:t>a </a:t>
            </a:r>
            <a:r>
              <a:rPr sz="2000" spc="5" dirty="0">
                <a:latin typeface="Times New Roman"/>
                <a:cs typeface="Times New Roman"/>
              </a:rPr>
              <a:t> </a:t>
            </a:r>
            <a:r>
              <a:rPr sz="2000" spc="-25" dirty="0">
                <a:latin typeface="Times New Roman"/>
                <a:cs typeface="Times New Roman"/>
              </a:rPr>
              <a:t>file</a:t>
            </a:r>
            <a:r>
              <a:rPr sz="2000" spc="55" dirty="0">
                <a:latin typeface="Times New Roman"/>
                <a:cs typeface="Times New Roman"/>
              </a:rPr>
              <a:t> </a:t>
            </a:r>
            <a:r>
              <a:rPr sz="2000" spc="-10" dirty="0">
                <a:latin typeface="Times New Roman"/>
                <a:cs typeface="Times New Roman"/>
              </a:rPr>
              <a:t>management</a:t>
            </a:r>
            <a:r>
              <a:rPr sz="2000" spc="55" dirty="0">
                <a:latin typeface="Times New Roman"/>
                <a:cs typeface="Times New Roman"/>
              </a:rPr>
              <a:t> </a:t>
            </a:r>
            <a:r>
              <a:rPr sz="2000" spc="-20" dirty="0">
                <a:latin typeface="Times New Roman"/>
                <a:cs typeface="Times New Roman"/>
              </a:rPr>
              <a:t>environment.</a:t>
            </a:r>
            <a:endParaRPr sz="2000" dirty="0">
              <a:latin typeface="Times New Roman"/>
              <a:cs typeface="Times New Roman"/>
            </a:endParaRPr>
          </a:p>
          <a:p>
            <a:pPr marL="355600" marR="6350" indent="-343535" algn="just">
              <a:lnSpc>
                <a:spcPct val="120000"/>
              </a:lnSpc>
              <a:spcBef>
                <a:spcPts val="600"/>
              </a:spcBef>
              <a:spcAft>
                <a:spcPts val="600"/>
              </a:spcAft>
              <a:buChar char="-"/>
              <a:tabLst>
                <a:tab pos="356235" algn="l"/>
              </a:tabLst>
            </a:pPr>
            <a:r>
              <a:rPr sz="2000" spc="-10" dirty="0">
                <a:latin typeface="Times New Roman"/>
                <a:cs typeface="Times New Roman"/>
              </a:rPr>
              <a:t>The </a:t>
            </a:r>
            <a:r>
              <a:rPr sz="2000" spc="-5" dirty="0">
                <a:latin typeface="Times New Roman"/>
                <a:cs typeface="Times New Roman"/>
              </a:rPr>
              <a:t>automated </a:t>
            </a:r>
            <a:r>
              <a:rPr sz="2000" spc="-10" dirty="0">
                <a:latin typeface="Times New Roman"/>
                <a:cs typeface="Times New Roman"/>
              </a:rPr>
              <a:t>systems </a:t>
            </a:r>
            <a:r>
              <a:rPr sz="2000" spc="-5" dirty="0">
                <a:latin typeface="Times New Roman"/>
                <a:cs typeface="Times New Roman"/>
              </a:rPr>
              <a:t>developed </a:t>
            </a:r>
            <a:r>
              <a:rPr sz="2000" dirty="0">
                <a:latin typeface="Times New Roman"/>
                <a:cs typeface="Times New Roman"/>
              </a:rPr>
              <a:t>independently </a:t>
            </a:r>
            <a:r>
              <a:rPr sz="2000" spc="-25" dirty="0">
                <a:latin typeface="Times New Roman"/>
                <a:cs typeface="Times New Roman"/>
              </a:rPr>
              <a:t>from </a:t>
            </a:r>
            <a:r>
              <a:rPr sz="2000" spc="-5" dirty="0">
                <a:latin typeface="Times New Roman"/>
                <a:cs typeface="Times New Roman"/>
              </a:rPr>
              <a:t>one another, without </a:t>
            </a:r>
            <a:r>
              <a:rPr sz="2000" spc="-484" dirty="0">
                <a:latin typeface="Times New Roman"/>
                <a:cs typeface="Times New Roman"/>
              </a:rPr>
              <a:t> </a:t>
            </a:r>
            <a:r>
              <a:rPr sz="2000" spc="15" dirty="0">
                <a:latin typeface="Times New Roman"/>
                <a:cs typeface="Times New Roman"/>
              </a:rPr>
              <a:t>any </a:t>
            </a:r>
            <a:r>
              <a:rPr sz="2000" spc="-10" dirty="0">
                <a:latin typeface="Times New Roman"/>
                <a:cs typeface="Times New Roman"/>
              </a:rPr>
              <a:t>overall </a:t>
            </a:r>
            <a:r>
              <a:rPr sz="2000" spc="-5" dirty="0">
                <a:latin typeface="Times New Roman"/>
                <a:cs typeface="Times New Roman"/>
              </a:rPr>
              <a:t>planning. </a:t>
            </a:r>
            <a:r>
              <a:rPr sz="2000" spc="-15" dirty="0">
                <a:latin typeface="Times New Roman"/>
                <a:cs typeface="Times New Roman"/>
              </a:rPr>
              <a:t>Each </a:t>
            </a:r>
            <a:r>
              <a:rPr sz="2000" spc="-5" dirty="0">
                <a:latin typeface="Times New Roman"/>
                <a:cs typeface="Times New Roman"/>
              </a:rPr>
              <a:t>application required </a:t>
            </a:r>
            <a:r>
              <a:rPr sz="2000" spc="-10" dirty="0">
                <a:latin typeface="Times New Roman"/>
                <a:cs typeface="Times New Roman"/>
              </a:rPr>
              <a:t>its </a:t>
            </a:r>
            <a:r>
              <a:rPr sz="2000" spc="-20" dirty="0">
                <a:latin typeface="Times New Roman"/>
                <a:cs typeface="Times New Roman"/>
              </a:rPr>
              <a:t>own </a:t>
            </a:r>
            <a:r>
              <a:rPr sz="2000" dirty="0">
                <a:latin typeface="Times New Roman"/>
                <a:cs typeface="Times New Roman"/>
              </a:rPr>
              <a:t>data, </a:t>
            </a:r>
            <a:r>
              <a:rPr sz="2000" spc="-15" dirty="0">
                <a:latin typeface="Times New Roman"/>
                <a:cs typeface="Times New Roman"/>
              </a:rPr>
              <a:t>which </a:t>
            </a:r>
            <a:r>
              <a:rPr sz="2000" spc="-5" dirty="0">
                <a:latin typeface="Times New Roman"/>
                <a:cs typeface="Times New Roman"/>
              </a:rPr>
              <a:t>were </a:t>
            </a:r>
            <a:r>
              <a:rPr sz="2000" dirty="0">
                <a:latin typeface="Times New Roman"/>
                <a:cs typeface="Times New Roman"/>
              </a:rPr>
              <a:t> </a:t>
            </a:r>
            <a:r>
              <a:rPr sz="2000" spc="-20" dirty="0">
                <a:latin typeface="Times New Roman"/>
                <a:cs typeface="Times New Roman"/>
              </a:rPr>
              <a:t>organized</a:t>
            </a:r>
            <a:r>
              <a:rPr sz="2000" spc="150" dirty="0">
                <a:latin typeface="Times New Roman"/>
                <a:cs typeface="Times New Roman"/>
              </a:rPr>
              <a:t> </a:t>
            </a:r>
            <a:r>
              <a:rPr sz="2000" spc="-5" dirty="0">
                <a:latin typeface="Times New Roman"/>
                <a:cs typeface="Times New Roman"/>
              </a:rPr>
              <a:t>in</a:t>
            </a:r>
            <a:r>
              <a:rPr sz="2000" dirty="0">
                <a:latin typeface="Times New Roman"/>
                <a:cs typeface="Times New Roman"/>
              </a:rPr>
              <a:t> a</a:t>
            </a:r>
            <a:r>
              <a:rPr sz="2000" spc="-40" dirty="0">
                <a:latin typeface="Times New Roman"/>
                <a:cs typeface="Times New Roman"/>
              </a:rPr>
              <a:t> </a:t>
            </a:r>
            <a:r>
              <a:rPr sz="2000" b="1" spc="-5" dirty="0">
                <a:solidFill>
                  <a:srgbClr val="C00000"/>
                </a:solidFill>
                <a:latin typeface="Times New Roman"/>
                <a:cs typeface="Times New Roman"/>
              </a:rPr>
              <a:t>Data</a:t>
            </a:r>
            <a:r>
              <a:rPr sz="2000" b="1" spc="50" dirty="0">
                <a:solidFill>
                  <a:srgbClr val="C00000"/>
                </a:solidFill>
                <a:latin typeface="Times New Roman"/>
                <a:cs typeface="Times New Roman"/>
              </a:rPr>
              <a:t> </a:t>
            </a:r>
            <a:r>
              <a:rPr sz="2000" b="1" spc="5" dirty="0">
                <a:solidFill>
                  <a:srgbClr val="C00000"/>
                </a:solidFill>
                <a:latin typeface="Times New Roman"/>
                <a:cs typeface="Times New Roman"/>
              </a:rPr>
              <a:t>File</a:t>
            </a:r>
            <a:r>
              <a:rPr sz="2000" spc="5" dirty="0">
                <a:latin typeface="Times New Roman"/>
                <a:cs typeface="Times New Roman"/>
              </a:rPr>
              <a:t>.</a:t>
            </a:r>
            <a:endParaRPr sz="2000" dirty="0">
              <a:latin typeface="Times New Roman"/>
              <a:cs typeface="Times New Roman"/>
            </a:endParaRPr>
          </a:p>
          <a:p>
            <a:pPr marL="355600" marR="6350" indent="-343535" algn="just">
              <a:lnSpc>
                <a:spcPct val="120000"/>
              </a:lnSpc>
              <a:spcBef>
                <a:spcPts val="600"/>
              </a:spcBef>
              <a:spcAft>
                <a:spcPts val="600"/>
              </a:spcAft>
              <a:buClr>
                <a:srgbClr val="000000"/>
              </a:buClr>
              <a:buFont typeface="Times New Roman"/>
              <a:buChar char="-"/>
              <a:tabLst>
                <a:tab pos="356235" algn="l"/>
              </a:tabLst>
            </a:pPr>
            <a:r>
              <a:rPr sz="2000" b="1" spc="-10" dirty="0">
                <a:solidFill>
                  <a:srgbClr val="C00000"/>
                </a:solidFill>
                <a:latin typeface="Times New Roman"/>
                <a:cs typeface="Times New Roman"/>
              </a:rPr>
              <a:t>Data </a:t>
            </a:r>
            <a:r>
              <a:rPr sz="2000" b="1" dirty="0">
                <a:solidFill>
                  <a:srgbClr val="C00000"/>
                </a:solidFill>
                <a:latin typeface="Times New Roman"/>
                <a:cs typeface="Times New Roman"/>
              </a:rPr>
              <a:t>File</a:t>
            </a:r>
            <a:r>
              <a:rPr sz="2000" b="1" spc="-5" dirty="0">
                <a:solidFill>
                  <a:srgbClr val="C00000"/>
                </a:solidFill>
                <a:latin typeface="Times New Roman"/>
                <a:cs typeface="Times New Roman"/>
              </a:rPr>
              <a:t> </a:t>
            </a:r>
            <a:r>
              <a:rPr sz="2000" spc="-10" dirty="0">
                <a:latin typeface="Times New Roman"/>
                <a:cs typeface="Times New Roman"/>
              </a:rPr>
              <a:t>is </a:t>
            </a:r>
            <a:r>
              <a:rPr sz="2000" dirty="0">
                <a:latin typeface="Times New Roman"/>
                <a:cs typeface="Times New Roman"/>
              </a:rPr>
              <a:t>a </a:t>
            </a:r>
            <a:r>
              <a:rPr sz="2000" spc="-10" dirty="0">
                <a:latin typeface="Times New Roman"/>
                <a:cs typeface="Times New Roman"/>
              </a:rPr>
              <a:t>collection </a:t>
            </a:r>
            <a:r>
              <a:rPr sz="2000" dirty="0">
                <a:latin typeface="Times New Roman"/>
                <a:cs typeface="Times New Roman"/>
              </a:rPr>
              <a:t>of logically </a:t>
            </a:r>
            <a:r>
              <a:rPr sz="2000" spc="-10" dirty="0">
                <a:latin typeface="Times New Roman"/>
                <a:cs typeface="Times New Roman"/>
              </a:rPr>
              <a:t>related </a:t>
            </a:r>
            <a:r>
              <a:rPr sz="2000" spc="5" dirty="0">
                <a:latin typeface="Times New Roman"/>
                <a:cs typeface="Times New Roman"/>
              </a:rPr>
              <a:t>records. </a:t>
            </a:r>
            <a:r>
              <a:rPr sz="2000" spc="-10" dirty="0">
                <a:latin typeface="Times New Roman"/>
                <a:cs typeface="Times New Roman"/>
              </a:rPr>
              <a:t>In </a:t>
            </a:r>
            <a:r>
              <a:rPr sz="2000" dirty="0">
                <a:latin typeface="Times New Roman"/>
                <a:cs typeface="Times New Roman"/>
              </a:rPr>
              <a:t>a </a:t>
            </a:r>
            <a:r>
              <a:rPr sz="2000" spc="-25" dirty="0">
                <a:latin typeface="Times New Roman"/>
                <a:cs typeface="Times New Roman"/>
              </a:rPr>
              <a:t>file </a:t>
            </a:r>
            <a:r>
              <a:rPr sz="2000" spc="-20" dirty="0">
                <a:latin typeface="Times New Roman"/>
                <a:cs typeface="Times New Roman"/>
              </a:rPr>
              <a:t> </a:t>
            </a:r>
            <a:r>
              <a:rPr sz="2000" spc="-10" dirty="0">
                <a:latin typeface="Times New Roman"/>
                <a:cs typeface="Times New Roman"/>
              </a:rPr>
              <a:t>management</a:t>
            </a:r>
            <a:r>
              <a:rPr sz="2000" spc="265" dirty="0">
                <a:latin typeface="Times New Roman"/>
                <a:cs typeface="Times New Roman"/>
              </a:rPr>
              <a:t> </a:t>
            </a:r>
            <a:r>
              <a:rPr sz="2000" spc="-10" dirty="0">
                <a:latin typeface="Times New Roman"/>
                <a:cs typeface="Times New Roman"/>
              </a:rPr>
              <a:t>environment,</a:t>
            </a:r>
            <a:r>
              <a:rPr sz="2000" spc="225" dirty="0">
                <a:latin typeface="Times New Roman"/>
                <a:cs typeface="Times New Roman"/>
              </a:rPr>
              <a:t> </a:t>
            </a:r>
            <a:r>
              <a:rPr sz="2000" spc="-10" dirty="0">
                <a:latin typeface="Times New Roman"/>
                <a:cs typeface="Times New Roman"/>
              </a:rPr>
              <a:t>each</a:t>
            </a:r>
            <a:r>
              <a:rPr sz="2000" spc="215" dirty="0">
                <a:latin typeface="Times New Roman"/>
                <a:cs typeface="Times New Roman"/>
              </a:rPr>
              <a:t> </a:t>
            </a:r>
            <a:r>
              <a:rPr sz="2000" spc="-10" dirty="0">
                <a:latin typeface="Times New Roman"/>
                <a:cs typeface="Times New Roman"/>
              </a:rPr>
              <a:t>application</a:t>
            </a:r>
            <a:r>
              <a:rPr sz="2000" spc="225" dirty="0">
                <a:latin typeface="Times New Roman"/>
                <a:cs typeface="Times New Roman"/>
              </a:rPr>
              <a:t> </a:t>
            </a:r>
            <a:r>
              <a:rPr sz="2000" dirty="0">
                <a:latin typeface="Times New Roman"/>
                <a:cs typeface="Times New Roman"/>
              </a:rPr>
              <a:t>has</a:t>
            </a:r>
            <a:r>
              <a:rPr sz="2000" spc="235" dirty="0">
                <a:latin typeface="Times New Roman"/>
                <a:cs typeface="Times New Roman"/>
              </a:rPr>
              <a:t> </a:t>
            </a:r>
            <a:r>
              <a:rPr sz="2000" dirty="0">
                <a:latin typeface="Times New Roman"/>
                <a:cs typeface="Times New Roman"/>
              </a:rPr>
              <a:t>a</a:t>
            </a:r>
            <a:r>
              <a:rPr sz="2000" spc="170" dirty="0">
                <a:latin typeface="Times New Roman"/>
                <a:cs typeface="Times New Roman"/>
              </a:rPr>
              <a:t> </a:t>
            </a:r>
            <a:r>
              <a:rPr sz="2000" spc="-10" dirty="0">
                <a:latin typeface="Times New Roman"/>
                <a:cs typeface="Times New Roman"/>
              </a:rPr>
              <a:t>specific</a:t>
            </a:r>
            <a:r>
              <a:rPr sz="2000" spc="180" dirty="0">
                <a:latin typeface="Times New Roman"/>
                <a:cs typeface="Times New Roman"/>
              </a:rPr>
              <a:t> </a:t>
            </a:r>
            <a:r>
              <a:rPr sz="2000" spc="-5" dirty="0">
                <a:latin typeface="Times New Roman"/>
                <a:cs typeface="Times New Roman"/>
              </a:rPr>
              <a:t>data</a:t>
            </a:r>
            <a:r>
              <a:rPr sz="2000" spc="220" dirty="0">
                <a:latin typeface="Times New Roman"/>
                <a:cs typeface="Times New Roman"/>
              </a:rPr>
              <a:t> </a:t>
            </a:r>
            <a:r>
              <a:rPr sz="2000" spc="-10" dirty="0">
                <a:latin typeface="Times New Roman"/>
                <a:cs typeface="Times New Roman"/>
              </a:rPr>
              <a:t>file</a:t>
            </a:r>
            <a:r>
              <a:rPr sz="2000" spc="170" dirty="0">
                <a:latin typeface="Times New Roman"/>
                <a:cs typeface="Times New Roman"/>
              </a:rPr>
              <a:t> </a:t>
            </a:r>
            <a:r>
              <a:rPr sz="2000" spc="-10" dirty="0">
                <a:latin typeface="Times New Roman"/>
                <a:cs typeface="Times New Roman"/>
              </a:rPr>
              <a:t>related </a:t>
            </a:r>
            <a:r>
              <a:rPr sz="2000" spc="-484" dirty="0">
                <a:latin typeface="Times New Roman"/>
                <a:cs typeface="Times New Roman"/>
              </a:rPr>
              <a:t> </a:t>
            </a:r>
            <a:r>
              <a:rPr sz="2000" spc="-5" dirty="0">
                <a:latin typeface="Times New Roman"/>
                <a:cs typeface="Times New Roman"/>
              </a:rPr>
              <a:t>to </a:t>
            </a:r>
            <a:r>
              <a:rPr sz="2000" spc="-10" dirty="0">
                <a:latin typeface="Times New Roman"/>
                <a:cs typeface="Times New Roman"/>
              </a:rPr>
              <a:t>it.</a:t>
            </a:r>
            <a:endParaRPr sz="2000" dirty="0">
              <a:latin typeface="Times New Roman"/>
              <a:cs typeface="Times New Roman"/>
            </a:endParaRPr>
          </a:p>
          <a:p>
            <a:pPr marL="355600" marR="5080" indent="-343535" algn="just">
              <a:lnSpc>
                <a:spcPct val="120000"/>
              </a:lnSpc>
              <a:spcBef>
                <a:spcPts val="600"/>
              </a:spcBef>
              <a:spcAft>
                <a:spcPts val="600"/>
              </a:spcAft>
              <a:buClr>
                <a:srgbClr val="000000"/>
              </a:buClr>
              <a:buFont typeface="Times New Roman"/>
              <a:buChar char="-"/>
              <a:tabLst>
                <a:tab pos="356235" algn="l"/>
              </a:tabLst>
            </a:pPr>
            <a:r>
              <a:rPr sz="2000" b="1" dirty="0">
                <a:solidFill>
                  <a:srgbClr val="C00000"/>
                </a:solidFill>
                <a:latin typeface="Times New Roman"/>
                <a:cs typeface="Times New Roman"/>
              </a:rPr>
              <a:t>Databases</a:t>
            </a:r>
            <a:r>
              <a:rPr sz="2000" b="1" spc="5" dirty="0">
                <a:solidFill>
                  <a:srgbClr val="C00000"/>
                </a:solidFill>
                <a:latin typeface="Times New Roman"/>
                <a:cs typeface="Times New Roman"/>
              </a:rPr>
              <a:t> </a:t>
            </a:r>
            <a:r>
              <a:rPr sz="2000" spc="-5" dirty="0">
                <a:latin typeface="Times New Roman"/>
                <a:cs typeface="Times New Roman"/>
              </a:rPr>
              <a:t>are</a:t>
            </a:r>
            <a:r>
              <a:rPr sz="2000" dirty="0">
                <a:latin typeface="Times New Roman"/>
                <a:cs typeface="Times New Roman"/>
              </a:rPr>
              <a:t> </a:t>
            </a:r>
            <a:r>
              <a:rPr sz="2000" spc="-5" dirty="0">
                <a:latin typeface="Times New Roman"/>
                <a:cs typeface="Times New Roman"/>
              </a:rPr>
              <a:t>arranged</a:t>
            </a:r>
            <a:r>
              <a:rPr sz="2000" dirty="0">
                <a:latin typeface="Times New Roman"/>
                <a:cs typeface="Times New Roman"/>
              </a:rPr>
              <a:t> </a:t>
            </a:r>
            <a:r>
              <a:rPr sz="2000" spc="10" dirty="0">
                <a:latin typeface="Times New Roman"/>
                <a:cs typeface="Times New Roman"/>
              </a:rPr>
              <a:t>so</a:t>
            </a:r>
            <a:r>
              <a:rPr sz="2000" spc="15" dirty="0">
                <a:latin typeface="Times New Roman"/>
                <a:cs typeface="Times New Roman"/>
              </a:rPr>
              <a:t> </a:t>
            </a:r>
            <a:r>
              <a:rPr sz="2000" spc="-5" dirty="0">
                <a:latin typeface="Times New Roman"/>
                <a:cs typeface="Times New Roman"/>
              </a:rPr>
              <a:t>that</a:t>
            </a:r>
            <a:r>
              <a:rPr sz="2000" dirty="0">
                <a:latin typeface="Times New Roman"/>
                <a:cs typeface="Times New Roman"/>
              </a:rPr>
              <a:t> </a:t>
            </a:r>
            <a:r>
              <a:rPr sz="2000" spc="10" dirty="0">
                <a:latin typeface="Times New Roman"/>
                <a:cs typeface="Times New Roman"/>
              </a:rPr>
              <a:t>the</a:t>
            </a:r>
            <a:r>
              <a:rPr sz="2000" spc="15" dirty="0">
                <a:latin typeface="Times New Roman"/>
                <a:cs typeface="Times New Roman"/>
              </a:rPr>
              <a:t> </a:t>
            </a:r>
            <a:r>
              <a:rPr sz="2000" b="1" dirty="0">
                <a:solidFill>
                  <a:srgbClr val="006FC0"/>
                </a:solidFill>
                <a:latin typeface="Times New Roman"/>
                <a:cs typeface="Times New Roman"/>
              </a:rPr>
              <a:t>Database</a:t>
            </a:r>
            <a:r>
              <a:rPr sz="2000" b="1" spc="5" dirty="0">
                <a:solidFill>
                  <a:srgbClr val="006FC0"/>
                </a:solidFill>
                <a:latin typeface="Times New Roman"/>
                <a:cs typeface="Times New Roman"/>
              </a:rPr>
              <a:t> </a:t>
            </a:r>
            <a:r>
              <a:rPr sz="2000" b="1" spc="-10" dirty="0">
                <a:solidFill>
                  <a:srgbClr val="006FC0"/>
                </a:solidFill>
                <a:latin typeface="Times New Roman"/>
                <a:cs typeface="Times New Roman"/>
              </a:rPr>
              <a:t>Management</a:t>
            </a:r>
            <a:r>
              <a:rPr sz="2000" b="1" spc="-5" dirty="0">
                <a:solidFill>
                  <a:srgbClr val="006FC0"/>
                </a:solidFill>
                <a:latin typeface="Times New Roman"/>
                <a:cs typeface="Times New Roman"/>
              </a:rPr>
              <a:t> System </a:t>
            </a:r>
            <a:r>
              <a:rPr sz="2000" b="1" dirty="0">
                <a:solidFill>
                  <a:srgbClr val="006FC0"/>
                </a:solidFill>
                <a:latin typeface="Times New Roman"/>
                <a:cs typeface="Times New Roman"/>
              </a:rPr>
              <a:t> </a:t>
            </a:r>
            <a:r>
              <a:rPr sz="2000" spc="-10" dirty="0">
                <a:latin typeface="Times New Roman"/>
                <a:cs typeface="Times New Roman"/>
              </a:rPr>
              <a:t>provides </a:t>
            </a:r>
            <a:r>
              <a:rPr sz="2000" spc="-5" dirty="0">
                <a:latin typeface="Times New Roman"/>
                <a:cs typeface="Times New Roman"/>
              </a:rPr>
              <a:t>all </a:t>
            </a:r>
            <a:r>
              <a:rPr sz="2000" spc="-10" dirty="0">
                <a:latin typeface="Times New Roman"/>
                <a:cs typeface="Times New Roman"/>
              </a:rPr>
              <a:t>users </a:t>
            </a:r>
            <a:r>
              <a:rPr sz="2000" spc="-5" dirty="0">
                <a:latin typeface="Times New Roman"/>
                <a:cs typeface="Times New Roman"/>
              </a:rPr>
              <a:t>with </a:t>
            </a:r>
            <a:r>
              <a:rPr sz="2000" spc="-15" dirty="0">
                <a:latin typeface="Times New Roman"/>
                <a:cs typeface="Times New Roman"/>
              </a:rPr>
              <a:t>access </a:t>
            </a:r>
            <a:r>
              <a:rPr sz="2000" spc="-5" dirty="0">
                <a:latin typeface="Times New Roman"/>
                <a:cs typeface="Times New Roman"/>
              </a:rPr>
              <a:t>to all of </a:t>
            </a:r>
            <a:r>
              <a:rPr sz="2000" spc="10" dirty="0">
                <a:latin typeface="Times New Roman"/>
                <a:cs typeface="Times New Roman"/>
              </a:rPr>
              <a:t>the </a:t>
            </a:r>
            <a:r>
              <a:rPr sz="2000" dirty="0">
                <a:latin typeface="Times New Roman"/>
                <a:cs typeface="Times New Roman"/>
              </a:rPr>
              <a:t>data.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61518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Business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65" dirty="0">
                <a:solidFill>
                  <a:srgbClr val="00AF50"/>
                </a:solidFill>
                <a:latin typeface="Times New Roman"/>
                <a:cs typeface="Times New Roman"/>
              </a:rPr>
              <a:t> </a:t>
            </a:r>
            <a:r>
              <a:rPr sz="3200" b="1" dirty="0">
                <a:solidFill>
                  <a:srgbClr val="00AF50"/>
                </a:solidFill>
                <a:latin typeface="Times New Roman"/>
                <a:cs typeface="Times New Roman"/>
              </a:rPr>
              <a:t>Models</a:t>
            </a:r>
            <a:endParaRPr sz="3200">
              <a:latin typeface="Times New Roman"/>
              <a:cs typeface="Times New Roman"/>
            </a:endParaRPr>
          </a:p>
        </p:txBody>
      </p:sp>
      <p:sp>
        <p:nvSpPr>
          <p:cNvPr id="3" name="object 3"/>
          <p:cNvSpPr txBox="1">
            <a:spLocks noGrp="1"/>
          </p:cNvSpPr>
          <p:nvPr>
            <p:ph type="body" idx="1"/>
          </p:nvPr>
        </p:nvSpPr>
        <p:spPr>
          <a:xfrm>
            <a:off x="494042" y="854250"/>
            <a:ext cx="8103869" cy="5486310"/>
          </a:xfrm>
          <a:prstGeom prst="rect">
            <a:avLst/>
          </a:prstGeom>
        </p:spPr>
        <p:txBody>
          <a:bodyPr vert="horz" wrap="square" lIns="0" tIns="104775" rIns="0" bIns="0" rtlCol="0">
            <a:spAutoFit/>
          </a:bodyPr>
          <a:lstStyle/>
          <a:p>
            <a:pPr marL="39370">
              <a:lnSpc>
                <a:spcPct val="100000"/>
              </a:lnSpc>
              <a:spcBef>
                <a:spcPts val="825"/>
              </a:spcBef>
            </a:pPr>
            <a:r>
              <a:rPr spc="-5" dirty="0"/>
              <a:t>Presentation</a:t>
            </a:r>
            <a:r>
              <a:rPr spc="5" dirty="0"/>
              <a:t> </a:t>
            </a:r>
            <a:r>
              <a:rPr spc="-10" dirty="0"/>
              <a:t>Tools</a:t>
            </a:r>
          </a:p>
          <a:p>
            <a:pPr marL="39370">
              <a:lnSpc>
                <a:spcPct val="100000"/>
              </a:lnSpc>
              <a:spcBef>
                <a:spcPts val="665"/>
              </a:spcBef>
              <a:tabLst>
                <a:tab pos="497205" algn="l"/>
              </a:tabLst>
            </a:pPr>
            <a:r>
              <a:rPr sz="2000" spc="5" dirty="0">
                <a:solidFill>
                  <a:srgbClr val="C00000"/>
                </a:solidFill>
              </a:rPr>
              <a:t>B.	</a:t>
            </a:r>
            <a:r>
              <a:rPr sz="2000" spc="-15" dirty="0">
                <a:solidFill>
                  <a:srgbClr val="C00000"/>
                </a:solidFill>
              </a:rPr>
              <a:t>Geographic</a:t>
            </a:r>
            <a:r>
              <a:rPr sz="2000" spc="90" dirty="0">
                <a:solidFill>
                  <a:srgbClr val="C00000"/>
                </a:solidFill>
              </a:rPr>
              <a:t> </a:t>
            </a:r>
            <a:r>
              <a:rPr sz="2000" spc="-10" dirty="0">
                <a:solidFill>
                  <a:srgbClr val="C00000"/>
                </a:solidFill>
              </a:rPr>
              <a:t>Information</a:t>
            </a:r>
            <a:r>
              <a:rPr sz="2000" spc="30" dirty="0">
                <a:solidFill>
                  <a:srgbClr val="C00000"/>
                </a:solidFill>
              </a:rPr>
              <a:t> </a:t>
            </a:r>
            <a:r>
              <a:rPr sz="2000" spc="-5" dirty="0">
                <a:solidFill>
                  <a:srgbClr val="C00000"/>
                </a:solidFill>
              </a:rPr>
              <a:t>Systems</a:t>
            </a:r>
            <a:endParaRPr sz="2000" dirty="0"/>
          </a:p>
          <a:p>
            <a:pPr marL="382270" indent="-343535">
              <a:lnSpc>
                <a:spcPct val="114000"/>
              </a:lnSpc>
              <a:spcBef>
                <a:spcPts val="600"/>
              </a:spcBef>
              <a:buChar char="-"/>
              <a:tabLst>
                <a:tab pos="382905" algn="l"/>
                <a:tab pos="383540" algn="l"/>
              </a:tabLst>
            </a:pPr>
            <a:r>
              <a:rPr sz="2000" b="0" spc="-10" dirty="0">
                <a:solidFill>
                  <a:srgbClr val="000000"/>
                </a:solidFill>
                <a:latin typeface="Times New Roman"/>
                <a:cs typeface="Times New Roman"/>
              </a:rPr>
              <a:t>It</a:t>
            </a:r>
            <a:r>
              <a:rPr sz="2000" b="0" spc="95" dirty="0">
                <a:solidFill>
                  <a:srgbClr val="000000"/>
                </a:solidFill>
                <a:latin typeface="Times New Roman"/>
                <a:cs typeface="Times New Roman"/>
              </a:rPr>
              <a:t> </a:t>
            </a:r>
            <a:r>
              <a:rPr sz="2000" b="0" spc="-5" dirty="0">
                <a:solidFill>
                  <a:srgbClr val="000000"/>
                </a:solidFill>
                <a:latin typeface="Times New Roman"/>
                <a:cs typeface="Times New Roman"/>
              </a:rPr>
              <a:t>is</a:t>
            </a:r>
            <a:r>
              <a:rPr sz="2000" b="0" spc="130" dirty="0">
                <a:solidFill>
                  <a:srgbClr val="000000"/>
                </a:solidFill>
                <a:latin typeface="Times New Roman"/>
                <a:cs typeface="Times New Roman"/>
              </a:rPr>
              <a:t> </a:t>
            </a:r>
            <a:r>
              <a:rPr sz="2000" b="0" dirty="0">
                <a:solidFill>
                  <a:srgbClr val="000000"/>
                </a:solidFill>
                <a:latin typeface="Times New Roman"/>
                <a:cs typeface="Times New Roman"/>
              </a:rPr>
              <a:t>a</a:t>
            </a:r>
            <a:r>
              <a:rPr sz="2000" b="0" spc="120" dirty="0">
                <a:solidFill>
                  <a:srgbClr val="000000"/>
                </a:solidFill>
                <a:latin typeface="Times New Roman"/>
                <a:cs typeface="Times New Roman"/>
              </a:rPr>
              <a:t> </a:t>
            </a:r>
            <a:r>
              <a:rPr sz="2000" b="0" spc="-10" dirty="0">
                <a:solidFill>
                  <a:srgbClr val="000000"/>
                </a:solidFill>
                <a:latin typeface="Times New Roman"/>
                <a:cs typeface="Times New Roman"/>
              </a:rPr>
              <a:t>computer-based</a:t>
            </a:r>
            <a:r>
              <a:rPr sz="2000" b="0" spc="160" dirty="0">
                <a:solidFill>
                  <a:srgbClr val="000000"/>
                </a:solidFill>
                <a:latin typeface="Times New Roman"/>
                <a:cs typeface="Times New Roman"/>
              </a:rPr>
              <a:t> </a:t>
            </a:r>
            <a:r>
              <a:rPr sz="2000" b="0" spc="-15" dirty="0">
                <a:solidFill>
                  <a:srgbClr val="000000"/>
                </a:solidFill>
                <a:latin typeface="Times New Roman"/>
                <a:cs typeface="Times New Roman"/>
              </a:rPr>
              <a:t>system</a:t>
            </a:r>
            <a:r>
              <a:rPr sz="2000" b="0" spc="204" dirty="0">
                <a:solidFill>
                  <a:srgbClr val="000000"/>
                </a:solidFill>
                <a:latin typeface="Times New Roman"/>
                <a:cs typeface="Times New Roman"/>
              </a:rPr>
              <a:t> </a:t>
            </a:r>
            <a:r>
              <a:rPr sz="2000" b="0" spc="-25" dirty="0">
                <a:solidFill>
                  <a:srgbClr val="000000"/>
                </a:solidFill>
                <a:latin typeface="Times New Roman"/>
                <a:cs typeface="Times New Roman"/>
              </a:rPr>
              <a:t>for</a:t>
            </a:r>
            <a:r>
              <a:rPr sz="2000" b="0" spc="145" dirty="0">
                <a:solidFill>
                  <a:srgbClr val="000000"/>
                </a:solidFill>
                <a:latin typeface="Times New Roman"/>
                <a:cs typeface="Times New Roman"/>
              </a:rPr>
              <a:t> </a:t>
            </a:r>
            <a:r>
              <a:rPr sz="2000" b="0" spc="-10" dirty="0">
                <a:solidFill>
                  <a:srgbClr val="000000"/>
                </a:solidFill>
                <a:latin typeface="Times New Roman"/>
                <a:cs typeface="Times New Roman"/>
              </a:rPr>
              <a:t>capturing,</a:t>
            </a:r>
            <a:r>
              <a:rPr sz="2000" b="0" spc="114" dirty="0">
                <a:solidFill>
                  <a:srgbClr val="000000"/>
                </a:solidFill>
                <a:latin typeface="Times New Roman"/>
                <a:cs typeface="Times New Roman"/>
              </a:rPr>
              <a:t> </a:t>
            </a:r>
            <a:r>
              <a:rPr sz="2000" b="0" spc="-5" dirty="0">
                <a:solidFill>
                  <a:srgbClr val="000000"/>
                </a:solidFill>
                <a:latin typeface="Times New Roman"/>
                <a:cs typeface="Times New Roman"/>
              </a:rPr>
              <a:t>integrating,</a:t>
            </a:r>
            <a:r>
              <a:rPr sz="2000" b="0" spc="114" dirty="0">
                <a:solidFill>
                  <a:srgbClr val="000000"/>
                </a:solidFill>
                <a:latin typeface="Times New Roman"/>
                <a:cs typeface="Times New Roman"/>
              </a:rPr>
              <a:t> </a:t>
            </a:r>
            <a:r>
              <a:rPr sz="2000" b="0" dirty="0">
                <a:solidFill>
                  <a:srgbClr val="000000"/>
                </a:solidFill>
                <a:latin typeface="Times New Roman"/>
                <a:cs typeface="Times New Roman"/>
              </a:rPr>
              <a:t>manipulating,</a:t>
            </a:r>
            <a:r>
              <a:rPr sz="2000" b="0" spc="114" dirty="0">
                <a:solidFill>
                  <a:srgbClr val="000000"/>
                </a:solidFill>
                <a:latin typeface="Times New Roman"/>
                <a:cs typeface="Times New Roman"/>
              </a:rPr>
              <a:t> </a:t>
            </a:r>
            <a:r>
              <a:rPr sz="2000" b="0" dirty="0">
                <a:solidFill>
                  <a:srgbClr val="000000"/>
                </a:solidFill>
                <a:latin typeface="Times New Roman"/>
                <a:cs typeface="Times New Roman"/>
              </a:rPr>
              <a:t>and</a:t>
            </a:r>
            <a:r>
              <a:rPr lang="en-IN" sz="2000" dirty="0"/>
              <a:t> </a:t>
            </a:r>
            <a:r>
              <a:rPr sz="2000" b="0" spc="-10" dirty="0">
                <a:solidFill>
                  <a:srgbClr val="000000"/>
                </a:solidFill>
                <a:latin typeface="Times New Roman"/>
                <a:cs typeface="Times New Roman"/>
              </a:rPr>
              <a:t>displaying</a:t>
            </a:r>
            <a:r>
              <a:rPr sz="2000" b="0" spc="50" dirty="0">
                <a:solidFill>
                  <a:srgbClr val="000000"/>
                </a:solidFill>
                <a:latin typeface="Times New Roman"/>
                <a:cs typeface="Times New Roman"/>
              </a:rPr>
              <a:t> </a:t>
            </a:r>
            <a:r>
              <a:rPr sz="2000" b="0" dirty="0">
                <a:solidFill>
                  <a:srgbClr val="000000"/>
                </a:solidFill>
                <a:latin typeface="Times New Roman"/>
                <a:cs typeface="Times New Roman"/>
              </a:rPr>
              <a:t>data</a:t>
            </a:r>
            <a:r>
              <a:rPr sz="2000" b="0" spc="5" dirty="0">
                <a:solidFill>
                  <a:srgbClr val="000000"/>
                </a:solidFill>
                <a:latin typeface="Times New Roman"/>
                <a:cs typeface="Times New Roman"/>
              </a:rPr>
              <a:t> </a:t>
            </a:r>
            <a:r>
              <a:rPr sz="2000" b="0" dirty="0">
                <a:solidFill>
                  <a:srgbClr val="000000"/>
                </a:solidFill>
                <a:latin typeface="Times New Roman"/>
                <a:cs typeface="Times New Roman"/>
              </a:rPr>
              <a:t>using</a:t>
            </a:r>
            <a:r>
              <a:rPr sz="2000" b="0" spc="-60" dirty="0">
                <a:solidFill>
                  <a:srgbClr val="000000"/>
                </a:solidFill>
                <a:latin typeface="Times New Roman"/>
                <a:cs typeface="Times New Roman"/>
              </a:rPr>
              <a:t> </a:t>
            </a:r>
            <a:r>
              <a:rPr sz="2000" b="0" spc="-15" dirty="0">
                <a:solidFill>
                  <a:srgbClr val="000000"/>
                </a:solidFill>
                <a:latin typeface="Times New Roman"/>
                <a:cs typeface="Times New Roman"/>
              </a:rPr>
              <a:t>digitized</a:t>
            </a:r>
            <a:r>
              <a:rPr sz="2000" b="0" spc="100" dirty="0">
                <a:solidFill>
                  <a:srgbClr val="000000"/>
                </a:solidFill>
                <a:latin typeface="Times New Roman"/>
                <a:cs typeface="Times New Roman"/>
              </a:rPr>
              <a:t> </a:t>
            </a:r>
            <a:r>
              <a:rPr sz="2000" b="0" dirty="0">
                <a:solidFill>
                  <a:srgbClr val="000000"/>
                </a:solidFill>
                <a:latin typeface="Times New Roman"/>
                <a:cs typeface="Times New Roman"/>
              </a:rPr>
              <a:t>maps.</a:t>
            </a:r>
            <a:endParaRPr sz="2000" dirty="0">
              <a:latin typeface="Times New Roman"/>
              <a:cs typeface="Times New Roman"/>
            </a:endParaRPr>
          </a:p>
          <a:p>
            <a:pPr marL="382270" indent="-343535">
              <a:lnSpc>
                <a:spcPct val="114000"/>
              </a:lnSpc>
              <a:spcBef>
                <a:spcPts val="600"/>
              </a:spcBef>
              <a:buChar char="-"/>
              <a:tabLst>
                <a:tab pos="382905" algn="l"/>
                <a:tab pos="383540" algn="l"/>
              </a:tabLst>
            </a:pPr>
            <a:r>
              <a:rPr sz="2000" b="0" spc="-30" dirty="0">
                <a:solidFill>
                  <a:srgbClr val="000000"/>
                </a:solidFill>
                <a:latin typeface="Times New Roman"/>
                <a:cs typeface="Times New Roman"/>
              </a:rPr>
              <a:t>Every</a:t>
            </a:r>
            <a:r>
              <a:rPr sz="2000" b="0" spc="155" dirty="0">
                <a:solidFill>
                  <a:srgbClr val="000000"/>
                </a:solidFill>
                <a:latin typeface="Times New Roman"/>
                <a:cs typeface="Times New Roman"/>
              </a:rPr>
              <a:t> </a:t>
            </a:r>
            <a:r>
              <a:rPr sz="2000" b="0" spc="-30" dirty="0">
                <a:solidFill>
                  <a:srgbClr val="000000"/>
                </a:solidFill>
                <a:latin typeface="Times New Roman"/>
                <a:cs typeface="Times New Roman"/>
              </a:rPr>
              <a:t>record</a:t>
            </a:r>
            <a:r>
              <a:rPr sz="2000" b="0" spc="155" dirty="0">
                <a:solidFill>
                  <a:srgbClr val="000000"/>
                </a:solidFill>
                <a:latin typeface="Times New Roman"/>
                <a:cs typeface="Times New Roman"/>
              </a:rPr>
              <a:t> </a:t>
            </a:r>
            <a:r>
              <a:rPr sz="2000" b="0" spc="-25" dirty="0">
                <a:solidFill>
                  <a:srgbClr val="000000"/>
                </a:solidFill>
                <a:latin typeface="Times New Roman"/>
                <a:cs typeface="Times New Roman"/>
              </a:rPr>
              <a:t>or</a:t>
            </a:r>
            <a:r>
              <a:rPr sz="2000" b="0" spc="40" dirty="0">
                <a:solidFill>
                  <a:srgbClr val="000000"/>
                </a:solidFill>
                <a:latin typeface="Times New Roman"/>
                <a:cs typeface="Times New Roman"/>
              </a:rPr>
              <a:t> </a:t>
            </a:r>
            <a:r>
              <a:rPr sz="2000" b="0" spc="-5" dirty="0">
                <a:solidFill>
                  <a:srgbClr val="000000"/>
                </a:solidFill>
                <a:latin typeface="Times New Roman"/>
                <a:cs typeface="Times New Roman"/>
              </a:rPr>
              <a:t>digital</a:t>
            </a:r>
            <a:r>
              <a:rPr sz="2000" b="0" dirty="0">
                <a:solidFill>
                  <a:srgbClr val="000000"/>
                </a:solidFill>
                <a:latin typeface="Times New Roman"/>
                <a:cs typeface="Times New Roman"/>
              </a:rPr>
              <a:t> </a:t>
            </a:r>
            <a:r>
              <a:rPr sz="2000" b="0" spc="-25" dirty="0">
                <a:solidFill>
                  <a:srgbClr val="000000"/>
                </a:solidFill>
                <a:latin typeface="Times New Roman"/>
                <a:cs typeface="Times New Roman"/>
              </a:rPr>
              <a:t>object</a:t>
            </a:r>
            <a:r>
              <a:rPr sz="2000" b="0" spc="110" dirty="0">
                <a:solidFill>
                  <a:srgbClr val="000000"/>
                </a:solidFill>
                <a:latin typeface="Times New Roman"/>
                <a:cs typeface="Times New Roman"/>
              </a:rPr>
              <a:t> </a:t>
            </a:r>
            <a:r>
              <a:rPr sz="2000" b="0" dirty="0">
                <a:solidFill>
                  <a:srgbClr val="000000"/>
                </a:solidFill>
                <a:latin typeface="Times New Roman"/>
                <a:cs typeface="Times New Roman"/>
              </a:rPr>
              <a:t>has</a:t>
            </a:r>
            <a:r>
              <a:rPr sz="2000" b="0" spc="-25" dirty="0">
                <a:solidFill>
                  <a:srgbClr val="000000"/>
                </a:solidFill>
                <a:latin typeface="Times New Roman"/>
                <a:cs typeface="Times New Roman"/>
              </a:rPr>
              <a:t> </a:t>
            </a:r>
            <a:r>
              <a:rPr sz="2000" b="0" spc="5" dirty="0">
                <a:solidFill>
                  <a:srgbClr val="000000"/>
                </a:solidFill>
                <a:latin typeface="Times New Roman"/>
                <a:cs typeface="Times New Roman"/>
              </a:rPr>
              <a:t>an </a:t>
            </a:r>
            <a:r>
              <a:rPr sz="2000" b="0" spc="-20" dirty="0">
                <a:solidFill>
                  <a:srgbClr val="000000"/>
                </a:solidFill>
                <a:latin typeface="Times New Roman"/>
                <a:cs typeface="Times New Roman"/>
              </a:rPr>
              <a:t>identified</a:t>
            </a:r>
            <a:r>
              <a:rPr sz="2000" b="0" spc="165" dirty="0">
                <a:solidFill>
                  <a:srgbClr val="000000"/>
                </a:solidFill>
                <a:latin typeface="Times New Roman"/>
                <a:cs typeface="Times New Roman"/>
              </a:rPr>
              <a:t> </a:t>
            </a:r>
            <a:r>
              <a:rPr sz="2000" b="0" spc="-15" dirty="0">
                <a:solidFill>
                  <a:srgbClr val="000000"/>
                </a:solidFill>
                <a:latin typeface="Times New Roman"/>
                <a:cs typeface="Times New Roman"/>
              </a:rPr>
              <a:t>geographical</a:t>
            </a:r>
            <a:r>
              <a:rPr sz="2000" b="0" spc="105" dirty="0">
                <a:solidFill>
                  <a:srgbClr val="000000"/>
                </a:solidFill>
                <a:latin typeface="Times New Roman"/>
                <a:cs typeface="Times New Roman"/>
              </a:rPr>
              <a:t> </a:t>
            </a:r>
            <a:r>
              <a:rPr sz="2000" b="0" spc="-20" dirty="0">
                <a:solidFill>
                  <a:srgbClr val="000000"/>
                </a:solidFill>
                <a:latin typeface="Times New Roman"/>
                <a:cs typeface="Times New Roman"/>
              </a:rPr>
              <a:t>location.</a:t>
            </a:r>
            <a:endParaRPr sz="2000" dirty="0">
              <a:latin typeface="Times New Roman"/>
              <a:cs typeface="Times New Roman"/>
            </a:endParaRPr>
          </a:p>
          <a:p>
            <a:pPr marL="382270" indent="-343535">
              <a:lnSpc>
                <a:spcPct val="114000"/>
              </a:lnSpc>
              <a:spcBef>
                <a:spcPts val="600"/>
              </a:spcBef>
              <a:buChar char="-"/>
              <a:tabLst>
                <a:tab pos="382905" algn="l"/>
                <a:tab pos="383540" algn="l"/>
                <a:tab pos="979805" algn="l"/>
                <a:tab pos="1888489" algn="l"/>
                <a:tab pos="2244725" algn="l"/>
                <a:tab pos="3521710" algn="l"/>
                <a:tab pos="4424045" algn="l"/>
                <a:tab pos="5091430" algn="l"/>
                <a:tab pos="5434330" algn="l"/>
                <a:tab pos="6444615" algn="l"/>
                <a:tab pos="7792084" algn="l"/>
              </a:tabLst>
            </a:pPr>
            <a:r>
              <a:rPr sz="2000" b="0" spc="-10" dirty="0">
                <a:solidFill>
                  <a:srgbClr val="000000"/>
                </a:solidFill>
                <a:latin typeface="Times New Roman"/>
                <a:cs typeface="Times New Roman"/>
              </a:rPr>
              <a:t>This	</a:t>
            </a:r>
            <a:r>
              <a:rPr sz="2000" b="0" spc="-5" dirty="0">
                <a:solidFill>
                  <a:srgbClr val="000000"/>
                </a:solidFill>
                <a:latin typeface="Times New Roman"/>
                <a:cs typeface="Times New Roman"/>
              </a:rPr>
              <a:t>process	</a:t>
            </a:r>
            <a:r>
              <a:rPr sz="2000" b="0" dirty="0">
                <a:solidFill>
                  <a:srgbClr val="000000"/>
                </a:solidFill>
                <a:latin typeface="Times New Roman"/>
                <a:cs typeface="Times New Roman"/>
              </a:rPr>
              <a:t>of	</a:t>
            </a:r>
            <a:r>
              <a:rPr sz="2000" b="0" spc="-5" dirty="0">
                <a:solidFill>
                  <a:srgbClr val="000000"/>
                </a:solidFill>
                <a:latin typeface="Times New Roman"/>
                <a:cs typeface="Times New Roman"/>
              </a:rPr>
              <a:t>geocoding,	</a:t>
            </a:r>
            <a:r>
              <a:rPr sz="2000" b="0" spc="-15" dirty="0">
                <a:solidFill>
                  <a:srgbClr val="000000"/>
                </a:solidFill>
                <a:latin typeface="Times New Roman"/>
                <a:cs typeface="Times New Roman"/>
              </a:rPr>
              <a:t>enables	</a:t>
            </a:r>
            <a:r>
              <a:rPr sz="2000" b="0" spc="-10" dirty="0">
                <a:solidFill>
                  <a:srgbClr val="000000"/>
                </a:solidFill>
                <a:latin typeface="Times New Roman"/>
                <a:cs typeface="Times New Roman"/>
              </a:rPr>
              <a:t>users	</a:t>
            </a:r>
            <a:r>
              <a:rPr sz="2000" b="0" spc="20" dirty="0">
                <a:solidFill>
                  <a:srgbClr val="000000"/>
                </a:solidFill>
                <a:latin typeface="Times New Roman"/>
                <a:cs typeface="Times New Roman"/>
              </a:rPr>
              <a:t>to	</a:t>
            </a:r>
            <a:r>
              <a:rPr sz="2000" b="0" spc="5" dirty="0">
                <a:solidFill>
                  <a:srgbClr val="000000"/>
                </a:solidFill>
                <a:latin typeface="Times New Roman"/>
                <a:cs typeface="Times New Roman"/>
              </a:rPr>
              <a:t>generate	</a:t>
            </a:r>
            <a:r>
              <a:rPr sz="2000" b="0" spc="-10" dirty="0">
                <a:solidFill>
                  <a:srgbClr val="000000"/>
                </a:solidFill>
                <a:latin typeface="Times New Roman"/>
                <a:cs typeface="Times New Roman"/>
              </a:rPr>
              <a:t>information	for</a:t>
            </a:r>
            <a:r>
              <a:rPr lang="en-IN" sz="2000" dirty="0"/>
              <a:t> </a:t>
            </a:r>
            <a:r>
              <a:rPr sz="2000" b="0" spc="-5" dirty="0">
                <a:solidFill>
                  <a:srgbClr val="000000"/>
                </a:solidFill>
                <a:latin typeface="Times New Roman"/>
                <a:cs typeface="Times New Roman"/>
              </a:rPr>
              <a:t>planning,</a:t>
            </a:r>
            <a:r>
              <a:rPr sz="2000" b="0" spc="10" dirty="0">
                <a:solidFill>
                  <a:srgbClr val="000000"/>
                </a:solidFill>
                <a:latin typeface="Times New Roman"/>
                <a:cs typeface="Times New Roman"/>
              </a:rPr>
              <a:t> </a:t>
            </a:r>
            <a:r>
              <a:rPr sz="2000" b="0" spc="-20" dirty="0">
                <a:solidFill>
                  <a:srgbClr val="000000"/>
                </a:solidFill>
                <a:latin typeface="Times New Roman"/>
                <a:cs typeface="Times New Roman"/>
              </a:rPr>
              <a:t>problem</a:t>
            </a:r>
            <a:r>
              <a:rPr sz="2000" b="0" spc="105" dirty="0">
                <a:solidFill>
                  <a:srgbClr val="000000"/>
                </a:solidFill>
                <a:latin typeface="Times New Roman"/>
                <a:cs typeface="Times New Roman"/>
              </a:rPr>
              <a:t> </a:t>
            </a:r>
            <a:r>
              <a:rPr sz="2000" b="0" spc="-15" dirty="0">
                <a:solidFill>
                  <a:srgbClr val="000000"/>
                </a:solidFill>
                <a:latin typeface="Times New Roman"/>
                <a:cs typeface="Times New Roman"/>
              </a:rPr>
              <a:t>solving,</a:t>
            </a:r>
            <a:r>
              <a:rPr sz="2000" b="0" spc="55" dirty="0">
                <a:solidFill>
                  <a:srgbClr val="000000"/>
                </a:solidFill>
                <a:latin typeface="Times New Roman"/>
                <a:cs typeface="Times New Roman"/>
              </a:rPr>
              <a:t> </a:t>
            </a:r>
            <a:r>
              <a:rPr sz="2000" b="0" dirty="0">
                <a:solidFill>
                  <a:srgbClr val="000000"/>
                </a:solidFill>
                <a:latin typeface="Times New Roman"/>
                <a:cs typeface="Times New Roman"/>
              </a:rPr>
              <a:t>and</a:t>
            </a:r>
            <a:r>
              <a:rPr sz="2000" b="0" spc="10" dirty="0">
                <a:solidFill>
                  <a:srgbClr val="000000"/>
                </a:solidFill>
                <a:latin typeface="Times New Roman"/>
                <a:cs typeface="Times New Roman"/>
              </a:rPr>
              <a:t> </a:t>
            </a:r>
            <a:r>
              <a:rPr sz="2000" b="0" spc="-20" dirty="0">
                <a:solidFill>
                  <a:srgbClr val="000000"/>
                </a:solidFill>
                <a:latin typeface="Times New Roman"/>
                <a:cs typeface="Times New Roman"/>
              </a:rPr>
              <a:t>decision</a:t>
            </a:r>
            <a:r>
              <a:rPr sz="2000" b="0" spc="114" dirty="0">
                <a:solidFill>
                  <a:srgbClr val="000000"/>
                </a:solidFill>
                <a:latin typeface="Times New Roman"/>
                <a:cs typeface="Times New Roman"/>
              </a:rPr>
              <a:t> </a:t>
            </a:r>
            <a:r>
              <a:rPr sz="2000" b="0" spc="-5" dirty="0">
                <a:solidFill>
                  <a:srgbClr val="000000"/>
                </a:solidFill>
                <a:latin typeface="Times New Roman"/>
                <a:cs typeface="Times New Roman"/>
              </a:rPr>
              <a:t>making.</a:t>
            </a:r>
            <a:endParaRPr sz="2000" dirty="0">
              <a:latin typeface="Times New Roman"/>
              <a:cs typeface="Times New Roman"/>
            </a:endParaRPr>
          </a:p>
          <a:p>
            <a:pPr marL="382270" marR="6985" indent="-343535">
              <a:lnSpc>
                <a:spcPct val="114000"/>
              </a:lnSpc>
              <a:spcBef>
                <a:spcPts val="600"/>
              </a:spcBef>
              <a:buChar char="-"/>
              <a:tabLst>
                <a:tab pos="382905" algn="l"/>
                <a:tab pos="383540" algn="l"/>
              </a:tabLst>
            </a:pPr>
            <a:r>
              <a:rPr sz="2000" b="0" spc="-10" dirty="0">
                <a:solidFill>
                  <a:srgbClr val="000000"/>
                </a:solidFill>
                <a:latin typeface="Times New Roman"/>
                <a:cs typeface="Times New Roman"/>
              </a:rPr>
              <a:t>In</a:t>
            </a:r>
            <a:r>
              <a:rPr sz="2000" b="0" spc="254" dirty="0">
                <a:solidFill>
                  <a:srgbClr val="000000"/>
                </a:solidFill>
                <a:latin typeface="Times New Roman"/>
                <a:cs typeface="Times New Roman"/>
              </a:rPr>
              <a:t> </a:t>
            </a:r>
            <a:r>
              <a:rPr sz="2000" b="0" spc="-10" dirty="0">
                <a:solidFill>
                  <a:srgbClr val="000000"/>
                </a:solidFill>
                <a:latin typeface="Times New Roman"/>
                <a:cs typeface="Times New Roman"/>
              </a:rPr>
              <a:t>addition,</a:t>
            </a:r>
            <a:r>
              <a:rPr sz="2000" b="0" spc="315" dirty="0">
                <a:solidFill>
                  <a:srgbClr val="000000"/>
                </a:solidFill>
                <a:latin typeface="Times New Roman"/>
                <a:cs typeface="Times New Roman"/>
              </a:rPr>
              <a:t> </a:t>
            </a:r>
            <a:r>
              <a:rPr sz="2000" b="0" spc="-5" dirty="0">
                <a:solidFill>
                  <a:srgbClr val="000000"/>
                </a:solidFill>
                <a:latin typeface="Times New Roman"/>
                <a:cs typeface="Times New Roman"/>
              </a:rPr>
              <a:t>the</a:t>
            </a:r>
            <a:r>
              <a:rPr sz="2000" b="0" spc="265" dirty="0">
                <a:solidFill>
                  <a:srgbClr val="000000"/>
                </a:solidFill>
                <a:latin typeface="Times New Roman"/>
                <a:cs typeface="Times New Roman"/>
              </a:rPr>
              <a:t> </a:t>
            </a:r>
            <a:r>
              <a:rPr sz="2000" b="0" spc="-10" dirty="0">
                <a:solidFill>
                  <a:srgbClr val="000000"/>
                </a:solidFill>
                <a:latin typeface="Times New Roman"/>
                <a:cs typeface="Times New Roman"/>
              </a:rPr>
              <a:t>graphical</a:t>
            </a:r>
            <a:r>
              <a:rPr sz="2000" b="0" spc="315" dirty="0">
                <a:solidFill>
                  <a:srgbClr val="000000"/>
                </a:solidFill>
                <a:latin typeface="Times New Roman"/>
                <a:cs typeface="Times New Roman"/>
              </a:rPr>
              <a:t> </a:t>
            </a:r>
            <a:r>
              <a:rPr sz="2000" b="0" spc="-10" dirty="0">
                <a:solidFill>
                  <a:srgbClr val="000000"/>
                </a:solidFill>
                <a:latin typeface="Times New Roman"/>
                <a:cs typeface="Times New Roman"/>
              </a:rPr>
              <a:t>format</a:t>
            </a:r>
            <a:r>
              <a:rPr sz="2000" b="0" spc="254" dirty="0">
                <a:solidFill>
                  <a:srgbClr val="000000"/>
                </a:solidFill>
                <a:latin typeface="Times New Roman"/>
                <a:cs typeface="Times New Roman"/>
              </a:rPr>
              <a:t> </a:t>
            </a:r>
            <a:r>
              <a:rPr sz="2000" b="0" spc="-10" dirty="0">
                <a:solidFill>
                  <a:srgbClr val="000000"/>
                </a:solidFill>
                <a:latin typeface="Times New Roman"/>
                <a:cs typeface="Times New Roman"/>
              </a:rPr>
              <a:t>makes</a:t>
            </a:r>
            <a:r>
              <a:rPr sz="2000" b="0" spc="285" dirty="0">
                <a:solidFill>
                  <a:srgbClr val="000000"/>
                </a:solidFill>
                <a:latin typeface="Times New Roman"/>
                <a:cs typeface="Times New Roman"/>
              </a:rPr>
              <a:t> </a:t>
            </a:r>
            <a:r>
              <a:rPr sz="2000" b="0" spc="-5" dirty="0">
                <a:solidFill>
                  <a:srgbClr val="000000"/>
                </a:solidFill>
                <a:latin typeface="Times New Roman"/>
                <a:cs typeface="Times New Roman"/>
              </a:rPr>
              <a:t>it</a:t>
            </a:r>
            <a:r>
              <a:rPr sz="2000" b="0" spc="305" dirty="0">
                <a:solidFill>
                  <a:srgbClr val="000000"/>
                </a:solidFill>
                <a:latin typeface="Times New Roman"/>
                <a:cs typeface="Times New Roman"/>
              </a:rPr>
              <a:t> </a:t>
            </a:r>
            <a:r>
              <a:rPr sz="2000" b="0" spc="5" dirty="0">
                <a:solidFill>
                  <a:srgbClr val="000000"/>
                </a:solidFill>
                <a:latin typeface="Times New Roman"/>
                <a:cs typeface="Times New Roman"/>
              </a:rPr>
              <a:t>easy</a:t>
            </a:r>
            <a:r>
              <a:rPr sz="2000" b="0" spc="260" dirty="0">
                <a:solidFill>
                  <a:srgbClr val="000000"/>
                </a:solidFill>
                <a:latin typeface="Times New Roman"/>
                <a:cs typeface="Times New Roman"/>
              </a:rPr>
              <a:t> </a:t>
            </a:r>
            <a:r>
              <a:rPr sz="2000" b="0" spc="-25" dirty="0">
                <a:solidFill>
                  <a:srgbClr val="000000"/>
                </a:solidFill>
                <a:latin typeface="Times New Roman"/>
                <a:cs typeface="Times New Roman"/>
              </a:rPr>
              <a:t>for</a:t>
            </a:r>
            <a:r>
              <a:rPr sz="2000" b="0" spc="295" dirty="0">
                <a:solidFill>
                  <a:srgbClr val="000000"/>
                </a:solidFill>
                <a:latin typeface="Times New Roman"/>
                <a:cs typeface="Times New Roman"/>
              </a:rPr>
              <a:t> </a:t>
            </a:r>
            <a:r>
              <a:rPr sz="2000" b="0" spc="-10" dirty="0">
                <a:solidFill>
                  <a:srgbClr val="000000"/>
                </a:solidFill>
                <a:latin typeface="Times New Roman"/>
                <a:cs typeface="Times New Roman"/>
              </a:rPr>
              <a:t>managers</a:t>
            </a:r>
            <a:r>
              <a:rPr sz="2000" b="0" spc="335" dirty="0">
                <a:solidFill>
                  <a:srgbClr val="000000"/>
                </a:solidFill>
                <a:latin typeface="Times New Roman"/>
                <a:cs typeface="Times New Roman"/>
              </a:rPr>
              <a:t> </a:t>
            </a:r>
            <a:r>
              <a:rPr sz="2000" b="0" spc="-5" dirty="0">
                <a:solidFill>
                  <a:srgbClr val="000000"/>
                </a:solidFill>
                <a:latin typeface="Times New Roman"/>
                <a:cs typeface="Times New Roman"/>
              </a:rPr>
              <a:t>to</a:t>
            </a:r>
            <a:r>
              <a:rPr sz="2000" b="0" spc="310" dirty="0">
                <a:solidFill>
                  <a:srgbClr val="000000"/>
                </a:solidFill>
                <a:latin typeface="Times New Roman"/>
                <a:cs typeface="Times New Roman"/>
              </a:rPr>
              <a:t> </a:t>
            </a:r>
            <a:r>
              <a:rPr sz="2000" b="0" spc="-15" dirty="0">
                <a:solidFill>
                  <a:srgbClr val="000000"/>
                </a:solidFill>
                <a:latin typeface="Times New Roman"/>
                <a:cs typeface="Times New Roman"/>
              </a:rPr>
              <a:t>visualize </a:t>
            </a:r>
            <a:r>
              <a:rPr sz="2000" b="0" spc="-484" dirty="0">
                <a:solidFill>
                  <a:srgbClr val="000000"/>
                </a:solidFill>
                <a:latin typeface="Times New Roman"/>
                <a:cs typeface="Times New Roman"/>
              </a:rPr>
              <a:t> </a:t>
            </a:r>
            <a:r>
              <a:rPr sz="2000" b="0" spc="-5" dirty="0">
                <a:solidFill>
                  <a:srgbClr val="000000"/>
                </a:solidFill>
                <a:latin typeface="Times New Roman"/>
                <a:cs typeface="Times New Roman"/>
              </a:rPr>
              <a:t>the</a:t>
            </a:r>
            <a:r>
              <a:rPr sz="2000" b="0" spc="5" dirty="0">
                <a:solidFill>
                  <a:srgbClr val="000000"/>
                </a:solidFill>
                <a:latin typeface="Times New Roman"/>
                <a:cs typeface="Times New Roman"/>
              </a:rPr>
              <a:t> </a:t>
            </a:r>
            <a:r>
              <a:rPr sz="2000" b="0" dirty="0">
                <a:solidFill>
                  <a:srgbClr val="000000"/>
                </a:solidFill>
                <a:latin typeface="Times New Roman"/>
                <a:cs typeface="Times New Roman"/>
              </a:rPr>
              <a:t>data.</a:t>
            </a:r>
            <a:endParaRPr sz="2000" dirty="0">
              <a:latin typeface="Times New Roman"/>
              <a:cs typeface="Times New Roman"/>
            </a:endParaRPr>
          </a:p>
          <a:p>
            <a:pPr marL="382270" marR="7620" indent="-343535">
              <a:lnSpc>
                <a:spcPct val="114000"/>
              </a:lnSpc>
              <a:spcBef>
                <a:spcPts val="600"/>
              </a:spcBef>
              <a:buChar char="-"/>
              <a:tabLst>
                <a:tab pos="382905" algn="l"/>
                <a:tab pos="383540" algn="l"/>
              </a:tabLst>
            </a:pPr>
            <a:r>
              <a:rPr sz="2000" b="0" spc="5" dirty="0">
                <a:solidFill>
                  <a:srgbClr val="000000"/>
                </a:solidFill>
                <a:latin typeface="Times New Roman"/>
                <a:cs typeface="Times New Roman"/>
              </a:rPr>
              <a:t>Many</a:t>
            </a:r>
            <a:r>
              <a:rPr sz="2000" b="0" spc="100" dirty="0">
                <a:solidFill>
                  <a:srgbClr val="000000"/>
                </a:solidFill>
                <a:latin typeface="Times New Roman"/>
                <a:cs typeface="Times New Roman"/>
              </a:rPr>
              <a:t> </a:t>
            </a:r>
            <a:r>
              <a:rPr sz="2000" b="0" spc="-5" dirty="0">
                <a:solidFill>
                  <a:srgbClr val="000000"/>
                </a:solidFill>
                <a:latin typeface="Times New Roman"/>
                <a:cs typeface="Times New Roman"/>
              </a:rPr>
              <a:t>applications</a:t>
            </a:r>
            <a:r>
              <a:rPr sz="2000" b="0" spc="210" dirty="0">
                <a:solidFill>
                  <a:srgbClr val="000000"/>
                </a:solidFill>
                <a:latin typeface="Times New Roman"/>
                <a:cs typeface="Times New Roman"/>
              </a:rPr>
              <a:t> </a:t>
            </a:r>
            <a:r>
              <a:rPr sz="2000" b="0" dirty="0">
                <a:solidFill>
                  <a:srgbClr val="000000"/>
                </a:solidFill>
                <a:latin typeface="Times New Roman"/>
                <a:cs typeface="Times New Roman"/>
              </a:rPr>
              <a:t>of</a:t>
            </a:r>
            <a:r>
              <a:rPr sz="2000" b="0" spc="130" dirty="0">
                <a:solidFill>
                  <a:srgbClr val="000000"/>
                </a:solidFill>
                <a:latin typeface="Times New Roman"/>
                <a:cs typeface="Times New Roman"/>
              </a:rPr>
              <a:t> </a:t>
            </a:r>
            <a:r>
              <a:rPr sz="2000" b="0" spc="-10" dirty="0">
                <a:solidFill>
                  <a:srgbClr val="000000"/>
                </a:solidFill>
                <a:latin typeface="Times New Roman"/>
                <a:cs typeface="Times New Roman"/>
              </a:rPr>
              <a:t>GISs</a:t>
            </a:r>
            <a:r>
              <a:rPr sz="2000" b="0" spc="180" dirty="0">
                <a:solidFill>
                  <a:srgbClr val="000000"/>
                </a:solidFill>
                <a:latin typeface="Times New Roman"/>
                <a:cs typeface="Times New Roman"/>
              </a:rPr>
              <a:t> </a:t>
            </a:r>
            <a:r>
              <a:rPr sz="2000" b="0" spc="20" dirty="0">
                <a:solidFill>
                  <a:srgbClr val="000000"/>
                </a:solidFill>
                <a:latin typeface="Times New Roman"/>
                <a:cs typeface="Times New Roman"/>
              </a:rPr>
              <a:t>to</a:t>
            </a:r>
            <a:r>
              <a:rPr sz="2000" b="0" spc="100" dirty="0">
                <a:solidFill>
                  <a:srgbClr val="000000"/>
                </a:solidFill>
                <a:latin typeface="Times New Roman"/>
                <a:cs typeface="Times New Roman"/>
              </a:rPr>
              <a:t> </a:t>
            </a:r>
            <a:r>
              <a:rPr sz="2000" b="0" dirty="0">
                <a:solidFill>
                  <a:srgbClr val="000000"/>
                </a:solidFill>
                <a:latin typeface="Times New Roman"/>
                <a:cs typeface="Times New Roman"/>
              </a:rPr>
              <a:t>improve</a:t>
            </a:r>
            <a:r>
              <a:rPr sz="2000" b="0" spc="120" dirty="0">
                <a:solidFill>
                  <a:srgbClr val="000000"/>
                </a:solidFill>
                <a:latin typeface="Times New Roman"/>
                <a:cs typeface="Times New Roman"/>
              </a:rPr>
              <a:t> </a:t>
            </a:r>
            <a:r>
              <a:rPr sz="2000" b="0" spc="-5" dirty="0">
                <a:solidFill>
                  <a:srgbClr val="000000"/>
                </a:solidFill>
                <a:latin typeface="Times New Roman"/>
                <a:cs typeface="Times New Roman"/>
              </a:rPr>
              <a:t>decision</a:t>
            </a:r>
            <a:r>
              <a:rPr sz="2000" b="0" spc="160" dirty="0">
                <a:solidFill>
                  <a:srgbClr val="000000"/>
                </a:solidFill>
                <a:latin typeface="Times New Roman"/>
                <a:cs typeface="Times New Roman"/>
              </a:rPr>
              <a:t> </a:t>
            </a:r>
            <a:r>
              <a:rPr sz="2000" b="0" spc="-5" dirty="0">
                <a:solidFill>
                  <a:srgbClr val="000000"/>
                </a:solidFill>
                <a:latin typeface="Times New Roman"/>
                <a:cs typeface="Times New Roman"/>
              </a:rPr>
              <a:t>making</a:t>
            </a:r>
            <a:r>
              <a:rPr sz="2000" b="0" spc="210" dirty="0">
                <a:solidFill>
                  <a:srgbClr val="000000"/>
                </a:solidFill>
                <a:latin typeface="Times New Roman"/>
                <a:cs typeface="Times New Roman"/>
              </a:rPr>
              <a:t> </a:t>
            </a:r>
            <a:r>
              <a:rPr sz="2000" b="0" spc="-5" dirty="0">
                <a:solidFill>
                  <a:srgbClr val="000000"/>
                </a:solidFill>
                <a:latin typeface="Times New Roman"/>
                <a:cs typeface="Times New Roman"/>
              </a:rPr>
              <a:t>in</a:t>
            </a:r>
            <a:r>
              <a:rPr sz="2000" b="0" spc="145" dirty="0">
                <a:solidFill>
                  <a:srgbClr val="000000"/>
                </a:solidFill>
                <a:latin typeface="Times New Roman"/>
                <a:cs typeface="Times New Roman"/>
              </a:rPr>
              <a:t> </a:t>
            </a:r>
            <a:r>
              <a:rPr sz="2000" b="0" spc="5" dirty="0">
                <a:solidFill>
                  <a:srgbClr val="000000"/>
                </a:solidFill>
                <a:latin typeface="Times New Roman"/>
                <a:cs typeface="Times New Roman"/>
              </a:rPr>
              <a:t>both</a:t>
            </a:r>
            <a:r>
              <a:rPr sz="2000" b="0" spc="160" dirty="0">
                <a:solidFill>
                  <a:srgbClr val="000000"/>
                </a:solidFill>
                <a:latin typeface="Times New Roman"/>
                <a:cs typeface="Times New Roman"/>
              </a:rPr>
              <a:t> </a:t>
            </a:r>
            <a:r>
              <a:rPr sz="2000" b="0" spc="-5" dirty="0">
                <a:solidFill>
                  <a:srgbClr val="000000"/>
                </a:solidFill>
                <a:latin typeface="Times New Roman"/>
                <a:cs typeface="Times New Roman"/>
              </a:rPr>
              <a:t>the</a:t>
            </a:r>
            <a:r>
              <a:rPr sz="2000" b="0" spc="110" dirty="0">
                <a:solidFill>
                  <a:srgbClr val="000000"/>
                </a:solidFill>
                <a:latin typeface="Times New Roman"/>
                <a:cs typeface="Times New Roman"/>
              </a:rPr>
              <a:t> </a:t>
            </a:r>
            <a:r>
              <a:rPr sz="2000" b="0" spc="5" dirty="0">
                <a:solidFill>
                  <a:srgbClr val="000000"/>
                </a:solidFill>
                <a:latin typeface="Times New Roman"/>
                <a:cs typeface="Times New Roman"/>
              </a:rPr>
              <a:t>public </a:t>
            </a:r>
            <a:r>
              <a:rPr sz="2000" b="0" spc="-484" dirty="0">
                <a:solidFill>
                  <a:srgbClr val="000000"/>
                </a:solidFill>
                <a:latin typeface="Times New Roman"/>
                <a:cs typeface="Times New Roman"/>
              </a:rPr>
              <a:t> </a:t>
            </a:r>
            <a:r>
              <a:rPr sz="2000" b="0" dirty="0">
                <a:solidFill>
                  <a:srgbClr val="000000"/>
                </a:solidFill>
                <a:latin typeface="Times New Roman"/>
                <a:cs typeface="Times New Roman"/>
              </a:rPr>
              <a:t>and</a:t>
            </a:r>
            <a:r>
              <a:rPr sz="2000" b="0" spc="-5" dirty="0">
                <a:solidFill>
                  <a:srgbClr val="000000"/>
                </a:solidFill>
                <a:latin typeface="Times New Roman"/>
                <a:cs typeface="Times New Roman"/>
              </a:rPr>
              <a:t> </a:t>
            </a:r>
            <a:r>
              <a:rPr sz="2000" b="0" spc="-15" dirty="0">
                <a:solidFill>
                  <a:srgbClr val="000000"/>
                </a:solidFill>
                <a:latin typeface="Times New Roman"/>
                <a:cs typeface="Times New Roman"/>
              </a:rPr>
              <a:t>private</a:t>
            </a:r>
            <a:r>
              <a:rPr sz="2000" b="0" spc="65" dirty="0">
                <a:solidFill>
                  <a:srgbClr val="000000"/>
                </a:solidFill>
                <a:latin typeface="Times New Roman"/>
                <a:cs typeface="Times New Roman"/>
              </a:rPr>
              <a:t> </a:t>
            </a:r>
            <a:r>
              <a:rPr sz="2000" b="0" spc="-15" dirty="0">
                <a:solidFill>
                  <a:srgbClr val="000000"/>
                </a:solidFill>
                <a:latin typeface="Times New Roman"/>
                <a:cs typeface="Times New Roman"/>
              </a:rPr>
              <a:t>sectors.</a:t>
            </a:r>
            <a:endParaRPr sz="2000" dirty="0">
              <a:latin typeface="Times New Roman"/>
              <a:cs typeface="Times New Roman"/>
            </a:endParaRPr>
          </a:p>
          <a:p>
            <a:pPr marL="382270" indent="-343535">
              <a:lnSpc>
                <a:spcPct val="114000"/>
              </a:lnSpc>
              <a:spcBef>
                <a:spcPts val="600"/>
              </a:spcBef>
              <a:buChar char="-"/>
              <a:tabLst>
                <a:tab pos="382905" algn="l"/>
                <a:tab pos="383540" algn="l"/>
              </a:tabLst>
            </a:pPr>
            <a:r>
              <a:rPr sz="2000" b="0" spc="-5" dirty="0">
                <a:solidFill>
                  <a:schemeClr val="tx1"/>
                </a:solidFill>
                <a:latin typeface="Times New Roman"/>
                <a:cs typeface="Times New Roman"/>
              </a:rPr>
              <a:t>Children’s</a:t>
            </a:r>
            <a:r>
              <a:rPr sz="2000" b="0" spc="140" dirty="0">
                <a:solidFill>
                  <a:schemeClr val="tx1"/>
                </a:solidFill>
                <a:latin typeface="Times New Roman"/>
                <a:cs typeface="Times New Roman"/>
              </a:rPr>
              <a:t> </a:t>
            </a:r>
            <a:r>
              <a:rPr sz="2000" b="0" dirty="0">
                <a:solidFill>
                  <a:schemeClr val="tx1"/>
                </a:solidFill>
                <a:latin typeface="Times New Roman"/>
                <a:cs typeface="Times New Roman"/>
              </a:rPr>
              <a:t>National</a:t>
            </a:r>
            <a:r>
              <a:rPr sz="2000" b="0" spc="225" dirty="0">
                <a:solidFill>
                  <a:schemeClr val="tx1"/>
                </a:solidFill>
                <a:latin typeface="Times New Roman"/>
                <a:cs typeface="Times New Roman"/>
              </a:rPr>
              <a:t> </a:t>
            </a:r>
            <a:r>
              <a:rPr sz="2000" b="0" dirty="0">
                <a:solidFill>
                  <a:schemeClr val="tx1"/>
                </a:solidFill>
                <a:latin typeface="Times New Roman"/>
                <a:cs typeface="Times New Roman"/>
              </a:rPr>
              <a:t>Health</a:t>
            </a:r>
            <a:r>
              <a:rPr sz="2000" b="0" spc="160" dirty="0">
                <a:solidFill>
                  <a:schemeClr val="tx1"/>
                </a:solidFill>
                <a:latin typeface="Times New Roman"/>
                <a:cs typeface="Times New Roman"/>
              </a:rPr>
              <a:t> </a:t>
            </a:r>
            <a:r>
              <a:rPr sz="2000" b="0" spc="10" dirty="0">
                <a:solidFill>
                  <a:schemeClr val="tx1"/>
                </a:solidFill>
                <a:latin typeface="Times New Roman"/>
                <a:cs typeface="Times New Roman"/>
              </a:rPr>
              <a:t>System</a:t>
            </a:r>
            <a:r>
              <a:rPr sz="2000" b="0" spc="114" dirty="0">
                <a:solidFill>
                  <a:schemeClr val="tx1"/>
                </a:solidFill>
                <a:latin typeface="Times New Roman"/>
                <a:cs typeface="Times New Roman"/>
              </a:rPr>
              <a:t> </a:t>
            </a:r>
            <a:r>
              <a:rPr sz="2000" b="0" dirty="0">
                <a:solidFill>
                  <a:schemeClr val="tx1"/>
                </a:solidFill>
                <a:latin typeface="Times New Roman"/>
                <a:cs typeface="Times New Roman"/>
              </a:rPr>
              <a:t>integrated</a:t>
            </a:r>
            <a:r>
              <a:rPr sz="2000" b="0" spc="204" dirty="0">
                <a:solidFill>
                  <a:schemeClr val="tx1"/>
                </a:solidFill>
                <a:latin typeface="Times New Roman"/>
                <a:cs typeface="Times New Roman"/>
              </a:rPr>
              <a:t> </a:t>
            </a:r>
            <a:r>
              <a:rPr sz="2000" b="0" spc="15" dirty="0">
                <a:solidFill>
                  <a:schemeClr val="tx1"/>
                </a:solidFill>
                <a:latin typeface="Times New Roman"/>
                <a:cs typeface="Times New Roman"/>
              </a:rPr>
              <a:t>its</a:t>
            </a:r>
            <a:r>
              <a:rPr sz="2000" b="0" spc="135" dirty="0">
                <a:solidFill>
                  <a:schemeClr val="tx1"/>
                </a:solidFill>
                <a:latin typeface="Times New Roman"/>
                <a:cs typeface="Times New Roman"/>
              </a:rPr>
              <a:t> </a:t>
            </a:r>
            <a:r>
              <a:rPr sz="2000" b="0" dirty="0">
                <a:solidFill>
                  <a:schemeClr val="tx1"/>
                </a:solidFill>
                <a:latin typeface="Times New Roman"/>
                <a:cs typeface="Times New Roman"/>
              </a:rPr>
              <a:t>electronic</a:t>
            </a:r>
            <a:r>
              <a:rPr sz="2000" b="0" spc="260" dirty="0">
                <a:solidFill>
                  <a:schemeClr val="tx1"/>
                </a:solidFill>
                <a:latin typeface="Times New Roman"/>
                <a:cs typeface="Times New Roman"/>
              </a:rPr>
              <a:t> </a:t>
            </a:r>
            <a:r>
              <a:rPr sz="2000" b="0" spc="-5" dirty="0">
                <a:solidFill>
                  <a:schemeClr val="tx1"/>
                </a:solidFill>
                <a:latin typeface="Times New Roman"/>
                <a:cs typeface="Times New Roman"/>
              </a:rPr>
              <a:t>health</a:t>
            </a:r>
            <a:r>
              <a:rPr sz="2000" b="0" spc="160" dirty="0">
                <a:solidFill>
                  <a:schemeClr val="tx1"/>
                </a:solidFill>
                <a:latin typeface="Times New Roman"/>
                <a:cs typeface="Times New Roman"/>
              </a:rPr>
              <a:t> </a:t>
            </a:r>
            <a:r>
              <a:rPr sz="2000" b="0" spc="5" dirty="0">
                <a:solidFill>
                  <a:schemeClr val="tx1"/>
                </a:solidFill>
                <a:latin typeface="Times New Roman"/>
                <a:cs typeface="Times New Roman"/>
              </a:rPr>
              <a:t>records</a:t>
            </a:r>
            <a:r>
              <a:rPr sz="2000" b="0" spc="245" dirty="0">
                <a:solidFill>
                  <a:schemeClr val="tx1"/>
                </a:solidFill>
                <a:latin typeface="Times New Roman"/>
                <a:cs typeface="Times New Roman"/>
              </a:rPr>
              <a:t> </a:t>
            </a:r>
            <a:r>
              <a:rPr sz="2000" b="0" spc="-5" dirty="0">
                <a:solidFill>
                  <a:schemeClr val="tx1"/>
                </a:solidFill>
                <a:latin typeface="Times New Roman"/>
                <a:cs typeface="Times New Roman"/>
              </a:rPr>
              <a:t>system</a:t>
            </a:r>
            <a:r>
              <a:rPr sz="2000" b="0" spc="165" dirty="0">
                <a:solidFill>
                  <a:schemeClr val="tx1"/>
                </a:solidFill>
                <a:latin typeface="Times New Roman"/>
                <a:cs typeface="Times New Roman"/>
              </a:rPr>
              <a:t> </a:t>
            </a:r>
            <a:r>
              <a:rPr sz="2000" b="0" spc="10" dirty="0">
                <a:solidFill>
                  <a:schemeClr val="tx1"/>
                </a:solidFill>
                <a:latin typeface="Times New Roman"/>
                <a:cs typeface="Times New Roman"/>
              </a:rPr>
              <a:t>with</a:t>
            </a:r>
            <a:r>
              <a:rPr sz="2000" b="0" spc="155" dirty="0">
                <a:solidFill>
                  <a:schemeClr val="tx1"/>
                </a:solidFill>
                <a:latin typeface="Times New Roman"/>
                <a:cs typeface="Times New Roman"/>
              </a:rPr>
              <a:t> </a:t>
            </a:r>
            <a:r>
              <a:rPr sz="2000" b="0" dirty="0">
                <a:solidFill>
                  <a:schemeClr val="tx1"/>
                </a:solidFill>
                <a:latin typeface="Times New Roman"/>
                <a:cs typeface="Times New Roman"/>
              </a:rPr>
              <a:t>GIS</a:t>
            </a:r>
            <a:r>
              <a:rPr lang="en-IN" sz="2000" b="0" dirty="0">
                <a:solidFill>
                  <a:schemeClr val="tx1"/>
                </a:solidFill>
              </a:rPr>
              <a:t> </a:t>
            </a:r>
            <a:r>
              <a:rPr lang="en-US" sz="2000" b="0" spc="-15" dirty="0">
                <a:solidFill>
                  <a:schemeClr val="tx1"/>
                </a:solidFill>
                <a:latin typeface="Times New Roman"/>
                <a:cs typeface="Times New Roman"/>
              </a:rPr>
              <a:t>software</a:t>
            </a:r>
            <a:r>
              <a:rPr lang="en-US" sz="2000" b="0" spc="150" dirty="0">
                <a:solidFill>
                  <a:schemeClr val="tx1"/>
                </a:solidFill>
                <a:latin typeface="Times New Roman"/>
                <a:cs typeface="Times New Roman"/>
              </a:rPr>
              <a:t> </a:t>
            </a:r>
            <a:r>
              <a:rPr lang="en-US" sz="2000" b="0" spc="-5" dirty="0">
                <a:solidFill>
                  <a:schemeClr val="tx1"/>
                </a:solidFill>
                <a:latin typeface="Times New Roman"/>
                <a:cs typeface="Times New Roman"/>
              </a:rPr>
              <a:t>from</a:t>
            </a:r>
            <a:r>
              <a:rPr lang="en-US" sz="2000" b="0" spc="10" dirty="0">
                <a:solidFill>
                  <a:schemeClr val="tx1"/>
                </a:solidFill>
                <a:latin typeface="Times New Roman"/>
                <a:cs typeface="Times New Roman"/>
              </a:rPr>
              <a:t> </a:t>
            </a:r>
            <a:r>
              <a:rPr lang="en-US" sz="2000" b="0" dirty="0">
                <a:solidFill>
                  <a:schemeClr val="tx1"/>
                </a:solidFill>
                <a:latin typeface="Times New Roman"/>
                <a:cs typeface="Times New Roman"/>
              </a:rPr>
              <a:t>ESRI</a:t>
            </a:r>
            <a:r>
              <a:rPr lang="en-US" sz="2000" b="0" spc="-25" dirty="0">
                <a:solidFill>
                  <a:schemeClr val="tx1"/>
                </a:solidFill>
                <a:latin typeface="Times New Roman"/>
                <a:cs typeface="Times New Roman"/>
              </a:rPr>
              <a:t> </a:t>
            </a:r>
            <a:r>
              <a:rPr lang="en-US" sz="2000" b="0" spc="-15" dirty="0">
                <a:solidFill>
                  <a:schemeClr val="tx1"/>
                </a:solidFill>
                <a:latin typeface="Times New Roman"/>
                <a:cs typeface="Times New Roman"/>
              </a:rPr>
              <a:t>(www.esri.com)</a:t>
            </a:r>
            <a:r>
              <a:rPr lang="en-US" sz="2000" b="0" spc="225" dirty="0">
                <a:solidFill>
                  <a:schemeClr val="tx1"/>
                </a:solidFill>
                <a:latin typeface="Times New Roman"/>
                <a:cs typeface="Times New Roman"/>
              </a:rPr>
              <a:t> </a:t>
            </a:r>
            <a:r>
              <a:rPr lang="en-US" sz="2000" b="0" dirty="0">
                <a:solidFill>
                  <a:schemeClr val="tx1"/>
                </a:solidFill>
                <a:latin typeface="Times New Roman"/>
                <a:cs typeface="Times New Roman"/>
              </a:rPr>
              <a:t>to</a:t>
            </a:r>
            <a:r>
              <a:rPr lang="en-US" sz="2000" b="0" spc="5" dirty="0">
                <a:solidFill>
                  <a:schemeClr val="tx1"/>
                </a:solidFill>
                <a:latin typeface="Times New Roman"/>
                <a:cs typeface="Times New Roman"/>
              </a:rPr>
              <a:t> </a:t>
            </a:r>
            <a:r>
              <a:rPr lang="en-US" sz="2000" b="0" spc="-15" dirty="0">
                <a:solidFill>
                  <a:schemeClr val="tx1"/>
                </a:solidFill>
                <a:latin typeface="Times New Roman"/>
                <a:cs typeface="Times New Roman"/>
              </a:rPr>
              <a:t>display</a:t>
            </a:r>
            <a:r>
              <a:rPr lang="en-US" sz="2000" b="0" spc="60" dirty="0">
                <a:solidFill>
                  <a:schemeClr val="tx1"/>
                </a:solidFill>
                <a:latin typeface="Times New Roman"/>
                <a:cs typeface="Times New Roman"/>
              </a:rPr>
              <a:t> </a:t>
            </a:r>
            <a:r>
              <a:rPr lang="en-US" sz="2000" b="0" spc="-15" dirty="0">
                <a:solidFill>
                  <a:schemeClr val="tx1"/>
                </a:solidFill>
                <a:latin typeface="Times New Roman"/>
                <a:cs typeface="Times New Roman"/>
              </a:rPr>
              <a:t>health</a:t>
            </a:r>
            <a:r>
              <a:rPr lang="en-US" sz="2000" b="0" spc="105" dirty="0">
                <a:solidFill>
                  <a:schemeClr val="tx1"/>
                </a:solidFill>
                <a:latin typeface="Times New Roman"/>
                <a:cs typeface="Times New Roman"/>
              </a:rPr>
              <a:t> </a:t>
            </a:r>
            <a:r>
              <a:rPr lang="en-US" sz="2000" b="0" spc="-5" dirty="0">
                <a:solidFill>
                  <a:schemeClr val="tx1"/>
                </a:solidFill>
                <a:latin typeface="Times New Roman"/>
                <a:cs typeface="Times New Roman"/>
              </a:rPr>
              <a:t>data </a:t>
            </a:r>
            <a:r>
              <a:rPr lang="en-US" sz="2000" b="0" dirty="0">
                <a:solidFill>
                  <a:schemeClr val="tx1"/>
                </a:solidFill>
                <a:latin typeface="Times New Roman"/>
                <a:cs typeface="Times New Roman"/>
              </a:rPr>
              <a:t>with</a:t>
            </a:r>
            <a:r>
              <a:rPr lang="en-US" sz="2000" b="0" spc="5" dirty="0">
                <a:solidFill>
                  <a:schemeClr val="tx1"/>
                </a:solidFill>
                <a:latin typeface="Times New Roman"/>
                <a:cs typeface="Times New Roman"/>
              </a:rPr>
              <a:t> </a:t>
            </a:r>
            <a:r>
              <a:rPr lang="en-US" sz="2000" b="0" spc="-20" dirty="0">
                <a:solidFill>
                  <a:schemeClr val="tx1"/>
                </a:solidFill>
                <a:latin typeface="Times New Roman"/>
                <a:cs typeface="Times New Roman"/>
              </a:rPr>
              <a:t>geospatial</a:t>
            </a:r>
            <a:r>
              <a:rPr lang="en-US" sz="2000" b="0" spc="220" dirty="0">
                <a:solidFill>
                  <a:schemeClr val="tx1"/>
                </a:solidFill>
                <a:latin typeface="Times New Roman"/>
                <a:cs typeface="Times New Roman"/>
              </a:rPr>
              <a:t> </a:t>
            </a:r>
            <a:r>
              <a:rPr lang="en-US" sz="2000" b="0" spc="-15">
                <a:solidFill>
                  <a:schemeClr val="tx1"/>
                </a:solidFill>
                <a:latin typeface="Times New Roman"/>
                <a:cs typeface="Times New Roman"/>
              </a:rPr>
              <a:t>coordinates.</a:t>
            </a:r>
            <a:endParaRPr lang="en-US" sz="2000" b="0" dirty="0">
              <a:solidFill>
                <a:schemeClr val="tx1"/>
              </a:solidFill>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8865" y="2690812"/>
            <a:ext cx="1908810" cy="452755"/>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Cambria"/>
                <a:cs typeface="Cambria"/>
              </a:rPr>
              <a:t>Thank</a:t>
            </a:r>
            <a:r>
              <a:rPr sz="2800" b="1" spc="-60" dirty="0">
                <a:latin typeface="Cambria"/>
                <a:cs typeface="Cambria"/>
              </a:rPr>
              <a:t> </a:t>
            </a:r>
            <a:r>
              <a:rPr sz="2800" b="1" spc="-5" dirty="0">
                <a:latin typeface="Cambria"/>
                <a:cs typeface="Cambria"/>
              </a:rPr>
              <a:t>You!</a:t>
            </a:r>
            <a:endParaRPr sz="2800">
              <a:latin typeface="Cambria"/>
              <a:cs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24942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35" dirty="0">
                <a:solidFill>
                  <a:srgbClr val="00AF50"/>
                </a:solidFill>
                <a:latin typeface="Times New Roman"/>
                <a:cs typeface="Times New Roman"/>
              </a:rPr>
              <a:t> </a:t>
            </a:r>
            <a:r>
              <a:rPr sz="3200" b="1" spc="-5" dirty="0">
                <a:solidFill>
                  <a:srgbClr val="00AF50"/>
                </a:solidFill>
                <a:latin typeface="Times New Roman"/>
                <a:cs typeface="Times New Roman"/>
              </a:rPr>
              <a:t>Database</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Approach</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12</a:t>
            </a:fld>
            <a:endParaRPr sz="1000">
              <a:latin typeface="Arial MT"/>
              <a:cs typeface="Arial MT"/>
            </a:endParaRPr>
          </a:p>
        </p:txBody>
      </p:sp>
      <p:sp>
        <p:nvSpPr>
          <p:cNvPr id="3" name="object 3"/>
          <p:cNvSpPr txBox="1"/>
          <p:nvPr/>
        </p:nvSpPr>
        <p:spPr>
          <a:xfrm>
            <a:off x="547369" y="1436306"/>
            <a:ext cx="8089265" cy="4754880"/>
          </a:xfrm>
          <a:prstGeom prst="rect">
            <a:avLst/>
          </a:prstGeom>
        </p:spPr>
        <p:txBody>
          <a:bodyPr vert="horz" wrap="square" lIns="0" tIns="101600" rIns="0" bIns="0" rtlCol="0">
            <a:spAutoFit/>
          </a:bodyPr>
          <a:lstStyle/>
          <a:p>
            <a:pPr marL="355600" indent="-343535">
              <a:lnSpc>
                <a:spcPct val="100000"/>
              </a:lnSpc>
              <a:spcBef>
                <a:spcPts val="800"/>
              </a:spcBef>
              <a:buClr>
                <a:srgbClr val="000000"/>
              </a:buClr>
              <a:buFont typeface="Times New Roman"/>
              <a:buChar char="-"/>
              <a:tabLst>
                <a:tab pos="355600" algn="l"/>
                <a:tab pos="356235" algn="l"/>
              </a:tabLst>
            </a:pPr>
            <a:r>
              <a:rPr sz="2000" b="1" spc="-5" dirty="0">
                <a:solidFill>
                  <a:srgbClr val="006FC0"/>
                </a:solidFill>
                <a:latin typeface="Times New Roman"/>
                <a:cs typeface="Times New Roman"/>
              </a:rPr>
              <a:t>Database</a:t>
            </a:r>
            <a:r>
              <a:rPr sz="2000" b="1" spc="25" dirty="0">
                <a:solidFill>
                  <a:srgbClr val="006FC0"/>
                </a:solidFill>
                <a:latin typeface="Times New Roman"/>
                <a:cs typeface="Times New Roman"/>
              </a:rPr>
              <a:t> </a:t>
            </a:r>
            <a:r>
              <a:rPr sz="2000" b="1" spc="-10" dirty="0">
                <a:solidFill>
                  <a:srgbClr val="006FC0"/>
                </a:solidFill>
                <a:latin typeface="Times New Roman"/>
                <a:cs typeface="Times New Roman"/>
              </a:rPr>
              <a:t>Management</a:t>
            </a:r>
            <a:r>
              <a:rPr sz="2000" b="1" spc="40" dirty="0">
                <a:solidFill>
                  <a:srgbClr val="006FC0"/>
                </a:solidFill>
                <a:latin typeface="Times New Roman"/>
                <a:cs typeface="Times New Roman"/>
              </a:rPr>
              <a:t> </a:t>
            </a:r>
            <a:r>
              <a:rPr sz="2000" b="1" spc="-5" dirty="0">
                <a:solidFill>
                  <a:srgbClr val="006FC0"/>
                </a:solidFill>
                <a:latin typeface="Times New Roman"/>
                <a:cs typeface="Times New Roman"/>
              </a:rPr>
              <a:t>Systems</a:t>
            </a:r>
            <a:r>
              <a:rPr sz="2000" b="1" spc="20" dirty="0">
                <a:solidFill>
                  <a:srgbClr val="006FC0"/>
                </a:solidFill>
                <a:latin typeface="Times New Roman"/>
                <a:cs typeface="Times New Roman"/>
              </a:rPr>
              <a:t> </a:t>
            </a:r>
            <a:r>
              <a:rPr sz="2000" spc="-10" dirty="0">
                <a:latin typeface="Times New Roman"/>
                <a:cs typeface="Times New Roman"/>
              </a:rPr>
              <a:t>minimize</a:t>
            </a:r>
            <a:r>
              <a:rPr sz="2000" spc="15" dirty="0">
                <a:latin typeface="Times New Roman"/>
                <a:cs typeface="Times New Roman"/>
              </a:rPr>
              <a:t> </a:t>
            </a:r>
            <a:r>
              <a:rPr sz="2000" spc="-5" dirty="0">
                <a:latin typeface="Times New Roman"/>
                <a:cs typeface="Times New Roman"/>
              </a:rPr>
              <a:t>the</a:t>
            </a:r>
            <a:r>
              <a:rPr sz="2000" spc="15" dirty="0">
                <a:latin typeface="Times New Roman"/>
                <a:cs typeface="Times New Roman"/>
              </a:rPr>
              <a:t> </a:t>
            </a:r>
            <a:r>
              <a:rPr sz="2000" spc="-20" dirty="0">
                <a:latin typeface="Times New Roman"/>
                <a:cs typeface="Times New Roman"/>
              </a:rPr>
              <a:t>following</a:t>
            </a:r>
            <a:r>
              <a:rPr sz="2000" spc="145" dirty="0">
                <a:latin typeface="Times New Roman"/>
                <a:cs typeface="Times New Roman"/>
              </a:rPr>
              <a:t> </a:t>
            </a:r>
            <a:r>
              <a:rPr sz="2000" spc="-15" dirty="0">
                <a:latin typeface="Times New Roman"/>
                <a:cs typeface="Times New Roman"/>
              </a:rPr>
              <a:t>problems:</a:t>
            </a:r>
            <a:endParaRPr sz="2000" dirty="0">
              <a:latin typeface="Times New Roman"/>
              <a:cs typeface="Times New Roman"/>
            </a:endParaRPr>
          </a:p>
          <a:p>
            <a:pPr marL="558800" lvl="1" indent="-184785">
              <a:lnSpc>
                <a:spcPct val="100000"/>
              </a:lnSpc>
              <a:spcBef>
                <a:spcPts val="705"/>
              </a:spcBef>
              <a:buClr>
                <a:srgbClr val="000000"/>
              </a:buClr>
              <a:buFont typeface="Times New Roman"/>
              <a:buChar char="*"/>
              <a:tabLst>
                <a:tab pos="559435" algn="l"/>
              </a:tabLst>
            </a:pPr>
            <a:r>
              <a:rPr sz="2000" i="1" dirty="0">
                <a:solidFill>
                  <a:srgbClr val="FF00FF"/>
                </a:solidFill>
                <a:latin typeface="Times New Roman"/>
                <a:cs typeface="Times New Roman"/>
              </a:rPr>
              <a:t>Data redundancy</a:t>
            </a:r>
            <a:r>
              <a:rPr sz="2000" dirty="0">
                <a:latin typeface="Times New Roman"/>
                <a:cs typeface="Times New Roman"/>
              </a:rPr>
              <a:t>:</a:t>
            </a:r>
            <a:r>
              <a:rPr sz="2000" spc="-50" dirty="0">
                <a:latin typeface="Times New Roman"/>
                <a:cs typeface="Times New Roman"/>
              </a:rPr>
              <a:t> </a:t>
            </a:r>
            <a:r>
              <a:rPr sz="2000" spc="-25" dirty="0">
                <a:latin typeface="Times New Roman"/>
                <a:cs typeface="Times New Roman"/>
              </a:rPr>
              <a:t>The</a:t>
            </a:r>
            <a:r>
              <a:rPr sz="2000" spc="65" dirty="0">
                <a:latin typeface="Times New Roman"/>
                <a:cs typeface="Times New Roman"/>
              </a:rPr>
              <a:t> </a:t>
            </a:r>
            <a:r>
              <a:rPr sz="2000" spc="5" dirty="0">
                <a:latin typeface="Times New Roman"/>
                <a:cs typeface="Times New Roman"/>
              </a:rPr>
              <a:t>same</a:t>
            </a:r>
            <a:r>
              <a:rPr sz="2000" spc="-35" dirty="0">
                <a:latin typeface="Times New Roman"/>
                <a:cs typeface="Times New Roman"/>
              </a:rPr>
              <a:t> </a:t>
            </a:r>
            <a:r>
              <a:rPr sz="2000" spc="-5" dirty="0">
                <a:latin typeface="Times New Roman"/>
                <a:cs typeface="Times New Roman"/>
              </a:rPr>
              <a:t>data</a:t>
            </a:r>
            <a:r>
              <a:rPr sz="2000" spc="20" dirty="0">
                <a:latin typeface="Times New Roman"/>
                <a:cs typeface="Times New Roman"/>
              </a:rPr>
              <a:t> </a:t>
            </a:r>
            <a:r>
              <a:rPr sz="2000" spc="-5" dirty="0">
                <a:latin typeface="Times New Roman"/>
                <a:cs typeface="Times New Roman"/>
              </a:rPr>
              <a:t>are</a:t>
            </a:r>
            <a:r>
              <a:rPr sz="2000" spc="-30" dirty="0">
                <a:latin typeface="Times New Roman"/>
                <a:cs typeface="Times New Roman"/>
              </a:rPr>
              <a:t> </a:t>
            </a:r>
            <a:r>
              <a:rPr sz="2000" spc="-20" dirty="0">
                <a:latin typeface="Times New Roman"/>
                <a:cs typeface="Times New Roman"/>
              </a:rPr>
              <a:t>stored</a:t>
            </a:r>
            <a:r>
              <a:rPr sz="2000" spc="110" dirty="0">
                <a:latin typeface="Times New Roman"/>
                <a:cs typeface="Times New Roman"/>
              </a:rPr>
              <a:t> </a:t>
            </a:r>
            <a:r>
              <a:rPr sz="2000" spc="-5" dirty="0">
                <a:latin typeface="Times New Roman"/>
                <a:cs typeface="Times New Roman"/>
              </a:rPr>
              <a:t>in</a:t>
            </a:r>
            <a:r>
              <a:rPr sz="2000" spc="5" dirty="0">
                <a:latin typeface="Times New Roman"/>
                <a:cs typeface="Times New Roman"/>
              </a:rPr>
              <a:t> </a:t>
            </a:r>
            <a:r>
              <a:rPr sz="2000" spc="-10" dirty="0">
                <a:latin typeface="Times New Roman"/>
                <a:cs typeface="Times New Roman"/>
              </a:rPr>
              <a:t>multiple</a:t>
            </a:r>
            <a:r>
              <a:rPr sz="2000" spc="20" dirty="0">
                <a:latin typeface="Times New Roman"/>
                <a:cs typeface="Times New Roman"/>
              </a:rPr>
              <a:t> </a:t>
            </a:r>
            <a:r>
              <a:rPr sz="2000" spc="-15" dirty="0">
                <a:latin typeface="Times New Roman"/>
                <a:cs typeface="Times New Roman"/>
              </a:rPr>
              <a:t>locations.</a:t>
            </a:r>
            <a:endParaRPr sz="2000" dirty="0">
              <a:latin typeface="Times New Roman"/>
              <a:cs typeface="Times New Roman"/>
            </a:endParaRPr>
          </a:p>
          <a:p>
            <a:pPr marL="558800" lvl="1" indent="-184785">
              <a:lnSpc>
                <a:spcPct val="100000"/>
              </a:lnSpc>
              <a:spcBef>
                <a:spcPts val="700"/>
              </a:spcBef>
              <a:buClr>
                <a:srgbClr val="000000"/>
              </a:buClr>
              <a:buFont typeface="Times New Roman"/>
              <a:buChar char="*"/>
              <a:tabLst>
                <a:tab pos="559435" algn="l"/>
                <a:tab pos="6970395" algn="l"/>
              </a:tabLst>
            </a:pPr>
            <a:r>
              <a:rPr sz="2000" i="1" dirty="0">
                <a:solidFill>
                  <a:srgbClr val="FF00FF"/>
                </a:solidFill>
                <a:latin typeface="Times New Roman"/>
                <a:cs typeface="Times New Roman"/>
              </a:rPr>
              <a:t>Data</a:t>
            </a:r>
            <a:r>
              <a:rPr sz="2000" i="1" spc="465" dirty="0">
                <a:solidFill>
                  <a:srgbClr val="FF00FF"/>
                </a:solidFill>
                <a:latin typeface="Times New Roman"/>
                <a:cs typeface="Times New Roman"/>
              </a:rPr>
              <a:t> </a:t>
            </a:r>
            <a:r>
              <a:rPr sz="2000" i="1" spc="-5" dirty="0">
                <a:solidFill>
                  <a:srgbClr val="FF00FF"/>
                </a:solidFill>
                <a:latin typeface="Times New Roman"/>
                <a:cs typeface="Times New Roman"/>
              </a:rPr>
              <a:t>isolation</a:t>
            </a:r>
            <a:r>
              <a:rPr sz="2000" spc="-5" dirty="0">
                <a:solidFill>
                  <a:srgbClr val="FF00FF"/>
                </a:solidFill>
                <a:latin typeface="Times New Roman"/>
                <a:cs typeface="Times New Roman"/>
              </a:rPr>
              <a:t>:</a:t>
            </a:r>
            <a:r>
              <a:rPr sz="2000" spc="459" dirty="0">
                <a:solidFill>
                  <a:srgbClr val="FF00FF"/>
                </a:solidFill>
                <a:latin typeface="Times New Roman"/>
                <a:cs typeface="Times New Roman"/>
              </a:rPr>
              <a:t> </a:t>
            </a:r>
            <a:r>
              <a:rPr sz="2000" spc="-10" dirty="0">
                <a:latin typeface="Times New Roman"/>
                <a:cs typeface="Times New Roman"/>
              </a:rPr>
              <a:t>Applications</a:t>
            </a:r>
            <a:r>
              <a:rPr sz="2000" spc="500" dirty="0">
                <a:latin typeface="Times New Roman"/>
                <a:cs typeface="Times New Roman"/>
              </a:rPr>
              <a:t> </a:t>
            </a:r>
            <a:r>
              <a:rPr sz="2000" spc="-10" dirty="0">
                <a:latin typeface="Times New Roman"/>
                <a:cs typeface="Times New Roman"/>
              </a:rPr>
              <a:t>cannot</a:t>
            </a:r>
            <a:r>
              <a:rPr sz="2000" spc="475" dirty="0">
                <a:latin typeface="Times New Roman"/>
                <a:cs typeface="Times New Roman"/>
              </a:rPr>
              <a:t> </a:t>
            </a:r>
            <a:r>
              <a:rPr sz="2000" dirty="0">
                <a:latin typeface="Times New Roman"/>
                <a:cs typeface="Times New Roman"/>
              </a:rPr>
              <a:t>access</a:t>
            </a:r>
            <a:r>
              <a:rPr sz="2000" spc="509" dirty="0">
                <a:latin typeface="Times New Roman"/>
                <a:cs typeface="Times New Roman"/>
              </a:rPr>
              <a:t> </a:t>
            </a:r>
            <a:r>
              <a:rPr sz="2000" spc="-5" dirty="0">
                <a:latin typeface="Times New Roman"/>
                <a:cs typeface="Times New Roman"/>
              </a:rPr>
              <a:t>data</a:t>
            </a:r>
            <a:r>
              <a:rPr sz="2000" spc="480" dirty="0">
                <a:latin typeface="Times New Roman"/>
                <a:cs typeface="Times New Roman"/>
              </a:rPr>
              <a:t> </a:t>
            </a:r>
            <a:r>
              <a:rPr sz="2000" spc="-5" dirty="0">
                <a:latin typeface="Times New Roman"/>
                <a:cs typeface="Times New Roman"/>
              </a:rPr>
              <a:t>associated	with</a:t>
            </a:r>
            <a:r>
              <a:rPr sz="2000" spc="375" dirty="0">
                <a:latin typeface="Times New Roman"/>
                <a:cs typeface="Times New Roman"/>
              </a:rPr>
              <a:t> </a:t>
            </a:r>
            <a:r>
              <a:rPr sz="2000" spc="-10" dirty="0">
                <a:latin typeface="Times New Roman"/>
                <a:cs typeface="Times New Roman"/>
              </a:rPr>
              <a:t>other</a:t>
            </a:r>
            <a:endParaRPr sz="2000" dirty="0">
              <a:latin typeface="Times New Roman"/>
              <a:cs typeface="Times New Roman"/>
            </a:endParaRPr>
          </a:p>
          <a:p>
            <a:pPr marL="558800">
              <a:lnSpc>
                <a:spcPct val="100000"/>
              </a:lnSpc>
              <a:spcBef>
                <a:spcPts val="705"/>
              </a:spcBef>
            </a:pPr>
            <a:r>
              <a:rPr sz="2000" spc="-10" dirty="0">
                <a:latin typeface="Times New Roman"/>
                <a:cs typeface="Times New Roman"/>
              </a:rPr>
              <a:t>applications.</a:t>
            </a:r>
            <a:endParaRPr sz="2000" dirty="0">
              <a:latin typeface="Times New Roman"/>
              <a:cs typeface="Times New Roman"/>
            </a:endParaRPr>
          </a:p>
          <a:p>
            <a:pPr marL="558800" lvl="1" indent="-184785">
              <a:lnSpc>
                <a:spcPct val="100000"/>
              </a:lnSpc>
              <a:spcBef>
                <a:spcPts val="705"/>
              </a:spcBef>
              <a:buClr>
                <a:srgbClr val="000000"/>
              </a:buClr>
              <a:buFont typeface="Times New Roman"/>
              <a:buChar char="*"/>
              <a:tabLst>
                <a:tab pos="559435" algn="l"/>
              </a:tabLst>
            </a:pPr>
            <a:r>
              <a:rPr sz="2000" i="1" dirty="0">
                <a:solidFill>
                  <a:srgbClr val="FF00FF"/>
                </a:solidFill>
                <a:latin typeface="Times New Roman"/>
                <a:cs typeface="Times New Roman"/>
              </a:rPr>
              <a:t>Data</a:t>
            </a:r>
            <a:r>
              <a:rPr sz="2000" i="1" spc="-10" dirty="0">
                <a:solidFill>
                  <a:srgbClr val="FF00FF"/>
                </a:solidFill>
                <a:latin typeface="Times New Roman"/>
                <a:cs typeface="Times New Roman"/>
              </a:rPr>
              <a:t> </a:t>
            </a:r>
            <a:r>
              <a:rPr sz="2000" i="1" spc="5" dirty="0">
                <a:solidFill>
                  <a:srgbClr val="FF00FF"/>
                </a:solidFill>
                <a:latin typeface="Times New Roman"/>
                <a:cs typeface="Times New Roman"/>
              </a:rPr>
              <a:t>inconsistency</a:t>
            </a:r>
            <a:r>
              <a:rPr sz="2000" spc="5" dirty="0">
                <a:latin typeface="Times New Roman"/>
                <a:cs typeface="Times New Roman"/>
              </a:rPr>
              <a:t>:</a:t>
            </a:r>
            <a:r>
              <a:rPr sz="2000" spc="-110" dirty="0">
                <a:latin typeface="Times New Roman"/>
                <a:cs typeface="Times New Roman"/>
              </a:rPr>
              <a:t> </a:t>
            </a:r>
            <a:r>
              <a:rPr sz="2000" spc="-15" dirty="0">
                <a:latin typeface="Times New Roman"/>
                <a:cs typeface="Times New Roman"/>
              </a:rPr>
              <a:t>Various</a:t>
            </a:r>
            <a:r>
              <a:rPr sz="2000" spc="75" dirty="0">
                <a:latin typeface="Times New Roman"/>
                <a:cs typeface="Times New Roman"/>
              </a:rPr>
              <a:t> </a:t>
            </a:r>
            <a:r>
              <a:rPr sz="2000" spc="-25" dirty="0">
                <a:latin typeface="Times New Roman"/>
                <a:cs typeface="Times New Roman"/>
              </a:rPr>
              <a:t>copies</a:t>
            </a:r>
            <a:r>
              <a:rPr sz="2000" spc="120" dirty="0">
                <a:latin typeface="Times New Roman"/>
                <a:cs typeface="Times New Roman"/>
              </a:rPr>
              <a:t> </a:t>
            </a:r>
            <a:r>
              <a:rPr sz="2000" spc="-25" dirty="0">
                <a:latin typeface="Times New Roman"/>
                <a:cs typeface="Times New Roman"/>
              </a:rPr>
              <a:t>of</a:t>
            </a:r>
            <a:r>
              <a:rPr sz="2000" spc="25" dirty="0">
                <a:latin typeface="Times New Roman"/>
                <a:cs typeface="Times New Roman"/>
              </a:rPr>
              <a:t> </a:t>
            </a:r>
            <a:r>
              <a:rPr sz="2000" spc="-5" dirty="0">
                <a:latin typeface="Times New Roman"/>
                <a:cs typeface="Times New Roman"/>
              </a:rPr>
              <a:t>the</a:t>
            </a:r>
            <a:r>
              <a:rPr sz="2000" spc="15" dirty="0">
                <a:latin typeface="Times New Roman"/>
                <a:cs typeface="Times New Roman"/>
              </a:rPr>
              <a:t> </a:t>
            </a:r>
            <a:r>
              <a:rPr sz="2000" dirty="0">
                <a:latin typeface="Times New Roman"/>
                <a:cs typeface="Times New Roman"/>
              </a:rPr>
              <a:t>data</a:t>
            </a:r>
            <a:r>
              <a:rPr sz="2000" spc="-40" dirty="0">
                <a:latin typeface="Times New Roman"/>
                <a:cs typeface="Times New Roman"/>
              </a:rPr>
              <a:t> </a:t>
            </a:r>
            <a:r>
              <a:rPr sz="2000" dirty="0">
                <a:latin typeface="Times New Roman"/>
                <a:cs typeface="Times New Roman"/>
              </a:rPr>
              <a:t>do</a:t>
            </a:r>
            <a:r>
              <a:rPr sz="2000" spc="-5" dirty="0">
                <a:latin typeface="Times New Roman"/>
                <a:cs typeface="Times New Roman"/>
              </a:rPr>
              <a:t> </a:t>
            </a:r>
            <a:r>
              <a:rPr sz="2000" spc="-20" dirty="0">
                <a:latin typeface="Times New Roman"/>
                <a:cs typeface="Times New Roman"/>
              </a:rPr>
              <a:t>not</a:t>
            </a:r>
            <a:r>
              <a:rPr sz="2000" spc="40" dirty="0">
                <a:latin typeface="Times New Roman"/>
                <a:cs typeface="Times New Roman"/>
              </a:rPr>
              <a:t> </a:t>
            </a:r>
            <a:r>
              <a:rPr sz="2000" spc="-15" dirty="0">
                <a:latin typeface="Times New Roman"/>
                <a:cs typeface="Times New Roman"/>
              </a:rPr>
              <a:t>agree.</a:t>
            </a:r>
            <a:endParaRPr sz="2000" dirty="0">
              <a:latin typeface="Times New Roman"/>
              <a:cs typeface="Times New Roman"/>
            </a:endParaRPr>
          </a:p>
          <a:p>
            <a:pPr lvl="1">
              <a:lnSpc>
                <a:spcPct val="100000"/>
              </a:lnSpc>
              <a:buFont typeface="Times New Roman"/>
              <a:buChar char="*"/>
            </a:pPr>
            <a:endParaRPr sz="2200" dirty="0">
              <a:latin typeface="Times New Roman"/>
              <a:cs typeface="Times New Roman"/>
            </a:endParaRPr>
          </a:p>
          <a:p>
            <a:pPr marL="355600" indent="-343535">
              <a:lnSpc>
                <a:spcPct val="100000"/>
              </a:lnSpc>
              <a:spcBef>
                <a:spcPts val="1275"/>
              </a:spcBef>
              <a:buClr>
                <a:srgbClr val="000000"/>
              </a:buClr>
              <a:buFont typeface="Times New Roman"/>
              <a:buChar char="-"/>
              <a:tabLst>
                <a:tab pos="355600" algn="l"/>
                <a:tab pos="356235" algn="l"/>
              </a:tabLst>
            </a:pPr>
            <a:r>
              <a:rPr sz="2000" b="1" spc="-5" dirty="0">
                <a:solidFill>
                  <a:srgbClr val="006FC0"/>
                </a:solidFill>
                <a:latin typeface="Times New Roman"/>
                <a:cs typeface="Times New Roman"/>
              </a:rPr>
              <a:t>Database</a:t>
            </a:r>
            <a:r>
              <a:rPr sz="2000" b="1" spc="20" dirty="0">
                <a:solidFill>
                  <a:srgbClr val="006FC0"/>
                </a:solidFill>
                <a:latin typeface="Times New Roman"/>
                <a:cs typeface="Times New Roman"/>
              </a:rPr>
              <a:t> </a:t>
            </a:r>
            <a:r>
              <a:rPr sz="2000" b="1" spc="-10" dirty="0">
                <a:solidFill>
                  <a:srgbClr val="006FC0"/>
                </a:solidFill>
                <a:latin typeface="Times New Roman"/>
                <a:cs typeface="Times New Roman"/>
              </a:rPr>
              <a:t>Management</a:t>
            </a:r>
            <a:r>
              <a:rPr sz="2000" b="1" spc="40" dirty="0">
                <a:solidFill>
                  <a:srgbClr val="006FC0"/>
                </a:solidFill>
                <a:latin typeface="Times New Roman"/>
                <a:cs typeface="Times New Roman"/>
              </a:rPr>
              <a:t> </a:t>
            </a:r>
            <a:r>
              <a:rPr sz="2000" b="1" spc="-5" dirty="0">
                <a:solidFill>
                  <a:srgbClr val="006FC0"/>
                </a:solidFill>
                <a:latin typeface="Times New Roman"/>
                <a:cs typeface="Times New Roman"/>
              </a:rPr>
              <a:t>Systems</a:t>
            </a:r>
            <a:r>
              <a:rPr sz="2000" b="1" spc="20" dirty="0">
                <a:solidFill>
                  <a:srgbClr val="006FC0"/>
                </a:solidFill>
                <a:latin typeface="Times New Roman"/>
                <a:cs typeface="Times New Roman"/>
              </a:rPr>
              <a:t> </a:t>
            </a:r>
            <a:r>
              <a:rPr sz="2000" spc="-15" dirty="0">
                <a:latin typeface="Times New Roman"/>
                <a:cs typeface="Times New Roman"/>
              </a:rPr>
              <a:t>maximize</a:t>
            </a:r>
            <a:r>
              <a:rPr sz="2000" spc="55"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spc="-20" dirty="0">
                <a:latin typeface="Times New Roman"/>
                <a:cs typeface="Times New Roman"/>
              </a:rPr>
              <a:t>following:</a:t>
            </a:r>
            <a:endParaRPr sz="2000" dirty="0">
              <a:latin typeface="Times New Roman"/>
              <a:cs typeface="Times New Roman"/>
            </a:endParaRPr>
          </a:p>
          <a:p>
            <a:pPr marL="558800" lvl="1" indent="-184785">
              <a:lnSpc>
                <a:spcPct val="100000"/>
              </a:lnSpc>
              <a:spcBef>
                <a:spcPts val="700"/>
              </a:spcBef>
              <a:buClr>
                <a:srgbClr val="000000"/>
              </a:buClr>
              <a:buFont typeface="Times New Roman"/>
              <a:buChar char="*"/>
              <a:tabLst>
                <a:tab pos="559435" algn="l"/>
              </a:tabLst>
            </a:pPr>
            <a:r>
              <a:rPr sz="2000" i="1" dirty="0">
                <a:solidFill>
                  <a:srgbClr val="C00000"/>
                </a:solidFill>
                <a:latin typeface="Times New Roman"/>
                <a:cs typeface="Times New Roman"/>
              </a:rPr>
              <a:t>Data </a:t>
            </a:r>
            <a:r>
              <a:rPr sz="2000" i="1" spc="5" dirty="0">
                <a:solidFill>
                  <a:srgbClr val="C00000"/>
                </a:solidFill>
                <a:latin typeface="Times New Roman"/>
                <a:cs typeface="Times New Roman"/>
              </a:rPr>
              <a:t>security</a:t>
            </a:r>
            <a:r>
              <a:rPr sz="2000" spc="5" dirty="0">
                <a:latin typeface="Times New Roman"/>
                <a:cs typeface="Times New Roman"/>
              </a:rPr>
              <a:t>:</a:t>
            </a:r>
            <a:r>
              <a:rPr sz="2000" spc="-95" dirty="0">
                <a:latin typeface="Times New Roman"/>
                <a:cs typeface="Times New Roman"/>
              </a:rPr>
              <a:t> </a:t>
            </a:r>
            <a:r>
              <a:rPr sz="2000" spc="-5" dirty="0">
                <a:latin typeface="Times New Roman"/>
                <a:cs typeface="Times New Roman"/>
              </a:rPr>
              <a:t>Databases</a:t>
            </a:r>
            <a:r>
              <a:rPr sz="2000" spc="-10" dirty="0">
                <a:latin typeface="Times New Roman"/>
                <a:cs typeface="Times New Roman"/>
              </a:rPr>
              <a:t> </a:t>
            </a:r>
            <a:r>
              <a:rPr sz="2000" dirty="0">
                <a:latin typeface="Times New Roman"/>
                <a:cs typeface="Times New Roman"/>
              </a:rPr>
              <a:t>must</a:t>
            </a:r>
            <a:r>
              <a:rPr sz="2000" spc="5" dirty="0">
                <a:latin typeface="Times New Roman"/>
                <a:cs typeface="Times New Roman"/>
              </a:rPr>
              <a:t> </a:t>
            </a:r>
            <a:r>
              <a:rPr sz="2000" spc="-15" dirty="0">
                <a:latin typeface="Times New Roman"/>
                <a:cs typeface="Times New Roman"/>
              </a:rPr>
              <a:t>have</a:t>
            </a:r>
            <a:r>
              <a:rPr sz="2000" spc="25" dirty="0">
                <a:latin typeface="Times New Roman"/>
                <a:cs typeface="Times New Roman"/>
              </a:rPr>
              <a:t> </a:t>
            </a:r>
            <a:r>
              <a:rPr sz="2000" spc="-20" dirty="0">
                <a:latin typeface="Times New Roman"/>
                <a:cs typeface="Times New Roman"/>
              </a:rPr>
              <a:t>extremely</a:t>
            </a:r>
            <a:r>
              <a:rPr sz="2000" spc="150" dirty="0">
                <a:latin typeface="Times New Roman"/>
                <a:cs typeface="Times New Roman"/>
              </a:rPr>
              <a:t> </a:t>
            </a:r>
            <a:r>
              <a:rPr sz="2000" spc="-5" dirty="0">
                <a:latin typeface="Times New Roman"/>
                <a:cs typeface="Times New Roman"/>
              </a:rPr>
              <a:t>high</a:t>
            </a:r>
            <a:r>
              <a:rPr sz="2000" spc="5" dirty="0">
                <a:latin typeface="Times New Roman"/>
                <a:cs typeface="Times New Roman"/>
              </a:rPr>
              <a:t> </a:t>
            </a:r>
            <a:r>
              <a:rPr sz="2000" spc="-15" dirty="0">
                <a:latin typeface="Times New Roman"/>
                <a:cs typeface="Times New Roman"/>
              </a:rPr>
              <a:t>security</a:t>
            </a:r>
            <a:r>
              <a:rPr sz="2000" spc="65" dirty="0">
                <a:latin typeface="Times New Roman"/>
                <a:cs typeface="Times New Roman"/>
              </a:rPr>
              <a:t> </a:t>
            </a:r>
            <a:r>
              <a:rPr sz="2000" spc="-10" dirty="0">
                <a:latin typeface="Times New Roman"/>
                <a:cs typeface="Times New Roman"/>
              </a:rPr>
              <a:t>measures.</a:t>
            </a:r>
            <a:endParaRPr sz="2000" dirty="0">
              <a:latin typeface="Times New Roman"/>
              <a:cs typeface="Times New Roman"/>
            </a:endParaRPr>
          </a:p>
          <a:p>
            <a:pPr marL="558800" marR="5080" lvl="1" indent="-184150">
              <a:lnSpc>
                <a:spcPts val="3100"/>
              </a:lnSpc>
              <a:spcBef>
                <a:spcPts val="225"/>
              </a:spcBef>
              <a:buClr>
                <a:srgbClr val="000000"/>
              </a:buClr>
              <a:buFont typeface="Times New Roman"/>
              <a:buChar char="*"/>
              <a:tabLst>
                <a:tab pos="559435" algn="l"/>
              </a:tabLst>
            </a:pPr>
            <a:r>
              <a:rPr sz="2000" i="1" dirty="0">
                <a:solidFill>
                  <a:srgbClr val="C00000"/>
                </a:solidFill>
                <a:latin typeface="Times New Roman"/>
                <a:cs typeface="Times New Roman"/>
              </a:rPr>
              <a:t>Data</a:t>
            </a:r>
            <a:r>
              <a:rPr sz="2000" i="1" spc="240" dirty="0">
                <a:solidFill>
                  <a:srgbClr val="C00000"/>
                </a:solidFill>
                <a:latin typeface="Times New Roman"/>
                <a:cs typeface="Times New Roman"/>
              </a:rPr>
              <a:t> </a:t>
            </a:r>
            <a:r>
              <a:rPr sz="2000" i="1" dirty="0">
                <a:solidFill>
                  <a:srgbClr val="C00000"/>
                </a:solidFill>
                <a:latin typeface="Times New Roman"/>
                <a:cs typeface="Times New Roman"/>
              </a:rPr>
              <a:t>integrity</a:t>
            </a:r>
            <a:r>
              <a:rPr sz="2000" dirty="0">
                <a:latin typeface="Times New Roman"/>
                <a:cs typeface="Times New Roman"/>
              </a:rPr>
              <a:t>:</a:t>
            </a:r>
            <a:r>
              <a:rPr sz="2000" spc="240" dirty="0">
                <a:latin typeface="Times New Roman"/>
                <a:cs typeface="Times New Roman"/>
              </a:rPr>
              <a:t> </a:t>
            </a:r>
            <a:r>
              <a:rPr sz="2000" dirty="0">
                <a:latin typeface="Times New Roman"/>
                <a:cs typeface="Times New Roman"/>
              </a:rPr>
              <a:t>Data</a:t>
            </a:r>
            <a:r>
              <a:rPr sz="2000" spc="254" dirty="0">
                <a:latin typeface="Times New Roman"/>
                <a:cs typeface="Times New Roman"/>
              </a:rPr>
              <a:t> </a:t>
            </a:r>
            <a:r>
              <a:rPr sz="2000" spc="-20" dirty="0">
                <a:latin typeface="Times New Roman"/>
                <a:cs typeface="Times New Roman"/>
              </a:rPr>
              <a:t>meet</a:t>
            </a:r>
            <a:r>
              <a:rPr sz="2000" spc="245" dirty="0">
                <a:latin typeface="Times New Roman"/>
                <a:cs typeface="Times New Roman"/>
              </a:rPr>
              <a:t> </a:t>
            </a:r>
            <a:r>
              <a:rPr sz="2000" spc="-5" dirty="0">
                <a:latin typeface="Times New Roman"/>
                <a:cs typeface="Times New Roman"/>
              </a:rPr>
              <a:t>certain</a:t>
            </a:r>
            <a:r>
              <a:rPr sz="2000" spc="229" dirty="0">
                <a:latin typeface="Times New Roman"/>
                <a:cs typeface="Times New Roman"/>
              </a:rPr>
              <a:t> </a:t>
            </a:r>
            <a:r>
              <a:rPr sz="2000" spc="-5" dirty="0">
                <a:latin typeface="Times New Roman"/>
                <a:cs typeface="Times New Roman"/>
              </a:rPr>
              <a:t>constraints;</a:t>
            </a:r>
            <a:r>
              <a:rPr sz="2000" spc="295" dirty="0">
                <a:latin typeface="Times New Roman"/>
                <a:cs typeface="Times New Roman"/>
              </a:rPr>
              <a:t> </a:t>
            </a:r>
            <a:r>
              <a:rPr sz="2000" spc="-25" dirty="0">
                <a:latin typeface="Times New Roman"/>
                <a:cs typeface="Times New Roman"/>
              </a:rPr>
              <a:t>for</a:t>
            </a:r>
            <a:r>
              <a:rPr sz="2000" spc="280" dirty="0">
                <a:latin typeface="Times New Roman"/>
                <a:cs typeface="Times New Roman"/>
              </a:rPr>
              <a:t> </a:t>
            </a:r>
            <a:r>
              <a:rPr sz="2000" spc="-15" dirty="0">
                <a:latin typeface="Times New Roman"/>
                <a:cs typeface="Times New Roman"/>
              </a:rPr>
              <a:t>example,</a:t>
            </a:r>
            <a:r>
              <a:rPr sz="2000" spc="260" dirty="0">
                <a:latin typeface="Times New Roman"/>
                <a:cs typeface="Times New Roman"/>
              </a:rPr>
              <a:t> </a:t>
            </a:r>
            <a:r>
              <a:rPr sz="2000" spc="5" dirty="0">
                <a:latin typeface="Times New Roman"/>
                <a:cs typeface="Times New Roman"/>
              </a:rPr>
              <a:t>there</a:t>
            </a:r>
            <a:r>
              <a:rPr sz="2000" spc="215" dirty="0">
                <a:latin typeface="Times New Roman"/>
                <a:cs typeface="Times New Roman"/>
              </a:rPr>
              <a:t> </a:t>
            </a:r>
            <a:r>
              <a:rPr sz="2000" spc="10" dirty="0">
                <a:latin typeface="Times New Roman"/>
                <a:cs typeface="Times New Roman"/>
              </a:rPr>
              <a:t>are</a:t>
            </a:r>
            <a:r>
              <a:rPr sz="2000" spc="210" dirty="0">
                <a:latin typeface="Times New Roman"/>
                <a:cs typeface="Times New Roman"/>
              </a:rPr>
              <a:t> </a:t>
            </a:r>
            <a:r>
              <a:rPr sz="2000" spc="45" dirty="0">
                <a:latin typeface="Times New Roman"/>
                <a:cs typeface="Times New Roman"/>
              </a:rPr>
              <a:t>no </a:t>
            </a:r>
            <a:r>
              <a:rPr sz="2000" spc="-484" dirty="0">
                <a:latin typeface="Times New Roman"/>
                <a:cs typeface="Times New Roman"/>
              </a:rPr>
              <a:t> </a:t>
            </a:r>
            <a:r>
              <a:rPr sz="2000" spc="-5" dirty="0">
                <a:latin typeface="Times New Roman"/>
                <a:cs typeface="Times New Roman"/>
              </a:rPr>
              <a:t>alphabetic </a:t>
            </a:r>
            <a:r>
              <a:rPr sz="2000" spc="-15" dirty="0">
                <a:latin typeface="Times New Roman"/>
                <a:cs typeface="Times New Roman"/>
              </a:rPr>
              <a:t>characters</a:t>
            </a:r>
            <a:r>
              <a:rPr sz="2000" spc="130" dirty="0">
                <a:latin typeface="Times New Roman"/>
                <a:cs typeface="Times New Roman"/>
              </a:rPr>
              <a:t> </a:t>
            </a:r>
            <a:r>
              <a:rPr sz="2000" spc="-5" dirty="0">
                <a:latin typeface="Times New Roman"/>
                <a:cs typeface="Times New Roman"/>
              </a:rPr>
              <a:t>in</a:t>
            </a:r>
            <a:r>
              <a:rPr sz="2000" dirty="0">
                <a:latin typeface="Times New Roman"/>
                <a:cs typeface="Times New Roman"/>
              </a:rPr>
              <a:t> a</a:t>
            </a:r>
            <a:r>
              <a:rPr sz="2000" spc="10" dirty="0">
                <a:latin typeface="Times New Roman"/>
                <a:cs typeface="Times New Roman"/>
              </a:rPr>
              <a:t> </a:t>
            </a:r>
            <a:r>
              <a:rPr sz="2000" dirty="0">
                <a:latin typeface="Times New Roman"/>
                <a:cs typeface="Times New Roman"/>
              </a:rPr>
              <a:t>Aadhaar</a:t>
            </a:r>
            <a:r>
              <a:rPr sz="2000" spc="-55" dirty="0">
                <a:latin typeface="Times New Roman"/>
                <a:cs typeface="Times New Roman"/>
              </a:rPr>
              <a:t> </a:t>
            </a:r>
            <a:r>
              <a:rPr sz="2000" spc="-20" dirty="0">
                <a:latin typeface="Times New Roman"/>
                <a:cs typeface="Times New Roman"/>
              </a:rPr>
              <a:t>No.</a:t>
            </a:r>
            <a:endParaRPr sz="2000" dirty="0">
              <a:latin typeface="Times New Roman"/>
              <a:cs typeface="Times New Roman"/>
            </a:endParaRPr>
          </a:p>
          <a:p>
            <a:pPr marL="558800" lvl="1" indent="-184785">
              <a:lnSpc>
                <a:spcPct val="100000"/>
              </a:lnSpc>
              <a:spcBef>
                <a:spcPts val="484"/>
              </a:spcBef>
              <a:buClr>
                <a:srgbClr val="000000"/>
              </a:buClr>
              <a:buFont typeface="Times New Roman"/>
              <a:buChar char="*"/>
              <a:tabLst>
                <a:tab pos="559435" algn="l"/>
                <a:tab pos="1232535" algn="l"/>
                <a:tab pos="2871470" algn="l"/>
                <a:tab pos="4326890" algn="l"/>
                <a:tab pos="4860925" algn="l"/>
                <a:tab pos="5445125" algn="l"/>
                <a:tab pos="5915660" algn="l"/>
                <a:tab pos="7325995" algn="l"/>
                <a:tab pos="7701280" algn="l"/>
              </a:tabLst>
            </a:pPr>
            <a:r>
              <a:rPr sz="2000" i="1" dirty="0">
                <a:solidFill>
                  <a:srgbClr val="C00000"/>
                </a:solidFill>
                <a:latin typeface="Times New Roman"/>
                <a:cs typeface="Times New Roman"/>
              </a:rPr>
              <a:t>Data	independence</a:t>
            </a:r>
            <a:r>
              <a:rPr sz="2000" dirty="0">
                <a:latin typeface="Times New Roman"/>
                <a:cs typeface="Times New Roman"/>
              </a:rPr>
              <a:t>:	</a:t>
            </a:r>
            <a:r>
              <a:rPr sz="2000" spc="-10" dirty="0">
                <a:latin typeface="Times New Roman"/>
                <a:cs typeface="Times New Roman"/>
              </a:rPr>
              <a:t>Applications	</a:t>
            </a:r>
            <a:r>
              <a:rPr sz="2000" dirty="0">
                <a:latin typeface="Times New Roman"/>
                <a:cs typeface="Times New Roman"/>
              </a:rPr>
              <a:t>and	</a:t>
            </a:r>
            <a:r>
              <a:rPr sz="2000" spc="-5" dirty="0">
                <a:latin typeface="Times New Roman"/>
                <a:cs typeface="Times New Roman"/>
              </a:rPr>
              <a:t>data	are	</a:t>
            </a:r>
            <a:r>
              <a:rPr sz="2000" dirty="0">
                <a:latin typeface="Times New Roman"/>
                <a:cs typeface="Times New Roman"/>
              </a:rPr>
              <a:t>independent	</a:t>
            </a:r>
            <a:r>
              <a:rPr sz="2000" spc="-5" dirty="0">
                <a:latin typeface="Times New Roman"/>
                <a:cs typeface="Times New Roman"/>
              </a:rPr>
              <a:t>of	one</a:t>
            </a:r>
            <a:endParaRPr sz="2000" dirty="0">
              <a:latin typeface="Times New Roman"/>
              <a:cs typeface="Times New Roman"/>
            </a:endParaRPr>
          </a:p>
          <a:p>
            <a:pPr marL="558800">
              <a:lnSpc>
                <a:spcPct val="100000"/>
              </a:lnSpc>
              <a:spcBef>
                <a:spcPts val="705"/>
              </a:spcBef>
            </a:pPr>
            <a:r>
              <a:rPr sz="2000" spc="-15" dirty="0">
                <a:latin typeface="Times New Roman"/>
                <a:cs typeface="Times New Roman"/>
              </a:rPr>
              <a:t>another;</a:t>
            </a:r>
            <a:r>
              <a:rPr sz="2000" spc="90" dirty="0">
                <a:latin typeface="Times New Roman"/>
                <a:cs typeface="Times New Roman"/>
              </a:rPr>
              <a:t> </a:t>
            </a:r>
            <a:r>
              <a:rPr sz="2000" spc="5" dirty="0">
                <a:latin typeface="Times New Roman"/>
                <a:cs typeface="Times New Roman"/>
              </a:rPr>
              <a:t>so</a:t>
            </a:r>
            <a:r>
              <a:rPr sz="2000" spc="-50" dirty="0">
                <a:latin typeface="Times New Roman"/>
                <a:cs typeface="Times New Roman"/>
              </a:rPr>
              <a:t> </a:t>
            </a:r>
            <a:r>
              <a:rPr sz="2000" dirty="0">
                <a:latin typeface="Times New Roman"/>
                <a:cs typeface="Times New Roman"/>
              </a:rPr>
              <a:t>all</a:t>
            </a:r>
            <a:r>
              <a:rPr sz="2000" spc="-10" dirty="0">
                <a:latin typeface="Times New Roman"/>
                <a:cs typeface="Times New Roman"/>
              </a:rPr>
              <a:t> applications</a:t>
            </a:r>
            <a:r>
              <a:rPr sz="2000" spc="85" dirty="0">
                <a:latin typeface="Times New Roman"/>
                <a:cs typeface="Times New Roman"/>
              </a:rPr>
              <a:t> </a:t>
            </a:r>
            <a:r>
              <a:rPr sz="2000" spc="-5" dirty="0">
                <a:latin typeface="Times New Roman"/>
                <a:cs typeface="Times New Roman"/>
              </a:rPr>
              <a:t>are</a:t>
            </a:r>
            <a:r>
              <a:rPr sz="2000" spc="10" dirty="0">
                <a:latin typeface="Times New Roman"/>
                <a:cs typeface="Times New Roman"/>
              </a:rPr>
              <a:t> </a:t>
            </a:r>
            <a:r>
              <a:rPr sz="2000" dirty="0">
                <a:latin typeface="Times New Roman"/>
                <a:cs typeface="Times New Roman"/>
              </a:rPr>
              <a:t>able</a:t>
            </a:r>
            <a:r>
              <a:rPr sz="2000" spc="-35" dirty="0">
                <a:latin typeface="Times New Roman"/>
                <a:cs typeface="Times New Roman"/>
              </a:rPr>
              <a:t> </a:t>
            </a:r>
            <a:r>
              <a:rPr sz="2000" spc="-5" dirty="0">
                <a:latin typeface="Times New Roman"/>
                <a:cs typeface="Times New Roman"/>
              </a:rPr>
              <a:t>to</a:t>
            </a:r>
            <a:r>
              <a:rPr sz="2000" spc="5" dirty="0">
                <a:latin typeface="Times New Roman"/>
                <a:cs typeface="Times New Roman"/>
              </a:rPr>
              <a:t> </a:t>
            </a:r>
            <a:r>
              <a:rPr sz="2000" spc="-20" dirty="0">
                <a:latin typeface="Times New Roman"/>
                <a:cs typeface="Times New Roman"/>
              </a:rPr>
              <a:t>access</a:t>
            </a:r>
            <a:r>
              <a:rPr sz="2000" spc="75" dirty="0">
                <a:latin typeface="Times New Roman"/>
                <a:cs typeface="Times New Roman"/>
              </a:rPr>
              <a:t> </a:t>
            </a:r>
            <a:r>
              <a:rPr sz="2000" dirty="0">
                <a:latin typeface="Times New Roman"/>
                <a:cs typeface="Times New Roman"/>
              </a:rPr>
              <a:t>the</a:t>
            </a:r>
            <a:r>
              <a:rPr sz="2000" spc="5" dirty="0">
                <a:latin typeface="Times New Roman"/>
                <a:cs typeface="Times New Roman"/>
              </a:rPr>
              <a:t> same</a:t>
            </a:r>
            <a:r>
              <a:rPr sz="2000" spc="-35" dirty="0">
                <a:latin typeface="Times New Roman"/>
                <a:cs typeface="Times New Roman"/>
              </a:rPr>
              <a:t> </a:t>
            </a:r>
            <a:r>
              <a:rPr sz="2000" dirty="0">
                <a:latin typeface="Times New Roman"/>
                <a:cs typeface="Times New Roman"/>
              </a:rPr>
              <a:t>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24942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35" dirty="0">
                <a:solidFill>
                  <a:srgbClr val="00AF50"/>
                </a:solidFill>
                <a:latin typeface="Times New Roman"/>
                <a:cs typeface="Times New Roman"/>
              </a:rPr>
              <a:t> </a:t>
            </a:r>
            <a:r>
              <a:rPr sz="3200" b="1" spc="-5" dirty="0">
                <a:solidFill>
                  <a:srgbClr val="00AF50"/>
                </a:solidFill>
                <a:latin typeface="Times New Roman"/>
                <a:cs typeface="Times New Roman"/>
              </a:rPr>
              <a:t>Database</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Approach</a:t>
            </a:r>
            <a:endParaRPr sz="3200">
              <a:latin typeface="Times New Roman"/>
              <a:cs typeface="Times New Roman"/>
            </a:endParaRPr>
          </a:p>
        </p:txBody>
      </p:sp>
      <p:sp>
        <p:nvSpPr>
          <p:cNvPr id="3" name="object 3"/>
          <p:cNvSpPr txBox="1"/>
          <p:nvPr/>
        </p:nvSpPr>
        <p:spPr>
          <a:xfrm>
            <a:off x="536257" y="1151759"/>
            <a:ext cx="3798570" cy="330835"/>
          </a:xfrm>
          <a:prstGeom prst="rect">
            <a:avLst/>
          </a:prstGeom>
        </p:spPr>
        <p:txBody>
          <a:bodyPr vert="horz" wrap="square" lIns="0" tIns="12700" rIns="0" bIns="0" rtlCol="0">
            <a:spAutoFit/>
          </a:bodyPr>
          <a:lstStyle/>
          <a:p>
            <a:pPr marL="12700">
              <a:lnSpc>
                <a:spcPct val="100000"/>
              </a:lnSpc>
              <a:spcBef>
                <a:spcPts val="100"/>
              </a:spcBef>
              <a:tabLst>
                <a:tab pos="355600" algn="l"/>
              </a:tabLst>
            </a:pPr>
            <a:r>
              <a:rPr sz="2000" dirty="0">
                <a:latin typeface="Times New Roman"/>
                <a:cs typeface="Times New Roman"/>
              </a:rPr>
              <a:t>-	</a:t>
            </a:r>
            <a:r>
              <a:rPr sz="2000" b="1" spc="-5" dirty="0">
                <a:solidFill>
                  <a:srgbClr val="006FC0"/>
                </a:solidFill>
                <a:latin typeface="Times New Roman"/>
                <a:cs typeface="Times New Roman"/>
              </a:rPr>
              <a:t>Database</a:t>
            </a:r>
            <a:r>
              <a:rPr sz="2000" b="1" spc="15" dirty="0">
                <a:solidFill>
                  <a:srgbClr val="006FC0"/>
                </a:solidFill>
                <a:latin typeface="Times New Roman"/>
                <a:cs typeface="Times New Roman"/>
              </a:rPr>
              <a:t> </a:t>
            </a:r>
            <a:r>
              <a:rPr sz="2000" b="1" spc="-10" dirty="0">
                <a:solidFill>
                  <a:srgbClr val="006FC0"/>
                </a:solidFill>
                <a:latin typeface="Times New Roman"/>
                <a:cs typeface="Times New Roman"/>
              </a:rPr>
              <a:t>Management</a:t>
            </a:r>
            <a:r>
              <a:rPr sz="2000" b="1" spc="30" dirty="0">
                <a:solidFill>
                  <a:srgbClr val="006FC0"/>
                </a:solidFill>
                <a:latin typeface="Times New Roman"/>
                <a:cs typeface="Times New Roman"/>
              </a:rPr>
              <a:t> </a:t>
            </a:r>
            <a:r>
              <a:rPr sz="2000" b="1" spc="-5" dirty="0">
                <a:solidFill>
                  <a:srgbClr val="006FC0"/>
                </a:solidFill>
                <a:latin typeface="Times New Roman"/>
                <a:cs typeface="Times New Roman"/>
              </a:rPr>
              <a:t>Systems</a:t>
            </a:r>
            <a:endParaRPr sz="2000" dirty="0">
              <a:latin typeface="Times New Roman"/>
              <a:cs typeface="Times New Roman"/>
            </a:endParaRPr>
          </a:p>
        </p:txBody>
      </p:sp>
      <p:pic>
        <p:nvPicPr>
          <p:cNvPr id="4" name="object 4"/>
          <p:cNvPicPr/>
          <p:nvPr/>
        </p:nvPicPr>
        <p:blipFill>
          <a:blip r:embed="rId2" cstate="print"/>
          <a:stretch>
            <a:fillRect/>
          </a:stretch>
        </p:blipFill>
        <p:spPr>
          <a:xfrm>
            <a:off x="380999" y="1666360"/>
            <a:ext cx="8596630" cy="3730502"/>
          </a:xfrm>
          <a:prstGeom prst="rect">
            <a:avLst/>
          </a:prstGeom>
        </p:spPr>
      </p:pic>
      <p:sp>
        <p:nvSpPr>
          <p:cNvPr id="6" name="object 6"/>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13</a:t>
            </a:fld>
            <a:endParaRPr sz="1000">
              <a:latin typeface="Arial MT"/>
              <a:cs typeface="Arial MT"/>
            </a:endParaRPr>
          </a:p>
        </p:txBody>
      </p:sp>
      <p:sp>
        <p:nvSpPr>
          <p:cNvPr id="7" name="TextBox 6">
            <a:extLst>
              <a:ext uri="{FF2B5EF4-FFF2-40B4-BE49-F238E27FC236}">
                <a16:creationId xmlns:a16="http://schemas.microsoft.com/office/drawing/2014/main" id="{D4EB2DEA-9B50-D6DC-917C-23326274E829}"/>
              </a:ext>
            </a:extLst>
          </p:cNvPr>
          <p:cNvSpPr txBox="1"/>
          <p:nvPr/>
        </p:nvSpPr>
        <p:spPr>
          <a:xfrm>
            <a:off x="2286000" y="5433733"/>
            <a:ext cx="4572000" cy="400110"/>
          </a:xfrm>
          <a:prstGeom prst="rect">
            <a:avLst/>
          </a:prstGeom>
          <a:noFill/>
        </p:spPr>
        <p:txBody>
          <a:bodyPr wrap="square">
            <a:spAutoFit/>
          </a:bodyPr>
          <a:lstStyle/>
          <a:p>
            <a:r>
              <a:rPr lang="en-IN" sz="2000" b="0" i="0" u="none" strike="noStrike" baseline="0" dirty="0">
                <a:solidFill>
                  <a:srgbClr val="000000"/>
                </a:solidFill>
                <a:latin typeface="Times New Roman" panose="02020603050405020304" pitchFamily="18" charset="0"/>
                <a:cs typeface="Times New Roman" panose="02020603050405020304" pitchFamily="18" charset="0"/>
              </a:rPr>
              <a:t>Figure: Database management system.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352171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55" dirty="0">
                <a:solidFill>
                  <a:srgbClr val="00AF50"/>
                </a:solidFill>
                <a:latin typeface="Times New Roman"/>
                <a:cs typeface="Times New Roman"/>
              </a:rPr>
              <a:t> </a:t>
            </a:r>
            <a:r>
              <a:rPr sz="3200" b="1" spc="-10" dirty="0">
                <a:solidFill>
                  <a:srgbClr val="00AF50"/>
                </a:solidFill>
                <a:latin typeface="Times New Roman"/>
                <a:cs typeface="Times New Roman"/>
              </a:rPr>
              <a:t>Data</a:t>
            </a:r>
            <a:r>
              <a:rPr sz="3200" b="1" spc="-35" dirty="0">
                <a:solidFill>
                  <a:srgbClr val="00AF50"/>
                </a:solidFill>
                <a:latin typeface="Times New Roman"/>
                <a:cs typeface="Times New Roman"/>
              </a:rPr>
              <a:t> </a:t>
            </a:r>
            <a:r>
              <a:rPr sz="3200" b="1" spc="-5" dirty="0">
                <a:solidFill>
                  <a:srgbClr val="00AF50"/>
                </a:solidFill>
                <a:latin typeface="Times New Roman"/>
                <a:cs typeface="Times New Roman"/>
              </a:rPr>
              <a:t>Hierarchy</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14</a:t>
            </a:fld>
            <a:endParaRPr sz="1000">
              <a:latin typeface="Arial MT"/>
              <a:cs typeface="Arial MT"/>
            </a:endParaRPr>
          </a:p>
        </p:txBody>
      </p:sp>
      <p:sp>
        <p:nvSpPr>
          <p:cNvPr id="3" name="object 3"/>
          <p:cNvSpPr txBox="1"/>
          <p:nvPr/>
        </p:nvSpPr>
        <p:spPr>
          <a:xfrm>
            <a:off x="547369" y="1436306"/>
            <a:ext cx="8081645" cy="3202415"/>
          </a:xfrm>
          <a:prstGeom prst="rect">
            <a:avLst/>
          </a:prstGeom>
        </p:spPr>
        <p:txBody>
          <a:bodyPr vert="horz" wrap="square" lIns="0" tIns="12700" rIns="0" bIns="0" rtlCol="0">
            <a:spAutoFit/>
          </a:bodyPr>
          <a:lstStyle/>
          <a:p>
            <a:pPr marL="355600" marR="5080" indent="-343535">
              <a:lnSpc>
                <a:spcPct val="129299"/>
              </a:lnSpc>
              <a:spcBef>
                <a:spcPts val="100"/>
              </a:spcBef>
              <a:buChar char="-"/>
              <a:tabLst>
                <a:tab pos="355600" algn="l"/>
                <a:tab pos="356235" algn="l"/>
              </a:tabLst>
            </a:pPr>
            <a:r>
              <a:rPr sz="2000" dirty="0">
                <a:latin typeface="Times New Roman"/>
                <a:cs typeface="Times New Roman"/>
              </a:rPr>
              <a:t>Data</a:t>
            </a:r>
            <a:r>
              <a:rPr sz="2000" spc="114" dirty="0">
                <a:latin typeface="Times New Roman"/>
                <a:cs typeface="Times New Roman"/>
              </a:rPr>
              <a:t> </a:t>
            </a:r>
            <a:r>
              <a:rPr sz="2000" spc="-5" dirty="0">
                <a:latin typeface="Times New Roman"/>
                <a:cs typeface="Times New Roman"/>
              </a:rPr>
              <a:t>are</a:t>
            </a:r>
            <a:r>
              <a:rPr sz="2000" spc="70" dirty="0">
                <a:latin typeface="Times New Roman"/>
                <a:cs typeface="Times New Roman"/>
              </a:rPr>
              <a:t> </a:t>
            </a:r>
            <a:r>
              <a:rPr sz="2000" spc="-15" dirty="0">
                <a:latin typeface="Times New Roman"/>
                <a:cs typeface="Times New Roman"/>
              </a:rPr>
              <a:t>organized</a:t>
            </a:r>
            <a:r>
              <a:rPr sz="2000" spc="114" dirty="0">
                <a:latin typeface="Times New Roman"/>
                <a:cs typeface="Times New Roman"/>
              </a:rPr>
              <a:t> </a:t>
            </a:r>
            <a:r>
              <a:rPr sz="2000" spc="-5" dirty="0">
                <a:latin typeface="Times New Roman"/>
                <a:cs typeface="Times New Roman"/>
              </a:rPr>
              <a:t>in</a:t>
            </a:r>
            <a:r>
              <a:rPr sz="2000" spc="110" dirty="0">
                <a:latin typeface="Times New Roman"/>
                <a:cs typeface="Times New Roman"/>
              </a:rPr>
              <a:t> </a:t>
            </a:r>
            <a:r>
              <a:rPr sz="2000" dirty="0">
                <a:latin typeface="Times New Roman"/>
                <a:cs typeface="Times New Roman"/>
              </a:rPr>
              <a:t>a</a:t>
            </a:r>
            <a:r>
              <a:rPr sz="2000" spc="114" dirty="0">
                <a:latin typeface="Times New Roman"/>
                <a:cs typeface="Times New Roman"/>
              </a:rPr>
              <a:t> </a:t>
            </a:r>
            <a:r>
              <a:rPr sz="2000" spc="-10" dirty="0">
                <a:latin typeface="Times New Roman"/>
                <a:cs typeface="Times New Roman"/>
              </a:rPr>
              <a:t>hierarchy</a:t>
            </a:r>
            <a:r>
              <a:rPr sz="2000" spc="55" dirty="0">
                <a:latin typeface="Times New Roman"/>
                <a:cs typeface="Times New Roman"/>
              </a:rPr>
              <a:t> </a:t>
            </a:r>
            <a:r>
              <a:rPr sz="2000" dirty="0">
                <a:latin typeface="Times New Roman"/>
                <a:cs typeface="Times New Roman"/>
              </a:rPr>
              <a:t>that</a:t>
            </a:r>
            <a:r>
              <a:rPr sz="2000" spc="95" dirty="0">
                <a:latin typeface="Times New Roman"/>
                <a:cs typeface="Times New Roman"/>
              </a:rPr>
              <a:t> </a:t>
            </a:r>
            <a:r>
              <a:rPr sz="2000" spc="-10" dirty="0">
                <a:latin typeface="Times New Roman"/>
                <a:cs typeface="Times New Roman"/>
              </a:rPr>
              <a:t>begins</a:t>
            </a:r>
            <a:r>
              <a:rPr sz="2000" spc="120" dirty="0">
                <a:latin typeface="Times New Roman"/>
                <a:cs typeface="Times New Roman"/>
              </a:rPr>
              <a:t> </a:t>
            </a:r>
            <a:r>
              <a:rPr sz="2000" spc="-5" dirty="0">
                <a:latin typeface="Times New Roman"/>
                <a:cs typeface="Times New Roman"/>
              </a:rPr>
              <a:t>with</a:t>
            </a:r>
            <a:r>
              <a:rPr sz="2000" spc="105" dirty="0">
                <a:latin typeface="Times New Roman"/>
                <a:cs typeface="Times New Roman"/>
              </a:rPr>
              <a:t> </a:t>
            </a:r>
            <a:r>
              <a:rPr sz="2000" spc="-5" dirty="0">
                <a:latin typeface="Times New Roman"/>
                <a:cs typeface="Times New Roman"/>
              </a:rPr>
              <a:t>bits</a:t>
            </a:r>
            <a:r>
              <a:rPr sz="2000" spc="125" dirty="0">
                <a:latin typeface="Times New Roman"/>
                <a:cs typeface="Times New Roman"/>
              </a:rPr>
              <a:t> </a:t>
            </a:r>
            <a:r>
              <a:rPr sz="2000" dirty="0">
                <a:latin typeface="Times New Roman"/>
                <a:cs typeface="Times New Roman"/>
              </a:rPr>
              <a:t>and</a:t>
            </a:r>
            <a:r>
              <a:rPr sz="2000" spc="60" dirty="0">
                <a:latin typeface="Times New Roman"/>
                <a:cs typeface="Times New Roman"/>
              </a:rPr>
              <a:t> </a:t>
            </a:r>
            <a:r>
              <a:rPr sz="2000" spc="-15" dirty="0">
                <a:latin typeface="Times New Roman"/>
                <a:cs typeface="Times New Roman"/>
              </a:rPr>
              <a:t>proceeds</a:t>
            </a:r>
            <a:r>
              <a:rPr sz="2000" spc="130" dirty="0">
                <a:latin typeface="Times New Roman"/>
                <a:cs typeface="Times New Roman"/>
              </a:rPr>
              <a:t> </a:t>
            </a:r>
            <a:r>
              <a:rPr sz="2000" spc="-5" dirty="0">
                <a:latin typeface="Times New Roman"/>
                <a:cs typeface="Times New Roman"/>
              </a:rPr>
              <a:t>all</a:t>
            </a:r>
            <a:r>
              <a:rPr sz="2000" spc="100" dirty="0">
                <a:latin typeface="Times New Roman"/>
                <a:cs typeface="Times New Roman"/>
              </a:rPr>
              <a:t> </a:t>
            </a:r>
            <a:r>
              <a:rPr sz="2000" spc="-5" dirty="0">
                <a:latin typeface="Times New Roman"/>
                <a:cs typeface="Times New Roman"/>
              </a:rPr>
              <a:t>the </a:t>
            </a:r>
            <a:r>
              <a:rPr sz="2000" spc="-484" dirty="0">
                <a:latin typeface="Times New Roman"/>
                <a:cs typeface="Times New Roman"/>
              </a:rPr>
              <a:t> </a:t>
            </a:r>
            <a:r>
              <a:rPr sz="2000" dirty="0">
                <a:latin typeface="Times New Roman"/>
                <a:cs typeface="Times New Roman"/>
              </a:rPr>
              <a:t>way</a:t>
            </a:r>
            <a:r>
              <a:rPr sz="2000" spc="-5" dirty="0">
                <a:latin typeface="Times New Roman"/>
                <a:cs typeface="Times New Roman"/>
              </a:rPr>
              <a:t> to</a:t>
            </a:r>
            <a:r>
              <a:rPr sz="2000" dirty="0">
                <a:latin typeface="Times New Roman"/>
                <a:cs typeface="Times New Roman"/>
              </a:rPr>
              <a:t> databases.</a:t>
            </a:r>
          </a:p>
          <a:p>
            <a:pPr marL="355600" indent="-343535">
              <a:lnSpc>
                <a:spcPct val="100000"/>
              </a:lnSpc>
              <a:spcBef>
                <a:spcPts val="700"/>
              </a:spcBef>
              <a:buClr>
                <a:srgbClr val="000000"/>
              </a:buClr>
              <a:buFont typeface="Times New Roman"/>
              <a:buChar char="-"/>
              <a:tabLst>
                <a:tab pos="355600" algn="l"/>
                <a:tab pos="356235" algn="l"/>
              </a:tabLst>
            </a:pPr>
            <a:r>
              <a:rPr sz="2000" b="1" dirty="0">
                <a:solidFill>
                  <a:srgbClr val="006FC0"/>
                </a:solidFill>
                <a:latin typeface="Times New Roman"/>
                <a:cs typeface="Times New Roman"/>
              </a:rPr>
              <a:t>Bit</a:t>
            </a:r>
            <a:endParaRPr sz="2000" dirty="0">
              <a:latin typeface="Times New Roman"/>
              <a:cs typeface="Times New Roman"/>
            </a:endParaRPr>
          </a:p>
          <a:p>
            <a:pPr marL="355600" indent="-343535">
              <a:lnSpc>
                <a:spcPct val="100000"/>
              </a:lnSpc>
              <a:spcBef>
                <a:spcPts val="705"/>
              </a:spcBef>
              <a:buClr>
                <a:srgbClr val="000000"/>
              </a:buClr>
              <a:buFont typeface="Times New Roman"/>
              <a:buChar char="-"/>
              <a:tabLst>
                <a:tab pos="355600" algn="l"/>
                <a:tab pos="356235" algn="l"/>
              </a:tabLst>
            </a:pPr>
            <a:r>
              <a:rPr sz="2000" b="1" spc="-15" dirty="0">
                <a:solidFill>
                  <a:srgbClr val="006FC0"/>
                </a:solidFill>
                <a:latin typeface="Times New Roman"/>
                <a:cs typeface="Times New Roman"/>
              </a:rPr>
              <a:t>Byte</a:t>
            </a:r>
            <a:endParaRPr sz="2000" dirty="0">
              <a:latin typeface="Times New Roman"/>
              <a:cs typeface="Times New Roman"/>
            </a:endParaRPr>
          </a:p>
          <a:p>
            <a:pPr marL="355600" indent="-343535">
              <a:lnSpc>
                <a:spcPct val="100000"/>
              </a:lnSpc>
              <a:spcBef>
                <a:spcPts val="700"/>
              </a:spcBef>
              <a:buClr>
                <a:srgbClr val="000000"/>
              </a:buClr>
              <a:buFont typeface="Times New Roman"/>
              <a:buChar char="-"/>
              <a:tabLst>
                <a:tab pos="355600" algn="l"/>
                <a:tab pos="356235" algn="l"/>
              </a:tabLst>
            </a:pPr>
            <a:r>
              <a:rPr sz="2000" b="1" spc="-15" dirty="0">
                <a:solidFill>
                  <a:srgbClr val="006FC0"/>
                </a:solidFill>
                <a:latin typeface="Times New Roman"/>
                <a:cs typeface="Times New Roman"/>
              </a:rPr>
              <a:t>Word</a:t>
            </a:r>
            <a:endParaRPr sz="2000" dirty="0">
              <a:latin typeface="Times New Roman"/>
              <a:cs typeface="Times New Roman"/>
            </a:endParaRPr>
          </a:p>
          <a:p>
            <a:pPr marL="355600" indent="-343535">
              <a:lnSpc>
                <a:spcPct val="100000"/>
              </a:lnSpc>
              <a:spcBef>
                <a:spcPts val="705"/>
              </a:spcBef>
              <a:buClr>
                <a:srgbClr val="000000"/>
              </a:buClr>
              <a:buFont typeface="Times New Roman"/>
              <a:buChar char="-"/>
              <a:tabLst>
                <a:tab pos="355600" algn="l"/>
                <a:tab pos="356235" algn="l"/>
              </a:tabLst>
            </a:pPr>
            <a:r>
              <a:rPr sz="2000" b="1" dirty="0">
                <a:solidFill>
                  <a:srgbClr val="006FC0"/>
                </a:solidFill>
                <a:latin typeface="Times New Roman"/>
                <a:cs typeface="Times New Roman"/>
              </a:rPr>
              <a:t>Field</a:t>
            </a:r>
            <a:endParaRPr sz="2000" dirty="0">
              <a:latin typeface="Times New Roman"/>
              <a:cs typeface="Times New Roman"/>
            </a:endParaRPr>
          </a:p>
          <a:p>
            <a:pPr marL="355600" indent="-343535">
              <a:lnSpc>
                <a:spcPct val="100000"/>
              </a:lnSpc>
              <a:spcBef>
                <a:spcPts val="500"/>
              </a:spcBef>
              <a:buClr>
                <a:srgbClr val="000000"/>
              </a:buClr>
              <a:buFont typeface="Times New Roman"/>
              <a:buChar char="-"/>
              <a:tabLst>
                <a:tab pos="355600" algn="l"/>
                <a:tab pos="356235" algn="l"/>
              </a:tabLst>
            </a:pPr>
            <a:r>
              <a:rPr sz="2200" b="1" spc="10" dirty="0">
                <a:solidFill>
                  <a:srgbClr val="006FC0"/>
                </a:solidFill>
                <a:latin typeface="Times New Roman"/>
                <a:cs typeface="Times New Roman"/>
              </a:rPr>
              <a:t>Record</a:t>
            </a:r>
            <a:endParaRPr sz="2200" dirty="0">
              <a:latin typeface="Times New Roman"/>
              <a:cs typeface="Times New Roman"/>
            </a:endParaRPr>
          </a:p>
          <a:p>
            <a:pPr marL="355600" indent="-343535">
              <a:lnSpc>
                <a:spcPct val="100000"/>
              </a:lnSpc>
              <a:spcBef>
                <a:spcPts val="464"/>
              </a:spcBef>
              <a:buClr>
                <a:srgbClr val="000000"/>
              </a:buClr>
              <a:buFont typeface="Times New Roman"/>
              <a:buChar char="-"/>
              <a:tabLst>
                <a:tab pos="355600" algn="l"/>
                <a:tab pos="356235" algn="l"/>
              </a:tabLst>
            </a:pPr>
            <a:r>
              <a:rPr sz="2200" b="1" dirty="0">
                <a:solidFill>
                  <a:srgbClr val="006FC0"/>
                </a:solidFill>
                <a:latin typeface="Times New Roman"/>
                <a:cs typeface="Times New Roman"/>
              </a:rPr>
              <a:t>Data</a:t>
            </a:r>
            <a:r>
              <a:rPr sz="2200" b="1" spc="-10" dirty="0">
                <a:solidFill>
                  <a:srgbClr val="006FC0"/>
                </a:solidFill>
                <a:latin typeface="Times New Roman"/>
                <a:cs typeface="Times New Roman"/>
              </a:rPr>
              <a:t> </a:t>
            </a:r>
            <a:r>
              <a:rPr sz="2200" b="1" spc="-20" dirty="0">
                <a:solidFill>
                  <a:srgbClr val="006FC0"/>
                </a:solidFill>
                <a:latin typeface="Times New Roman"/>
                <a:cs typeface="Times New Roman"/>
              </a:rPr>
              <a:t>File</a:t>
            </a:r>
            <a:r>
              <a:rPr sz="2200" b="1" spc="60" dirty="0">
                <a:solidFill>
                  <a:srgbClr val="006FC0"/>
                </a:solidFill>
                <a:latin typeface="Times New Roman"/>
                <a:cs typeface="Times New Roman"/>
              </a:rPr>
              <a:t> </a:t>
            </a:r>
            <a:r>
              <a:rPr sz="2200" b="1" dirty="0">
                <a:solidFill>
                  <a:srgbClr val="006FC0"/>
                </a:solidFill>
                <a:latin typeface="Times New Roman"/>
                <a:cs typeface="Times New Roman"/>
              </a:rPr>
              <a:t>/</a:t>
            </a:r>
            <a:r>
              <a:rPr sz="2200" b="1" spc="-20" dirty="0">
                <a:solidFill>
                  <a:srgbClr val="006FC0"/>
                </a:solidFill>
                <a:latin typeface="Times New Roman"/>
                <a:cs typeface="Times New Roman"/>
              </a:rPr>
              <a:t> </a:t>
            </a:r>
            <a:r>
              <a:rPr sz="2200" b="1" spc="-15" dirty="0">
                <a:solidFill>
                  <a:srgbClr val="006FC0"/>
                </a:solidFill>
                <a:latin typeface="Times New Roman"/>
                <a:cs typeface="Times New Roman"/>
              </a:rPr>
              <a:t>Table</a:t>
            </a:r>
            <a:endParaRPr sz="22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352171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55" dirty="0">
                <a:solidFill>
                  <a:srgbClr val="00AF50"/>
                </a:solidFill>
                <a:latin typeface="Times New Roman"/>
                <a:cs typeface="Times New Roman"/>
              </a:rPr>
              <a:t> </a:t>
            </a:r>
            <a:r>
              <a:rPr sz="3200" b="1" spc="-10" dirty="0">
                <a:solidFill>
                  <a:srgbClr val="00AF50"/>
                </a:solidFill>
                <a:latin typeface="Times New Roman"/>
                <a:cs typeface="Times New Roman"/>
              </a:rPr>
              <a:t>Data</a:t>
            </a:r>
            <a:r>
              <a:rPr sz="3200" b="1" spc="-35" dirty="0">
                <a:solidFill>
                  <a:srgbClr val="00AF50"/>
                </a:solidFill>
                <a:latin typeface="Times New Roman"/>
                <a:cs typeface="Times New Roman"/>
              </a:rPr>
              <a:t> </a:t>
            </a:r>
            <a:r>
              <a:rPr sz="3200" b="1" spc="-5" dirty="0">
                <a:solidFill>
                  <a:srgbClr val="00AF50"/>
                </a:solidFill>
                <a:latin typeface="Times New Roman"/>
                <a:cs typeface="Times New Roman"/>
              </a:rPr>
              <a:t>Hierarchy</a:t>
            </a:r>
            <a:endParaRPr sz="3200">
              <a:latin typeface="Times New Roman"/>
              <a:cs typeface="Times New Roman"/>
            </a:endParaRPr>
          </a:p>
        </p:txBody>
      </p:sp>
      <p:pic>
        <p:nvPicPr>
          <p:cNvPr id="3" name="object 3"/>
          <p:cNvPicPr/>
          <p:nvPr/>
        </p:nvPicPr>
        <p:blipFill>
          <a:blip r:embed="rId2" cstate="print"/>
          <a:stretch>
            <a:fillRect/>
          </a:stretch>
        </p:blipFill>
        <p:spPr>
          <a:xfrm>
            <a:off x="95250" y="1472678"/>
            <a:ext cx="8882627" cy="3480322"/>
          </a:xfrm>
          <a:prstGeom prst="rect">
            <a:avLst/>
          </a:prstGeom>
        </p:spPr>
      </p:pic>
      <p:sp>
        <p:nvSpPr>
          <p:cNvPr id="5" name="object 5"/>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15</a:t>
            </a:fld>
            <a:endParaRPr sz="1000">
              <a:latin typeface="Arial MT"/>
              <a:cs typeface="Arial MT"/>
            </a:endParaRPr>
          </a:p>
        </p:txBody>
      </p:sp>
      <p:sp>
        <p:nvSpPr>
          <p:cNvPr id="8" name="TextBox 7">
            <a:extLst>
              <a:ext uri="{FF2B5EF4-FFF2-40B4-BE49-F238E27FC236}">
                <a16:creationId xmlns:a16="http://schemas.microsoft.com/office/drawing/2014/main" id="{45ECB8C9-C336-8931-E171-62FE311756CB}"/>
              </a:ext>
            </a:extLst>
          </p:cNvPr>
          <p:cNvSpPr txBox="1"/>
          <p:nvPr/>
        </p:nvSpPr>
        <p:spPr>
          <a:xfrm>
            <a:off x="1643856" y="5048525"/>
            <a:ext cx="5856288" cy="400110"/>
          </a:xfrm>
          <a:prstGeom prst="rect">
            <a:avLst/>
          </a:prstGeom>
          <a:noFill/>
        </p:spPr>
        <p:txBody>
          <a:bodyPr wrap="square">
            <a:spAutoFit/>
          </a:bodyPr>
          <a:lstStyle/>
          <a:p>
            <a:pPr algn="ctr"/>
            <a:r>
              <a:rPr lang="en-US" sz="2000" b="0" i="0" u="none" strike="noStrike" baseline="0" dirty="0">
                <a:solidFill>
                  <a:srgbClr val="000000"/>
                </a:solidFill>
                <a:latin typeface="Times New Roman" panose="02020603050405020304" pitchFamily="18" charset="0"/>
                <a:cs typeface="Times New Roman" panose="02020603050405020304" pitchFamily="18" charset="0"/>
              </a:rPr>
              <a:t>Figure: Hierarchy of data for a computer-based file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0799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50" dirty="0">
                <a:solidFill>
                  <a:srgbClr val="00AF50"/>
                </a:solidFill>
                <a:latin typeface="Times New Roman"/>
                <a:cs typeface="Times New Roman"/>
              </a:rPr>
              <a:t> </a:t>
            </a:r>
            <a:r>
              <a:rPr sz="3200" b="1" dirty="0">
                <a:solidFill>
                  <a:srgbClr val="00AF50"/>
                </a:solidFill>
                <a:latin typeface="Times New Roman"/>
                <a:cs typeface="Times New Roman"/>
              </a:rPr>
              <a:t>Relational</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Database</a:t>
            </a:r>
            <a:r>
              <a:rPr sz="3200" b="1" spc="-45" dirty="0">
                <a:solidFill>
                  <a:srgbClr val="00AF50"/>
                </a:solidFill>
                <a:latin typeface="Times New Roman"/>
                <a:cs typeface="Times New Roman"/>
              </a:rPr>
              <a:t> </a:t>
            </a:r>
            <a:r>
              <a:rPr sz="3200" b="1" spc="5" dirty="0">
                <a:solidFill>
                  <a:srgbClr val="00AF50"/>
                </a:solidFill>
                <a:latin typeface="Times New Roman"/>
                <a:cs typeface="Times New Roman"/>
              </a:rPr>
              <a:t>Model</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16</a:t>
            </a:fld>
            <a:endParaRPr sz="1000">
              <a:latin typeface="Arial MT"/>
              <a:cs typeface="Arial MT"/>
            </a:endParaRPr>
          </a:p>
        </p:txBody>
      </p:sp>
      <p:sp>
        <p:nvSpPr>
          <p:cNvPr id="3" name="object 3"/>
          <p:cNvSpPr txBox="1"/>
          <p:nvPr/>
        </p:nvSpPr>
        <p:spPr>
          <a:xfrm>
            <a:off x="529908" y="1293383"/>
            <a:ext cx="8084184" cy="4530984"/>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C0"/>
                </a:solidFill>
                <a:latin typeface="Times New Roman"/>
                <a:cs typeface="Times New Roman"/>
              </a:rPr>
              <a:t>Database</a:t>
            </a:r>
            <a:r>
              <a:rPr sz="2000" b="1" spc="10" dirty="0">
                <a:solidFill>
                  <a:srgbClr val="006FC0"/>
                </a:solidFill>
                <a:latin typeface="Times New Roman"/>
                <a:cs typeface="Times New Roman"/>
              </a:rPr>
              <a:t> </a:t>
            </a:r>
            <a:r>
              <a:rPr sz="2000" b="1" spc="-10" dirty="0">
                <a:solidFill>
                  <a:srgbClr val="006FC0"/>
                </a:solidFill>
                <a:latin typeface="Times New Roman"/>
                <a:cs typeface="Times New Roman"/>
              </a:rPr>
              <a:t>Management</a:t>
            </a:r>
            <a:r>
              <a:rPr sz="2000" b="1" spc="35" dirty="0">
                <a:solidFill>
                  <a:srgbClr val="006FC0"/>
                </a:solidFill>
                <a:latin typeface="Times New Roman"/>
                <a:cs typeface="Times New Roman"/>
              </a:rPr>
              <a:t> </a:t>
            </a:r>
            <a:r>
              <a:rPr sz="2000" b="1" spc="-5" dirty="0">
                <a:solidFill>
                  <a:srgbClr val="006FC0"/>
                </a:solidFill>
                <a:latin typeface="Times New Roman"/>
                <a:cs typeface="Times New Roman"/>
              </a:rPr>
              <a:t>system</a:t>
            </a:r>
            <a:r>
              <a:rPr sz="2000" b="1" spc="-15" dirty="0">
                <a:solidFill>
                  <a:srgbClr val="006FC0"/>
                </a:solidFill>
                <a:latin typeface="Times New Roman"/>
                <a:cs typeface="Times New Roman"/>
              </a:rPr>
              <a:t> </a:t>
            </a:r>
            <a:r>
              <a:rPr sz="2000" b="1" dirty="0">
                <a:solidFill>
                  <a:srgbClr val="006FC0"/>
                </a:solidFill>
                <a:latin typeface="Times New Roman"/>
                <a:cs typeface="Times New Roman"/>
              </a:rPr>
              <a:t>(DBMS)</a:t>
            </a:r>
            <a:endParaRPr sz="2000" dirty="0">
              <a:latin typeface="Times New Roman"/>
              <a:cs typeface="Times New Roman"/>
            </a:endParaRPr>
          </a:p>
          <a:p>
            <a:pPr>
              <a:lnSpc>
                <a:spcPct val="100000"/>
              </a:lnSpc>
            </a:pPr>
            <a:endParaRPr sz="1050" dirty="0">
              <a:latin typeface="Times New Roman"/>
              <a:cs typeface="Times New Roman"/>
            </a:endParaRPr>
          </a:p>
          <a:p>
            <a:pPr marL="355600" indent="-343535">
              <a:lnSpc>
                <a:spcPct val="100000"/>
              </a:lnSpc>
              <a:spcBef>
                <a:spcPts val="1275"/>
              </a:spcBef>
              <a:buChar char="-"/>
              <a:tabLst>
                <a:tab pos="355600" algn="l"/>
                <a:tab pos="356235" algn="l"/>
              </a:tabLst>
            </a:pPr>
            <a:r>
              <a:rPr sz="2000" spc="-10" dirty="0">
                <a:latin typeface="Times New Roman"/>
                <a:cs typeface="Times New Roman"/>
              </a:rPr>
              <a:t>It</a:t>
            </a:r>
            <a:r>
              <a:rPr sz="2000" spc="90" dirty="0">
                <a:latin typeface="Times New Roman"/>
                <a:cs typeface="Times New Roman"/>
              </a:rPr>
              <a:t> </a:t>
            </a:r>
            <a:r>
              <a:rPr sz="2000" spc="-5" dirty="0">
                <a:latin typeface="Times New Roman"/>
                <a:cs typeface="Times New Roman"/>
              </a:rPr>
              <a:t>is</a:t>
            </a:r>
            <a:r>
              <a:rPr sz="2000" spc="120" dirty="0">
                <a:latin typeface="Times New Roman"/>
                <a:cs typeface="Times New Roman"/>
              </a:rPr>
              <a:t> </a:t>
            </a:r>
            <a:r>
              <a:rPr sz="2000" dirty="0">
                <a:latin typeface="Times New Roman"/>
                <a:cs typeface="Times New Roman"/>
              </a:rPr>
              <a:t>a</a:t>
            </a:r>
            <a:r>
              <a:rPr sz="2000" spc="114" dirty="0">
                <a:latin typeface="Times New Roman"/>
                <a:cs typeface="Times New Roman"/>
              </a:rPr>
              <a:t> </a:t>
            </a:r>
            <a:r>
              <a:rPr sz="2000" spc="-10" dirty="0">
                <a:latin typeface="Times New Roman"/>
                <a:cs typeface="Times New Roman"/>
              </a:rPr>
              <a:t>set</a:t>
            </a:r>
            <a:r>
              <a:rPr sz="2000" spc="90" dirty="0">
                <a:latin typeface="Times New Roman"/>
                <a:cs typeface="Times New Roman"/>
              </a:rPr>
              <a:t> </a:t>
            </a:r>
            <a:r>
              <a:rPr sz="2000" spc="-30" dirty="0">
                <a:latin typeface="Times New Roman"/>
                <a:cs typeface="Times New Roman"/>
              </a:rPr>
              <a:t>of</a:t>
            </a:r>
            <a:r>
              <a:rPr sz="2000" spc="35" dirty="0">
                <a:latin typeface="Times New Roman"/>
                <a:cs typeface="Times New Roman"/>
              </a:rPr>
              <a:t> </a:t>
            </a:r>
            <a:r>
              <a:rPr sz="2000" dirty="0">
                <a:latin typeface="Times New Roman"/>
                <a:cs typeface="Times New Roman"/>
              </a:rPr>
              <a:t>programs</a:t>
            </a:r>
            <a:r>
              <a:rPr sz="2000" spc="135" dirty="0">
                <a:latin typeface="Times New Roman"/>
                <a:cs typeface="Times New Roman"/>
              </a:rPr>
              <a:t> </a:t>
            </a:r>
            <a:r>
              <a:rPr sz="2000" spc="-5" dirty="0">
                <a:latin typeface="Times New Roman"/>
                <a:cs typeface="Times New Roman"/>
              </a:rPr>
              <a:t>that</a:t>
            </a:r>
            <a:r>
              <a:rPr sz="2000" spc="95" dirty="0">
                <a:latin typeface="Times New Roman"/>
                <a:cs typeface="Times New Roman"/>
              </a:rPr>
              <a:t> </a:t>
            </a:r>
            <a:r>
              <a:rPr sz="2000" spc="-5" dirty="0">
                <a:latin typeface="Times New Roman"/>
                <a:cs typeface="Times New Roman"/>
              </a:rPr>
              <a:t>provide</a:t>
            </a:r>
            <a:r>
              <a:rPr sz="2000" spc="65" dirty="0">
                <a:latin typeface="Times New Roman"/>
                <a:cs typeface="Times New Roman"/>
              </a:rPr>
              <a:t> </a:t>
            </a:r>
            <a:r>
              <a:rPr sz="2000" spc="-10" dirty="0">
                <a:latin typeface="Times New Roman"/>
                <a:cs typeface="Times New Roman"/>
              </a:rPr>
              <a:t>users</a:t>
            </a:r>
            <a:r>
              <a:rPr sz="2000" spc="130" dirty="0">
                <a:latin typeface="Times New Roman"/>
                <a:cs typeface="Times New Roman"/>
              </a:rPr>
              <a:t> </a:t>
            </a:r>
            <a:r>
              <a:rPr sz="2000" spc="-5" dirty="0">
                <a:latin typeface="Times New Roman"/>
                <a:cs typeface="Times New Roman"/>
              </a:rPr>
              <a:t>with</a:t>
            </a:r>
            <a:r>
              <a:rPr sz="2000" spc="100" dirty="0">
                <a:latin typeface="Times New Roman"/>
                <a:cs typeface="Times New Roman"/>
              </a:rPr>
              <a:t> </a:t>
            </a:r>
            <a:r>
              <a:rPr sz="2000" spc="-15" dirty="0">
                <a:latin typeface="Times New Roman"/>
                <a:cs typeface="Times New Roman"/>
              </a:rPr>
              <a:t>tools</a:t>
            </a:r>
            <a:r>
              <a:rPr sz="2000" spc="120" dirty="0">
                <a:latin typeface="Times New Roman"/>
                <a:cs typeface="Times New Roman"/>
              </a:rPr>
              <a:t> </a:t>
            </a:r>
            <a:r>
              <a:rPr sz="2000" spc="20" dirty="0">
                <a:latin typeface="Times New Roman"/>
                <a:cs typeface="Times New Roman"/>
              </a:rPr>
              <a:t>to</a:t>
            </a:r>
            <a:r>
              <a:rPr sz="2000" spc="50" dirty="0">
                <a:latin typeface="Times New Roman"/>
                <a:cs typeface="Times New Roman"/>
              </a:rPr>
              <a:t> </a:t>
            </a:r>
            <a:r>
              <a:rPr sz="2000" dirty="0">
                <a:latin typeface="Times New Roman"/>
                <a:cs typeface="Times New Roman"/>
              </a:rPr>
              <a:t>create</a:t>
            </a:r>
            <a:r>
              <a:rPr sz="2000" spc="70" dirty="0">
                <a:latin typeface="Times New Roman"/>
                <a:cs typeface="Times New Roman"/>
              </a:rPr>
              <a:t> </a:t>
            </a:r>
            <a:r>
              <a:rPr sz="2000" dirty="0">
                <a:latin typeface="Times New Roman"/>
                <a:cs typeface="Times New Roman"/>
              </a:rPr>
              <a:t>and</a:t>
            </a:r>
            <a:r>
              <a:rPr sz="2000" spc="100" dirty="0">
                <a:latin typeface="Times New Roman"/>
                <a:cs typeface="Times New Roman"/>
              </a:rPr>
              <a:t> </a:t>
            </a:r>
            <a:r>
              <a:rPr sz="2000" dirty="0">
                <a:latin typeface="Times New Roman"/>
                <a:cs typeface="Times New Roman"/>
              </a:rPr>
              <a:t>manage</a:t>
            </a:r>
            <a:r>
              <a:rPr sz="2000" spc="60" dirty="0">
                <a:latin typeface="Times New Roman"/>
                <a:cs typeface="Times New Roman"/>
              </a:rPr>
              <a:t> </a:t>
            </a:r>
            <a:r>
              <a:rPr sz="2000" dirty="0">
                <a:latin typeface="Times New Roman"/>
                <a:cs typeface="Times New Roman"/>
              </a:rPr>
              <a:t>a</a:t>
            </a:r>
          </a:p>
          <a:p>
            <a:pPr marL="355600">
              <a:lnSpc>
                <a:spcPct val="100000"/>
              </a:lnSpc>
              <a:spcBef>
                <a:spcPts val="705"/>
              </a:spcBef>
            </a:pPr>
            <a:r>
              <a:rPr sz="2000" dirty="0">
                <a:latin typeface="Times New Roman"/>
                <a:cs typeface="Times New Roman"/>
              </a:rPr>
              <a:t>database.</a:t>
            </a:r>
          </a:p>
          <a:p>
            <a:pPr marL="355600" marR="19050" indent="-343535">
              <a:lnSpc>
                <a:spcPct val="129299"/>
              </a:lnSpc>
              <a:buChar char="-"/>
              <a:tabLst>
                <a:tab pos="355600" algn="l"/>
                <a:tab pos="356235" algn="l"/>
                <a:tab pos="1575435" algn="l"/>
                <a:tab pos="1867535" algn="l"/>
                <a:tab pos="2922270" algn="l"/>
                <a:tab pos="3176905" algn="l"/>
                <a:tab pos="4117340" algn="l"/>
                <a:tab pos="5172075" algn="l"/>
                <a:tab pos="6391910" algn="l"/>
                <a:tab pos="7688580" algn="l"/>
              </a:tabLst>
            </a:pPr>
            <a:r>
              <a:rPr sz="2000" spc="15" dirty="0">
                <a:latin typeface="Times New Roman"/>
                <a:cs typeface="Times New Roman"/>
              </a:rPr>
              <a:t>M</a:t>
            </a:r>
            <a:r>
              <a:rPr sz="2000" spc="10" dirty="0">
                <a:latin typeface="Times New Roman"/>
                <a:cs typeface="Times New Roman"/>
              </a:rPr>
              <a:t>a</a:t>
            </a:r>
            <a:r>
              <a:rPr sz="2000" dirty="0">
                <a:latin typeface="Times New Roman"/>
                <a:cs typeface="Times New Roman"/>
              </a:rPr>
              <a:t>n</a:t>
            </a:r>
            <a:r>
              <a:rPr sz="2000" spc="10" dirty="0">
                <a:latin typeface="Times New Roman"/>
                <a:cs typeface="Times New Roman"/>
              </a:rPr>
              <a:t>a</a:t>
            </a:r>
            <a:r>
              <a:rPr sz="2000" dirty="0">
                <a:latin typeface="Times New Roman"/>
                <a:cs typeface="Times New Roman"/>
              </a:rPr>
              <a:t>g</a:t>
            </a:r>
            <a:r>
              <a:rPr sz="2000" spc="-10" dirty="0">
                <a:latin typeface="Times New Roman"/>
                <a:cs typeface="Times New Roman"/>
              </a:rPr>
              <a:t>i</a:t>
            </a:r>
            <a:r>
              <a:rPr sz="2000" dirty="0">
                <a:latin typeface="Times New Roman"/>
                <a:cs typeface="Times New Roman"/>
              </a:rPr>
              <a:t>ng	a	d</a:t>
            </a:r>
            <a:r>
              <a:rPr sz="2000" spc="10" dirty="0">
                <a:latin typeface="Times New Roman"/>
                <a:cs typeface="Times New Roman"/>
              </a:rPr>
              <a:t>a</a:t>
            </a:r>
            <a:r>
              <a:rPr sz="2000" dirty="0">
                <a:latin typeface="Times New Roman"/>
                <a:cs typeface="Times New Roman"/>
              </a:rPr>
              <a:t>tab</a:t>
            </a:r>
            <a:r>
              <a:rPr sz="2000" spc="-40" dirty="0">
                <a:latin typeface="Times New Roman"/>
                <a:cs typeface="Times New Roman"/>
              </a:rPr>
              <a:t>a</a:t>
            </a:r>
            <a:r>
              <a:rPr sz="2000" spc="15" dirty="0">
                <a:latin typeface="Times New Roman"/>
                <a:cs typeface="Times New Roman"/>
              </a:rPr>
              <a:t>s</a:t>
            </a:r>
            <a:r>
              <a:rPr sz="2000" dirty="0">
                <a:latin typeface="Times New Roman"/>
                <a:cs typeface="Times New Roman"/>
              </a:rPr>
              <a:t>e	:	</a:t>
            </a:r>
            <a:r>
              <a:rPr sz="2000" spc="10" dirty="0">
                <a:latin typeface="Times New Roman"/>
                <a:cs typeface="Times New Roman"/>
              </a:rPr>
              <a:t>a</a:t>
            </a:r>
            <a:r>
              <a:rPr sz="2000" dirty="0">
                <a:latin typeface="Times New Roman"/>
                <a:cs typeface="Times New Roman"/>
              </a:rPr>
              <a:t>dd</a:t>
            </a:r>
            <a:r>
              <a:rPr sz="2000" spc="-10" dirty="0">
                <a:latin typeface="Times New Roman"/>
                <a:cs typeface="Times New Roman"/>
              </a:rPr>
              <a:t>i</a:t>
            </a:r>
            <a:r>
              <a:rPr sz="2000" dirty="0">
                <a:latin typeface="Times New Roman"/>
                <a:cs typeface="Times New Roman"/>
              </a:rPr>
              <a:t>ng,	d</a:t>
            </a:r>
            <a:r>
              <a:rPr sz="2000" spc="-40" dirty="0">
                <a:latin typeface="Times New Roman"/>
                <a:cs typeface="Times New Roman"/>
              </a:rPr>
              <a:t>e</a:t>
            </a:r>
            <a:r>
              <a:rPr sz="2000" dirty="0">
                <a:latin typeface="Times New Roman"/>
                <a:cs typeface="Times New Roman"/>
              </a:rPr>
              <a:t>l</a:t>
            </a:r>
            <a:r>
              <a:rPr sz="2000" spc="-45" dirty="0">
                <a:latin typeface="Times New Roman"/>
                <a:cs typeface="Times New Roman"/>
              </a:rPr>
              <a:t>e</a:t>
            </a:r>
            <a:r>
              <a:rPr sz="2000" dirty="0">
                <a:latin typeface="Times New Roman"/>
                <a:cs typeface="Times New Roman"/>
              </a:rPr>
              <a:t>t</a:t>
            </a:r>
            <a:r>
              <a:rPr sz="2000" spc="-15" dirty="0">
                <a:latin typeface="Times New Roman"/>
                <a:cs typeface="Times New Roman"/>
              </a:rPr>
              <a:t>i</a:t>
            </a:r>
            <a:r>
              <a:rPr sz="2000" dirty="0">
                <a:latin typeface="Times New Roman"/>
                <a:cs typeface="Times New Roman"/>
              </a:rPr>
              <a:t>ng,	</a:t>
            </a:r>
            <a:r>
              <a:rPr sz="2000" spc="10" dirty="0">
                <a:latin typeface="Times New Roman"/>
                <a:cs typeface="Times New Roman"/>
              </a:rPr>
              <a:t>ac</a:t>
            </a:r>
            <a:r>
              <a:rPr sz="2000" spc="-40" dirty="0">
                <a:latin typeface="Times New Roman"/>
                <a:cs typeface="Times New Roman"/>
              </a:rPr>
              <a:t>ce</a:t>
            </a:r>
            <a:r>
              <a:rPr sz="2000" spc="15" dirty="0">
                <a:latin typeface="Times New Roman"/>
                <a:cs typeface="Times New Roman"/>
              </a:rPr>
              <a:t>ss</a:t>
            </a:r>
            <a:r>
              <a:rPr sz="2000" dirty="0">
                <a:latin typeface="Times New Roman"/>
                <a:cs typeface="Times New Roman"/>
              </a:rPr>
              <a:t>ing,	</a:t>
            </a:r>
            <a:r>
              <a:rPr sz="2000" spc="-10" dirty="0">
                <a:latin typeface="Times New Roman"/>
                <a:cs typeface="Times New Roman"/>
              </a:rPr>
              <a:t>m</a:t>
            </a:r>
            <a:r>
              <a:rPr sz="2000" spc="-50" dirty="0">
                <a:latin typeface="Times New Roman"/>
                <a:cs typeface="Times New Roman"/>
              </a:rPr>
              <a:t>o</a:t>
            </a:r>
            <a:r>
              <a:rPr sz="2000" spc="45" dirty="0">
                <a:latin typeface="Times New Roman"/>
                <a:cs typeface="Times New Roman"/>
              </a:rPr>
              <a:t>d</a:t>
            </a:r>
            <a:r>
              <a:rPr sz="2000" dirty="0">
                <a:latin typeface="Times New Roman"/>
                <a:cs typeface="Times New Roman"/>
              </a:rPr>
              <a:t>i</a:t>
            </a:r>
            <a:r>
              <a:rPr sz="2000" spc="-25" dirty="0">
                <a:latin typeface="Times New Roman"/>
                <a:cs typeface="Times New Roman"/>
              </a:rPr>
              <a:t>f</a:t>
            </a:r>
            <a:r>
              <a:rPr sz="2000" spc="-50" dirty="0">
                <a:latin typeface="Times New Roman"/>
                <a:cs typeface="Times New Roman"/>
              </a:rPr>
              <a:t>y</a:t>
            </a:r>
            <a:r>
              <a:rPr sz="2000" dirty="0">
                <a:latin typeface="Times New Roman"/>
                <a:cs typeface="Times New Roman"/>
              </a:rPr>
              <a:t>i</a:t>
            </a:r>
            <a:r>
              <a:rPr sz="2000" spc="-10" dirty="0">
                <a:latin typeface="Times New Roman"/>
                <a:cs typeface="Times New Roman"/>
              </a:rPr>
              <a:t>n</a:t>
            </a:r>
            <a:r>
              <a:rPr sz="2000" dirty="0">
                <a:latin typeface="Times New Roman"/>
                <a:cs typeface="Times New Roman"/>
              </a:rPr>
              <a:t>g,	</a:t>
            </a:r>
            <a:r>
              <a:rPr sz="2000" spc="10" dirty="0">
                <a:latin typeface="Times New Roman"/>
                <a:cs typeface="Times New Roman"/>
              </a:rPr>
              <a:t>a</a:t>
            </a:r>
            <a:r>
              <a:rPr sz="2000" dirty="0">
                <a:latin typeface="Times New Roman"/>
                <a:cs typeface="Times New Roman"/>
              </a:rPr>
              <a:t>nd  </a:t>
            </a:r>
            <a:r>
              <a:rPr sz="2000" spc="-20" dirty="0">
                <a:latin typeface="Times New Roman"/>
                <a:cs typeface="Times New Roman"/>
              </a:rPr>
              <a:t>analyzing</a:t>
            </a:r>
            <a:r>
              <a:rPr sz="2000" spc="105" dirty="0">
                <a:latin typeface="Times New Roman"/>
                <a:cs typeface="Times New Roman"/>
              </a:rPr>
              <a:t> </a:t>
            </a:r>
            <a:r>
              <a:rPr sz="2000" dirty="0">
                <a:latin typeface="Times New Roman"/>
                <a:cs typeface="Times New Roman"/>
              </a:rPr>
              <a:t>data</a:t>
            </a:r>
            <a:r>
              <a:rPr sz="2000" spc="10" dirty="0">
                <a:latin typeface="Times New Roman"/>
                <a:cs typeface="Times New Roman"/>
              </a:rPr>
              <a:t> </a:t>
            </a:r>
            <a:r>
              <a:rPr sz="2000" spc="-20" dirty="0">
                <a:latin typeface="Times New Roman"/>
                <a:cs typeface="Times New Roman"/>
              </a:rPr>
              <a:t>stored</a:t>
            </a:r>
            <a:r>
              <a:rPr sz="2000" spc="55" dirty="0">
                <a:latin typeface="Times New Roman"/>
                <a:cs typeface="Times New Roman"/>
              </a:rPr>
              <a:t> </a:t>
            </a:r>
            <a:r>
              <a:rPr sz="2000" spc="-5" dirty="0">
                <a:latin typeface="Times New Roman"/>
                <a:cs typeface="Times New Roman"/>
              </a:rPr>
              <a:t>in</a:t>
            </a:r>
            <a:r>
              <a:rPr sz="2000" dirty="0">
                <a:latin typeface="Times New Roman"/>
                <a:cs typeface="Times New Roman"/>
              </a:rPr>
              <a:t> a</a:t>
            </a:r>
            <a:r>
              <a:rPr sz="2000" spc="10" dirty="0">
                <a:latin typeface="Times New Roman"/>
                <a:cs typeface="Times New Roman"/>
              </a:rPr>
              <a:t> </a:t>
            </a:r>
            <a:r>
              <a:rPr sz="2000" dirty="0">
                <a:latin typeface="Times New Roman"/>
                <a:cs typeface="Times New Roman"/>
              </a:rPr>
              <a:t>database.</a:t>
            </a:r>
            <a:endParaRPr lang="en-IN" sz="2000" dirty="0">
              <a:latin typeface="Times New Roman"/>
              <a:cs typeface="Times New Roman"/>
            </a:endParaRPr>
          </a:p>
          <a:p>
            <a:pPr marL="355600" marR="5080" indent="-343535">
              <a:lnSpc>
                <a:spcPct val="129299"/>
              </a:lnSpc>
              <a:buChar char="-"/>
              <a:tabLst>
                <a:tab pos="355600" algn="l"/>
                <a:tab pos="356235" algn="l"/>
              </a:tabLst>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An organization can access the data by using query and reporting tools that are part of the DBMS or </a:t>
            </a:r>
            <a:r>
              <a:rPr lang="en-US" sz="2000" dirty="0">
                <a:solidFill>
                  <a:srgbClr val="000000"/>
                </a:solidFill>
                <a:latin typeface="Times New Roman" panose="02020603050405020304" pitchFamily="18" charset="0"/>
                <a:cs typeface="Times New Roman" panose="02020603050405020304" pitchFamily="18" charset="0"/>
              </a:rPr>
              <a:t>by using application programs specifically written to perform this function.</a:t>
            </a:r>
          </a:p>
          <a:p>
            <a:pPr marL="355600" marR="5080" indent="-343535">
              <a:lnSpc>
                <a:spcPct val="129299"/>
              </a:lnSpc>
              <a:buChar char="-"/>
              <a:tabLst>
                <a:tab pos="355600" algn="l"/>
                <a:tab pos="356235" algn="l"/>
              </a:tabLst>
            </a:pPr>
            <a:r>
              <a:rPr sz="2000" spc="-10" dirty="0">
                <a:latin typeface="Times New Roman"/>
                <a:cs typeface="Times New Roman"/>
              </a:rPr>
              <a:t>Provide</a:t>
            </a:r>
            <a:r>
              <a:rPr sz="2000" spc="315" dirty="0">
                <a:latin typeface="Times New Roman"/>
                <a:cs typeface="Times New Roman"/>
              </a:rPr>
              <a:t> </a:t>
            </a:r>
            <a:r>
              <a:rPr sz="2000" spc="10" dirty="0">
                <a:latin typeface="Times New Roman"/>
                <a:cs typeface="Times New Roman"/>
              </a:rPr>
              <a:t>the</a:t>
            </a:r>
            <a:r>
              <a:rPr sz="2000" spc="320" dirty="0">
                <a:latin typeface="Times New Roman"/>
                <a:cs typeface="Times New Roman"/>
              </a:rPr>
              <a:t> </a:t>
            </a:r>
            <a:r>
              <a:rPr sz="2000" dirty="0">
                <a:latin typeface="Times New Roman"/>
                <a:cs typeface="Times New Roman"/>
              </a:rPr>
              <a:t>mechanisms</a:t>
            </a:r>
            <a:r>
              <a:rPr sz="2000" spc="385" dirty="0">
                <a:latin typeface="Times New Roman"/>
                <a:cs typeface="Times New Roman"/>
              </a:rPr>
              <a:t> </a:t>
            </a:r>
            <a:r>
              <a:rPr sz="2000" spc="-25" dirty="0">
                <a:latin typeface="Times New Roman"/>
                <a:cs typeface="Times New Roman"/>
              </a:rPr>
              <a:t>for</a:t>
            </a:r>
            <a:r>
              <a:rPr sz="2000" spc="390" dirty="0">
                <a:latin typeface="Times New Roman"/>
                <a:cs typeface="Times New Roman"/>
              </a:rPr>
              <a:t> </a:t>
            </a:r>
            <a:r>
              <a:rPr sz="2000" spc="-5" dirty="0">
                <a:latin typeface="Times New Roman"/>
                <a:cs typeface="Times New Roman"/>
              </a:rPr>
              <a:t>maintaining</a:t>
            </a:r>
            <a:r>
              <a:rPr sz="2000" spc="360" dirty="0">
                <a:latin typeface="Times New Roman"/>
                <a:cs typeface="Times New Roman"/>
              </a:rPr>
              <a:t> </a:t>
            </a:r>
            <a:r>
              <a:rPr sz="2000" dirty="0">
                <a:latin typeface="Times New Roman"/>
                <a:cs typeface="Times New Roman"/>
              </a:rPr>
              <a:t>the</a:t>
            </a:r>
            <a:r>
              <a:rPr sz="2000" spc="305" dirty="0">
                <a:latin typeface="Times New Roman"/>
                <a:cs typeface="Times New Roman"/>
              </a:rPr>
              <a:t> </a:t>
            </a:r>
            <a:r>
              <a:rPr sz="2000" dirty="0">
                <a:latin typeface="Times New Roman"/>
                <a:cs typeface="Times New Roman"/>
              </a:rPr>
              <a:t>integrity</a:t>
            </a:r>
            <a:r>
              <a:rPr sz="2000" spc="350" dirty="0">
                <a:latin typeface="Times New Roman"/>
                <a:cs typeface="Times New Roman"/>
              </a:rPr>
              <a:t> </a:t>
            </a:r>
            <a:r>
              <a:rPr sz="2000" dirty="0">
                <a:latin typeface="Times New Roman"/>
                <a:cs typeface="Times New Roman"/>
              </a:rPr>
              <a:t>of</a:t>
            </a:r>
            <a:r>
              <a:rPr sz="2000" spc="335" dirty="0">
                <a:latin typeface="Times New Roman"/>
                <a:cs typeface="Times New Roman"/>
              </a:rPr>
              <a:t> </a:t>
            </a:r>
            <a:r>
              <a:rPr sz="2000" spc="10" dirty="0">
                <a:latin typeface="Times New Roman"/>
                <a:cs typeface="Times New Roman"/>
              </a:rPr>
              <a:t>data,</a:t>
            </a:r>
            <a:r>
              <a:rPr sz="2000" spc="355" dirty="0">
                <a:latin typeface="Times New Roman"/>
                <a:cs typeface="Times New Roman"/>
              </a:rPr>
              <a:t> </a:t>
            </a:r>
            <a:r>
              <a:rPr sz="2000" dirty="0">
                <a:latin typeface="Times New Roman"/>
                <a:cs typeface="Times New Roman"/>
              </a:rPr>
              <a:t>managing </a:t>
            </a:r>
            <a:r>
              <a:rPr sz="2000" spc="-484" dirty="0">
                <a:latin typeface="Times New Roman"/>
                <a:cs typeface="Times New Roman"/>
              </a:rPr>
              <a:t> </a:t>
            </a:r>
            <a:r>
              <a:rPr sz="2000" spc="-15" dirty="0">
                <a:latin typeface="Times New Roman"/>
                <a:cs typeface="Times New Roman"/>
              </a:rPr>
              <a:t>security</a:t>
            </a:r>
            <a:r>
              <a:rPr sz="2000" spc="5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10" dirty="0">
                <a:latin typeface="Times New Roman"/>
                <a:cs typeface="Times New Roman"/>
              </a:rPr>
              <a:t>user</a:t>
            </a:r>
            <a:r>
              <a:rPr sz="2000" spc="40" dirty="0">
                <a:latin typeface="Times New Roman"/>
                <a:cs typeface="Times New Roman"/>
              </a:rPr>
              <a:t> </a:t>
            </a:r>
            <a:r>
              <a:rPr sz="2000" spc="-10" dirty="0">
                <a:latin typeface="Times New Roman"/>
                <a:cs typeface="Times New Roman"/>
              </a:rPr>
              <a:t>access,</a:t>
            </a:r>
            <a:r>
              <a:rPr sz="2000" spc="65" dirty="0">
                <a:latin typeface="Times New Roman"/>
                <a:cs typeface="Times New Roman"/>
              </a:rPr>
              <a:t> </a:t>
            </a:r>
            <a:r>
              <a:rPr sz="2000" dirty="0">
                <a:latin typeface="Times New Roman"/>
                <a:cs typeface="Times New Roman"/>
              </a:rPr>
              <a:t>and</a:t>
            </a:r>
            <a:r>
              <a:rPr sz="2000" spc="-55" dirty="0">
                <a:latin typeface="Times New Roman"/>
                <a:cs typeface="Times New Roman"/>
              </a:rPr>
              <a:t> </a:t>
            </a:r>
            <a:r>
              <a:rPr sz="2000" spc="-25" dirty="0">
                <a:latin typeface="Times New Roman"/>
                <a:cs typeface="Times New Roman"/>
              </a:rPr>
              <a:t>recovering</a:t>
            </a:r>
            <a:r>
              <a:rPr sz="2000" spc="229" dirty="0">
                <a:latin typeface="Times New Roman"/>
                <a:cs typeface="Times New Roman"/>
              </a:rPr>
              <a:t> </a:t>
            </a:r>
            <a:r>
              <a:rPr sz="2000" spc="-25" dirty="0">
                <a:latin typeface="Times New Roman"/>
                <a:cs typeface="Times New Roman"/>
              </a:rPr>
              <a:t>information</a:t>
            </a:r>
            <a:r>
              <a:rPr sz="2000" spc="160" dirty="0">
                <a:latin typeface="Times New Roman"/>
                <a:cs typeface="Times New Roman"/>
              </a:rPr>
              <a:t> </a:t>
            </a:r>
            <a:r>
              <a:rPr sz="2000" spc="-5" dirty="0">
                <a:latin typeface="Times New Roman"/>
                <a:cs typeface="Times New Roman"/>
              </a:rPr>
              <a:t>if</a:t>
            </a:r>
            <a:r>
              <a:rPr sz="2000" spc="35" dirty="0">
                <a:latin typeface="Times New Roman"/>
                <a:cs typeface="Times New Roman"/>
              </a:rPr>
              <a:t> </a:t>
            </a:r>
            <a:r>
              <a:rPr sz="2000" spc="-5" dirty="0">
                <a:latin typeface="Times New Roman"/>
                <a:cs typeface="Times New Roman"/>
              </a:rPr>
              <a:t>the</a:t>
            </a:r>
            <a:r>
              <a:rPr sz="2000" spc="-35" dirty="0">
                <a:latin typeface="Times New Roman"/>
                <a:cs typeface="Times New Roman"/>
              </a:rPr>
              <a:t> </a:t>
            </a:r>
            <a:r>
              <a:rPr sz="2000" spc="-20" dirty="0">
                <a:latin typeface="Times New Roman"/>
                <a:cs typeface="Times New Roman"/>
              </a:rPr>
              <a:t>system</a:t>
            </a:r>
            <a:r>
              <a:rPr sz="2000" spc="100" dirty="0">
                <a:latin typeface="Times New Roman"/>
                <a:cs typeface="Times New Roman"/>
              </a:rPr>
              <a:t> </a:t>
            </a:r>
            <a:r>
              <a:rPr sz="2000" spc="-10" dirty="0">
                <a:latin typeface="Times New Roman"/>
                <a:cs typeface="Times New Roman"/>
              </a:rPr>
              <a:t>fails.</a:t>
            </a:r>
            <a:endParaRPr sz="2000" dirty="0">
              <a:latin typeface="Times New Roman"/>
              <a:cs typeface="Times New Roman"/>
            </a:endParaRPr>
          </a:p>
          <a:p>
            <a:pPr marL="355600" indent="-343535">
              <a:lnSpc>
                <a:spcPct val="100000"/>
              </a:lnSpc>
              <a:spcBef>
                <a:spcPts val="705"/>
              </a:spcBef>
              <a:buChar char="-"/>
              <a:tabLst>
                <a:tab pos="355600" algn="l"/>
                <a:tab pos="356235" algn="l"/>
              </a:tabLst>
            </a:pPr>
            <a:r>
              <a:rPr sz="2000" spc="5" dirty="0">
                <a:latin typeface="Times New Roman"/>
                <a:cs typeface="Times New Roman"/>
              </a:rPr>
              <a:t>Must</a:t>
            </a:r>
            <a:r>
              <a:rPr sz="2000" spc="-70" dirty="0">
                <a:latin typeface="Times New Roman"/>
                <a:cs typeface="Times New Roman"/>
              </a:rPr>
              <a:t> </a:t>
            </a:r>
            <a:r>
              <a:rPr sz="2000" spc="-5" dirty="0">
                <a:latin typeface="Times New Roman"/>
                <a:cs typeface="Times New Roman"/>
              </a:rPr>
              <a:t>be </a:t>
            </a:r>
            <a:r>
              <a:rPr sz="2000" spc="-20" dirty="0">
                <a:latin typeface="Times New Roman"/>
                <a:cs typeface="Times New Roman"/>
              </a:rPr>
              <a:t>carefully</a:t>
            </a:r>
            <a:r>
              <a:rPr sz="2000" spc="135" dirty="0">
                <a:latin typeface="Times New Roman"/>
                <a:cs typeface="Times New Roman"/>
              </a:rPr>
              <a:t> </a:t>
            </a:r>
            <a:r>
              <a:rPr sz="2000" spc="-5" dirty="0">
                <a:latin typeface="Times New Roman"/>
                <a:cs typeface="Times New Roman"/>
              </a:rPr>
              <a:t>managed.</a:t>
            </a:r>
            <a:endParaRPr sz="20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0799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50" dirty="0">
                <a:solidFill>
                  <a:srgbClr val="00AF50"/>
                </a:solidFill>
                <a:latin typeface="Times New Roman"/>
                <a:cs typeface="Times New Roman"/>
              </a:rPr>
              <a:t> </a:t>
            </a:r>
            <a:r>
              <a:rPr sz="3200" b="1" dirty="0">
                <a:solidFill>
                  <a:srgbClr val="00AF50"/>
                </a:solidFill>
                <a:latin typeface="Times New Roman"/>
                <a:cs typeface="Times New Roman"/>
              </a:rPr>
              <a:t>Relational</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Database</a:t>
            </a:r>
            <a:r>
              <a:rPr sz="3200" b="1" spc="-45" dirty="0">
                <a:solidFill>
                  <a:srgbClr val="00AF50"/>
                </a:solidFill>
                <a:latin typeface="Times New Roman"/>
                <a:cs typeface="Times New Roman"/>
              </a:rPr>
              <a:t> </a:t>
            </a:r>
            <a:r>
              <a:rPr sz="3200" b="1" spc="5" dirty="0">
                <a:solidFill>
                  <a:srgbClr val="00AF50"/>
                </a:solidFill>
                <a:latin typeface="Times New Roman"/>
                <a:cs typeface="Times New Roman"/>
              </a:rPr>
              <a:t>Model</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17</a:t>
            </a:fld>
            <a:endParaRPr sz="1000">
              <a:latin typeface="Arial MT"/>
              <a:cs typeface="Arial MT"/>
            </a:endParaRPr>
          </a:p>
        </p:txBody>
      </p:sp>
      <p:sp>
        <p:nvSpPr>
          <p:cNvPr id="3" name="object 3"/>
          <p:cNvSpPr txBox="1"/>
          <p:nvPr/>
        </p:nvSpPr>
        <p:spPr>
          <a:xfrm>
            <a:off x="536257" y="1143000"/>
            <a:ext cx="8078470" cy="4341766"/>
          </a:xfrm>
          <a:prstGeom prst="rect">
            <a:avLst/>
          </a:prstGeom>
        </p:spPr>
        <p:txBody>
          <a:bodyPr vert="horz" wrap="square" lIns="0" tIns="12700" rIns="0" bIns="0" rtlCol="0">
            <a:spAutoFit/>
          </a:bodyPr>
          <a:lstStyle/>
          <a:p>
            <a:pPr marL="12700">
              <a:lnSpc>
                <a:spcPct val="120000"/>
              </a:lnSpc>
              <a:spcBef>
                <a:spcPts val="600"/>
              </a:spcBef>
            </a:pPr>
            <a:r>
              <a:rPr sz="2000" b="1" spc="-5" dirty="0">
                <a:solidFill>
                  <a:srgbClr val="006FC0"/>
                </a:solidFill>
                <a:latin typeface="Times New Roman"/>
                <a:cs typeface="Times New Roman"/>
              </a:rPr>
              <a:t>Database</a:t>
            </a:r>
            <a:r>
              <a:rPr sz="2000" b="1" spc="10" dirty="0">
                <a:solidFill>
                  <a:srgbClr val="006FC0"/>
                </a:solidFill>
                <a:latin typeface="Times New Roman"/>
                <a:cs typeface="Times New Roman"/>
              </a:rPr>
              <a:t> </a:t>
            </a:r>
            <a:r>
              <a:rPr sz="2000" b="1" spc="-10" dirty="0">
                <a:solidFill>
                  <a:srgbClr val="006FC0"/>
                </a:solidFill>
                <a:latin typeface="Times New Roman"/>
                <a:cs typeface="Times New Roman"/>
              </a:rPr>
              <a:t>Management</a:t>
            </a:r>
            <a:r>
              <a:rPr sz="2000" b="1" spc="35" dirty="0">
                <a:solidFill>
                  <a:srgbClr val="006FC0"/>
                </a:solidFill>
                <a:latin typeface="Times New Roman"/>
                <a:cs typeface="Times New Roman"/>
              </a:rPr>
              <a:t> </a:t>
            </a:r>
            <a:r>
              <a:rPr sz="2000" b="1" spc="-5" dirty="0">
                <a:solidFill>
                  <a:srgbClr val="006FC0"/>
                </a:solidFill>
                <a:latin typeface="Times New Roman"/>
                <a:cs typeface="Times New Roman"/>
              </a:rPr>
              <a:t>system</a:t>
            </a:r>
            <a:r>
              <a:rPr sz="2000" b="1" spc="-15" dirty="0">
                <a:solidFill>
                  <a:srgbClr val="006FC0"/>
                </a:solidFill>
                <a:latin typeface="Times New Roman"/>
                <a:cs typeface="Times New Roman"/>
              </a:rPr>
              <a:t> </a:t>
            </a:r>
            <a:r>
              <a:rPr sz="2000" b="1" dirty="0">
                <a:solidFill>
                  <a:srgbClr val="006FC0"/>
                </a:solidFill>
                <a:latin typeface="Times New Roman"/>
                <a:cs typeface="Times New Roman"/>
              </a:rPr>
              <a:t>(DBMS)</a:t>
            </a:r>
            <a:endParaRPr sz="2000" dirty="0">
              <a:latin typeface="Times New Roman"/>
              <a:cs typeface="Times New Roman"/>
            </a:endParaRPr>
          </a:p>
          <a:p>
            <a:pPr>
              <a:lnSpc>
                <a:spcPct val="120000"/>
              </a:lnSpc>
              <a:spcBef>
                <a:spcPts val="600"/>
              </a:spcBef>
            </a:pPr>
            <a:endParaRPr sz="700" dirty="0">
              <a:latin typeface="Times New Roman"/>
              <a:cs typeface="Times New Roman"/>
            </a:endParaRPr>
          </a:p>
          <a:p>
            <a:pPr marL="355600" indent="-343535">
              <a:lnSpc>
                <a:spcPct val="120000"/>
              </a:lnSpc>
              <a:spcBef>
                <a:spcPts val="600"/>
              </a:spcBef>
              <a:buChar char="-"/>
              <a:tabLst>
                <a:tab pos="355600" algn="l"/>
                <a:tab pos="356235" algn="l"/>
              </a:tabLst>
            </a:pPr>
            <a:r>
              <a:rPr sz="2000" spc="-10" dirty="0">
                <a:latin typeface="Times New Roman"/>
                <a:cs typeface="Times New Roman"/>
              </a:rPr>
              <a:t>Relational</a:t>
            </a:r>
            <a:r>
              <a:rPr sz="2000" spc="50" dirty="0">
                <a:latin typeface="Times New Roman"/>
                <a:cs typeface="Times New Roman"/>
              </a:rPr>
              <a:t> </a:t>
            </a:r>
            <a:r>
              <a:rPr sz="2000" spc="5" dirty="0">
                <a:latin typeface="Times New Roman"/>
                <a:cs typeface="Times New Roman"/>
              </a:rPr>
              <a:t>database</a:t>
            </a:r>
            <a:r>
              <a:rPr sz="2000" spc="-45" dirty="0">
                <a:latin typeface="Times New Roman"/>
                <a:cs typeface="Times New Roman"/>
              </a:rPr>
              <a:t> </a:t>
            </a:r>
            <a:r>
              <a:rPr sz="2000" spc="-20" dirty="0">
                <a:latin typeface="Times New Roman"/>
                <a:cs typeface="Times New Roman"/>
              </a:rPr>
              <a:t>model</a:t>
            </a:r>
            <a:r>
              <a:rPr sz="2000" spc="30" dirty="0">
                <a:latin typeface="Times New Roman"/>
                <a:cs typeface="Times New Roman"/>
              </a:rPr>
              <a:t> </a:t>
            </a:r>
            <a:r>
              <a:rPr sz="2000" dirty="0">
                <a:latin typeface="Times New Roman"/>
                <a:cs typeface="Times New Roman"/>
              </a:rPr>
              <a:t>-</a:t>
            </a:r>
            <a:r>
              <a:rPr sz="2000" spc="30" dirty="0">
                <a:latin typeface="Times New Roman"/>
                <a:cs typeface="Times New Roman"/>
              </a:rPr>
              <a:t> </a:t>
            </a:r>
            <a:r>
              <a:rPr sz="2000" spc="-10" dirty="0">
                <a:latin typeface="Times New Roman"/>
                <a:cs typeface="Times New Roman"/>
              </a:rPr>
              <a:t>popular</a:t>
            </a:r>
            <a:r>
              <a:rPr sz="2000" spc="35" dirty="0">
                <a:latin typeface="Times New Roman"/>
                <a:cs typeface="Times New Roman"/>
              </a:rPr>
              <a:t> </a:t>
            </a:r>
            <a:r>
              <a:rPr sz="2000" dirty="0">
                <a:latin typeface="Times New Roman"/>
                <a:cs typeface="Times New Roman"/>
              </a:rPr>
              <a:t>and</a:t>
            </a:r>
            <a:r>
              <a:rPr sz="2000" spc="-50" dirty="0">
                <a:latin typeface="Times New Roman"/>
                <a:cs typeface="Times New Roman"/>
              </a:rPr>
              <a:t> </a:t>
            </a:r>
            <a:r>
              <a:rPr sz="2000" spc="-5" dirty="0">
                <a:latin typeface="Times New Roman"/>
                <a:cs typeface="Times New Roman"/>
              </a:rPr>
              <a:t>easy</a:t>
            </a:r>
            <a:r>
              <a:rPr sz="2000" spc="5" dirty="0">
                <a:latin typeface="Times New Roman"/>
                <a:cs typeface="Times New Roman"/>
              </a:rPr>
              <a:t> </a:t>
            </a:r>
            <a:r>
              <a:rPr sz="2000" spc="-5" dirty="0">
                <a:latin typeface="Times New Roman"/>
                <a:cs typeface="Times New Roman"/>
              </a:rPr>
              <a:t>to </a:t>
            </a:r>
            <a:r>
              <a:rPr sz="2000" spc="-10" dirty="0">
                <a:latin typeface="Times New Roman"/>
                <a:cs typeface="Times New Roman"/>
              </a:rPr>
              <a:t>use.</a:t>
            </a:r>
            <a:endParaRPr sz="2000" dirty="0">
              <a:latin typeface="Times New Roman"/>
              <a:cs typeface="Times New Roman"/>
            </a:endParaRPr>
          </a:p>
          <a:p>
            <a:pPr marL="355600" indent="-343535">
              <a:lnSpc>
                <a:spcPct val="120000"/>
              </a:lnSpc>
              <a:spcBef>
                <a:spcPts val="600"/>
              </a:spcBef>
              <a:buChar char="-"/>
              <a:tabLst>
                <a:tab pos="355600" algn="l"/>
                <a:tab pos="356235" algn="l"/>
              </a:tabLst>
            </a:pPr>
            <a:r>
              <a:rPr sz="2000" spc="-10" dirty="0">
                <a:latin typeface="Times New Roman"/>
                <a:cs typeface="Times New Roman"/>
              </a:rPr>
              <a:t>Popular</a:t>
            </a:r>
            <a:r>
              <a:rPr sz="2000" spc="45" dirty="0">
                <a:latin typeface="Times New Roman"/>
                <a:cs typeface="Times New Roman"/>
              </a:rPr>
              <a:t> </a:t>
            </a:r>
            <a:r>
              <a:rPr sz="2000" spc="-20" dirty="0">
                <a:latin typeface="Times New Roman"/>
                <a:cs typeface="Times New Roman"/>
              </a:rPr>
              <a:t>examples</a:t>
            </a:r>
            <a:r>
              <a:rPr sz="2000" spc="140" dirty="0">
                <a:latin typeface="Times New Roman"/>
                <a:cs typeface="Times New Roman"/>
              </a:rPr>
              <a:t> </a:t>
            </a:r>
            <a:r>
              <a:rPr sz="2000" spc="-25" dirty="0">
                <a:latin typeface="Times New Roman"/>
                <a:cs typeface="Times New Roman"/>
              </a:rPr>
              <a:t>of</a:t>
            </a:r>
            <a:r>
              <a:rPr sz="2000" spc="40" dirty="0">
                <a:latin typeface="Times New Roman"/>
                <a:cs typeface="Times New Roman"/>
              </a:rPr>
              <a:t> </a:t>
            </a:r>
            <a:r>
              <a:rPr sz="2000" spc="-15" dirty="0">
                <a:latin typeface="Times New Roman"/>
                <a:cs typeface="Times New Roman"/>
              </a:rPr>
              <a:t>relational</a:t>
            </a:r>
            <a:r>
              <a:rPr sz="2000" spc="110" dirty="0">
                <a:latin typeface="Times New Roman"/>
                <a:cs typeface="Times New Roman"/>
              </a:rPr>
              <a:t> </a:t>
            </a:r>
            <a:r>
              <a:rPr sz="2000" spc="-5" dirty="0">
                <a:latin typeface="Times New Roman"/>
                <a:cs typeface="Times New Roman"/>
              </a:rPr>
              <a:t>databases</a:t>
            </a:r>
            <a:r>
              <a:rPr sz="2000" spc="-10" dirty="0">
                <a:latin typeface="Times New Roman"/>
                <a:cs typeface="Times New Roman"/>
              </a:rPr>
              <a:t> </a:t>
            </a:r>
            <a:r>
              <a:rPr sz="2000" spc="-5" dirty="0">
                <a:latin typeface="Times New Roman"/>
                <a:cs typeface="Times New Roman"/>
              </a:rPr>
              <a:t>are</a:t>
            </a:r>
            <a:r>
              <a:rPr sz="2000" spc="25" dirty="0">
                <a:latin typeface="Times New Roman"/>
                <a:cs typeface="Times New Roman"/>
              </a:rPr>
              <a:t> </a:t>
            </a:r>
            <a:r>
              <a:rPr sz="2000" spc="-25" dirty="0">
                <a:latin typeface="Times New Roman"/>
                <a:cs typeface="Times New Roman"/>
              </a:rPr>
              <a:t>Microsoft</a:t>
            </a:r>
            <a:r>
              <a:rPr sz="2000" spc="160" dirty="0">
                <a:latin typeface="Times New Roman"/>
                <a:cs typeface="Times New Roman"/>
              </a:rPr>
              <a:t> </a:t>
            </a:r>
            <a:r>
              <a:rPr sz="2000" spc="-20" dirty="0">
                <a:latin typeface="Times New Roman"/>
                <a:cs typeface="Times New Roman"/>
              </a:rPr>
              <a:t>Access</a:t>
            </a:r>
            <a:r>
              <a:rPr sz="2000" spc="8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spc="-15" dirty="0">
                <a:latin typeface="Times New Roman"/>
                <a:cs typeface="Times New Roman"/>
              </a:rPr>
              <a:t>Oracle.</a:t>
            </a:r>
            <a:endParaRPr sz="2000" dirty="0">
              <a:latin typeface="Times New Roman"/>
              <a:cs typeface="Times New Roman"/>
            </a:endParaRPr>
          </a:p>
          <a:p>
            <a:pPr marL="355600" marR="12700" indent="-343535">
              <a:lnSpc>
                <a:spcPct val="120000"/>
              </a:lnSpc>
              <a:spcBef>
                <a:spcPts val="600"/>
              </a:spcBef>
              <a:buChar char="-"/>
              <a:tabLst>
                <a:tab pos="355600" algn="l"/>
                <a:tab pos="356235" algn="l"/>
              </a:tabLst>
            </a:pPr>
            <a:r>
              <a:rPr sz="2000" spc="-15" dirty="0">
                <a:latin typeface="Times New Roman"/>
                <a:cs typeface="Times New Roman"/>
              </a:rPr>
              <a:t>Other</a:t>
            </a:r>
            <a:r>
              <a:rPr sz="2000" spc="185" dirty="0">
                <a:latin typeface="Times New Roman"/>
                <a:cs typeface="Times New Roman"/>
              </a:rPr>
              <a:t> </a:t>
            </a:r>
            <a:r>
              <a:rPr sz="2000" spc="5" dirty="0">
                <a:latin typeface="Times New Roman"/>
                <a:cs typeface="Times New Roman"/>
              </a:rPr>
              <a:t>database</a:t>
            </a:r>
            <a:r>
              <a:rPr sz="2000" spc="165" dirty="0">
                <a:latin typeface="Times New Roman"/>
                <a:cs typeface="Times New Roman"/>
              </a:rPr>
              <a:t> </a:t>
            </a:r>
            <a:r>
              <a:rPr sz="2000" spc="-5" dirty="0">
                <a:latin typeface="Times New Roman"/>
                <a:cs typeface="Times New Roman"/>
              </a:rPr>
              <a:t>models</a:t>
            </a:r>
            <a:r>
              <a:rPr sz="2000" spc="215" dirty="0">
                <a:latin typeface="Times New Roman"/>
                <a:cs typeface="Times New Roman"/>
              </a:rPr>
              <a:t> </a:t>
            </a:r>
            <a:r>
              <a:rPr sz="2000" spc="-10" dirty="0">
                <a:latin typeface="Times New Roman"/>
                <a:cs typeface="Times New Roman"/>
              </a:rPr>
              <a:t>(like</a:t>
            </a:r>
            <a:r>
              <a:rPr sz="2000" spc="220" dirty="0">
                <a:latin typeface="Times New Roman"/>
                <a:cs typeface="Times New Roman"/>
              </a:rPr>
              <a:t> </a:t>
            </a:r>
            <a:r>
              <a:rPr sz="2000" dirty="0">
                <a:latin typeface="Times New Roman"/>
                <a:cs typeface="Times New Roman"/>
              </a:rPr>
              <a:t>the</a:t>
            </a:r>
            <a:r>
              <a:rPr sz="2000" spc="204" dirty="0">
                <a:latin typeface="Times New Roman"/>
                <a:cs typeface="Times New Roman"/>
              </a:rPr>
              <a:t> </a:t>
            </a:r>
            <a:r>
              <a:rPr sz="2000" spc="-5" dirty="0">
                <a:latin typeface="Times New Roman"/>
                <a:cs typeface="Times New Roman"/>
              </a:rPr>
              <a:t>hierarchical</a:t>
            </a:r>
            <a:r>
              <a:rPr sz="2000" spc="210" dirty="0">
                <a:latin typeface="Times New Roman"/>
                <a:cs typeface="Times New Roman"/>
              </a:rPr>
              <a:t> </a:t>
            </a:r>
            <a:r>
              <a:rPr sz="2000" dirty="0">
                <a:latin typeface="Times New Roman"/>
                <a:cs typeface="Times New Roman"/>
              </a:rPr>
              <a:t>and</a:t>
            </a:r>
            <a:r>
              <a:rPr sz="2000" spc="200" dirty="0">
                <a:latin typeface="Times New Roman"/>
                <a:cs typeface="Times New Roman"/>
              </a:rPr>
              <a:t> </a:t>
            </a:r>
            <a:r>
              <a:rPr sz="2000" spc="-5" dirty="0">
                <a:latin typeface="Times New Roman"/>
                <a:cs typeface="Times New Roman"/>
              </a:rPr>
              <a:t>network</a:t>
            </a:r>
            <a:r>
              <a:rPr sz="2000" spc="210" dirty="0">
                <a:latin typeface="Times New Roman"/>
                <a:cs typeface="Times New Roman"/>
              </a:rPr>
              <a:t> </a:t>
            </a:r>
            <a:r>
              <a:rPr sz="2000" dirty="0">
                <a:latin typeface="Times New Roman"/>
                <a:cs typeface="Times New Roman"/>
              </a:rPr>
              <a:t>models)</a:t>
            </a:r>
            <a:r>
              <a:rPr sz="2000" spc="190" dirty="0">
                <a:latin typeface="Times New Roman"/>
                <a:cs typeface="Times New Roman"/>
              </a:rPr>
              <a:t> </a:t>
            </a:r>
            <a:r>
              <a:rPr sz="2000" spc="-5" dirty="0">
                <a:latin typeface="Times New Roman"/>
                <a:cs typeface="Times New Roman"/>
              </a:rPr>
              <a:t>are</a:t>
            </a:r>
            <a:r>
              <a:rPr sz="2000" spc="220" dirty="0">
                <a:latin typeface="Times New Roman"/>
                <a:cs typeface="Times New Roman"/>
              </a:rPr>
              <a:t> </a:t>
            </a:r>
            <a:r>
              <a:rPr sz="2000" spc="-5" dirty="0">
                <a:latin typeface="Times New Roman"/>
                <a:cs typeface="Times New Roman"/>
              </a:rPr>
              <a:t>not </a:t>
            </a:r>
            <a:r>
              <a:rPr sz="2000" spc="-484" dirty="0">
                <a:latin typeface="Times New Roman"/>
                <a:cs typeface="Times New Roman"/>
              </a:rPr>
              <a:t> </a:t>
            </a:r>
            <a:r>
              <a:rPr sz="2000" spc="-10" dirty="0">
                <a:latin typeface="Times New Roman"/>
                <a:cs typeface="Times New Roman"/>
              </a:rPr>
              <a:t>used</a:t>
            </a:r>
            <a:r>
              <a:rPr sz="2000" dirty="0">
                <a:latin typeface="Times New Roman"/>
                <a:cs typeface="Times New Roman"/>
              </a:rPr>
              <a:t> by </a:t>
            </a:r>
            <a:r>
              <a:rPr sz="2000" spc="-15" dirty="0">
                <a:latin typeface="Times New Roman"/>
                <a:cs typeface="Times New Roman"/>
              </a:rPr>
              <a:t>organizational</a:t>
            </a:r>
            <a:r>
              <a:rPr sz="2000" spc="155" dirty="0">
                <a:latin typeface="Times New Roman"/>
                <a:cs typeface="Times New Roman"/>
              </a:rPr>
              <a:t> </a:t>
            </a:r>
            <a:r>
              <a:rPr sz="2000" spc="-30" dirty="0">
                <a:latin typeface="Times New Roman"/>
                <a:cs typeface="Times New Roman"/>
              </a:rPr>
              <a:t>employees.</a:t>
            </a:r>
            <a:endParaRPr sz="2000" dirty="0">
              <a:latin typeface="Times New Roman"/>
              <a:cs typeface="Times New Roman"/>
            </a:endParaRPr>
          </a:p>
          <a:p>
            <a:pPr marL="355600" marR="9525" indent="-343535">
              <a:lnSpc>
                <a:spcPct val="120000"/>
              </a:lnSpc>
              <a:spcBef>
                <a:spcPts val="600"/>
              </a:spcBef>
              <a:buChar char="-"/>
              <a:tabLst>
                <a:tab pos="355600" algn="l"/>
                <a:tab pos="356235" algn="l"/>
                <a:tab pos="1067435" algn="l"/>
                <a:tab pos="2122170" algn="l"/>
                <a:tab pos="2731770" algn="l"/>
                <a:tab pos="4149090" algn="l"/>
                <a:tab pos="4835525" algn="l"/>
                <a:tab pos="6023610" algn="l"/>
                <a:tab pos="6601459" algn="l"/>
                <a:tab pos="7472045" algn="l"/>
              </a:tabLst>
            </a:pPr>
            <a:r>
              <a:rPr sz="2000" spc="15" dirty="0">
                <a:latin typeface="Times New Roman"/>
                <a:cs typeface="Times New Roman"/>
              </a:rPr>
              <a:t>M</a:t>
            </a:r>
            <a:r>
              <a:rPr sz="2000" spc="-55" dirty="0">
                <a:latin typeface="Times New Roman"/>
                <a:cs typeface="Times New Roman"/>
              </a:rPr>
              <a:t>o</a:t>
            </a:r>
            <a:r>
              <a:rPr sz="2000" spc="20" dirty="0">
                <a:latin typeface="Times New Roman"/>
                <a:cs typeface="Times New Roman"/>
              </a:rPr>
              <a:t>s</a:t>
            </a:r>
            <a:r>
              <a:rPr sz="2000" dirty="0">
                <a:latin typeface="Times New Roman"/>
                <a:cs typeface="Times New Roman"/>
              </a:rPr>
              <a:t>t	bu</a:t>
            </a:r>
            <a:r>
              <a:rPr sz="2000" spc="15" dirty="0">
                <a:latin typeface="Times New Roman"/>
                <a:cs typeface="Times New Roman"/>
              </a:rPr>
              <a:t>s</a:t>
            </a:r>
            <a:r>
              <a:rPr sz="2000" spc="-10" dirty="0">
                <a:latin typeface="Times New Roman"/>
                <a:cs typeface="Times New Roman"/>
              </a:rPr>
              <a:t>i</a:t>
            </a:r>
            <a:r>
              <a:rPr sz="2000" dirty="0">
                <a:latin typeface="Times New Roman"/>
                <a:cs typeface="Times New Roman"/>
              </a:rPr>
              <a:t>n</a:t>
            </a:r>
            <a:r>
              <a:rPr sz="2000" spc="-40" dirty="0">
                <a:latin typeface="Times New Roman"/>
                <a:cs typeface="Times New Roman"/>
              </a:rPr>
              <a:t>e</a:t>
            </a:r>
            <a:r>
              <a:rPr sz="2000" spc="20" dirty="0">
                <a:latin typeface="Times New Roman"/>
                <a:cs typeface="Times New Roman"/>
              </a:rPr>
              <a:t>s</a:t>
            </a:r>
            <a:r>
              <a:rPr sz="2000" dirty="0">
                <a:latin typeface="Times New Roman"/>
                <a:cs typeface="Times New Roman"/>
              </a:rPr>
              <a:t>s	d</a:t>
            </a:r>
            <a:r>
              <a:rPr sz="2000" spc="5" dirty="0">
                <a:latin typeface="Times New Roman"/>
                <a:cs typeface="Times New Roman"/>
              </a:rPr>
              <a:t>a</a:t>
            </a:r>
            <a:r>
              <a:rPr sz="2000" spc="-60" dirty="0">
                <a:latin typeface="Times New Roman"/>
                <a:cs typeface="Times New Roman"/>
              </a:rPr>
              <a:t>t</a:t>
            </a:r>
            <a:r>
              <a:rPr sz="2000" dirty="0">
                <a:latin typeface="Times New Roman"/>
                <a:cs typeface="Times New Roman"/>
              </a:rPr>
              <a:t>a	</a:t>
            </a:r>
            <a:r>
              <a:rPr sz="2000" spc="-10" dirty="0">
                <a:latin typeface="Times New Roman"/>
                <a:cs typeface="Times New Roman"/>
              </a:rPr>
              <a:t>t</a:t>
            </a:r>
            <a:r>
              <a:rPr sz="2000" spc="-20" dirty="0">
                <a:latin typeface="Times New Roman"/>
                <a:cs typeface="Times New Roman"/>
              </a:rPr>
              <a:t>r</a:t>
            </a:r>
            <a:r>
              <a:rPr sz="2000" spc="5" dirty="0">
                <a:latin typeface="Times New Roman"/>
                <a:cs typeface="Times New Roman"/>
              </a:rPr>
              <a:t>a</a:t>
            </a:r>
            <a:r>
              <a:rPr sz="2000" dirty="0">
                <a:latin typeface="Times New Roman"/>
                <a:cs typeface="Times New Roman"/>
              </a:rPr>
              <a:t>d</a:t>
            </a:r>
            <a:r>
              <a:rPr sz="2000" spc="-10" dirty="0">
                <a:latin typeface="Times New Roman"/>
                <a:cs typeface="Times New Roman"/>
              </a:rPr>
              <a:t>iti</a:t>
            </a:r>
            <a:r>
              <a:rPr sz="2000" spc="-55" dirty="0">
                <a:latin typeface="Times New Roman"/>
                <a:cs typeface="Times New Roman"/>
              </a:rPr>
              <a:t>o</a:t>
            </a:r>
            <a:r>
              <a:rPr sz="2000" dirty="0">
                <a:latin typeface="Times New Roman"/>
                <a:cs typeface="Times New Roman"/>
              </a:rPr>
              <a:t>n</a:t>
            </a:r>
            <a:r>
              <a:rPr sz="2000" spc="5" dirty="0">
                <a:latin typeface="Times New Roman"/>
                <a:cs typeface="Times New Roman"/>
              </a:rPr>
              <a:t>a</a:t>
            </a:r>
            <a:r>
              <a:rPr sz="2000" spc="-10" dirty="0">
                <a:latin typeface="Times New Roman"/>
                <a:cs typeface="Times New Roman"/>
              </a:rPr>
              <a:t>l</a:t>
            </a:r>
            <a:r>
              <a:rPr sz="2000" spc="40" dirty="0">
                <a:latin typeface="Times New Roman"/>
                <a:cs typeface="Times New Roman"/>
              </a:rPr>
              <a:t>l</a:t>
            </a:r>
            <a:r>
              <a:rPr sz="2000" dirty="0">
                <a:latin typeface="Times New Roman"/>
                <a:cs typeface="Times New Roman"/>
              </a:rPr>
              <a:t>y	w</a:t>
            </a:r>
            <a:r>
              <a:rPr sz="2000" spc="5" dirty="0">
                <a:latin typeface="Times New Roman"/>
                <a:cs typeface="Times New Roman"/>
              </a:rPr>
              <a:t>e</a:t>
            </a:r>
            <a:r>
              <a:rPr sz="2000" spc="-20" dirty="0">
                <a:latin typeface="Times New Roman"/>
                <a:cs typeface="Times New Roman"/>
              </a:rPr>
              <a:t>r</a:t>
            </a:r>
            <a:r>
              <a:rPr sz="2000" dirty="0">
                <a:latin typeface="Times New Roman"/>
                <a:cs typeface="Times New Roman"/>
              </a:rPr>
              <a:t>e	</a:t>
            </a:r>
            <a:r>
              <a:rPr sz="2000" spc="-55" dirty="0">
                <a:latin typeface="Times New Roman"/>
                <a:cs typeface="Times New Roman"/>
              </a:rPr>
              <a:t>o</a:t>
            </a:r>
            <a:r>
              <a:rPr sz="2000" spc="-20" dirty="0">
                <a:latin typeface="Times New Roman"/>
                <a:cs typeface="Times New Roman"/>
              </a:rPr>
              <a:t>r</a:t>
            </a:r>
            <a:r>
              <a:rPr sz="2000" dirty="0">
                <a:latin typeface="Times New Roman"/>
                <a:cs typeface="Times New Roman"/>
              </a:rPr>
              <a:t>g</a:t>
            </a:r>
            <a:r>
              <a:rPr sz="2000" spc="5" dirty="0">
                <a:latin typeface="Times New Roman"/>
                <a:cs typeface="Times New Roman"/>
              </a:rPr>
              <a:t>a</a:t>
            </a:r>
            <a:r>
              <a:rPr sz="2000" dirty="0">
                <a:latin typeface="Times New Roman"/>
                <a:cs typeface="Times New Roman"/>
              </a:rPr>
              <a:t>n</a:t>
            </a:r>
            <a:r>
              <a:rPr sz="2000" spc="40" dirty="0">
                <a:latin typeface="Times New Roman"/>
                <a:cs typeface="Times New Roman"/>
              </a:rPr>
              <a:t>i</a:t>
            </a:r>
            <a:r>
              <a:rPr sz="2000" spc="5" dirty="0">
                <a:latin typeface="Times New Roman"/>
                <a:cs typeface="Times New Roman"/>
              </a:rPr>
              <a:t>z</a:t>
            </a:r>
            <a:r>
              <a:rPr sz="2000" spc="-40" dirty="0">
                <a:latin typeface="Times New Roman"/>
                <a:cs typeface="Times New Roman"/>
              </a:rPr>
              <a:t>e</a:t>
            </a:r>
            <a:r>
              <a:rPr sz="2000" dirty="0">
                <a:latin typeface="Times New Roman"/>
                <a:cs typeface="Times New Roman"/>
              </a:rPr>
              <a:t>d	</a:t>
            </a:r>
            <a:r>
              <a:rPr sz="2000" spc="-10" dirty="0">
                <a:latin typeface="Times New Roman"/>
                <a:cs typeface="Times New Roman"/>
              </a:rPr>
              <a:t>i</a:t>
            </a:r>
            <a:r>
              <a:rPr sz="2000" dirty="0">
                <a:latin typeface="Times New Roman"/>
                <a:cs typeface="Times New Roman"/>
              </a:rPr>
              <a:t>n</a:t>
            </a:r>
            <a:r>
              <a:rPr sz="2000" spc="-10" dirty="0">
                <a:latin typeface="Times New Roman"/>
                <a:cs typeface="Times New Roman"/>
              </a:rPr>
              <a:t>t</a:t>
            </a:r>
            <a:r>
              <a:rPr sz="2000" dirty="0">
                <a:latin typeface="Times New Roman"/>
                <a:cs typeface="Times New Roman"/>
              </a:rPr>
              <a:t>o	</a:t>
            </a:r>
            <a:r>
              <a:rPr sz="2000" spc="20" dirty="0">
                <a:latin typeface="Times New Roman"/>
                <a:cs typeface="Times New Roman"/>
              </a:rPr>
              <a:t>s</a:t>
            </a:r>
            <a:r>
              <a:rPr sz="2000" spc="40" dirty="0">
                <a:latin typeface="Times New Roman"/>
                <a:cs typeface="Times New Roman"/>
              </a:rPr>
              <a:t>i</a:t>
            </a:r>
            <a:r>
              <a:rPr sz="2000" dirty="0">
                <a:latin typeface="Times New Roman"/>
                <a:cs typeface="Times New Roman"/>
              </a:rPr>
              <a:t>mp</a:t>
            </a:r>
            <a:r>
              <a:rPr sz="2000" spc="-10" dirty="0">
                <a:latin typeface="Times New Roman"/>
                <a:cs typeface="Times New Roman"/>
              </a:rPr>
              <a:t>l</a:t>
            </a:r>
            <a:r>
              <a:rPr sz="2000" dirty="0">
                <a:latin typeface="Times New Roman"/>
                <a:cs typeface="Times New Roman"/>
              </a:rPr>
              <a:t>e	</a:t>
            </a:r>
            <a:r>
              <a:rPr sz="2000" spc="-10" dirty="0">
                <a:latin typeface="Times New Roman"/>
                <a:cs typeface="Times New Roman"/>
              </a:rPr>
              <a:t>t</a:t>
            </a:r>
            <a:r>
              <a:rPr sz="2000" spc="5" dirty="0">
                <a:latin typeface="Times New Roman"/>
                <a:cs typeface="Times New Roman"/>
              </a:rPr>
              <a:t>a</a:t>
            </a:r>
            <a:r>
              <a:rPr sz="2000" dirty="0">
                <a:latin typeface="Times New Roman"/>
                <a:cs typeface="Times New Roman"/>
              </a:rPr>
              <a:t>bl</a:t>
            </a:r>
            <a:r>
              <a:rPr sz="2000" spc="-45" dirty="0">
                <a:latin typeface="Times New Roman"/>
                <a:cs typeface="Times New Roman"/>
              </a:rPr>
              <a:t>e</a:t>
            </a:r>
            <a:r>
              <a:rPr sz="2000" dirty="0">
                <a:latin typeface="Times New Roman"/>
                <a:cs typeface="Times New Roman"/>
              </a:rPr>
              <a:t>s  </a:t>
            </a:r>
            <a:r>
              <a:rPr sz="2000" spc="-10" dirty="0">
                <a:latin typeface="Times New Roman"/>
                <a:cs typeface="Times New Roman"/>
              </a:rPr>
              <a:t>consisting</a:t>
            </a:r>
            <a:r>
              <a:rPr sz="2000" spc="50" dirty="0">
                <a:latin typeface="Times New Roman"/>
                <a:cs typeface="Times New Roman"/>
              </a:rPr>
              <a:t> </a:t>
            </a:r>
            <a:r>
              <a:rPr sz="2000" spc="-25" dirty="0">
                <a:latin typeface="Times New Roman"/>
                <a:cs typeface="Times New Roman"/>
              </a:rPr>
              <a:t>of</a:t>
            </a:r>
            <a:r>
              <a:rPr sz="2000" spc="30" dirty="0">
                <a:latin typeface="Times New Roman"/>
                <a:cs typeface="Times New Roman"/>
              </a:rPr>
              <a:t> </a:t>
            </a:r>
            <a:r>
              <a:rPr sz="2000" spc="-20" dirty="0">
                <a:latin typeface="Times New Roman"/>
                <a:cs typeface="Times New Roman"/>
              </a:rPr>
              <a:t>columns</a:t>
            </a:r>
            <a:r>
              <a:rPr sz="2000" spc="75" dirty="0">
                <a:latin typeface="Times New Roman"/>
                <a:cs typeface="Times New Roman"/>
              </a:rPr>
              <a:t> </a:t>
            </a:r>
            <a:r>
              <a:rPr sz="2000" dirty="0">
                <a:latin typeface="Times New Roman"/>
                <a:cs typeface="Times New Roman"/>
              </a:rPr>
              <a:t>and </a:t>
            </a:r>
            <a:r>
              <a:rPr sz="2000" spc="-10" dirty="0">
                <a:latin typeface="Times New Roman"/>
                <a:cs typeface="Times New Roman"/>
              </a:rPr>
              <a:t>rows.</a:t>
            </a:r>
            <a:endParaRPr sz="2000" dirty="0">
              <a:latin typeface="Times New Roman"/>
              <a:cs typeface="Times New Roman"/>
            </a:endParaRPr>
          </a:p>
          <a:p>
            <a:pPr marL="355600" indent="-343535">
              <a:lnSpc>
                <a:spcPct val="120000"/>
              </a:lnSpc>
              <a:spcBef>
                <a:spcPts val="600"/>
              </a:spcBef>
              <a:buChar char="-"/>
              <a:tabLst>
                <a:tab pos="355600" algn="l"/>
                <a:tab pos="356235" algn="l"/>
              </a:tabLst>
            </a:pPr>
            <a:r>
              <a:rPr sz="2000" spc="-20" dirty="0">
                <a:latin typeface="Times New Roman"/>
                <a:cs typeface="Times New Roman"/>
              </a:rPr>
              <a:t>Tables</a:t>
            </a:r>
            <a:r>
              <a:rPr sz="2000" spc="135" dirty="0">
                <a:latin typeface="Times New Roman"/>
                <a:cs typeface="Times New Roman"/>
              </a:rPr>
              <a:t> </a:t>
            </a:r>
            <a:r>
              <a:rPr sz="2000" spc="-15" dirty="0">
                <a:latin typeface="Times New Roman"/>
                <a:cs typeface="Times New Roman"/>
              </a:rPr>
              <a:t>allow</a:t>
            </a:r>
            <a:r>
              <a:rPr sz="2000" spc="15" dirty="0">
                <a:latin typeface="Times New Roman"/>
                <a:cs typeface="Times New Roman"/>
              </a:rPr>
              <a:t> </a:t>
            </a:r>
            <a:r>
              <a:rPr sz="2000" spc="-20" dirty="0">
                <a:latin typeface="Times New Roman"/>
                <a:cs typeface="Times New Roman"/>
              </a:rPr>
              <a:t>people</a:t>
            </a:r>
            <a:r>
              <a:rPr sz="2000" spc="120" dirty="0">
                <a:latin typeface="Times New Roman"/>
                <a:cs typeface="Times New Roman"/>
              </a:rPr>
              <a:t> </a:t>
            </a:r>
            <a:r>
              <a:rPr sz="2000" spc="-5" dirty="0">
                <a:latin typeface="Times New Roman"/>
                <a:cs typeface="Times New Roman"/>
              </a:rPr>
              <a:t>to</a:t>
            </a:r>
            <a:r>
              <a:rPr sz="2000" spc="5" dirty="0">
                <a:latin typeface="Times New Roman"/>
                <a:cs typeface="Times New Roman"/>
              </a:rPr>
              <a:t> </a:t>
            </a:r>
            <a:r>
              <a:rPr sz="2000" spc="-20" dirty="0">
                <a:latin typeface="Times New Roman"/>
                <a:cs typeface="Times New Roman"/>
              </a:rPr>
              <a:t>compare</a:t>
            </a:r>
            <a:r>
              <a:rPr sz="2000" spc="70" dirty="0">
                <a:latin typeface="Times New Roman"/>
                <a:cs typeface="Times New Roman"/>
              </a:rPr>
              <a:t> </a:t>
            </a:r>
            <a:r>
              <a:rPr sz="2000" spc="-25" dirty="0">
                <a:latin typeface="Times New Roman"/>
                <a:cs typeface="Times New Roman"/>
              </a:rPr>
              <a:t>information</a:t>
            </a:r>
            <a:r>
              <a:rPr sz="2000" spc="215" dirty="0">
                <a:latin typeface="Times New Roman"/>
                <a:cs typeface="Times New Roman"/>
              </a:rPr>
              <a:t> </a:t>
            </a:r>
            <a:r>
              <a:rPr sz="2000" spc="-10" dirty="0">
                <a:latin typeface="Times New Roman"/>
                <a:cs typeface="Times New Roman"/>
              </a:rPr>
              <a:t>quickly</a:t>
            </a:r>
            <a:r>
              <a:rPr sz="2000" spc="15" dirty="0">
                <a:latin typeface="Times New Roman"/>
                <a:cs typeface="Times New Roman"/>
              </a:rPr>
              <a:t> </a:t>
            </a:r>
            <a:r>
              <a:rPr sz="2000" spc="-5" dirty="0">
                <a:latin typeface="Times New Roman"/>
                <a:cs typeface="Times New Roman"/>
              </a:rPr>
              <a:t>by</a:t>
            </a:r>
            <a:r>
              <a:rPr sz="2000" dirty="0">
                <a:latin typeface="Times New Roman"/>
                <a:cs typeface="Times New Roman"/>
              </a:rPr>
              <a:t> </a:t>
            </a:r>
            <a:r>
              <a:rPr sz="2000" spc="-25" dirty="0">
                <a:latin typeface="Times New Roman"/>
                <a:cs typeface="Times New Roman"/>
              </a:rPr>
              <a:t>row</a:t>
            </a:r>
            <a:r>
              <a:rPr sz="2000" spc="114" dirty="0">
                <a:latin typeface="Times New Roman"/>
                <a:cs typeface="Times New Roman"/>
              </a:rPr>
              <a:t> </a:t>
            </a:r>
            <a:r>
              <a:rPr sz="2000" spc="-30" dirty="0">
                <a:latin typeface="Times New Roman"/>
                <a:cs typeface="Times New Roman"/>
              </a:rPr>
              <a:t>or</a:t>
            </a:r>
            <a:r>
              <a:rPr sz="2000" spc="40" dirty="0">
                <a:latin typeface="Times New Roman"/>
                <a:cs typeface="Times New Roman"/>
              </a:rPr>
              <a:t> </a:t>
            </a:r>
            <a:r>
              <a:rPr sz="2000" spc="-20" dirty="0">
                <a:latin typeface="Times New Roman"/>
                <a:cs typeface="Times New Roman"/>
              </a:rPr>
              <a:t>column.</a:t>
            </a:r>
            <a:endParaRPr sz="2000" dirty="0">
              <a:latin typeface="Times New Roman"/>
              <a:cs typeface="Times New Roman"/>
            </a:endParaRPr>
          </a:p>
          <a:p>
            <a:pPr marL="355600" marR="5080" indent="-343535">
              <a:lnSpc>
                <a:spcPct val="120000"/>
              </a:lnSpc>
              <a:spcBef>
                <a:spcPts val="600"/>
              </a:spcBef>
              <a:buChar char="-"/>
              <a:tabLst>
                <a:tab pos="355600" algn="l"/>
                <a:tab pos="356235" algn="l"/>
              </a:tabLst>
            </a:pPr>
            <a:r>
              <a:rPr sz="2000" spc="-10" dirty="0">
                <a:latin typeface="Times New Roman"/>
                <a:cs typeface="Times New Roman"/>
              </a:rPr>
              <a:t>Users</a:t>
            </a:r>
            <a:r>
              <a:rPr sz="2000" spc="30" dirty="0">
                <a:latin typeface="Times New Roman"/>
                <a:cs typeface="Times New Roman"/>
              </a:rPr>
              <a:t> </a:t>
            </a:r>
            <a:r>
              <a:rPr sz="2000" spc="-10" dirty="0">
                <a:latin typeface="Times New Roman"/>
                <a:cs typeface="Times New Roman"/>
              </a:rPr>
              <a:t>can</a:t>
            </a:r>
            <a:r>
              <a:rPr sz="2000" spc="5" dirty="0">
                <a:latin typeface="Times New Roman"/>
                <a:cs typeface="Times New Roman"/>
              </a:rPr>
              <a:t> </a:t>
            </a:r>
            <a:r>
              <a:rPr sz="2000" spc="-10" dirty="0">
                <a:latin typeface="Times New Roman"/>
                <a:cs typeface="Times New Roman"/>
              </a:rPr>
              <a:t>retrieve</a:t>
            </a:r>
            <a:r>
              <a:rPr sz="2000" spc="-20" dirty="0">
                <a:latin typeface="Times New Roman"/>
                <a:cs typeface="Times New Roman"/>
              </a:rPr>
              <a:t> </a:t>
            </a:r>
            <a:r>
              <a:rPr sz="2000" spc="-5" dirty="0">
                <a:latin typeface="Times New Roman"/>
                <a:cs typeface="Times New Roman"/>
              </a:rPr>
              <a:t>items</a:t>
            </a:r>
            <a:r>
              <a:rPr sz="2000" spc="35" dirty="0">
                <a:latin typeface="Times New Roman"/>
                <a:cs typeface="Times New Roman"/>
              </a:rPr>
              <a:t> </a:t>
            </a:r>
            <a:r>
              <a:rPr sz="2000" spc="-5" dirty="0">
                <a:latin typeface="Times New Roman"/>
                <a:cs typeface="Times New Roman"/>
              </a:rPr>
              <a:t>rather</a:t>
            </a:r>
            <a:r>
              <a:rPr sz="2000" spc="40" dirty="0">
                <a:latin typeface="Times New Roman"/>
                <a:cs typeface="Times New Roman"/>
              </a:rPr>
              <a:t> </a:t>
            </a:r>
            <a:r>
              <a:rPr sz="2000" dirty="0">
                <a:latin typeface="Times New Roman"/>
                <a:cs typeface="Times New Roman"/>
              </a:rPr>
              <a:t>easily</a:t>
            </a:r>
            <a:r>
              <a:rPr sz="2000" spc="-90" dirty="0">
                <a:latin typeface="Times New Roman"/>
                <a:cs typeface="Times New Roman"/>
              </a:rPr>
              <a:t> </a:t>
            </a:r>
            <a:r>
              <a:rPr sz="2000" spc="20" dirty="0">
                <a:latin typeface="Times New Roman"/>
                <a:cs typeface="Times New Roman"/>
              </a:rPr>
              <a:t>by</a:t>
            </a:r>
            <a:r>
              <a:rPr sz="2000" spc="-40" dirty="0">
                <a:latin typeface="Times New Roman"/>
                <a:cs typeface="Times New Roman"/>
              </a:rPr>
              <a:t> </a:t>
            </a:r>
            <a:r>
              <a:rPr sz="2000" spc="-5" dirty="0">
                <a:latin typeface="Times New Roman"/>
                <a:cs typeface="Times New Roman"/>
              </a:rPr>
              <a:t>locating</a:t>
            </a:r>
            <a:r>
              <a:rPr sz="2000" spc="15" dirty="0">
                <a:latin typeface="Times New Roman"/>
                <a:cs typeface="Times New Roman"/>
              </a:rPr>
              <a:t> </a:t>
            </a:r>
            <a:r>
              <a:rPr sz="2000" spc="-5" dirty="0">
                <a:latin typeface="Times New Roman"/>
                <a:cs typeface="Times New Roman"/>
              </a:rPr>
              <a:t>the</a:t>
            </a:r>
            <a:r>
              <a:rPr sz="2000" spc="-35" dirty="0">
                <a:latin typeface="Times New Roman"/>
                <a:cs typeface="Times New Roman"/>
              </a:rPr>
              <a:t> </a:t>
            </a:r>
            <a:r>
              <a:rPr sz="2000" spc="-5" dirty="0">
                <a:latin typeface="Times New Roman"/>
                <a:cs typeface="Times New Roman"/>
              </a:rPr>
              <a:t>point</a:t>
            </a:r>
            <a:r>
              <a:rPr sz="2000" spc="55" dirty="0">
                <a:latin typeface="Times New Roman"/>
                <a:cs typeface="Times New Roman"/>
              </a:rPr>
              <a:t> </a:t>
            </a:r>
            <a:r>
              <a:rPr sz="2000" spc="-5" dirty="0">
                <a:latin typeface="Times New Roman"/>
                <a:cs typeface="Times New Roman"/>
              </a:rPr>
              <a:t>of</a:t>
            </a:r>
            <a:r>
              <a:rPr sz="2000" spc="-10" dirty="0">
                <a:latin typeface="Times New Roman"/>
                <a:cs typeface="Times New Roman"/>
              </a:rPr>
              <a:t> </a:t>
            </a:r>
            <a:r>
              <a:rPr sz="2000" spc="-5" dirty="0">
                <a:latin typeface="Times New Roman"/>
                <a:cs typeface="Times New Roman"/>
              </a:rPr>
              <a:t>intersection</a:t>
            </a:r>
            <a:r>
              <a:rPr sz="2000" spc="45" dirty="0">
                <a:latin typeface="Times New Roman"/>
                <a:cs typeface="Times New Roman"/>
              </a:rPr>
              <a:t> </a:t>
            </a:r>
            <a:r>
              <a:rPr sz="2000" spc="-5" dirty="0">
                <a:latin typeface="Times New Roman"/>
                <a:cs typeface="Times New Roman"/>
              </a:rPr>
              <a:t>of </a:t>
            </a:r>
            <a:r>
              <a:rPr sz="2000" spc="-484"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spc="-10" dirty="0">
                <a:latin typeface="Times New Roman"/>
                <a:cs typeface="Times New Roman"/>
              </a:rPr>
              <a:t>particular</a:t>
            </a:r>
            <a:r>
              <a:rPr sz="2000" spc="30" dirty="0">
                <a:latin typeface="Times New Roman"/>
                <a:cs typeface="Times New Roman"/>
              </a:rPr>
              <a:t> </a:t>
            </a:r>
            <a:r>
              <a:rPr sz="2000" spc="-25" dirty="0">
                <a:latin typeface="Times New Roman"/>
                <a:cs typeface="Times New Roman"/>
              </a:rPr>
              <a:t>row</a:t>
            </a:r>
            <a:r>
              <a:rPr sz="2000" spc="55" dirty="0">
                <a:latin typeface="Times New Roman"/>
                <a:cs typeface="Times New Roman"/>
              </a:rPr>
              <a:t> </a:t>
            </a:r>
            <a:r>
              <a:rPr sz="2000" dirty="0">
                <a:latin typeface="Times New Roman"/>
                <a:cs typeface="Times New Roman"/>
              </a:rPr>
              <a:t>and </a:t>
            </a:r>
            <a:r>
              <a:rPr sz="2000" spc="-20" dirty="0">
                <a:latin typeface="Times New Roman"/>
                <a:cs typeface="Times New Roman"/>
              </a:rPr>
              <a:t>column.</a:t>
            </a:r>
            <a:endParaRPr sz="200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0799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50" dirty="0">
                <a:solidFill>
                  <a:srgbClr val="00AF50"/>
                </a:solidFill>
                <a:latin typeface="Times New Roman"/>
                <a:cs typeface="Times New Roman"/>
              </a:rPr>
              <a:t> </a:t>
            </a:r>
            <a:r>
              <a:rPr sz="3200" b="1" dirty="0">
                <a:solidFill>
                  <a:srgbClr val="00AF50"/>
                </a:solidFill>
                <a:latin typeface="Times New Roman"/>
                <a:cs typeface="Times New Roman"/>
              </a:rPr>
              <a:t>Relational</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Database</a:t>
            </a:r>
            <a:r>
              <a:rPr sz="3200" b="1" spc="-45" dirty="0">
                <a:solidFill>
                  <a:srgbClr val="00AF50"/>
                </a:solidFill>
                <a:latin typeface="Times New Roman"/>
                <a:cs typeface="Times New Roman"/>
              </a:rPr>
              <a:t> </a:t>
            </a:r>
            <a:r>
              <a:rPr sz="3200" b="1" spc="5" dirty="0">
                <a:solidFill>
                  <a:srgbClr val="00AF50"/>
                </a:solidFill>
                <a:latin typeface="Times New Roman"/>
                <a:cs typeface="Times New Roman"/>
              </a:rPr>
              <a:t>Model</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18</a:t>
            </a:fld>
            <a:endParaRPr sz="1000">
              <a:latin typeface="Arial MT"/>
              <a:cs typeface="Arial MT"/>
            </a:endParaRPr>
          </a:p>
        </p:txBody>
      </p:sp>
      <p:sp>
        <p:nvSpPr>
          <p:cNvPr id="3" name="object 3"/>
          <p:cNvSpPr txBox="1"/>
          <p:nvPr/>
        </p:nvSpPr>
        <p:spPr>
          <a:xfrm>
            <a:off x="537210" y="1295400"/>
            <a:ext cx="8069580" cy="2569934"/>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C0"/>
                </a:solidFill>
                <a:latin typeface="Times New Roman"/>
                <a:cs typeface="Times New Roman"/>
              </a:rPr>
              <a:t>Database</a:t>
            </a:r>
            <a:r>
              <a:rPr sz="2000" b="1" spc="10" dirty="0">
                <a:solidFill>
                  <a:srgbClr val="006FC0"/>
                </a:solidFill>
                <a:latin typeface="Times New Roman"/>
                <a:cs typeface="Times New Roman"/>
              </a:rPr>
              <a:t> </a:t>
            </a:r>
            <a:r>
              <a:rPr sz="2000" b="1" spc="-10" dirty="0">
                <a:solidFill>
                  <a:srgbClr val="006FC0"/>
                </a:solidFill>
                <a:latin typeface="Times New Roman"/>
                <a:cs typeface="Times New Roman"/>
              </a:rPr>
              <a:t>Management</a:t>
            </a:r>
            <a:r>
              <a:rPr sz="2000" b="1" spc="35" dirty="0">
                <a:solidFill>
                  <a:srgbClr val="006FC0"/>
                </a:solidFill>
                <a:latin typeface="Times New Roman"/>
                <a:cs typeface="Times New Roman"/>
              </a:rPr>
              <a:t> </a:t>
            </a:r>
            <a:r>
              <a:rPr sz="2000" b="1" spc="-5" dirty="0">
                <a:solidFill>
                  <a:srgbClr val="006FC0"/>
                </a:solidFill>
                <a:latin typeface="Times New Roman"/>
                <a:cs typeface="Times New Roman"/>
              </a:rPr>
              <a:t>system</a:t>
            </a:r>
            <a:r>
              <a:rPr sz="2000" b="1" spc="-15" dirty="0">
                <a:solidFill>
                  <a:srgbClr val="006FC0"/>
                </a:solidFill>
                <a:latin typeface="Times New Roman"/>
                <a:cs typeface="Times New Roman"/>
              </a:rPr>
              <a:t> </a:t>
            </a:r>
            <a:r>
              <a:rPr sz="2000" b="1" dirty="0">
                <a:solidFill>
                  <a:srgbClr val="006FC0"/>
                </a:solidFill>
                <a:latin typeface="Times New Roman"/>
                <a:cs typeface="Times New Roman"/>
              </a:rPr>
              <a:t>(DBMS)</a:t>
            </a:r>
            <a:endParaRPr sz="2000" dirty="0">
              <a:latin typeface="Times New Roman"/>
              <a:cs typeface="Times New Roman"/>
            </a:endParaRPr>
          </a:p>
          <a:p>
            <a:pPr>
              <a:lnSpc>
                <a:spcPct val="100000"/>
              </a:lnSpc>
            </a:pPr>
            <a:endParaRPr sz="1200" dirty="0">
              <a:latin typeface="Times New Roman"/>
              <a:cs typeface="Times New Roman"/>
            </a:endParaRPr>
          </a:p>
          <a:p>
            <a:pPr marL="355600" indent="-343535">
              <a:lnSpc>
                <a:spcPct val="100000"/>
              </a:lnSpc>
              <a:spcBef>
                <a:spcPts val="1275"/>
              </a:spcBef>
              <a:buChar char="-"/>
              <a:tabLst>
                <a:tab pos="355600" algn="l"/>
                <a:tab pos="356235" algn="l"/>
              </a:tabLst>
            </a:pPr>
            <a:r>
              <a:rPr sz="2000" spc="-10" dirty="0">
                <a:latin typeface="Times New Roman"/>
                <a:cs typeface="Times New Roman"/>
              </a:rPr>
              <a:t>The</a:t>
            </a:r>
            <a:r>
              <a:rPr sz="2000" spc="160" dirty="0">
                <a:latin typeface="Times New Roman"/>
                <a:cs typeface="Times New Roman"/>
              </a:rPr>
              <a:t> </a:t>
            </a:r>
            <a:r>
              <a:rPr sz="2000" spc="-10" dirty="0">
                <a:latin typeface="Times New Roman"/>
                <a:cs typeface="Times New Roman"/>
              </a:rPr>
              <a:t>relational</a:t>
            </a:r>
            <a:r>
              <a:rPr sz="2000" spc="160" dirty="0">
                <a:latin typeface="Times New Roman"/>
                <a:cs typeface="Times New Roman"/>
              </a:rPr>
              <a:t> </a:t>
            </a:r>
            <a:r>
              <a:rPr sz="2000" dirty="0">
                <a:latin typeface="Times New Roman"/>
                <a:cs typeface="Times New Roman"/>
              </a:rPr>
              <a:t>database</a:t>
            </a:r>
            <a:r>
              <a:rPr sz="2000" spc="120" dirty="0">
                <a:latin typeface="Times New Roman"/>
                <a:cs typeface="Times New Roman"/>
              </a:rPr>
              <a:t> </a:t>
            </a:r>
            <a:r>
              <a:rPr sz="2000" spc="-10" dirty="0">
                <a:latin typeface="Times New Roman"/>
                <a:cs typeface="Times New Roman"/>
              </a:rPr>
              <a:t>model</a:t>
            </a:r>
            <a:r>
              <a:rPr sz="2000" spc="145" dirty="0">
                <a:latin typeface="Times New Roman"/>
                <a:cs typeface="Times New Roman"/>
              </a:rPr>
              <a:t> </a:t>
            </a:r>
            <a:r>
              <a:rPr sz="2000" spc="-5" dirty="0">
                <a:latin typeface="Times New Roman"/>
                <a:cs typeface="Times New Roman"/>
              </a:rPr>
              <a:t>is</a:t>
            </a:r>
            <a:r>
              <a:rPr sz="2000" spc="170" dirty="0">
                <a:latin typeface="Times New Roman"/>
                <a:cs typeface="Times New Roman"/>
              </a:rPr>
              <a:t> </a:t>
            </a:r>
            <a:r>
              <a:rPr sz="2000" spc="-5" dirty="0">
                <a:latin typeface="Times New Roman"/>
                <a:cs typeface="Times New Roman"/>
              </a:rPr>
              <a:t>based</a:t>
            </a:r>
            <a:r>
              <a:rPr sz="2000" spc="200" dirty="0">
                <a:latin typeface="Times New Roman"/>
                <a:cs typeface="Times New Roman"/>
              </a:rPr>
              <a:t> </a:t>
            </a:r>
            <a:r>
              <a:rPr sz="2000" spc="-30" dirty="0">
                <a:latin typeface="Times New Roman"/>
                <a:cs typeface="Times New Roman"/>
              </a:rPr>
              <a:t>on</a:t>
            </a:r>
            <a:r>
              <a:rPr sz="2000" spc="155" dirty="0">
                <a:latin typeface="Times New Roman"/>
                <a:cs typeface="Times New Roman"/>
              </a:rPr>
              <a:t> </a:t>
            </a:r>
            <a:r>
              <a:rPr sz="2000" spc="10" dirty="0">
                <a:latin typeface="Times New Roman"/>
                <a:cs typeface="Times New Roman"/>
              </a:rPr>
              <a:t>the</a:t>
            </a:r>
            <a:r>
              <a:rPr sz="2000" spc="160" dirty="0">
                <a:latin typeface="Times New Roman"/>
                <a:cs typeface="Times New Roman"/>
              </a:rPr>
              <a:t> </a:t>
            </a:r>
            <a:r>
              <a:rPr sz="2000" spc="-10" dirty="0">
                <a:latin typeface="Times New Roman"/>
                <a:cs typeface="Times New Roman"/>
              </a:rPr>
              <a:t>concept</a:t>
            </a:r>
            <a:r>
              <a:rPr sz="2000" spc="190" dirty="0">
                <a:latin typeface="Times New Roman"/>
                <a:cs typeface="Times New Roman"/>
              </a:rPr>
              <a:t> </a:t>
            </a:r>
            <a:r>
              <a:rPr sz="2000" spc="-5" dirty="0">
                <a:latin typeface="Times New Roman"/>
                <a:cs typeface="Times New Roman"/>
              </a:rPr>
              <a:t>of</a:t>
            </a:r>
            <a:r>
              <a:rPr sz="2000" spc="135" dirty="0">
                <a:latin typeface="Times New Roman"/>
                <a:cs typeface="Times New Roman"/>
              </a:rPr>
              <a:t> </a:t>
            </a:r>
            <a:r>
              <a:rPr sz="2000" spc="-5" dirty="0">
                <a:latin typeface="Times New Roman"/>
                <a:cs typeface="Times New Roman"/>
              </a:rPr>
              <a:t>two-dimensional</a:t>
            </a:r>
            <a:endParaRPr sz="2000" dirty="0">
              <a:latin typeface="Times New Roman"/>
              <a:cs typeface="Times New Roman"/>
            </a:endParaRPr>
          </a:p>
          <a:p>
            <a:pPr marL="355600">
              <a:lnSpc>
                <a:spcPct val="100000"/>
              </a:lnSpc>
              <a:spcBef>
                <a:spcPts val="705"/>
              </a:spcBef>
            </a:pPr>
            <a:r>
              <a:rPr sz="2000" spc="-5" dirty="0">
                <a:latin typeface="Times New Roman"/>
                <a:cs typeface="Times New Roman"/>
              </a:rPr>
              <a:t>tables.</a:t>
            </a:r>
            <a:endParaRPr sz="2000" dirty="0">
              <a:latin typeface="Times New Roman"/>
              <a:cs typeface="Times New Roman"/>
            </a:endParaRPr>
          </a:p>
          <a:p>
            <a:pPr marL="355600" indent="-343535">
              <a:lnSpc>
                <a:spcPct val="100000"/>
              </a:lnSpc>
              <a:spcBef>
                <a:spcPts val="705"/>
              </a:spcBef>
              <a:buChar char="-"/>
              <a:tabLst>
                <a:tab pos="355600" algn="l"/>
                <a:tab pos="356235" algn="l"/>
              </a:tabLst>
            </a:pPr>
            <a:r>
              <a:rPr sz="2000" spc="-5" dirty="0">
                <a:latin typeface="Times New Roman"/>
                <a:cs typeface="Times New Roman"/>
              </a:rPr>
              <a:t>A</a:t>
            </a:r>
            <a:r>
              <a:rPr sz="2000" spc="5" dirty="0">
                <a:latin typeface="Times New Roman"/>
                <a:cs typeface="Times New Roman"/>
              </a:rPr>
              <a:t> </a:t>
            </a:r>
            <a:r>
              <a:rPr sz="2000" spc="-15" dirty="0">
                <a:latin typeface="Times New Roman"/>
                <a:cs typeface="Times New Roman"/>
              </a:rPr>
              <a:t>relational</a:t>
            </a:r>
            <a:r>
              <a:rPr sz="2000" spc="100" dirty="0">
                <a:latin typeface="Times New Roman"/>
                <a:cs typeface="Times New Roman"/>
              </a:rPr>
              <a:t> </a:t>
            </a:r>
            <a:r>
              <a:rPr sz="2000" spc="5" dirty="0">
                <a:latin typeface="Times New Roman"/>
                <a:cs typeface="Times New Roman"/>
              </a:rPr>
              <a:t>database</a:t>
            </a:r>
            <a:r>
              <a:rPr sz="2000" spc="-70" dirty="0">
                <a:latin typeface="Times New Roman"/>
                <a:cs typeface="Times New Roman"/>
              </a:rPr>
              <a:t> </a:t>
            </a:r>
            <a:r>
              <a:rPr sz="2000" spc="-10" dirty="0">
                <a:latin typeface="Times New Roman"/>
                <a:cs typeface="Times New Roman"/>
              </a:rPr>
              <a:t>is</a:t>
            </a:r>
            <a:r>
              <a:rPr sz="2000" spc="20" dirty="0">
                <a:latin typeface="Times New Roman"/>
                <a:cs typeface="Times New Roman"/>
              </a:rPr>
              <a:t> </a:t>
            </a:r>
            <a:r>
              <a:rPr sz="2000" dirty="0">
                <a:latin typeface="Times New Roman"/>
                <a:cs typeface="Times New Roman"/>
              </a:rPr>
              <a:t>usually</a:t>
            </a:r>
            <a:r>
              <a:rPr sz="2000" spc="-45" dirty="0">
                <a:latin typeface="Times New Roman"/>
                <a:cs typeface="Times New Roman"/>
              </a:rPr>
              <a:t> </a:t>
            </a:r>
            <a:r>
              <a:rPr sz="2000" spc="-10" dirty="0">
                <a:latin typeface="Times New Roman"/>
                <a:cs typeface="Times New Roman"/>
              </a:rPr>
              <a:t>designed</a:t>
            </a:r>
            <a:r>
              <a:rPr sz="2000" spc="60" dirty="0">
                <a:latin typeface="Times New Roman"/>
                <a:cs typeface="Times New Roman"/>
              </a:rPr>
              <a:t> </a:t>
            </a:r>
            <a:r>
              <a:rPr sz="2000" spc="-5" dirty="0">
                <a:latin typeface="Times New Roman"/>
                <a:cs typeface="Times New Roman"/>
              </a:rPr>
              <a:t>with</a:t>
            </a:r>
            <a:r>
              <a:rPr sz="2000" spc="5"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10" dirty="0">
                <a:latin typeface="Times New Roman"/>
                <a:cs typeface="Times New Roman"/>
              </a:rPr>
              <a:t>number</a:t>
            </a:r>
            <a:r>
              <a:rPr sz="2000" spc="30" dirty="0">
                <a:latin typeface="Times New Roman"/>
                <a:cs typeface="Times New Roman"/>
              </a:rPr>
              <a:t> </a:t>
            </a:r>
            <a:r>
              <a:rPr sz="2000" spc="-25" dirty="0">
                <a:latin typeface="Times New Roman"/>
                <a:cs typeface="Times New Roman"/>
              </a:rPr>
              <a:t>of</a:t>
            </a:r>
            <a:r>
              <a:rPr sz="2000" spc="30" dirty="0">
                <a:latin typeface="Times New Roman"/>
                <a:cs typeface="Times New Roman"/>
              </a:rPr>
              <a:t> </a:t>
            </a:r>
            <a:r>
              <a:rPr sz="2000" spc="-15" dirty="0">
                <a:latin typeface="Times New Roman"/>
                <a:cs typeface="Times New Roman"/>
              </a:rPr>
              <a:t>related</a:t>
            </a:r>
            <a:r>
              <a:rPr sz="2000" spc="50" dirty="0">
                <a:latin typeface="Times New Roman"/>
                <a:cs typeface="Times New Roman"/>
              </a:rPr>
              <a:t> </a:t>
            </a:r>
            <a:r>
              <a:rPr sz="2000" spc="-5" dirty="0">
                <a:latin typeface="Times New Roman"/>
                <a:cs typeface="Times New Roman"/>
              </a:rPr>
              <a:t>tables.</a:t>
            </a:r>
            <a:endParaRPr sz="2000" dirty="0">
              <a:latin typeface="Times New Roman"/>
              <a:cs typeface="Times New Roman"/>
            </a:endParaRPr>
          </a:p>
          <a:p>
            <a:pPr marL="355600" indent="-343535">
              <a:lnSpc>
                <a:spcPct val="100000"/>
              </a:lnSpc>
              <a:spcBef>
                <a:spcPts val="700"/>
              </a:spcBef>
              <a:buChar char="-"/>
              <a:tabLst>
                <a:tab pos="355600" algn="l"/>
                <a:tab pos="356235" algn="l"/>
              </a:tabLst>
            </a:pPr>
            <a:r>
              <a:rPr sz="2000" spc="-15" dirty="0">
                <a:latin typeface="Times New Roman"/>
                <a:cs typeface="Times New Roman"/>
              </a:rPr>
              <a:t>Each</a:t>
            </a:r>
            <a:r>
              <a:rPr sz="2000" spc="210" dirty="0">
                <a:latin typeface="Times New Roman"/>
                <a:cs typeface="Times New Roman"/>
              </a:rPr>
              <a:t> </a:t>
            </a:r>
            <a:r>
              <a:rPr sz="2000" dirty="0">
                <a:latin typeface="Times New Roman"/>
                <a:cs typeface="Times New Roman"/>
              </a:rPr>
              <a:t>of</a:t>
            </a:r>
            <a:r>
              <a:rPr sz="2000" spc="140" dirty="0">
                <a:latin typeface="Times New Roman"/>
                <a:cs typeface="Times New Roman"/>
              </a:rPr>
              <a:t> </a:t>
            </a:r>
            <a:r>
              <a:rPr sz="2000" dirty="0">
                <a:latin typeface="Times New Roman"/>
                <a:cs typeface="Times New Roman"/>
              </a:rPr>
              <a:t>these</a:t>
            </a:r>
            <a:r>
              <a:rPr sz="2000" spc="120" dirty="0">
                <a:latin typeface="Times New Roman"/>
                <a:cs typeface="Times New Roman"/>
              </a:rPr>
              <a:t> </a:t>
            </a:r>
            <a:r>
              <a:rPr sz="2000" spc="-5" dirty="0">
                <a:latin typeface="Times New Roman"/>
                <a:cs typeface="Times New Roman"/>
              </a:rPr>
              <a:t>tables</a:t>
            </a:r>
            <a:r>
              <a:rPr sz="2000" spc="240" dirty="0">
                <a:latin typeface="Times New Roman"/>
                <a:cs typeface="Times New Roman"/>
              </a:rPr>
              <a:t> </a:t>
            </a:r>
            <a:r>
              <a:rPr sz="2000" spc="-10" dirty="0">
                <a:latin typeface="Times New Roman"/>
                <a:cs typeface="Times New Roman"/>
              </a:rPr>
              <a:t>contains</a:t>
            </a:r>
            <a:r>
              <a:rPr sz="2000" spc="185" dirty="0">
                <a:latin typeface="Times New Roman"/>
                <a:cs typeface="Times New Roman"/>
              </a:rPr>
              <a:t> </a:t>
            </a:r>
            <a:r>
              <a:rPr sz="2000" spc="-10" dirty="0">
                <a:latin typeface="Times New Roman"/>
                <a:cs typeface="Times New Roman"/>
              </a:rPr>
              <a:t>records</a:t>
            </a:r>
            <a:r>
              <a:rPr sz="2000" spc="180" dirty="0">
                <a:latin typeface="Times New Roman"/>
                <a:cs typeface="Times New Roman"/>
              </a:rPr>
              <a:t> </a:t>
            </a:r>
            <a:r>
              <a:rPr sz="2000" spc="-5" dirty="0">
                <a:latin typeface="Times New Roman"/>
                <a:cs typeface="Times New Roman"/>
              </a:rPr>
              <a:t>(listed</a:t>
            </a:r>
            <a:r>
              <a:rPr sz="2000" spc="150" dirty="0">
                <a:latin typeface="Times New Roman"/>
                <a:cs typeface="Times New Roman"/>
              </a:rPr>
              <a:t> </a:t>
            </a:r>
            <a:r>
              <a:rPr sz="2000" spc="-5" dirty="0">
                <a:latin typeface="Times New Roman"/>
                <a:cs typeface="Times New Roman"/>
              </a:rPr>
              <a:t>in</a:t>
            </a:r>
            <a:r>
              <a:rPr sz="2000" spc="210" dirty="0">
                <a:latin typeface="Times New Roman"/>
                <a:cs typeface="Times New Roman"/>
              </a:rPr>
              <a:t> </a:t>
            </a:r>
            <a:r>
              <a:rPr sz="2000" spc="-5" dirty="0">
                <a:latin typeface="Times New Roman"/>
                <a:cs typeface="Times New Roman"/>
              </a:rPr>
              <a:t>rows)</a:t>
            </a:r>
            <a:r>
              <a:rPr sz="2000" spc="145" dirty="0">
                <a:latin typeface="Times New Roman"/>
                <a:cs typeface="Times New Roman"/>
              </a:rPr>
              <a:t> </a:t>
            </a:r>
            <a:r>
              <a:rPr sz="2000" dirty="0">
                <a:latin typeface="Times New Roman"/>
                <a:cs typeface="Times New Roman"/>
              </a:rPr>
              <a:t>and</a:t>
            </a:r>
            <a:r>
              <a:rPr sz="2000" spc="155" dirty="0">
                <a:latin typeface="Times New Roman"/>
                <a:cs typeface="Times New Roman"/>
              </a:rPr>
              <a:t> </a:t>
            </a:r>
            <a:r>
              <a:rPr sz="2000" spc="-5" dirty="0">
                <a:latin typeface="Times New Roman"/>
                <a:cs typeface="Times New Roman"/>
              </a:rPr>
              <a:t>attributes</a:t>
            </a:r>
            <a:r>
              <a:rPr sz="2000" spc="185" dirty="0">
                <a:latin typeface="Times New Roman"/>
                <a:cs typeface="Times New Roman"/>
              </a:rPr>
              <a:t> </a:t>
            </a:r>
            <a:r>
              <a:rPr sz="2000" spc="-10" dirty="0">
                <a:latin typeface="Times New Roman"/>
                <a:cs typeface="Times New Roman"/>
              </a:rPr>
              <a:t>(listed</a:t>
            </a:r>
            <a:endParaRPr sz="2000" dirty="0">
              <a:latin typeface="Times New Roman"/>
              <a:cs typeface="Times New Roman"/>
            </a:endParaRPr>
          </a:p>
          <a:p>
            <a:pPr marL="355600">
              <a:lnSpc>
                <a:spcPct val="100000"/>
              </a:lnSpc>
              <a:spcBef>
                <a:spcPts val="705"/>
              </a:spcBef>
            </a:pPr>
            <a:r>
              <a:rPr sz="2000" spc="-5" dirty="0">
                <a:latin typeface="Times New Roman"/>
                <a:cs typeface="Times New Roman"/>
              </a:rPr>
              <a:t>in</a:t>
            </a:r>
            <a:r>
              <a:rPr sz="2000" spc="-30" dirty="0">
                <a:latin typeface="Times New Roman"/>
                <a:cs typeface="Times New Roman"/>
              </a:rPr>
              <a:t> </a:t>
            </a:r>
            <a:r>
              <a:rPr sz="2000" spc="-15" dirty="0">
                <a:latin typeface="Times New Roman"/>
                <a:cs typeface="Times New Roman"/>
              </a:rPr>
              <a:t>columns).</a:t>
            </a:r>
            <a:endParaRPr sz="20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0799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50" dirty="0">
                <a:solidFill>
                  <a:srgbClr val="00AF50"/>
                </a:solidFill>
                <a:latin typeface="Times New Roman"/>
                <a:cs typeface="Times New Roman"/>
              </a:rPr>
              <a:t> </a:t>
            </a:r>
            <a:r>
              <a:rPr sz="3200" b="1" dirty="0">
                <a:solidFill>
                  <a:srgbClr val="00AF50"/>
                </a:solidFill>
                <a:latin typeface="Times New Roman"/>
                <a:cs typeface="Times New Roman"/>
              </a:rPr>
              <a:t>Relational</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Database</a:t>
            </a:r>
            <a:r>
              <a:rPr sz="3200" b="1" spc="-45" dirty="0">
                <a:solidFill>
                  <a:srgbClr val="00AF50"/>
                </a:solidFill>
                <a:latin typeface="Times New Roman"/>
                <a:cs typeface="Times New Roman"/>
              </a:rPr>
              <a:t> </a:t>
            </a:r>
            <a:r>
              <a:rPr sz="3200" b="1" spc="5" dirty="0">
                <a:solidFill>
                  <a:srgbClr val="00AF50"/>
                </a:solidFill>
                <a:latin typeface="Times New Roman"/>
                <a:cs typeface="Times New Roman"/>
              </a:rPr>
              <a:t>Model</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19</a:t>
            </a:fld>
            <a:endParaRPr sz="1000">
              <a:latin typeface="Arial MT"/>
              <a:cs typeface="Arial MT"/>
            </a:endParaRPr>
          </a:p>
        </p:txBody>
      </p:sp>
      <p:sp>
        <p:nvSpPr>
          <p:cNvPr id="3" name="object 3"/>
          <p:cNvSpPr txBox="1"/>
          <p:nvPr/>
        </p:nvSpPr>
        <p:spPr>
          <a:xfrm>
            <a:off x="547369" y="1525206"/>
            <a:ext cx="8075295" cy="3347583"/>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C0"/>
                </a:solidFill>
                <a:latin typeface="Times New Roman"/>
                <a:cs typeface="Times New Roman"/>
              </a:rPr>
              <a:t>Data</a:t>
            </a:r>
            <a:r>
              <a:rPr sz="2000" b="1" spc="-35" dirty="0">
                <a:solidFill>
                  <a:srgbClr val="006FC0"/>
                </a:solidFill>
                <a:latin typeface="Times New Roman"/>
                <a:cs typeface="Times New Roman"/>
              </a:rPr>
              <a:t> </a:t>
            </a:r>
            <a:r>
              <a:rPr sz="2000" b="1" spc="-10" dirty="0">
                <a:solidFill>
                  <a:srgbClr val="006FC0"/>
                </a:solidFill>
                <a:latin typeface="Times New Roman"/>
                <a:cs typeface="Times New Roman"/>
              </a:rPr>
              <a:t>Model</a:t>
            </a:r>
            <a:endParaRPr sz="2000" dirty="0">
              <a:latin typeface="Times New Roman"/>
              <a:cs typeface="Times New Roman"/>
            </a:endParaRPr>
          </a:p>
          <a:p>
            <a:pPr>
              <a:lnSpc>
                <a:spcPct val="100000"/>
              </a:lnSpc>
            </a:pPr>
            <a:endParaRPr sz="1050" dirty="0">
              <a:latin typeface="Times New Roman"/>
              <a:cs typeface="Times New Roman"/>
            </a:endParaRPr>
          </a:p>
          <a:p>
            <a:pPr marL="355600" indent="-343535">
              <a:lnSpc>
                <a:spcPct val="100000"/>
              </a:lnSpc>
              <a:spcBef>
                <a:spcPts val="1275"/>
              </a:spcBef>
              <a:buChar char="-"/>
              <a:tabLst>
                <a:tab pos="355600" algn="l"/>
                <a:tab pos="356235" algn="l"/>
              </a:tabLst>
            </a:pPr>
            <a:r>
              <a:rPr sz="2000" dirty="0">
                <a:latin typeface="Times New Roman"/>
                <a:cs typeface="Times New Roman"/>
              </a:rPr>
              <a:t>A</a:t>
            </a:r>
            <a:r>
              <a:rPr sz="2000" spc="10" dirty="0">
                <a:latin typeface="Times New Roman"/>
                <a:cs typeface="Times New Roman"/>
              </a:rPr>
              <a:t> </a:t>
            </a:r>
            <a:r>
              <a:rPr sz="2000" spc="-5" dirty="0">
                <a:latin typeface="Times New Roman"/>
                <a:cs typeface="Times New Roman"/>
              </a:rPr>
              <a:t>diagram</a:t>
            </a:r>
            <a:r>
              <a:rPr sz="2000" spc="10" dirty="0">
                <a:latin typeface="Times New Roman"/>
                <a:cs typeface="Times New Roman"/>
              </a:rPr>
              <a:t> </a:t>
            </a:r>
            <a:r>
              <a:rPr sz="2000" dirty="0">
                <a:latin typeface="Times New Roman"/>
                <a:cs typeface="Times New Roman"/>
              </a:rPr>
              <a:t>that</a:t>
            </a:r>
            <a:r>
              <a:rPr sz="2000" spc="-5" dirty="0">
                <a:latin typeface="Times New Roman"/>
                <a:cs typeface="Times New Roman"/>
              </a:rPr>
              <a:t> </a:t>
            </a:r>
            <a:r>
              <a:rPr sz="2000" spc="-15" dirty="0">
                <a:latin typeface="Times New Roman"/>
                <a:cs typeface="Times New Roman"/>
              </a:rPr>
              <a:t>represents</a:t>
            </a:r>
            <a:r>
              <a:rPr sz="2000" spc="60" dirty="0">
                <a:latin typeface="Times New Roman"/>
                <a:cs typeface="Times New Roman"/>
              </a:rPr>
              <a:t> </a:t>
            </a:r>
            <a:r>
              <a:rPr sz="2000" spc="-15" dirty="0">
                <a:latin typeface="Times New Roman"/>
                <a:cs typeface="Times New Roman"/>
              </a:rPr>
              <a:t>entities</a:t>
            </a:r>
            <a:r>
              <a:rPr sz="2000" spc="85" dirty="0">
                <a:latin typeface="Times New Roman"/>
                <a:cs typeface="Times New Roman"/>
              </a:rPr>
              <a:t> </a:t>
            </a:r>
            <a:r>
              <a:rPr sz="2000" spc="-5" dirty="0">
                <a:latin typeface="Times New Roman"/>
                <a:cs typeface="Times New Roman"/>
              </a:rPr>
              <a:t>in</a:t>
            </a:r>
            <a:r>
              <a:rPr sz="2000" spc="5" dirty="0">
                <a:latin typeface="Times New Roman"/>
                <a:cs typeface="Times New Roman"/>
              </a:rPr>
              <a:t> </a:t>
            </a:r>
            <a:r>
              <a:rPr sz="2000" spc="-5" dirty="0">
                <a:latin typeface="Times New Roman"/>
                <a:cs typeface="Times New Roman"/>
              </a:rPr>
              <a:t>the</a:t>
            </a:r>
            <a:r>
              <a:rPr sz="2000" spc="15" dirty="0">
                <a:latin typeface="Times New Roman"/>
                <a:cs typeface="Times New Roman"/>
              </a:rPr>
              <a:t> </a:t>
            </a:r>
            <a:r>
              <a:rPr sz="2000" dirty="0">
                <a:latin typeface="Times New Roman"/>
                <a:cs typeface="Times New Roman"/>
              </a:rPr>
              <a:t>database</a:t>
            </a:r>
            <a:r>
              <a:rPr sz="2000" spc="-20" dirty="0">
                <a:latin typeface="Times New Roman"/>
                <a:cs typeface="Times New Roman"/>
              </a:rPr>
              <a:t> </a:t>
            </a:r>
            <a:r>
              <a:rPr sz="2000" dirty="0">
                <a:latin typeface="Times New Roman"/>
                <a:cs typeface="Times New Roman"/>
              </a:rPr>
              <a:t>and</a:t>
            </a:r>
            <a:r>
              <a:rPr sz="2000" spc="-45" dirty="0">
                <a:latin typeface="Times New Roman"/>
                <a:cs typeface="Times New Roman"/>
              </a:rPr>
              <a:t> </a:t>
            </a:r>
            <a:r>
              <a:rPr sz="2000" spc="-15" dirty="0">
                <a:latin typeface="Times New Roman"/>
                <a:cs typeface="Times New Roman"/>
              </a:rPr>
              <a:t>their</a:t>
            </a:r>
            <a:r>
              <a:rPr sz="2000" spc="45" dirty="0">
                <a:latin typeface="Times New Roman"/>
                <a:cs typeface="Times New Roman"/>
              </a:rPr>
              <a:t> </a:t>
            </a:r>
            <a:r>
              <a:rPr sz="2000" spc="-10" dirty="0">
                <a:latin typeface="Times New Roman"/>
                <a:cs typeface="Times New Roman"/>
              </a:rPr>
              <a:t>relationships.</a:t>
            </a:r>
            <a:endParaRPr sz="2000" dirty="0">
              <a:latin typeface="Times New Roman"/>
              <a:cs typeface="Times New Roman"/>
            </a:endParaRPr>
          </a:p>
          <a:p>
            <a:pPr marL="355600" marR="6985" indent="-343535">
              <a:lnSpc>
                <a:spcPct val="129299"/>
              </a:lnSpc>
              <a:spcBef>
                <a:spcPts val="5"/>
              </a:spcBef>
              <a:buClr>
                <a:srgbClr val="000000"/>
              </a:buClr>
              <a:buFont typeface="Times New Roman"/>
              <a:buChar char="-"/>
              <a:tabLst>
                <a:tab pos="355600" algn="l"/>
                <a:tab pos="356235" algn="l"/>
              </a:tabLst>
            </a:pPr>
            <a:r>
              <a:rPr sz="2000" b="1" dirty="0">
                <a:solidFill>
                  <a:srgbClr val="C00000"/>
                </a:solidFill>
                <a:latin typeface="Times New Roman"/>
                <a:cs typeface="Times New Roman"/>
              </a:rPr>
              <a:t>An</a:t>
            </a:r>
            <a:r>
              <a:rPr sz="2000" b="1" spc="290" dirty="0">
                <a:solidFill>
                  <a:srgbClr val="C00000"/>
                </a:solidFill>
                <a:latin typeface="Times New Roman"/>
                <a:cs typeface="Times New Roman"/>
              </a:rPr>
              <a:t> </a:t>
            </a:r>
            <a:r>
              <a:rPr sz="2000" b="1" spc="-5" dirty="0">
                <a:solidFill>
                  <a:srgbClr val="C00000"/>
                </a:solidFill>
                <a:latin typeface="Times New Roman"/>
                <a:cs typeface="Times New Roman"/>
              </a:rPr>
              <a:t>entity</a:t>
            </a:r>
            <a:r>
              <a:rPr sz="2000" b="1" spc="260" dirty="0">
                <a:solidFill>
                  <a:srgbClr val="C00000"/>
                </a:solidFill>
                <a:latin typeface="Times New Roman"/>
                <a:cs typeface="Times New Roman"/>
              </a:rPr>
              <a:t> </a:t>
            </a:r>
            <a:r>
              <a:rPr sz="2000" spc="-5" dirty="0">
                <a:latin typeface="Times New Roman"/>
                <a:cs typeface="Times New Roman"/>
              </a:rPr>
              <a:t>is</a:t>
            </a:r>
            <a:r>
              <a:rPr sz="2000" spc="325" dirty="0">
                <a:latin typeface="Times New Roman"/>
                <a:cs typeface="Times New Roman"/>
              </a:rPr>
              <a:t> </a:t>
            </a:r>
            <a:r>
              <a:rPr sz="2000" dirty="0">
                <a:latin typeface="Times New Roman"/>
                <a:cs typeface="Times New Roman"/>
              </a:rPr>
              <a:t>a</a:t>
            </a:r>
            <a:r>
              <a:rPr sz="2000" spc="310" dirty="0">
                <a:latin typeface="Times New Roman"/>
                <a:cs typeface="Times New Roman"/>
              </a:rPr>
              <a:t> </a:t>
            </a:r>
            <a:r>
              <a:rPr sz="2000" dirty="0">
                <a:latin typeface="Times New Roman"/>
                <a:cs typeface="Times New Roman"/>
              </a:rPr>
              <a:t>person,</a:t>
            </a:r>
            <a:r>
              <a:rPr sz="2000" spc="300" dirty="0">
                <a:latin typeface="Times New Roman"/>
                <a:cs typeface="Times New Roman"/>
              </a:rPr>
              <a:t> </a:t>
            </a:r>
            <a:r>
              <a:rPr sz="2000" spc="5" dirty="0">
                <a:latin typeface="Times New Roman"/>
                <a:cs typeface="Times New Roman"/>
              </a:rPr>
              <a:t>place,</a:t>
            </a:r>
            <a:r>
              <a:rPr sz="2000" spc="305" dirty="0">
                <a:latin typeface="Times New Roman"/>
                <a:cs typeface="Times New Roman"/>
              </a:rPr>
              <a:t> </a:t>
            </a:r>
            <a:r>
              <a:rPr sz="2000" spc="-5" dirty="0">
                <a:latin typeface="Times New Roman"/>
                <a:cs typeface="Times New Roman"/>
              </a:rPr>
              <a:t>thing,</a:t>
            </a:r>
            <a:r>
              <a:rPr sz="2000" spc="350" dirty="0">
                <a:latin typeface="Times New Roman"/>
                <a:cs typeface="Times New Roman"/>
              </a:rPr>
              <a:t> </a:t>
            </a:r>
            <a:r>
              <a:rPr sz="2000" spc="-25" dirty="0">
                <a:latin typeface="Times New Roman"/>
                <a:cs typeface="Times New Roman"/>
              </a:rPr>
              <a:t>or</a:t>
            </a:r>
            <a:r>
              <a:rPr sz="2000" spc="385" dirty="0">
                <a:latin typeface="Times New Roman"/>
                <a:cs typeface="Times New Roman"/>
              </a:rPr>
              <a:t> </a:t>
            </a:r>
            <a:r>
              <a:rPr sz="2000" spc="-20" dirty="0">
                <a:latin typeface="Times New Roman"/>
                <a:cs typeface="Times New Roman"/>
              </a:rPr>
              <a:t>event</a:t>
            </a:r>
            <a:r>
              <a:rPr sz="2000" spc="350" dirty="0">
                <a:latin typeface="Times New Roman"/>
                <a:cs typeface="Times New Roman"/>
              </a:rPr>
              <a:t> </a:t>
            </a:r>
            <a:r>
              <a:rPr sz="2000" spc="-10" dirty="0">
                <a:latin typeface="Times New Roman"/>
                <a:cs typeface="Times New Roman"/>
              </a:rPr>
              <a:t>about</a:t>
            </a:r>
            <a:r>
              <a:rPr sz="2000" spc="350" dirty="0">
                <a:latin typeface="Times New Roman"/>
                <a:cs typeface="Times New Roman"/>
              </a:rPr>
              <a:t> </a:t>
            </a:r>
            <a:r>
              <a:rPr sz="2000" spc="-5" dirty="0">
                <a:latin typeface="Times New Roman"/>
                <a:cs typeface="Times New Roman"/>
              </a:rPr>
              <a:t>which</a:t>
            </a:r>
            <a:r>
              <a:rPr sz="2000" spc="305" dirty="0">
                <a:latin typeface="Times New Roman"/>
                <a:cs typeface="Times New Roman"/>
              </a:rPr>
              <a:t> </a:t>
            </a:r>
            <a:r>
              <a:rPr sz="2000" spc="-5" dirty="0">
                <a:latin typeface="Times New Roman"/>
                <a:cs typeface="Times New Roman"/>
              </a:rPr>
              <a:t>information</a:t>
            </a:r>
            <a:r>
              <a:rPr sz="2000" spc="345" dirty="0">
                <a:latin typeface="Times New Roman"/>
                <a:cs typeface="Times New Roman"/>
              </a:rPr>
              <a:t> </a:t>
            </a:r>
            <a:r>
              <a:rPr sz="2000" spc="-15" dirty="0">
                <a:latin typeface="Times New Roman"/>
                <a:cs typeface="Times New Roman"/>
              </a:rPr>
              <a:t>is </a:t>
            </a:r>
            <a:r>
              <a:rPr sz="2000" spc="-484" dirty="0">
                <a:latin typeface="Times New Roman"/>
                <a:cs typeface="Times New Roman"/>
              </a:rPr>
              <a:t> </a:t>
            </a:r>
            <a:r>
              <a:rPr sz="2000" spc="-5" dirty="0">
                <a:latin typeface="Times New Roman"/>
                <a:cs typeface="Times New Roman"/>
              </a:rPr>
              <a:t>maintained.</a:t>
            </a:r>
            <a:endParaRPr sz="2000" dirty="0">
              <a:latin typeface="Times New Roman"/>
              <a:cs typeface="Times New Roman"/>
            </a:endParaRPr>
          </a:p>
          <a:p>
            <a:pPr marL="355600" indent="-343535">
              <a:lnSpc>
                <a:spcPct val="100000"/>
              </a:lnSpc>
              <a:spcBef>
                <a:spcPts val="700"/>
              </a:spcBef>
              <a:buClr>
                <a:srgbClr val="000000"/>
              </a:buClr>
              <a:buFont typeface="Times New Roman"/>
              <a:buChar char="-"/>
              <a:tabLst>
                <a:tab pos="355600" algn="l"/>
                <a:tab pos="356235" algn="l"/>
              </a:tabLst>
            </a:pPr>
            <a:r>
              <a:rPr sz="2000" b="1" spc="-5" dirty="0">
                <a:solidFill>
                  <a:srgbClr val="6F2F9F"/>
                </a:solidFill>
                <a:latin typeface="Times New Roman"/>
                <a:cs typeface="Times New Roman"/>
              </a:rPr>
              <a:t>A</a:t>
            </a:r>
            <a:r>
              <a:rPr sz="2000" b="1" dirty="0">
                <a:solidFill>
                  <a:srgbClr val="6F2F9F"/>
                </a:solidFill>
                <a:latin typeface="Times New Roman"/>
                <a:cs typeface="Times New Roman"/>
              </a:rPr>
              <a:t> </a:t>
            </a:r>
            <a:r>
              <a:rPr sz="2000" b="1" spc="-5" dirty="0">
                <a:solidFill>
                  <a:srgbClr val="6F2F9F"/>
                </a:solidFill>
                <a:latin typeface="Times New Roman"/>
                <a:cs typeface="Times New Roman"/>
              </a:rPr>
              <a:t>record </a:t>
            </a:r>
            <a:r>
              <a:rPr sz="2000" spc="-15" dirty="0">
                <a:latin typeface="Times New Roman"/>
                <a:cs typeface="Times New Roman"/>
              </a:rPr>
              <a:t>generally</a:t>
            </a:r>
            <a:r>
              <a:rPr sz="2000" spc="100" dirty="0">
                <a:latin typeface="Times New Roman"/>
                <a:cs typeface="Times New Roman"/>
              </a:rPr>
              <a:t> </a:t>
            </a:r>
            <a:r>
              <a:rPr sz="2000" spc="-15" dirty="0">
                <a:latin typeface="Times New Roman"/>
                <a:cs typeface="Times New Roman"/>
              </a:rPr>
              <a:t>describes</a:t>
            </a:r>
            <a:r>
              <a:rPr sz="2000" spc="60" dirty="0">
                <a:latin typeface="Times New Roman"/>
                <a:cs typeface="Times New Roman"/>
              </a:rPr>
              <a:t> </a:t>
            </a:r>
            <a:r>
              <a:rPr sz="2000" spc="5" dirty="0">
                <a:latin typeface="Times New Roman"/>
                <a:cs typeface="Times New Roman"/>
              </a:rPr>
              <a:t>an</a:t>
            </a:r>
            <a:r>
              <a:rPr sz="2000" dirty="0">
                <a:latin typeface="Times New Roman"/>
                <a:cs typeface="Times New Roman"/>
              </a:rPr>
              <a:t> </a:t>
            </a:r>
            <a:r>
              <a:rPr sz="2000" spc="-25" dirty="0">
                <a:latin typeface="Times New Roman"/>
                <a:cs typeface="Times New Roman"/>
              </a:rPr>
              <a:t>entity.</a:t>
            </a:r>
            <a:endParaRPr sz="2000" dirty="0">
              <a:latin typeface="Times New Roman"/>
              <a:cs typeface="Times New Roman"/>
            </a:endParaRPr>
          </a:p>
          <a:p>
            <a:pPr marL="355600" marR="5080" indent="-343535">
              <a:lnSpc>
                <a:spcPct val="129299"/>
              </a:lnSpc>
              <a:buClr>
                <a:srgbClr val="000000"/>
              </a:buClr>
              <a:buFont typeface="Times New Roman"/>
              <a:buChar char="-"/>
              <a:tabLst>
                <a:tab pos="355600" algn="l"/>
                <a:tab pos="356235" algn="l"/>
              </a:tabLst>
            </a:pPr>
            <a:r>
              <a:rPr sz="2000" b="1" dirty="0">
                <a:solidFill>
                  <a:srgbClr val="CC3399"/>
                </a:solidFill>
                <a:latin typeface="Times New Roman"/>
                <a:cs typeface="Times New Roman"/>
              </a:rPr>
              <a:t>An</a:t>
            </a:r>
            <a:r>
              <a:rPr sz="2000" b="1" spc="35" dirty="0">
                <a:solidFill>
                  <a:srgbClr val="CC3399"/>
                </a:solidFill>
                <a:latin typeface="Times New Roman"/>
                <a:cs typeface="Times New Roman"/>
              </a:rPr>
              <a:t> </a:t>
            </a:r>
            <a:r>
              <a:rPr sz="2000" b="1" spc="-5" dirty="0">
                <a:solidFill>
                  <a:srgbClr val="CC3399"/>
                </a:solidFill>
                <a:latin typeface="Times New Roman"/>
                <a:cs typeface="Times New Roman"/>
              </a:rPr>
              <a:t>instance</a:t>
            </a:r>
            <a:r>
              <a:rPr sz="2000" b="1" spc="120" dirty="0">
                <a:solidFill>
                  <a:srgbClr val="CC3399"/>
                </a:solidFill>
                <a:latin typeface="Times New Roman"/>
                <a:cs typeface="Times New Roman"/>
              </a:rPr>
              <a:t> </a:t>
            </a:r>
            <a:r>
              <a:rPr sz="2000" spc="-5" dirty="0">
                <a:latin typeface="Times New Roman"/>
                <a:cs typeface="Times New Roman"/>
              </a:rPr>
              <a:t>of</a:t>
            </a:r>
            <a:r>
              <a:rPr sz="2000" spc="35" dirty="0">
                <a:latin typeface="Times New Roman"/>
                <a:cs typeface="Times New Roman"/>
              </a:rPr>
              <a:t> </a:t>
            </a:r>
            <a:r>
              <a:rPr sz="2000" spc="5" dirty="0">
                <a:latin typeface="Times New Roman"/>
                <a:cs typeface="Times New Roman"/>
              </a:rPr>
              <a:t>an</a:t>
            </a:r>
            <a:r>
              <a:rPr sz="2000" spc="95" dirty="0">
                <a:latin typeface="Times New Roman"/>
                <a:cs typeface="Times New Roman"/>
              </a:rPr>
              <a:t> </a:t>
            </a:r>
            <a:r>
              <a:rPr sz="2000" spc="-5" dirty="0">
                <a:latin typeface="Times New Roman"/>
                <a:cs typeface="Times New Roman"/>
              </a:rPr>
              <a:t>entity</a:t>
            </a:r>
            <a:r>
              <a:rPr sz="2000" spc="55" dirty="0">
                <a:latin typeface="Times New Roman"/>
                <a:cs typeface="Times New Roman"/>
              </a:rPr>
              <a:t> </a:t>
            </a:r>
            <a:r>
              <a:rPr sz="2000" spc="-10" dirty="0">
                <a:latin typeface="Times New Roman"/>
                <a:cs typeface="Times New Roman"/>
              </a:rPr>
              <a:t>refers</a:t>
            </a:r>
            <a:r>
              <a:rPr sz="2000" spc="130" dirty="0">
                <a:latin typeface="Times New Roman"/>
                <a:cs typeface="Times New Roman"/>
              </a:rPr>
              <a:t> </a:t>
            </a:r>
            <a:r>
              <a:rPr sz="2000" spc="-5" dirty="0">
                <a:latin typeface="Times New Roman"/>
                <a:cs typeface="Times New Roman"/>
              </a:rPr>
              <a:t>to</a:t>
            </a:r>
            <a:r>
              <a:rPr sz="2000" spc="100" dirty="0">
                <a:latin typeface="Times New Roman"/>
                <a:cs typeface="Times New Roman"/>
              </a:rPr>
              <a:t> </a:t>
            </a:r>
            <a:r>
              <a:rPr sz="2000" spc="-20" dirty="0">
                <a:latin typeface="Times New Roman"/>
                <a:cs typeface="Times New Roman"/>
              </a:rPr>
              <a:t>each</a:t>
            </a:r>
            <a:r>
              <a:rPr sz="2000" spc="105" dirty="0">
                <a:latin typeface="Times New Roman"/>
                <a:cs typeface="Times New Roman"/>
              </a:rPr>
              <a:t> </a:t>
            </a:r>
            <a:r>
              <a:rPr sz="2000" spc="-10" dirty="0">
                <a:latin typeface="Times New Roman"/>
                <a:cs typeface="Times New Roman"/>
              </a:rPr>
              <a:t>row</a:t>
            </a:r>
            <a:r>
              <a:rPr sz="2000" spc="110" dirty="0">
                <a:latin typeface="Times New Roman"/>
                <a:cs typeface="Times New Roman"/>
              </a:rPr>
              <a:t> </a:t>
            </a:r>
            <a:r>
              <a:rPr sz="2000" spc="-5" dirty="0">
                <a:latin typeface="Times New Roman"/>
                <a:cs typeface="Times New Roman"/>
              </a:rPr>
              <a:t>in</a:t>
            </a:r>
            <a:r>
              <a:rPr sz="2000" spc="95" dirty="0">
                <a:latin typeface="Times New Roman"/>
                <a:cs typeface="Times New Roman"/>
              </a:rPr>
              <a:t> </a:t>
            </a:r>
            <a:r>
              <a:rPr sz="2000" dirty="0">
                <a:latin typeface="Times New Roman"/>
                <a:cs typeface="Times New Roman"/>
              </a:rPr>
              <a:t>a</a:t>
            </a:r>
            <a:r>
              <a:rPr sz="2000" spc="110" dirty="0">
                <a:latin typeface="Times New Roman"/>
                <a:cs typeface="Times New Roman"/>
              </a:rPr>
              <a:t> </a:t>
            </a:r>
            <a:r>
              <a:rPr sz="2000" spc="-15" dirty="0">
                <a:latin typeface="Times New Roman"/>
                <a:cs typeface="Times New Roman"/>
              </a:rPr>
              <a:t>relational</a:t>
            </a:r>
            <a:r>
              <a:rPr sz="2000" spc="105" dirty="0">
                <a:latin typeface="Times New Roman"/>
                <a:cs typeface="Times New Roman"/>
              </a:rPr>
              <a:t> </a:t>
            </a:r>
            <a:r>
              <a:rPr sz="2000" spc="-10" dirty="0">
                <a:latin typeface="Times New Roman"/>
                <a:cs typeface="Times New Roman"/>
              </a:rPr>
              <a:t>table,</a:t>
            </a:r>
            <a:r>
              <a:rPr sz="2000" spc="105" dirty="0">
                <a:latin typeface="Times New Roman"/>
                <a:cs typeface="Times New Roman"/>
              </a:rPr>
              <a:t> </a:t>
            </a:r>
            <a:r>
              <a:rPr sz="2000" spc="-10" dirty="0">
                <a:latin typeface="Times New Roman"/>
                <a:cs typeface="Times New Roman"/>
              </a:rPr>
              <a:t>which</a:t>
            </a:r>
            <a:r>
              <a:rPr sz="2000" spc="100" dirty="0">
                <a:latin typeface="Times New Roman"/>
                <a:cs typeface="Times New Roman"/>
              </a:rPr>
              <a:t> </a:t>
            </a:r>
            <a:r>
              <a:rPr sz="2000" spc="-5" dirty="0">
                <a:latin typeface="Times New Roman"/>
                <a:cs typeface="Times New Roman"/>
              </a:rPr>
              <a:t>is</a:t>
            </a:r>
            <a:r>
              <a:rPr sz="2000" spc="125" dirty="0">
                <a:latin typeface="Times New Roman"/>
                <a:cs typeface="Times New Roman"/>
              </a:rPr>
              <a:t> </a:t>
            </a:r>
            <a:r>
              <a:rPr sz="2000" dirty="0">
                <a:latin typeface="Times New Roman"/>
                <a:cs typeface="Times New Roman"/>
              </a:rPr>
              <a:t>a </a:t>
            </a:r>
            <a:r>
              <a:rPr sz="2000" spc="-484" dirty="0">
                <a:latin typeface="Times New Roman"/>
                <a:cs typeface="Times New Roman"/>
              </a:rPr>
              <a:t> </a:t>
            </a:r>
            <a:r>
              <a:rPr sz="2000" spc="-25" dirty="0">
                <a:latin typeface="Times New Roman"/>
                <a:cs typeface="Times New Roman"/>
              </a:rPr>
              <a:t>specific,</a:t>
            </a:r>
            <a:r>
              <a:rPr sz="2000" spc="150" dirty="0">
                <a:latin typeface="Times New Roman"/>
                <a:cs typeface="Times New Roman"/>
              </a:rPr>
              <a:t> </a:t>
            </a:r>
            <a:r>
              <a:rPr sz="2000" spc="-5" dirty="0">
                <a:latin typeface="Times New Roman"/>
                <a:cs typeface="Times New Roman"/>
              </a:rPr>
              <a:t>unique</a:t>
            </a:r>
            <a:r>
              <a:rPr sz="2000" spc="10" dirty="0">
                <a:latin typeface="Times New Roman"/>
                <a:cs typeface="Times New Roman"/>
              </a:rPr>
              <a:t> </a:t>
            </a:r>
            <a:r>
              <a:rPr sz="2000" spc="-15" dirty="0">
                <a:latin typeface="Times New Roman"/>
                <a:cs typeface="Times New Roman"/>
              </a:rPr>
              <a:t>representation</a:t>
            </a:r>
            <a:r>
              <a:rPr sz="2000" spc="160" dirty="0">
                <a:latin typeface="Times New Roman"/>
                <a:cs typeface="Times New Roman"/>
              </a:rPr>
              <a:t> </a:t>
            </a:r>
            <a:r>
              <a:rPr sz="2000" spc="-30" dirty="0">
                <a:latin typeface="Times New Roman"/>
                <a:cs typeface="Times New Roman"/>
              </a:rPr>
              <a:t>of</a:t>
            </a:r>
            <a:r>
              <a:rPr sz="2000" spc="3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25" dirty="0">
                <a:latin typeface="Times New Roman"/>
                <a:cs typeface="Times New Roman"/>
              </a:rPr>
              <a:t>entity.</a:t>
            </a:r>
            <a:endParaRPr sz="2000" dirty="0">
              <a:latin typeface="Times New Roman"/>
              <a:cs typeface="Times New Roman"/>
            </a:endParaRPr>
          </a:p>
          <a:p>
            <a:pPr marL="355600" indent="-343535">
              <a:lnSpc>
                <a:spcPct val="100000"/>
              </a:lnSpc>
              <a:spcBef>
                <a:spcPts val="700"/>
              </a:spcBef>
              <a:buClr>
                <a:srgbClr val="000000"/>
              </a:buClr>
              <a:buFont typeface="Times New Roman"/>
              <a:buChar char="-"/>
              <a:tabLst>
                <a:tab pos="355600" algn="l"/>
                <a:tab pos="356235" algn="l"/>
              </a:tabLst>
            </a:pPr>
            <a:r>
              <a:rPr sz="2000" b="1" dirty="0">
                <a:solidFill>
                  <a:srgbClr val="00707C"/>
                </a:solidFill>
                <a:latin typeface="Times New Roman"/>
                <a:cs typeface="Times New Roman"/>
              </a:rPr>
              <a:t>An</a:t>
            </a:r>
            <a:r>
              <a:rPr sz="2000" b="1" spc="-10" dirty="0">
                <a:solidFill>
                  <a:srgbClr val="00707C"/>
                </a:solidFill>
                <a:latin typeface="Times New Roman"/>
                <a:cs typeface="Times New Roman"/>
              </a:rPr>
              <a:t> </a:t>
            </a:r>
            <a:r>
              <a:rPr sz="2000" b="1" spc="-20" dirty="0">
                <a:solidFill>
                  <a:srgbClr val="00707C"/>
                </a:solidFill>
                <a:latin typeface="Times New Roman"/>
                <a:cs typeface="Times New Roman"/>
              </a:rPr>
              <a:t>attribute</a:t>
            </a:r>
            <a:r>
              <a:rPr sz="2000" b="1" spc="125" dirty="0">
                <a:solidFill>
                  <a:srgbClr val="00707C"/>
                </a:solidFill>
                <a:latin typeface="Times New Roman"/>
                <a:cs typeface="Times New Roman"/>
              </a:rPr>
              <a:t> </a:t>
            </a:r>
            <a:r>
              <a:rPr sz="2000" spc="-5" dirty="0">
                <a:latin typeface="Times New Roman"/>
                <a:cs typeface="Times New Roman"/>
              </a:rPr>
              <a:t>is</a:t>
            </a:r>
            <a:r>
              <a:rPr sz="2000" spc="25" dirty="0">
                <a:latin typeface="Times New Roman"/>
                <a:cs typeface="Times New Roman"/>
              </a:rPr>
              <a:t> </a:t>
            </a:r>
            <a:r>
              <a:rPr sz="2000" spc="-20" dirty="0">
                <a:latin typeface="Times New Roman"/>
                <a:cs typeface="Times New Roman"/>
              </a:rPr>
              <a:t>each</a:t>
            </a:r>
            <a:r>
              <a:rPr sz="2000" spc="65" dirty="0">
                <a:latin typeface="Times New Roman"/>
                <a:cs typeface="Times New Roman"/>
              </a:rPr>
              <a:t> </a:t>
            </a:r>
            <a:r>
              <a:rPr sz="2000" spc="-15" dirty="0">
                <a:latin typeface="Times New Roman"/>
                <a:cs typeface="Times New Roman"/>
              </a:rPr>
              <a:t>characteristic</a:t>
            </a:r>
            <a:r>
              <a:rPr sz="2000" spc="80" dirty="0">
                <a:latin typeface="Times New Roman"/>
                <a:cs typeface="Times New Roman"/>
              </a:rPr>
              <a:t> </a:t>
            </a:r>
            <a:r>
              <a:rPr sz="2000" spc="-30" dirty="0">
                <a:latin typeface="Times New Roman"/>
                <a:cs typeface="Times New Roman"/>
              </a:rPr>
              <a:t>or</a:t>
            </a:r>
            <a:r>
              <a:rPr sz="2000" spc="85" dirty="0">
                <a:latin typeface="Times New Roman"/>
                <a:cs typeface="Times New Roman"/>
              </a:rPr>
              <a:t> </a:t>
            </a:r>
            <a:r>
              <a:rPr sz="2000" spc="-5" dirty="0">
                <a:latin typeface="Times New Roman"/>
                <a:cs typeface="Times New Roman"/>
              </a:rPr>
              <a:t>quality</a:t>
            </a:r>
            <a:r>
              <a:rPr sz="2000" spc="-45" dirty="0">
                <a:latin typeface="Times New Roman"/>
                <a:cs typeface="Times New Roman"/>
              </a:rPr>
              <a:t> </a:t>
            </a:r>
            <a:r>
              <a:rPr sz="2000" spc="-30" dirty="0">
                <a:latin typeface="Times New Roman"/>
                <a:cs typeface="Times New Roman"/>
              </a:rPr>
              <a:t>of</a:t>
            </a:r>
            <a:r>
              <a:rPr sz="2000" spc="90" dirty="0">
                <a:latin typeface="Times New Roman"/>
                <a:cs typeface="Times New Roman"/>
              </a:rPr>
              <a:t> </a:t>
            </a:r>
            <a:r>
              <a:rPr sz="2000" dirty="0">
                <a:latin typeface="Times New Roman"/>
                <a:cs typeface="Times New Roman"/>
              </a:rPr>
              <a:t>a</a:t>
            </a:r>
            <a:r>
              <a:rPr sz="2000" spc="-30" dirty="0">
                <a:latin typeface="Times New Roman"/>
                <a:cs typeface="Times New Roman"/>
              </a:rPr>
              <a:t> </a:t>
            </a:r>
            <a:r>
              <a:rPr sz="2000" spc="-10" dirty="0">
                <a:latin typeface="Times New Roman"/>
                <a:cs typeface="Times New Roman"/>
              </a:rPr>
              <a:t>particular</a:t>
            </a:r>
            <a:r>
              <a:rPr sz="2000" spc="45" dirty="0">
                <a:latin typeface="Times New Roman"/>
                <a:cs typeface="Times New Roman"/>
              </a:rPr>
              <a:t> </a:t>
            </a:r>
            <a:r>
              <a:rPr sz="2000" spc="-25" dirty="0">
                <a:latin typeface="Times New Roman"/>
                <a:cs typeface="Times New Roman"/>
              </a:rPr>
              <a:t>entity.</a:t>
            </a:r>
            <a:endParaRPr sz="20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685800"/>
            <a:ext cx="2162430" cy="577721"/>
          </a:xfrm>
          <a:prstGeom prst="rect">
            <a:avLst/>
          </a:prstGeom>
        </p:spPr>
        <p:txBody>
          <a:bodyPr vert="horz" wrap="square" lIns="0" tIns="26034" rIns="0" bIns="0" rtlCol="0">
            <a:spAutoFit/>
          </a:bodyPr>
          <a:lstStyle/>
          <a:p>
            <a:pPr marL="2001520" marR="5080" indent="-1753870">
              <a:lnSpc>
                <a:spcPts val="4310"/>
              </a:lnSpc>
              <a:spcBef>
                <a:spcPts val="204"/>
              </a:spcBef>
            </a:pPr>
            <a:r>
              <a:rPr lang="en-IN" b="1" spc="-10" dirty="0"/>
              <a:t>Module</a:t>
            </a:r>
            <a:r>
              <a:rPr b="1" spc="-10" dirty="0"/>
              <a:t> </a:t>
            </a:r>
            <a:r>
              <a:rPr b="1" dirty="0"/>
              <a:t>2</a:t>
            </a:r>
            <a:endParaRPr b="1" spc="-20" dirty="0"/>
          </a:p>
        </p:txBody>
      </p:sp>
      <p:sp>
        <p:nvSpPr>
          <p:cNvPr id="4" name="object 4"/>
          <p:cNvSpPr txBox="1"/>
          <p:nvPr/>
        </p:nvSpPr>
        <p:spPr>
          <a:xfrm>
            <a:off x="8830309" y="6402670"/>
            <a:ext cx="14732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a:t>
            </a:fld>
            <a:endParaRPr sz="1000">
              <a:latin typeface="Arial MT"/>
              <a:cs typeface="Arial MT"/>
            </a:endParaRPr>
          </a:p>
        </p:txBody>
      </p:sp>
      <p:sp>
        <p:nvSpPr>
          <p:cNvPr id="3" name="object 3"/>
          <p:cNvSpPr txBox="1"/>
          <p:nvPr/>
        </p:nvSpPr>
        <p:spPr>
          <a:xfrm>
            <a:off x="507129" y="4572000"/>
            <a:ext cx="7967345" cy="519373"/>
          </a:xfrm>
          <a:prstGeom prst="rect">
            <a:avLst/>
          </a:prstGeom>
        </p:spPr>
        <p:txBody>
          <a:bodyPr vert="horz" wrap="square" lIns="0" tIns="194310" rIns="0" bIns="0" rtlCol="0">
            <a:spAutoFit/>
          </a:bodyPr>
          <a:lstStyle/>
          <a:p>
            <a:pPr marL="12700">
              <a:lnSpc>
                <a:spcPct val="100000"/>
              </a:lnSpc>
              <a:spcBef>
                <a:spcPts val="1530"/>
              </a:spcBef>
            </a:pPr>
            <a:r>
              <a:rPr sz="2100" spc="-5" dirty="0">
                <a:latin typeface="Times New Roman"/>
                <a:cs typeface="Times New Roman"/>
              </a:rPr>
              <a:t>1.</a:t>
            </a:r>
            <a:r>
              <a:rPr sz="2100" spc="295" dirty="0">
                <a:latin typeface="Times New Roman"/>
                <a:cs typeface="Times New Roman"/>
              </a:rPr>
              <a:t> </a:t>
            </a:r>
            <a:r>
              <a:rPr sz="2100" spc="-30" dirty="0">
                <a:latin typeface="Times New Roman"/>
                <a:cs typeface="Times New Roman"/>
              </a:rPr>
              <a:t>Kelly</a:t>
            </a:r>
            <a:r>
              <a:rPr sz="2100" spc="155" dirty="0">
                <a:latin typeface="Times New Roman"/>
                <a:cs typeface="Times New Roman"/>
              </a:rPr>
              <a:t> </a:t>
            </a:r>
            <a:r>
              <a:rPr sz="2100" spc="-25" dirty="0">
                <a:latin typeface="Times New Roman"/>
                <a:cs typeface="Times New Roman"/>
              </a:rPr>
              <a:t>Rainer,</a:t>
            </a:r>
            <a:r>
              <a:rPr sz="2100" spc="105" dirty="0">
                <a:latin typeface="Times New Roman"/>
                <a:cs typeface="Times New Roman"/>
              </a:rPr>
              <a:t> </a:t>
            </a:r>
            <a:r>
              <a:rPr sz="2100" spc="-5" dirty="0">
                <a:latin typeface="Times New Roman"/>
                <a:cs typeface="Times New Roman"/>
              </a:rPr>
              <a:t>Brad</a:t>
            </a:r>
            <a:r>
              <a:rPr sz="2100" spc="50" dirty="0">
                <a:latin typeface="Times New Roman"/>
                <a:cs typeface="Times New Roman"/>
              </a:rPr>
              <a:t> </a:t>
            </a:r>
            <a:r>
              <a:rPr sz="2100" spc="-20" dirty="0">
                <a:latin typeface="Times New Roman"/>
                <a:cs typeface="Times New Roman"/>
              </a:rPr>
              <a:t>Prince,</a:t>
            </a:r>
            <a:r>
              <a:rPr sz="2100" spc="95" dirty="0">
                <a:latin typeface="Times New Roman"/>
                <a:cs typeface="Times New Roman"/>
              </a:rPr>
              <a:t> </a:t>
            </a:r>
            <a:r>
              <a:rPr sz="2100" spc="-20" dirty="0">
                <a:latin typeface="Times New Roman"/>
                <a:cs typeface="Times New Roman"/>
              </a:rPr>
              <a:t>Management</a:t>
            </a:r>
            <a:r>
              <a:rPr sz="2100" spc="135" dirty="0">
                <a:latin typeface="Times New Roman"/>
                <a:cs typeface="Times New Roman"/>
              </a:rPr>
              <a:t> </a:t>
            </a:r>
            <a:r>
              <a:rPr sz="2100" spc="-20" dirty="0">
                <a:latin typeface="Times New Roman"/>
                <a:cs typeface="Times New Roman"/>
              </a:rPr>
              <a:t>Information</a:t>
            </a:r>
            <a:r>
              <a:rPr sz="2100" spc="204" dirty="0">
                <a:latin typeface="Times New Roman"/>
                <a:cs typeface="Times New Roman"/>
              </a:rPr>
              <a:t> </a:t>
            </a:r>
            <a:r>
              <a:rPr sz="2100" spc="-15" dirty="0">
                <a:latin typeface="Times New Roman"/>
                <a:cs typeface="Times New Roman"/>
              </a:rPr>
              <a:t>Systems,</a:t>
            </a:r>
            <a:r>
              <a:rPr lang="en-IN" sz="2100" spc="-15" dirty="0">
                <a:latin typeface="Times New Roman"/>
                <a:cs typeface="Times New Roman"/>
              </a:rPr>
              <a:t> </a:t>
            </a:r>
            <a:r>
              <a:rPr sz="2100" spc="-35" dirty="0">
                <a:latin typeface="Times New Roman"/>
                <a:cs typeface="Times New Roman"/>
              </a:rPr>
              <a:t>Wiley</a:t>
            </a:r>
            <a:endParaRPr sz="2100" dirty="0">
              <a:latin typeface="Times New Roman"/>
              <a:cs typeface="Times New Roman"/>
            </a:endParaRPr>
          </a:p>
        </p:txBody>
      </p:sp>
      <p:sp>
        <p:nvSpPr>
          <p:cNvPr id="7" name="TextBox 6">
            <a:extLst>
              <a:ext uri="{FF2B5EF4-FFF2-40B4-BE49-F238E27FC236}">
                <a16:creationId xmlns:a16="http://schemas.microsoft.com/office/drawing/2014/main" id="{3E35C6B2-269B-E59A-6A78-C45DA4BCD627}"/>
              </a:ext>
            </a:extLst>
          </p:cNvPr>
          <p:cNvSpPr txBox="1"/>
          <p:nvPr/>
        </p:nvSpPr>
        <p:spPr>
          <a:xfrm>
            <a:off x="507129" y="1539380"/>
            <a:ext cx="7848600" cy="1889620"/>
          </a:xfrm>
          <a:prstGeom prst="rect">
            <a:avLst/>
          </a:prstGeom>
          <a:noFill/>
        </p:spPr>
        <p:txBody>
          <a:bodyPr wrap="square">
            <a:spAutoFit/>
          </a:bodyPr>
          <a:lstStyle/>
          <a:p>
            <a:pPr marR="98425">
              <a:lnSpc>
                <a:spcPct val="150000"/>
              </a:lnSpc>
              <a:spcAft>
                <a:spcPts val="0"/>
              </a:spcAft>
            </a:pPr>
            <a:r>
              <a:rPr lang="en-US" sz="2000" dirty="0">
                <a:effectLst/>
                <a:latin typeface="Times New Roman" panose="02020603050405020304" pitchFamily="18" charset="0"/>
                <a:ea typeface="Times New Roman" panose="02020603050405020304" pitchFamily="18" charset="0"/>
              </a:rPr>
              <a:t>Data</a:t>
            </a:r>
            <a:r>
              <a:rPr lang="en-US" sz="2000" spc="2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Knowledge</a:t>
            </a:r>
            <a:r>
              <a:rPr lang="en-US" sz="2000" spc="2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Management:</a:t>
            </a:r>
            <a:r>
              <a:rPr lang="en-US" sz="2000" spc="2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Database</a:t>
            </a:r>
            <a:r>
              <a:rPr lang="en-US" sz="2000" spc="2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Approach,</a:t>
            </a:r>
            <a:r>
              <a:rPr lang="en-US" sz="2000" spc="2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Big</a:t>
            </a:r>
            <a:r>
              <a:rPr lang="en-US" sz="2000" spc="2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2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warehouse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Data Marts, Knowledge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Management</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Business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intelligence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(BI):</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Managers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Decision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Making,</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BI</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analysis</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Presenting</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Results</a:t>
            </a:r>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57" y="453643"/>
            <a:ext cx="550799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50" dirty="0">
                <a:solidFill>
                  <a:srgbClr val="00AF50"/>
                </a:solidFill>
                <a:latin typeface="Times New Roman"/>
                <a:cs typeface="Times New Roman"/>
              </a:rPr>
              <a:t> </a:t>
            </a:r>
            <a:r>
              <a:rPr sz="3200" b="1" dirty="0">
                <a:solidFill>
                  <a:srgbClr val="00AF50"/>
                </a:solidFill>
                <a:latin typeface="Times New Roman"/>
                <a:cs typeface="Times New Roman"/>
              </a:rPr>
              <a:t>Relational</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Database</a:t>
            </a:r>
            <a:r>
              <a:rPr sz="3200" b="1" spc="-45" dirty="0">
                <a:solidFill>
                  <a:srgbClr val="00AF50"/>
                </a:solidFill>
                <a:latin typeface="Times New Roman"/>
                <a:cs typeface="Times New Roman"/>
              </a:rPr>
              <a:t> </a:t>
            </a:r>
            <a:r>
              <a:rPr sz="3200" b="1" spc="5" dirty="0">
                <a:solidFill>
                  <a:srgbClr val="00AF50"/>
                </a:solidFill>
                <a:latin typeface="Times New Roman"/>
                <a:cs typeface="Times New Roman"/>
              </a:rPr>
              <a:t>Model</a:t>
            </a:r>
            <a:endParaRPr sz="3200">
              <a:latin typeface="Times New Roman"/>
              <a:cs typeface="Times New Roman"/>
            </a:endParaRPr>
          </a:p>
        </p:txBody>
      </p:sp>
      <p:sp>
        <p:nvSpPr>
          <p:cNvPr id="3" name="object 3"/>
          <p:cNvSpPr txBox="1"/>
          <p:nvPr/>
        </p:nvSpPr>
        <p:spPr>
          <a:xfrm>
            <a:off x="543631" y="1077086"/>
            <a:ext cx="2967355" cy="330835"/>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006FC0"/>
                </a:solidFill>
                <a:latin typeface="Times New Roman"/>
                <a:cs typeface="Times New Roman"/>
              </a:rPr>
              <a:t>Student</a:t>
            </a:r>
            <a:r>
              <a:rPr sz="2000" b="1" spc="110" dirty="0">
                <a:solidFill>
                  <a:srgbClr val="006FC0"/>
                </a:solidFill>
                <a:latin typeface="Times New Roman"/>
                <a:cs typeface="Times New Roman"/>
              </a:rPr>
              <a:t> </a:t>
            </a:r>
            <a:r>
              <a:rPr sz="2000" b="1" spc="-5" dirty="0">
                <a:solidFill>
                  <a:srgbClr val="006FC0"/>
                </a:solidFill>
                <a:latin typeface="Times New Roman"/>
                <a:cs typeface="Times New Roman"/>
              </a:rPr>
              <a:t>Database</a:t>
            </a:r>
            <a:endParaRPr sz="2000" dirty="0">
              <a:latin typeface="Times New Roman"/>
              <a:cs typeface="Times New Roman"/>
            </a:endParaRPr>
          </a:p>
        </p:txBody>
      </p:sp>
      <p:pic>
        <p:nvPicPr>
          <p:cNvPr id="4" name="object 4"/>
          <p:cNvPicPr/>
          <p:nvPr/>
        </p:nvPicPr>
        <p:blipFill>
          <a:blip r:embed="rId2" cstate="print"/>
          <a:stretch>
            <a:fillRect/>
          </a:stretch>
        </p:blipFill>
        <p:spPr>
          <a:xfrm>
            <a:off x="762000" y="1531762"/>
            <a:ext cx="7315200" cy="4394200"/>
          </a:xfrm>
          <a:prstGeom prst="rect">
            <a:avLst/>
          </a:prstGeom>
        </p:spPr>
      </p:pic>
      <p:sp>
        <p:nvSpPr>
          <p:cNvPr id="6" name="object 6"/>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20</a:t>
            </a:fld>
            <a:endParaRPr sz="1000">
              <a:latin typeface="Arial MT"/>
              <a:cs typeface="Arial MT"/>
            </a:endParaRPr>
          </a:p>
        </p:txBody>
      </p:sp>
      <p:sp>
        <p:nvSpPr>
          <p:cNvPr id="8" name="TextBox 7">
            <a:extLst>
              <a:ext uri="{FF2B5EF4-FFF2-40B4-BE49-F238E27FC236}">
                <a16:creationId xmlns:a16="http://schemas.microsoft.com/office/drawing/2014/main" id="{DD037945-3DEA-2182-BC6C-08EEFA2C627E}"/>
              </a:ext>
            </a:extLst>
          </p:cNvPr>
          <p:cNvSpPr txBox="1"/>
          <p:nvPr/>
        </p:nvSpPr>
        <p:spPr>
          <a:xfrm>
            <a:off x="2133600" y="5925962"/>
            <a:ext cx="4572000" cy="400110"/>
          </a:xfrm>
          <a:prstGeom prst="rect">
            <a:avLst/>
          </a:prstGeom>
          <a:noFill/>
        </p:spPr>
        <p:txBody>
          <a:bodyPr wrap="square">
            <a:spAutoFit/>
          </a:bodyPr>
          <a:lstStyle/>
          <a:p>
            <a:pPr algn="l"/>
            <a:r>
              <a:rPr lang="en-IN" sz="2000" b="0" i="0" u="none" strike="noStrike" baseline="0" dirty="0">
                <a:solidFill>
                  <a:srgbClr val="000000"/>
                </a:solidFill>
                <a:latin typeface="Times New Roman" panose="02020603050405020304" pitchFamily="18" charset="0"/>
                <a:cs typeface="Times New Roman" panose="02020603050405020304" pitchFamily="18" charset="0"/>
              </a:rPr>
              <a:t>Figure: Student database 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0799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50" dirty="0">
                <a:solidFill>
                  <a:srgbClr val="00AF50"/>
                </a:solidFill>
                <a:latin typeface="Times New Roman"/>
                <a:cs typeface="Times New Roman"/>
              </a:rPr>
              <a:t> </a:t>
            </a:r>
            <a:r>
              <a:rPr sz="3200" b="1" dirty="0">
                <a:solidFill>
                  <a:srgbClr val="00AF50"/>
                </a:solidFill>
                <a:latin typeface="Times New Roman"/>
                <a:cs typeface="Times New Roman"/>
              </a:rPr>
              <a:t>Relational</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Database</a:t>
            </a:r>
            <a:r>
              <a:rPr sz="3200" b="1" spc="-45" dirty="0">
                <a:solidFill>
                  <a:srgbClr val="00AF50"/>
                </a:solidFill>
                <a:latin typeface="Times New Roman"/>
                <a:cs typeface="Times New Roman"/>
              </a:rPr>
              <a:t> </a:t>
            </a:r>
            <a:r>
              <a:rPr sz="3200" b="1" spc="5" dirty="0">
                <a:solidFill>
                  <a:srgbClr val="00AF50"/>
                </a:solidFill>
                <a:latin typeface="Times New Roman"/>
                <a:cs typeface="Times New Roman"/>
              </a:rPr>
              <a:t>Model</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21</a:t>
            </a:fld>
            <a:endParaRPr sz="1000">
              <a:latin typeface="Arial MT"/>
              <a:cs typeface="Arial MT"/>
            </a:endParaRPr>
          </a:p>
        </p:txBody>
      </p:sp>
      <p:sp>
        <p:nvSpPr>
          <p:cNvPr id="3" name="object 3"/>
          <p:cNvSpPr txBox="1"/>
          <p:nvPr/>
        </p:nvSpPr>
        <p:spPr>
          <a:xfrm>
            <a:off x="547369" y="1525206"/>
            <a:ext cx="8082915" cy="3483610"/>
          </a:xfrm>
          <a:prstGeom prst="rect">
            <a:avLst/>
          </a:prstGeom>
        </p:spPr>
        <p:txBody>
          <a:bodyPr vert="horz" wrap="square" lIns="0" tIns="12700" rIns="0" bIns="0" rtlCol="0">
            <a:spAutoFit/>
          </a:bodyPr>
          <a:lstStyle/>
          <a:p>
            <a:pPr marL="12700" algn="just">
              <a:lnSpc>
                <a:spcPct val="100000"/>
              </a:lnSpc>
              <a:spcBef>
                <a:spcPts val="100"/>
              </a:spcBef>
            </a:pPr>
            <a:r>
              <a:rPr sz="2000" b="1" spc="-5" dirty="0">
                <a:solidFill>
                  <a:srgbClr val="006FC0"/>
                </a:solidFill>
                <a:latin typeface="Times New Roman"/>
                <a:cs typeface="Times New Roman"/>
              </a:rPr>
              <a:t>Database</a:t>
            </a:r>
            <a:r>
              <a:rPr sz="2000" b="1" spc="10" dirty="0">
                <a:solidFill>
                  <a:srgbClr val="006FC0"/>
                </a:solidFill>
                <a:latin typeface="Times New Roman"/>
                <a:cs typeface="Times New Roman"/>
              </a:rPr>
              <a:t> </a:t>
            </a:r>
            <a:r>
              <a:rPr sz="2000" b="1" spc="-10" dirty="0">
                <a:solidFill>
                  <a:srgbClr val="006FC0"/>
                </a:solidFill>
                <a:latin typeface="Times New Roman"/>
                <a:cs typeface="Times New Roman"/>
              </a:rPr>
              <a:t>Management</a:t>
            </a:r>
            <a:r>
              <a:rPr sz="2000" b="1" spc="35" dirty="0">
                <a:solidFill>
                  <a:srgbClr val="006FC0"/>
                </a:solidFill>
                <a:latin typeface="Times New Roman"/>
                <a:cs typeface="Times New Roman"/>
              </a:rPr>
              <a:t> </a:t>
            </a:r>
            <a:r>
              <a:rPr sz="2000" b="1" spc="-5" dirty="0">
                <a:solidFill>
                  <a:srgbClr val="006FC0"/>
                </a:solidFill>
                <a:latin typeface="Times New Roman"/>
                <a:cs typeface="Times New Roman"/>
              </a:rPr>
              <a:t>system</a:t>
            </a:r>
            <a:r>
              <a:rPr sz="2000" b="1" spc="-15" dirty="0">
                <a:solidFill>
                  <a:srgbClr val="006FC0"/>
                </a:solidFill>
                <a:latin typeface="Times New Roman"/>
                <a:cs typeface="Times New Roman"/>
              </a:rPr>
              <a:t> </a:t>
            </a:r>
            <a:r>
              <a:rPr sz="2000" b="1" dirty="0">
                <a:solidFill>
                  <a:srgbClr val="006FC0"/>
                </a:solidFill>
                <a:latin typeface="Times New Roman"/>
                <a:cs typeface="Times New Roman"/>
              </a:rPr>
              <a:t>(DBMS)</a:t>
            </a:r>
            <a:endParaRPr sz="2000">
              <a:latin typeface="Times New Roman"/>
              <a:cs typeface="Times New Roman"/>
            </a:endParaRPr>
          </a:p>
          <a:p>
            <a:pPr>
              <a:lnSpc>
                <a:spcPct val="100000"/>
              </a:lnSpc>
            </a:pPr>
            <a:endParaRPr sz="2200">
              <a:latin typeface="Times New Roman"/>
              <a:cs typeface="Times New Roman"/>
            </a:endParaRPr>
          </a:p>
          <a:p>
            <a:pPr marL="355600" indent="-343535" algn="just">
              <a:lnSpc>
                <a:spcPct val="100000"/>
              </a:lnSpc>
              <a:spcBef>
                <a:spcPts val="1275"/>
              </a:spcBef>
              <a:buClr>
                <a:srgbClr val="000000"/>
              </a:buClr>
              <a:buFont typeface="Times New Roman"/>
              <a:buChar char="-"/>
              <a:tabLst>
                <a:tab pos="356235" algn="l"/>
              </a:tabLst>
            </a:pPr>
            <a:r>
              <a:rPr sz="2000" b="1" dirty="0">
                <a:solidFill>
                  <a:srgbClr val="C00000"/>
                </a:solidFill>
                <a:latin typeface="Times New Roman"/>
                <a:cs typeface="Times New Roman"/>
              </a:rPr>
              <a:t>Primary</a:t>
            </a:r>
            <a:r>
              <a:rPr sz="2000" b="1" spc="170" dirty="0">
                <a:solidFill>
                  <a:srgbClr val="C00000"/>
                </a:solidFill>
                <a:latin typeface="Times New Roman"/>
                <a:cs typeface="Times New Roman"/>
              </a:rPr>
              <a:t> </a:t>
            </a:r>
            <a:r>
              <a:rPr sz="2000" b="1" dirty="0">
                <a:solidFill>
                  <a:srgbClr val="C00000"/>
                </a:solidFill>
                <a:latin typeface="Times New Roman"/>
                <a:cs typeface="Times New Roman"/>
              </a:rPr>
              <a:t>Key</a:t>
            </a:r>
            <a:r>
              <a:rPr sz="2000" b="1" spc="155" dirty="0">
                <a:solidFill>
                  <a:srgbClr val="C00000"/>
                </a:solidFill>
                <a:latin typeface="Times New Roman"/>
                <a:cs typeface="Times New Roman"/>
              </a:rPr>
              <a:t> </a:t>
            </a:r>
            <a:r>
              <a:rPr sz="2000" spc="-5" dirty="0">
                <a:latin typeface="Times New Roman"/>
                <a:cs typeface="Times New Roman"/>
              </a:rPr>
              <a:t>-One</a:t>
            </a:r>
            <a:r>
              <a:rPr sz="2000" spc="220" dirty="0">
                <a:latin typeface="Times New Roman"/>
                <a:cs typeface="Times New Roman"/>
              </a:rPr>
              <a:t> </a:t>
            </a:r>
            <a:r>
              <a:rPr sz="2000" spc="-20" dirty="0">
                <a:latin typeface="Times New Roman"/>
                <a:cs typeface="Times New Roman"/>
              </a:rPr>
              <a:t>field</a:t>
            </a:r>
            <a:r>
              <a:rPr sz="2000" spc="204" dirty="0">
                <a:latin typeface="Times New Roman"/>
                <a:cs typeface="Times New Roman"/>
              </a:rPr>
              <a:t> </a:t>
            </a:r>
            <a:r>
              <a:rPr sz="2000" spc="-5" dirty="0">
                <a:latin typeface="Times New Roman"/>
                <a:cs typeface="Times New Roman"/>
              </a:rPr>
              <a:t>that</a:t>
            </a:r>
            <a:r>
              <a:rPr sz="2000" spc="200" dirty="0">
                <a:latin typeface="Times New Roman"/>
                <a:cs typeface="Times New Roman"/>
              </a:rPr>
              <a:t> </a:t>
            </a:r>
            <a:r>
              <a:rPr sz="2000" spc="-5" dirty="0">
                <a:latin typeface="Times New Roman"/>
                <a:cs typeface="Times New Roman"/>
              </a:rPr>
              <a:t>uniquely</a:t>
            </a:r>
            <a:r>
              <a:rPr sz="2000" spc="160" dirty="0">
                <a:latin typeface="Times New Roman"/>
                <a:cs typeface="Times New Roman"/>
              </a:rPr>
              <a:t> </a:t>
            </a:r>
            <a:r>
              <a:rPr sz="2000" spc="-5" dirty="0">
                <a:latin typeface="Times New Roman"/>
                <a:cs typeface="Times New Roman"/>
              </a:rPr>
              <a:t>identifies</a:t>
            </a:r>
            <a:r>
              <a:rPr sz="2000" spc="235" dirty="0">
                <a:latin typeface="Times New Roman"/>
                <a:cs typeface="Times New Roman"/>
              </a:rPr>
              <a:t> </a:t>
            </a:r>
            <a:r>
              <a:rPr sz="2000" spc="-5" dirty="0">
                <a:latin typeface="Times New Roman"/>
                <a:cs typeface="Times New Roman"/>
              </a:rPr>
              <a:t>that</a:t>
            </a:r>
            <a:r>
              <a:rPr sz="2000" spc="200" dirty="0">
                <a:latin typeface="Times New Roman"/>
                <a:cs typeface="Times New Roman"/>
              </a:rPr>
              <a:t> </a:t>
            </a:r>
            <a:r>
              <a:rPr sz="2000" spc="-25" dirty="0">
                <a:latin typeface="Times New Roman"/>
                <a:cs typeface="Times New Roman"/>
              </a:rPr>
              <a:t>record</a:t>
            </a:r>
            <a:r>
              <a:rPr sz="2000" spc="215" dirty="0">
                <a:latin typeface="Times New Roman"/>
                <a:cs typeface="Times New Roman"/>
              </a:rPr>
              <a:t> </a:t>
            </a:r>
            <a:r>
              <a:rPr sz="2000" spc="35" dirty="0">
                <a:latin typeface="Times New Roman"/>
                <a:cs typeface="Times New Roman"/>
              </a:rPr>
              <a:t>so</a:t>
            </a:r>
            <a:r>
              <a:rPr sz="2000" spc="150" dirty="0">
                <a:latin typeface="Times New Roman"/>
                <a:cs typeface="Times New Roman"/>
              </a:rPr>
              <a:t> </a:t>
            </a:r>
            <a:r>
              <a:rPr sz="2000" dirty="0">
                <a:latin typeface="Times New Roman"/>
                <a:cs typeface="Times New Roman"/>
              </a:rPr>
              <a:t>that</a:t>
            </a:r>
            <a:r>
              <a:rPr sz="2000" spc="200" dirty="0">
                <a:latin typeface="Times New Roman"/>
                <a:cs typeface="Times New Roman"/>
              </a:rPr>
              <a:t> </a:t>
            </a:r>
            <a:r>
              <a:rPr sz="2000" spc="-5" dirty="0">
                <a:latin typeface="Times New Roman"/>
                <a:cs typeface="Times New Roman"/>
              </a:rPr>
              <a:t>it</a:t>
            </a:r>
            <a:r>
              <a:rPr sz="2000" spc="200" dirty="0">
                <a:latin typeface="Times New Roman"/>
                <a:cs typeface="Times New Roman"/>
              </a:rPr>
              <a:t> </a:t>
            </a:r>
            <a:r>
              <a:rPr sz="2000" spc="-15" dirty="0">
                <a:latin typeface="Times New Roman"/>
                <a:cs typeface="Times New Roman"/>
              </a:rPr>
              <a:t>can</a:t>
            </a:r>
            <a:endParaRPr sz="2000">
              <a:latin typeface="Times New Roman"/>
              <a:cs typeface="Times New Roman"/>
            </a:endParaRPr>
          </a:p>
          <a:p>
            <a:pPr marL="355600" algn="just">
              <a:lnSpc>
                <a:spcPct val="100000"/>
              </a:lnSpc>
              <a:spcBef>
                <a:spcPts val="705"/>
              </a:spcBef>
            </a:pPr>
            <a:r>
              <a:rPr sz="2000" dirty="0">
                <a:latin typeface="Times New Roman"/>
                <a:cs typeface="Times New Roman"/>
              </a:rPr>
              <a:t>be </a:t>
            </a:r>
            <a:r>
              <a:rPr sz="2000" spc="-25" dirty="0">
                <a:latin typeface="Times New Roman"/>
                <a:cs typeface="Times New Roman"/>
              </a:rPr>
              <a:t>retrieved,</a:t>
            </a:r>
            <a:r>
              <a:rPr sz="2000" spc="195" dirty="0">
                <a:latin typeface="Times New Roman"/>
                <a:cs typeface="Times New Roman"/>
              </a:rPr>
              <a:t> </a:t>
            </a:r>
            <a:r>
              <a:rPr sz="2000" spc="-5" dirty="0">
                <a:latin typeface="Times New Roman"/>
                <a:cs typeface="Times New Roman"/>
              </a:rPr>
              <a:t>updated,</a:t>
            </a:r>
            <a:r>
              <a:rPr sz="2000" dirty="0">
                <a:latin typeface="Times New Roman"/>
                <a:cs typeface="Times New Roman"/>
              </a:rPr>
              <a:t> and</a:t>
            </a:r>
            <a:r>
              <a:rPr sz="2000" spc="-10" dirty="0">
                <a:latin typeface="Times New Roman"/>
                <a:cs typeface="Times New Roman"/>
              </a:rPr>
              <a:t> </a:t>
            </a:r>
            <a:r>
              <a:rPr sz="2000" spc="-15" dirty="0">
                <a:latin typeface="Times New Roman"/>
                <a:cs typeface="Times New Roman"/>
              </a:rPr>
              <a:t>sorted.</a:t>
            </a:r>
            <a:endParaRPr sz="2000">
              <a:latin typeface="Times New Roman"/>
              <a:cs typeface="Times New Roman"/>
            </a:endParaRPr>
          </a:p>
          <a:p>
            <a:pPr marL="355600" marR="16510" indent="-343535" algn="just">
              <a:lnSpc>
                <a:spcPct val="129299"/>
              </a:lnSpc>
              <a:buClr>
                <a:srgbClr val="000000"/>
              </a:buClr>
              <a:buFont typeface="Times New Roman"/>
              <a:buChar char="-"/>
              <a:tabLst>
                <a:tab pos="356235" algn="l"/>
              </a:tabLst>
            </a:pPr>
            <a:r>
              <a:rPr sz="2000" b="1" spc="-5" dirty="0">
                <a:solidFill>
                  <a:srgbClr val="001F5F"/>
                </a:solidFill>
                <a:latin typeface="Times New Roman"/>
                <a:cs typeface="Times New Roman"/>
              </a:rPr>
              <a:t>Secondary </a:t>
            </a:r>
            <a:r>
              <a:rPr sz="2000" b="1" spc="10" dirty="0">
                <a:solidFill>
                  <a:srgbClr val="001F5F"/>
                </a:solidFill>
                <a:latin typeface="Times New Roman"/>
                <a:cs typeface="Times New Roman"/>
              </a:rPr>
              <a:t>key </a:t>
            </a:r>
            <a:r>
              <a:rPr sz="2000" spc="-10" dirty="0">
                <a:latin typeface="Times New Roman"/>
                <a:cs typeface="Times New Roman"/>
              </a:rPr>
              <a:t>is </a:t>
            </a:r>
            <a:r>
              <a:rPr sz="2000" dirty="0">
                <a:latin typeface="Times New Roman"/>
                <a:cs typeface="Times New Roman"/>
              </a:rPr>
              <a:t>another </a:t>
            </a:r>
            <a:r>
              <a:rPr sz="2000" spc="-15" dirty="0">
                <a:latin typeface="Times New Roman"/>
                <a:cs typeface="Times New Roman"/>
              </a:rPr>
              <a:t>field </a:t>
            </a:r>
            <a:r>
              <a:rPr sz="2000" dirty="0">
                <a:latin typeface="Times New Roman"/>
                <a:cs typeface="Times New Roman"/>
              </a:rPr>
              <a:t>that has some </a:t>
            </a:r>
            <a:r>
              <a:rPr sz="2000" spc="-5" dirty="0">
                <a:latin typeface="Times New Roman"/>
                <a:cs typeface="Times New Roman"/>
              </a:rPr>
              <a:t>identifying </a:t>
            </a:r>
            <a:r>
              <a:rPr sz="2000" spc="-10" dirty="0">
                <a:latin typeface="Times New Roman"/>
                <a:cs typeface="Times New Roman"/>
              </a:rPr>
              <a:t>information, </a:t>
            </a:r>
            <a:r>
              <a:rPr sz="2000" dirty="0">
                <a:latin typeface="Times New Roman"/>
                <a:cs typeface="Times New Roman"/>
              </a:rPr>
              <a:t>but </a:t>
            </a:r>
            <a:r>
              <a:rPr sz="2000" spc="5" dirty="0">
                <a:latin typeface="Times New Roman"/>
                <a:cs typeface="Times New Roman"/>
              </a:rPr>
              <a:t> </a:t>
            </a:r>
            <a:r>
              <a:rPr sz="2000" spc="-20" dirty="0">
                <a:latin typeface="Times New Roman"/>
                <a:cs typeface="Times New Roman"/>
              </a:rPr>
              <a:t>typically</a:t>
            </a:r>
            <a:r>
              <a:rPr sz="2000" spc="155" dirty="0">
                <a:latin typeface="Times New Roman"/>
                <a:cs typeface="Times New Roman"/>
              </a:rPr>
              <a:t> </a:t>
            </a:r>
            <a:r>
              <a:rPr sz="2000" spc="-25" dirty="0">
                <a:latin typeface="Times New Roman"/>
                <a:cs typeface="Times New Roman"/>
              </a:rPr>
              <a:t>does</a:t>
            </a:r>
            <a:r>
              <a:rPr sz="2000" spc="70" dirty="0">
                <a:latin typeface="Times New Roman"/>
                <a:cs typeface="Times New Roman"/>
              </a:rPr>
              <a:t> </a:t>
            </a:r>
            <a:r>
              <a:rPr sz="2000" spc="-20" dirty="0">
                <a:latin typeface="Times New Roman"/>
                <a:cs typeface="Times New Roman"/>
              </a:rPr>
              <a:t>not</a:t>
            </a:r>
            <a:r>
              <a:rPr sz="2000" spc="45" dirty="0">
                <a:latin typeface="Times New Roman"/>
                <a:cs typeface="Times New Roman"/>
              </a:rPr>
              <a:t> </a:t>
            </a:r>
            <a:r>
              <a:rPr sz="2000" spc="-20" dirty="0">
                <a:latin typeface="Times New Roman"/>
                <a:cs typeface="Times New Roman"/>
              </a:rPr>
              <a:t>identify</a:t>
            </a:r>
            <a:r>
              <a:rPr sz="2000" spc="100" dirty="0">
                <a:latin typeface="Times New Roman"/>
                <a:cs typeface="Times New Roman"/>
              </a:rPr>
              <a:t> </a:t>
            </a:r>
            <a:r>
              <a:rPr sz="2000" spc="-5" dirty="0">
                <a:latin typeface="Times New Roman"/>
                <a:cs typeface="Times New Roman"/>
              </a:rPr>
              <a:t>the</a:t>
            </a:r>
            <a:r>
              <a:rPr sz="2000" spc="15" dirty="0">
                <a:latin typeface="Times New Roman"/>
                <a:cs typeface="Times New Roman"/>
              </a:rPr>
              <a:t> </a:t>
            </a:r>
            <a:r>
              <a:rPr sz="2000" spc="-30" dirty="0">
                <a:latin typeface="Times New Roman"/>
                <a:cs typeface="Times New Roman"/>
              </a:rPr>
              <a:t>record</a:t>
            </a:r>
            <a:r>
              <a:rPr sz="2000" spc="150" dirty="0">
                <a:latin typeface="Times New Roman"/>
                <a:cs typeface="Times New Roman"/>
              </a:rPr>
              <a:t> </a:t>
            </a:r>
            <a:r>
              <a:rPr sz="2000" spc="-5" dirty="0">
                <a:latin typeface="Times New Roman"/>
                <a:cs typeface="Times New Roman"/>
              </a:rPr>
              <a:t>with</a:t>
            </a:r>
            <a:r>
              <a:rPr sz="2000" dirty="0">
                <a:latin typeface="Times New Roman"/>
                <a:cs typeface="Times New Roman"/>
              </a:rPr>
              <a:t> </a:t>
            </a:r>
            <a:r>
              <a:rPr sz="2000" spc="-20" dirty="0">
                <a:latin typeface="Times New Roman"/>
                <a:cs typeface="Times New Roman"/>
              </a:rPr>
              <a:t>complete</a:t>
            </a:r>
            <a:r>
              <a:rPr sz="2000" spc="105" dirty="0">
                <a:latin typeface="Times New Roman"/>
                <a:cs typeface="Times New Roman"/>
              </a:rPr>
              <a:t> </a:t>
            </a:r>
            <a:r>
              <a:rPr sz="2000" spc="-25" dirty="0">
                <a:latin typeface="Times New Roman"/>
                <a:cs typeface="Times New Roman"/>
              </a:rPr>
              <a:t>accuracy.</a:t>
            </a:r>
            <a:endParaRPr sz="2000">
              <a:latin typeface="Times New Roman"/>
              <a:cs typeface="Times New Roman"/>
            </a:endParaRPr>
          </a:p>
          <a:p>
            <a:pPr marL="355600" marR="5080" indent="-343535" algn="just">
              <a:lnSpc>
                <a:spcPct val="129299"/>
              </a:lnSpc>
              <a:buClr>
                <a:srgbClr val="000000"/>
              </a:buClr>
              <a:buFont typeface="Times New Roman"/>
              <a:buChar char="-"/>
              <a:tabLst>
                <a:tab pos="356235" algn="l"/>
              </a:tabLst>
            </a:pPr>
            <a:r>
              <a:rPr sz="2000" b="1" spc="-5" dirty="0">
                <a:solidFill>
                  <a:srgbClr val="CC0099"/>
                </a:solidFill>
                <a:latin typeface="Times New Roman"/>
                <a:cs typeface="Times New Roman"/>
              </a:rPr>
              <a:t>Foreign </a:t>
            </a:r>
            <a:r>
              <a:rPr sz="2000" b="1" spc="10" dirty="0">
                <a:solidFill>
                  <a:srgbClr val="CC0099"/>
                </a:solidFill>
                <a:latin typeface="Times New Roman"/>
                <a:cs typeface="Times New Roman"/>
              </a:rPr>
              <a:t>key</a:t>
            </a:r>
            <a:r>
              <a:rPr sz="2000" b="1" spc="15" dirty="0">
                <a:solidFill>
                  <a:srgbClr val="CC0099"/>
                </a:solidFill>
                <a:latin typeface="Times New Roman"/>
                <a:cs typeface="Times New Roman"/>
              </a:rPr>
              <a:t> </a:t>
            </a:r>
            <a:r>
              <a:rPr sz="2000" spc="-5" dirty="0">
                <a:latin typeface="Times New Roman"/>
                <a:cs typeface="Times New Roman"/>
              </a:rPr>
              <a:t>is</a:t>
            </a:r>
            <a:r>
              <a:rPr sz="2000" dirty="0">
                <a:latin typeface="Times New Roman"/>
                <a:cs typeface="Times New Roman"/>
              </a:rPr>
              <a:t> a</a:t>
            </a:r>
            <a:r>
              <a:rPr sz="2000" spc="5" dirty="0">
                <a:latin typeface="Times New Roman"/>
                <a:cs typeface="Times New Roman"/>
              </a:rPr>
              <a:t> </a:t>
            </a:r>
            <a:r>
              <a:rPr sz="2000" spc="-20" dirty="0">
                <a:latin typeface="Times New Roman"/>
                <a:cs typeface="Times New Roman"/>
              </a:rPr>
              <a:t>field</a:t>
            </a:r>
            <a:r>
              <a:rPr sz="2000" spc="-15" dirty="0">
                <a:latin typeface="Times New Roman"/>
                <a:cs typeface="Times New Roman"/>
              </a:rPr>
              <a:t> </a:t>
            </a:r>
            <a:r>
              <a:rPr sz="2000" spc="-10" dirty="0">
                <a:latin typeface="Times New Roman"/>
                <a:cs typeface="Times New Roman"/>
              </a:rPr>
              <a:t>(or</a:t>
            </a:r>
            <a:r>
              <a:rPr sz="2000" spc="-5" dirty="0">
                <a:latin typeface="Times New Roman"/>
                <a:cs typeface="Times New Roman"/>
              </a:rPr>
              <a:t> group</a:t>
            </a:r>
            <a:r>
              <a:rPr sz="2000" dirty="0">
                <a:latin typeface="Times New Roman"/>
                <a:cs typeface="Times New Roman"/>
              </a:rPr>
              <a:t> </a:t>
            </a:r>
            <a:r>
              <a:rPr sz="2000" spc="-5" dirty="0">
                <a:latin typeface="Times New Roman"/>
                <a:cs typeface="Times New Roman"/>
              </a:rPr>
              <a:t>of</a:t>
            </a:r>
            <a:r>
              <a:rPr sz="2000" dirty="0">
                <a:latin typeface="Times New Roman"/>
                <a:cs typeface="Times New Roman"/>
              </a:rPr>
              <a:t> </a:t>
            </a:r>
            <a:r>
              <a:rPr sz="2000" spc="-10" dirty="0">
                <a:latin typeface="Times New Roman"/>
                <a:cs typeface="Times New Roman"/>
              </a:rPr>
              <a:t>fields)</a:t>
            </a:r>
            <a:r>
              <a:rPr sz="2000" spc="-5" dirty="0">
                <a:latin typeface="Times New Roman"/>
                <a:cs typeface="Times New Roman"/>
              </a:rPr>
              <a:t> in</a:t>
            </a:r>
            <a:r>
              <a:rPr sz="2000" dirty="0">
                <a:latin typeface="Times New Roman"/>
                <a:cs typeface="Times New Roman"/>
              </a:rPr>
              <a:t> </a:t>
            </a:r>
            <a:r>
              <a:rPr sz="2000" spc="-5" dirty="0">
                <a:latin typeface="Times New Roman"/>
                <a:cs typeface="Times New Roman"/>
              </a:rPr>
              <a:t>one</a:t>
            </a:r>
            <a:r>
              <a:rPr sz="2000" dirty="0">
                <a:latin typeface="Times New Roman"/>
                <a:cs typeface="Times New Roman"/>
              </a:rPr>
              <a:t> </a:t>
            </a:r>
            <a:r>
              <a:rPr sz="2000" spc="-5" dirty="0">
                <a:latin typeface="Times New Roman"/>
                <a:cs typeface="Times New Roman"/>
              </a:rPr>
              <a:t>table</a:t>
            </a:r>
            <a:r>
              <a:rPr sz="2000" dirty="0">
                <a:latin typeface="Times New Roman"/>
                <a:cs typeface="Times New Roman"/>
              </a:rPr>
              <a:t> </a:t>
            </a:r>
            <a:r>
              <a:rPr sz="2000" spc="10" dirty="0">
                <a:latin typeface="Times New Roman"/>
                <a:cs typeface="Times New Roman"/>
              </a:rPr>
              <a:t>that</a:t>
            </a:r>
            <a:r>
              <a:rPr sz="2000" spc="15" dirty="0">
                <a:latin typeface="Times New Roman"/>
                <a:cs typeface="Times New Roman"/>
              </a:rPr>
              <a:t> </a:t>
            </a:r>
            <a:r>
              <a:rPr sz="2000" spc="-5" dirty="0">
                <a:latin typeface="Times New Roman"/>
                <a:cs typeface="Times New Roman"/>
              </a:rPr>
              <a:t>uniquely </a:t>
            </a:r>
            <a:r>
              <a:rPr sz="2000" dirty="0">
                <a:latin typeface="Times New Roman"/>
                <a:cs typeface="Times New Roman"/>
              </a:rPr>
              <a:t> </a:t>
            </a:r>
            <a:r>
              <a:rPr sz="2000" spc="-10" dirty="0">
                <a:latin typeface="Times New Roman"/>
                <a:cs typeface="Times New Roman"/>
              </a:rPr>
              <a:t>identifies </a:t>
            </a:r>
            <a:r>
              <a:rPr sz="2000" dirty="0">
                <a:latin typeface="Times New Roman"/>
                <a:cs typeface="Times New Roman"/>
              </a:rPr>
              <a:t>a </a:t>
            </a:r>
            <a:r>
              <a:rPr sz="2000" spc="-10" dirty="0">
                <a:latin typeface="Times New Roman"/>
                <a:cs typeface="Times New Roman"/>
              </a:rPr>
              <a:t>row </a:t>
            </a:r>
            <a:r>
              <a:rPr sz="2000" spc="-5" dirty="0">
                <a:latin typeface="Times New Roman"/>
                <a:cs typeface="Times New Roman"/>
              </a:rPr>
              <a:t>of </a:t>
            </a:r>
            <a:r>
              <a:rPr sz="2000" dirty="0">
                <a:latin typeface="Times New Roman"/>
                <a:cs typeface="Times New Roman"/>
              </a:rPr>
              <a:t>another </a:t>
            </a:r>
            <a:r>
              <a:rPr sz="2000" spc="-10" dirty="0">
                <a:latin typeface="Times New Roman"/>
                <a:cs typeface="Times New Roman"/>
              </a:rPr>
              <a:t>table. </a:t>
            </a:r>
            <a:r>
              <a:rPr sz="2000" dirty="0">
                <a:latin typeface="Times New Roman"/>
                <a:cs typeface="Times New Roman"/>
              </a:rPr>
              <a:t>A </a:t>
            </a:r>
            <a:r>
              <a:rPr sz="2000" spc="-15" dirty="0">
                <a:latin typeface="Times New Roman"/>
                <a:cs typeface="Times New Roman"/>
              </a:rPr>
              <a:t>foreign </a:t>
            </a:r>
            <a:r>
              <a:rPr sz="2000" spc="15" dirty="0">
                <a:latin typeface="Times New Roman"/>
                <a:cs typeface="Times New Roman"/>
              </a:rPr>
              <a:t>key </a:t>
            </a:r>
            <a:r>
              <a:rPr sz="2000" spc="-5" dirty="0">
                <a:latin typeface="Times New Roman"/>
                <a:cs typeface="Times New Roman"/>
              </a:rPr>
              <a:t>is </a:t>
            </a:r>
            <a:r>
              <a:rPr sz="2000" spc="-10" dirty="0">
                <a:latin typeface="Times New Roman"/>
                <a:cs typeface="Times New Roman"/>
              </a:rPr>
              <a:t>used </a:t>
            </a:r>
            <a:r>
              <a:rPr sz="2000" spc="20" dirty="0">
                <a:latin typeface="Times New Roman"/>
                <a:cs typeface="Times New Roman"/>
              </a:rPr>
              <a:t>to </a:t>
            </a:r>
            <a:r>
              <a:rPr sz="2000" dirty="0">
                <a:latin typeface="Times New Roman"/>
                <a:cs typeface="Times New Roman"/>
              </a:rPr>
              <a:t>establish and </a:t>
            </a:r>
            <a:r>
              <a:rPr sz="2000" spc="5" dirty="0">
                <a:latin typeface="Times New Roman"/>
                <a:cs typeface="Times New Roman"/>
              </a:rPr>
              <a:t> </a:t>
            </a:r>
            <a:r>
              <a:rPr sz="2000" spc="-35" dirty="0">
                <a:latin typeface="Times New Roman"/>
                <a:cs typeface="Times New Roman"/>
              </a:rPr>
              <a:t>enforce</a:t>
            </a:r>
            <a:r>
              <a:rPr sz="2000" spc="21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5" dirty="0">
                <a:latin typeface="Times New Roman"/>
                <a:cs typeface="Times New Roman"/>
              </a:rPr>
              <a:t>link </a:t>
            </a:r>
            <a:r>
              <a:rPr sz="2000" spc="-20" dirty="0">
                <a:latin typeface="Times New Roman"/>
                <a:cs typeface="Times New Roman"/>
              </a:rPr>
              <a:t>between</a:t>
            </a:r>
            <a:r>
              <a:rPr sz="2000" spc="100" dirty="0">
                <a:latin typeface="Times New Roman"/>
                <a:cs typeface="Times New Roman"/>
              </a:rPr>
              <a:t> </a:t>
            </a:r>
            <a:r>
              <a:rPr sz="2000" spc="-5" dirty="0">
                <a:latin typeface="Times New Roman"/>
                <a:cs typeface="Times New Roman"/>
              </a:rPr>
              <a:t>two</a:t>
            </a:r>
            <a:r>
              <a:rPr sz="2000" dirty="0">
                <a:latin typeface="Times New Roman"/>
                <a:cs typeface="Times New Roman"/>
              </a:rPr>
              <a:t> </a:t>
            </a:r>
            <a:r>
              <a:rPr sz="2000" spc="-5" dirty="0">
                <a:latin typeface="Times New Roman"/>
                <a:cs typeface="Times New Roman"/>
              </a:rPr>
              <a:t>tables.</a:t>
            </a:r>
            <a:endParaRPr sz="20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22</a:t>
            </a:fld>
            <a:endParaRPr sz="1000">
              <a:latin typeface="Arial MT"/>
              <a:cs typeface="Arial MT"/>
            </a:endParaRPr>
          </a:p>
        </p:txBody>
      </p:sp>
      <p:sp>
        <p:nvSpPr>
          <p:cNvPr id="3" name="object 3"/>
          <p:cNvSpPr txBox="1"/>
          <p:nvPr/>
        </p:nvSpPr>
        <p:spPr>
          <a:xfrm>
            <a:off x="536257" y="1295400"/>
            <a:ext cx="8082280" cy="4197111"/>
          </a:xfrm>
          <a:prstGeom prst="rect">
            <a:avLst/>
          </a:prstGeom>
        </p:spPr>
        <p:txBody>
          <a:bodyPr vert="horz" wrap="square" lIns="0" tIns="12700" rIns="0" bIns="0" rtlCol="0">
            <a:spAutoFit/>
          </a:bodyPr>
          <a:lstStyle/>
          <a:p>
            <a:pPr marL="12700">
              <a:lnSpc>
                <a:spcPct val="100000"/>
              </a:lnSpc>
              <a:spcBef>
                <a:spcPts val="100"/>
              </a:spcBef>
            </a:pPr>
            <a:r>
              <a:rPr sz="2000" b="1" spc="-20" dirty="0">
                <a:solidFill>
                  <a:srgbClr val="006FC0"/>
                </a:solidFill>
                <a:latin typeface="Times New Roman"/>
                <a:cs typeface="Times New Roman"/>
              </a:rPr>
              <a:t>Introduction</a:t>
            </a:r>
            <a:endParaRPr sz="2000" dirty="0">
              <a:latin typeface="Times New Roman"/>
              <a:cs typeface="Times New Roman"/>
            </a:endParaRPr>
          </a:p>
          <a:p>
            <a:pPr>
              <a:lnSpc>
                <a:spcPct val="100000"/>
              </a:lnSpc>
            </a:pPr>
            <a:endParaRPr sz="700" dirty="0">
              <a:latin typeface="Times New Roman"/>
              <a:cs typeface="Times New Roman"/>
            </a:endParaRPr>
          </a:p>
          <a:p>
            <a:pPr marL="355600" indent="-343535">
              <a:lnSpc>
                <a:spcPct val="120000"/>
              </a:lnSpc>
              <a:spcBef>
                <a:spcPts val="600"/>
              </a:spcBef>
              <a:spcAft>
                <a:spcPts val="600"/>
              </a:spcAft>
              <a:buChar char="-"/>
              <a:tabLst>
                <a:tab pos="355600" algn="l"/>
                <a:tab pos="356235" algn="l"/>
              </a:tabLst>
            </a:pPr>
            <a:r>
              <a:rPr sz="2000" spc="-10" dirty="0">
                <a:latin typeface="Times New Roman"/>
                <a:cs typeface="Times New Roman"/>
              </a:rPr>
              <a:t>According</a:t>
            </a:r>
            <a:r>
              <a:rPr sz="2000" spc="360" dirty="0">
                <a:latin typeface="Times New Roman"/>
                <a:cs typeface="Times New Roman"/>
              </a:rPr>
              <a:t> </a:t>
            </a:r>
            <a:r>
              <a:rPr sz="2000" spc="20" dirty="0">
                <a:latin typeface="Times New Roman"/>
                <a:cs typeface="Times New Roman"/>
              </a:rPr>
              <a:t>to</a:t>
            </a:r>
            <a:r>
              <a:rPr sz="2000" spc="350" dirty="0">
                <a:latin typeface="Times New Roman"/>
                <a:cs typeface="Times New Roman"/>
              </a:rPr>
              <a:t> </a:t>
            </a:r>
            <a:r>
              <a:rPr sz="2000" spc="-10" dirty="0">
                <a:latin typeface="Times New Roman"/>
                <a:cs typeface="Times New Roman"/>
              </a:rPr>
              <a:t>IDC</a:t>
            </a:r>
            <a:r>
              <a:rPr lang="en-US" sz="2000" spc="-10" dirty="0">
                <a:latin typeface="Times New Roman"/>
                <a:cs typeface="Times New Roman"/>
              </a:rPr>
              <a:t> (International Data Corporation)</a:t>
            </a:r>
            <a:r>
              <a:rPr sz="2000" spc="370" dirty="0">
                <a:latin typeface="Times New Roman"/>
                <a:cs typeface="Times New Roman"/>
              </a:rPr>
              <a:t> </a:t>
            </a:r>
            <a:r>
              <a:rPr sz="2000" dirty="0">
                <a:latin typeface="Times New Roman"/>
                <a:cs typeface="Times New Roman"/>
              </a:rPr>
              <a:t>,</a:t>
            </a:r>
            <a:r>
              <a:rPr sz="2000" spc="355" dirty="0">
                <a:latin typeface="Times New Roman"/>
                <a:cs typeface="Times New Roman"/>
              </a:rPr>
              <a:t> </a:t>
            </a:r>
            <a:r>
              <a:rPr sz="2000" spc="10" dirty="0">
                <a:latin typeface="Times New Roman"/>
                <a:cs typeface="Times New Roman"/>
              </a:rPr>
              <a:t>the</a:t>
            </a:r>
            <a:r>
              <a:rPr sz="2000" spc="375" dirty="0">
                <a:latin typeface="Times New Roman"/>
                <a:cs typeface="Times New Roman"/>
              </a:rPr>
              <a:t> </a:t>
            </a:r>
            <a:r>
              <a:rPr sz="2000" spc="-10" dirty="0">
                <a:latin typeface="Times New Roman"/>
                <a:cs typeface="Times New Roman"/>
              </a:rPr>
              <a:t>world</a:t>
            </a:r>
            <a:r>
              <a:rPr sz="2000" spc="355" dirty="0">
                <a:latin typeface="Times New Roman"/>
                <a:cs typeface="Times New Roman"/>
              </a:rPr>
              <a:t> </a:t>
            </a:r>
            <a:r>
              <a:rPr sz="2000" spc="-10" dirty="0">
                <a:latin typeface="Times New Roman"/>
                <a:cs typeface="Times New Roman"/>
              </a:rPr>
              <a:t>generates</a:t>
            </a:r>
            <a:r>
              <a:rPr sz="2000" spc="440" dirty="0">
                <a:latin typeface="Times New Roman"/>
                <a:cs typeface="Times New Roman"/>
              </a:rPr>
              <a:t> </a:t>
            </a:r>
            <a:r>
              <a:rPr sz="2000" spc="-5" dirty="0">
                <a:latin typeface="Times New Roman"/>
                <a:cs typeface="Times New Roman"/>
              </a:rPr>
              <a:t>exabytes</a:t>
            </a:r>
            <a:r>
              <a:rPr sz="2000" spc="420" dirty="0">
                <a:latin typeface="Times New Roman"/>
                <a:cs typeface="Times New Roman"/>
              </a:rPr>
              <a:t> </a:t>
            </a:r>
            <a:r>
              <a:rPr sz="2000" spc="-5" dirty="0">
                <a:latin typeface="Times New Roman"/>
                <a:cs typeface="Times New Roman"/>
              </a:rPr>
              <a:t>of</a:t>
            </a:r>
            <a:r>
              <a:rPr sz="2000" spc="290" dirty="0">
                <a:latin typeface="Times New Roman"/>
                <a:cs typeface="Times New Roman"/>
              </a:rPr>
              <a:t> </a:t>
            </a:r>
            <a:r>
              <a:rPr sz="2000" dirty="0">
                <a:latin typeface="Times New Roman"/>
                <a:cs typeface="Times New Roman"/>
              </a:rPr>
              <a:t>data</a:t>
            </a:r>
            <a:r>
              <a:rPr sz="2000" spc="415" dirty="0">
                <a:latin typeface="Times New Roman"/>
                <a:cs typeface="Times New Roman"/>
              </a:rPr>
              <a:t> </a:t>
            </a:r>
            <a:r>
              <a:rPr sz="2000" spc="-5" dirty="0">
                <a:latin typeface="Times New Roman"/>
                <a:cs typeface="Times New Roman"/>
              </a:rPr>
              <a:t>each</a:t>
            </a:r>
            <a:r>
              <a:rPr sz="2000" spc="400" dirty="0">
                <a:latin typeface="Times New Roman"/>
                <a:cs typeface="Times New Roman"/>
              </a:rPr>
              <a:t> </a:t>
            </a:r>
            <a:r>
              <a:rPr sz="2000" spc="-15" dirty="0">
                <a:latin typeface="Times New Roman"/>
                <a:cs typeface="Times New Roman"/>
              </a:rPr>
              <a:t>year</a:t>
            </a:r>
            <a:r>
              <a:rPr sz="2000" spc="395" dirty="0">
                <a:latin typeface="Times New Roman"/>
                <a:cs typeface="Times New Roman"/>
              </a:rPr>
              <a:t> </a:t>
            </a:r>
            <a:r>
              <a:rPr sz="2000" spc="-5" dirty="0">
                <a:latin typeface="Times New Roman"/>
                <a:cs typeface="Times New Roman"/>
              </a:rPr>
              <a:t>(an</a:t>
            </a:r>
            <a:r>
              <a:rPr lang="en-US" sz="2000" dirty="0">
                <a:latin typeface="Times New Roman"/>
                <a:cs typeface="Times New Roman"/>
              </a:rPr>
              <a:t> </a:t>
            </a:r>
            <a:r>
              <a:rPr sz="2000" spc="-30" dirty="0">
                <a:latin typeface="Times New Roman"/>
                <a:cs typeface="Times New Roman"/>
              </a:rPr>
              <a:t>exabyte</a:t>
            </a:r>
            <a:r>
              <a:rPr sz="2000" spc="150" dirty="0">
                <a:latin typeface="Times New Roman"/>
                <a:cs typeface="Times New Roman"/>
              </a:rPr>
              <a:t> </a:t>
            </a:r>
            <a:r>
              <a:rPr sz="2000" spc="-10" dirty="0">
                <a:latin typeface="Times New Roman"/>
                <a:cs typeface="Times New Roman"/>
              </a:rPr>
              <a:t>is</a:t>
            </a:r>
            <a:r>
              <a:rPr sz="2000" spc="15" dirty="0">
                <a:latin typeface="Times New Roman"/>
                <a:cs typeface="Times New Roman"/>
              </a:rPr>
              <a:t> </a:t>
            </a:r>
            <a:r>
              <a:rPr sz="2000" dirty="0">
                <a:latin typeface="Times New Roman"/>
                <a:cs typeface="Times New Roman"/>
              </a:rPr>
              <a:t>1 </a:t>
            </a:r>
            <a:r>
              <a:rPr sz="2000" spc="-15" dirty="0">
                <a:latin typeface="Times New Roman"/>
                <a:cs typeface="Times New Roman"/>
              </a:rPr>
              <a:t>trillion</a:t>
            </a:r>
            <a:r>
              <a:rPr sz="2000" spc="45" dirty="0">
                <a:latin typeface="Times New Roman"/>
                <a:cs typeface="Times New Roman"/>
              </a:rPr>
              <a:t> </a:t>
            </a:r>
            <a:r>
              <a:rPr sz="2000" spc="-20" dirty="0">
                <a:latin typeface="Times New Roman"/>
                <a:cs typeface="Times New Roman"/>
              </a:rPr>
              <a:t>terabytes).</a:t>
            </a:r>
            <a:endParaRPr sz="2000" dirty="0">
              <a:latin typeface="Times New Roman"/>
              <a:cs typeface="Times New Roman"/>
            </a:endParaRPr>
          </a:p>
          <a:p>
            <a:pPr marL="355600" indent="-343535">
              <a:lnSpc>
                <a:spcPct val="120000"/>
              </a:lnSpc>
              <a:spcBef>
                <a:spcPts val="600"/>
              </a:spcBef>
              <a:spcAft>
                <a:spcPts val="600"/>
              </a:spcAft>
              <a:buChar char="-"/>
              <a:tabLst>
                <a:tab pos="355600" algn="l"/>
                <a:tab pos="356235" algn="l"/>
              </a:tabLst>
            </a:pPr>
            <a:r>
              <a:rPr sz="2000" spc="-20" dirty="0">
                <a:latin typeface="Times New Roman"/>
                <a:cs typeface="Times New Roman"/>
              </a:rPr>
              <a:t>By</a:t>
            </a:r>
            <a:r>
              <a:rPr sz="2000" spc="45" dirty="0">
                <a:latin typeface="Times New Roman"/>
                <a:cs typeface="Times New Roman"/>
              </a:rPr>
              <a:t> </a:t>
            </a:r>
            <a:r>
              <a:rPr sz="2000" dirty="0">
                <a:latin typeface="Times New Roman"/>
                <a:cs typeface="Times New Roman"/>
              </a:rPr>
              <a:t>2000, </a:t>
            </a:r>
            <a:r>
              <a:rPr sz="2000" spc="-15" dirty="0">
                <a:latin typeface="Times New Roman"/>
                <a:cs typeface="Times New Roman"/>
              </a:rPr>
              <a:t>only</a:t>
            </a:r>
            <a:r>
              <a:rPr sz="2000" spc="50" dirty="0">
                <a:latin typeface="Times New Roman"/>
                <a:cs typeface="Times New Roman"/>
              </a:rPr>
              <a:t> </a:t>
            </a:r>
            <a:r>
              <a:rPr sz="2000" dirty="0">
                <a:latin typeface="Times New Roman"/>
                <a:cs typeface="Times New Roman"/>
              </a:rPr>
              <a:t>25%</a:t>
            </a:r>
            <a:r>
              <a:rPr sz="2000" spc="-25" dirty="0">
                <a:latin typeface="Times New Roman"/>
                <a:cs typeface="Times New Roman"/>
              </a:rPr>
              <a:t> of</a:t>
            </a:r>
            <a:r>
              <a:rPr sz="2000" spc="3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20" dirty="0">
                <a:latin typeface="Times New Roman"/>
                <a:cs typeface="Times New Roman"/>
              </a:rPr>
              <a:t>stored</a:t>
            </a:r>
            <a:r>
              <a:rPr sz="2000" spc="100" dirty="0">
                <a:latin typeface="Times New Roman"/>
                <a:cs typeface="Times New Roman"/>
              </a:rPr>
              <a:t> </a:t>
            </a:r>
            <a:r>
              <a:rPr sz="2000" spc="-20" dirty="0">
                <a:latin typeface="Times New Roman"/>
                <a:cs typeface="Times New Roman"/>
              </a:rPr>
              <a:t>information</a:t>
            </a:r>
            <a:r>
              <a:rPr sz="2000" spc="155" dirty="0">
                <a:latin typeface="Times New Roman"/>
                <a:cs typeface="Times New Roman"/>
              </a:rPr>
              <a:t> </a:t>
            </a:r>
            <a:r>
              <a:rPr sz="2000" spc="-5" dirty="0">
                <a:latin typeface="Times New Roman"/>
                <a:cs typeface="Times New Roman"/>
              </a:rPr>
              <a:t>in</a:t>
            </a:r>
            <a:r>
              <a:rPr sz="2000" dirty="0">
                <a:latin typeface="Times New Roman"/>
                <a:cs typeface="Times New Roman"/>
              </a:rPr>
              <a:t> the </a:t>
            </a:r>
            <a:r>
              <a:rPr sz="2000" spc="-15" dirty="0">
                <a:latin typeface="Times New Roman"/>
                <a:cs typeface="Times New Roman"/>
              </a:rPr>
              <a:t>world</a:t>
            </a:r>
            <a:r>
              <a:rPr sz="2000" spc="45" dirty="0">
                <a:latin typeface="Times New Roman"/>
                <a:cs typeface="Times New Roman"/>
              </a:rPr>
              <a:t> </a:t>
            </a:r>
            <a:r>
              <a:rPr sz="2000" dirty="0">
                <a:latin typeface="Times New Roman"/>
                <a:cs typeface="Times New Roman"/>
              </a:rPr>
              <a:t>was</a:t>
            </a:r>
            <a:r>
              <a:rPr sz="2000" spc="-25" dirty="0">
                <a:latin typeface="Times New Roman"/>
                <a:cs typeface="Times New Roman"/>
              </a:rPr>
              <a:t> </a:t>
            </a:r>
            <a:r>
              <a:rPr sz="2000" spc="-5" dirty="0">
                <a:latin typeface="Times New Roman"/>
                <a:cs typeface="Times New Roman"/>
              </a:rPr>
              <a:t>digital.</a:t>
            </a:r>
            <a:endParaRPr sz="2000" dirty="0">
              <a:latin typeface="Times New Roman"/>
              <a:cs typeface="Times New Roman"/>
            </a:endParaRPr>
          </a:p>
          <a:p>
            <a:pPr marL="355600" indent="-343535">
              <a:lnSpc>
                <a:spcPct val="120000"/>
              </a:lnSpc>
              <a:spcBef>
                <a:spcPts val="600"/>
              </a:spcBef>
              <a:spcAft>
                <a:spcPts val="600"/>
              </a:spcAft>
              <a:buChar char="-"/>
              <a:tabLst>
                <a:tab pos="355600" algn="l"/>
                <a:tab pos="356235" algn="l"/>
              </a:tabLst>
            </a:pPr>
            <a:r>
              <a:rPr sz="2000" spc="-20" dirty="0">
                <a:latin typeface="Times New Roman"/>
                <a:cs typeface="Times New Roman"/>
              </a:rPr>
              <a:t>By</a:t>
            </a:r>
            <a:r>
              <a:rPr sz="2000" spc="45" dirty="0">
                <a:latin typeface="Times New Roman"/>
                <a:cs typeface="Times New Roman"/>
              </a:rPr>
              <a:t> </a:t>
            </a:r>
            <a:r>
              <a:rPr sz="2000" dirty="0">
                <a:latin typeface="Times New Roman"/>
                <a:cs typeface="Times New Roman"/>
              </a:rPr>
              <a:t>2015, </a:t>
            </a:r>
            <a:r>
              <a:rPr sz="2000" spc="-5" dirty="0">
                <a:latin typeface="Times New Roman"/>
                <a:cs typeface="Times New Roman"/>
              </a:rPr>
              <a:t>the</a:t>
            </a:r>
            <a:r>
              <a:rPr sz="2000" spc="10" dirty="0">
                <a:latin typeface="Times New Roman"/>
                <a:cs typeface="Times New Roman"/>
              </a:rPr>
              <a:t> </a:t>
            </a:r>
            <a:r>
              <a:rPr sz="2000" spc="-20" dirty="0">
                <a:latin typeface="Times New Roman"/>
                <a:cs typeface="Times New Roman"/>
              </a:rPr>
              <a:t>stored</a:t>
            </a:r>
            <a:r>
              <a:rPr sz="2000" spc="55" dirty="0">
                <a:latin typeface="Times New Roman"/>
                <a:cs typeface="Times New Roman"/>
              </a:rPr>
              <a:t> </a:t>
            </a:r>
            <a:r>
              <a:rPr sz="2000" spc="-20" dirty="0">
                <a:latin typeface="Times New Roman"/>
                <a:cs typeface="Times New Roman"/>
              </a:rPr>
              <a:t>information</a:t>
            </a:r>
            <a:r>
              <a:rPr sz="2000" spc="135" dirty="0">
                <a:latin typeface="Times New Roman"/>
                <a:cs typeface="Times New Roman"/>
              </a:rPr>
              <a:t> </a:t>
            </a:r>
            <a:r>
              <a:rPr sz="2000" spc="-5" dirty="0">
                <a:latin typeface="Times New Roman"/>
                <a:cs typeface="Times New Roman"/>
              </a:rPr>
              <a:t>in</a:t>
            </a:r>
            <a:r>
              <a:rPr sz="200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15" dirty="0">
                <a:latin typeface="Times New Roman"/>
                <a:cs typeface="Times New Roman"/>
              </a:rPr>
              <a:t>world</a:t>
            </a:r>
            <a:r>
              <a:rPr sz="2000" spc="45" dirty="0">
                <a:latin typeface="Times New Roman"/>
                <a:cs typeface="Times New Roman"/>
              </a:rPr>
              <a:t> </a:t>
            </a:r>
            <a:r>
              <a:rPr sz="2000" dirty="0">
                <a:latin typeface="Times New Roman"/>
                <a:cs typeface="Times New Roman"/>
              </a:rPr>
              <a:t>was</a:t>
            </a:r>
            <a:r>
              <a:rPr sz="2000" spc="20" dirty="0">
                <a:latin typeface="Times New Roman"/>
                <a:cs typeface="Times New Roman"/>
              </a:rPr>
              <a:t> </a:t>
            </a:r>
            <a:r>
              <a:rPr sz="2000" spc="-35" dirty="0">
                <a:latin typeface="Times New Roman"/>
                <a:cs typeface="Times New Roman"/>
              </a:rPr>
              <a:t>over</a:t>
            </a:r>
            <a:r>
              <a:rPr sz="2000" spc="135" dirty="0">
                <a:latin typeface="Times New Roman"/>
                <a:cs typeface="Times New Roman"/>
              </a:rPr>
              <a:t> </a:t>
            </a:r>
            <a:r>
              <a:rPr sz="2000" spc="-5" dirty="0">
                <a:latin typeface="Times New Roman"/>
                <a:cs typeface="Times New Roman"/>
              </a:rPr>
              <a:t>98%.</a:t>
            </a:r>
            <a:endParaRPr sz="2000" dirty="0">
              <a:latin typeface="Times New Roman"/>
              <a:cs typeface="Times New Roman"/>
            </a:endParaRPr>
          </a:p>
          <a:p>
            <a:pPr marL="355600" marR="5080" indent="-343535">
              <a:lnSpc>
                <a:spcPct val="120000"/>
              </a:lnSpc>
              <a:spcBef>
                <a:spcPts val="600"/>
              </a:spcBef>
              <a:spcAft>
                <a:spcPts val="600"/>
              </a:spcAft>
              <a:buClr>
                <a:srgbClr val="000000"/>
              </a:buClr>
              <a:buFont typeface="Times New Roman"/>
              <a:buChar char="-"/>
              <a:tabLst>
                <a:tab pos="355600" algn="l"/>
                <a:tab pos="356235" algn="l"/>
              </a:tabLst>
            </a:pPr>
            <a:r>
              <a:rPr sz="2000" b="1" dirty="0">
                <a:solidFill>
                  <a:srgbClr val="CC0099"/>
                </a:solidFill>
                <a:latin typeface="Times New Roman"/>
                <a:cs typeface="Times New Roman"/>
              </a:rPr>
              <a:t>Big</a:t>
            </a:r>
            <a:r>
              <a:rPr sz="2000" b="1" spc="150" dirty="0">
                <a:solidFill>
                  <a:srgbClr val="CC0099"/>
                </a:solidFill>
                <a:latin typeface="Times New Roman"/>
                <a:cs typeface="Times New Roman"/>
              </a:rPr>
              <a:t> </a:t>
            </a:r>
            <a:r>
              <a:rPr sz="2000" b="1" spc="-5" dirty="0">
                <a:solidFill>
                  <a:srgbClr val="CC0099"/>
                </a:solidFill>
                <a:latin typeface="Times New Roman"/>
                <a:cs typeface="Times New Roman"/>
              </a:rPr>
              <a:t>Data</a:t>
            </a:r>
            <a:r>
              <a:rPr sz="2000" b="1" spc="155" dirty="0">
                <a:solidFill>
                  <a:srgbClr val="CC0099"/>
                </a:solidFill>
                <a:latin typeface="Times New Roman"/>
                <a:cs typeface="Times New Roman"/>
              </a:rPr>
              <a:t> </a:t>
            </a:r>
            <a:r>
              <a:rPr sz="2000" spc="-5" dirty="0">
                <a:latin typeface="Times New Roman"/>
                <a:cs typeface="Times New Roman"/>
              </a:rPr>
              <a:t>is</a:t>
            </a:r>
            <a:r>
              <a:rPr sz="2000" spc="175" dirty="0">
                <a:latin typeface="Times New Roman"/>
                <a:cs typeface="Times New Roman"/>
              </a:rPr>
              <a:t> </a:t>
            </a:r>
            <a:r>
              <a:rPr sz="2000" dirty="0">
                <a:latin typeface="Times New Roman"/>
                <a:cs typeface="Times New Roman"/>
              </a:rPr>
              <a:t>a</a:t>
            </a:r>
            <a:r>
              <a:rPr sz="2000" spc="165" dirty="0">
                <a:latin typeface="Times New Roman"/>
                <a:cs typeface="Times New Roman"/>
              </a:rPr>
              <a:t> </a:t>
            </a:r>
            <a:r>
              <a:rPr sz="2000" spc="-20" dirty="0">
                <a:latin typeface="Times New Roman"/>
                <a:cs typeface="Times New Roman"/>
              </a:rPr>
              <a:t>collection</a:t>
            </a:r>
            <a:r>
              <a:rPr sz="2000" spc="215" dirty="0">
                <a:latin typeface="Times New Roman"/>
                <a:cs typeface="Times New Roman"/>
              </a:rPr>
              <a:t> </a:t>
            </a:r>
            <a:r>
              <a:rPr sz="2000" spc="-5" dirty="0">
                <a:latin typeface="Times New Roman"/>
                <a:cs typeface="Times New Roman"/>
              </a:rPr>
              <a:t>of</a:t>
            </a:r>
            <a:r>
              <a:rPr sz="2000" spc="85" dirty="0">
                <a:latin typeface="Times New Roman"/>
                <a:cs typeface="Times New Roman"/>
              </a:rPr>
              <a:t> </a:t>
            </a:r>
            <a:r>
              <a:rPr sz="2000" spc="-5" dirty="0">
                <a:latin typeface="Times New Roman"/>
                <a:cs typeface="Times New Roman"/>
              </a:rPr>
              <a:t>data</a:t>
            </a:r>
            <a:r>
              <a:rPr sz="2000" spc="170" dirty="0">
                <a:latin typeface="Times New Roman"/>
                <a:cs typeface="Times New Roman"/>
              </a:rPr>
              <a:t> </a:t>
            </a:r>
            <a:r>
              <a:rPr sz="2000" spc="10" dirty="0">
                <a:latin typeface="Times New Roman"/>
                <a:cs typeface="Times New Roman"/>
              </a:rPr>
              <a:t>so</a:t>
            </a:r>
            <a:r>
              <a:rPr sz="2000" spc="105" dirty="0">
                <a:latin typeface="Times New Roman"/>
                <a:cs typeface="Times New Roman"/>
              </a:rPr>
              <a:t> </a:t>
            </a:r>
            <a:r>
              <a:rPr sz="2000" spc="5" dirty="0">
                <a:latin typeface="Times New Roman"/>
                <a:cs typeface="Times New Roman"/>
              </a:rPr>
              <a:t>large</a:t>
            </a:r>
            <a:r>
              <a:rPr sz="2000" spc="120" dirty="0">
                <a:latin typeface="Times New Roman"/>
                <a:cs typeface="Times New Roman"/>
              </a:rPr>
              <a:t> </a:t>
            </a:r>
            <a:r>
              <a:rPr sz="2000" dirty="0">
                <a:latin typeface="Times New Roman"/>
                <a:cs typeface="Times New Roman"/>
              </a:rPr>
              <a:t>and</a:t>
            </a:r>
            <a:r>
              <a:rPr sz="2000" spc="155" dirty="0">
                <a:latin typeface="Times New Roman"/>
                <a:cs typeface="Times New Roman"/>
              </a:rPr>
              <a:t> </a:t>
            </a:r>
            <a:r>
              <a:rPr sz="2000" spc="-5" dirty="0">
                <a:latin typeface="Times New Roman"/>
                <a:cs typeface="Times New Roman"/>
              </a:rPr>
              <a:t>complex</a:t>
            </a:r>
            <a:r>
              <a:rPr sz="2000" spc="110" dirty="0">
                <a:latin typeface="Times New Roman"/>
                <a:cs typeface="Times New Roman"/>
              </a:rPr>
              <a:t> </a:t>
            </a:r>
            <a:r>
              <a:rPr sz="2000" spc="-5" dirty="0">
                <a:latin typeface="Times New Roman"/>
                <a:cs typeface="Times New Roman"/>
              </a:rPr>
              <a:t>that</a:t>
            </a:r>
            <a:r>
              <a:rPr sz="2000" spc="150" dirty="0">
                <a:latin typeface="Times New Roman"/>
                <a:cs typeface="Times New Roman"/>
              </a:rPr>
              <a:t> </a:t>
            </a:r>
            <a:r>
              <a:rPr sz="2000" spc="-5" dirty="0">
                <a:latin typeface="Times New Roman"/>
                <a:cs typeface="Times New Roman"/>
              </a:rPr>
              <a:t>it</a:t>
            </a:r>
            <a:r>
              <a:rPr sz="2000" spc="150" dirty="0">
                <a:latin typeface="Times New Roman"/>
                <a:cs typeface="Times New Roman"/>
              </a:rPr>
              <a:t> </a:t>
            </a:r>
            <a:r>
              <a:rPr sz="2000" spc="-5" dirty="0">
                <a:latin typeface="Times New Roman"/>
                <a:cs typeface="Times New Roman"/>
              </a:rPr>
              <a:t>is</a:t>
            </a:r>
            <a:r>
              <a:rPr sz="2000" spc="175" dirty="0">
                <a:latin typeface="Times New Roman"/>
                <a:cs typeface="Times New Roman"/>
              </a:rPr>
              <a:t> </a:t>
            </a:r>
            <a:r>
              <a:rPr sz="2000" spc="-15" dirty="0">
                <a:latin typeface="Times New Roman"/>
                <a:cs typeface="Times New Roman"/>
              </a:rPr>
              <a:t>difficult</a:t>
            </a:r>
            <a:r>
              <a:rPr sz="2000" spc="155" dirty="0">
                <a:latin typeface="Times New Roman"/>
                <a:cs typeface="Times New Roman"/>
              </a:rPr>
              <a:t> </a:t>
            </a:r>
            <a:r>
              <a:rPr sz="2000" spc="40" dirty="0">
                <a:latin typeface="Times New Roman"/>
                <a:cs typeface="Times New Roman"/>
              </a:rPr>
              <a:t>to </a:t>
            </a:r>
            <a:r>
              <a:rPr sz="2000" spc="-484" dirty="0">
                <a:latin typeface="Times New Roman"/>
                <a:cs typeface="Times New Roman"/>
              </a:rPr>
              <a:t> </a:t>
            </a:r>
            <a:r>
              <a:rPr sz="2000" dirty="0">
                <a:latin typeface="Times New Roman"/>
                <a:cs typeface="Times New Roman"/>
              </a:rPr>
              <a:t>manage</a:t>
            </a:r>
            <a:r>
              <a:rPr sz="2000" spc="-30" dirty="0">
                <a:latin typeface="Times New Roman"/>
                <a:cs typeface="Times New Roman"/>
              </a:rPr>
              <a:t> </a:t>
            </a:r>
            <a:r>
              <a:rPr sz="2000" dirty="0">
                <a:latin typeface="Times New Roman"/>
                <a:cs typeface="Times New Roman"/>
              </a:rPr>
              <a:t>using </a:t>
            </a:r>
            <a:r>
              <a:rPr sz="2000" spc="-10" dirty="0">
                <a:latin typeface="Times New Roman"/>
                <a:cs typeface="Times New Roman"/>
              </a:rPr>
              <a:t>traditional</a:t>
            </a:r>
            <a:r>
              <a:rPr sz="2000" spc="50" dirty="0">
                <a:latin typeface="Times New Roman"/>
                <a:cs typeface="Times New Roman"/>
              </a:rPr>
              <a:t> </a:t>
            </a:r>
            <a:r>
              <a:rPr sz="2000" dirty="0">
                <a:latin typeface="Times New Roman"/>
                <a:cs typeface="Times New Roman"/>
              </a:rPr>
              <a:t>database</a:t>
            </a:r>
            <a:r>
              <a:rPr sz="2000" spc="-80" dirty="0">
                <a:latin typeface="Times New Roman"/>
                <a:cs typeface="Times New Roman"/>
              </a:rPr>
              <a:t> </a:t>
            </a:r>
            <a:r>
              <a:rPr sz="2000" spc="-10" dirty="0">
                <a:latin typeface="Times New Roman"/>
                <a:cs typeface="Times New Roman"/>
              </a:rPr>
              <a:t>management</a:t>
            </a:r>
            <a:r>
              <a:rPr sz="2000" spc="50" dirty="0">
                <a:latin typeface="Times New Roman"/>
                <a:cs typeface="Times New Roman"/>
              </a:rPr>
              <a:t> </a:t>
            </a:r>
            <a:r>
              <a:rPr sz="2000" spc="-15" dirty="0">
                <a:latin typeface="Times New Roman"/>
                <a:cs typeface="Times New Roman"/>
              </a:rPr>
              <a:t>systems.</a:t>
            </a:r>
            <a:endParaRPr sz="2000" dirty="0">
              <a:latin typeface="Times New Roman"/>
              <a:cs typeface="Times New Roman"/>
            </a:endParaRPr>
          </a:p>
          <a:p>
            <a:pPr marL="355600" indent="-343535">
              <a:lnSpc>
                <a:spcPct val="120000"/>
              </a:lnSpc>
              <a:spcBef>
                <a:spcPts val="600"/>
              </a:spcBef>
              <a:spcAft>
                <a:spcPts val="600"/>
              </a:spcAft>
              <a:buChar char="-"/>
              <a:tabLst>
                <a:tab pos="355600" algn="l"/>
                <a:tab pos="356235" algn="l"/>
              </a:tabLst>
            </a:pPr>
            <a:r>
              <a:rPr sz="2000" spc="-20" dirty="0">
                <a:latin typeface="Times New Roman"/>
                <a:cs typeface="Times New Roman"/>
              </a:rPr>
              <a:t>Big</a:t>
            </a:r>
            <a:r>
              <a:rPr sz="2000" spc="40" dirty="0">
                <a:latin typeface="Times New Roman"/>
                <a:cs typeface="Times New Roman"/>
              </a:rPr>
              <a:t> </a:t>
            </a:r>
            <a:r>
              <a:rPr sz="2000" dirty="0">
                <a:latin typeface="Times New Roman"/>
                <a:cs typeface="Times New Roman"/>
              </a:rPr>
              <a:t>Data</a:t>
            </a:r>
            <a:r>
              <a:rPr sz="2000" spc="-50"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spc="-10" dirty="0">
                <a:latin typeface="Times New Roman"/>
                <a:cs typeface="Times New Roman"/>
              </a:rPr>
              <a:t>about</a:t>
            </a:r>
            <a:r>
              <a:rPr sz="2000" spc="35" dirty="0">
                <a:latin typeface="Times New Roman"/>
                <a:cs typeface="Times New Roman"/>
              </a:rPr>
              <a:t> </a:t>
            </a:r>
            <a:r>
              <a:rPr sz="2000" spc="-15" dirty="0">
                <a:latin typeface="Times New Roman"/>
                <a:cs typeface="Times New Roman"/>
              </a:rPr>
              <a:t>predictions.</a:t>
            </a:r>
            <a:endParaRPr sz="2000" dirty="0">
              <a:latin typeface="Times New Roman"/>
              <a:cs typeface="Times New Roman"/>
            </a:endParaRPr>
          </a:p>
          <a:p>
            <a:pPr marL="355600" indent="-343535">
              <a:lnSpc>
                <a:spcPct val="120000"/>
              </a:lnSpc>
              <a:spcBef>
                <a:spcPts val="600"/>
              </a:spcBef>
              <a:spcAft>
                <a:spcPts val="600"/>
              </a:spcAft>
              <a:buChar char="-"/>
              <a:tabLst>
                <a:tab pos="355600" algn="l"/>
                <a:tab pos="356235" algn="l"/>
              </a:tabLst>
            </a:pPr>
            <a:r>
              <a:rPr sz="2000" spc="-10" dirty="0">
                <a:latin typeface="Times New Roman"/>
                <a:cs typeface="Times New Roman"/>
              </a:rPr>
              <a:t>Eg.</a:t>
            </a:r>
            <a:r>
              <a:rPr sz="2000" spc="45" dirty="0">
                <a:latin typeface="Times New Roman"/>
                <a:cs typeface="Times New Roman"/>
              </a:rPr>
              <a:t> </a:t>
            </a:r>
            <a:r>
              <a:rPr sz="2000" i="1" spc="-5" dirty="0">
                <a:latin typeface="Times New Roman"/>
                <a:cs typeface="Times New Roman"/>
              </a:rPr>
              <a:t>The</a:t>
            </a:r>
            <a:r>
              <a:rPr sz="2000" i="1" spc="10" dirty="0">
                <a:latin typeface="Times New Roman"/>
                <a:cs typeface="Times New Roman"/>
              </a:rPr>
              <a:t> </a:t>
            </a:r>
            <a:r>
              <a:rPr sz="2000" i="1" spc="-5" dirty="0">
                <a:latin typeface="Times New Roman"/>
                <a:cs typeface="Times New Roman"/>
              </a:rPr>
              <a:t>likelihood</a:t>
            </a:r>
            <a:r>
              <a:rPr sz="2000" i="1" spc="-50" dirty="0">
                <a:latin typeface="Times New Roman"/>
                <a:cs typeface="Times New Roman"/>
              </a:rPr>
              <a:t> </a:t>
            </a:r>
            <a:r>
              <a:rPr sz="2000" i="1" spc="-5" dirty="0">
                <a:latin typeface="Times New Roman"/>
                <a:cs typeface="Times New Roman"/>
              </a:rPr>
              <a:t>that</a:t>
            </a:r>
            <a:r>
              <a:rPr sz="2000" i="1" spc="-10" dirty="0">
                <a:latin typeface="Times New Roman"/>
                <a:cs typeface="Times New Roman"/>
              </a:rPr>
              <a:t> </a:t>
            </a:r>
            <a:r>
              <a:rPr sz="2000" i="1" spc="-5" dirty="0">
                <a:latin typeface="Times New Roman"/>
                <a:cs typeface="Times New Roman"/>
              </a:rPr>
              <a:t>an</a:t>
            </a:r>
            <a:r>
              <a:rPr sz="2000" i="1" dirty="0">
                <a:latin typeface="Times New Roman"/>
                <a:cs typeface="Times New Roman"/>
              </a:rPr>
              <a:t> </a:t>
            </a:r>
            <a:r>
              <a:rPr sz="2000" i="1" spc="-5" dirty="0">
                <a:latin typeface="Times New Roman"/>
                <a:cs typeface="Times New Roman"/>
              </a:rPr>
              <a:t>e-mail </a:t>
            </a:r>
            <a:r>
              <a:rPr sz="2000" i="1" spc="5" dirty="0">
                <a:latin typeface="Times New Roman"/>
                <a:cs typeface="Times New Roman"/>
              </a:rPr>
              <a:t>message</a:t>
            </a:r>
            <a:r>
              <a:rPr sz="2000" i="1" spc="-40" dirty="0">
                <a:latin typeface="Times New Roman"/>
                <a:cs typeface="Times New Roman"/>
              </a:rPr>
              <a:t> </a:t>
            </a:r>
            <a:r>
              <a:rPr sz="2000" i="1" spc="-5" dirty="0">
                <a:latin typeface="Times New Roman"/>
                <a:cs typeface="Times New Roman"/>
              </a:rPr>
              <a:t>is</a:t>
            </a:r>
            <a:r>
              <a:rPr sz="2000" i="1" spc="-30" dirty="0">
                <a:latin typeface="Times New Roman"/>
                <a:cs typeface="Times New Roman"/>
              </a:rPr>
              <a:t> </a:t>
            </a:r>
            <a:r>
              <a:rPr sz="2000" i="1" spc="5" dirty="0">
                <a:latin typeface="Times New Roman"/>
                <a:cs typeface="Times New Roman"/>
              </a:rPr>
              <a:t>spam.</a:t>
            </a:r>
            <a:endParaRPr sz="2000" dirty="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3697" y="1611629"/>
            <a:ext cx="3356610" cy="391160"/>
          </a:xfrm>
          <a:prstGeom prst="rect">
            <a:avLst/>
          </a:prstGeom>
        </p:spPr>
        <p:txBody>
          <a:bodyPr vert="horz" wrap="square" lIns="0" tIns="12700" rIns="0" bIns="0" rtlCol="0">
            <a:spAutoFit/>
          </a:bodyPr>
          <a:lstStyle/>
          <a:p>
            <a:pPr marL="355600" indent="-343535">
              <a:lnSpc>
                <a:spcPct val="100000"/>
              </a:lnSpc>
              <a:spcBef>
                <a:spcPts val="100"/>
              </a:spcBef>
              <a:buClr>
                <a:srgbClr val="00AFEF"/>
              </a:buClr>
              <a:buFont typeface="Arial MT"/>
              <a:buChar char="•"/>
              <a:tabLst>
                <a:tab pos="355600" algn="l"/>
                <a:tab pos="356235" algn="l"/>
              </a:tabLst>
            </a:pPr>
            <a:r>
              <a:rPr sz="2400" u="heavy" spc="-25" dirty="0">
                <a:solidFill>
                  <a:srgbClr val="0096A7"/>
                </a:solidFill>
                <a:uFill>
                  <a:solidFill>
                    <a:srgbClr val="0096A7"/>
                  </a:solidFill>
                </a:uFill>
                <a:latin typeface="Times New Roman"/>
                <a:cs typeface="Times New Roman"/>
                <a:hlinkClick r:id="rId2"/>
              </a:rPr>
              <a:t>Introduction</a:t>
            </a:r>
            <a:r>
              <a:rPr sz="2400" u="heavy" spc="195" dirty="0">
                <a:solidFill>
                  <a:srgbClr val="0096A7"/>
                </a:solidFill>
                <a:uFill>
                  <a:solidFill>
                    <a:srgbClr val="0096A7"/>
                  </a:solidFill>
                </a:uFill>
                <a:latin typeface="Times New Roman"/>
                <a:cs typeface="Times New Roman"/>
                <a:hlinkClick r:id="rId2"/>
              </a:rPr>
              <a:t> </a:t>
            </a:r>
            <a:r>
              <a:rPr sz="2400" u="heavy" spc="-10" dirty="0">
                <a:solidFill>
                  <a:srgbClr val="0096A7"/>
                </a:solidFill>
                <a:uFill>
                  <a:solidFill>
                    <a:srgbClr val="0096A7"/>
                  </a:solidFill>
                </a:uFill>
                <a:latin typeface="Times New Roman"/>
                <a:cs typeface="Times New Roman"/>
                <a:hlinkClick r:id="rId2"/>
              </a:rPr>
              <a:t>to</a:t>
            </a:r>
            <a:r>
              <a:rPr sz="2400" u="heavy" spc="-5" dirty="0">
                <a:solidFill>
                  <a:srgbClr val="0096A7"/>
                </a:solidFill>
                <a:uFill>
                  <a:solidFill>
                    <a:srgbClr val="0096A7"/>
                  </a:solidFill>
                </a:uFill>
                <a:latin typeface="Times New Roman"/>
                <a:cs typeface="Times New Roman"/>
                <a:hlinkClick r:id="rId2"/>
              </a:rPr>
              <a:t> </a:t>
            </a:r>
            <a:r>
              <a:rPr sz="2400" u="heavy" spc="-25" dirty="0">
                <a:solidFill>
                  <a:srgbClr val="0096A7"/>
                </a:solidFill>
                <a:uFill>
                  <a:solidFill>
                    <a:srgbClr val="0096A7"/>
                  </a:solidFill>
                </a:uFill>
                <a:latin typeface="Times New Roman"/>
                <a:cs typeface="Times New Roman"/>
                <a:hlinkClick r:id="rId2"/>
              </a:rPr>
              <a:t>Big</a:t>
            </a:r>
            <a:r>
              <a:rPr sz="2400" u="heavy" spc="90" dirty="0">
                <a:solidFill>
                  <a:srgbClr val="0096A7"/>
                </a:solidFill>
                <a:uFill>
                  <a:solidFill>
                    <a:srgbClr val="0096A7"/>
                  </a:solidFill>
                </a:uFill>
                <a:latin typeface="Times New Roman"/>
                <a:cs typeface="Times New Roman"/>
                <a:hlinkClick r:id="rId2"/>
              </a:rPr>
              <a:t> </a:t>
            </a:r>
            <a:r>
              <a:rPr sz="2400" u="heavy" spc="-10" dirty="0">
                <a:solidFill>
                  <a:srgbClr val="0096A7"/>
                </a:solidFill>
                <a:uFill>
                  <a:solidFill>
                    <a:srgbClr val="0096A7"/>
                  </a:solidFill>
                </a:uFill>
                <a:latin typeface="Times New Roman"/>
                <a:cs typeface="Times New Roman"/>
                <a:hlinkClick r:id="rId2"/>
              </a:rPr>
              <a:t>Data</a:t>
            </a:r>
            <a:endParaRPr sz="24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23</a:t>
            </a:fld>
            <a:endParaRPr sz="1000">
              <a:latin typeface="Arial MT"/>
              <a:cs typeface="Arial MT"/>
            </a:endParaRPr>
          </a:p>
        </p:txBody>
      </p:sp>
      <p:sp>
        <p:nvSpPr>
          <p:cNvPr id="3" name="object 3"/>
          <p:cNvSpPr txBox="1">
            <a:spLocks noGrp="1"/>
          </p:cNvSpPr>
          <p:nvPr>
            <p:ph type="title"/>
          </p:nvPr>
        </p:nvSpPr>
        <p:spPr>
          <a:xfrm>
            <a:off x="390842" y="660082"/>
            <a:ext cx="4466590" cy="513715"/>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00AF50"/>
                </a:solidFill>
                <a:latin typeface="Times New Roman"/>
                <a:cs typeface="Times New Roman"/>
              </a:rPr>
              <a:t>Video</a:t>
            </a:r>
            <a:r>
              <a:rPr sz="3200" b="1" spc="-15" dirty="0">
                <a:solidFill>
                  <a:srgbClr val="00AF50"/>
                </a:solidFill>
                <a:latin typeface="Times New Roman"/>
                <a:cs typeface="Times New Roman"/>
              </a:rPr>
              <a:t> </a:t>
            </a:r>
            <a:r>
              <a:rPr sz="3200" b="1" spc="-10" dirty="0">
                <a:solidFill>
                  <a:srgbClr val="00AF50"/>
                </a:solidFill>
                <a:latin typeface="Times New Roman"/>
                <a:cs typeface="Times New Roman"/>
              </a:rPr>
              <a:t>to</a:t>
            </a:r>
            <a:r>
              <a:rPr sz="3200" b="1" spc="-15" dirty="0">
                <a:solidFill>
                  <a:srgbClr val="00AF50"/>
                </a:solidFill>
                <a:latin typeface="Times New Roman"/>
                <a:cs typeface="Times New Roman"/>
              </a:rPr>
              <a:t> explain</a:t>
            </a:r>
            <a:r>
              <a:rPr sz="3200" b="1" spc="50" dirty="0">
                <a:solidFill>
                  <a:srgbClr val="00AF50"/>
                </a:solidFill>
                <a:latin typeface="Times New Roman"/>
                <a:cs typeface="Times New Roman"/>
              </a:rPr>
              <a:t> </a:t>
            </a:r>
            <a:r>
              <a:rPr sz="3200" b="1" dirty="0">
                <a:solidFill>
                  <a:srgbClr val="00AF50"/>
                </a:solidFill>
                <a:latin typeface="Times New Roman"/>
                <a:cs typeface="Times New Roman"/>
              </a:rPr>
              <a:t>Big</a:t>
            </a:r>
            <a:r>
              <a:rPr sz="3200" b="1" spc="-15" dirty="0">
                <a:solidFill>
                  <a:srgbClr val="00AF50"/>
                </a:solidFill>
                <a:latin typeface="Times New Roman"/>
                <a:cs typeface="Times New Roman"/>
              </a:rPr>
              <a:t> </a:t>
            </a:r>
            <a:r>
              <a:rPr sz="3200" b="1" spc="-10" dirty="0">
                <a:solidFill>
                  <a:srgbClr val="00AF50"/>
                </a:solidFill>
                <a:latin typeface="Times New Roman"/>
                <a:cs typeface="Times New Roman"/>
              </a:rPr>
              <a:t>Data</a:t>
            </a:r>
            <a:endParaRPr sz="32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24</a:t>
            </a:fld>
            <a:endParaRPr sz="1000">
              <a:latin typeface="Arial MT"/>
              <a:cs typeface="Arial MT"/>
            </a:endParaRPr>
          </a:p>
        </p:txBody>
      </p:sp>
      <p:sp>
        <p:nvSpPr>
          <p:cNvPr id="3" name="object 3"/>
          <p:cNvSpPr txBox="1"/>
          <p:nvPr/>
        </p:nvSpPr>
        <p:spPr>
          <a:xfrm>
            <a:off x="547369" y="1525206"/>
            <a:ext cx="8075930" cy="1998560"/>
          </a:xfrm>
          <a:prstGeom prst="rect">
            <a:avLst/>
          </a:prstGeom>
        </p:spPr>
        <p:txBody>
          <a:bodyPr vert="horz" wrap="square" lIns="0" tIns="12700" rIns="0" bIns="0" rtlCol="0">
            <a:spAutoFit/>
          </a:bodyPr>
          <a:lstStyle/>
          <a:p>
            <a:pPr marL="12700">
              <a:lnSpc>
                <a:spcPct val="100000"/>
              </a:lnSpc>
              <a:spcBef>
                <a:spcPts val="100"/>
              </a:spcBef>
            </a:pPr>
            <a:r>
              <a:rPr sz="2000" b="1" spc="-15" dirty="0">
                <a:solidFill>
                  <a:srgbClr val="006FC0"/>
                </a:solidFill>
                <a:latin typeface="Times New Roman"/>
                <a:cs typeface="Times New Roman"/>
              </a:rPr>
              <a:t>Definition</a:t>
            </a:r>
            <a:endParaRPr sz="2000" dirty="0">
              <a:latin typeface="Times New Roman"/>
              <a:cs typeface="Times New Roman"/>
            </a:endParaRPr>
          </a:p>
          <a:p>
            <a:pPr marL="342900" marR="5080" indent="-166688" algn="just">
              <a:lnSpc>
                <a:spcPct val="129299"/>
              </a:lnSpc>
              <a:tabLst>
                <a:tab pos="176213" algn="l"/>
              </a:tabLst>
            </a:pPr>
            <a:endParaRPr lang="en-IN" sz="2650" dirty="0">
              <a:latin typeface="Times New Roman"/>
              <a:cs typeface="Times New Roman"/>
            </a:endParaRPr>
          </a:p>
          <a:p>
            <a:pPr marL="342900" marR="5080" algn="just">
              <a:lnSpc>
                <a:spcPct val="129299"/>
              </a:lnSpc>
              <a:tabLst>
                <a:tab pos="176213" algn="l"/>
              </a:tabLst>
            </a:pPr>
            <a:r>
              <a:rPr sz="2000" spc="-10" dirty="0">
                <a:latin typeface="Times New Roman"/>
                <a:cs typeface="Times New Roman"/>
              </a:rPr>
              <a:t>Gartner</a:t>
            </a:r>
            <a:r>
              <a:rPr sz="2000" spc="-5" dirty="0">
                <a:latin typeface="Times New Roman"/>
                <a:cs typeface="Times New Roman"/>
              </a:rPr>
              <a:t> (www.gartner.com)</a:t>
            </a:r>
            <a:r>
              <a:rPr sz="2000" dirty="0">
                <a:latin typeface="Times New Roman"/>
                <a:cs typeface="Times New Roman"/>
              </a:rPr>
              <a:t> </a:t>
            </a:r>
            <a:r>
              <a:rPr sz="2000" spc="-5" dirty="0">
                <a:latin typeface="Times New Roman"/>
                <a:cs typeface="Times New Roman"/>
              </a:rPr>
              <a:t>defines</a:t>
            </a:r>
            <a:r>
              <a:rPr sz="2000" dirty="0">
                <a:latin typeface="Times New Roman"/>
                <a:cs typeface="Times New Roman"/>
              </a:rPr>
              <a:t> </a:t>
            </a:r>
            <a:r>
              <a:rPr sz="2000" spc="-15" dirty="0">
                <a:latin typeface="Times New Roman"/>
                <a:cs typeface="Times New Roman"/>
              </a:rPr>
              <a:t>Big</a:t>
            </a:r>
            <a:r>
              <a:rPr sz="2000" spc="-10" dirty="0">
                <a:latin typeface="Times New Roman"/>
                <a:cs typeface="Times New Roman"/>
              </a:rPr>
              <a:t> </a:t>
            </a:r>
            <a:r>
              <a:rPr sz="2000" dirty="0">
                <a:latin typeface="Times New Roman"/>
                <a:cs typeface="Times New Roman"/>
              </a:rPr>
              <a:t>Data</a:t>
            </a:r>
            <a:r>
              <a:rPr sz="2000" spc="5" dirty="0">
                <a:latin typeface="Times New Roman"/>
                <a:cs typeface="Times New Roman"/>
              </a:rPr>
              <a:t> as</a:t>
            </a:r>
            <a:r>
              <a:rPr sz="2000" spc="10" dirty="0">
                <a:latin typeface="Times New Roman"/>
                <a:cs typeface="Times New Roman"/>
              </a:rPr>
              <a:t> </a:t>
            </a:r>
            <a:r>
              <a:rPr sz="2000" spc="-15" dirty="0">
                <a:latin typeface="Times New Roman"/>
                <a:cs typeface="Times New Roman"/>
              </a:rPr>
              <a:t>diverse,</a:t>
            </a:r>
            <a:r>
              <a:rPr sz="2000" spc="-10" dirty="0">
                <a:latin typeface="Times New Roman"/>
                <a:cs typeface="Times New Roman"/>
              </a:rPr>
              <a:t> </a:t>
            </a:r>
            <a:r>
              <a:rPr sz="2000" spc="-5" dirty="0">
                <a:latin typeface="Times New Roman"/>
                <a:cs typeface="Times New Roman"/>
              </a:rPr>
              <a:t>high-volume, </a:t>
            </a:r>
            <a:r>
              <a:rPr sz="2000" dirty="0">
                <a:latin typeface="Times New Roman"/>
                <a:cs typeface="Times New Roman"/>
              </a:rPr>
              <a:t> </a:t>
            </a:r>
            <a:r>
              <a:rPr sz="2000" spc="-5" dirty="0">
                <a:latin typeface="Times New Roman"/>
                <a:cs typeface="Times New Roman"/>
              </a:rPr>
              <a:t>high</a:t>
            </a:r>
            <a:r>
              <a:rPr lang="en-IN" sz="2000" spc="-5" dirty="0">
                <a:latin typeface="Times New Roman"/>
                <a:cs typeface="Times New Roman"/>
              </a:rPr>
              <a:t> </a:t>
            </a:r>
            <a:r>
              <a:rPr sz="2000" spc="-5" dirty="0">
                <a:latin typeface="Times New Roman"/>
                <a:cs typeface="Times New Roman"/>
              </a:rPr>
              <a:t>velocity </a:t>
            </a:r>
            <a:r>
              <a:rPr sz="2000" spc="-10" dirty="0">
                <a:latin typeface="Times New Roman"/>
                <a:cs typeface="Times New Roman"/>
              </a:rPr>
              <a:t>information </a:t>
            </a:r>
            <a:r>
              <a:rPr sz="2000" dirty="0">
                <a:latin typeface="Times New Roman"/>
                <a:cs typeface="Times New Roman"/>
              </a:rPr>
              <a:t>assets that </a:t>
            </a:r>
            <a:r>
              <a:rPr sz="2000" spc="-10" dirty="0">
                <a:latin typeface="Times New Roman"/>
                <a:cs typeface="Times New Roman"/>
              </a:rPr>
              <a:t>require </a:t>
            </a:r>
            <a:r>
              <a:rPr sz="2000" dirty="0">
                <a:latin typeface="Times New Roman"/>
                <a:cs typeface="Times New Roman"/>
              </a:rPr>
              <a:t>new </a:t>
            </a:r>
            <a:r>
              <a:rPr sz="2000" spc="-20" dirty="0">
                <a:latin typeface="Times New Roman"/>
                <a:cs typeface="Times New Roman"/>
              </a:rPr>
              <a:t>forms </a:t>
            </a:r>
            <a:r>
              <a:rPr sz="2000" dirty="0">
                <a:latin typeface="Times New Roman"/>
                <a:cs typeface="Times New Roman"/>
              </a:rPr>
              <a:t>of </a:t>
            </a:r>
            <a:r>
              <a:rPr sz="2000">
                <a:latin typeface="Times New Roman"/>
                <a:cs typeface="Times New Roman"/>
              </a:rPr>
              <a:t>processing </a:t>
            </a:r>
            <a:r>
              <a:rPr sz="2000" spc="-10">
                <a:latin typeface="Times New Roman"/>
                <a:cs typeface="Times New Roman"/>
              </a:rPr>
              <a:t>to</a:t>
            </a:r>
            <a:r>
              <a:rPr lang="en-US" sz="2000" spc="-10">
                <a:latin typeface="Times New Roman"/>
                <a:cs typeface="Times New Roman"/>
              </a:rPr>
              <a:t> </a:t>
            </a:r>
            <a:r>
              <a:rPr sz="2000" spc="-10">
                <a:latin typeface="Times New Roman"/>
                <a:cs typeface="Times New Roman"/>
              </a:rPr>
              <a:t>enable</a:t>
            </a:r>
            <a:r>
              <a:rPr sz="2000" spc="-5">
                <a:latin typeface="Times New Roman"/>
                <a:cs typeface="Times New Roman"/>
              </a:rPr>
              <a:t> </a:t>
            </a:r>
            <a:r>
              <a:rPr sz="2000" spc="-10" dirty="0">
                <a:latin typeface="Times New Roman"/>
                <a:cs typeface="Times New Roman"/>
              </a:rPr>
              <a:t>enhanced</a:t>
            </a:r>
            <a:r>
              <a:rPr sz="2000" spc="-5" dirty="0">
                <a:latin typeface="Times New Roman"/>
                <a:cs typeface="Times New Roman"/>
              </a:rPr>
              <a:t> decision</a:t>
            </a:r>
            <a:r>
              <a:rPr sz="2000" dirty="0">
                <a:latin typeface="Times New Roman"/>
                <a:cs typeface="Times New Roman"/>
              </a:rPr>
              <a:t> </a:t>
            </a:r>
            <a:r>
              <a:rPr sz="2000" spc="-5" dirty="0">
                <a:latin typeface="Times New Roman"/>
                <a:cs typeface="Times New Roman"/>
              </a:rPr>
              <a:t>making,</a:t>
            </a:r>
            <a:r>
              <a:rPr sz="2000" dirty="0">
                <a:latin typeface="Times New Roman"/>
                <a:cs typeface="Times New Roman"/>
              </a:rPr>
              <a:t> insight</a:t>
            </a:r>
            <a:r>
              <a:rPr sz="2000" spc="5" dirty="0">
                <a:latin typeface="Times New Roman"/>
                <a:cs typeface="Times New Roman"/>
              </a:rPr>
              <a:t> </a:t>
            </a:r>
            <a:r>
              <a:rPr sz="2000" spc="-10" dirty="0">
                <a:latin typeface="Times New Roman"/>
                <a:cs typeface="Times New Roman"/>
              </a:rPr>
              <a:t>discovery,</a:t>
            </a:r>
            <a:r>
              <a:rPr sz="2000" spc="-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5" dirty="0">
                <a:latin typeface="Times New Roman"/>
                <a:cs typeface="Times New Roman"/>
              </a:rPr>
              <a:t>process</a:t>
            </a:r>
            <a:r>
              <a:rPr lang="en-US" sz="2000" spc="-5" dirty="0">
                <a:latin typeface="Times New Roman"/>
                <a:cs typeface="Times New Roman"/>
              </a:rPr>
              <a:t> </a:t>
            </a:r>
            <a:r>
              <a:rPr sz="2000" spc="-15" dirty="0">
                <a:latin typeface="Times New Roman"/>
                <a:cs typeface="Times New Roman"/>
              </a:rPr>
              <a:t>optimization.</a:t>
            </a:r>
            <a:endParaRPr sz="2000"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9" name="object 9"/>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25</a:t>
            </a:fld>
            <a:endParaRPr sz="1000">
              <a:latin typeface="Arial MT"/>
              <a:cs typeface="Arial MT"/>
            </a:endParaRPr>
          </a:p>
        </p:txBody>
      </p:sp>
      <p:sp>
        <p:nvSpPr>
          <p:cNvPr id="3" name="object 3"/>
          <p:cNvSpPr txBox="1"/>
          <p:nvPr/>
        </p:nvSpPr>
        <p:spPr>
          <a:xfrm>
            <a:off x="547369" y="1525206"/>
            <a:ext cx="1099820" cy="330835"/>
          </a:xfrm>
          <a:prstGeom prst="rect">
            <a:avLst/>
          </a:prstGeom>
        </p:spPr>
        <p:txBody>
          <a:bodyPr vert="horz" wrap="square" lIns="0" tIns="12700" rIns="0" bIns="0" rtlCol="0">
            <a:spAutoFit/>
          </a:bodyPr>
          <a:lstStyle/>
          <a:p>
            <a:pPr marL="12700">
              <a:lnSpc>
                <a:spcPct val="100000"/>
              </a:lnSpc>
              <a:spcBef>
                <a:spcPts val="100"/>
              </a:spcBef>
            </a:pPr>
            <a:r>
              <a:rPr sz="2000" b="1" spc="-15" dirty="0">
                <a:solidFill>
                  <a:srgbClr val="006FC0"/>
                </a:solidFill>
                <a:latin typeface="Times New Roman"/>
                <a:cs typeface="Times New Roman"/>
              </a:rPr>
              <a:t>Definition</a:t>
            </a:r>
            <a:endParaRPr sz="2000">
              <a:latin typeface="Times New Roman"/>
              <a:cs typeface="Times New Roman"/>
            </a:endParaRPr>
          </a:p>
        </p:txBody>
      </p:sp>
      <p:sp>
        <p:nvSpPr>
          <p:cNvPr id="8" name="object 8"/>
          <p:cNvSpPr txBox="1"/>
          <p:nvPr/>
        </p:nvSpPr>
        <p:spPr>
          <a:xfrm>
            <a:off x="502129" y="2286000"/>
            <a:ext cx="8258329" cy="2780954"/>
          </a:xfrm>
          <a:prstGeom prst="rect">
            <a:avLst/>
          </a:prstGeom>
        </p:spPr>
        <p:txBody>
          <a:bodyPr vert="horz" wrap="square" lIns="0" tIns="12700" rIns="0" bIns="0" rtlCol="0">
            <a:spAutoFit/>
          </a:bodyPr>
          <a:lstStyle/>
          <a:p>
            <a:pPr marR="5080" algn="just">
              <a:lnSpc>
                <a:spcPct val="129299"/>
              </a:lnSpc>
              <a:spcBef>
                <a:spcPts val="100"/>
              </a:spcBef>
              <a:tabLst>
                <a:tab pos="4918075" algn="l"/>
                <a:tab pos="5890260" algn="l"/>
                <a:tab pos="6487160" algn="l"/>
                <a:tab pos="7211695" algn="l"/>
                <a:tab pos="7663180" algn="l"/>
              </a:tabLst>
            </a:pPr>
            <a:r>
              <a:rPr lang="en-IN" sz="2000" dirty="0">
                <a:latin typeface="Times New Roman"/>
                <a:cs typeface="Times New Roman"/>
              </a:rPr>
              <a:t>Second The Big Data Institute (TBDI:</a:t>
            </a:r>
            <a:r>
              <a:rPr sz="2000" dirty="0">
                <a:latin typeface="Times New Roman"/>
                <a:cs typeface="Times New Roman"/>
              </a:rPr>
              <a:t>h</a:t>
            </a:r>
            <a:r>
              <a:rPr sz="2000" spc="-10" dirty="0">
                <a:latin typeface="Times New Roman"/>
                <a:cs typeface="Times New Roman"/>
              </a:rPr>
              <a:t>t</a:t>
            </a:r>
            <a:r>
              <a:rPr sz="2000" dirty="0">
                <a:latin typeface="Times New Roman"/>
                <a:cs typeface="Times New Roman"/>
              </a:rPr>
              <a:t>t</a:t>
            </a:r>
            <a:r>
              <a:rPr sz="2000" spc="-10" dirty="0">
                <a:latin typeface="Times New Roman"/>
                <a:cs typeface="Times New Roman"/>
              </a:rPr>
              <a:t>p</a:t>
            </a:r>
            <a:r>
              <a:rPr sz="2000" spc="15" dirty="0">
                <a:latin typeface="Times New Roman"/>
                <a:cs typeface="Times New Roman"/>
              </a:rPr>
              <a:t>s</a:t>
            </a:r>
            <a:r>
              <a:rPr sz="2000" spc="-10" dirty="0">
                <a:latin typeface="Times New Roman"/>
                <a:cs typeface="Times New Roman"/>
              </a:rPr>
              <a:t>:</a:t>
            </a:r>
            <a:r>
              <a:rPr sz="2000" dirty="0">
                <a:latin typeface="Times New Roman"/>
                <a:cs typeface="Times New Roman"/>
              </a:rPr>
              <a:t>/</a:t>
            </a:r>
            <a:r>
              <a:rPr sz="2000" spc="-15" dirty="0">
                <a:latin typeface="Times New Roman"/>
                <a:cs typeface="Times New Roman"/>
              </a:rPr>
              <a:t>/</a:t>
            </a:r>
            <a:r>
              <a:rPr sz="2000" dirty="0">
                <a:latin typeface="Times New Roman"/>
                <a:cs typeface="Times New Roman"/>
              </a:rPr>
              <a:t>t</a:t>
            </a:r>
            <a:r>
              <a:rPr sz="2000" spc="-10" dirty="0">
                <a:latin typeface="Times New Roman"/>
                <a:cs typeface="Times New Roman"/>
              </a:rPr>
              <a:t>h</a:t>
            </a:r>
            <a:r>
              <a:rPr sz="2000" spc="-40" dirty="0">
                <a:latin typeface="Times New Roman"/>
                <a:cs typeface="Times New Roman"/>
              </a:rPr>
              <a:t>e</a:t>
            </a:r>
            <a:r>
              <a:rPr sz="2000" dirty="0">
                <a:latin typeface="Times New Roman"/>
                <a:cs typeface="Times New Roman"/>
              </a:rPr>
              <a:t>b</a:t>
            </a:r>
            <a:r>
              <a:rPr sz="2000" spc="-10" dirty="0">
                <a:latin typeface="Times New Roman"/>
                <a:cs typeface="Times New Roman"/>
              </a:rPr>
              <a:t>i</a:t>
            </a:r>
            <a:r>
              <a:rPr sz="2000" dirty="0">
                <a:latin typeface="Times New Roman"/>
                <a:cs typeface="Times New Roman"/>
              </a:rPr>
              <a:t>gd</a:t>
            </a:r>
            <a:r>
              <a:rPr sz="2000" spc="10" dirty="0">
                <a:latin typeface="Times New Roman"/>
                <a:cs typeface="Times New Roman"/>
              </a:rPr>
              <a:t>a</a:t>
            </a:r>
            <a:r>
              <a:rPr sz="2000" dirty="0">
                <a:latin typeface="Times New Roman"/>
                <a:cs typeface="Times New Roman"/>
              </a:rPr>
              <a:t>tai</a:t>
            </a:r>
            <a:r>
              <a:rPr sz="2000" spc="-10" dirty="0">
                <a:latin typeface="Times New Roman"/>
                <a:cs typeface="Times New Roman"/>
              </a:rPr>
              <a:t>n</a:t>
            </a:r>
            <a:r>
              <a:rPr sz="2000" spc="15" dirty="0">
                <a:latin typeface="Times New Roman"/>
                <a:cs typeface="Times New Roman"/>
              </a:rPr>
              <a:t>s</a:t>
            </a:r>
            <a:r>
              <a:rPr sz="2000" dirty="0">
                <a:latin typeface="Times New Roman"/>
                <a:cs typeface="Times New Roman"/>
              </a:rPr>
              <a:t>t</a:t>
            </a:r>
            <a:r>
              <a:rPr sz="2000" spc="-15" dirty="0">
                <a:latin typeface="Times New Roman"/>
                <a:cs typeface="Times New Roman"/>
              </a:rPr>
              <a:t>i</a:t>
            </a:r>
            <a:r>
              <a:rPr sz="2000" dirty="0">
                <a:latin typeface="Times New Roman"/>
                <a:cs typeface="Times New Roman"/>
              </a:rPr>
              <a:t>t</a:t>
            </a:r>
            <a:r>
              <a:rPr sz="2000" spc="-10" dirty="0">
                <a:latin typeface="Times New Roman"/>
                <a:cs typeface="Times New Roman"/>
              </a:rPr>
              <a:t>u</a:t>
            </a:r>
            <a:r>
              <a:rPr sz="2000" dirty="0">
                <a:latin typeface="Times New Roman"/>
                <a:cs typeface="Times New Roman"/>
              </a:rPr>
              <a:t>t</a:t>
            </a:r>
            <a:r>
              <a:rPr sz="2000" spc="-25" dirty="0">
                <a:latin typeface="Times New Roman"/>
                <a:cs typeface="Times New Roman"/>
              </a:rPr>
              <a:t>e</a:t>
            </a:r>
            <a:r>
              <a:rPr sz="2000" dirty="0">
                <a:latin typeface="Times New Roman"/>
                <a:cs typeface="Times New Roman"/>
              </a:rPr>
              <a:t>.</a:t>
            </a:r>
            <a:r>
              <a:rPr sz="2000" spc="-5" dirty="0">
                <a:latin typeface="Times New Roman"/>
                <a:cs typeface="Times New Roman"/>
              </a:rPr>
              <a:t>w</a:t>
            </a:r>
            <a:r>
              <a:rPr sz="2000" spc="-50" dirty="0">
                <a:latin typeface="Times New Roman"/>
                <a:cs typeface="Times New Roman"/>
              </a:rPr>
              <a:t>o</a:t>
            </a:r>
            <a:r>
              <a:rPr sz="2000" spc="-20" dirty="0">
                <a:latin typeface="Times New Roman"/>
                <a:cs typeface="Times New Roman"/>
              </a:rPr>
              <a:t>r</a:t>
            </a:r>
            <a:r>
              <a:rPr sz="2000" dirty="0">
                <a:latin typeface="Times New Roman"/>
                <a:cs typeface="Times New Roman"/>
              </a:rPr>
              <a:t>d</a:t>
            </a:r>
            <a:r>
              <a:rPr sz="2000" spc="45" dirty="0">
                <a:latin typeface="Times New Roman"/>
                <a:cs typeface="Times New Roman"/>
              </a:rPr>
              <a:t>p</a:t>
            </a:r>
            <a:r>
              <a:rPr sz="2000" spc="-20" dirty="0">
                <a:latin typeface="Times New Roman"/>
                <a:cs typeface="Times New Roman"/>
              </a:rPr>
              <a:t>r</a:t>
            </a:r>
            <a:r>
              <a:rPr sz="2000" spc="-40" dirty="0">
                <a:latin typeface="Times New Roman"/>
                <a:cs typeface="Times New Roman"/>
              </a:rPr>
              <a:t>e</a:t>
            </a:r>
            <a:r>
              <a:rPr sz="2000" spc="15" dirty="0">
                <a:latin typeface="Times New Roman"/>
                <a:cs typeface="Times New Roman"/>
              </a:rPr>
              <a:t>s</a:t>
            </a:r>
            <a:r>
              <a:rPr sz="2000" spc="25" dirty="0">
                <a:latin typeface="Times New Roman"/>
                <a:cs typeface="Times New Roman"/>
              </a:rPr>
              <a:t>s</a:t>
            </a:r>
            <a:r>
              <a:rPr sz="2000" spc="-5" dirty="0">
                <a:latin typeface="Times New Roman"/>
                <a:cs typeface="Times New Roman"/>
              </a:rPr>
              <a:t>.</a:t>
            </a:r>
            <a:r>
              <a:rPr sz="2000" spc="10" dirty="0">
                <a:latin typeface="Times New Roman"/>
                <a:cs typeface="Times New Roman"/>
              </a:rPr>
              <a:t>c</a:t>
            </a:r>
            <a:r>
              <a:rPr sz="2000" spc="-50" dirty="0">
                <a:latin typeface="Times New Roman"/>
                <a:cs typeface="Times New Roman"/>
              </a:rPr>
              <a:t>o</a:t>
            </a:r>
            <a:r>
              <a:rPr sz="2000" spc="-10" dirty="0">
                <a:latin typeface="Times New Roman"/>
                <a:cs typeface="Times New Roman"/>
              </a:rPr>
              <a:t>m</a:t>
            </a:r>
            <a:r>
              <a:rPr sz="2000" dirty="0">
                <a:latin typeface="Times New Roman"/>
                <a:cs typeface="Times New Roman"/>
              </a:rPr>
              <a:t>/)</a:t>
            </a:r>
            <a:endParaRPr lang="en-IN" sz="2000" dirty="0">
              <a:latin typeface="Times New Roman"/>
              <a:cs typeface="Times New Roman"/>
            </a:endParaRPr>
          </a:p>
          <a:p>
            <a:pPr marR="5080" algn="just">
              <a:lnSpc>
                <a:spcPct val="129299"/>
              </a:lnSpc>
              <a:spcBef>
                <a:spcPts val="100"/>
              </a:spcBef>
              <a:tabLst>
                <a:tab pos="4918075" algn="l"/>
                <a:tab pos="5890260" algn="l"/>
                <a:tab pos="6487160" algn="l"/>
                <a:tab pos="7211695" algn="l"/>
                <a:tab pos="7663180" algn="l"/>
              </a:tabLst>
            </a:pPr>
            <a:r>
              <a:rPr sz="2000" spc="10" dirty="0">
                <a:latin typeface="Times New Roman"/>
                <a:cs typeface="Times New Roman"/>
              </a:rPr>
              <a:t>defines</a:t>
            </a:r>
            <a:r>
              <a:rPr lang="en-IN" sz="2000" dirty="0">
                <a:latin typeface="Times New Roman"/>
                <a:cs typeface="Times New Roman"/>
              </a:rPr>
              <a:t> </a:t>
            </a:r>
            <a:r>
              <a:rPr sz="2000" spc="-35" dirty="0">
                <a:latin typeface="Times New Roman"/>
                <a:cs typeface="Times New Roman"/>
              </a:rPr>
              <a:t>B</a:t>
            </a:r>
            <a:r>
              <a:rPr sz="2000" dirty="0">
                <a:latin typeface="Times New Roman"/>
                <a:cs typeface="Times New Roman"/>
              </a:rPr>
              <a:t>ig</a:t>
            </a:r>
            <a:r>
              <a:rPr lang="en-IN" sz="2000" dirty="0">
                <a:latin typeface="Times New Roman"/>
                <a:cs typeface="Times New Roman"/>
              </a:rPr>
              <a:t> </a:t>
            </a:r>
            <a:r>
              <a:rPr sz="2000" dirty="0">
                <a:latin typeface="Times New Roman"/>
                <a:cs typeface="Times New Roman"/>
              </a:rPr>
              <a:t>D</a:t>
            </a:r>
            <a:r>
              <a:rPr sz="2000" spc="60" dirty="0">
                <a:latin typeface="Times New Roman"/>
                <a:cs typeface="Times New Roman"/>
              </a:rPr>
              <a:t>a</a:t>
            </a:r>
            <a:r>
              <a:rPr sz="2000" dirty="0">
                <a:latin typeface="Times New Roman"/>
                <a:cs typeface="Times New Roman"/>
              </a:rPr>
              <a:t>ta</a:t>
            </a:r>
            <a:r>
              <a:rPr lang="en-IN" sz="2000" dirty="0">
                <a:latin typeface="Times New Roman"/>
                <a:cs typeface="Times New Roman"/>
              </a:rPr>
              <a:t> a</a:t>
            </a:r>
            <a:r>
              <a:rPr sz="2000" spc="-5" dirty="0">
                <a:latin typeface="Times New Roman"/>
                <a:cs typeface="Times New Roman"/>
              </a:rPr>
              <a:t>s</a:t>
            </a:r>
            <a:r>
              <a:rPr lang="en-IN" sz="2000" spc="-5" dirty="0">
                <a:latin typeface="Times New Roman"/>
                <a:cs typeface="Times New Roman"/>
              </a:rPr>
              <a:t> </a:t>
            </a:r>
            <a:r>
              <a:rPr sz="2000" spc="-50" dirty="0">
                <a:latin typeface="Times New Roman"/>
                <a:cs typeface="Times New Roman"/>
              </a:rPr>
              <a:t>v</a:t>
            </a:r>
            <a:r>
              <a:rPr sz="2000" spc="10" dirty="0">
                <a:latin typeface="Times New Roman"/>
                <a:cs typeface="Times New Roman"/>
              </a:rPr>
              <a:t>a</a:t>
            </a:r>
            <a:r>
              <a:rPr sz="2000" spc="15" dirty="0">
                <a:latin typeface="Times New Roman"/>
                <a:cs typeface="Times New Roman"/>
              </a:rPr>
              <a:t>s</a:t>
            </a:r>
            <a:r>
              <a:rPr sz="2000" dirty="0">
                <a:latin typeface="Times New Roman"/>
                <a:cs typeface="Times New Roman"/>
              </a:rPr>
              <a:t>t  </a:t>
            </a:r>
            <a:r>
              <a:rPr sz="2000" spc="-5" dirty="0">
                <a:latin typeface="Times New Roman"/>
                <a:cs typeface="Times New Roman"/>
              </a:rPr>
              <a:t>datasets</a:t>
            </a:r>
            <a:r>
              <a:rPr sz="2000" spc="-30" dirty="0">
                <a:latin typeface="Times New Roman"/>
                <a:cs typeface="Times New Roman"/>
              </a:rPr>
              <a:t> </a:t>
            </a:r>
            <a:r>
              <a:rPr sz="2000" spc="-5" dirty="0">
                <a:latin typeface="Times New Roman"/>
                <a:cs typeface="Times New Roman"/>
              </a:rPr>
              <a:t>that:</a:t>
            </a:r>
            <a:endParaRPr sz="2000" dirty="0">
              <a:latin typeface="Times New Roman"/>
              <a:cs typeface="Times New Roman"/>
            </a:endParaRPr>
          </a:p>
          <a:p>
            <a:pPr marL="355600" indent="-343535" algn="just">
              <a:lnSpc>
                <a:spcPct val="100000"/>
              </a:lnSpc>
              <a:spcBef>
                <a:spcPts val="700"/>
              </a:spcBef>
              <a:buChar char="-"/>
              <a:tabLst>
                <a:tab pos="355600" algn="l"/>
                <a:tab pos="356235" algn="l"/>
              </a:tabLst>
            </a:pPr>
            <a:r>
              <a:rPr sz="2000" spc="-15" dirty="0">
                <a:latin typeface="Times New Roman"/>
                <a:cs typeface="Times New Roman"/>
              </a:rPr>
              <a:t>Exhibit</a:t>
            </a:r>
            <a:r>
              <a:rPr sz="2000" spc="105" dirty="0">
                <a:latin typeface="Times New Roman"/>
                <a:cs typeface="Times New Roman"/>
              </a:rPr>
              <a:t> </a:t>
            </a:r>
            <a:r>
              <a:rPr sz="2000" spc="-30" dirty="0">
                <a:latin typeface="Times New Roman"/>
                <a:cs typeface="Times New Roman"/>
              </a:rPr>
              <a:t>variety;</a:t>
            </a:r>
            <a:r>
              <a:rPr sz="2000" spc="150" dirty="0">
                <a:latin typeface="Times New Roman"/>
                <a:cs typeface="Times New Roman"/>
              </a:rPr>
              <a:t> </a:t>
            </a:r>
            <a:r>
              <a:rPr sz="2000" spc="-10" dirty="0">
                <a:latin typeface="Times New Roman"/>
                <a:cs typeface="Times New Roman"/>
              </a:rPr>
              <a:t>Include</a:t>
            </a:r>
            <a:r>
              <a:rPr sz="2000" spc="65" dirty="0">
                <a:latin typeface="Times New Roman"/>
                <a:cs typeface="Times New Roman"/>
              </a:rPr>
              <a:t> </a:t>
            </a:r>
            <a:r>
              <a:rPr sz="2000" spc="-10" dirty="0">
                <a:latin typeface="Times New Roman"/>
                <a:cs typeface="Times New Roman"/>
              </a:rPr>
              <a:t>structured,</a:t>
            </a:r>
            <a:r>
              <a:rPr sz="2000" spc="110" dirty="0">
                <a:latin typeface="Times New Roman"/>
                <a:cs typeface="Times New Roman"/>
              </a:rPr>
              <a:t> </a:t>
            </a:r>
            <a:r>
              <a:rPr sz="2000" spc="-10" dirty="0">
                <a:latin typeface="Times New Roman"/>
                <a:cs typeface="Times New Roman"/>
              </a:rPr>
              <a:t>unstructured,</a:t>
            </a:r>
            <a:r>
              <a:rPr sz="2000" spc="6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15" dirty="0">
                <a:latin typeface="Times New Roman"/>
                <a:cs typeface="Times New Roman"/>
              </a:rPr>
              <a:t>semi-structured</a:t>
            </a:r>
            <a:r>
              <a:rPr sz="2000" spc="110" dirty="0">
                <a:latin typeface="Times New Roman"/>
                <a:cs typeface="Times New Roman"/>
              </a:rPr>
              <a:t> </a:t>
            </a:r>
            <a:r>
              <a:rPr sz="2000" dirty="0">
                <a:latin typeface="Times New Roman"/>
                <a:cs typeface="Times New Roman"/>
              </a:rPr>
              <a:t>data;</a:t>
            </a:r>
          </a:p>
          <a:p>
            <a:pPr marL="355600" indent="-343535" algn="just">
              <a:lnSpc>
                <a:spcPct val="100000"/>
              </a:lnSpc>
              <a:spcBef>
                <a:spcPts val="705"/>
              </a:spcBef>
              <a:buChar char="-"/>
              <a:tabLst>
                <a:tab pos="355600" algn="l"/>
                <a:tab pos="356235" algn="l"/>
              </a:tabLst>
            </a:pPr>
            <a:r>
              <a:rPr sz="2000" spc="-5" dirty="0">
                <a:latin typeface="Times New Roman"/>
                <a:cs typeface="Times New Roman"/>
              </a:rPr>
              <a:t>Are</a:t>
            </a:r>
            <a:r>
              <a:rPr sz="2000" spc="10" dirty="0">
                <a:latin typeface="Times New Roman"/>
                <a:cs typeface="Times New Roman"/>
              </a:rPr>
              <a:t> </a:t>
            </a:r>
            <a:r>
              <a:rPr sz="2000" spc="-15" dirty="0">
                <a:latin typeface="Times New Roman"/>
                <a:cs typeface="Times New Roman"/>
              </a:rPr>
              <a:t>generated</a:t>
            </a:r>
            <a:r>
              <a:rPr sz="2000" spc="105" dirty="0">
                <a:latin typeface="Times New Roman"/>
                <a:cs typeface="Times New Roman"/>
              </a:rPr>
              <a:t> </a:t>
            </a:r>
            <a:r>
              <a:rPr sz="2000" spc="5" dirty="0">
                <a:latin typeface="Times New Roman"/>
                <a:cs typeface="Times New Roman"/>
              </a:rPr>
              <a:t>at</a:t>
            </a:r>
            <a:r>
              <a:rPr sz="2000" spc="-5" dirty="0">
                <a:latin typeface="Times New Roman"/>
                <a:cs typeface="Times New Roman"/>
              </a:rPr>
              <a:t> high</a:t>
            </a:r>
            <a:r>
              <a:rPr sz="2000" dirty="0">
                <a:latin typeface="Times New Roman"/>
                <a:cs typeface="Times New Roman"/>
              </a:rPr>
              <a:t> </a:t>
            </a:r>
            <a:r>
              <a:rPr sz="2000" spc="-25" dirty="0">
                <a:latin typeface="Times New Roman"/>
                <a:cs typeface="Times New Roman"/>
              </a:rPr>
              <a:t>velocity</a:t>
            </a:r>
            <a:r>
              <a:rPr sz="2000" spc="155" dirty="0">
                <a:latin typeface="Times New Roman"/>
                <a:cs typeface="Times New Roman"/>
              </a:rPr>
              <a:t> </a:t>
            </a:r>
            <a:r>
              <a:rPr sz="2000" spc="-5" dirty="0">
                <a:latin typeface="Times New Roman"/>
                <a:cs typeface="Times New Roman"/>
              </a:rPr>
              <a:t>with</a:t>
            </a:r>
            <a:r>
              <a:rPr sz="2000" dirty="0">
                <a:latin typeface="Times New Roman"/>
                <a:cs typeface="Times New Roman"/>
              </a:rPr>
              <a:t> </a:t>
            </a:r>
            <a:r>
              <a:rPr sz="2000" spc="5" dirty="0">
                <a:latin typeface="Times New Roman"/>
                <a:cs typeface="Times New Roman"/>
              </a:rPr>
              <a:t>an</a:t>
            </a:r>
            <a:r>
              <a:rPr sz="2000" spc="-55" dirty="0">
                <a:latin typeface="Times New Roman"/>
                <a:cs typeface="Times New Roman"/>
              </a:rPr>
              <a:t> </a:t>
            </a:r>
            <a:r>
              <a:rPr sz="2000" spc="-10" dirty="0">
                <a:latin typeface="Times New Roman"/>
                <a:cs typeface="Times New Roman"/>
              </a:rPr>
              <a:t>uncertain</a:t>
            </a:r>
            <a:r>
              <a:rPr sz="2000" spc="80" dirty="0">
                <a:latin typeface="Times New Roman"/>
                <a:cs typeface="Times New Roman"/>
              </a:rPr>
              <a:t> </a:t>
            </a:r>
            <a:r>
              <a:rPr sz="2000" spc="-10" dirty="0">
                <a:latin typeface="Times New Roman"/>
                <a:cs typeface="Times New Roman"/>
              </a:rPr>
              <a:t>pattern;</a:t>
            </a:r>
            <a:endParaRPr sz="2000" dirty="0">
              <a:latin typeface="Times New Roman"/>
              <a:cs typeface="Times New Roman"/>
            </a:endParaRPr>
          </a:p>
          <a:p>
            <a:pPr marL="355600" indent="-343535" algn="just">
              <a:lnSpc>
                <a:spcPct val="100000"/>
              </a:lnSpc>
              <a:spcBef>
                <a:spcPts val="700"/>
              </a:spcBef>
              <a:buChar char="-"/>
              <a:tabLst>
                <a:tab pos="355600" algn="l"/>
                <a:tab pos="356235" algn="l"/>
              </a:tabLst>
            </a:pPr>
            <a:r>
              <a:rPr sz="2000" dirty="0">
                <a:latin typeface="Times New Roman"/>
                <a:cs typeface="Times New Roman"/>
              </a:rPr>
              <a:t>Do</a:t>
            </a:r>
            <a:r>
              <a:rPr sz="2000" spc="5" dirty="0">
                <a:latin typeface="Times New Roman"/>
                <a:cs typeface="Times New Roman"/>
              </a:rPr>
              <a:t> </a:t>
            </a:r>
            <a:r>
              <a:rPr sz="2000" spc="-20" dirty="0">
                <a:latin typeface="Times New Roman"/>
                <a:cs typeface="Times New Roman"/>
              </a:rPr>
              <a:t>not</a:t>
            </a:r>
            <a:r>
              <a:rPr sz="2000" spc="50" dirty="0">
                <a:latin typeface="Times New Roman"/>
                <a:cs typeface="Times New Roman"/>
              </a:rPr>
              <a:t> </a:t>
            </a:r>
            <a:r>
              <a:rPr sz="2000" spc="-30" dirty="0">
                <a:latin typeface="Times New Roman"/>
                <a:cs typeface="Times New Roman"/>
              </a:rPr>
              <a:t>fit</a:t>
            </a:r>
            <a:r>
              <a:rPr sz="2000" spc="45" dirty="0">
                <a:latin typeface="Times New Roman"/>
                <a:cs typeface="Times New Roman"/>
              </a:rPr>
              <a:t> </a:t>
            </a:r>
            <a:r>
              <a:rPr sz="2000" spc="-10" dirty="0">
                <a:latin typeface="Times New Roman"/>
                <a:cs typeface="Times New Roman"/>
              </a:rPr>
              <a:t>neatly</a:t>
            </a:r>
            <a:r>
              <a:rPr sz="2000" spc="55" dirty="0">
                <a:latin typeface="Times New Roman"/>
                <a:cs typeface="Times New Roman"/>
              </a:rPr>
              <a:t> </a:t>
            </a:r>
            <a:r>
              <a:rPr sz="2000" spc="-5" dirty="0">
                <a:latin typeface="Times New Roman"/>
                <a:cs typeface="Times New Roman"/>
              </a:rPr>
              <a:t>into</a:t>
            </a:r>
            <a:r>
              <a:rPr sz="2000" spc="5" dirty="0">
                <a:latin typeface="Times New Roman"/>
                <a:cs typeface="Times New Roman"/>
              </a:rPr>
              <a:t> </a:t>
            </a:r>
            <a:r>
              <a:rPr sz="2000" spc="-10" dirty="0">
                <a:latin typeface="Times New Roman"/>
                <a:cs typeface="Times New Roman"/>
              </a:rPr>
              <a:t>traditional,</a:t>
            </a:r>
            <a:r>
              <a:rPr sz="2000" spc="65" dirty="0">
                <a:latin typeface="Times New Roman"/>
                <a:cs typeface="Times New Roman"/>
              </a:rPr>
              <a:t> </a:t>
            </a:r>
            <a:r>
              <a:rPr sz="2000" spc="-15" dirty="0">
                <a:latin typeface="Times New Roman"/>
                <a:cs typeface="Times New Roman"/>
              </a:rPr>
              <a:t>structured,</a:t>
            </a:r>
            <a:r>
              <a:rPr sz="2000" spc="60" dirty="0">
                <a:latin typeface="Times New Roman"/>
                <a:cs typeface="Times New Roman"/>
              </a:rPr>
              <a:t> </a:t>
            </a:r>
            <a:r>
              <a:rPr sz="2000" spc="-15" dirty="0">
                <a:latin typeface="Times New Roman"/>
                <a:cs typeface="Times New Roman"/>
              </a:rPr>
              <a:t>relational</a:t>
            </a:r>
            <a:r>
              <a:rPr sz="2000" spc="105" dirty="0">
                <a:latin typeface="Times New Roman"/>
                <a:cs typeface="Times New Roman"/>
              </a:rPr>
              <a:t> </a:t>
            </a:r>
            <a:r>
              <a:rPr sz="2000" dirty="0">
                <a:latin typeface="Times New Roman"/>
                <a:cs typeface="Times New Roman"/>
              </a:rPr>
              <a:t>databases;</a:t>
            </a:r>
            <a:r>
              <a:rPr sz="2000" spc="-55" dirty="0">
                <a:latin typeface="Times New Roman"/>
                <a:cs typeface="Times New Roman"/>
              </a:rPr>
              <a:t> </a:t>
            </a:r>
            <a:r>
              <a:rPr sz="2000" dirty="0">
                <a:latin typeface="Times New Roman"/>
                <a:cs typeface="Times New Roman"/>
              </a:rPr>
              <a:t>and</a:t>
            </a:r>
          </a:p>
          <a:p>
            <a:pPr marL="355600" marR="14604" indent="-343535" algn="just">
              <a:lnSpc>
                <a:spcPts val="3100"/>
              </a:lnSpc>
              <a:spcBef>
                <a:spcPts val="105"/>
              </a:spcBef>
              <a:buChar char="-"/>
              <a:tabLst>
                <a:tab pos="355600" algn="l"/>
                <a:tab pos="356235" algn="l"/>
                <a:tab pos="2306320" algn="l"/>
                <a:tab pos="4905375" algn="l"/>
                <a:tab pos="6976745" algn="l"/>
              </a:tabLst>
            </a:pPr>
            <a:r>
              <a:rPr sz="2000" spc="10" dirty="0">
                <a:latin typeface="Times New Roman"/>
                <a:cs typeface="Times New Roman"/>
              </a:rPr>
              <a:t>C</a:t>
            </a:r>
            <a:r>
              <a:rPr sz="2000" spc="5" dirty="0">
                <a:latin typeface="Times New Roman"/>
                <a:cs typeface="Times New Roman"/>
              </a:rPr>
              <a:t>a</a:t>
            </a:r>
            <a:r>
              <a:rPr sz="2000" dirty="0">
                <a:latin typeface="Times New Roman"/>
                <a:cs typeface="Times New Roman"/>
              </a:rPr>
              <a:t>n </a:t>
            </a:r>
            <a:r>
              <a:rPr sz="2000" spc="-45" dirty="0">
                <a:latin typeface="Times New Roman"/>
                <a:cs typeface="Times New Roman"/>
              </a:rPr>
              <a:t> </a:t>
            </a:r>
            <a:r>
              <a:rPr sz="2000" spc="-5" dirty="0">
                <a:latin typeface="Times New Roman"/>
                <a:cs typeface="Times New Roman"/>
              </a:rPr>
              <a:t>b</a:t>
            </a:r>
            <a:r>
              <a:rPr sz="2000" dirty="0">
                <a:latin typeface="Times New Roman"/>
                <a:cs typeface="Times New Roman"/>
              </a:rPr>
              <a:t>e </a:t>
            </a:r>
            <a:r>
              <a:rPr sz="2000" spc="-40" dirty="0">
                <a:latin typeface="Times New Roman"/>
                <a:cs typeface="Times New Roman"/>
              </a:rPr>
              <a:t> c</a:t>
            </a:r>
            <a:r>
              <a:rPr sz="2000" spc="5" dirty="0">
                <a:latin typeface="Times New Roman"/>
                <a:cs typeface="Times New Roman"/>
              </a:rPr>
              <a:t>a</a:t>
            </a:r>
            <a:r>
              <a:rPr sz="2000" dirty="0">
                <a:latin typeface="Times New Roman"/>
                <a:cs typeface="Times New Roman"/>
              </a:rPr>
              <a:t>p</a:t>
            </a:r>
            <a:r>
              <a:rPr sz="2000" spc="-10" dirty="0">
                <a:latin typeface="Times New Roman"/>
                <a:cs typeface="Times New Roman"/>
              </a:rPr>
              <a:t>t</a:t>
            </a:r>
            <a:r>
              <a:rPr sz="2000" dirty="0">
                <a:latin typeface="Times New Roman"/>
                <a:cs typeface="Times New Roman"/>
              </a:rPr>
              <a:t>u</a:t>
            </a:r>
            <a:r>
              <a:rPr sz="2000" spc="-20" dirty="0">
                <a:latin typeface="Times New Roman"/>
                <a:cs typeface="Times New Roman"/>
              </a:rPr>
              <a:t>r</a:t>
            </a:r>
            <a:r>
              <a:rPr sz="2000" spc="-40" dirty="0">
                <a:latin typeface="Times New Roman"/>
                <a:cs typeface="Times New Roman"/>
              </a:rPr>
              <a:t>e</a:t>
            </a:r>
            <a:r>
              <a:rPr sz="2000" dirty="0">
                <a:latin typeface="Times New Roman"/>
                <a:cs typeface="Times New Roman"/>
              </a:rPr>
              <a:t>d,	p</a:t>
            </a:r>
            <a:r>
              <a:rPr sz="2000" spc="30" dirty="0">
                <a:latin typeface="Times New Roman"/>
                <a:cs typeface="Times New Roman"/>
              </a:rPr>
              <a:t>r</a:t>
            </a:r>
            <a:r>
              <a:rPr sz="2000" dirty="0">
                <a:latin typeface="Times New Roman"/>
                <a:cs typeface="Times New Roman"/>
              </a:rPr>
              <a:t>o</a:t>
            </a:r>
            <a:r>
              <a:rPr sz="2000" spc="-45" dirty="0">
                <a:latin typeface="Times New Roman"/>
                <a:cs typeface="Times New Roman"/>
              </a:rPr>
              <a:t>c</a:t>
            </a:r>
            <a:r>
              <a:rPr sz="2000" spc="-40" dirty="0">
                <a:latin typeface="Times New Roman"/>
                <a:cs typeface="Times New Roman"/>
              </a:rPr>
              <a:t>e</a:t>
            </a:r>
            <a:r>
              <a:rPr sz="2000" spc="20" dirty="0">
                <a:latin typeface="Times New Roman"/>
                <a:cs typeface="Times New Roman"/>
              </a:rPr>
              <a:t>ss</a:t>
            </a:r>
            <a:r>
              <a:rPr sz="2000" spc="-40" dirty="0">
                <a:latin typeface="Times New Roman"/>
                <a:cs typeface="Times New Roman"/>
              </a:rPr>
              <a:t>e</a:t>
            </a:r>
            <a:r>
              <a:rPr sz="2000" dirty="0">
                <a:latin typeface="Times New Roman"/>
                <a:cs typeface="Times New Roman"/>
              </a:rPr>
              <a:t>d, </a:t>
            </a:r>
            <a:r>
              <a:rPr sz="2000" spc="-40" dirty="0">
                <a:latin typeface="Times New Roman"/>
                <a:cs typeface="Times New Roman"/>
              </a:rPr>
              <a:t> </a:t>
            </a:r>
            <a:r>
              <a:rPr sz="2000" spc="40" dirty="0">
                <a:latin typeface="Times New Roman"/>
                <a:cs typeface="Times New Roman"/>
              </a:rPr>
              <a:t>t</a:t>
            </a:r>
            <a:r>
              <a:rPr sz="2000" spc="-20" dirty="0">
                <a:latin typeface="Times New Roman"/>
                <a:cs typeface="Times New Roman"/>
              </a:rPr>
              <a:t>r</a:t>
            </a:r>
            <a:r>
              <a:rPr sz="2000" spc="5" dirty="0">
                <a:latin typeface="Times New Roman"/>
                <a:cs typeface="Times New Roman"/>
              </a:rPr>
              <a:t>a</a:t>
            </a:r>
            <a:r>
              <a:rPr sz="2000" dirty="0">
                <a:latin typeface="Times New Roman"/>
                <a:cs typeface="Times New Roman"/>
              </a:rPr>
              <a:t>n</a:t>
            </a:r>
            <a:r>
              <a:rPr sz="2000" spc="15" dirty="0">
                <a:latin typeface="Times New Roman"/>
                <a:cs typeface="Times New Roman"/>
              </a:rPr>
              <a:t>s</a:t>
            </a:r>
            <a:r>
              <a:rPr sz="2000" spc="-20" dirty="0">
                <a:latin typeface="Times New Roman"/>
                <a:cs typeface="Times New Roman"/>
              </a:rPr>
              <a:t>f</a:t>
            </a:r>
            <a:r>
              <a:rPr sz="2000" spc="-55" dirty="0">
                <a:latin typeface="Times New Roman"/>
                <a:cs typeface="Times New Roman"/>
              </a:rPr>
              <a:t>o</a:t>
            </a:r>
            <a:r>
              <a:rPr sz="2000" spc="-20" dirty="0">
                <a:latin typeface="Times New Roman"/>
                <a:cs typeface="Times New Roman"/>
              </a:rPr>
              <a:t>r</a:t>
            </a:r>
            <a:r>
              <a:rPr sz="2000" spc="40" dirty="0">
                <a:latin typeface="Times New Roman"/>
                <a:cs typeface="Times New Roman"/>
              </a:rPr>
              <a:t>m</a:t>
            </a:r>
            <a:r>
              <a:rPr sz="2000" spc="-40" dirty="0">
                <a:latin typeface="Times New Roman"/>
                <a:cs typeface="Times New Roman"/>
              </a:rPr>
              <a:t>e</a:t>
            </a:r>
            <a:r>
              <a:rPr sz="2000" dirty="0">
                <a:latin typeface="Times New Roman"/>
                <a:cs typeface="Times New Roman"/>
              </a:rPr>
              <a:t>d,	</a:t>
            </a:r>
            <a:r>
              <a:rPr sz="2000" spc="5" dirty="0">
                <a:latin typeface="Times New Roman"/>
                <a:cs typeface="Times New Roman"/>
              </a:rPr>
              <a:t>a</a:t>
            </a:r>
            <a:r>
              <a:rPr sz="2000" dirty="0">
                <a:latin typeface="Times New Roman"/>
                <a:cs typeface="Times New Roman"/>
              </a:rPr>
              <a:t>nd </a:t>
            </a:r>
            <a:r>
              <a:rPr sz="2000" spc="-50" dirty="0">
                <a:latin typeface="Times New Roman"/>
                <a:cs typeface="Times New Roman"/>
              </a:rPr>
              <a:t> </a:t>
            </a:r>
            <a:r>
              <a:rPr sz="2000" spc="5" dirty="0">
                <a:latin typeface="Times New Roman"/>
                <a:cs typeface="Times New Roman"/>
              </a:rPr>
              <a:t>a</a:t>
            </a:r>
            <a:r>
              <a:rPr sz="2000" dirty="0">
                <a:latin typeface="Times New Roman"/>
                <a:cs typeface="Times New Roman"/>
              </a:rPr>
              <a:t>n</a:t>
            </a:r>
            <a:r>
              <a:rPr sz="2000" spc="5" dirty="0">
                <a:latin typeface="Times New Roman"/>
                <a:cs typeface="Times New Roman"/>
              </a:rPr>
              <a:t>a</a:t>
            </a:r>
            <a:r>
              <a:rPr sz="2000" spc="40" dirty="0">
                <a:latin typeface="Times New Roman"/>
                <a:cs typeface="Times New Roman"/>
              </a:rPr>
              <a:t>l</a:t>
            </a:r>
            <a:r>
              <a:rPr sz="2000" spc="-55" dirty="0">
                <a:latin typeface="Times New Roman"/>
                <a:cs typeface="Times New Roman"/>
              </a:rPr>
              <a:t>y</a:t>
            </a:r>
            <a:r>
              <a:rPr sz="2000" spc="5" dirty="0">
                <a:latin typeface="Times New Roman"/>
                <a:cs typeface="Times New Roman"/>
              </a:rPr>
              <a:t>z</a:t>
            </a:r>
            <a:r>
              <a:rPr sz="2000" spc="-40" dirty="0">
                <a:latin typeface="Times New Roman"/>
                <a:cs typeface="Times New Roman"/>
              </a:rPr>
              <a:t>e</a:t>
            </a:r>
            <a:r>
              <a:rPr sz="2000" dirty="0">
                <a:latin typeface="Times New Roman"/>
                <a:cs typeface="Times New Roman"/>
              </a:rPr>
              <a:t>d </a:t>
            </a:r>
            <a:r>
              <a:rPr sz="2000" spc="-35" dirty="0">
                <a:latin typeface="Times New Roman"/>
                <a:cs typeface="Times New Roman"/>
              </a:rPr>
              <a:t> </a:t>
            </a:r>
            <a:r>
              <a:rPr sz="2000" spc="-10" dirty="0">
                <a:latin typeface="Times New Roman"/>
                <a:cs typeface="Times New Roman"/>
              </a:rPr>
              <a:t>i</a:t>
            </a:r>
            <a:r>
              <a:rPr sz="2000" dirty="0">
                <a:latin typeface="Times New Roman"/>
                <a:cs typeface="Times New Roman"/>
              </a:rPr>
              <a:t>n </a:t>
            </a:r>
            <a:r>
              <a:rPr sz="2000" spc="-50" dirty="0">
                <a:latin typeface="Times New Roman"/>
                <a:cs typeface="Times New Roman"/>
              </a:rPr>
              <a:t> </a:t>
            </a:r>
            <a:r>
              <a:rPr sz="2000" dirty="0">
                <a:latin typeface="Times New Roman"/>
                <a:cs typeface="Times New Roman"/>
              </a:rPr>
              <a:t>a	</a:t>
            </a:r>
            <a:r>
              <a:rPr sz="2000" spc="-20" dirty="0">
                <a:latin typeface="Times New Roman"/>
                <a:cs typeface="Times New Roman"/>
              </a:rPr>
              <a:t>r</a:t>
            </a:r>
            <a:r>
              <a:rPr sz="2000" spc="-40" dirty="0">
                <a:latin typeface="Times New Roman"/>
                <a:cs typeface="Times New Roman"/>
              </a:rPr>
              <a:t>e</a:t>
            </a:r>
            <a:r>
              <a:rPr sz="2000" spc="5" dirty="0">
                <a:latin typeface="Times New Roman"/>
                <a:cs typeface="Times New Roman"/>
              </a:rPr>
              <a:t>a</a:t>
            </a:r>
            <a:r>
              <a:rPr sz="2000" spc="65" dirty="0">
                <a:latin typeface="Times New Roman"/>
                <a:cs typeface="Times New Roman"/>
              </a:rPr>
              <a:t>s</a:t>
            </a:r>
            <a:r>
              <a:rPr sz="2000" spc="-55" dirty="0">
                <a:latin typeface="Times New Roman"/>
                <a:cs typeface="Times New Roman"/>
              </a:rPr>
              <a:t>o</a:t>
            </a:r>
            <a:r>
              <a:rPr sz="2000" dirty="0">
                <a:latin typeface="Times New Roman"/>
                <a:cs typeface="Times New Roman"/>
              </a:rPr>
              <a:t>n</a:t>
            </a:r>
            <a:r>
              <a:rPr sz="2000" spc="5" dirty="0">
                <a:latin typeface="Times New Roman"/>
                <a:cs typeface="Times New Roman"/>
              </a:rPr>
              <a:t>a</a:t>
            </a:r>
            <a:r>
              <a:rPr sz="2000" dirty="0">
                <a:latin typeface="Times New Roman"/>
                <a:cs typeface="Times New Roman"/>
              </a:rPr>
              <a:t>b</a:t>
            </a:r>
            <a:r>
              <a:rPr sz="2000" spc="-10" dirty="0">
                <a:latin typeface="Times New Roman"/>
                <a:cs typeface="Times New Roman"/>
              </a:rPr>
              <a:t>l</a:t>
            </a:r>
            <a:r>
              <a:rPr sz="2000" dirty="0">
                <a:latin typeface="Times New Roman"/>
                <a:cs typeface="Times New Roman"/>
              </a:rPr>
              <a:t>e  </a:t>
            </a:r>
            <a:r>
              <a:rPr sz="2000" spc="-10" dirty="0">
                <a:latin typeface="Times New Roman"/>
                <a:cs typeface="Times New Roman"/>
              </a:rPr>
              <a:t>amount</a:t>
            </a:r>
            <a:r>
              <a:rPr sz="2000" spc="45" dirty="0">
                <a:latin typeface="Times New Roman"/>
                <a:cs typeface="Times New Roman"/>
              </a:rPr>
              <a:t> </a:t>
            </a:r>
            <a:r>
              <a:rPr sz="2000" spc="-30" dirty="0">
                <a:latin typeface="Times New Roman"/>
                <a:cs typeface="Times New Roman"/>
              </a:rPr>
              <a:t>of</a:t>
            </a:r>
            <a:r>
              <a:rPr sz="2000" spc="30" dirty="0">
                <a:latin typeface="Times New Roman"/>
                <a:cs typeface="Times New Roman"/>
              </a:rPr>
              <a:t> </a:t>
            </a:r>
            <a:r>
              <a:rPr sz="2000" spc="-5" dirty="0">
                <a:latin typeface="Times New Roman"/>
                <a:cs typeface="Times New Roman"/>
              </a:rPr>
              <a:t>time</a:t>
            </a:r>
            <a:r>
              <a:rPr sz="2000" spc="5" dirty="0">
                <a:latin typeface="Times New Roman"/>
                <a:cs typeface="Times New Roman"/>
              </a:rPr>
              <a:t> </a:t>
            </a:r>
            <a:r>
              <a:rPr sz="2000" spc="-15" dirty="0">
                <a:latin typeface="Times New Roman"/>
                <a:cs typeface="Times New Roman"/>
              </a:rPr>
              <a:t>only</a:t>
            </a:r>
            <a:r>
              <a:rPr sz="2000" spc="40" dirty="0">
                <a:latin typeface="Times New Roman"/>
                <a:cs typeface="Times New Roman"/>
              </a:rPr>
              <a:t> </a:t>
            </a:r>
            <a:r>
              <a:rPr sz="2000" spc="-5" dirty="0">
                <a:latin typeface="Times New Roman"/>
                <a:cs typeface="Times New Roman"/>
              </a:rPr>
              <a:t>by </a:t>
            </a:r>
            <a:r>
              <a:rPr sz="2000" spc="-10" dirty="0">
                <a:latin typeface="Times New Roman"/>
                <a:cs typeface="Times New Roman"/>
              </a:rPr>
              <a:t>sophisticated</a:t>
            </a:r>
            <a:r>
              <a:rPr sz="2000" spc="60" dirty="0">
                <a:latin typeface="Times New Roman"/>
                <a:cs typeface="Times New Roman"/>
              </a:rPr>
              <a:t> </a:t>
            </a:r>
            <a:r>
              <a:rPr sz="2000" spc="-20" dirty="0">
                <a:latin typeface="Times New Roman"/>
                <a:cs typeface="Times New Roman"/>
              </a:rPr>
              <a:t>information</a:t>
            </a:r>
            <a:r>
              <a:rPr sz="2000" spc="155" dirty="0">
                <a:latin typeface="Times New Roman"/>
                <a:cs typeface="Times New Roman"/>
              </a:rPr>
              <a:t> </a:t>
            </a:r>
            <a:r>
              <a:rPr sz="2000" spc="-15" dirty="0">
                <a:latin typeface="Times New Roman"/>
                <a:cs typeface="Times New Roman"/>
              </a:rPr>
              <a:t>systems.</a:t>
            </a:r>
            <a:endParaRPr sz="20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26</a:t>
            </a:fld>
            <a:endParaRPr sz="1000">
              <a:latin typeface="Arial MT"/>
              <a:cs typeface="Arial MT"/>
            </a:endParaRPr>
          </a:p>
        </p:txBody>
      </p:sp>
      <p:sp>
        <p:nvSpPr>
          <p:cNvPr id="3" name="object 3"/>
          <p:cNvSpPr txBox="1"/>
          <p:nvPr/>
        </p:nvSpPr>
        <p:spPr>
          <a:xfrm>
            <a:off x="534035" y="1143000"/>
            <a:ext cx="8075930" cy="689932"/>
          </a:xfrm>
          <a:prstGeom prst="rect">
            <a:avLst/>
          </a:prstGeom>
        </p:spPr>
        <p:txBody>
          <a:bodyPr vert="horz" wrap="square" lIns="0" tIns="12700" rIns="0" bIns="0" rtlCol="0">
            <a:spAutoFit/>
          </a:bodyPr>
          <a:lstStyle/>
          <a:p>
            <a:pPr marL="12700" algn="just">
              <a:lnSpc>
                <a:spcPct val="100000"/>
              </a:lnSpc>
              <a:spcBef>
                <a:spcPts val="100"/>
              </a:spcBef>
            </a:pPr>
            <a:r>
              <a:rPr sz="2200" b="1" spc="-5" dirty="0">
                <a:solidFill>
                  <a:srgbClr val="006FC0"/>
                </a:solidFill>
                <a:latin typeface="Times New Roman"/>
                <a:cs typeface="Times New Roman"/>
              </a:rPr>
              <a:t>Comprises</a:t>
            </a:r>
            <a:r>
              <a:rPr sz="2200" b="1" spc="-45" dirty="0">
                <a:solidFill>
                  <a:srgbClr val="006FC0"/>
                </a:solidFill>
                <a:latin typeface="Times New Roman"/>
                <a:cs typeface="Times New Roman"/>
              </a:rPr>
              <a:t> </a:t>
            </a:r>
            <a:r>
              <a:rPr sz="2200" b="1" spc="-55" dirty="0">
                <a:solidFill>
                  <a:srgbClr val="006FC0"/>
                </a:solidFill>
                <a:latin typeface="Times New Roman"/>
                <a:cs typeface="Times New Roman"/>
              </a:rPr>
              <a:t>of</a:t>
            </a:r>
            <a:endParaRPr sz="2200" b="1" dirty="0">
              <a:latin typeface="Times New Roman"/>
              <a:cs typeface="Times New Roman"/>
            </a:endParaRPr>
          </a:p>
          <a:p>
            <a:pPr>
              <a:lnSpc>
                <a:spcPct val="100000"/>
              </a:lnSpc>
            </a:pPr>
            <a:endParaRPr sz="2200" b="1" dirty="0">
              <a:latin typeface="Times New Roman"/>
              <a:cs typeface="Times New Roman"/>
            </a:endParaRPr>
          </a:p>
        </p:txBody>
      </p:sp>
      <p:sp>
        <p:nvSpPr>
          <p:cNvPr id="6" name="TextBox 5">
            <a:extLst>
              <a:ext uri="{FF2B5EF4-FFF2-40B4-BE49-F238E27FC236}">
                <a16:creationId xmlns:a16="http://schemas.microsoft.com/office/drawing/2014/main" id="{F578507A-656A-FBF3-ACD8-1ECE14B59CD8}"/>
              </a:ext>
            </a:extLst>
          </p:cNvPr>
          <p:cNvSpPr txBox="1"/>
          <p:nvPr/>
        </p:nvSpPr>
        <p:spPr>
          <a:xfrm>
            <a:off x="342900" y="1490901"/>
            <a:ext cx="8458200" cy="4722896"/>
          </a:xfrm>
          <a:prstGeom prst="rect">
            <a:avLst/>
          </a:prstGeom>
          <a:noFill/>
        </p:spPr>
        <p:txBody>
          <a:bodyPr wrap="square">
            <a:spAutoFit/>
          </a:bodyPr>
          <a:lstStyle/>
          <a:p>
            <a:pPr marL="285750" indent="-285750" algn="just">
              <a:lnSpc>
                <a:spcPct val="120000"/>
              </a:lnSpc>
              <a:spcBef>
                <a:spcPts val="600"/>
              </a:spcBef>
              <a:buFont typeface="Arial" panose="020B0604020202020204" pitchFamily="34" charset="0"/>
              <a:buChar char="•"/>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Traditional enterprise data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examples are customer information from customer relationship management systems, transactional enterprise resource planning data, Web store transactions, operations data, and general ledger data. </a:t>
            </a:r>
          </a:p>
          <a:p>
            <a:pPr marL="285750" indent="-285750" algn="just">
              <a:lnSpc>
                <a:spcPct val="120000"/>
              </a:lnSpc>
              <a:spcBef>
                <a:spcPts val="600"/>
              </a:spcBef>
              <a:buFont typeface="Arial" panose="020B0604020202020204" pitchFamily="34" charset="0"/>
              <a:buChar char="•"/>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Machine-generated/sensor data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examples are smart meters; manufacturing sensors; sensors integrated into smartphones, automobiles, airplane engines, and industrial machines; equipment logs; and trading systems data. </a:t>
            </a:r>
          </a:p>
          <a:p>
            <a:pPr marL="285750" indent="-285750" algn="just">
              <a:lnSpc>
                <a:spcPct val="120000"/>
              </a:lnSpc>
              <a:spcBef>
                <a:spcPts val="600"/>
              </a:spcBef>
              <a:buFont typeface="Arial" panose="020B0604020202020204" pitchFamily="34" charset="0"/>
              <a:buChar char="•"/>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Social data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examples are customer feedback comments; microblogging sites such as Twitter; and social media sites such as Facebook, YouTube, and LinkedIn. </a:t>
            </a:r>
          </a:p>
          <a:p>
            <a:pPr marL="285750" indent="-285750" algn="just">
              <a:lnSpc>
                <a:spcPct val="120000"/>
              </a:lnSpc>
              <a:spcBef>
                <a:spcPts val="600"/>
              </a:spcBef>
              <a:buFont typeface="Arial" panose="020B0604020202020204" pitchFamily="34" charset="0"/>
              <a:buChar char="•"/>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Images captured by billions of devices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located throughout the world, from digital cameras and camera phones to medical scanners and security cameras.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842" y="660082"/>
            <a:ext cx="4727575" cy="513715"/>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00AF50"/>
                </a:solidFill>
                <a:latin typeface="Times New Roman"/>
                <a:cs typeface="Times New Roman"/>
              </a:rPr>
              <a:t>Characteristics</a:t>
            </a:r>
            <a:r>
              <a:rPr sz="3200" b="1" spc="70" dirty="0">
                <a:solidFill>
                  <a:srgbClr val="00AF50"/>
                </a:solidFill>
                <a:latin typeface="Times New Roman"/>
                <a:cs typeface="Times New Roman"/>
              </a:rPr>
              <a:t> </a:t>
            </a:r>
            <a:r>
              <a:rPr sz="3200" b="1" dirty="0">
                <a:solidFill>
                  <a:srgbClr val="00AF50"/>
                </a:solidFill>
                <a:latin typeface="Times New Roman"/>
                <a:cs typeface="Times New Roman"/>
              </a:rPr>
              <a:t>of</a:t>
            </a:r>
            <a:r>
              <a:rPr sz="3200" b="1" spc="10" dirty="0">
                <a:solidFill>
                  <a:srgbClr val="00AF50"/>
                </a:solidFill>
                <a:latin typeface="Times New Roman"/>
                <a:cs typeface="Times New Roman"/>
              </a:rPr>
              <a:t> </a:t>
            </a:r>
            <a:r>
              <a:rPr sz="3200" b="1" dirty="0">
                <a:solidFill>
                  <a:srgbClr val="00AF50"/>
                </a:solidFill>
                <a:latin typeface="Times New Roman"/>
                <a:cs typeface="Times New Roman"/>
              </a:rPr>
              <a:t>Big</a:t>
            </a:r>
            <a:r>
              <a:rPr sz="3200" b="1" spc="-75" dirty="0">
                <a:solidFill>
                  <a:srgbClr val="00AF50"/>
                </a:solidFill>
                <a:latin typeface="Times New Roman"/>
                <a:cs typeface="Times New Roman"/>
              </a:rPr>
              <a:t> </a:t>
            </a:r>
            <a:r>
              <a:rPr sz="3200" b="1" spc="-10"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2966720" y="6127750"/>
            <a:ext cx="3265804" cy="147320"/>
          </a:xfrm>
          <a:prstGeom prst="rect">
            <a:avLst/>
          </a:prstGeom>
        </p:spPr>
        <p:txBody>
          <a:bodyPr vert="horz" wrap="square" lIns="0" tIns="12700" rIns="0" bIns="0" rtlCol="0">
            <a:spAutoFit/>
          </a:bodyPr>
          <a:lstStyle/>
          <a:p>
            <a:pPr marL="12700">
              <a:lnSpc>
                <a:spcPct val="100000"/>
              </a:lnSpc>
              <a:spcBef>
                <a:spcPts val="100"/>
              </a:spcBef>
            </a:pPr>
            <a:r>
              <a:rPr sz="800" spc="-5" dirty="0">
                <a:latin typeface="Times New Roman"/>
                <a:cs typeface="Times New Roman"/>
              </a:rPr>
              <a:t>https://cdn.datafloq.com/cache/medium/1500x900/vs-2020-04-16-13-53-39.png</a:t>
            </a:r>
            <a:endParaRPr sz="800">
              <a:latin typeface="Times New Roman"/>
              <a:cs typeface="Times New Roman"/>
            </a:endParaRPr>
          </a:p>
        </p:txBody>
      </p:sp>
      <p:pic>
        <p:nvPicPr>
          <p:cNvPr id="4" name="object 4"/>
          <p:cNvPicPr/>
          <p:nvPr/>
        </p:nvPicPr>
        <p:blipFill>
          <a:blip r:embed="rId2" cstate="print"/>
          <a:stretch>
            <a:fillRect/>
          </a:stretch>
        </p:blipFill>
        <p:spPr>
          <a:xfrm>
            <a:off x="1476533" y="1412919"/>
            <a:ext cx="6497796" cy="4108405"/>
          </a:xfrm>
          <a:prstGeom prst="rect">
            <a:avLst/>
          </a:prstGeom>
        </p:spPr>
      </p:pic>
      <p:sp>
        <p:nvSpPr>
          <p:cNvPr id="5" name="object 5"/>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27</a:t>
            </a:fld>
            <a:endParaRPr sz="10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28</a:t>
            </a:fld>
            <a:endParaRPr sz="1000">
              <a:latin typeface="Arial MT"/>
              <a:cs typeface="Arial MT"/>
            </a:endParaRPr>
          </a:p>
        </p:txBody>
      </p:sp>
      <p:sp>
        <p:nvSpPr>
          <p:cNvPr id="3" name="object 3"/>
          <p:cNvSpPr txBox="1"/>
          <p:nvPr/>
        </p:nvSpPr>
        <p:spPr>
          <a:xfrm>
            <a:off x="536257" y="1066800"/>
            <a:ext cx="8082915" cy="5670463"/>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C0"/>
                </a:solidFill>
                <a:latin typeface="Times New Roman"/>
                <a:cs typeface="Times New Roman"/>
              </a:rPr>
              <a:t>Characteristics</a:t>
            </a:r>
            <a:r>
              <a:rPr sz="2000" b="1" spc="20" dirty="0">
                <a:solidFill>
                  <a:srgbClr val="006FC0"/>
                </a:solidFill>
                <a:latin typeface="Times New Roman"/>
                <a:cs typeface="Times New Roman"/>
              </a:rPr>
              <a:t> </a:t>
            </a:r>
            <a:r>
              <a:rPr sz="2000" b="1" spc="-30" dirty="0">
                <a:solidFill>
                  <a:srgbClr val="006FC0"/>
                </a:solidFill>
                <a:latin typeface="Times New Roman"/>
                <a:cs typeface="Times New Roman"/>
              </a:rPr>
              <a:t>of</a:t>
            </a:r>
            <a:r>
              <a:rPr sz="2000" b="1" spc="20" dirty="0">
                <a:solidFill>
                  <a:srgbClr val="006FC0"/>
                </a:solidFill>
                <a:latin typeface="Times New Roman"/>
                <a:cs typeface="Times New Roman"/>
              </a:rPr>
              <a:t> </a:t>
            </a:r>
            <a:r>
              <a:rPr sz="2000" b="1" dirty="0">
                <a:solidFill>
                  <a:srgbClr val="006FC0"/>
                </a:solidFill>
                <a:latin typeface="Times New Roman"/>
                <a:cs typeface="Times New Roman"/>
              </a:rPr>
              <a:t>Big</a:t>
            </a:r>
            <a:r>
              <a:rPr sz="2000" b="1" spc="-20" dirty="0">
                <a:solidFill>
                  <a:srgbClr val="006FC0"/>
                </a:solidFill>
                <a:latin typeface="Times New Roman"/>
                <a:cs typeface="Times New Roman"/>
              </a:rPr>
              <a:t> </a:t>
            </a:r>
            <a:r>
              <a:rPr sz="2000" b="1" spc="-5" dirty="0">
                <a:solidFill>
                  <a:srgbClr val="006FC0"/>
                </a:solidFill>
                <a:latin typeface="Times New Roman"/>
                <a:cs typeface="Times New Roman"/>
              </a:rPr>
              <a:t>Data</a:t>
            </a:r>
            <a:endParaRPr sz="2000" dirty="0">
              <a:latin typeface="Times New Roman"/>
              <a:cs typeface="Times New Roman"/>
            </a:endParaRPr>
          </a:p>
          <a:p>
            <a:pPr>
              <a:lnSpc>
                <a:spcPct val="100000"/>
              </a:lnSpc>
              <a:spcBef>
                <a:spcPts val="55"/>
              </a:spcBef>
            </a:pPr>
            <a:endParaRPr sz="500" dirty="0">
              <a:latin typeface="Times New Roman"/>
              <a:cs typeface="Times New Roman"/>
            </a:endParaRPr>
          </a:p>
          <a:p>
            <a:pPr marL="469900" marR="5080" indent="-457834" algn="just">
              <a:lnSpc>
                <a:spcPct val="129299"/>
              </a:lnSpc>
              <a:buClr>
                <a:srgbClr val="000000"/>
              </a:buClr>
              <a:buAutoNum type="arabicPeriod"/>
              <a:tabLst>
                <a:tab pos="470534" algn="l"/>
              </a:tabLst>
            </a:pPr>
            <a:r>
              <a:rPr sz="2000" b="1" spc="-10" dirty="0">
                <a:solidFill>
                  <a:srgbClr val="CC0099"/>
                </a:solidFill>
                <a:latin typeface="Times New Roman" panose="02020603050405020304" pitchFamily="18" charset="0"/>
                <a:cs typeface="Times New Roman" panose="02020603050405020304" pitchFamily="18" charset="0"/>
              </a:rPr>
              <a:t>Volume </a:t>
            </a:r>
            <a:r>
              <a:rPr sz="2000" spc="-10" dirty="0">
                <a:solidFill>
                  <a:srgbClr val="CC0099"/>
                </a:solidFill>
                <a:latin typeface="Times New Roman" panose="02020603050405020304" pitchFamily="18" charset="0"/>
                <a:cs typeface="Times New Roman" panose="02020603050405020304" pitchFamily="18" charset="0"/>
              </a:rPr>
              <a:t>—</a:t>
            </a:r>
            <a:r>
              <a:rPr lang="en-IN" sz="2000" spc="-10" dirty="0">
                <a:solidFill>
                  <a:srgbClr val="CC0099"/>
                </a:solidFill>
                <a:latin typeface="Times New Roman" panose="02020603050405020304" pitchFamily="18" charset="0"/>
                <a:cs typeface="Times New Roman" panose="02020603050405020304" pitchFamily="18" charset="0"/>
              </a:rPr>
              <a:t> </a:t>
            </a:r>
            <a:r>
              <a:rPr lang="en-US" sz="2000" b="0" i="0" dirty="0">
                <a:solidFill>
                  <a:srgbClr val="101010"/>
                </a:solidFill>
                <a:effectLst/>
                <a:latin typeface="Times New Roman" panose="02020603050405020304" pitchFamily="18" charset="0"/>
                <a:cs typeface="Times New Roman" panose="02020603050405020304" pitchFamily="18" charset="0"/>
              </a:rPr>
              <a:t>the size and amounts of big data that companies manage and analyze. For instance </a:t>
            </a:r>
            <a:r>
              <a:rPr sz="2000" spc="-10" dirty="0">
                <a:latin typeface="Times New Roman" panose="02020603050405020304" pitchFamily="18" charset="0"/>
                <a:cs typeface="Times New Roman" panose="02020603050405020304" pitchFamily="18" charset="0"/>
              </a:rPr>
              <a:t>Sensors </a:t>
            </a:r>
            <a:r>
              <a:rPr sz="2000" spc="-5" dirty="0">
                <a:latin typeface="Times New Roman" panose="02020603050405020304" pitchFamily="18" charset="0"/>
                <a:cs typeface="Times New Roman" panose="02020603050405020304" pitchFamily="18" charset="0"/>
              </a:rPr>
              <a:t>in </a:t>
            </a:r>
            <a:r>
              <a:rPr sz="2000" dirty="0">
                <a:latin typeface="Times New Roman" panose="02020603050405020304" pitchFamily="18" charset="0"/>
                <a:cs typeface="Times New Roman" panose="02020603050405020304" pitchFamily="18" charset="0"/>
              </a:rPr>
              <a:t>a single jet engine </a:t>
            </a:r>
            <a:r>
              <a:rPr sz="2000" spc="-15" dirty="0">
                <a:latin typeface="Times New Roman" panose="02020603050405020304" pitchFamily="18" charset="0"/>
                <a:cs typeface="Times New Roman" panose="02020603050405020304" pitchFamily="18" charset="0"/>
              </a:rPr>
              <a:t>can </a:t>
            </a:r>
            <a:r>
              <a:rPr sz="2000" spc="-5" dirty="0">
                <a:latin typeface="Times New Roman" panose="02020603050405020304" pitchFamily="18" charset="0"/>
                <a:cs typeface="Times New Roman" panose="02020603050405020304" pitchFamily="18" charset="0"/>
              </a:rPr>
              <a:t>generate 10 terabytes of data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 </a:t>
            </a:r>
            <a:r>
              <a:rPr sz="2000" dirty="0">
                <a:latin typeface="Times New Roman" panose="02020603050405020304" pitchFamily="18" charset="0"/>
                <a:cs typeface="Times New Roman" panose="02020603050405020304" pitchFamily="18" charset="0"/>
              </a:rPr>
              <a:t>30 </a:t>
            </a:r>
            <a:r>
              <a:rPr sz="2000" spc="-10" dirty="0">
                <a:latin typeface="Times New Roman" panose="02020603050405020304" pitchFamily="18" charset="0"/>
                <a:cs typeface="Times New Roman" panose="02020603050405020304" pitchFamily="18" charset="0"/>
              </a:rPr>
              <a:t>minutes. </a:t>
            </a:r>
            <a:r>
              <a:rPr sz="2000" spc="-5" dirty="0">
                <a:latin typeface="Times New Roman" panose="02020603050405020304" pitchFamily="18" charset="0"/>
                <a:cs typeface="Times New Roman" panose="02020603050405020304" pitchFamily="18" charset="0"/>
              </a:rPr>
              <a:t>With </a:t>
            </a:r>
            <a:r>
              <a:rPr sz="2000" spc="5" dirty="0">
                <a:latin typeface="Times New Roman" panose="02020603050405020304" pitchFamily="18" charset="0"/>
                <a:cs typeface="Times New Roman" panose="02020603050405020304" pitchFamily="18" charset="0"/>
              </a:rPr>
              <a:t>more </a:t>
            </a:r>
            <a:r>
              <a:rPr sz="2000" dirty="0">
                <a:latin typeface="Times New Roman" panose="02020603050405020304" pitchFamily="18" charset="0"/>
                <a:cs typeface="Times New Roman" panose="02020603050405020304" pitchFamily="18" charset="0"/>
              </a:rPr>
              <a:t>than </a:t>
            </a:r>
            <a:r>
              <a:rPr sz="2000" spc="-5" dirty="0">
                <a:latin typeface="Times New Roman" panose="02020603050405020304" pitchFamily="18" charset="0"/>
                <a:cs typeface="Times New Roman" panose="02020603050405020304" pitchFamily="18" charset="0"/>
              </a:rPr>
              <a:t>25,000 </a:t>
            </a:r>
            <a:r>
              <a:rPr sz="2000" dirty="0">
                <a:latin typeface="Times New Roman" panose="02020603050405020304" pitchFamily="18" charset="0"/>
                <a:cs typeface="Times New Roman" panose="02020603050405020304" pitchFamily="18" charset="0"/>
              </a:rPr>
              <a:t>airline </a:t>
            </a:r>
            <a:r>
              <a:rPr sz="2000" spc="-10" dirty="0">
                <a:latin typeface="Times New Roman" panose="02020603050405020304" pitchFamily="18" charset="0"/>
                <a:cs typeface="Times New Roman" panose="02020603050405020304" pitchFamily="18" charset="0"/>
              </a:rPr>
              <a:t>flights </a:t>
            </a:r>
            <a:r>
              <a:rPr sz="2000" dirty="0">
                <a:latin typeface="Times New Roman" panose="02020603050405020304" pitchFamily="18" charset="0"/>
                <a:cs typeface="Times New Roman" panose="02020603050405020304" pitchFamily="18" charset="0"/>
              </a:rPr>
              <a:t>per day, </a:t>
            </a:r>
            <a:r>
              <a:rPr sz="2000" spc="10" dirty="0">
                <a:latin typeface="Times New Roman" panose="02020603050405020304" pitchFamily="18" charset="0"/>
                <a:cs typeface="Times New Roman" panose="02020603050405020304" pitchFamily="18" charset="0"/>
              </a:rPr>
              <a:t>the daily </a:t>
            </a:r>
            <a:r>
              <a:rPr sz="2000" spc="1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volume</a:t>
            </a:r>
            <a:r>
              <a:rPr sz="2000" spc="11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of</a:t>
            </a:r>
            <a:r>
              <a:rPr sz="2000" spc="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data</a:t>
            </a:r>
            <a:r>
              <a:rPr sz="2000" spc="10" dirty="0">
                <a:latin typeface="Times New Roman" panose="02020603050405020304" pitchFamily="18" charset="0"/>
                <a:cs typeface="Times New Roman" panose="02020603050405020304" pitchFamily="18" charset="0"/>
              </a:rPr>
              <a:t> </a:t>
            </a:r>
            <a:r>
              <a:rPr sz="2000" spc="-35" dirty="0">
                <a:latin typeface="Times New Roman" panose="02020603050405020304" pitchFamily="18" charset="0"/>
                <a:cs typeface="Times New Roman" panose="02020603050405020304" pitchFamily="18" charset="0"/>
              </a:rPr>
              <a:t>from</a:t>
            </a:r>
            <a:r>
              <a:rPr sz="2000" spc="9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just</a:t>
            </a:r>
            <a:r>
              <a:rPr sz="2000" spc="-5" dirty="0">
                <a:latin typeface="Times New Roman" panose="02020603050405020304" pitchFamily="18" charset="0"/>
                <a:cs typeface="Times New Roman" panose="02020603050405020304" pitchFamily="18" charset="0"/>
              </a:rPr>
              <a:t> this</a:t>
            </a:r>
            <a:r>
              <a:rPr sz="2000" spc="-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single</a:t>
            </a:r>
            <a:r>
              <a:rPr sz="2000" spc="-3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source</a:t>
            </a:r>
            <a:r>
              <a:rPr sz="2000" spc="114"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is</a:t>
            </a:r>
            <a:r>
              <a:rPr sz="2000" spc="-25"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very</a:t>
            </a:r>
            <a:r>
              <a:rPr sz="2000" spc="1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huge.</a:t>
            </a:r>
            <a:endParaRPr sz="2000" dirty="0">
              <a:latin typeface="Times New Roman" panose="02020603050405020304" pitchFamily="18" charset="0"/>
              <a:cs typeface="Times New Roman" panose="02020603050405020304" pitchFamily="18" charset="0"/>
            </a:endParaRPr>
          </a:p>
          <a:p>
            <a:pPr marL="469900" marR="5715" indent="-457834" algn="just">
              <a:lnSpc>
                <a:spcPts val="3100"/>
              </a:lnSpc>
              <a:spcBef>
                <a:spcPts val="225"/>
              </a:spcBef>
              <a:buClr>
                <a:srgbClr val="000000"/>
              </a:buClr>
              <a:buAutoNum type="arabicPeriod"/>
              <a:tabLst>
                <a:tab pos="470534" algn="l"/>
              </a:tabLst>
            </a:pPr>
            <a:r>
              <a:rPr sz="2000" b="1" spc="-5" dirty="0">
                <a:solidFill>
                  <a:srgbClr val="CC0099"/>
                </a:solidFill>
                <a:latin typeface="Times New Roman" panose="02020603050405020304" pitchFamily="18" charset="0"/>
                <a:cs typeface="Times New Roman" panose="02020603050405020304" pitchFamily="18" charset="0"/>
              </a:rPr>
              <a:t>Velocity</a:t>
            </a:r>
            <a:r>
              <a:rPr sz="2000" spc="-5" dirty="0">
                <a:solidFill>
                  <a:srgbClr val="CC0099"/>
                </a:solidFill>
                <a:latin typeface="Times New Roman" panose="02020603050405020304" pitchFamily="18" charset="0"/>
                <a:cs typeface="Times New Roman" panose="02020603050405020304" pitchFamily="18" charset="0"/>
              </a:rPr>
              <a:t>—</a:t>
            </a:r>
            <a:r>
              <a:rPr lang="en-US" sz="2000" b="0" i="0" dirty="0">
                <a:solidFill>
                  <a:srgbClr val="101010"/>
                </a:solidFill>
                <a:effectLst/>
                <a:latin typeface="Times New Roman" panose="02020603050405020304" pitchFamily="18" charset="0"/>
                <a:cs typeface="Times New Roman" panose="02020603050405020304" pitchFamily="18" charset="0"/>
              </a:rPr>
              <a:t>the speed at which companies receive, store and manage data. </a:t>
            </a:r>
            <a:r>
              <a:rPr sz="2000" spc="-5"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rate </a:t>
            </a:r>
            <a:r>
              <a:rPr lang="en-IN" sz="2000" spc="5" dirty="0">
                <a:latin typeface="Times New Roman" panose="02020603050405020304" pitchFamily="18" charset="0"/>
                <a:cs typeface="Times New Roman" panose="02020603050405020304" pitchFamily="18" charset="0"/>
              </a:rPr>
              <a:t>of </a:t>
            </a:r>
            <a:r>
              <a:rPr sz="2000" dirty="0">
                <a:latin typeface="Times New Roman" panose="02020603050405020304" pitchFamily="18" charset="0"/>
                <a:cs typeface="Times New Roman" panose="02020603050405020304" pitchFamily="18" charset="0"/>
              </a:rPr>
              <a:t>data </a:t>
            </a:r>
            <a:r>
              <a:rPr sz="2000" spc="-25" dirty="0">
                <a:latin typeface="Times New Roman" panose="02020603050405020304" pitchFamily="18" charset="0"/>
                <a:cs typeface="Times New Roman" panose="02020603050405020304" pitchFamily="18" charset="0"/>
              </a:rPr>
              <a:t>flow</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into an </a:t>
            </a:r>
            <a:r>
              <a:rPr sz="2000" spc="-5" dirty="0">
                <a:latin typeface="Times New Roman" panose="02020603050405020304" pitchFamily="18" charset="0"/>
                <a:cs typeface="Times New Roman" panose="02020603050405020304" pitchFamily="18" charset="0"/>
              </a:rPr>
              <a:t>organization</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rapidly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increasing.</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increases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speed</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the</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feedback</a:t>
            </a:r>
            <a:r>
              <a:rPr sz="2000" spc="-5" dirty="0">
                <a:latin typeface="Times New Roman" panose="02020603050405020304" pitchFamily="18" charset="0"/>
                <a:cs typeface="Times New Roman" panose="02020603050405020304" pitchFamily="18" charset="0"/>
              </a:rPr>
              <a:t> loop</a:t>
            </a:r>
            <a:r>
              <a:rPr sz="2000" spc="49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between</a:t>
            </a:r>
            <a:r>
              <a:rPr sz="2000" spc="47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company,</a:t>
            </a:r>
            <a:r>
              <a:rPr sz="2000" spc="204"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its</a:t>
            </a:r>
            <a:r>
              <a:rPr sz="2000" spc="-2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customers,</a:t>
            </a:r>
            <a:r>
              <a:rPr sz="2000" spc="10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its</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suppliers,</a:t>
            </a:r>
            <a:r>
              <a:rPr sz="2000" dirty="0">
                <a:latin typeface="Times New Roman" panose="02020603050405020304" pitchFamily="18" charset="0"/>
                <a:cs typeface="Times New Roman" panose="02020603050405020304" pitchFamily="18" charset="0"/>
              </a:rPr>
              <a:t> and</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its</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business</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partners.</a:t>
            </a:r>
            <a:endParaRPr sz="2000" dirty="0">
              <a:latin typeface="Times New Roman" panose="02020603050405020304" pitchFamily="18" charset="0"/>
              <a:cs typeface="Times New Roman" panose="02020603050405020304" pitchFamily="18" charset="0"/>
            </a:endParaRPr>
          </a:p>
          <a:p>
            <a:pPr marL="469900" marR="13335" indent="-457834" algn="just">
              <a:lnSpc>
                <a:spcPts val="3100"/>
              </a:lnSpc>
              <a:spcBef>
                <a:spcPts val="5"/>
              </a:spcBef>
              <a:buClr>
                <a:srgbClr val="000000"/>
              </a:buClr>
              <a:buAutoNum type="arabicPeriod"/>
              <a:tabLst>
                <a:tab pos="470534" algn="l"/>
              </a:tabLst>
            </a:pPr>
            <a:r>
              <a:rPr sz="2000" b="1" spc="-5" dirty="0">
                <a:solidFill>
                  <a:srgbClr val="CC0099"/>
                </a:solidFill>
                <a:latin typeface="Times New Roman" panose="02020603050405020304" pitchFamily="18" charset="0"/>
                <a:cs typeface="Times New Roman" panose="02020603050405020304" pitchFamily="18" charset="0"/>
              </a:rPr>
              <a:t>Variety</a:t>
            </a:r>
            <a:r>
              <a:rPr sz="2000" spc="-5" dirty="0">
                <a:solidFill>
                  <a:srgbClr val="CC0099"/>
                </a:solidFill>
                <a:latin typeface="Times New Roman" panose="02020603050405020304" pitchFamily="18" charset="0"/>
                <a:cs typeface="Times New Roman" panose="02020603050405020304" pitchFamily="18" charset="0"/>
              </a:rPr>
              <a:t>—</a:t>
            </a:r>
            <a:r>
              <a:rPr lang="en-US" sz="2000" b="0" i="0" dirty="0">
                <a:solidFill>
                  <a:srgbClr val="101010"/>
                </a:solidFill>
                <a:effectLst/>
                <a:latin typeface="Times New Roman" panose="02020603050405020304" pitchFamily="18" charset="0"/>
                <a:cs typeface="Times New Roman" panose="02020603050405020304" pitchFamily="18" charset="0"/>
              </a:rPr>
              <a:t>the diversity and range of different data types, including unstructured data, semi-structured data and raw data. </a:t>
            </a:r>
            <a:r>
              <a:rPr sz="2000" spc="-5" dirty="0">
                <a:latin typeface="Times New Roman" panose="02020603050405020304" pitchFamily="18" charset="0"/>
                <a:cs typeface="Times New Roman" panose="02020603050405020304" pitchFamily="18" charset="0"/>
              </a:rPr>
              <a:t>Big</a:t>
            </a:r>
            <a:r>
              <a:rPr sz="2000" dirty="0">
                <a:latin typeface="Times New Roman" panose="02020603050405020304" pitchFamily="18" charset="0"/>
                <a:cs typeface="Times New Roman" panose="02020603050405020304" pitchFamily="18" charset="0"/>
              </a:rPr>
              <a:t> Data</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formats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change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rapidly.</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They</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include</a:t>
            </a:r>
            <a:r>
              <a:rPr sz="2000" spc="49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satellite </a:t>
            </a:r>
            <a:r>
              <a:rPr sz="2000" spc="-484"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imagery, </a:t>
            </a:r>
            <a:r>
              <a:rPr sz="2000" dirty="0">
                <a:latin typeface="Times New Roman" panose="02020603050405020304" pitchFamily="18" charset="0"/>
                <a:cs typeface="Times New Roman" panose="02020603050405020304" pitchFamily="18" charset="0"/>
              </a:rPr>
              <a:t>broadcast audio </a:t>
            </a:r>
            <a:r>
              <a:rPr sz="2000" spc="-5" dirty="0">
                <a:latin typeface="Times New Roman" panose="02020603050405020304" pitchFamily="18" charset="0"/>
                <a:cs typeface="Times New Roman" panose="02020603050405020304" pitchFamily="18" charset="0"/>
              </a:rPr>
              <a:t>streams, digital </a:t>
            </a:r>
            <a:r>
              <a:rPr sz="2000" dirty="0">
                <a:latin typeface="Times New Roman" panose="02020603050405020304" pitchFamily="18" charset="0"/>
                <a:cs typeface="Times New Roman" panose="02020603050405020304" pitchFamily="18" charset="0"/>
              </a:rPr>
              <a:t>music </a:t>
            </a:r>
            <a:r>
              <a:rPr sz="2000" spc="-10" dirty="0">
                <a:latin typeface="Times New Roman" panose="02020603050405020304" pitchFamily="18" charset="0"/>
                <a:cs typeface="Times New Roman" panose="02020603050405020304" pitchFamily="18" charset="0"/>
              </a:rPr>
              <a:t>files, Web </a:t>
            </a:r>
            <a:r>
              <a:rPr sz="2000" spc="10" dirty="0">
                <a:latin typeface="Times New Roman" panose="02020603050405020304" pitchFamily="18" charset="0"/>
                <a:cs typeface="Times New Roman" panose="02020603050405020304" pitchFamily="18" charset="0"/>
              </a:rPr>
              <a:t>page </a:t>
            </a:r>
            <a:r>
              <a:rPr sz="2000" spc="-15" dirty="0">
                <a:latin typeface="Times New Roman" panose="02020603050405020304" pitchFamily="18" charset="0"/>
                <a:cs typeface="Times New Roman" panose="02020603050405020304" pitchFamily="18" charset="0"/>
              </a:rPr>
              <a:t>content, </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scans</a:t>
            </a:r>
            <a:r>
              <a:rPr sz="2000" spc="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4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government</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documents,</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5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comments</a:t>
            </a:r>
            <a:r>
              <a:rPr sz="2000" spc="6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posted</a:t>
            </a:r>
            <a:r>
              <a:rPr sz="2000" spc="5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on</a:t>
            </a:r>
            <a:r>
              <a:rPr sz="2000" spc="1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social</a:t>
            </a:r>
            <a:r>
              <a:rPr lang="en-IN"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networks.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29</a:t>
            </a:fld>
            <a:endParaRPr sz="1000">
              <a:latin typeface="Arial MT"/>
              <a:cs typeface="Arial MT"/>
            </a:endParaRPr>
          </a:p>
        </p:txBody>
      </p:sp>
      <p:sp>
        <p:nvSpPr>
          <p:cNvPr id="3" name="object 3"/>
          <p:cNvSpPr txBox="1"/>
          <p:nvPr/>
        </p:nvSpPr>
        <p:spPr>
          <a:xfrm>
            <a:off x="536257" y="1066800"/>
            <a:ext cx="8082915" cy="3150093"/>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C0"/>
                </a:solidFill>
                <a:latin typeface="Times New Roman"/>
                <a:cs typeface="Times New Roman"/>
              </a:rPr>
              <a:t>Characteristics</a:t>
            </a:r>
            <a:r>
              <a:rPr sz="2000" b="1" spc="20" dirty="0">
                <a:solidFill>
                  <a:srgbClr val="006FC0"/>
                </a:solidFill>
                <a:latin typeface="Times New Roman"/>
                <a:cs typeface="Times New Roman"/>
              </a:rPr>
              <a:t> </a:t>
            </a:r>
            <a:r>
              <a:rPr sz="2000" b="1" spc="-30" dirty="0">
                <a:solidFill>
                  <a:srgbClr val="006FC0"/>
                </a:solidFill>
                <a:latin typeface="Times New Roman"/>
                <a:cs typeface="Times New Roman"/>
              </a:rPr>
              <a:t>of</a:t>
            </a:r>
            <a:r>
              <a:rPr sz="2000" b="1" spc="20" dirty="0">
                <a:solidFill>
                  <a:srgbClr val="006FC0"/>
                </a:solidFill>
                <a:latin typeface="Times New Roman"/>
                <a:cs typeface="Times New Roman"/>
              </a:rPr>
              <a:t> </a:t>
            </a:r>
            <a:r>
              <a:rPr sz="2000" b="1" dirty="0">
                <a:solidFill>
                  <a:srgbClr val="006FC0"/>
                </a:solidFill>
                <a:latin typeface="Times New Roman"/>
                <a:cs typeface="Times New Roman"/>
              </a:rPr>
              <a:t>Big</a:t>
            </a:r>
            <a:r>
              <a:rPr sz="2000" b="1" spc="-20" dirty="0">
                <a:solidFill>
                  <a:srgbClr val="006FC0"/>
                </a:solidFill>
                <a:latin typeface="Times New Roman"/>
                <a:cs typeface="Times New Roman"/>
              </a:rPr>
              <a:t> </a:t>
            </a:r>
            <a:r>
              <a:rPr sz="2000" b="1" spc="-5" dirty="0">
                <a:solidFill>
                  <a:srgbClr val="006FC0"/>
                </a:solidFill>
                <a:latin typeface="Times New Roman"/>
                <a:cs typeface="Times New Roman"/>
              </a:rPr>
              <a:t>Data</a:t>
            </a:r>
            <a:endParaRPr sz="2000" dirty="0">
              <a:latin typeface="Times New Roman"/>
              <a:cs typeface="Times New Roman"/>
            </a:endParaRPr>
          </a:p>
          <a:p>
            <a:pPr>
              <a:lnSpc>
                <a:spcPct val="100000"/>
              </a:lnSpc>
              <a:spcBef>
                <a:spcPts val="55"/>
              </a:spcBef>
            </a:pPr>
            <a:endParaRPr sz="500" dirty="0">
              <a:latin typeface="Times New Roman"/>
              <a:cs typeface="Times New Roman"/>
            </a:endParaRPr>
          </a:p>
          <a:p>
            <a:pPr marL="469900" marR="5080" indent="-457834" algn="just">
              <a:lnSpc>
                <a:spcPct val="129299"/>
              </a:lnSpc>
              <a:buClr>
                <a:srgbClr val="000000"/>
              </a:buClr>
              <a:buFont typeface="+mj-lt"/>
              <a:buAutoNum type="arabicPeriod" startAt="4"/>
              <a:tabLst>
                <a:tab pos="470534" algn="l"/>
              </a:tabLst>
            </a:pPr>
            <a:r>
              <a:rPr lang="en-IN" sz="2000" b="1" spc="-10" dirty="0">
                <a:solidFill>
                  <a:srgbClr val="CC0099"/>
                </a:solidFill>
                <a:latin typeface="Times New Roman" panose="02020603050405020304" pitchFamily="18" charset="0"/>
                <a:cs typeface="Times New Roman" panose="02020603050405020304" pitchFamily="18" charset="0"/>
              </a:rPr>
              <a:t>Veracity </a:t>
            </a:r>
            <a:r>
              <a:rPr lang="en-IN" sz="2000" spc="-10" dirty="0">
                <a:solidFill>
                  <a:srgbClr val="CC0099"/>
                </a:solidFill>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It refers to the quality and accuracy of data. Gathered data could have missing pieces, may be inaccurate or may not be able to provide real, valuable insight. Veracity, overall, refers to the level of trust there is in the collected data.</a:t>
            </a:r>
          </a:p>
          <a:p>
            <a:pPr marL="469900" marR="5080" indent="-457834" algn="just">
              <a:lnSpc>
                <a:spcPct val="129299"/>
              </a:lnSpc>
              <a:buClr>
                <a:srgbClr val="000000"/>
              </a:buClr>
              <a:buAutoNum type="arabicPeriod" startAt="4"/>
              <a:tabLst>
                <a:tab pos="470534" algn="l"/>
              </a:tabLst>
            </a:pPr>
            <a:endParaRPr lang="en-IN" sz="2000" b="1" spc="-10" dirty="0">
              <a:solidFill>
                <a:srgbClr val="CC0099"/>
              </a:solidFill>
              <a:latin typeface="Times New Roman" panose="02020603050405020304" pitchFamily="18" charset="0"/>
              <a:cs typeface="Times New Roman" panose="02020603050405020304" pitchFamily="18" charset="0"/>
            </a:endParaRPr>
          </a:p>
          <a:p>
            <a:pPr marL="469900" marR="5080" indent="-457834" algn="just">
              <a:lnSpc>
                <a:spcPct val="129299"/>
              </a:lnSpc>
              <a:buClr>
                <a:srgbClr val="000000"/>
              </a:buClr>
              <a:buAutoNum type="arabicPeriod" startAt="4"/>
              <a:tabLst>
                <a:tab pos="470534" algn="l"/>
              </a:tabLst>
            </a:pPr>
            <a:r>
              <a:rPr lang="en-IN" sz="2000" b="1" spc="-5" dirty="0">
                <a:solidFill>
                  <a:srgbClr val="CC0099"/>
                </a:solidFill>
                <a:latin typeface="Times New Roman" panose="02020603050405020304" pitchFamily="18" charset="0"/>
                <a:cs typeface="Times New Roman" panose="02020603050405020304" pitchFamily="18" charset="0"/>
              </a:rPr>
              <a:t>Value</a:t>
            </a:r>
            <a:r>
              <a:rPr lang="en-IN" sz="2000" spc="-5" dirty="0">
                <a:solidFill>
                  <a:srgbClr val="CC0099"/>
                </a:solidFill>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value that big data can provide, and it relates directly to what organizations can do with that collected data. </a:t>
            </a:r>
            <a:endParaRPr lang="en-IN" sz="2000" b="0" i="0" spc="-5"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73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33600" y="1071295"/>
            <a:ext cx="5422900" cy="3312803"/>
          </a:xfrm>
          <a:prstGeom prst="rect">
            <a:avLst/>
          </a:prstGeom>
        </p:spPr>
      </p:pic>
      <p:sp>
        <p:nvSpPr>
          <p:cNvPr id="3" name="object 3"/>
          <p:cNvSpPr txBox="1">
            <a:spLocks noGrp="1"/>
          </p:cNvSpPr>
          <p:nvPr>
            <p:ph type="title"/>
          </p:nvPr>
        </p:nvSpPr>
        <p:spPr>
          <a:xfrm>
            <a:off x="536257" y="505142"/>
            <a:ext cx="2239645" cy="513715"/>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00AF50"/>
                </a:solidFill>
                <a:latin typeface="Times New Roman"/>
                <a:cs typeface="Times New Roman"/>
              </a:rPr>
              <a:t>Introduction</a:t>
            </a:r>
            <a:endParaRPr sz="3200">
              <a:latin typeface="Times New Roman"/>
              <a:cs typeface="Times New Roman"/>
            </a:endParaRPr>
          </a:p>
        </p:txBody>
      </p:sp>
      <p:sp>
        <p:nvSpPr>
          <p:cNvPr id="6" name="object 6"/>
          <p:cNvSpPr txBox="1"/>
          <p:nvPr/>
        </p:nvSpPr>
        <p:spPr>
          <a:xfrm>
            <a:off x="8830309" y="6402670"/>
            <a:ext cx="14732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3</a:t>
            </a:fld>
            <a:endParaRPr sz="1000">
              <a:latin typeface="Arial MT"/>
              <a:cs typeface="Arial MT"/>
            </a:endParaRPr>
          </a:p>
        </p:txBody>
      </p:sp>
      <p:sp>
        <p:nvSpPr>
          <p:cNvPr id="5" name="object 5"/>
          <p:cNvSpPr txBox="1"/>
          <p:nvPr/>
        </p:nvSpPr>
        <p:spPr>
          <a:xfrm>
            <a:off x="555625" y="4948935"/>
            <a:ext cx="7853680" cy="941705"/>
          </a:xfrm>
          <a:prstGeom prst="rect">
            <a:avLst/>
          </a:prstGeom>
        </p:spPr>
        <p:txBody>
          <a:bodyPr vert="horz" wrap="square" lIns="0" tIns="166370" rIns="0" bIns="0" rtlCol="0">
            <a:spAutoFit/>
          </a:bodyPr>
          <a:lstStyle/>
          <a:p>
            <a:pPr marL="12700">
              <a:lnSpc>
                <a:spcPct val="100000"/>
              </a:lnSpc>
              <a:spcBef>
                <a:spcPts val="1310"/>
              </a:spcBef>
            </a:pPr>
            <a:r>
              <a:rPr sz="2000" b="1" spc="-10" dirty="0">
                <a:solidFill>
                  <a:srgbClr val="92D050"/>
                </a:solidFill>
                <a:latin typeface="Times New Roman"/>
                <a:cs typeface="Times New Roman"/>
              </a:rPr>
              <a:t>Information</a:t>
            </a:r>
            <a:r>
              <a:rPr sz="2000" b="1" spc="105" dirty="0">
                <a:solidFill>
                  <a:srgbClr val="92D050"/>
                </a:solidFill>
                <a:latin typeface="Times New Roman"/>
                <a:cs typeface="Times New Roman"/>
              </a:rPr>
              <a:t> </a:t>
            </a:r>
            <a:r>
              <a:rPr sz="2000" dirty="0">
                <a:latin typeface="Times New Roman"/>
                <a:cs typeface="Times New Roman"/>
              </a:rPr>
              <a:t>and</a:t>
            </a:r>
            <a:r>
              <a:rPr sz="2000" spc="-45" dirty="0">
                <a:latin typeface="Times New Roman"/>
                <a:cs typeface="Times New Roman"/>
              </a:rPr>
              <a:t> </a:t>
            </a:r>
            <a:r>
              <a:rPr sz="2000" b="1" spc="-15" dirty="0">
                <a:solidFill>
                  <a:srgbClr val="00AF50"/>
                </a:solidFill>
                <a:latin typeface="Times New Roman"/>
                <a:cs typeface="Times New Roman"/>
              </a:rPr>
              <a:t>Knowledge</a:t>
            </a:r>
            <a:r>
              <a:rPr sz="2000" b="1" spc="125" dirty="0">
                <a:solidFill>
                  <a:srgbClr val="00AF50"/>
                </a:solidFill>
                <a:latin typeface="Times New Roman"/>
                <a:cs typeface="Times New Roman"/>
              </a:rPr>
              <a:t> </a:t>
            </a:r>
            <a:r>
              <a:rPr sz="2000" spc="-5" dirty="0">
                <a:latin typeface="Times New Roman"/>
                <a:cs typeface="Times New Roman"/>
              </a:rPr>
              <a:t>are</a:t>
            </a:r>
            <a:r>
              <a:rPr sz="2000" spc="15" dirty="0">
                <a:latin typeface="Times New Roman"/>
                <a:cs typeface="Times New Roman"/>
              </a:rPr>
              <a:t> </a:t>
            </a:r>
            <a:r>
              <a:rPr sz="2000" spc="-10" dirty="0">
                <a:latin typeface="Times New Roman"/>
                <a:cs typeface="Times New Roman"/>
              </a:rPr>
              <a:t>invaluable</a:t>
            </a:r>
            <a:r>
              <a:rPr sz="2000" spc="10" dirty="0">
                <a:latin typeface="Times New Roman"/>
                <a:cs typeface="Times New Roman"/>
              </a:rPr>
              <a:t> </a:t>
            </a:r>
            <a:r>
              <a:rPr sz="2000" spc="-15" dirty="0">
                <a:latin typeface="Times New Roman"/>
                <a:cs typeface="Times New Roman"/>
              </a:rPr>
              <a:t>organizational</a:t>
            </a:r>
            <a:r>
              <a:rPr sz="2000" spc="145" dirty="0">
                <a:latin typeface="Times New Roman"/>
                <a:cs typeface="Times New Roman"/>
              </a:rPr>
              <a:t> </a:t>
            </a:r>
            <a:r>
              <a:rPr sz="2000" spc="-25" dirty="0">
                <a:latin typeface="Times New Roman"/>
                <a:cs typeface="Times New Roman"/>
              </a:rPr>
              <a:t>resources</a:t>
            </a:r>
            <a:r>
              <a:rPr sz="2000" spc="125" dirty="0">
                <a:latin typeface="Times New Roman"/>
                <a:cs typeface="Times New Roman"/>
              </a:rPr>
              <a:t> </a:t>
            </a:r>
            <a:r>
              <a:rPr sz="2000" dirty="0">
                <a:latin typeface="Times New Roman"/>
                <a:cs typeface="Times New Roman"/>
              </a:rPr>
              <a:t>as</a:t>
            </a:r>
            <a:r>
              <a:rPr sz="2000" spc="25" dirty="0">
                <a:latin typeface="Times New Roman"/>
                <a:cs typeface="Times New Roman"/>
              </a:rPr>
              <a:t> </a:t>
            </a:r>
            <a:r>
              <a:rPr sz="2000" spc="-15" dirty="0">
                <a:latin typeface="Times New Roman"/>
                <a:cs typeface="Times New Roman"/>
              </a:rPr>
              <a:t>they</a:t>
            </a:r>
            <a:endParaRPr sz="2000">
              <a:latin typeface="Times New Roman"/>
              <a:cs typeface="Times New Roman"/>
            </a:endParaRPr>
          </a:p>
          <a:p>
            <a:pPr marL="12700">
              <a:lnSpc>
                <a:spcPct val="100000"/>
              </a:lnSpc>
              <a:spcBef>
                <a:spcPts val="1205"/>
              </a:spcBef>
            </a:pPr>
            <a:r>
              <a:rPr sz="2000" spc="-20" dirty="0">
                <a:latin typeface="Times New Roman"/>
                <a:cs typeface="Times New Roman"/>
              </a:rPr>
              <a:t>provide</a:t>
            </a:r>
            <a:r>
              <a:rPr sz="2000" spc="100" dirty="0">
                <a:latin typeface="Times New Roman"/>
                <a:cs typeface="Times New Roman"/>
              </a:rPr>
              <a:t> </a:t>
            </a:r>
            <a:r>
              <a:rPr sz="2000" spc="-5" dirty="0">
                <a:latin typeface="Times New Roman"/>
                <a:cs typeface="Times New Roman"/>
              </a:rPr>
              <a:t>with</a:t>
            </a:r>
            <a:r>
              <a:rPr sz="2000" spc="-10"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spc="-20" dirty="0">
                <a:latin typeface="Times New Roman"/>
                <a:cs typeface="Times New Roman"/>
              </a:rPr>
              <a:t>competitive</a:t>
            </a:r>
            <a:r>
              <a:rPr sz="2000" spc="145" dirty="0">
                <a:latin typeface="Times New Roman"/>
                <a:cs typeface="Times New Roman"/>
              </a:rPr>
              <a:t> </a:t>
            </a:r>
            <a:r>
              <a:rPr sz="2000" spc="-10" dirty="0">
                <a:latin typeface="Times New Roman"/>
                <a:cs typeface="Times New Roman"/>
              </a:rPr>
              <a:t>advantage.</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36257" y="1066800"/>
            <a:ext cx="8308023" cy="4984378"/>
          </a:xfrm>
          <a:prstGeom prst="rect">
            <a:avLst/>
          </a:prstGeom>
        </p:spPr>
        <p:txBody>
          <a:bodyPr vert="horz" wrap="square" lIns="0" tIns="12700" rIns="0" bIns="0" rtlCol="0">
            <a:spAutoFit/>
          </a:bodyPr>
          <a:lstStyle/>
          <a:p>
            <a:pPr marL="12700">
              <a:lnSpc>
                <a:spcPct val="120000"/>
              </a:lnSpc>
              <a:spcBef>
                <a:spcPts val="600"/>
              </a:spcBef>
            </a:pPr>
            <a:r>
              <a:rPr sz="2000" b="1" dirty="0">
                <a:solidFill>
                  <a:srgbClr val="006FC0"/>
                </a:solidFill>
                <a:latin typeface="Times New Roman"/>
                <a:cs typeface="Times New Roman"/>
              </a:rPr>
              <a:t>Issues</a:t>
            </a:r>
            <a:r>
              <a:rPr sz="2000" b="1" spc="-40" dirty="0">
                <a:solidFill>
                  <a:srgbClr val="006FC0"/>
                </a:solidFill>
                <a:latin typeface="Times New Roman"/>
                <a:cs typeface="Times New Roman"/>
              </a:rPr>
              <a:t> </a:t>
            </a:r>
            <a:r>
              <a:rPr sz="2000" b="1" spc="-5" dirty="0">
                <a:solidFill>
                  <a:srgbClr val="006FC0"/>
                </a:solidFill>
                <a:latin typeface="Times New Roman"/>
                <a:cs typeface="Times New Roman"/>
              </a:rPr>
              <a:t>with</a:t>
            </a:r>
            <a:r>
              <a:rPr sz="2000" b="1" spc="20" dirty="0">
                <a:solidFill>
                  <a:srgbClr val="006FC0"/>
                </a:solidFill>
                <a:latin typeface="Times New Roman"/>
                <a:cs typeface="Times New Roman"/>
              </a:rPr>
              <a:t> </a:t>
            </a:r>
            <a:r>
              <a:rPr sz="2000" b="1" dirty="0">
                <a:solidFill>
                  <a:srgbClr val="006FC0"/>
                </a:solidFill>
                <a:latin typeface="Times New Roman"/>
                <a:cs typeface="Times New Roman"/>
              </a:rPr>
              <a:t>Big</a:t>
            </a:r>
            <a:r>
              <a:rPr sz="2000" b="1" spc="-65" dirty="0">
                <a:solidFill>
                  <a:srgbClr val="006FC0"/>
                </a:solidFill>
                <a:latin typeface="Times New Roman"/>
                <a:cs typeface="Times New Roman"/>
              </a:rPr>
              <a:t> </a:t>
            </a:r>
            <a:r>
              <a:rPr sz="2000" b="1" spc="-5" dirty="0">
                <a:solidFill>
                  <a:srgbClr val="006FC0"/>
                </a:solidFill>
                <a:latin typeface="Times New Roman"/>
                <a:cs typeface="Times New Roman"/>
              </a:rPr>
              <a:t>Data</a:t>
            </a:r>
            <a:endParaRPr sz="2000" dirty="0">
              <a:latin typeface="Times New Roman"/>
              <a:cs typeface="Times New Roman"/>
            </a:endParaRPr>
          </a:p>
          <a:p>
            <a:pPr marL="469900" marR="11430" indent="-457834" algn="just">
              <a:lnSpc>
                <a:spcPct val="120000"/>
              </a:lnSpc>
              <a:spcBef>
                <a:spcPts val="600"/>
              </a:spcBef>
              <a:buClr>
                <a:srgbClr val="000000"/>
              </a:buClr>
              <a:buAutoNum type="arabicPeriod"/>
              <a:tabLst>
                <a:tab pos="470534" algn="l"/>
              </a:tabLst>
            </a:pPr>
            <a:r>
              <a:rPr sz="2000" b="1" dirty="0">
                <a:solidFill>
                  <a:srgbClr val="FF6600"/>
                </a:solidFill>
                <a:latin typeface="Times New Roman"/>
                <a:cs typeface="Times New Roman"/>
              </a:rPr>
              <a:t>Big </a:t>
            </a:r>
            <a:r>
              <a:rPr sz="2000" b="1" spc="-5" dirty="0">
                <a:solidFill>
                  <a:srgbClr val="FF6600"/>
                </a:solidFill>
                <a:latin typeface="Times New Roman"/>
                <a:cs typeface="Times New Roman"/>
              </a:rPr>
              <a:t>Data </a:t>
            </a:r>
            <a:r>
              <a:rPr sz="2000" b="1" dirty="0">
                <a:solidFill>
                  <a:srgbClr val="FF6600"/>
                </a:solidFill>
                <a:latin typeface="Times New Roman"/>
                <a:cs typeface="Times New Roman"/>
              </a:rPr>
              <a:t>Can </a:t>
            </a:r>
            <a:r>
              <a:rPr sz="2000" b="1" spc="5" dirty="0">
                <a:solidFill>
                  <a:srgbClr val="FF6600"/>
                </a:solidFill>
                <a:latin typeface="Times New Roman"/>
                <a:cs typeface="Times New Roman"/>
              </a:rPr>
              <a:t>Come </a:t>
            </a:r>
            <a:r>
              <a:rPr sz="2000" b="1" spc="-15" dirty="0">
                <a:solidFill>
                  <a:srgbClr val="FF6600"/>
                </a:solidFill>
                <a:latin typeface="Times New Roman"/>
                <a:cs typeface="Times New Roman"/>
              </a:rPr>
              <a:t>from </a:t>
            </a:r>
            <a:r>
              <a:rPr sz="2000" b="1" spc="-10" dirty="0">
                <a:solidFill>
                  <a:srgbClr val="FF6600"/>
                </a:solidFill>
                <a:latin typeface="Times New Roman"/>
                <a:cs typeface="Times New Roman"/>
              </a:rPr>
              <a:t>Untrusted </a:t>
            </a:r>
            <a:r>
              <a:rPr sz="2000" b="1" spc="-5" dirty="0">
                <a:solidFill>
                  <a:srgbClr val="FF6600"/>
                </a:solidFill>
                <a:latin typeface="Times New Roman"/>
                <a:cs typeface="Times New Roman"/>
              </a:rPr>
              <a:t>Sources </a:t>
            </a:r>
            <a:r>
              <a:rPr sz="2000" spc="-15" dirty="0">
                <a:solidFill>
                  <a:srgbClr val="FF6600"/>
                </a:solidFill>
                <a:latin typeface="Times New Roman"/>
                <a:cs typeface="Times New Roman"/>
              </a:rPr>
              <a:t>—</a:t>
            </a:r>
            <a:r>
              <a:rPr sz="2000" spc="-15" dirty="0">
                <a:latin typeface="Times New Roman"/>
                <a:cs typeface="Times New Roman"/>
              </a:rPr>
              <a:t>How </a:t>
            </a:r>
            <a:r>
              <a:rPr sz="2000" spc="-5" dirty="0">
                <a:latin typeface="Times New Roman"/>
                <a:cs typeface="Times New Roman"/>
              </a:rPr>
              <a:t>trustworthy </a:t>
            </a:r>
            <a:r>
              <a:rPr sz="2000" spc="10" dirty="0">
                <a:latin typeface="Times New Roman"/>
                <a:cs typeface="Times New Roman"/>
              </a:rPr>
              <a:t>are </a:t>
            </a:r>
            <a:r>
              <a:rPr sz="2000" spc="15" dirty="0">
                <a:latin typeface="Times New Roman"/>
                <a:cs typeface="Times New Roman"/>
              </a:rPr>
              <a:t> </a:t>
            </a:r>
            <a:r>
              <a:rPr sz="2000" spc="-10" dirty="0">
                <a:latin typeface="Times New Roman"/>
                <a:cs typeface="Times New Roman"/>
              </a:rPr>
              <a:t>those external </a:t>
            </a:r>
            <a:r>
              <a:rPr sz="2000" spc="-5" dirty="0">
                <a:latin typeface="Times New Roman"/>
                <a:cs typeface="Times New Roman"/>
              </a:rPr>
              <a:t>sources </a:t>
            </a:r>
            <a:r>
              <a:rPr sz="2000" dirty="0">
                <a:latin typeface="Times New Roman"/>
                <a:cs typeface="Times New Roman"/>
              </a:rPr>
              <a:t>of data? </a:t>
            </a:r>
            <a:r>
              <a:rPr sz="2000" spc="-10" dirty="0">
                <a:latin typeface="Times New Roman"/>
                <a:cs typeface="Times New Roman"/>
              </a:rPr>
              <a:t>Eg. </a:t>
            </a:r>
            <a:r>
              <a:rPr sz="2000" spc="-5" dirty="0">
                <a:latin typeface="Times New Roman"/>
                <a:cs typeface="Times New Roman"/>
              </a:rPr>
              <a:t>Tweet? </a:t>
            </a:r>
            <a:r>
              <a:rPr sz="2000" spc="5" dirty="0">
                <a:latin typeface="Times New Roman"/>
                <a:cs typeface="Times New Roman"/>
              </a:rPr>
              <a:t>The </a:t>
            </a:r>
            <a:r>
              <a:rPr sz="2000" dirty="0">
                <a:latin typeface="Times New Roman"/>
                <a:cs typeface="Times New Roman"/>
              </a:rPr>
              <a:t>data </a:t>
            </a:r>
            <a:r>
              <a:rPr sz="2000" spc="15" dirty="0">
                <a:latin typeface="Times New Roman"/>
                <a:cs typeface="Times New Roman"/>
              </a:rPr>
              <a:t>may </a:t>
            </a:r>
            <a:r>
              <a:rPr sz="2000" dirty="0">
                <a:latin typeface="Times New Roman"/>
                <a:cs typeface="Times New Roman"/>
              </a:rPr>
              <a:t>come </a:t>
            </a:r>
            <a:r>
              <a:rPr sz="2000" spc="-10" dirty="0">
                <a:latin typeface="Times New Roman"/>
                <a:cs typeface="Times New Roman"/>
              </a:rPr>
              <a:t>from </a:t>
            </a:r>
            <a:r>
              <a:rPr sz="2000" spc="10" dirty="0">
                <a:latin typeface="Times New Roman"/>
                <a:cs typeface="Times New Roman"/>
              </a:rPr>
              <a:t>an </a:t>
            </a:r>
            <a:r>
              <a:rPr sz="2000" spc="15" dirty="0">
                <a:latin typeface="Times New Roman"/>
                <a:cs typeface="Times New Roman"/>
              </a:rPr>
              <a:t> </a:t>
            </a:r>
            <a:r>
              <a:rPr sz="2000" spc="-25" dirty="0">
                <a:latin typeface="Times New Roman"/>
                <a:cs typeface="Times New Roman"/>
              </a:rPr>
              <a:t>unverified</a:t>
            </a:r>
            <a:r>
              <a:rPr sz="2000" spc="204" dirty="0">
                <a:latin typeface="Times New Roman"/>
                <a:cs typeface="Times New Roman"/>
              </a:rPr>
              <a:t> </a:t>
            </a:r>
            <a:r>
              <a:rPr sz="2000" spc="-20" dirty="0">
                <a:latin typeface="Times New Roman"/>
                <a:cs typeface="Times New Roman"/>
              </a:rPr>
              <a:t>source.</a:t>
            </a:r>
            <a:r>
              <a:rPr sz="2000" spc="100" dirty="0">
                <a:latin typeface="Times New Roman"/>
                <a:cs typeface="Times New Roman"/>
              </a:rPr>
              <a:t> </a:t>
            </a:r>
            <a:r>
              <a:rPr sz="2000" spc="-25" dirty="0">
                <a:latin typeface="Times New Roman"/>
                <a:cs typeface="Times New Roman"/>
              </a:rPr>
              <a:t>The</a:t>
            </a:r>
            <a:r>
              <a:rPr sz="2000" spc="110" dirty="0">
                <a:latin typeface="Times New Roman"/>
                <a:cs typeface="Times New Roman"/>
              </a:rPr>
              <a:t> </a:t>
            </a:r>
            <a:r>
              <a:rPr sz="2000" dirty="0">
                <a:latin typeface="Times New Roman"/>
                <a:cs typeface="Times New Roman"/>
              </a:rPr>
              <a:t>data</a:t>
            </a:r>
            <a:r>
              <a:rPr sz="2000" spc="-45" dirty="0">
                <a:latin typeface="Times New Roman"/>
                <a:cs typeface="Times New Roman"/>
              </a:rPr>
              <a:t> </a:t>
            </a:r>
            <a:r>
              <a:rPr sz="2000" spc="-20" dirty="0">
                <a:latin typeface="Times New Roman"/>
                <a:cs typeface="Times New Roman"/>
              </a:rPr>
              <a:t>itself,</a:t>
            </a:r>
            <a:r>
              <a:rPr sz="2000" spc="100" dirty="0">
                <a:latin typeface="Times New Roman"/>
                <a:cs typeface="Times New Roman"/>
              </a:rPr>
              <a:t> </a:t>
            </a:r>
            <a:r>
              <a:rPr sz="2000" spc="-10" dirty="0">
                <a:latin typeface="Times New Roman"/>
                <a:cs typeface="Times New Roman"/>
              </a:rPr>
              <a:t>can</a:t>
            </a:r>
            <a:r>
              <a:rPr sz="2000" spc="5" dirty="0">
                <a:latin typeface="Times New Roman"/>
                <a:cs typeface="Times New Roman"/>
              </a:rPr>
              <a:t> </a:t>
            </a:r>
            <a:r>
              <a:rPr sz="2000" dirty="0">
                <a:latin typeface="Times New Roman"/>
                <a:cs typeface="Times New Roman"/>
              </a:rPr>
              <a:t>be</a:t>
            </a:r>
            <a:r>
              <a:rPr sz="2000" spc="10" dirty="0">
                <a:latin typeface="Times New Roman"/>
                <a:cs typeface="Times New Roman"/>
              </a:rPr>
              <a:t> </a:t>
            </a:r>
            <a:r>
              <a:rPr sz="2000" spc="-15" dirty="0">
                <a:latin typeface="Times New Roman"/>
                <a:cs typeface="Times New Roman"/>
              </a:rPr>
              <a:t>false</a:t>
            </a:r>
            <a:r>
              <a:rPr sz="2000" spc="15" dirty="0">
                <a:latin typeface="Times New Roman"/>
                <a:cs typeface="Times New Roman"/>
              </a:rPr>
              <a:t> </a:t>
            </a:r>
            <a:r>
              <a:rPr sz="2000" spc="-25" dirty="0">
                <a:latin typeface="Times New Roman"/>
                <a:cs typeface="Times New Roman"/>
              </a:rPr>
              <a:t>or</a:t>
            </a:r>
            <a:r>
              <a:rPr sz="2000" spc="30" dirty="0">
                <a:latin typeface="Times New Roman"/>
                <a:cs typeface="Times New Roman"/>
              </a:rPr>
              <a:t> </a:t>
            </a:r>
            <a:r>
              <a:rPr sz="2000" spc="-5" dirty="0">
                <a:latin typeface="Times New Roman"/>
                <a:cs typeface="Times New Roman"/>
              </a:rPr>
              <a:t>misleading.</a:t>
            </a:r>
            <a:endParaRPr sz="2000" dirty="0">
              <a:latin typeface="Times New Roman"/>
              <a:cs typeface="Times New Roman"/>
            </a:endParaRPr>
          </a:p>
          <a:p>
            <a:pPr marL="469900" marR="5080" indent="-457834" algn="just">
              <a:lnSpc>
                <a:spcPct val="120000"/>
              </a:lnSpc>
              <a:spcBef>
                <a:spcPts val="600"/>
              </a:spcBef>
              <a:buClr>
                <a:srgbClr val="000000"/>
              </a:buClr>
              <a:buAutoNum type="arabicPeriod"/>
              <a:tabLst>
                <a:tab pos="470534" algn="l"/>
              </a:tabLst>
            </a:pPr>
            <a:r>
              <a:rPr sz="2000" b="1" spc="5" dirty="0">
                <a:solidFill>
                  <a:srgbClr val="FF6600"/>
                </a:solidFill>
                <a:latin typeface="Times New Roman"/>
                <a:cs typeface="Times New Roman"/>
              </a:rPr>
              <a:t>Big</a:t>
            </a:r>
            <a:r>
              <a:rPr sz="2000" b="1" spc="10" dirty="0">
                <a:solidFill>
                  <a:srgbClr val="FF6600"/>
                </a:solidFill>
                <a:latin typeface="Times New Roman"/>
                <a:cs typeface="Times New Roman"/>
              </a:rPr>
              <a:t> </a:t>
            </a:r>
            <a:r>
              <a:rPr sz="2000" b="1" spc="-5" dirty="0">
                <a:solidFill>
                  <a:srgbClr val="FF6600"/>
                </a:solidFill>
                <a:latin typeface="Times New Roman"/>
                <a:cs typeface="Times New Roman"/>
              </a:rPr>
              <a:t>Data</a:t>
            </a:r>
            <a:r>
              <a:rPr sz="2000" b="1" dirty="0">
                <a:solidFill>
                  <a:srgbClr val="FF6600"/>
                </a:solidFill>
                <a:latin typeface="Times New Roman"/>
                <a:cs typeface="Times New Roman"/>
              </a:rPr>
              <a:t> </a:t>
            </a:r>
            <a:r>
              <a:rPr sz="2000" b="1" spc="5" dirty="0">
                <a:solidFill>
                  <a:srgbClr val="FF6600"/>
                </a:solidFill>
                <a:latin typeface="Times New Roman"/>
                <a:cs typeface="Times New Roman"/>
              </a:rPr>
              <a:t>Is</a:t>
            </a:r>
            <a:r>
              <a:rPr sz="2000" b="1" spc="10" dirty="0">
                <a:solidFill>
                  <a:srgbClr val="FF6600"/>
                </a:solidFill>
                <a:latin typeface="Times New Roman"/>
                <a:cs typeface="Times New Roman"/>
              </a:rPr>
              <a:t> </a:t>
            </a:r>
            <a:r>
              <a:rPr sz="2000" b="1" spc="-10" dirty="0">
                <a:solidFill>
                  <a:srgbClr val="FF6600"/>
                </a:solidFill>
                <a:latin typeface="Times New Roman"/>
                <a:cs typeface="Times New Roman"/>
              </a:rPr>
              <a:t>Uncleaned</a:t>
            </a:r>
            <a:r>
              <a:rPr sz="2000" spc="-10" dirty="0">
                <a:solidFill>
                  <a:srgbClr val="FF6600"/>
                </a:solidFill>
                <a:latin typeface="Times New Roman"/>
                <a:cs typeface="Times New Roman"/>
              </a:rPr>
              <a:t>—</a:t>
            </a:r>
            <a:r>
              <a:rPr sz="2000" spc="-10" dirty="0">
                <a:latin typeface="Times New Roman"/>
                <a:cs typeface="Times New Roman"/>
              </a:rPr>
              <a:t>refers</a:t>
            </a:r>
            <a:r>
              <a:rPr sz="2000" spc="-5" dirty="0">
                <a:latin typeface="Times New Roman"/>
                <a:cs typeface="Times New Roman"/>
              </a:rPr>
              <a:t> to</a:t>
            </a:r>
            <a:r>
              <a:rPr sz="2000" dirty="0">
                <a:latin typeface="Times New Roman"/>
                <a:cs typeface="Times New Roman"/>
              </a:rPr>
              <a:t> </a:t>
            </a:r>
            <a:r>
              <a:rPr sz="2000" spc="-5" dirty="0">
                <a:latin typeface="Times New Roman"/>
                <a:cs typeface="Times New Roman"/>
              </a:rPr>
              <a:t>inaccurate,</a:t>
            </a:r>
            <a:r>
              <a:rPr sz="2000" dirty="0">
                <a:latin typeface="Times New Roman"/>
                <a:cs typeface="Times New Roman"/>
              </a:rPr>
              <a:t> </a:t>
            </a:r>
            <a:r>
              <a:rPr sz="2000" spc="-10" dirty="0">
                <a:latin typeface="Times New Roman"/>
                <a:cs typeface="Times New Roman"/>
              </a:rPr>
              <a:t>incomplete,</a:t>
            </a:r>
            <a:r>
              <a:rPr sz="2000" spc="-5" dirty="0">
                <a:latin typeface="Times New Roman"/>
                <a:cs typeface="Times New Roman"/>
              </a:rPr>
              <a:t> </a:t>
            </a:r>
            <a:r>
              <a:rPr sz="2000" spc="-10" dirty="0">
                <a:latin typeface="Times New Roman"/>
                <a:cs typeface="Times New Roman"/>
              </a:rPr>
              <a:t>incorrect, </a:t>
            </a:r>
            <a:r>
              <a:rPr sz="2000" spc="-5" dirty="0">
                <a:latin typeface="Times New Roman"/>
                <a:cs typeface="Times New Roman"/>
              </a:rPr>
              <a:t> </a:t>
            </a:r>
            <a:r>
              <a:rPr sz="2000" spc="-10" dirty="0">
                <a:latin typeface="Times New Roman"/>
                <a:cs typeface="Times New Roman"/>
              </a:rPr>
              <a:t>duplicate,</a:t>
            </a:r>
            <a:r>
              <a:rPr sz="2000" spc="-5" dirty="0">
                <a:latin typeface="Times New Roman"/>
                <a:cs typeface="Times New Roman"/>
              </a:rPr>
              <a:t> </a:t>
            </a:r>
            <a:r>
              <a:rPr sz="2000" spc="-30" dirty="0">
                <a:latin typeface="Times New Roman"/>
                <a:cs typeface="Times New Roman"/>
              </a:rPr>
              <a:t>or</a:t>
            </a:r>
            <a:r>
              <a:rPr sz="2000" spc="-25" dirty="0">
                <a:latin typeface="Times New Roman"/>
                <a:cs typeface="Times New Roman"/>
              </a:rPr>
              <a:t> </a:t>
            </a:r>
            <a:r>
              <a:rPr sz="2000" spc="-10" dirty="0">
                <a:latin typeface="Times New Roman"/>
                <a:cs typeface="Times New Roman"/>
              </a:rPr>
              <a:t>erroneous</a:t>
            </a:r>
            <a:r>
              <a:rPr sz="2000" spc="-5" dirty="0">
                <a:latin typeface="Times New Roman"/>
                <a:cs typeface="Times New Roman"/>
              </a:rPr>
              <a:t> </a:t>
            </a:r>
            <a:r>
              <a:rPr sz="2000" dirty="0">
                <a:latin typeface="Times New Roman"/>
                <a:cs typeface="Times New Roman"/>
              </a:rPr>
              <a:t>data.</a:t>
            </a:r>
            <a:r>
              <a:rPr sz="2000" spc="5" dirty="0">
                <a:latin typeface="Times New Roman"/>
                <a:cs typeface="Times New Roman"/>
              </a:rPr>
              <a:t> </a:t>
            </a:r>
            <a:r>
              <a:rPr sz="2000" spc="-25" dirty="0">
                <a:latin typeface="Times New Roman"/>
                <a:cs typeface="Times New Roman"/>
              </a:rPr>
              <a:t>The</a:t>
            </a:r>
            <a:r>
              <a:rPr sz="2000" spc="-20" dirty="0">
                <a:latin typeface="Times New Roman"/>
                <a:cs typeface="Times New Roman"/>
              </a:rPr>
              <a:t> </a:t>
            </a:r>
            <a:r>
              <a:rPr sz="2000" spc="-5" dirty="0">
                <a:latin typeface="Times New Roman"/>
                <a:cs typeface="Times New Roman"/>
              </a:rPr>
              <a:t>company</a:t>
            </a:r>
            <a:r>
              <a:rPr sz="2000" dirty="0">
                <a:latin typeface="Times New Roman"/>
                <a:cs typeface="Times New Roman"/>
              </a:rPr>
              <a:t> wants</a:t>
            </a:r>
            <a:r>
              <a:rPr sz="2000" spc="5" dirty="0">
                <a:latin typeface="Times New Roman"/>
                <a:cs typeface="Times New Roman"/>
              </a:rPr>
              <a:t> </a:t>
            </a:r>
            <a:r>
              <a:rPr sz="2000" spc="-5" dirty="0">
                <a:latin typeface="Times New Roman"/>
                <a:cs typeface="Times New Roman"/>
              </a:rPr>
              <a:t>to </a:t>
            </a:r>
            <a:r>
              <a:rPr sz="2000" spc="5" dirty="0">
                <a:latin typeface="Times New Roman"/>
                <a:cs typeface="Times New Roman"/>
              </a:rPr>
              <a:t>see </a:t>
            </a:r>
            <a:r>
              <a:rPr sz="2000" spc="-20" dirty="0">
                <a:latin typeface="Times New Roman"/>
                <a:cs typeface="Times New Roman"/>
              </a:rPr>
              <a:t>how</a:t>
            </a:r>
            <a:r>
              <a:rPr sz="2000" spc="-15" dirty="0">
                <a:latin typeface="Times New Roman"/>
                <a:cs typeface="Times New Roman"/>
              </a:rPr>
              <a:t> often</a:t>
            </a:r>
            <a:r>
              <a:rPr sz="2000" spc="-10" dirty="0">
                <a:latin typeface="Times New Roman"/>
                <a:cs typeface="Times New Roman"/>
              </a:rPr>
              <a:t> </a:t>
            </a:r>
            <a:r>
              <a:rPr sz="2000" dirty="0">
                <a:latin typeface="Times New Roman"/>
                <a:cs typeface="Times New Roman"/>
              </a:rPr>
              <a:t>a </a:t>
            </a:r>
            <a:r>
              <a:rPr sz="2000" spc="5" dirty="0">
                <a:latin typeface="Times New Roman"/>
                <a:cs typeface="Times New Roman"/>
              </a:rPr>
              <a:t> </a:t>
            </a:r>
            <a:r>
              <a:rPr sz="2000" spc="-10" dirty="0">
                <a:latin typeface="Times New Roman"/>
                <a:cs typeface="Times New Roman"/>
              </a:rPr>
              <a:t>competitor’s</a:t>
            </a:r>
            <a:r>
              <a:rPr sz="2000" spc="-5" dirty="0">
                <a:latin typeface="Times New Roman"/>
                <a:cs typeface="Times New Roman"/>
              </a:rPr>
              <a:t> </a:t>
            </a:r>
            <a:r>
              <a:rPr sz="2000" spc="-10" dirty="0">
                <a:latin typeface="Times New Roman"/>
                <a:cs typeface="Times New Roman"/>
              </a:rPr>
              <a:t>product</a:t>
            </a:r>
            <a:r>
              <a:rPr sz="2000" spc="-5" dirty="0">
                <a:latin typeface="Times New Roman"/>
                <a:cs typeface="Times New Roman"/>
              </a:rPr>
              <a:t> </a:t>
            </a:r>
            <a:r>
              <a:rPr sz="2000" dirty="0">
                <a:latin typeface="Times New Roman"/>
                <a:cs typeface="Times New Roman"/>
              </a:rPr>
              <a:t>appears</a:t>
            </a:r>
            <a:r>
              <a:rPr sz="2000" spc="5" dirty="0">
                <a:latin typeface="Times New Roman"/>
                <a:cs typeface="Times New Roman"/>
              </a:rPr>
              <a:t> </a:t>
            </a:r>
            <a:r>
              <a:rPr sz="2000" spc="-5" dirty="0">
                <a:latin typeface="Times New Roman"/>
                <a:cs typeface="Times New Roman"/>
              </a:rPr>
              <a:t>in</a:t>
            </a:r>
            <a:r>
              <a:rPr sz="2000" dirty="0">
                <a:latin typeface="Times New Roman"/>
                <a:cs typeface="Times New Roman"/>
              </a:rPr>
              <a:t> </a:t>
            </a:r>
            <a:r>
              <a:rPr sz="2000" spc="-15" dirty="0">
                <a:latin typeface="Times New Roman"/>
                <a:cs typeface="Times New Roman"/>
              </a:rPr>
              <a:t>social</a:t>
            </a:r>
            <a:r>
              <a:rPr sz="2000" spc="-10" dirty="0">
                <a:latin typeface="Times New Roman"/>
                <a:cs typeface="Times New Roman"/>
              </a:rPr>
              <a:t> </a:t>
            </a:r>
            <a:r>
              <a:rPr sz="2000" spc="-15" dirty="0">
                <a:latin typeface="Times New Roman"/>
                <a:cs typeface="Times New Roman"/>
              </a:rPr>
              <a:t>media</a:t>
            </a:r>
            <a:r>
              <a:rPr sz="2000" spc="-10" dirty="0">
                <a:latin typeface="Times New Roman"/>
                <a:cs typeface="Times New Roman"/>
              </a:rPr>
              <a:t> </a:t>
            </a:r>
            <a:r>
              <a:rPr sz="2000" spc="-20" dirty="0">
                <a:latin typeface="Times New Roman"/>
                <a:cs typeface="Times New Roman"/>
              </a:rPr>
              <a:t>outlets</a:t>
            </a:r>
            <a:r>
              <a:rPr sz="2000" spc="-15" dirty="0">
                <a:latin typeface="Times New Roman"/>
                <a:cs typeface="Times New Roman"/>
              </a:rPr>
              <a:t> </a:t>
            </a:r>
            <a:r>
              <a:rPr sz="2000" spc="5" dirty="0">
                <a:latin typeface="Times New Roman"/>
                <a:cs typeface="Times New Roman"/>
              </a:rPr>
              <a:t>as</a:t>
            </a:r>
            <a:r>
              <a:rPr sz="2000" spc="10" dirty="0">
                <a:latin typeface="Times New Roman"/>
                <a:cs typeface="Times New Roman"/>
              </a:rPr>
              <a:t> </a:t>
            </a:r>
            <a:r>
              <a:rPr sz="2000" spc="-15" dirty="0">
                <a:latin typeface="Times New Roman"/>
                <a:cs typeface="Times New Roman"/>
              </a:rPr>
              <a:t>well</a:t>
            </a:r>
            <a:r>
              <a:rPr sz="2000" spc="-10" dirty="0">
                <a:latin typeface="Times New Roman"/>
                <a:cs typeface="Times New Roman"/>
              </a:rPr>
              <a:t> </a:t>
            </a:r>
            <a:r>
              <a:rPr sz="2000" spc="5" dirty="0">
                <a:latin typeface="Times New Roman"/>
                <a:cs typeface="Times New Roman"/>
              </a:rPr>
              <a:t>as</a:t>
            </a:r>
            <a:r>
              <a:rPr sz="2000" spc="10" dirty="0">
                <a:latin typeface="Times New Roman"/>
                <a:cs typeface="Times New Roman"/>
              </a:rPr>
              <a:t> </a:t>
            </a:r>
            <a:r>
              <a:rPr sz="2000" spc="-5" dirty="0">
                <a:latin typeface="Times New Roman"/>
                <a:cs typeface="Times New Roman"/>
              </a:rPr>
              <a:t>the </a:t>
            </a:r>
            <a:r>
              <a:rPr sz="2000" dirty="0">
                <a:latin typeface="Times New Roman"/>
                <a:cs typeface="Times New Roman"/>
              </a:rPr>
              <a:t> </a:t>
            </a:r>
            <a:r>
              <a:rPr sz="2000" spc="-10" dirty="0">
                <a:latin typeface="Times New Roman"/>
                <a:cs typeface="Times New Roman"/>
              </a:rPr>
              <a:t>sentiments</a:t>
            </a:r>
            <a:r>
              <a:rPr sz="2000" spc="70" dirty="0">
                <a:latin typeface="Times New Roman"/>
                <a:cs typeface="Times New Roman"/>
              </a:rPr>
              <a:t> </a:t>
            </a:r>
            <a:r>
              <a:rPr sz="2000" spc="-10" dirty="0">
                <a:latin typeface="Times New Roman"/>
                <a:cs typeface="Times New Roman"/>
              </a:rPr>
              <a:t>associated</a:t>
            </a:r>
            <a:r>
              <a:rPr sz="2000" spc="60" dirty="0">
                <a:latin typeface="Times New Roman"/>
                <a:cs typeface="Times New Roman"/>
              </a:rPr>
              <a:t> </a:t>
            </a:r>
            <a:r>
              <a:rPr sz="2000" spc="-5" dirty="0">
                <a:latin typeface="Times New Roman"/>
                <a:cs typeface="Times New Roman"/>
              </a:rPr>
              <a:t>with</a:t>
            </a:r>
            <a:r>
              <a:rPr sz="2000" dirty="0">
                <a:latin typeface="Times New Roman"/>
                <a:cs typeface="Times New Roman"/>
              </a:rPr>
              <a:t> </a:t>
            </a:r>
            <a:r>
              <a:rPr sz="2000" spc="-10" dirty="0">
                <a:latin typeface="Times New Roman"/>
                <a:cs typeface="Times New Roman"/>
              </a:rPr>
              <a:t>those</a:t>
            </a:r>
            <a:r>
              <a:rPr sz="2000" spc="10" dirty="0">
                <a:latin typeface="Times New Roman"/>
                <a:cs typeface="Times New Roman"/>
              </a:rPr>
              <a:t> </a:t>
            </a:r>
            <a:r>
              <a:rPr sz="2000" spc="-5" dirty="0">
                <a:latin typeface="Times New Roman"/>
                <a:cs typeface="Times New Roman"/>
              </a:rPr>
              <a:t>posts.</a:t>
            </a:r>
            <a:endParaRPr sz="2000" dirty="0">
              <a:latin typeface="Times New Roman"/>
              <a:cs typeface="Times New Roman"/>
            </a:endParaRPr>
          </a:p>
          <a:p>
            <a:pPr marL="469900" marR="10160" indent="-457834" algn="just">
              <a:lnSpc>
                <a:spcPct val="120000"/>
              </a:lnSpc>
              <a:spcBef>
                <a:spcPts val="600"/>
              </a:spcBef>
              <a:buClr>
                <a:srgbClr val="000000"/>
              </a:buClr>
              <a:buAutoNum type="arabicPeriod"/>
              <a:tabLst>
                <a:tab pos="470534" algn="l"/>
              </a:tabLst>
            </a:pPr>
            <a:r>
              <a:rPr sz="2000" b="1" dirty="0">
                <a:solidFill>
                  <a:srgbClr val="FF6600"/>
                </a:solidFill>
                <a:latin typeface="Times New Roman"/>
                <a:cs typeface="Times New Roman"/>
              </a:rPr>
              <a:t>Big </a:t>
            </a:r>
            <a:r>
              <a:rPr sz="2000" b="1" spc="-5" dirty="0">
                <a:solidFill>
                  <a:srgbClr val="FF6600"/>
                </a:solidFill>
                <a:latin typeface="Times New Roman"/>
                <a:cs typeface="Times New Roman"/>
              </a:rPr>
              <a:t>Data </a:t>
            </a:r>
            <a:r>
              <a:rPr sz="2000" b="1" spc="-10" dirty="0">
                <a:solidFill>
                  <a:srgbClr val="FF6600"/>
                </a:solidFill>
                <a:latin typeface="Times New Roman"/>
                <a:cs typeface="Times New Roman"/>
              </a:rPr>
              <a:t>Changes, </a:t>
            </a:r>
            <a:r>
              <a:rPr sz="2000" b="1" dirty="0">
                <a:solidFill>
                  <a:srgbClr val="FF6600"/>
                </a:solidFill>
                <a:latin typeface="Times New Roman"/>
                <a:cs typeface="Times New Roman"/>
              </a:rPr>
              <a:t>Especially </a:t>
            </a:r>
            <a:r>
              <a:rPr sz="2000" b="1" spc="-5" dirty="0">
                <a:solidFill>
                  <a:srgbClr val="FF6600"/>
                </a:solidFill>
                <a:latin typeface="Times New Roman"/>
                <a:cs typeface="Times New Roman"/>
              </a:rPr>
              <a:t>in Data </a:t>
            </a:r>
            <a:r>
              <a:rPr sz="2000" b="1" dirty="0">
                <a:solidFill>
                  <a:srgbClr val="FF6600"/>
                </a:solidFill>
                <a:latin typeface="Times New Roman"/>
                <a:cs typeface="Times New Roman"/>
              </a:rPr>
              <a:t>Streams</a:t>
            </a:r>
            <a:r>
              <a:rPr sz="2000" dirty="0">
                <a:solidFill>
                  <a:srgbClr val="FF6600"/>
                </a:solidFill>
                <a:latin typeface="Times New Roman"/>
                <a:cs typeface="Times New Roman"/>
              </a:rPr>
              <a:t>—</a:t>
            </a:r>
            <a:r>
              <a:rPr sz="2000" dirty="0">
                <a:latin typeface="Times New Roman"/>
                <a:cs typeface="Times New Roman"/>
              </a:rPr>
              <a:t>data </a:t>
            </a:r>
            <a:r>
              <a:rPr sz="2000" spc="-10" dirty="0">
                <a:latin typeface="Times New Roman"/>
                <a:cs typeface="Times New Roman"/>
              </a:rPr>
              <a:t>itself </a:t>
            </a:r>
            <a:r>
              <a:rPr sz="2000" spc="5" dirty="0">
                <a:latin typeface="Times New Roman"/>
                <a:cs typeface="Times New Roman"/>
              </a:rPr>
              <a:t>can </a:t>
            </a:r>
            <a:r>
              <a:rPr sz="2000" spc="-15" dirty="0">
                <a:latin typeface="Times New Roman"/>
                <a:cs typeface="Times New Roman"/>
              </a:rPr>
              <a:t>change, </a:t>
            </a:r>
            <a:r>
              <a:rPr sz="2000" spc="-10" dirty="0">
                <a:latin typeface="Times New Roman"/>
                <a:cs typeface="Times New Roman"/>
              </a:rPr>
              <a:t> </a:t>
            </a:r>
            <a:r>
              <a:rPr sz="2000" spc="-5" dirty="0">
                <a:latin typeface="Times New Roman"/>
                <a:cs typeface="Times New Roman"/>
              </a:rPr>
              <a:t>because</a:t>
            </a:r>
            <a:r>
              <a:rPr sz="2000" spc="280" dirty="0">
                <a:latin typeface="Times New Roman"/>
                <a:cs typeface="Times New Roman"/>
              </a:rPr>
              <a:t> </a:t>
            </a:r>
            <a:r>
              <a:rPr sz="2000" spc="10" dirty="0">
                <a:latin typeface="Times New Roman"/>
                <a:cs typeface="Times New Roman"/>
              </a:rPr>
              <a:t>the</a:t>
            </a:r>
            <a:r>
              <a:rPr sz="2000" spc="305" dirty="0">
                <a:latin typeface="Times New Roman"/>
                <a:cs typeface="Times New Roman"/>
              </a:rPr>
              <a:t> </a:t>
            </a:r>
            <a:r>
              <a:rPr sz="2000" spc="-5" dirty="0">
                <a:latin typeface="Times New Roman"/>
                <a:cs typeface="Times New Roman"/>
              </a:rPr>
              <a:t>conditions</a:t>
            </a:r>
            <a:r>
              <a:rPr sz="2000" spc="325" dirty="0">
                <a:latin typeface="Times New Roman"/>
                <a:cs typeface="Times New Roman"/>
              </a:rPr>
              <a:t> </a:t>
            </a:r>
            <a:r>
              <a:rPr sz="2000" spc="-15" dirty="0">
                <a:latin typeface="Times New Roman"/>
                <a:cs typeface="Times New Roman"/>
              </a:rPr>
              <a:t>can</a:t>
            </a:r>
            <a:r>
              <a:rPr sz="2000" spc="375" dirty="0">
                <a:latin typeface="Times New Roman"/>
                <a:cs typeface="Times New Roman"/>
              </a:rPr>
              <a:t> </a:t>
            </a:r>
            <a:r>
              <a:rPr sz="2000" spc="-5" dirty="0">
                <a:latin typeface="Times New Roman"/>
                <a:cs typeface="Times New Roman"/>
              </a:rPr>
              <a:t>change.</a:t>
            </a:r>
            <a:r>
              <a:rPr sz="2000" spc="305" dirty="0">
                <a:latin typeface="Times New Roman"/>
                <a:cs typeface="Times New Roman"/>
              </a:rPr>
              <a:t> </a:t>
            </a:r>
            <a:r>
              <a:rPr sz="2000" spc="10" dirty="0">
                <a:latin typeface="Times New Roman"/>
                <a:cs typeface="Times New Roman"/>
              </a:rPr>
              <a:t>For</a:t>
            </a:r>
            <a:r>
              <a:rPr sz="2000" spc="280" dirty="0">
                <a:latin typeface="Times New Roman"/>
                <a:cs typeface="Times New Roman"/>
              </a:rPr>
              <a:t> </a:t>
            </a:r>
            <a:r>
              <a:rPr sz="2000" spc="-5" dirty="0">
                <a:latin typeface="Times New Roman"/>
                <a:cs typeface="Times New Roman"/>
              </a:rPr>
              <a:t>instance,</a:t>
            </a:r>
            <a:r>
              <a:rPr sz="2000" spc="320" dirty="0">
                <a:latin typeface="Times New Roman"/>
                <a:cs typeface="Times New Roman"/>
              </a:rPr>
              <a:t> </a:t>
            </a:r>
            <a:r>
              <a:rPr sz="2000" dirty="0">
                <a:latin typeface="Times New Roman"/>
                <a:cs typeface="Times New Roman"/>
              </a:rPr>
              <a:t>imagine</a:t>
            </a:r>
            <a:r>
              <a:rPr sz="2000" spc="275" dirty="0">
                <a:latin typeface="Times New Roman"/>
                <a:cs typeface="Times New Roman"/>
              </a:rPr>
              <a:t> </a:t>
            </a:r>
            <a:r>
              <a:rPr sz="2000" dirty="0">
                <a:latin typeface="Times New Roman"/>
                <a:cs typeface="Times New Roman"/>
              </a:rPr>
              <a:t>a</a:t>
            </a:r>
            <a:r>
              <a:rPr sz="2000" spc="315" dirty="0">
                <a:latin typeface="Times New Roman"/>
                <a:cs typeface="Times New Roman"/>
              </a:rPr>
              <a:t> </a:t>
            </a:r>
            <a:r>
              <a:rPr sz="2000" dirty="0">
                <a:latin typeface="Times New Roman"/>
                <a:cs typeface="Times New Roman"/>
              </a:rPr>
              <a:t>utility</a:t>
            </a:r>
            <a:r>
              <a:rPr lang="en-IN" sz="2000" dirty="0">
                <a:latin typeface="Times New Roman"/>
                <a:cs typeface="Times New Roman"/>
              </a:rPr>
              <a:t> </a:t>
            </a:r>
            <a:r>
              <a:rPr sz="2000" dirty="0">
                <a:latin typeface="Times New Roman"/>
                <a:cs typeface="Times New Roman"/>
              </a:rPr>
              <a:t>company</a:t>
            </a:r>
            <a:r>
              <a:rPr sz="2000" spc="560" dirty="0">
                <a:latin typeface="Times New Roman"/>
                <a:cs typeface="Times New Roman"/>
              </a:rPr>
              <a:t> </a:t>
            </a:r>
            <a:r>
              <a:rPr sz="2000" dirty="0">
                <a:latin typeface="Times New Roman"/>
                <a:cs typeface="Times New Roman"/>
              </a:rPr>
              <a:t>that</a:t>
            </a:r>
            <a:r>
              <a:rPr sz="2000" spc="600" dirty="0">
                <a:latin typeface="Times New Roman"/>
                <a:cs typeface="Times New Roman"/>
              </a:rPr>
              <a:t> </a:t>
            </a:r>
            <a:r>
              <a:rPr sz="2000" spc="-5" dirty="0">
                <a:latin typeface="Times New Roman"/>
                <a:cs typeface="Times New Roman"/>
              </a:rPr>
              <a:t>analyzes</a:t>
            </a:r>
            <a:r>
              <a:rPr sz="2000" spc="630" dirty="0">
                <a:latin typeface="Times New Roman"/>
                <a:cs typeface="Times New Roman"/>
              </a:rPr>
              <a:t> </a:t>
            </a:r>
            <a:r>
              <a:rPr sz="2000" spc="-5" dirty="0">
                <a:latin typeface="Times New Roman"/>
                <a:cs typeface="Times New Roman"/>
              </a:rPr>
              <a:t>weather</a:t>
            </a:r>
            <a:r>
              <a:rPr sz="2000" spc="600" dirty="0">
                <a:latin typeface="Times New Roman"/>
                <a:cs typeface="Times New Roman"/>
              </a:rPr>
              <a:t> </a:t>
            </a:r>
            <a:r>
              <a:rPr sz="2000" dirty="0">
                <a:latin typeface="Times New Roman"/>
                <a:cs typeface="Times New Roman"/>
              </a:rPr>
              <a:t>data</a:t>
            </a:r>
            <a:r>
              <a:rPr sz="2000" spc="615" dirty="0">
                <a:latin typeface="Times New Roman"/>
                <a:cs typeface="Times New Roman"/>
              </a:rPr>
              <a:t> </a:t>
            </a:r>
            <a:r>
              <a:rPr sz="2000" dirty="0">
                <a:latin typeface="Times New Roman"/>
                <a:cs typeface="Times New Roman"/>
              </a:rPr>
              <a:t>and</a:t>
            </a:r>
            <a:r>
              <a:rPr sz="2000" spc="605" dirty="0">
                <a:latin typeface="Times New Roman"/>
                <a:cs typeface="Times New Roman"/>
              </a:rPr>
              <a:t> </a:t>
            </a:r>
            <a:r>
              <a:rPr sz="2000" spc="-10" dirty="0">
                <a:latin typeface="Times New Roman"/>
                <a:cs typeface="Times New Roman"/>
              </a:rPr>
              <a:t>smart-meter</a:t>
            </a:r>
            <a:r>
              <a:rPr sz="2000" spc="590" dirty="0">
                <a:latin typeface="Times New Roman"/>
                <a:cs typeface="Times New Roman"/>
              </a:rPr>
              <a:t> </a:t>
            </a:r>
            <a:r>
              <a:rPr sz="2000" dirty="0">
                <a:latin typeface="Times New Roman"/>
                <a:cs typeface="Times New Roman"/>
              </a:rPr>
              <a:t>data</a:t>
            </a:r>
            <a:r>
              <a:rPr sz="2000" spc="665" dirty="0">
                <a:latin typeface="Times New Roman"/>
                <a:cs typeface="Times New Roman"/>
              </a:rPr>
              <a:t> </a:t>
            </a:r>
            <a:r>
              <a:rPr sz="2000" spc="-5" dirty="0">
                <a:latin typeface="Times New Roman"/>
                <a:cs typeface="Times New Roman"/>
              </a:rPr>
              <a:t>to</a:t>
            </a:r>
            <a:r>
              <a:rPr sz="2000" spc="550" dirty="0">
                <a:latin typeface="Times New Roman"/>
                <a:cs typeface="Times New Roman"/>
              </a:rPr>
              <a:t> </a:t>
            </a:r>
            <a:r>
              <a:rPr sz="2000" spc="-5" dirty="0">
                <a:latin typeface="Times New Roman"/>
                <a:cs typeface="Times New Roman"/>
              </a:rPr>
              <a:t>predict</a:t>
            </a:r>
            <a:r>
              <a:rPr lang="en-IN" sz="2000" spc="-5" dirty="0">
                <a:latin typeface="Times New Roman"/>
                <a:cs typeface="Times New Roman"/>
              </a:rPr>
              <a:t> </a:t>
            </a:r>
            <a:r>
              <a:rPr lang="en-IN" sz="2000" spc="-20" dirty="0">
                <a:latin typeface="Times New Roman"/>
                <a:cs typeface="Times New Roman"/>
              </a:rPr>
              <a:t>customer</a:t>
            </a:r>
            <a:r>
              <a:rPr lang="en-IN" sz="2000" spc="75" dirty="0">
                <a:latin typeface="Times New Roman"/>
                <a:cs typeface="Times New Roman"/>
              </a:rPr>
              <a:t> </a:t>
            </a:r>
            <a:r>
              <a:rPr lang="en-IN" sz="2000" spc="-20" dirty="0">
                <a:latin typeface="Times New Roman"/>
                <a:cs typeface="Times New Roman"/>
              </a:rPr>
              <a:t>power</a:t>
            </a:r>
            <a:r>
              <a:rPr lang="en-IN" sz="2000" spc="70" dirty="0">
                <a:latin typeface="Times New Roman"/>
                <a:cs typeface="Times New Roman"/>
              </a:rPr>
              <a:t> </a:t>
            </a:r>
            <a:r>
              <a:rPr lang="en-IN" sz="2000" spc="-5" dirty="0">
                <a:latin typeface="Times New Roman"/>
                <a:cs typeface="Times New Roman"/>
              </a:rPr>
              <a:t>usage.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What happens when the utility is analyzing this data in real time and it discovers data missing from some of its smart meters? </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47369" y="1525206"/>
            <a:ext cx="8075295" cy="4104778"/>
          </a:xfrm>
          <a:prstGeom prst="rect">
            <a:avLst/>
          </a:prstGeom>
        </p:spPr>
        <p:txBody>
          <a:bodyPr vert="horz" wrap="square" lIns="0" tIns="12700" rIns="0" bIns="0" rtlCol="0">
            <a:spAutoFit/>
          </a:bodyPr>
          <a:lstStyle/>
          <a:p>
            <a:pPr marL="12700">
              <a:lnSpc>
                <a:spcPct val="100000"/>
              </a:lnSpc>
              <a:spcBef>
                <a:spcPts val="100"/>
              </a:spcBef>
            </a:pPr>
            <a:r>
              <a:rPr sz="2000" b="1" spc="-15" dirty="0">
                <a:solidFill>
                  <a:srgbClr val="006FC0"/>
                </a:solidFill>
                <a:latin typeface="Times New Roman"/>
                <a:cs typeface="Times New Roman"/>
              </a:rPr>
              <a:t>Managing</a:t>
            </a:r>
            <a:r>
              <a:rPr sz="2000" b="1" spc="60" dirty="0">
                <a:solidFill>
                  <a:srgbClr val="006FC0"/>
                </a:solidFill>
                <a:latin typeface="Times New Roman"/>
                <a:cs typeface="Times New Roman"/>
              </a:rPr>
              <a:t> </a:t>
            </a:r>
            <a:r>
              <a:rPr sz="2000" b="1" spc="-5" dirty="0">
                <a:solidFill>
                  <a:srgbClr val="006FC0"/>
                </a:solidFill>
                <a:latin typeface="Times New Roman"/>
                <a:cs typeface="Times New Roman"/>
              </a:rPr>
              <a:t>Data</a:t>
            </a:r>
            <a:endParaRPr lang="en-IN" sz="2000" dirty="0">
              <a:latin typeface="Times New Roman"/>
              <a:cs typeface="Times New Roman"/>
            </a:endParaRPr>
          </a:p>
          <a:p>
            <a:pPr>
              <a:lnSpc>
                <a:spcPct val="100000"/>
              </a:lnSpc>
            </a:pPr>
            <a:endParaRPr lang="en-IN" sz="700" dirty="0">
              <a:latin typeface="Times New Roman"/>
              <a:cs typeface="Times New Roman"/>
            </a:endParaRPr>
          </a:p>
          <a:p>
            <a:pPr marL="355600" indent="-343535">
              <a:lnSpc>
                <a:spcPct val="120000"/>
              </a:lnSpc>
              <a:spcBef>
                <a:spcPts val="600"/>
              </a:spcBef>
              <a:spcAft>
                <a:spcPts val="600"/>
              </a:spcAft>
              <a:buChar char="-"/>
              <a:tabLst>
                <a:tab pos="355600" algn="l"/>
                <a:tab pos="356235" algn="l"/>
              </a:tabLst>
            </a:pPr>
            <a:r>
              <a:rPr sz="2000" spc="-20" dirty="0">
                <a:latin typeface="Times New Roman"/>
                <a:cs typeface="Times New Roman"/>
              </a:rPr>
              <a:t>Big</a:t>
            </a:r>
            <a:r>
              <a:rPr sz="2000" spc="45" dirty="0">
                <a:latin typeface="Times New Roman"/>
                <a:cs typeface="Times New Roman"/>
              </a:rPr>
              <a:t> </a:t>
            </a:r>
            <a:r>
              <a:rPr sz="2000" dirty="0">
                <a:latin typeface="Times New Roman"/>
                <a:cs typeface="Times New Roman"/>
              </a:rPr>
              <a:t>Data</a:t>
            </a:r>
            <a:r>
              <a:rPr sz="2000" spc="-45" dirty="0">
                <a:latin typeface="Times New Roman"/>
                <a:cs typeface="Times New Roman"/>
              </a:rPr>
              <a:t> </a:t>
            </a:r>
            <a:r>
              <a:rPr sz="2000" spc="-10" dirty="0">
                <a:latin typeface="Times New Roman"/>
                <a:cs typeface="Times New Roman"/>
              </a:rPr>
              <a:t>makes</a:t>
            </a:r>
            <a:r>
              <a:rPr sz="2000" spc="25" dirty="0">
                <a:latin typeface="Times New Roman"/>
                <a:cs typeface="Times New Roman"/>
              </a:rPr>
              <a:t> </a:t>
            </a:r>
            <a:r>
              <a:rPr sz="2000" spc="-5" dirty="0">
                <a:latin typeface="Times New Roman"/>
                <a:cs typeface="Times New Roman"/>
              </a:rPr>
              <a:t>it</a:t>
            </a:r>
            <a:r>
              <a:rPr sz="2000" spc="-15" dirty="0">
                <a:latin typeface="Times New Roman"/>
                <a:cs typeface="Times New Roman"/>
              </a:rPr>
              <a:t> </a:t>
            </a:r>
            <a:r>
              <a:rPr sz="2000" spc="-5" dirty="0">
                <a:latin typeface="Times New Roman"/>
                <a:cs typeface="Times New Roman"/>
              </a:rPr>
              <a:t>possible</a:t>
            </a:r>
            <a:r>
              <a:rPr sz="2000" spc="15" dirty="0">
                <a:latin typeface="Times New Roman"/>
                <a:cs typeface="Times New Roman"/>
              </a:rPr>
              <a:t> </a:t>
            </a:r>
            <a:r>
              <a:rPr sz="2000" spc="-5" dirty="0">
                <a:latin typeface="Times New Roman"/>
                <a:cs typeface="Times New Roman"/>
              </a:rPr>
              <a:t>to do </a:t>
            </a:r>
            <a:r>
              <a:rPr sz="2000" dirty="0">
                <a:latin typeface="Times New Roman"/>
                <a:cs typeface="Times New Roman"/>
              </a:rPr>
              <a:t>many </a:t>
            </a:r>
            <a:r>
              <a:rPr sz="2000" spc="-5" dirty="0">
                <a:latin typeface="Times New Roman"/>
                <a:cs typeface="Times New Roman"/>
              </a:rPr>
              <a:t>things</a:t>
            </a:r>
            <a:endParaRPr sz="2000" dirty="0">
              <a:latin typeface="Times New Roman"/>
              <a:cs typeface="Times New Roman"/>
            </a:endParaRPr>
          </a:p>
          <a:p>
            <a:pPr marL="355600" marR="10160" indent="-343535">
              <a:lnSpc>
                <a:spcPct val="120000"/>
              </a:lnSpc>
              <a:spcBef>
                <a:spcPts val="600"/>
              </a:spcBef>
              <a:spcAft>
                <a:spcPts val="600"/>
              </a:spcAft>
              <a:buChar char="-"/>
              <a:tabLst>
                <a:tab pos="355600" algn="l"/>
                <a:tab pos="356235" algn="l"/>
                <a:tab pos="1442085" algn="l"/>
                <a:tab pos="1772285" algn="l"/>
                <a:tab pos="2325370" algn="l"/>
                <a:tab pos="3316604" algn="l"/>
                <a:tab pos="4066540" algn="l"/>
                <a:tab pos="6061710" algn="l"/>
                <a:tab pos="7294245" algn="l"/>
              </a:tabLst>
            </a:pPr>
            <a:r>
              <a:rPr sz="2000" spc="25" dirty="0">
                <a:latin typeface="Times New Roman"/>
                <a:cs typeface="Times New Roman"/>
              </a:rPr>
              <a:t>E</a:t>
            </a:r>
            <a:r>
              <a:rPr sz="2000" spc="-50" dirty="0">
                <a:latin typeface="Times New Roman"/>
                <a:cs typeface="Times New Roman"/>
              </a:rPr>
              <a:t>x</a:t>
            </a:r>
            <a:r>
              <a:rPr sz="2000" spc="10" dirty="0">
                <a:latin typeface="Times New Roman"/>
                <a:cs typeface="Times New Roman"/>
              </a:rPr>
              <a:t>a</a:t>
            </a:r>
            <a:r>
              <a:rPr sz="2000" spc="-10" dirty="0">
                <a:latin typeface="Times New Roman"/>
                <a:cs typeface="Times New Roman"/>
              </a:rPr>
              <a:t>m</a:t>
            </a:r>
            <a:r>
              <a:rPr sz="2000" dirty="0">
                <a:latin typeface="Times New Roman"/>
                <a:cs typeface="Times New Roman"/>
              </a:rPr>
              <a:t>p</a:t>
            </a:r>
            <a:r>
              <a:rPr sz="2000" spc="-10" dirty="0">
                <a:latin typeface="Times New Roman"/>
                <a:cs typeface="Times New Roman"/>
              </a:rPr>
              <a:t>l</a:t>
            </a:r>
            <a:r>
              <a:rPr sz="2000" spc="-40" dirty="0">
                <a:latin typeface="Times New Roman"/>
                <a:cs typeface="Times New Roman"/>
              </a:rPr>
              <a:t>e</a:t>
            </a:r>
            <a:r>
              <a:rPr sz="2000" dirty="0">
                <a:latin typeface="Times New Roman"/>
                <a:cs typeface="Times New Roman"/>
              </a:rPr>
              <a:t>,	</a:t>
            </a:r>
            <a:r>
              <a:rPr sz="2000" spc="40" dirty="0">
                <a:latin typeface="Times New Roman"/>
                <a:cs typeface="Times New Roman"/>
              </a:rPr>
              <a:t>t</a:t>
            </a:r>
            <a:r>
              <a:rPr sz="2000" dirty="0">
                <a:latin typeface="Times New Roman"/>
                <a:cs typeface="Times New Roman"/>
              </a:rPr>
              <a:t>o	</a:t>
            </a:r>
            <a:r>
              <a:rPr sz="2000" spc="15" dirty="0">
                <a:latin typeface="Times New Roman"/>
                <a:cs typeface="Times New Roman"/>
              </a:rPr>
              <a:t>s</a:t>
            </a:r>
            <a:r>
              <a:rPr sz="2000" dirty="0">
                <a:latin typeface="Times New Roman"/>
                <a:cs typeface="Times New Roman"/>
              </a:rPr>
              <a:t>p</a:t>
            </a:r>
            <a:r>
              <a:rPr sz="2000" spc="-50" dirty="0">
                <a:latin typeface="Times New Roman"/>
                <a:cs typeface="Times New Roman"/>
              </a:rPr>
              <a:t>o</a:t>
            </a:r>
            <a:r>
              <a:rPr sz="2000" dirty="0">
                <a:latin typeface="Times New Roman"/>
                <a:cs typeface="Times New Roman"/>
              </a:rPr>
              <a:t>t	</a:t>
            </a:r>
            <a:r>
              <a:rPr sz="2000" spc="-5" dirty="0">
                <a:latin typeface="Times New Roman"/>
                <a:cs typeface="Times New Roman"/>
              </a:rPr>
              <a:t>bu</a:t>
            </a:r>
            <a:r>
              <a:rPr sz="2000" spc="15" dirty="0">
                <a:latin typeface="Times New Roman"/>
                <a:cs typeface="Times New Roman"/>
              </a:rPr>
              <a:t>s</a:t>
            </a:r>
            <a:r>
              <a:rPr sz="2000" dirty="0">
                <a:latin typeface="Times New Roman"/>
                <a:cs typeface="Times New Roman"/>
              </a:rPr>
              <a:t>i</a:t>
            </a:r>
            <a:r>
              <a:rPr sz="2000" spc="-10" dirty="0">
                <a:latin typeface="Times New Roman"/>
                <a:cs typeface="Times New Roman"/>
              </a:rPr>
              <a:t>n</a:t>
            </a:r>
            <a:r>
              <a:rPr sz="2000" spc="-40" dirty="0">
                <a:latin typeface="Times New Roman"/>
                <a:cs typeface="Times New Roman"/>
              </a:rPr>
              <a:t>e</a:t>
            </a:r>
            <a:r>
              <a:rPr sz="2000" spc="15" dirty="0">
                <a:latin typeface="Times New Roman"/>
                <a:cs typeface="Times New Roman"/>
              </a:rPr>
              <a:t>s</a:t>
            </a:r>
            <a:r>
              <a:rPr sz="2000" spc="-5" dirty="0">
                <a:latin typeface="Times New Roman"/>
                <a:cs typeface="Times New Roman"/>
              </a:rPr>
              <a:t>s</a:t>
            </a:r>
            <a:r>
              <a:rPr sz="2000" dirty="0">
                <a:latin typeface="Times New Roman"/>
                <a:cs typeface="Times New Roman"/>
              </a:rPr>
              <a:t>	t</a:t>
            </a:r>
            <a:r>
              <a:rPr sz="2000" spc="25" dirty="0">
                <a:latin typeface="Times New Roman"/>
                <a:cs typeface="Times New Roman"/>
              </a:rPr>
              <a:t>r</a:t>
            </a:r>
            <a:r>
              <a:rPr sz="2000" spc="-40" dirty="0">
                <a:latin typeface="Times New Roman"/>
                <a:cs typeface="Times New Roman"/>
              </a:rPr>
              <a:t>e</a:t>
            </a:r>
            <a:r>
              <a:rPr sz="2000" spc="-5" dirty="0">
                <a:latin typeface="Times New Roman"/>
                <a:cs typeface="Times New Roman"/>
              </a:rPr>
              <a:t>nds</a:t>
            </a:r>
            <a:r>
              <a:rPr sz="2000" dirty="0">
                <a:latin typeface="Times New Roman"/>
                <a:cs typeface="Times New Roman"/>
              </a:rPr>
              <a:t>	</a:t>
            </a:r>
            <a:r>
              <a:rPr sz="2000" spc="40" dirty="0">
                <a:latin typeface="Times New Roman"/>
                <a:cs typeface="Times New Roman"/>
              </a:rPr>
              <a:t>m</a:t>
            </a:r>
            <a:r>
              <a:rPr sz="2000" spc="-50" dirty="0">
                <a:latin typeface="Times New Roman"/>
                <a:cs typeface="Times New Roman"/>
              </a:rPr>
              <a:t>o</a:t>
            </a:r>
            <a:r>
              <a:rPr sz="2000" spc="30" dirty="0">
                <a:latin typeface="Times New Roman"/>
                <a:cs typeface="Times New Roman"/>
              </a:rPr>
              <a:t>r</a:t>
            </a:r>
            <a:r>
              <a:rPr sz="2000" dirty="0">
                <a:latin typeface="Times New Roman"/>
                <a:cs typeface="Times New Roman"/>
              </a:rPr>
              <a:t>e </a:t>
            </a:r>
            <a:r>
              <a:rPr sz="2000" spc="-35" dirty="0">
                <a:latin typeface="Times New Roman"/>
                <a:cs typeface="Times New Roman"/>
              </a:rPr>
              <a:t> </a:t>
            </a:r>
            <a:r>
              <a:rPr sz="2000" spc="-20" dirty="0">
                <a:latin typeface="Times New Roman"/>
                <a:cs typeface="Times New Roman"/>
              </a:rPr>
              <a:t>r</a:t>
            </a:r>
            <a:r>
              <a:rPr sz="2000" spc="10" dirty="0">
                <a:latin typeface="Times New Roman"/>
                <a:cs typeface="Times New Roman"/>
              </a:rPr>
              <a:t>a</a:t>
            </a:r>
            <a:r>
              <a:rPr sz="2000" dirty="0">
                <a:latin typeface="Times New Roman"/>
                <a:cs typeface="Times New Roman"/>
              </a:rPr>
              <a:t>pid</a:t>
            </a:r>
            <a:r>
              <a:rPr sz="2000" spc="40" dirty="0">
                <a:latin typeface="Times New Roman"/>
                <a:cs typeface="Times New Roman"/>
              </a:rPr>
              <a:t>l</a:t>
            </a:r>
            <a:r>
              <a:rPr sz="2000" dirty="0">
                <a:latin typeface="Times New Roman"/>
                <a:cs typeface="Times New Roman"/>
              </a:rPr>
              <a:t>y </a:t>
            </a:r>
            <a:r>
              <a:rPr sz="2000" spc="-50" dirty="0">
                <a:latin typeface="Times New Roman"/>
                <a:cs typeface="Times New Roman"/>
              </a:rPr>
              <a:t> </a:t>
            </a:r>
            <a:r>
              <a:rPr sz="2000" spc="10" dirty="0">
                <a:latin typeface="Times New Roman"/>
                <a:cs typeface="Times New Roman"/>
              </a:rPr>
              <a:t>a</a:t>
            </a:r>
            <a:r>
              <a:rPr sz="2000" dirty="0">
                <a:latin typeface="Times New Roman"/>
                <a:cs typeface="Times New Roman"/>
              </a:rPr>
              <a:t>nd	</a:t>
            </a:r>
            <a:r>
              <a:rPr sz="2000" spc="10" dirty="0">
                <a:latin typeface="Times New Roman"/>
                <a:cs typeface="Times New Roman"/>
              </a:rPr>
              <a:t>ac</a:t>
            </a:r>
            <a:r>
              <a:rPr sz="2000" spc="-40" dirty="0">
                <a:latin typeface="Times New Roman"/>
                <a:cs typeface="Times New Roman"/>
              </a:rPr>
              <a:t>c</a:t>
            </a:r>
            <a:r>
              <a:rPr sz="2000" dirty="0">
                <a:latin typeface="Times New Roman"/>
                <a:cs typeface="Times New Roman"/>
              </a:rPr>
              <a:t>u</a:t>
            </a:r>
            <a:r>
              <a:rPr sz="2000" spc="-20" dirty="0">
                <a:latin typeface="Times New Roman"/>
                <a:cs typeface="Times New Roman"/>
              </a:rPr>
              <a:t>r</a:t>
            </a:r>
            <a:r>
              <a:rPr sz="2000" spc="10" dirty="0">
                <a:latin typeface="Times New Roman"/>
                <a:cs typeface="Times New Roman"/>
              </a:rPr>
              <a:t>a</a:t>
            </a:r>
            <a:r>
              <a:rPr sz="2000" spc="40" dirty="0">
                <a:latin typeface="Times New Roman"/>
                <a:cs typeface="Times New Roman"/>
              </a:rPr>
              <a:t>t</a:t>
            </a:r>
            <a:r>
              <a:rPr sz="2000" spc="-40" dirty="0">
                <a:latin typeface="Times New Roman"/>
                <a:cs typeface="Times New Roman"/>
              </a:rPr>
              <a:t>e</a:t>
            </a:r>
            <a:r>
              <a:rPr sz="2000" spc="40" dirty="0">
                <a:latin typeface="Times New Roman"/>
                <a:cs typeface="Times New Roman"/>
              </a:rPr>
              <a:t>l</a:t>
            </a:r>
            <a:r>
              <a:rPr sz="2000" spc="-50" dirty="0">
                <a:latin typeface="Times New Roman"/>
                <a:cs typeface="Times New Roman"/>
              </a:rPr>
              <a:t>y</a:t>
            </a:r>
            <a:r>
              <a:rPr sz="2000" dirty="0">
                <a:latin typeface="Times New Roman"/>
                <a:cs typeface="Times New Roman"/>
              </a:rPr>
              <a:t>,	p</a:t>
            </a:r>
            <a:r>
              <a:rPr sz="2000" spc="30" dirty="0">
                <a:latin typeface="Times New Roman"/>
                <a:cs typeface="Times New Roman"/>
              </a:rPr>
              <a:t>r</a:t>
            </a:r>
            <a:r>
              <a:rPr sz="2000" spc="10" dirty="0">
                <a:latin typeface="Times New Roman"/>
                <a:cs typeface="Times New Roman"/>
              </a:rPr>
              <a:t>e</a:t>
            </a:r>
            <a:r>
              <a:rPr sz="2000" dirty="0">
                <a:latin typeface="Times New Roman"/>
                <a:cs typeface="Times New Roman"/>
              </a:rPr>
              <a:t>v</a:t>
            </a:r>
            <a:r>
              <a:rPr sz="2000" spc="-40" dirty="0">
                <a:latin typeface="Times New Roman"/>
                <a:cs typeface="Times New Roman"/>
              </a:rPr>
              <a:t>e</a:t>
            </a:r>
            <a:r>
              <a:rPr sz="2000" dirty="0">
                <a:latin typeface="Times New Roman"/>
                <a:cs typeface="Times New Roman"/>
              </a:rPr>
              <a:t>nt  </a:t>
            </a:r>
            <a:r>
              <a:rPr sz="2000" spc="-10" dirty="0">
                <a:latin typeface="Times New Roman"/>
                <a:cs typeface="Times New Roman"/>
              </a:rPr>
              <a:t>disease,</a:t>
            </a:r>
            <a:r>
              <a:rPr sz="2000" spc="5" dirty="0">
                <a:latin typeface="Times New Roman"/>
                <a:cs typeface="Times New Roman"/>
              </a:rPr>
              <a:t> </a:t>
            </a:r>
            <a:r>
              <a:rPr sz="2000" spc="-15" dirty="0">
                <a:latin typeface="Times New Roman"/>
                <a:cs typeface="Times New Roman"/>
              </a:rPr>
              <a:t>track</a:t>
            </a:r>
            <a:r>
              <a:rPr sz="2000" spc="50" dirty="0">
                <a:latin typeface="Times New Roman"/>
                <a:cs typeface="Times New Roman"/>
              </a:rPr>
              <a:t> </a:t>
            </a:r>
            <a:r>
              <a:rPr sz="2000" spc="-20" dirty="0">
                <a:latin typeface="Times New Roman"/>
                <a:cs typeface="Times New Roman"/>
              </a:rPr>
              <a:t>crime,</a:t>
            </a:r>
            <a:r>
              <a:rPr sz="2000" spc="105" dirty="0">
                <a:latin typeface="Times New Roman"/>
                <a:cs typeface="Times New Roman"/>
              </a:rPr>
              <a:t> </a:t>
            </a:r>
            <a:r>
              <a:rPr sz="2000" dirty="0">
                <a:latin typeface="Times New Roman"/>
                <a:cs typeface="Times New Roman"/>
              </a:rPr>
              <a:t>and </a:t>
            </a:r>
            <a:r>
              <a:rPr sz="2000" spc="5" dirty="0">
                <a:latin typeface="Times New Roman"/>
                <a:cs typeface="Times New Roman"/>
              </a:rPr>
              <a:t>so</a:t>
            </a:r>
            <a:r>
              <a:rPr sz="2000" spc="-55" dirty="0">
                <a:latin typeface="Times New Roman"/>
                <a:cs typeface="Times New Roman"/>
              </a:rPr>
              <a:t> </a:t>
            </a:r>
            <a:r>
              <a:rPr sz="2000" spc="-20" dirty="0">
                <a:latin typeface="Times New Roman"/>
                <a:cs typeface="Times New Roman"/>
              </a:rPr>
              <a:t>on.</a:t>
            </a:r>
            <a:endParaRPr sz="2000" dirty="0">
              <a:latin typeface="Times New Roman"/>
              <a:cs typeface="Times New Roman"/>
            </a:endParaRPr>
          </a:p>
          <a:p>
            <a:pPr marL="355600" indent="-343535">
              <a:lnSpc>
                <a:spcPct val="120000"/>
              </a:lnSpc>
              <a:spcBef>
                <a:spcPts val="600"/>
              </a:spcBef>
              <a:spcAft>
                <a:spcPts val="600"/>
              </a:spcAft>
              <a:buChar char="-"/>
              <a:tabLst>
                <a:tab pos="355600" algn="l"/>
                <a:tab pos="356235" algn="l"/>
              </a:tabLst>
            </a:pPr>
            <a:r>
              <a:rPr sz="2000" spc="-15" dirty="0">
                <a:latin typeface="Times New Roman"/>
                <a:cs typeface="Times New Roman"/>
              </a:rPr>
              <a:t>Big</a:t>
            </a:r>
            <a:r>
              <a:rPr sz="2000" spc="40" dirty="0">
                <a:latin typeface="Times New Roman"/>
                <a:cs typeface="Times New Roman"/>
              </a:rPr>
              <a:t> </a:t>
            </a:r>
            <a:r>
              <a:rPr sz="2000" dirty="0">
                <a:latin typeface="Times New Roman"/>
                <a:cs typeface="Times New Roman"/>
              </a:rPr>
              <a:t>Data</a:t>
            </a:r>
            <a:r>
              <a:rPr sz="2000" spc="-40" dirty="0">
                <a:latin typeface="Times New Roman"/>
                <a:cs typeface="Times New Roman"/>
              </a:rPr>
              <a:t> </a:t>
            </a:r>
            <a:r>
              <a:rPr sz="2000" spc="-10" dirty="0">
                <a:latin typeface="Times New Roman"/>
                <a:cs typeface="Times New Roman"/>
              </a:rPr>
              <a:t>can</a:t>
            </a:r>
            <a:r>
              <a:rPr sz="2000" spc="50" dirty="0">
                <a:latin typeface="Times New Roman"/>
                <a:cs typeface="Times New Roman"/>
              </a:rPr>
              <a:t> </a:t>
            </a:r>
            <a:r>
              <a:rPr sz="2000" spc="-25" dirty="0">
                <a:latin typeface="Times New Roman"/>
                <a:cs typeface="Times New Roman"/>
              </a:rPr>
              <a:t>reveal</a:t>
            </a:r>
            <a:r>
              <a:rPr sz="2000" spc="95" dirty="0">
                <a:latin typeface="Times New Roman"/>
                <a:cs typeface="Times New Roman"/>
              </a:rPr>
              <a:t> </a:t>
            </a:r>
            <a:r>
              <a:rPr sz="2000" spc="-5" dirty="0">
                <a:latin typeface="Times New Roman"/>
                <a:cs typeface="Times New Roman"/>
              </a:rPr>
              <a:t>valuable</a:t>
            </a:r>
            <a:r>
              <a:rPr sz="2000" spc="50" dirty="0">
                <a:latin typeface="Times New Roman"/>
                <a:cs typeface="Times New Roman"/>
              </a:rPr>
              <a:t> </a:t>
            </a:r>
            <a:r>
              <a:rPr sz="2000" spc="-10" dirty="0">
                <a:latin typeface="Times New Roman"/>
                <a:cs typeface="Times New Roman"/>
              </a:rPr>
              <a:t>patterns</a:t>
            </a:r>
            <a:r>
              <a:rPr sz="2000" spc="10" dirty="0">
                <a:latin typeface="Times New Roman"/>
                <a:cs typeface="Times New Roman"/>
              </a:rPr>
              <a:t> </a:t>
            </a:r>
            <a:r>
              <a:rPr sz="2000" dirty="0">
                <a:latin typeface="Times New Roman"/>
                <a:cs typeface="Times New Roman"/>
              </a:rPr>
              <a:t>and </a:t>
            </a:r>
            <a:r>
              <a:rPr sz="2000" spc="-20" dirty="0">
                <a:latin typeface="Times New Roman"/>
                <a:cs typeface="Times New Roman"/>
              </a:rPr>
              <a:t>information</a:t>
            </a:r>
            <a:endParaRPr sz="2000" dirty="0">
              <a:latin typeface="Times New Roman"/>
              <a:cs typeface="Times New Roman"/>
            </a:endParaRPr>
          </a:p>
          <a:p>
            <a:pPr marL="355600" marR="9525" indent="-343535">
              <a:lnSpc>
                <a:spcPct val="120000"/>
              </a:lnSpc>
              <a:spcBef>
                <a:spcPts val="600"/>
              </a:spcBef>
              <a:spcAft>
                <a:spcPts val="600"/>
              </a:spcAft>
              <a:buChar char="-"/>
              <a:tabLst>
                <a:tab pos="355600" algn="l"/>
                <a:tab pos="356235" algn="l"/>
              </a:tabLst>
            </a:pPr>
            <a:r>
              <a:rPr sz="2000" spc="-5" dirty="0">
                <a:latin typeface="Times New Roman"/>
                <a:cs typeface="Times New Roman"/>
              </a:rPr>
              <a:t>Walmart</a:t>
            </a:r>
            <a:r>
              <a:rPr sz="2000" spc="305" dirty="0">
                <a:latin typeface="Times New Roman"/>
                <a:cs typeface="Times New Roman"/>
              </a:rPr>
              <a:t> </a:t>
            </a:r>
            <a:r>
              <a:rPr sz="2000" dirty="0">
                <a:latin typeface="Times New Roman"/>
                <a:cs typeface="Times New Roman"/>
              </a:rPr>
              <a:t>and</a:t>
            </a:r>
            <a:r>
              <a:rPr sz="2000" spc="305" dirty="0">
                <a:latin typeface="Times New Roman"/>
                <a:cs typeface="Times New Roman"/>
              </a:rPr>
              <a:t> </a:t>
            </a:r>
            <a:r>
              <a:rPr sz="2000" spc="-15" dirty="0">
                <a:latin typeface="Times New Roman"/>
                <a:cs typeface="Times New Roman"/>
              </a:rPr>
              <a:t>Google,</a:t>
            </a:r>
            <a:r>
              <a:rPr sz="2000" spc="355" dirty="0">
                <a:latin typeface="Times New Roman"/>
                <a:cs typeface="Times New Roman"/>
              </a:rPr>
              <a:t> </a:t>
            </a:r>
            <a:r>
              <a:rPr sz="2000" dirty="0">
                <a:latin typeface="Times New Roman"/>
                <a:cs typeface="Times New Roman"/>
              </a:rPr>
              <a:t>have</a:t>
            </a:r>
            <a:r>
              <a:rPr sz="2000" spc="265" dirty="0">
                <a:latin typeface="Times New Roman"/>
                <a:cs typeface="Times New Roman"/>
              </a:rPr>
              <a:t> </a:t>
            </a:r>
            <a:r>
              <a:rPr sz="2000" spc="5" dirty="0">
                <a:latin typeface="Times New Roman"/>
                <a:cs typeface="Times New Roman"/>
              </a:rPr>
              <a:t>been</a:t>
            </a:r>
            <a:r>
              <a:rPr sz="2000" spc="300" dirty="0">
                <a:latin typeface="Times New Roman"/>
                <a:cs typeface="Times New Roman"/>
              </a:rPr>
              <a:t> </a:t>
            </a:r>
            <a:r>
              <a:rPr sz="2000" spc="10" dirty="0">
                <a:latin typeface="Times New Roman"/>
                <a:cs typeface="Times New Roman"/>
              </a:rPr>
              <a:t>able</a:t>
            </a:r>
            <a:r>
              <a:rPr sz="2000" spc="265" dirty="0">
                <a:latin typeface="Times New Roman"/>
                <a:cs typeface="Times New Roman"/>
              </a:rPr>
              <a:t> </a:t>
            </a:r>
            <a:r>
              <a:rPr sz="2000" spc="20" dirty="0">
                <a:latin typeface="Times New Roman"/>
                <a:cs typeface="Times New Roman"/>
              </a:rPr>
              <a:t>to</a:t>
            </a:r>
            <a:r>
              <a:rPr sz="2000" spc="250" dirty="0">
                <a:latin typeface="Times New Roman"/>
                <a:cs typeface="Times New Roman"/>
              </a:rPr>
              <a:t> </a:t>
            </a:r>
            <a:r>
              <a:rPr sz="2000" dirty="0">
                <a:latin typeface="Times New Roman"/>
                <a:cs typeface="Times New Roman"/>
              </a:rPr>
              <a:t>process</a:t>
            </a:r>
            <a:r>
              <a:rPr sz="2000" spc="315" dirty="0">
                <a:latin typeface="Times New Roman"/>
                <a:cs typeface="Times New Roman"/>
              </a:rPr>
              <a:t> </a:t>
            </a:r>
            <a:r>
              <a:rPr sz="2000" spc="-15" dirty="0">
                <a:latin typeface="Times New Roman"/>
                <a:cs typeface="Times New Roman"/>
              </a:rPr>
              <a:t>Big</a:t>
            </a:r>
            <a:r>
              <a:rPr sz="2000" spc="300" dirty="0">
                <a:latin typeface="Times New Roman"/>
                <a:cs typeface="Times New Roman"/>
              </a:rPr>
              <a:t> </a:t>
            </a:r>
            <a:r>
              <a:rPr sz="2000" spc="-5" dirty="0">
                <a:latin typeface="Times New Roman"/>
                <a:cs typeface="Times New Roman"/>
              </a:rPr>
              <a:t>Data</a:t>
            </a:r>
            <a:r>
              <a:rPr sz="2000" spc="370" dirty="0">
                <a:latin typeface="Times New Roman"/>
                <a:cs typeface="Times New Roman"/>
              </a:rPr>
              <a:t> </a:t>
            </a:r>
            <a:r>
              <a:rPr sz="2000" spc="-5" dirty="0">
                <a:latin typeface="Times New Roman"/>
                <a:cs typeface="Times New Roman"/>
              </a:rPr>
              <a:t>for</a:t>
            </a:r>
            <a:r>
              <a:rPr sz="2000" spc="330" dirty="0">
                <a:latin typeface="Times New Roman"/>
                <a:cs typeface="Times New Roman"/>
              </a:rPr>
              <a:t> </a:t>
            </a:r>
            <a:r>
              <a:rPr sz="2000" spc="-15" dirty="0">
                <a:latin typeface="Times New Roman"/>
                <a:cs typeface="Times New Roman"/>
              </a:rPr>
              <a:t>years,</a:t>
            </a:r>
            <a:r>
              <a:rPr sz="2000" spc="300" dirty="0">
                <a:latin typeface="Times New Roman"/>
                <a:cs typeface="Times New Roman"/>
              </a:rPr>
              <a:t> </a:t>
            </a:r>
            <a:r>
              <a:rPr sz="2000" spc="-5" dirty="0">
                <a:latin typeface="Times New Roman"/>
                <a:cs typeface="Times New Roman"/>
              </a:rPr>
              <a:t>but </a:t>
            </a:r>
            <a:r>
              <a:rPr sz="2000" spc="-484" dirty="0">
                <a:latin typeface="Times New Roman"/>
                <a:cs typeface="Times New Roman"/>
              </a:rPr>
              <a:t> </a:t>
            </a:r>
            <a:r>
              <a:rPr sz="2000" spc="-20" dirty="0">
                <a:latin typeface="Times New Roman"/>
                <a:cs typeface="Times New Roman"/>
              </a:rPr>
              <a:t>only</a:t>
            </a:r>
            <a:r>
              <a:rPr sz="2000" spc="45" dirty="0">
                <a:latin typeface="Times New Roman"/>
                <a:cs typeface="Times New Roman"/>
              </a:rPr>
              <a:t> </a:t>
            </a:r>
            <a:r>
              <a:rPr sz="2000" spc="5" dirty="0">
                <a:latin typeface="Times New Roman"/>
                <a:cs typeface="Times New Roman"/>
              </a:rPr>
              <a:t>at</a:t>
            </a:r>
            <a:r>
              <a:rPr sz="2000" spc="-5" dirty="0">
                <a:latin typeface="Times New Roman"/>
                <a:cs typeface="Times New Roman"/>
              </a:rPr>
              <a:t> </a:t>
            </a:r>
            <a:r>
              <a:rPr sz="2000" spc="-10" dirty="0">
                <a:latin typeface="Times New Roman"/>
                <a:cs typeface="Times New Roman"/>
              </a:rPr>
              <a:t>great</a:t>
            </a:r>
            <a:r>
              <a:rPr sz="2000" spc="45" dirty="0">
                <a:latin typeface="Times New Roman"/>
                <a:cs typeface="Times New Roman"/>
              </a:rPr>
              <a:t> </a:t>
            </a:r>
            <a:r>
              <a:rPr sz="2000" spc="-20" dirty="0">
                <a:latin typeface="Times New Roman"/>
                <a:cs typeface="Times New Roman"/>
              </a:rPr>
              <a:t>expense.</a:t>
            </a:r>
            <a:endParaRPr sz="2000" dirty="0">
              <a:latin typeface="Times New Roman"/>
              <a:cs typeface="Times New Roman"/>
            </a:endParaRPr>
          </a:p>
          <a:p>
            <a:pPr marL="355600" marR="5080" indent="-343535">
              <a:lnSpc>
                <a:spcPct val="120000"/>
              </a:lnSpc>
              <a:spcBef>
                <a:spcPts val="600"/>
              </a:spcBef>
              <a:spcAft>
                <a:spcPts val="600"/>
              </a:spcAft>
              <a:buChar char="-"/>
              <a:tabLst>
                <a:tab pos="355600" algn="l"/>
                <a:tab pos="356235" algn="l"/>
                <a:tab pos="1359535" algn="l"/>
                <a:tab pos="2534920" algn="l"/>
                <a:tab pos="3265804" algn="l"/>
                <a:tab pos="4517390" algn="l"/>
                <a:tab pos="5057775" algn="l"/>
                <a:tab pos="6468110" algn="l"/>
                <a:tab pos="7510145" algn="l"/>
              </a:tabLst>
            </a:pPr>
            <a:r>
              <a:rPr sz="2000" spc="-25" dirty="0">
                <a:latin typeface="Times New Roman"/>
                <a:cs typeface="Times New Roman"/>
              </a:rPr>
              <a:t>T</a:t>
            </a:r>
            <a:r>
              <a:rPr sz="2000" dirty="0">
                <a:latin typeface="Times New Roman"/>
                <a:cs typeface="Times New Roman"/>
              </a:rPr>
              <a:t>od</a:t>
            </a:r>
            <a:r>
              <a:rPr sz="2000" spc="55" dirty="0">
                <a:latin typeface="Times New Roman"/>
                <a:cs typeface="Times New Roman"/>
              </a:rPr>
              <a:t>a</a:t>
            </a:r>
            <a:r>
              <a:rPr sz="2000" spc="-55" dirty="0">
                <a:latin typeface="Times New Roman"/>
                <a:cs typeface="Times New Roman"/>
              </a:rPr>
              <a:t>y</a:t>
            </a:r>
            <a:r>
              <a:rPr sz="2000" spc="-20" dirty="0">
                <a:latin typeface="Times New Roman"/>
                <a:cs typeface="Times New Roman"/>
              </a:rPr>
              <a:t>’</a:t>
            </a:r>
            <a:r>
              <a:rPr sz="2000" dirty="0">
                <a:latin typeface="Times New Roman"/>
                <a:cs typeface="Times New Roman"/>
              </a:rPr>
              <a:t>s	h</a:t>
            </a:r>
            <a:r>
              <a:rPr sz="2000" spc="5" dirty="0">
                <a:latin typeface="Times New Roman"/>
                <a:cs typeface="Times New Roman"/>
              </a:rPr>
              <a:t>a</a:t>
            </a:r>
            <a:r>
              <a:rPr sz="2000" spc="-20" dirty="0">
                <a:latin typeface="Times New Roman"/>
                <a:cs typeface="Times New Roman"/>
              </a:rPr>
              <a:t>r</a:t>
            </a:r>
            <a:r>
              <a:rPr sz="2000" dirty="0">
                <a:latin typeface="Times New Roman"/>
                <a:cs typeface="Times New Roman"/>
              </a:rPr>
              <a:t>dw</a:t>
            </a:r>
            <a:r>
              <a:rPr sz="2000" spc="10" dirty="0">
                <a:latin typeface="Times New Roman"/>
                <a:cs typeface="Times New Roman"/>
              </a:rPr>
              <a:t>a</a:t>
            </a:r>
            <a:r>
              <a:rPr sz="2000" spc="-20" dirty="0">
                <a:latin typeface="Times New Roman"/>
                <a:cs typeface="Times New Roman"/>
              </a:rPr>
              <a:t>r</a:t>
            </a:r>
            <a:r>
              <a:rPr sz="2000" spc="-40" dirty="0">
                <a:latin typeface="Times New Roman"/>
                <a:cs typeface="Times New Roman"/>
              </a:rPr>
              <a:t>e</a:t>
            </a:r>
            <a:r>
              <a:rPr sz="2000" dirty="0">
                <a:latin typeface="Times New Roman"/>
                <a:cs typeface="Times New Roman"/>
              </a:rPr>
              <a:t>,	</a:t>
            </a:r>
            <a:r>
              <a:rPr sz="2000" spc="-40" dirty="0">
                <a:latin typeface="Times New Roman"/>
                <a:cs typeface="Times New Roman"/>
              </a:rPr>
              <a:t>c</a:t>
            </a:r>
            <a:r>
              <a:rPr sz="2000" spc="40" dirty="0">
                <a:latin typeface="Times New Roman"/>
                <a:cs typeface="Times New Roman"/>
              </a:rPr>
              <a:t>l</a:t>
            </a:r>
            <a:r>
              <a:rPr sz="2000" spc="-55" dirty="0">
                <a:latin typeface="Times New Roman"/>
                <a:cs typeface="Times New Roman"/>
              </a:rPr>
              <a:t>o</a:t>
            </a:r>
            <a:r>
              <a:rPr sz="2000" dirty="0">
                <a:latin typeface="Times New Roman"/>
                <a:cs typeface="Times New Roman"/>
              </a:rPr>
              <a:t>ud	</a:t>
            </a:r>
            <a:r>
              <a:rPr sz="2000" spc="5" dirty="0">
                <a:latin typeface="Times New Roman"/>
                <a:cs typeface="Times New Roman"/>
              </a:rPr>
              <a:t>c</a:t>
            </a:r>
            <a:r>
              <a:rPr sz="2000" spc="-55" dirty="0">
                <a:latin typeface="Times New Roman"/>
                <a:cs typeface="Times New Roman"/>
              </a:rPr>
              <a:t>o</a:t>
            </a:r>
            <a:r>
              <a:rPr sz="2000" dirty="0">
                <a:latin typeface="Times New Roman"/>
                <a:cs typeface="Times New Roman"/>
              </a:rPr>
              <a:t>m</a:t>
            </a:r>
            <a:r>
              <a:rPr sz="2000" spc="-10" dirty="0">
                <a:latin typeface="Times New Roman"/>
                <a:cs typeface="Times New Roman"/>
              </a:rPr>
              <a:t>p</a:t>
            </a:r>
            <a:r>
              <a:rPr sz="2000" dirty="0">
                <a:latin typeface="Times New Roman"/>
                <a:cs typeface="Times New Roman"/>
              </a:rPr>
              <a:t>u</a:t>
            </a:r>
            <a:r>
              <a:rPr sz="2000" spc="-10" dirty="0">
                <a:latin typeface="Times New Roman"/>
                <a:cs typeface="Times New Roman"/>
              </a:rPr>
              <a:t>ti</a:t>
            </a:r>
            <a:r>
              <a:rPr sz="2000" dirty="0">
                <a:latin typeface="Times New Roman"/>
                <a:cs typeface="Times New Roman"/>
              </a:rPr>
              <a:t>ng	</a:t>
            </a:r>
            <a:r>
              <a:rPr sz="2000" spc="5" dirty="0">
                <a:latin typeface="Times New Roman"/>
                <a:cs typeface="Times New Roman"/>
              </a:rPr>
              <a:t>a</a:t>
            </a:r>
            <a:r>
              <a:rPr sz="2000" dirty="0">
                <a:latin typeface="Times New Roman"/>
                <a:cs typeface="Times New Roman"/>
              </a:rPr>
              <a:t>nd	</a:t>
            </a:r>
            <a:r>
              <a:rPr sz="2000" spc="-55" dirty="0">
                <a:latin typeface="Times New Roman"/>
                <a:cs typeface="Times New Roman"/>
              </a:rPr>
              <a:t>o</a:t>
            </a:r>
            <a:r>
              <a:rPr sz="2000" spc="45" dirty="0">
                <a:latin typeface="Times New Roman"/>
                <a:cs typeface="Times New Roman"/>
              </a:rPr>
              <a:t>p</a:t>
            </a:r>
            <a:r>
              <a:rPr sz="2000" spc="-40" dirty="0">
                <a:latin typeface="Times New Roman"/>
                <a:cs typeface="Times New Roman"/>
              </a:rPr>
              <a:t>e</a:t>
            </a:r>
            <a:r>
              <a:rPr sz="2000" spc="5" dirty="0">
                <a:latin typeface="Times New Roman"/>
                <a:cs typeface="Times New Roman"/>
              </a:rPr>
              <a:t>n</a:t>
            </a:r>
            <a:r>
              <a:rPr sz="2000" spc="-20" dirty="0">
                <a:latin typeface="Times New Roman"/>
                <a:cs typeface="Times New Roman"/>
              </a:rPr>
              <a:t>-</a:t>
            </a:r>
            <a:r>
              <a:rPr sz="2000" spc="70" dirty="0">
                <a:latin typeface="Times New Roman"/>
                <a:cs typeface="Times New Roman"/>
              </a:rPr>
              <a:t>s</a:t>
            </a:r>
            <a:r>
              <a:rPr sz="2000" spc="-50" dirty="0">
                <a:latin typeface="Times New Roman"/>
                <a:cs typeface="Times New Roman"/>
              </a:rPr>
              <a:t>o</a:t>
            </a:r>
            <a:r>
              <a:rPr sz="2000" dirty="0">
                <a:latin typeface="Times New Roman"/>
                <a:cs typeface="Times New Roman"/>
              </a:rPr>
              <a:t>u</a:t>
            </a:r>
            <a:r>
              <a:rPr sz="2000" spc="30" dirty="0">
                <a:latin typeface="Times New Roman"/>
                <a:cs typeface="Times New Roman"/>
              </a:rPr>
              <a:t>r</a:t>
            </a:r>
            <a:r>
              <a:rPr sz="2000" spc="10" dirty="0">
                <a:latin typeface="Times New Roman"/>
                <a:cs typeface="Times New Roman"/>
              </a:rPr>
              <a:t>c</a:t>
            </a:r>
            <a:r>
              <a:rPr sz="2000" dirty="0">
                <a:latin typeface="Times New Roman"/>
                <a:cs typeface="Times New Roman"/>
              </a:rPr>
              <a:t>e	</a:t>
            </a:r>
            <a:r>
              <a:rPr sz="2000" spc="20" dirty="0">
                <a:latin typeface="Times New Roman"/>
                <a:cs typeface="Times New Roman"/>
              </a:rPr>
              <a:t>s</a:t>
            </a:r>
            <a:r>
              <a:rPr sz="2000" dirty="0">
                <a:latin typeface="Times New Roman"/>
                <a:cs typeface="Times New Roman"/>
              </a:rPr>
              <a:t>o</a:t>
            </a:r>
            <a:r>
              <a:rPr sz="2000" spc="-70" dirty="0">
                <a:latin typeface="Times New Roman"/>
                <a:cs typeface="Times New Roman"/>
              </a:rPr>
              <a:t>f</a:t>
            </a:r>
            <a:r>
              <a:rPr sz="2000" spc="40" dirty="0">
                <a:latin typeface="Times New Roman"/>
                <a:cs typeface="Times New Roman"/>
              </a:rPr>
              <a:t>t</a:t>
            </a:r>
            <a:r>
              <a:rPr sz="2000" dirty="0">
                <a:latin typeface="Times New Roman"/>
                <a:cs typeface="Times New Roman"/>
              </a:rPr>
              <a:t>w</a:t>
            </a:r>
            <a:r>
              <a:rPr sz="2000" spc="10" dirty="0">
                <a:latin typeface="Times New Roman"/>
                <a:cs typeface="Times New Roman"/>
              </a:rPr>
              <a:t>a</a:t>
            </a:r>
            <a:r>
              <a:rPr sz="2000" spc="-20" dirty="0">
                <a:latin typeface="Times New Roman"/>
                <a:cs typeface="Times New Roman"/>
              </a:rPr>
              <a:t>r</a:t>
            </a:r>
            <a:r>
              <a:rPr sz="2000" dirty="0">
                <a:latin typeface="Times New Roman"/>
                <a:cs typeface="Times New Roman"/>
              </a:rPr>
              <a:t>e	m</a:t>
            </a:r>
            <a:r>
              <a:rPr sz="2000" spc="5" dirty="0">
                <a:latin typeface="Times New Roman"/>
                <a:cs typeface="Times New Roman"/>
              </a:rPr>
              <a:t>a</a:t>
            </a:r>
            <a:r>
              <a:rPr sz="2000" dirty="0">
                <a:latin typeface="Times New Roman"/>
                <a:cs typeface="Times New Roman"/>
              </a:rPr>
              <a:t>ke  </a:t>
            </a:r>
            <a:r>
              <a:rPr sz="2000" spc="-15" dirty="0">
                <a:latin typeface="Times New Roman"/>
                <a:cs typeface="Times New Roman"/>
              </a:rPr>
              <a:t>processing</a:t>
            </a:r>
            <a:r>
              <a:rPr sz="2000" spc="105" dirty="0">
                <a:latin typeface="Times New Roman"/>
                <a:cs typeface="Times New Roman"/>
              </a:rPr>
              <a:t> </a:t>
            </a:r>
            <a:r>
              <a:rPr sz="2000" spc="-15" dirty="0">
                <a:latin typeface="Times New Roman"/>
                <a:cs typeface="Times New Roman"/>
              </a:rPr>
              <a:t>Big</a:t>
            </a:r>
            <a:r>
              <a:rPr sz="2000" spc="45" dirty="0">
                <a:latin typeface="Times New Roman"/>
                <a:cs typeface="Times New Roman"/>
              </a:rPr>
              <a:t> </a:t>
            </a:r>
            <a:r>
              <a:rPr sz="2000" dirty="0">
                <a:latin typeface="Times New Roman"/>
                <a:cs typeface="Times New Roman"/>
              </a:rPr>
              <a:t>Data</a:t>
            </a:r>
            <a:r>
              <a:rPr sz="2000" spc="-45" dirty="0">
                <a:latin typeface="Times New Roman"/>
                <a:cs typeface="Times New Roman"/>
              </a:rPr>
              <a:t> </a:t>
            </a:r>
            <a:r>
              <a:rPr sz="2000" spc="-25" dirty="0">
                <a:latin typeface="Times New Roman"/>
                <a:cs typeface="Times New Roman"/>
              </a:rPr>
              <a:t>affordable</a:t>
            </a:r>
            <a:r>
              <a:rPr sz="2000" spc="175" dirty="0">
                <a:latin typeface="Times New Roman"/>
                <a:cs typeface="Times New Roman"/>
              </a:rPr>
              <a:t> </a:t>
            </a:r>
            <a:r>
              <a:rPr sz="2000" spc="-45" dirty="0">
                <a:latin typeface="Times New Roman"/>
                <a:cs typeface="Times New Roman"/>
              </a:rPr>
              <a:t>for</a:t>
            </a:r>
            <a:r>
              <a:rPr sz="2000" spc="135" dirty="0">
                <a:latin typeface="Times New Roman"/>
                <a:cs typeface="Times New Roman"/>
              </a:rPr>
              <a:t> </a:t>
            </a:r>
            <a:r>
              <a:rPr sz="2000" spc="-15" dirty="0">
                <a:latin typeface="Times New Roman"/>
                <a:cs typeface="Times New Roman"/>
              </a:rPr>
              <a:t>most</a:t>
            </a:r>
            <a:r>
              <a:rPr sz="2000" dirty="0">
                <a:latin typeface="Times New Roman"/>
                <a:cs typeface="Times New Roman"/>
              </a:rPr>
              <a:t> </a:t>
            </a:r>
            <a:r>
              <a:rPr sz="2000" spc="-15" dirty="0">
                <a:latin typeface="Times New Roman"/>
                <a:cs typeface="Times New Roman"/>
              </a:rPr>
              <a:t>organizations.</a:t>
            </a:r>
            <a:endParaRPr sz="2000" dirty="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685800" y="1295400"/>
            <a:ext cx="8084184" cy="3714030"/>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006FC0"/>
                </a:solidFill>
                <a:latin typeface="Times New Roman"/>
                <a:cs typeface="Times New Roman"/>
              </a:rPr>
              <a:t>Steps</a:t>
            </a:r>
            <a:r>
              <a:rPr sz="2000" b="1" spc="10" dirty="0">
                <a:solidFill>
                  <a:srgbClr val="006FC0"/>
                </a:solidFill>
                <a:latin typeface="Times New Roman"/>
                <a:cs typeface="Times New Roman"/>
              </a:rPr>
              <a:t> </a:t>
            </a:r>
            <a:r>
              <a:rPr sz="2000" b="1" spc="-10" dirty="0">
                <a:solidFill>
                  <a:srgbClr val="006FC0"/>
                </a:solidFill>
                <a:latin typeface="Times New Roman"/>
                <a:cs typeface="Times New Roman"/>
              </a:rPr>
              <a:t>for</a:t>
            </a:r>
            <a:r>
              <a:rPr sz="2000" b="1" spc="-5" dirty="0">
                <a:solidFill>
                  <a:srgbClr val="006FC0"/>
                </a:solidFill>
                <a:latin typeface="Times New Roman"/>
                <a:cs typeface="Times New Roman"/>
              </a:rPr>
              <a:t> </a:t>
            </a:r>
            <a:r>
              <a:rPr sz="2000" b="1" spc="-15" dirty="0">
                <a:solidFill>
                  <a:srgbClr val="006FC0"/>
                </a:solidFill>
                <a:latin typeface="Times New Roman"/>
                <a:cs typeface="Times New Roman"/>
              </a:rPr>
              <a:t>Managing</a:t>
            </a:r>
            <a:r>
              <a:rPr sz="2000" b="1" spc="75" dirty="0">
                <a:solidFill>
                  <a:srgbClr val="006FC0"/>
                </a:solidFill>
                <a:latin typeface="Times New Roman"/>
                <a:cs typeface="Times New Roman"/>
              </a:rPr>
              <a:t> </a:t>
            </a:r>
            <a:r>
              <a:rPr sz="2000" b="1" spc="-5" dirty="0">
                <a:solidFill>
                  <a:srgbClr val="006FC0"/>
                </a:solidFill>
                <a:latin typeface="Times New Roman"/>
                <a:cs typeface="Times New Roman"/>
              </a:rPr>
              <a:t>Data</a:t>
            </a:r>
            <a:endParaRPr sz="2000" dirty="0">
              <a:latin typeface="Times New Roman"/>
              <a:cs typeface="Times New Roman"/>
            </a:endParaRPr>
          </a:p>
          <a:p>
            <a:pPr>
              <a:lnSpc>
                <a:spcPct val="100000"/>
              </a:lnSpc>
              <a:spcBef>
                <a:spcPts val="55"/>
              </a:spcBef>
            </a:pPr>
            <a:endParaRPr sz="1400" dirty="0">
              <a:latin typeface="Times New Roman"/>
              <a:cs typeface="Times New Roman"/>
            </a:endParaRPr>
          </a:p>
          <a:p>
            <a:pPr marL="469900" marR="5080" indent="-457834" algn="just">
              <a:lnSpc>
                <a:spcPct val="129299"/>
              </a:lnSpc>
              <a:buAutoNum type="arabicPeriod"/>
              <a:tabLst>
                <a:tab pos="470534" algn="l"/>
              </a:tabLst>
            </a:pPr>
            <a:r>
              <a:rPr sz="2000" b="1" spc="-10" dirty="0">
                <a:latin typeface="Times New Roman"/>
                <a:cs typeface="Times New Roman"/>
              </a:rPr>
              <a:t>Integrate</a:t>
            </a:r>
            <a:r>
              <a:rPr sz="2000" b="1" spc="-5" dirty="0">
                <a:latin typeface="Times New Roman"/>
                <a:cs typeface="Times New Roman"/>
              </a:rPr>
              <a:t> Information</a:t>
            </a:r>
            <a:r>
              <a:rPr sz="2000" b="1" dirty="0">
                <a:latin typeface="Times New Roman"/>
                <a:cs typeface="Times New Roman"/>
              </a:rPr>
              <a:t> </a:t>
            </a:r>
            <a:r>
              <a:rPr sz="2000" b="1" spc="-15" dirty="0">
                <a:latin typeface="Times New Roman"/>
                <a:cs typeface="Times New Roman"/>
              </a:rPr>
              <a:t>silos</a:t>
            </a:r>
            <a:r>
              <a:rPr sz="2000" b="1" spc="-10" dirty="0">
                <a:latin typeface="Times New Roman"/>
                <a:cs typeface="Times New Roman"/>
              </a:rPr>
              <a:t> </a:t>
            </a:r>
            <a:r>
              <a:rPr sz="2000" spc="5" dirty="0">
                <a:latin typeface="Times New Roman"/>
                <a:cs typeface="Times New Roman"/>
              </a:rPr>
              <a:t>into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database</a:t>
            </a:r>
            <a:r>
              <a:rPr sz="2000" spc="5" dirty="0">
                <a:latin typeface="Times New Roman"/>
                <a:cs typeface="Times New Roman"/>
              </a:rPr>
              <a:t> </a:t>
            </a:r>
            <a:r>
              <a:rPr sz="2000" spc="-10" dirty="0">
                <a:latin typeface="Times New Roman"/>
                <a:cs typeface="Times New Roman"/>
              </a:rPr>
              <a:t>environment</a:t>
            </a:r>
            <a:r>
              <a:rPr sz="2000" spc="-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15" dirty="0">
                <a:latin typeface="Times New Roman"/>
                <a:cs typeface="Times New Roman"/>
              </a:rPr>
              <a:t>then</a:t>
            </a:r>
            <a:r>
              <a:rPr sz="2000" spc="-10" dirty="0">
                <a:latin typeface="Times New Roman"/>
                <a:cs typeface="Times New Roman"/>
              </a:rPr>
              <a:t> </a:t>
            </a:r>
            <a:r>
              <a:rPr sz="2000" spc="40" dirty="0">
                <a:latin typeface="Times New Roman"/>
                <a:cs typeface="Times New Roman"/>
              </a:rPr>
              <a:t>to </a:t>
            </a:r>
            <a:r>
              <a:rPr sz="2000" spc="45" dirty="0">
                <a:latin typeface="Times New Roman"/>
                <a:cs typeface="Times New Roman"/>
              </a:rPr>
              <a:t> </a:t>
            </a:r>
            <a:r>
              <a:rPr sz="2000" spc="-10" dirty="0">
                <a:latin typeface="Times New Roman"/>
                <a:cs typeface="Times New Roman"/>
              </a:rPr>
              <a:t>develop </a:t>
            </a:r>
            <a:r>
              <a:rPr sz="2000" dirty="0">
                <a:latin typeface="Times New Roman"/>
                <a:cs typeface="Times New Roman"/>
              </a:rPr>
              <a:t>data </a:t>
            </a:r>
            <a:r>
              <a:rPr sz="2000" spc="-10" dirty="0">
                <a:latin typeface="Times New Roman"/>
                <a:cs typeface="Times New Roman"/>
              </a:rPr>
              <a:t>warehouses</a:t>
            </a:r>
            <a:r>
              <a:rPr sz="2000" spc="480" dirty="0">
                <a:latin typeface="Times New Roman"/>
                <a:cs typeface="Times New Roman"/>
              </a:rPr>
              <a:t> </a:t>
            </a:r>
            <a:r>
              <a:rPr sz="2000" spc="-10" dirty="0">
                <a:latin typeface="Times New Roman"/>
                <a:cs typeface="Times New Roman"/>
              </a:rPr>
              <a:t>for </a:t>
            </a:r>
            <a:r>
              <a:rPr sz="2000" spc="-5" dirty="0">
                <a:latin typeface="Times New Roman"/>
                <a:cs typeface="Times New Roman"/>
              </a:rPr>
              <a:t>decision making.(</a:t>
            </a:r>
            <a:r>
              <a:rPr sz="2000" b="1" i="1" spc="-5" dirty="0">
                <a:latin typeface="Times New Roman"/>
                <a:cs typeface="Times New Roman"/>
              </a:rPr>
              <a:t>An information </a:t>
            </a:r>
            <a:r>
              <a:rPr sz="2000" b="1" i="1" dirty="0">
                <a:latin typeface="Times New Roman"/>
                <a:cs typeface="Times New Roman"/>
              </a:rPr>
              <a:t>silo </a:t>
            </a:r>
            <a:r>
              <a:rPr sz="2000" spc="-5" dirty="0">
                <a:latin typeface="Times New Roman"/>
                <a:cs typeface="Times New Roman"/>
              </a:rPr>
              <a:t>is </a:t>
            </a:r>
            <a:r>
              <a:rPr sz="2000" spc="10" dirty="0">
                <a:latin typeface="Times New Roman"/>
                <a:cs typeface="Times New Roman"/>
              </a:rPr>
              <a:t>an </a:t>
            </a:r>
            <a:r>
              <a:rPr sz="2000" spc="15" dirty="0">
                <a:latin typeface="Times New Roman"/>
                <a:cs typeface="Times New Roman"/>
              </a:rPr>
              <a:t> </a:t>
            </a:r>
            <a:r>
              <a:rPr sz="2000" spc="-15" dirty="0">
                <a:latin typeface="Times New Roman"/>
                <a:cs typeface="Times New Roman"/>
              </a:rPr>
              <a:t>IS</a:t>
            </a:r>
            <a:r>
              <a:rPr sz="2000" spc="35" dirty="0">
                <a:latin typeface="Times New Roman"/>
                <a:cs typeface="Times New Roman"/>
              </a:rPr>
              <a:t> </a:t>
            </a:r>
            <a:r>
              <a:rPr sz="2000" dirty="0">
                <a:latin typeface="Times New Roman"/>
                <a:cs typeface="Times New Roman"/>
              </a:rPr>
              <a:t>that</a:t>
            </a:r>
            <a:r>
              <a:rPr sz="2000" spc="-55" dirty="0">
                <a:latin typeface="Times New Roman"/>
                <a:cs typeface="Times New Roman"/>
              </a:rPr>
              <a:t> </a:t>
            </a:r>
            <a:r>
              <a:rPr sz="2000" spc="-25" dirty="0">
                <a:latin typeface="Times New Roman"/>
                <a:cs typeface="Times New Roman"/>
              </a:rPr>
              <a:t>does</a:t>
            </a:r>
            <a:r>
              <a:rPr sz="2000" spc="120" dirty="0">
                <a:latin typeface="Times New Roman"/>
                <a:cs typeface="Times New Roman"/>
              </a:rPr>
              <a:t> </a:t>
            </a:r>
            <a:r>
              <a:rPr sz="2000" spc="-20" dirty="0">
                <a:latin typeface="Times New Roman"/>
                <a:cs typeface="Times New Roman"/>
              </a:rPr>
              <a:t>not</a:t>
            </a:r>
            <a:r>
              <a:rPr sz="2000" spc="45" dirty="0">
                <a:latin typeface="Times New Roman"/>
                <a:cs typeface="Times New Roman"/>
              </a:rPr>
              <a:t> </a:t>
            </a:r>
            <a:r>
              <a:rPr sz="2000" spc="-15" dirty="0">
                <a:latin typeface="Times New Roman"/>
                <a:cs typeface="Times New Roman"/>
              </a:rPr>
              <a:t>communicate</a:t>
            </a:r>
            <a:r>
              <a:rPr sz="2000" spc="114" dirty="0">
                <a:latin typeface="Times New Roman"/>
                <a:cs typeface="Times New Roman"/>
              </a:rPr>
              <a:t> </a:t>
            </a:r>
            <a:r>
              <a:rPr sz="2000" spc="-5" dirty="0">
                <a:latin typeface="Times New Roman"/>
                <a:cs typeface="Times New Roman"/>
              </a:rPr>
              <a:t>with</a:t>
            </a:r>
            <a:r>
              <a:rPr sz="2000" spc="5" dirty="0">
                <a:latin typeface="Times New Roman"/>
                <a:cs typeface="Times New Roman"/>
              </a:rPr>
              <a:t> </a:t>
            </a:r>
            <a:r>
              <a:rPr sz="2000" spc="-20" dirty="0">
                <a:latin typeface="Times New Roman"/>
                <a:cs typeface="Times New Roman"/>
              </a:rPr>
              <a:t>other,</a:t>
            </a:r>
            <a:r>
              <a:rPr sz="2000" spc="100" dirty="0">
                <a:latin typeface="Times New Roman"/>
                <a:cs typeface="Times New Roman"/>
              </a:rPr>
              <a:t> </a:t>
            </a:r>
            <a:r>
              <a:rPr sz="2000" spc="-15" dirty="0">
                <a:latin typeface="Times New Roman"/>
                <a:cs typeface="Times New Roman"/>
              </a:rPr>
              <a:t>related</a:t>
            </a:r>
            <a:r>
              <a:rPr sz="2000" spc="50" dirty="0">
                <a:latin typeface="Times New Roman"/>
                <a:cs typeface="Times New Roman"/>
              </a:rPr>
              <a:t> </a:t>
            </a:r>
            <a:r>
              <a:rPr sz="2000" spc="-15" dirty="0">
                <a:latin typeface="Times New Roman"/>
                <a:cs typeface="Times New Roman"/>
              </a:rPr>
              <a:t>ISs</a:t>
            </a:r>
            <a:r>
              <a:rPr sz="2000" spc="20" dirty="0">
                <a:latin typeface="Times New Roman"/>
                <a:cs typeface="Times New Roman"/>
              </a:rPr>
              <a:t> </a:t>
            </a:r>
            <a:r>
              <a:rPr sz="2000" spc="-5" dirty="0">
                <a:latin typeface="Times New Roman"/>
                <a:cs typeface="Times New Roman"/>
              </a:rPr>
              <a:t>in</a:t>
            </a:r>
            <a:r>
              <a:rPr sz="2000" dirty="0">
                <a:latin typeface="Times New Roman"/>
                <a:cs typeface="Times New Roman"/>
              </a:rPr>
              <a:t> </a:t>
            </a:r>
            <a:r>
              <a:rPr sz="2000" spc="5" dirty="0">
                <a:latin typeface="Times New Roman"/>
                <a:cs typeface="Times New Roman"/>
              </a:rPr>
              <a:t>an</a:t>
            </a:r>
            <a:r>
              <a:rPr sz="2000" dirty="0">
                <a:latin typeface="Times New Roman"/>
                <a:cs typeface="Times New Roman"/>
              </a:rPr>
              <a:t> </a:t>
            </a:r>
            <a:r>
              <a:rPr sz="2000" spc="-15" dirty="0">
                <a:latin typeface="Times New Roman"/>
                <a:cs typeface="Times New Roman"/>
              </a:rPr>
              <a:t>organization)</a:t>
            </a:r>
            <a:endParaRPr sz="2000" dirty="0">
              <a:latin typeface="Times New Roman"/>
              <a:cs typeface="Times New Roman"/>
            </a:endParaRPr>
          </a:p>
          <a:p>
            <a:pPr marL="469900" marR="12065" indent="-457834" algn="just">
              <a:lnSpc>
                <a:spcPts val="3100"/>
              </a:lnSpc>
              <a:spcBef>
                <a:spcPts val="225"/>
              </a:spcBef>
              <a:buAutoNum type="arabicPeriod"/>
              <a:tabLst>
                <a:tab pos="470534" algn="l"/>
              </a:tabLst>
            </a:pPr>
            <a:r>
              <a:rPr sz="2000" b="1" spc="-5" dirty="0">
                <a:latin typeface="Times New Roman"/>
                <a:cs typeface="Times New Roman"/>
              </a:rPr>
              <a:t>Business</a:t>
            </a:r>
            <a:r>
              <a:rPr sz="2000" b="1" dirty="0">
                <a:latin typeface="Times New Roman"/>
                <a:cs typeface="Times New Roman"/>
              </a:rPr>
              <a:t> </a:t>
            </a:r>
            <a:r>
              <a:rPr sz="2000" b="1" spc="-25" dirty="0">
                <a:latin typeface="Times New Roman"/>
                <a:cs typeface="Times New Roman"/>
              </a:rPr>
              <a:t>of</a:t>
            </a:r>
            <a:r>
              <a:rPr sz="2000" b="1" spc="-20" dirty="0">
                <a:latin typeface="Times New Roman"/>
                <a:cs typeface="Times New Roman"/>
              </a:rPr>
              <a:t> </a:t>
            </a:r>
            <a:r>
              <a:rPr sz="2000" b="1" spc="-10" dirty="0">
                <a:latin typeface="Times New Roman"/>
                <a:cs typeface="Times New Roman"/>
              </a:rPr>
              <a:t>information</a:t>
            </a:r>
            <a:r>
              <a:rPr sz="2000" b="1" spc="-5" dirty="0">
                <a:latin typeface="Times New Roman"/>
                <a:cs typeface="Times New Roman"/>
              </a:rPr>
              <a:t> management-</a:t>
            </a:r>
            <a:r>
              <a:rPr sz="2000" b="1" dirty="0">
                <a:latin typeface="Times New Roman"/>
                <a:cs typeface="Times New Roman"/>
              </a:rPr>
              <a:t> </a:t>
            </a:r>
            <a:r>
              <a:rPr sz="2000" spc="-10" dirty="0">
                <a:latin typeface="Times New Roman"/>
                <a:cs typeface="Times New Roman"/>
              </a:rPr>
              <a:t>Oracle,</a:t>
            </a:r>
            <a:r>
              <a:rPr sz="2000" spc="-5" dirty="0">
                <a:latin typeface="Times New Roman"/>
                <a:cs typeface="Times New Roman"/>
              </a:rPr>
              <a:t> </a:t>
            </a:r>
            <a:r>
              <a:rPr sz="2000" spc="-10" dirty="0">
                <a:latin typeface="Times New Roman"/>
                <a:cs typeface="Times New Roman"/>
              </a:rPr>
              <a:t>IBM,</a:t>
            </a:r>
            <a:r>
              <a:rPr sz="2000" spc="480" dirty="0">
                <a:latin typeface="Times New Roman"/>
                <a:cs typeface="Times New Roman"/>
              </a:rPr>
              <a:t> </a:t>
            </a:r>
            <a:r>
              <a:rPr sz="2000" spc="-10" dirty="0">
                <a:latin typeface="Times New Roman"/>
                <a:cs typeface="Times New Roman"/>
              </a:rPr>
              <a:t>Microsoft,</a:t>
            </a:r>
            <a:r>
              <a:rPr sz="2000" spc="480" dirty="0">
                <a:latin typeface="Times New Roman"/>
                <a:cs typeface="Times New Roman"/>
              </a:rPr>
              <a:t> </a:t>
            </a:r>
            <a:r>
              <a:rPr sz="2000" dirty="0">
                <a:latin typeface="Times New Roman"/>
                <a:cs typeface="Times New Roman"/>
              </a:rPr>
              <a:t>and </a:t>
            </a:r>
            <a:r>
              <a:rPr sz="2000" spc="5" dirty="0">
                <a:latin typeface="Times New Roman"/>
                <a:cs typeface="Times New Roman"/>
              </a:rPr>
              <a:t> </a:t>
            </a:r>
            <a:r>
              <a:rPr sz="2000" spc="-5" dirty="0">
                <a:latin typeface="Times New Roman"/>
                <a:cs typeface="Times New Roman"/>
              </a:rPr>
              <a:t>SAP</a:t>
            </a:r>
            <a:r>
              <a:rPr sz="2000" dirty="0">
                <a:latin typeface="Times New Roman"/>
                <a:cs typeface="Times New Roman"/>
              </a:rPr>
              <a:t> have</a:t>
            </a:r>
            <a:r>
              <a:rPr sz="2000" spc="5" dirty="0">
                <a:latin typeface="Times New Roman"/>
                <a:cs typeface="Times New Roman"/>
              </a:rPr>
              <a:t> </a:t>
            </a:r>
            <a:r>
              <a:rPr sz="2000" spc="-5" dirty="0">
                <a:latin typeface="Times New Roman"/>
                <a:cs typeface="Times New Roman"/>
              </a:rPr>
              <a:t>spent</a:t>
            </a:r>
            <a:r>
              <a:rPr sz="2000" dirty="0">
                <a:latin typeface="Times New Roman"/>
                <a:cs typeface="Times New Roman"/>
              </a:rPr>
              <a:t> </a:t>
            </a:r>
            <a:r>
              <a:rPr sz="2000" spc="-5" dirty="0">
                <a:latin typeface="Times New Roman"/>
                <a:cs typeface="Times New Roman"/>
              </a:rPr>
              <a:t>billions</a:t>
            </a:r>
            <a:r>
              <a:rPr sz="2000" dirty="0">
                <a:latin typeface="Times New Roman"/>
                <a:cs typeface="Times New Roman"/>
              </a:rPr>
              <a:t> </a:t>
            </a:r>
            <a:r>
              <a:rPr sz="2000" spc="-5" dirty="0">
                <a:latin typeface="Times New Roman"/>
                <a:cs typeface="Times New Roman"/>
              </a:rPr>
              <a:t>of</a:t>
            </a:r>
            <a:r>
              <a:rPr sz="2000" dirty="0">
                <a:latin typeface="Times New Roman"/>
                <a:cs typeface="Times New Roman"/>
              </a:rPr>
              <a:t> </a:t>
            </a:r>
            <a:r>
              <a:rPr sz="2000" spc="-5" dirty="0">
                <a:latin typeface="Times New Roman"/>
                <a:cs typeface="Times New Roman"/>
              </a:rPr>
              <a:t>dollars</a:t>
            </a:r>
            <a:r>
              <a:rPr sz="2000" dirty="0">
                <a:latin typeface="Times New Roman"/>
                <a:cs typeface="Times New Roman"/>
              </a:rPr>
              <a:t> </a:t>
            </a:r>
            <a:r>
              <a:rPr sz="2000" spc="-5" dirty="0">
                <a:latin typeface="Times New Roman"/>
                <a:cs typeface="Times New Roman"/>
              </a:rPr>
              <a:t>purchasing</a:t>
            </a:r>
            <a:r>
              <a:rPr sz="2000" dirty="0">
                <a:latin typeface="Times New Roman"/>
                <a:cs typeface="Times New Roman"/>
              </a:rPr>
              <a:t> </a:t>
            </a:r>
            <a:r>
              <a:rPr sz="2000" spc="-5" dirty="0">
                <a:latin typeface="Times New Roman"/>
                <a:cs typeface="Times New Roman"/>
              </a:rPr>
              <a:t>software</a:t>
            </a:r>
            <a:r>
              <a:rPr sz="2000" dirty="0">
                <a:latin typeface="Times New Roman"/>
                <a:cs typeface="Times New Roman"/>
              </a:rPr>
              <a:t> </a:t>
            </a:r>
            <a:r>
              <a:rPr sz="2000" spc="-10" dirty="0">
                <a:latin typeface="Times New Roman"/>
                <a:cs typeface="Times New Roman"/>
              </a:rPr>
              <a:t>firms</a:t>
            </a:r>
            <a:r>
              <a:rPr sz="2000" spc="480" dirty="0">
                <a:latin typeface="Times New Roman"/>
                <a:cs typeface="Times New Roman"/>
              </a:rPr>
              <a:t> </a:t>
            </a:r>
            <a:r>
              <a:rPr sz="2000" spc="-5" dirty="0">
                <a:latin typeface="Times New Roman"/>
                <a:cs typeface="Times New Roman"/>
              </a:rPr>
              <a:t>that </a:t>
            </a:r>
            <a:r>
              <a:rPr sz="2000" dirty="0">
                <a:latin typeface="Times New Roman"/>
                <a:cs typeface="Times New Roman"/>
              </a:rPr>
              <a:t> </a:t>
            </a:r>
            <a:r>
              <a:rPr sz="2000" spc="-15" dirty="0">
                <a:latin typeface="Times New Roman"/>
                <a:cs typeface="Times New Roman"/>
              </a:rPr>
              <a:t>specialize</a:t>
            </a:r>
            <a:r>
              <a:rPr sz="2000" spc="70" dirty="0">
                <a:latin typeface="Times New Roman"/>
                <a:cs typeface="Times New Roman"/>
              </a:rPr>
              <a:t> </a:t>
            </a:r>
            <a:r>
              <a:rPr sz="2000" spc="-5" dirty="0">
                <a:latin typeface="Times New Roman"/>
                <a:cs typeface="Times New Roman"/>
              </a:rPr>
              <a:t>in data</a:t>
            </a:r>
            <a:r>
              <a:rPr sz="2000" spc="20" dirty="0">
                <a:latin typeface="Times New Roman"/>
                <a:cs typeface="Times New Roman"/>
              </a:rPr>
              <a:t> </a:t>
            </a:r>
            <a:r>
              <a:rPr sz="2000" spc="-10" dirty="0">
                <a:latin typeface="Times New Roman"/>
                <a:cs typeface="Times New Roman"/>
              </a:rPr>
              <a:t>management</a:t>
            </a:r>
            <a:r>
              <a:rPr sz="2000" spc="55" dirty="0">
                <a:latin typeface="Times New Roman"/>
                <a:cs typeface="Times New Roman"/>
              </a:rPr>
              <a:t> </a:t>
            </a:r>
            <a:r>
              <a:rPr sz="2000" dirty="0">
                <a:latin typeface="Times New Roman"/>
                <a:cs typeface="Times New Roman"/>
              </a:rPr>
              <a:t>and </a:t>
            </a:r>
            <a:r>
              <a:rPr sz="2000" spc="-5" dirty="0">
                <a:latin typeface="Times New Roman"/>
                <a:cs typeface="Times New Roman"/>
              </a:rPr>
              <a:t>business</a:t>
            </a:r>
            <a:r>
              <a:rPr sz="2000" spc="-15" dirty="0">
                <a:latin typeface="Times New Roman"/>
                <a:cs typeface="Times New Roman"/>
              </a:rPr>
              <a:t> </a:t>
            </a:r>
            <a:r>
              <a:rPr sz="2000" spc="-20" dirty="0">
                <a:latin typeface="Times New Roman"/>
                <a:cs typeface="Times New Roman"/>
              </a:rPr>
              <a:t>intelligence.</a:t>
            </a:r>
            <a:endParaRPr sz="2000" dirty="0">
              <a:latin typeface="Times New Roman"/>
              <a:cs typeface="Times New Roman"/>
            </a:endParaRPr>
          </a:p>
          <a:p>
            <a:pPr marL="469900" marR="18415" indent="-457834" algn="just">
              <a:lnSpc>
                <a:spcPts val="3100"/>
              </a:lnSpc>
              <a:buAutoNum type="arabicPeriod"/>
              <a:tabLst>
                <a:tab pos="470534" algn="l"/>
              </a:tabLst>
            </a:pPr>
            <a:r>
              <a:rPr sz="2000" spc="5" dirty="0">
                <a:latin typeface="Times New Roman"/>
                <a:cs typeface="Times New Roman"/>
              </a:rPr>
              <a:t>Many </a:t>
            </a:r>
            <a:r>
              <a:rPr sz="2000" spc="-10" dirty="0">
                <a:latin typeface="Times New Roman"/>
                <a:cs typeface="Times New Roman"/>
              </a:rPr>
              <a:t>organizations </a:t>
            </a:r>
            <a:r>
              <a:rPr sz="2000" spc="-5" dirty="0">
                <a:latin typeface="Times New Roman"/>
                <a:cs typeface="Times New Roman"/>
              </a:rPr>
              <a:t>employ </a:t>
            </a:r>
            <a:r>
              <a:rPr sz="2000" b="1" spc="-5" dirty="0">
                <a:latin typeface="Times New Roman"/>
                <a:cs typeface="Times New Roman"/>
              </a:rPr>
              <a:t>NoSQL </a:t>
            </a:r>
            <a:r>
              <a:rPr sz="2000" dirty="0">
                <a:latin typeface="Times New Roman"/>
                <a:cs typeface="Times New Roman"/>
              </a:rPr>
              <a:t>databases </a:t>
            </a:r>
            <a:r>
              <a:rPr sz="2000" spc="-5" dirty="0">
                <a:latin typeface="Times New Roman"/>
                <a:cs typeface="Times New Roman"/>
              </a:rPr>
              <a:t>to </a:t>
            </a:r>
            <a:r>
              <a:rPr sz="2000" spc="-15" dirty="0">
                <a:latin typeface="Times New Roman"/>
                <a:cs typeface="Times New Roman"/>
              </a:rPr>
              <a:t>process </a:t>
            </a:r>
            <a:r>
              <a:rPr sz="2000" spc="-20" dirty="0">
                <a:latin typeface="Times New Roman"/>
                <a:cs typeface="Times New Roman"/>
              </a:rPr>
              <a:t>Big </a:t>
            </a:r>
            <a:r>
              <a:rPr sz="2000" dirty="0">
                <a:latin typeface="Times New Roman"/>
                <a:cs typeface="Times New Roman"/>
              </a:rPr>
              <a:t>Data. </a:t>
            </a:r>
            <a:r>
              <a:rPr sz="2000" spc="-15" dirty="0">
                <a:latin typeface="Times New Roman"/>
                <a:cs typeface="Times New Roman"/>
              </a:rPr>
              <a:t>Think </a:t>
            </a:r>
            <a:r>
              <a:rPr sz="2000" spc="-10" dirty="0">
                <a:latin typeface="Times New Roman"/>
                <a:cs typeface="Times New Roman"/>
              </a:rPr>
              <a:t> </a:t>
            </a:r>
            <a:r>
              <a:rPr sz="2000" spc="-30" dirty="0">
                <a:latin typeface="Times New Roman"/>
                <a:cs typeface="Times New Roman"/>
              </a:rPr>
              <a:t>of</a:t>
            </a:r>
            <a:r>
              <a:rPr sz="2000" spc="30" dirty="0">
                <a:latin typeface="Times New Roman"/>
                <a:cs typeface="Times New Roman"/>
              </a:rPr>
              <a:t> </a:t>
            </a:r>
            <a:r>
              <a:rPr sz="2000" spc="-15" dirty="0">
                <a:latin typeface="Times New Roman"/>
                <a:cs typeface="Times New Roman"/>
              </a:rPr>
              <a:t>them</a:t>
            </a:r>
            <a:r>
              <a:rPr sz="2000" spc="40" dirty="0">
                <a:latin typeface="Times New Roman"/>
                <a:cs typeface="Times New Roman"/>
              </a:rPr>
              <a:t> </a:t>
            </a:r>
            <a:r>
              <a:rPr sz="2000" spc="5" dirty="0">
                <a:latin typeface="Times New Roman"/>
                <a:cs typeface="Times New Roman"/>
              </a:rPr>
              <a:t>as</a:t>
            </a:r>
            <a:r>
              <a:rPr sz="2000" spc="-30" dirty="0">
                <a:latin typeface="Times New Roman"/>
                <a:cs typeface="Times New Roman"/>
              </a:rPr>
              <a:t> </a:t>
            </a:r>
            <a:r>
              <a:rPr sz="2000" spc="-15" dirty="0">
                <a:latin typeface="Times New Roman"/>
                <a:cs typeface="Times New Roman"/>
              </a:rPr>
              <a:t>“not</a:t>
            </a:r>
            <a:r>
              <a:rPr sz="2000" spc="45" dirty="0">
                <a:latin typeface="Times New Roman"/>
                <a:cs typeface="Times New Roman"/>
              </a:rPr>
              <a:t> </a:t>
            </a:r>
            <a:r>
              <a:rPr sz="2000" spc="-20" dirty="0">
                <a:latin typeface="Times New Roman"/>
                <a:cs typeface="Times New Roman"/>
              </a:rPr>
              <a:t>only</a:t>
            </a:r>
            <a:r>
              <a:rPr sz="2000" spc="50" dirty="0">
                <a:latin typeface="Times New Roman"/>
                <a:cs typeface="Times New Roman"/>
              </a:rPr>
              <a:t> </a:t>
            </a:r>
            <a:r>
              <a:rPr sz="2000" spc="-15" dirty="0">
                <a:latin typeface="Times New Roman"/>
                <a:cs typeface="Times New Roman"/>
              </a:rPr>
              <a:t>SQL”.</a:t>
            </a:r>
            <a:endParaRPr sz="2000" dirty="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47369" y="1525206"/>
            <a:ext cx="8081009" cy="3027560"/>
          </a:xfrm>
          <a:prstGeom prst="rect">
            <a:avLst/>
          </a:prstGeom>
        </p:spPr>
        <p:txBody>
          <a:bodyPr vert="horz" wrap="square" lIns="0" tIns="12700" rIns="0" bIns="0" rtlCol="0">
            <a:spAutoFit/>
          </a:bodyPr>
          <a:lstStyle/>
          <a:p>
            <a:pPr marL="12700">
              <a:lnSpc>
                <a:spcPct val="100000"/>
              </a:lnSpc>
              <a:spcBef>
                <a:spcPts val="600"/>
              </a:spcBef>
              <a:spcAft>
                <a:spcPts val="600"/>
              </a:spcAft>
            </a:pPr>
            <a:r>
              <a:rPr sz="2000" b="1" spc="-10" dirty="0">
                <a:solidFill>
                  <a:srgbClr val="006FC0"/>
                </a:solidFill>
                <a:latin typeface="Times New Roman"/>
                <a:cs typeface="Times New Roman"/>
              </a:rPr>
              <a:t>Steps</a:t>
            </a:r>
            <a:r>
              <a:rPr sz="2000" b="1" spc="10" dirty="0">
                <a:solidFill>
                  <a:srgbClr val="006FC0"/>
                </a:solidFill>
                <a:latin typeface="Times New Roman"/>
                <a:cs typeface="Times New Roman"/>
              </a:rPr>
              <a:t> </a:t>
            </a:r>
            <a:r>
              <a:rPr sz="2000" b="1" spc="-10" dirty="0">
                <a:solidFill>
                  <a:srgbClr val="006FC0"/>
                </a:solidFill>
                <a:latin typeface="Times New Roman"/>
                <a:cs typeface="Times New Roman"/>
              </a:rPr>
              <a:t>for</a:t>
            </a:r>
            <a:r>
              <a:rPr sz="2000" b="1" spc="-5" dirty="0">
                <a:solidFill>
                  <a:srgbClr val="006FC0"/>
                </a:solidFill>
                <a:latin typeface="Times New Roman"/>
                <a:cs typeface="Times New Roman"/>
              </a:rPr>
              <a:t> </a:t>
            </a:r>
            <a:r>
              <a:rPr sz="2000" b="1" spc="-15" dirty="0">
                <a:solidFill>
                  <a:srgbClr val="006FC0"/>
                </a:solidFill>
                <a:latin typeface="Times New Roman"/>
                <a:cs typeface="Times New Roman"/>
              </a:rPr>
              <a:t>Managing</a:t>
            </a:r>
            <a:r>
              <a:rPr sz="2000" b="1" spc="75" dirty="0">
                <a:solidFill>
                  <a:srgbClr val="006FC0"/>
                </a:solidFill>
                <a:latin typeface="Times New Roman"/>
                <a:cs typeface="Times New Roman"/>
              </a:rPr>
              <a:t> </a:t>
            </a:r>
            <a:r>
              <a:rPr sz="2000" b="1" spc="-5" dirty="0">
                <a:solidFill>
                  <a:srgbClr val="006FC0"/>
                </a:solidFill>
                <a:latin typeface="Times New Roman"/>
                <a:cs typeface="Times New Roman"/>
              </a:rPr>
              <a:t>Data</a:t>
            </a:r>
            <a:endParaRPr sz="2000" dirty="0">
              <a:latin typeface="Times New Roman"/>
              <a:cs typeface="Times New Roman"/>
            </a:endParaRPr>
          </a:p>
          <a:p>
            <a:pPr>
              <a:lnSpc>
                <a:spcPct val="100000"/>
              </a:lnSpc>
              <a:spcBef>
                <a:spcPts val="600"/>
              </a:spcBef>
              <a:spcAft>
                <a:spcPts val="600"/>
              </a:spcAft>
            </a:pPr>
            <a:endParaRPr sz="300" dirty="0">
              <a:latin typeface="Times New Roman"/>
              <a:cs typeface="Times New Roman"/>
            </a:endParaRPr>
          </a:p>
          <a:p>
            <a:pPr marL="469900" indent="-457834" algn="just">
              <a:lnSpc>
                <a:spcPct val="120000"/>
              </a:lnSpc>
              <a:spcBef>
                <a:spcPts val="600"/>
              </a:spcBef>
              <a:spcAft>
                <a:spcPts val="600"/>
              </a:spcAft>
              <a:buAutoNum type="arabicPeriod" startAt="4"/>
              <a:tabLst>
                <a:tab pos="470534" algn="l"/>
              </a:tabLst>
            </a:pPr>
            <a:r>
              <a:rPr sz="2000" b="1" spc="-5" dirty="0">
                <a:latin typeface="Times New Roman"/>
                <a:cs typeface="Times New Roman"/>
              </a:rPr>
              <a:t>Hadoop</a:t>
            </a:r>
            <a:r>
              <a:rPr sz="2000" b="1" spc="484" dirty="0">
                <a:latin typeface="Times New Roman"/>
                <a:cs typeface="Times New Roman"/>
              </a:rPr>
              <a:t> </a:t>
            </a:r>
            <a:r>
              <a:rPr sz="2000" spc="-5" dirty="0">
                <a:latin typeface="Times New Roman"/>
                <a:cs typeface="Times New Roman"/>
              </a:rPr>
              <a:t>is</a:t>
            </a:r>
            <a:r>
              <a:rPr sz="2000" spc="520" dirty="0">
                <a:latin typeface="Times New Roman"/>
                <a:cs typeface="Times New Roman"/>
              </a:rPr>
              <a:t> </a:t>
            </a:r>
            <a:r>
              <a:rPr sz="2000" dirty="0">
                <a:latin typeface="Times New Roman"/>
                <a:cs typeface="Times New Roman"/>
              </a:rPr>
              <a:t>a</a:t>
            </a:r>
            <a:r>
              <a:rPr sz="2000" spc="515" dirty="0">
                <a:latin typeface="Times New Roman"/>
                <a:cs typeface="Times New Roman"/>
              </a:rPr>
              <a:t> </a:t>
            </a:r>
            <a:r>
              <a:rPr sz="2000" spc="-10" dirty="0">
                <a:latin typeface="Times New Roman"/>
                <a:cs typeface="Times New Roman"/>
              </a:rPr>
              <a:t>collection</a:t>
            </a:r>
            <a:r>
              <a:rPr sz="2000" spc="535" dirty="0">
                <a:latin typeface="Times New Roman"/>
                <a:cs typeface="Times New Roman"/>
              </a:rPr>
              <a:t> </a:t>
            </a:r>
            <a:r>
              <a:rPr sz="2000" spc="-5" dirty="0">
                <a:latin typeface="Times New Roman"/>
                <a:cs typeface="Times New Roman"/>
              </a:rPr>
              <a:t>of</a:t>
            </a:r>
            <a:r>
              <a:rPr sz="2000" spc="434" dirty="0">
                <a:latin typeface="Times New Roman"/>
                <a:cs typeface="Times New Roman"/>
              </a:rPr>
              <a:t> </a:t>
            </a:r>
            <a:r>
              <a:rPr sz="2000" dirty="0">
                <a:latin typeface="Times New Roman"/>
                <a:cs typeface="Times New Roman"/>
              </a:rPr>
              <a:t>programs</a:t>
            </a:r>
            <a:r>
              <a:rPr sz="2000" spc="535" dirty="0">
                <a:latin typeface="Times New Roman"/>
                <a:cs typeface="Times New Roman"/>
              </a:rPr>
              <a:t> </a:t>
            </a:r>
            <a:r>
              <a:rPr sz="2000" spc="-5" dirty="0">
                <a:latin typeface="Times New Roman"/>
                <a:cs typeface="Times New Roman"/>
              </a:rPr>
              <a:t>that</a:t>
            </a:r>
            <a:r>
              <a:rPr sz="2000" spc="495" dirty="0">
                <a:latin typeface="Times New Roman"/>
                <a:cs typeface="Times New Roman"/>
              </a:rPr>
              <a:t> </a:t>
            </a:r>
            <a:r>
              <a:rPr sz="2000" spc="-15" dirty="0">
                <a:latin typeface="Times New Roman"/>
                <a:cs typeface="Times New Roman"/>
              </a:rPr>
              <a:t>allow</a:t>
            </a:r>
            <a:r>
              <a:rPr sz="2000" spc="515" dirty="0">
                <a:latin typeface="Times New Roman"/>
                <a:cs typeface="Times New Roman"/>
              </a:rPr>
              <a:t> </a:t>
            </a:r>
            <a:r>
              <a:rPr sz="2000" spc="-10" dirty="0">
                <a:latin typeface="Times New Roman"/>
                <a:cs typeface="Times New Roman"/>
              </a:rPr>
              <a:t>storage,</a:t>
            </a:r>
            <a:r>
              <a:rPr sz="2000" spc="509" dirty="0">
                <a:latin typeface="Times New Roman"/>
                <a:cs typeface="Times New Roman"/>
              </a:rPr>
              <a:t> </a:t>
            </a:r>
            <a:r>
              <a:rPr sz="2000" spc="-5" dirty="0">
                <a:latin typeface="Times New Roman"/>
                <a:cs typeface="Times New Roman"/>
              </a:rPr>
              <a:t>retrieval,</a:t>
            </a:r>
            <a:r>
              <a:rPr sz="2000" spc="509" dirty="0">
                <a:latin typeface="Times New Roman"/>
                <a:cs typeface="Times New Roman"/>
              </a:rPr>
              <a:t> </a:t>
            </a:r>
            <a:r>
              <a:rPr sz="2000" dirty="0">
                <a:latin typeface="Times New Roman"/>
                <a:cs typeface="Times New Roman"/>
              </a:rPr>
              <a:t>and</a:t>
            </a:r>
            <a:r>
              <a:rPr lang="en-IN" sz="2000" dirty="0">
                <a:latin typeface="Times New Roman"/>
                <a:cs typeface="Times New Roman"/>
              </a:rPr>
              <a:t> </a:t>
            </a:r>
            <a:r>
              <a:rPr sz="2000" spc="-10" dirty="0">
                <a:latin typeface="Times New Roman"/>
                <a:cs typeface="Times New Roman"/>
              </a:rPr>
              <a:t>analysis</a:t>
            </a:r>
            <a:r>
              <a:rPr sz="2000" spc="75" dirty="0">
                <a:latin typeface="Times New Roman"/>
                <a:cs typeface="Times New Roman"/>
              </a:rPr>
              <a:t> </a:t>
            </a:r>
            <a:r>
              <a:rPr sz="2000" spc="-25" dirty="0">
                <a:latin typeface="Times New Roman"/>
                <a:cs typeface="Times New Roman"/>
              </a:rPr>
              <a:t>of</a:t>
            </a:r>
            <a:r>
              <a:rPr sz="2000" spc="40" dirty="0">
                <a:latin typeface="Times New Roman"/>
                <a:cs typeface="Times New Roman"/>
              </a:rPr>
              <a:t> </a:t>
            </a:r>
            <a:r>
              <a:rPr sz="2000" spc="-30" dirty="0">
                <a:latin typeface="Times New Roman"/>
                <a:cs typeface="Times New Roman"/>
              </a:rPr>
              <a:t>very</a:t>
            </a:r>
            <a:r>
              <a:rPr sz="2000" spc="100" dirty="0">
                <a:latin typeface="Times New Roman"/>
                <a:cs typeface="Times New Roman"/>
              </a:rPr>
              <a:t> </a:t>
            </a:r>
            <a:r>
              <a:rPr sz="2000" spc="-5" dirty="0">
                <a:latin typeface="Times New Roman"/>
                <a:cs typeface="Times New Roman"/>
              </a:rPr>
              <a:t>large</a:t>
            </a:r>
            <a:r>
              <a:rPr sz="2000" spc="20" dirty="0">
                <a:latin typeface="Times New Roman"/>
                <a:cs typeface="Times New Roman"/>
              </a:rPr>
              <a:t> </a:t>
            </a:r>
            <a:r>
              <a:rPr sz="2000" spc="-5" dirty="0">
                <a:latin typeface="Times New Roman"/>
                <a:cs typeface="Times New Roman"/>
              </a:rPr>
              <a:t>datasets</a:t>
            </a:r>
            <a:r>
              <a:rPr sz="2000" spc="-20" dirty="0">
                <a:latin typeface="Times New Roman"/>
                <a:cs typeface="Times New Roman"/>
              </a:rPr>
              <a:t> </a:t>
            </a:r>
            <a:r>
              <a:rPr sz="2000" dirty="0">
                <a:latin typeface="Times New Roman"/>
                <a:cs typeface="Times New Roman"/>
              </a:rPr>
              <a:t>using</a:t>
            </a:r>
            <a:r>
              <a:rPr sz="2000" spc="-50" dirty="0">
                <a:latin typeface="Times New Roman"/>
                <a:cs typeface="Times New Roman"/>
              </a:rPr>
              <a:t> </a:t>
            </a:r>
            <a:r>
              <a:rPr sz="2000" spc="-10" dirty="0">
                <a:latin typeface="Times New Roman"/>
                <a:cs typeface="Times New Roman"/>
              </a:rPr>
              <a:t>massively</a:t>
            </a:r>
            <a:r>
              <a:rPr sz="2000" spc="60" dirty="0">
                <a:latin typeface="Times New Roman"/>
                <a:cs typeface="Times New Roman"/>
              </a:rPr>
              <a:t> </a:t>
            </a:r>
            <a:r>
              <a:rPr sz="2000" spc="-10" dirty="0">
                <a:latin typeface="Times New Roman"/>
                <a:cs typeface="Times New Roman"/>
              </a:rPr>
              <a:t>parallel</a:t>
            </a:r>
            <a:r>
              <a:rPr sz="2000" dirty="0">
                <a:latin typeface="Times New Roman"/>
                <a:cs typeface="Times New Roman"/>
              </a:rPr>
              <a:t> </a:t>
            </a:r>
            <a:r>
              <a:rPr sz="2000" spc="-10" dirty="0">
                <a:latin typeface="Times New Roman"/>
                <a:cs typeface="Times New Roman"/>
              </a:rPr>
              <a:t>processing.</a:t>
            </a:r>
            <a:endParaRPr sz="2000" dirty="0">
              <a:latin typeface="Times New Roman"/>
              <a:cs typeface="Times New Roman"/>
            </a:endParaRPr>
          </a:p>
          <a:p>
            <a:pPr marL="469900" marR="5080" indent="-457834" algn="just">
              <a:lnSpc>
                <a:spcPct val="120000"/>
              </a:lnSpc>
              <a:spcBef>
                <a:spcPts val="600"/>
              </a:spcBef>
              <a:spcAft>
                <a:spcPts val="600"/>
              </a:spcAft>
              <a:buAutoNum type="arabicPeriod" startAt="5"/>
              <a:tabLst>
                <a:tab pos="470534" algn="l"/>
              </a:tabLst>
            </a:pPr>
            <a:r>
              <a:rPr sz="2000" b="1" spc="-10" dirty="0">
                <a:latin typeface="Times New Roman"/>
                <a:cs typeface="Times New Roman"/>
              </a:rPr>
              <a:t>MapReduce </a:t>
            </a:r>
            <a:r>
              <a:rPr sz="2000" spc="-10" dirty="0">
                <a:latin typeface="Times New Roman"/>
                <a:cs typeface="Times New Roman"/>
              </a:rPr>
              <a:t>is </a:t>
            </a:r>
            <a:r>
              <a:rPr sz="2000" dirty="0">
                <a:latin typeface="Times New Roman"/>
                <a:cs typeface="Times New Roman"/>
              </a:rPr>
              <a:t>a procedure of </a:t>
            </a:r>
            <a:r>
              <a:rPr sz="2000" spc="-5" dirty="0">
                <a:latin typeface="Times New Roman"/>
                <a:cs typeface="Times New Roman"/>
              </a:rPr>
              <a:t>dividing </a:t>
            </a:r>
            <a:r>
              <a:rPr sz="2000" spc="5" dirty="0">
                <a:latin typeface="Times New Roman"/>
                <a:cs typeface="Times New Roman"/>
              </a:rPr>
              <a:t>an </a:t>
            </a:r>
            <a:r>
              <a:rPr sz="2000" spc="-5" dirty="0">
                <a:latin typeface="Times New Roman"/>
                <a:cs typeface="Times New Roman"/>
              </a:rPr>
              <a:t>analysis </a:t>
            </a:r>
            <a:r>
              <a:rPr sz="2000" spc="5" dirty="0">
                <a:latin typeface="Times New Roman"/>
                <a:cs typeface="Times New Roman"/>
              </a:rPr>
              <a:t>into </a:t>
            </a:r>
            <a:r>
              <a:rPr sz="2000" spc="-10" dirty="0">
                <a:latin typeface="Times New Roman"/>
                <a:cs typeface="Times New Roman"/>
              </a:rPr>
              <a:t>pieces </a:t>
            </a:r>
            <a:r>
              <a:rPr sz="2000" dirty="0">
                <a:latin typeface="Times New Roman"/>
                <a:cs typeface="Times New Roman"/>
              </a:rPr>
              <a:t>that </a:t>
            </a:r>
            <a:r>
              <a:rPr sz="2000" spc="-10" dirty="0">
                <a:latin typeface="Times New Roman"/>
                <a:cs typeface="Times New Roman"/>
              </a:rPr>
              <a:t>can </a:t>
            </a:r>
            <a:r>
              <a:rPr sz="2000" spc="50" dirty="0">
                <a:latin typeface="Times New Roman"/>
                <a:cs typeface="Times New Roman"/>
              </a:rPr>
              <a:t>be </a:t>
            </a:r>
            <a:r>
              <a:rPr sz="2000" spc="55" dirty="0">
                <a:latin typeface="Times New Roman"/>
                <a:cs typeface="Times New Roman"/>
              </a:rPr>
              <a:t> </a:t>
            </a:r>
            <a:r>
              <a:rPr sz="2000" spc="-10" dirty="0">
                <a:latin typeface="Times New Roman"/>
                <a:cs typeface="Times New Roman"/>
              </a:rPr>
              <a:t>distributed across </a:t>
            </a:r>
            <a:r>
              <a:rPr sz="2000" spc="-15" dirty="0">
                <a:latin typeface="Times New Roman"/>
                <a:cs typeface="Times New Roman"/>
              </a:rPr>
              <a:t>different </a:t>
            </a:r>
            <a:r>
              <a:rPr sz="2000" spc="-5" dirty="0">
                <a:latin typeface="Times New Roman"/>
                <a:cs typeface="Times New Roman"/>
              </a:rPr>
              <a:t>servers in </a:t>
            </a:r>
            <a:r>
              <a:rPr sz="2000" spc="-15" dirty="0">
                <a:latin typeface="Times New Roman"/>
                <a:cs typeface="Times New Roman"/>
              </a:rPr>
              <a:t>different </a:t>
            </a:r>
            <a:r>
              <a:rPr sz="2000" dirty="0">
                <a:latin typeface="Times New Roman"/>
                <a:cs typeface="Times New Roman"/>
              </a:rPr>
              <a:t>locations. </a:t>
            </a:r>
            <a:r>
              <a:rPr sz="2000" spc="-5" dirty="0">
                <a:latin typeface="Times New Roman"/>
                <a:cs typeface="Times New Roman"/>
              </a:rPr>
              <a:t>MapReduce </a:t>
            </a:r>
            <a:r>
              <a:rPr sz="2000" spc="-20" dirty="0">
                <a:latin typeface="Times New Roman"/>
                <a:cs typeface="Times New Roman"/>
              </a:rPr>
              <a:t>first </a:t>
            </a:r>
            <a:r>
              <a:rPr sz="2000" spc="-15" dirty="0">
                <a:latin typeface="Times New Roman"/>
                <a:cs typeface="Times New Roman"/>
              </a:rPr>
              <a:t> </a:t>
            </a:r>
            <a:r>
              <a:rPr sz="2000" spc="-10" dirty="0">
                <a:latin typeface="Times New Roman"/>
                <a:cs typeface="Times New Roman"/>
              </a:rPr>
              <a:t>distributes </a:t>
            </a:r>
            <a:r>
              <a:rPr sz="2000" spc="-5" dirty="0">
                <a:latin typeface="Times New Roman"/>
                <a:cs typeface="Times New Roman"/>
              </a:rPr>
              <a:t>the analysis (map) </a:t>
            </a:r>
            <a:r>
              <a:rPr sz="2000" dirty="0">
                <a:latin typeface="Times New Roman"/>
                <a:cs typeface="Times New Roman"/>
              </a:rPr>
              <a:t>and </a:t>
            </a:r>
            <a:r>
              <a:rPr sz="2000" spc="-15" dirty="0">
                <a:latin typeface="Times New Roman"/>
                <a:cs typeface="Times New Roman"/>
              </a:rPr>
              <a:t>then </a:t>
            </a:r>
            <a:r>
              <a:rPr sz="2000" spc="-10" dirty="0">
                <a:latin typeface="Times New Roman"/>
                <a:cs typeface="Times New Roman"/>
              </a:rPr>
              <a:t>collects </a:t>
            </a:r>
            <a:r>
              <a:rPr sz="2000" dirty="0">
                <a:latin typeface="Times New Roman"/>
                <a:cs typeface="Times New Roman"/>
              </a:rPr>
              <a:t>and </a:t>
            </a:r>
            <a:r>
              <a:rPr sz="2000" spc="-10" dirty="0">
                <a:latin typeface="Times New Roman"/>
                <a:cs typeface="Times New Roman"/>
              </a:rPr>
              <a:t>integrates </a:t>
            </a:r>
            <a:r>
              <a:rPr sz="2000" spc="-5" dirty="0">
                <a:latin typeface="Times New Roman"/>
                <a:cs typeface="Times New Roman"/>
              </a:rPr>
              <a:t>the </a:t>
            </a:r>
            <a:r>
              <a:rPr sz="2000" spc="-10" dirty="0">
                <a:latin typeface="Times New Roman"/>
                <a:cs typeface="Times New Roman"/>
              </a:rPr>
              <a:t>results </a:t>
            </a:r>
            <a:r>
              <a:rPr sz="2000" spc="-5" dirty="0">
                <a:latin typeface="Times New Roman"/>
                <a:cs typeface="Times New Roman"/>
              </a:rPr>
              <a:t> </a:t>
            </a:r>
            <a:r>
              <a:rPr sz="2000" spc="-10" dirty="0">
                <a:latin typeface="Times New Roman"/>
                <a:cs typeface="Times New Roman"/>
              </a:rPr>
              <a:t>back</a:t>
            </a:r>
            <a:r>
              <a:rPr sz="2000" spc="45" dirty="0">
                <a:latin typeface="Times New Roman"/>
                <a:cs typeface="Times New Roman"/>
              </a:rPr>
              <a:t> </a:t>
            </a:r>
            <a:r>
              <a:rPr sz="2000" spc="-5" dirty="0">
                <a:latin typeface="Times New Roman"/>
                <a:cs typeface="Times New Roman"/>
              </a:rPr>
              <a:t>into </a:t>
            </a:r>
            <a:r>
              <a:rPr sz="2000" spc="-20" dirty="0">
                <a:latin typeface="Times New Roman"/>
                <a:cs typeface="Times New Roman"/>
              </a:rPr>
              <a:t>one</a:t>
            </a:r>
            <a:r>
              <a:rPr sz="2000" spc="5" dirty="0">
                <a:latin typeface="Times New Roman"/>
                <a:cs typeface="Times New Roman"/>
              </a:rPr>
              <a:t> </a:t>
            </a:r>
            <a:r>
              <a:rPr sz="2000" spc="-25" dirty="0">
                <a:latin typeface="Times New Roman"/>
                <a:cs typeface="Times New Roman"/>
              </a:rPr>
              <a:t>report</a:t>
            </a:r>
            <a:r>
              <a:rPr sz="2000" spc="140" dirty="0">
                <a:latin typeface="Times New Roman"/>
                <a:cs typeface="Times New Roman"/>
              </a:rPr>
              <a:t> </a:t>
            </a:r>
            <a:r>
              <a:rPr sz="2000" spc="-20" dirty="0">
                <a:latin typeface="Times New Roman"/>
                <a:cs typeface="Times New Roman"/>
              </a:rPr>
              <a:t>(reduce).</a:t>
            </a:r>
            <a:endParaRPr sz="2000" dirty="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842" y="660082"/>
            <a:ext cx="6758305" cy="513715"/>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00AF50"/>
                </a:solidFill>
                <a:latin typeface="Times New Roman"/>
                <a:cs typeface="Times New Roman"/>
              </a:rPr>
              <a:t>Topmost</a:t>
            </a:r>
            <a:r>
              <a:rPr sz="3200" b="1" spc="-75" dirty="0">
                <a:solidFill>
                  <a:srgbClr val="00AF50"/>
                </a:solidFill>
                <a:latin typeface="Times New Roman"/>
                <a:cs typeface="Times New Roman"/>
              </a:rPr>
              <a:t> </a:t>
            </a:r>
            <a:r>
              <a:rPr sz="3200" b="1" dirty="0">
                <a:solidFill>
                  <a:srgbClr val="00AF50"/>
                </a:solidFill>
                <a:latin typeface="Times New Roman"/>
                <a:cs typeface="Times New Roman"/>
              </a:rPr>
              <a:t>Big</a:t>
            </a:r>
            <a:r>
              <a:rPr sz="3200" b="1" spc="-60" dirty="0">
                <a:solidFill>
                  <a:srgbClr val="00AF50"/>
                </a:solidFill>
                <a:latin typeface="Times New Roman"/>
                <a:cs typeface="Times New Roman"/>
              </a:rPr>
              <a:t> </a:t>
            </a: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technologies </a:t>
            </a:r>
            <a:r>
              <a:rPr sz="3200" b="1" dirty="0">
                <a:solidFill>
                  <a:srgbClr val="00AF50"/>
                </a:solidFill>
                <a:latin typeface="Times New Roman"/>
                <a:cs typeface="Times New Roman"/>
              </a:rPr>
              <a:t>in</a:t>
            </a:r>
            <a:r>
              <a:rPr sz="3200" b="1" spc="-40" dirty="0">
                <a:solidFill>
                  <a:srgbClr val="00AF50"/>
                </a:solidFill>
                <a:latin typeface="Times New Roman"/>
                <a:cs typeface="Times New Roman"/>
              </a:rPr>
              <a:t> </a:t>
            </a:r>
            <a:r>
              <a:rPr sz="3200" b="1" dirty="0">
                <a:solidFill>
                  <a:srgbClr val="00AF50"/>
                </a:solidFill>
                <a:latin typeface="Times New Roman"/>
                <a:cs typeface="Times New Roman"/>
              </a:rPr>
              <a:t>2020</a:t>
            </a:r>
            <a:endParaRPr sz="3200">
              <a:latin typeface="Times New Roman"/>
              <a:cs typeface="Times New Roman"/>
            </a:endParaRPr>
          </a:p>
        </p:txBody>
      </p:sp>
      <p:pic>
        <p:nvPicPr>
          <p:cNvPr id="3" name="object 3"/>
          <p:cNvPicPr/>
          <p:nvPr/>
        </p:nvPicPr>
        <p:blipFill>
          <a:blip r:embed="rId2" cstate="print"/>
          <a:stretch>
            <a:fillRect/>
          </a:stretch>
        </p:blipFill>
        <p:spPr>
          <a:xfrm>
            <a:off x="336550" y="1479550"/>
            <a:ext cx="8521700" cy="4089400"/>
          </a:xfrm>
          <a:prstGeom prst="rect">
            <a:avLst/>
          </a:prstGeom>
        </p:spPr>
      </p:pic>
      <p:sp>
        <p:nvSpPr>
          <p:cNvPr id="4" name="object 4"/>
          <p:cNvSpPr txBox="1"/>
          <p:nvPr/>
        </p:nvSpPr>
        <p:spPr>
          <a:xfrm>
            <a:off x="1756410" y="6117590"/>
            <a:ext cx="5093335" cy="27495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https://lh6.googleusercontent.com/eRqO69je1stz7kZ8t80h3g1RCIJilmF29Cb-xhMjPJQnf4-</a:t>
            </a:r>
            <a:endParaRPr sz="800">
              <a:latin typeface="Times New Roman"/>
              <a:cs typeface="Times New Roman"/>
            </a:endParaRPr>
          </a:p>
          <a:p>
            <a:pPr marL="12700">
              <a:lnSpc>
                <a:spcPct val="100000"/>
              </a:lnSpc>
              <a:spcBef>
                <a:spcPts val="40"/>
              </a:spcBef>
            </a:pPr>
            <a:r>
              <a:rPr sz="800" spc="-10" dirty="0">
                <a:latin typeface="Times New Roman"/>
                <a:cs typeface="Times New Roman"/>
              </a:rPr>
              <a:t>nBQTlpMCuPTPnOE37eYczIfzB9WVvgTb7Kz8YPp-PMOvbnNimLb_eOw0o0BtVb6uxvyz38ENDWGZ_fekuwb8yAmTq</a:t>
            </a:r>
            <a:endParaRPr sz="8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47369" y="1474406"/>
            <a:ext cx="8063231" cy="2375522"/>
          </a:xfrm>
          <a:prstGeom prst="rect">
            <a:avLst/>
          </a:prstGeom>
        </p:spPr>
        <p:txBody>
          <a:bodyPr vert="horz" wrap="square" lIns="0" tIns="12700" rIns="0" bIns="0" rtlCol="0">
            <a:spAutoFit/>
          </a:bodyPr>
          <a:lstStyle/>
          <a:p>
            <a:pPr marL="12700">
              <a:lnSpc>
                <a:spcPct val="100000"/>
              </a:lnSpc>
              <a:spcBef>
                <a:spcPts val="100"/>
              </a:spcBef>
            </a:pPr>
            <a:r>
              <a:rPr sz="2400" b="1" spc="-15" dirty="0">
                <a:solidFill>
                  <a:srgbClr val="006FC0"/>
                </a:solidFill>
                <a:latin typeface="Times New Roman"/>
                <a:cs typeface="Times New Roman"/>
              </a:rPr>
              <a:t>Putting</a:t>
            </a:r>
            <a:r>
              <a:rPr sz="2400" b="1" spc="80" dirty="0">
                <a:solidFill>
                  <a:srgbClr val="006FC0"/>
                </a:solidFill>
                <a:latin typeface="Times New Roman"/>
                <a:cs typeface="Times New Roman"/>
              </a:rPr>
              <a:t> </a:t>
            </a:r>
            <a:r>
              <a:rPr sz="2400" b="1" spc="10" dirty="0">
                <a:solidFill>
                  <a:srgbClr val="006FC0"/>
                </a:solidFill>
                <a:latin typeface="Times New Roman"/>
                <a:cs typeface="Times New Roman"/>
              </a:rPr>
              <a:t>Big</a:t>
            </a:r>
            <a:r>
              <a:rPr sz="2400" b="1" spc="-65" dirty="0">
                <a:solidFill>
                  <a:srgbClr val="006FC0"/>
                </a:solidFill>
                <a:latin typeface="Times New Roman"/>
                <a:cs typeface="Times New Roman"/>
              </a:rPr>
              <a:t> </a:t>
            </a:r>
            <a:r>
              <a:rPr sz="2400" b="1" dirty="0">
                <a:solidFill>
                  <a:srgbClr val="006FC0"/>
                </a:solidFill>
                <a:latin typeface="Times New Roman"/>
                <a:cs typeface="Times New Roman"/>
              </a:rPr>
              <a:t>Data</a:t>
            </a:r>
            <a:r>
              <a:rPr sz="2400" b="1" spc="-10" dirty="0">
                <a:solidFill>
                  <a:srgbClr val="006FC0"/>
                </a:solidFill>
                <a:latin typeface="Times New Roman"/>
                <a:cs typeface="Times New Roman"/>
              </a:rPr>
              <a:t> </a:t>
            </a:r>
            <a:r>
              <a:rPr sz="2400" b="1" dirty="0">
                <a:solidFill>
                  <a:srgbClr val="006FC0"/>
                </a:solidFill>
                <a:latin typeface="Times New Roman"/>
                <a:cs typeface="Times New Roman"/>
              </a:rPr>
              <a:t>to</a:t>
            </a:r>
            <a:r>
              <a:rPr sz="2400" b="1" spc="-15" dirty="0">
                <a:solidFill>
                  <a:srgbClr val="006FC0"/>
                </a:solidFill>
                <a:latin typeface="Times New Roman"/>
                <a:cs typeface="Times New Roman"/>
              </a:rPr>
              <a:t> </a:t>
            </a:r>
            <a:r>
              <a:rPr sz="2400" b="1" spc="15" dirty="0">
                <a:solidFill>
                  <a:srgbClr val="006FC0"/>
                </a:solidFill>
                <a:latin typeface="Times New Roman"/>
                <a:cs typeface="Times New Roman"/>
              </a:rPr>
              <a:t>Use</a:t>
            </a:r>
            <a:endParaRPr sz="2400" dirty="0">
              <a:latin typeface="Times New Roman"/>
              <a:cs typeface="Times New Roman"/>
            </a:endParaRPr>
          </a:p>
          <a:p>
            <a:pPr>
              <a:lnSpc>
                <a:spcPct val="100000"/>
              </a:lnSpc>
              <a:spcBef>
                <a:spcPts val="55"/>
              </a:spcBef>
            </a:pPr>
            <a:endParaRPr sz="2650" dirty="0">
              <a:latin typeface="Times New Roman"/>
              <a:cs typeface="Times New Roman"/>
            </a:endParaRPr>
          </a:p>
          <a:p>
            <a:pPr marL="354013" marR="5080" indent="-341313" algn="just">
              <a:lnSpc>
                <a:spcPct val="120000"/>
              </a:lnSpc>
            </a:pPr>
            <a:r>
              <a:rPr sz="2000" b="1" dirty="0">
                <a:latin typeface="Times New Roman"/>
                <a:cs typeface="Times New Roman"/>
              </a:rPr>
              <a:t>1</a:t>
            </a:r>
            <a:r>
              <a:rPr sz="2400" b="1" dirty="0">
                <a:latin typeface="Times New Roman"/>
                <a:cs typeface="Times New Roman"/>
              </a:rPr>
              <a:t>.</a:t>
            </a:r>
            <a:r>
              <a:rPr sz="2400" b="1" spc="5" dirty="0">
                <a:latin typeface="Times New Roman"/>
                <a:cs typeface="Times New Roman"/>
              </a:rPr>
              <a:t> </a:t>
            </a:r>
            <a:r>
              <a:rPr sz="2100" b="1" spc="-10" dirty="0">
                <a:solidFill>
                  <a:srgbClr val="CC0099"/>
                </a:solidFill>
                <a:latin typeface="Times New Roman"/>
                <a:cs typeface="Times New Roman"/>
              </a:rPr>
              <a:t>Making </a:t>
            </a:r>
            <a:r>
              <a:rPr sz="2100" b="1" spc="5" dirty="0">
                <a:solidFill>
                  <a:srgbClr val="CC0099"/>
                </a:solidFill>
                <a:latin typeface="Times New Roman"/>
                <a:cs typeface="Times New Roman"/>
              </a:rPr>
              <a:t>Big </a:t>
            </a:r>
            <a:r>
              <a:rPr sz="2100" b="1" dirty="0">
                <a:solidFill>
                  <a:srgbClr val="CC0099"/>
                </a:solidFill>
                <a:latin typeface="Times New Roman"/>
                <a:cs typeface="Times New Roman"/>
              </a:rPr>
              <a:t>Data </a:t>
            </a:r>
            <a:r>
              <a:rPr sz="2100" b="1" spc="-5" dirty="0">
                <a:solidFill>
                  <a:srgbClr val="CC0099"/>
                </a:solidFill>
                <a:latin typeface="Times New Roman"/>
                <a:cs typeface="Times New Roman"/>
              </a:rPr>
              <a:t>Available </a:t>
            </a:r>
            <a:r>
              <a:rPr sz="2100" b="1" dirty="0">
                <a:solidFill>
                  <a:srgbClr val="CC0099"/>
                </a:solidFill>
                <a:latin typeface="Times New Roman"/>
                <a:cs typeface="Times New Roman"/>
              </a:rPr>
              <a:t>- </a:t>
            </a:r>
            <a:r>
              <a:rPr sz="2100" spc="-40" dirty="0">
                <a:latin typeface="Times New Roman"/>
                <a:cs typeface="Times New Roman"/>
              </a:rPr>
              <a:t>for </a:t>
            </a:r>
            <a:r>
              <a:rPr sz="2100" spc="-5" dirty="0">
                <a:latin typeface="Times New Roman"/>
                <a:cs typeface="Times New Roman"/>
              </a:rPr>
              <a:t>relevant stakeholders </a:t>
            </a:r>
            <a:r>
              <a:rPr sz="2100" spc="-20" dirty="0">
                <a:latin typeface="Times New Roman"/>
                <a:cs typeface="Times New Roman"/>
              </a:rPr>
              <a:t>can</a:t>
            </a:r>
            <a:r>
              <a:rPr lang="en-US" sz="2100" spc="-20" dirty="0">
                <a:latin typeface="Times New Roman"/>
                <a:cs typeface="Times New Roman"/>
              </a:rPr>
              <a:t> </a:t>
            </a:r>
            <a:r>
              <a:rPr sz="2100" spc="-10" dirty="0">
                <a:latin typeface="Times New Roman"/>
                <a:cs typeface="Times New Roman"/>
              </a:rPr>
              <a:t>help organizations </a:t>
            </a:r>
            <a:r>
              <a:rPr sz="2100" dirty="0">
                <a:latin typeface="Times New Roman"/>
                <a:cs typeface="Times New Roman"/>
              </a:rPr>
              <a:t>gain </a:t>
            </a:r>
            <a:r>
              <a:rPr sz="2100" spc="-20" dirty="0">
                <a:latin typeface="Times New Roman"/>
                <a:cs typeface="Times New Roman"/>
              </a:rPr>
              <a:t>value. </a:t>
            </a:r>
            <a:r>
              <a:rPr sz="2100" spc="10" dirty="0">
                <a:latin typeface="Times New Roman"/>
                <a:cs typeface="Times New Roman"/>
              </a:rPr>
              <a:t>Open</a:t>
            </a:r>
            <a:r>
              <a:rPr lang="en-US" sz="2100" spc="10" dirty="0">
                <a:latin typeface="Times New Roman"/>
                <a:cs typeface="Times New Roman"/>
              </a:rPr>
              <a:t> </a:t>
            </a:r>
            <a:r>
              <a:rPr sz="2100" dirty="0">
                <a:latin typeface="Times New Roman"/>
                <a:cs typeface="Times New Roman"/>
              </a:rPr>
              <a:t>data </a:t>
            </a:r>
            <a:r>
              <a:rPr sz="2100" spc="-35" dirty="0">
                <a:latin typeface="Times New Roman"/>
                <a:cs typeface="Times New Roman"/>
              </a:rPr>
              <a:t>is </a:t>
            </a:r>
            <a:r>
              <a:rPr sz="2100" spc="-10" dirty="0">
                <a:latin typeface="Times New Roman"/>
                <a:cs typeface="Times New Roman"/>
              </a:rPr>
              <a:t>accessible public</a:t>
            </a:r>
            <a:r>
              <a:rPr lang="en-US" sz="2100" spc="-10" dirty="0">
                <a:latin typeface="Times New Roman"/>
                <a:cs typeface="Times New Roman"/>
              </a:rPr>
              <a:t> </a:t>
            </a:r>
            <a:r>
              <a:rPr sz="2100" spc="-10" dirty="0">
                <a:latin typeface="Times New Roman"/>
                <a:cs typeface="Times New Roman"/>
              </a:rPr>
              <a:t>data </a:t>
            </a:r>
            <a:r>
              <a:rPr sz="2100" spc="-15" dirty="0">
                <a:latin typeface="Times New Roman"/>
                <a:cs typeface="Times New Roman"/>
              </a:rPr>
              <a:t>that </a:t>
            </a:r>
            <a:r>
              <a:rPr sz="2100" spc="-10" dirty="0">
                <a:latin typeface="Times New Roman"/>
                <a:cs typeface="Times New Roman"/>
              </a:rPr>
              <a:t>individuals and organizations </a:t>
            </a:r>
            <a:r>
              <a:rPr sz="2100" dirty="0">
                <a:latin typeface="Times New Roman"/>
                <a:cs typeface="Times New Roman"/>
              </a:rPr>
              <a:t>can use </a:t>
            </a:r>
            <a:r>
              <a:rPr sz="2100" spc="-10" dirty="0">
                <a:latin typeface="Times New Roman"/>
                <a:cs typeface="Times New Roman"/>
              </a:rPr>
              <a:t>to create </a:t>
            </a:r>
            <a:r>
              <a:rPr sz="2100" spc="-25" dirty="0">
                <a:latin typeface="Times New Roman"/>
                <a:cs typeface="Times New Roman"/>
              </a:rPr>
              <a:t>new </a:t>
            </a:r>
            <a:r>
              <a:rPr sz="2100" spc="-10" dirty="0">
                <a:latin typeface="Times New Roman"/>
                <a:cs typeface="Times New Roman"/>
              </a:rPr>
              <a:t>businesses</a:t>
            </a:r>
            <a:r>
              <a:rPr sz="2100" spc="-5" dirty="0">
                <a:latin typeface="Times New Roman"/>
                <a:cs typeface="Times New Roman"/>
              </a:rPr>
              <a:t> </a:t>
            </a:r>
            <a:r>
              <a:rPr sz="2100" spc="-10" dirty="0">
                <a:latin typeface="Times New Roman"/>
                <a:cs typeface="Times New Roman"/>
              </a:rPr>
              <a:t>and</a:t>
            </a:r>
            <a:r>
              <a:rPr sz="2100" spc="-5" dirty="0">
                <a:latin typeface="Times New Roman"/>
                <a:cs typeface="Times New Roman"/>
              </a:rPr>
              <a:t> solve</a:t>
            </a:r>
            <a:r>
              <a:rPr sz="2100" dirty="0">
                <a:latin typeface="Times New Roman"/>
                <a:cs typeface="Times New Roman"/>
              </a:rPr>
              <a:t> </a:t>
            </a:r>
            <a:r>
              <a:rPr sz="2100" spc="-10" dirty="0">
                <a:latin typeface="Times New Roman"/>
                <a:cs typeface="Times New Roman"/>
              </a:rPr>
              <a:t>complex</a:t>
            </a:r>
            <a:r>
              <a:rPr sz="2100" spc="-5" dirty="0">
                <a:latin typeface="Times New Roman"/>
                <a:cs typeface="Times New Roman"/>
              </a:rPr>
              <a:t> </a:t>
            </a:r>
            <a:r>
              <a:rPr sz="2100" dirty="0">
                <a:latin typeface="Times New Roman"/>
                <a:cs typeface="Times New Roman"/>
              </a:rPr>
              <a:t>problems.</a:t>
            </a:r>
            <a:r>
              <a:rPr sz="2100" spc="5" dirty="0">
                <a:latin typeface="Times New Roman"/>
                <a:cs typeface="Times New Roman"/>
              </a:rPr>
              <a:t> </a:t>
            </a:r>
            <a:r>
              <a:rPr sz="2100" spc="-10" dirty="0">
                <a:latin typeface="Times New Roman"/>
                <a:cs typeface="Times New Roman"/>
              </a:rPr>
              <a:t>(Govt.</a:t>
            </a:r>
            <a:r>
              <a:rPr sz="2100" spc="-5" dirty="0">
                <a:latin typeface="Times New Roman"/>
                <a:cs typeface="Times New Roman"/>
              </a:rPr>
              <a:t> </a:t>
            </a:r>
            <a:r>
              <a:rPr sz="2100" spc="-10" dirty="0">
                <a:latin typeface="Times New Roman"/>
                <a:cs typeface="Times New Roman"/>
              </a:rPr>
              <a:t>Agencies) </a:t>
            </a:r>
            <a:r>
              <a:rPr sz="2100" spc="-585" dirty="0">
                <a:solidFill>
                  <a:srgbClr val="0096A7"/>
                </a:solidFill>
                <a:latin typeface="Times New Roman"/>
                <a:cs typeface="Times New Roman"/>
              </a:rPr>
              <a:t> </a:t>
            </a:r>
            <a:r>
              <a:rPr sz="2100" u="sng" spc="-20" dirty="0">
                <a:solidFill>
                  <a:srgbClr val="0096A7"/>
                </a:solidFill>
                <a:uFill>
                  <a:solidFill>
                    <a:srgbClr val="0096A7"/>
                  </a:solidFill>
                </a:uFill>
                <a:latin typeface="Times New Roman"/>
                <a:cs typeface="Times New Roman"/>
                <a:hlinkClick r:id="rId2"/>
              </a:rPr>
              <a:t>Public</a:t>
            </a:r>
            <a:r>
              <a:rPr sz="2100" u="sng" spc="125" dirty="0">
                <a:solidFill>
                  <a:srgbClr val="0096A7"/>
                </a:solidFill>
                <a:uFill>
                  <a:solidFill>
                    <a:srgbClr val="0096A7"/>
                  </a:solidFill>
                </a:uFill>
                <a:latin typeface="Times New Roman"/>
                <a:cs typeface="Times New Roman"/>
                <a:hlinkClick r:id="rId2"/>
              </a:rPr>
              <a:t> </a:t>
            </a:r>
            <a:r>
              <a:rPr sz="2100" u="sng" spc="-10" dirty="0">
                <a:solidFill>
                  <a:srgbClr val="0096A7"/>
                </a:solidFill>
                <a:uFill>
                  <a:solidFill>
                    <a:srgbClr val="0096A7"/>
                  </a:solidFill>
                </a:uFill>
                <a:latin typeface="Times New Roman"/>
                <a:cs typeface="Times New Roman"/>
                <a:hlinkClick r:id="rId2"/>
              </a:rPr>
              <a:t>Data</a:t>
            </a:r>
            <a:r>
              <a:rPr sz="2100" u="sng" spc="-15" dirty="0">
                <a:solidFill>
                  <a:srgbClr val="0096A7"/>
                </a:solidFill>
                <a:uFill>
                  <a:solidFill>
                    <a:srgbClr val="0096A7"/>
                  </a:solidFill>
                </a:uFill>
                <a:latin typeface="Times New Roman"/>
                <a:cs typeface="Times New Roman"/>
                <a:hlinkClick r:id="rId2"/>
              </a:rPr>
              <a:t> </a:t>
            </a:r>
            <a:r>
              <a:rPr sz="2100" u="sng" spc="-10" dirty="0">
                <a:solidFill>
                  <a:srgbClr val="0096A7"/>
                </a:solidFill>
                <a:uFill>
                  <a:solidFill>
                    <a:srgbClr val="0096A7"/>
                  </a:solidFill>
                </a:uFill>
                <a:latin typeface="Times New Roman"/>
                <a:cs typeface="Times New Roman"/>
                <a:hlinkClick r:id="rId2"/>
              </a:rPr>
              <a:t>Sources</a:t>
            </a:r>
            <a:r>
              <a:rPr sz="2100" u="sng" spc="55" dirty="0">
                <a:solidFill>
                  <a:srgbClr val="0096A7"/>
                </a:solidFill>
                <a:uFill>
                  <a:solidFill>
                    <a:srgbClr val="0096A7"/>
                  </a:solidFill>
                </a:uFill>
                <a:latin typeface="Times New Roman"/>
                <a:cs typeface="Times New Roman"/>
                <a:hlinkClick r:id="rId2"/>
              </a:rPr>
              <a:t> </a:t>
            </a:r>
            <a:r>
              <a:rPr sz="2100" u="sng" spc="-5" dirty="0">
                <a:solidFill>
                  <a:srgbClr val="0096A7"/>
                </a:solidFill>
                <a:uFill>
                  <a:solidFill>
                    <a:srgbClr val="0096A7"/>
                  </a:solidFill>
                </a:uFill>
                <a:latin typeface="Times New Roman"/>
                <a:cs typeface="Times New Roman"/>
                <a:hlinkClick r:id="rId2"/>
              </a:rPr>
              <a:t>by</a:t>
            </a:r>
            <a:r>
              <a:rPr sz="2100" u="sng" dirty="0">
                <a:solidFill>
                  <a:srgbClr val="0096A7"/>
                </a:solidFill>
                <a:uFill>
                  <a:solidFill>
                    <a:srgbClr val="0096A7"/>
                  </a:solidFill>
                </a:uFill>
                <a:latin typeface="Times New Roman"/>
                <a:cs typeface="Times New Roman"/>
                <a:hlinkClick r:id="rId2"/>
              </a:rPr>
              <a:t> </a:t>
            </a:r>
            <a:r>
              <a:rPr sz="2100" u="sng" spc="-5" dirty="0">
                <a:solidFill>
                  <a:srgbClr val="0096A7"/>
                </a:solidFill>
                <a:uFill>
                  <a:solidFill>
                    <a:srgbClr val="0096A7"/>
                  </a:solidFill>
                </a:uFill>
                <a:latin typeface="Times New Roman"/>
                <a:cs typeface="Times New Roman"/>
                <a:hlinkClick r:id="rId2"/>
              </a:rPr>
              <a:t>2018</a:t>
            </a:r>
            <a:endParaRPr sz="2100" dirty="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47369" y="1474406"/>
            <a:ext cx="8079740" cy="3199850"/>
          </a:xfrm>
          <a:prstGeom prst="rect">
            <a:avLst/>
          </a:prstGeom>
        </p:spPr>
        <p:txBody>
          <a:bodyPr vert="horz" wrap="square" lIns="0" tIns="12700" rIns="0" bIns="0" rtlCol="0">
            <a:spAutoFit/>
          </a:bodyPr>
          <a:lstStyle/>
          <a:p>
            <a:pPr marL="12700">
              <a:lnSpc>
                <a:spcPct val="100000"/>
              </a:lnSpc>
              <a:spcBef>
                <a:spcPts val="100"/>
              </a:spcBef>
            </a:pPr>
            <a:r>
              <a:rPr sz="2400" b="1" spc="-15" dirty="0">
                <a:solidFill>
                  <a:srgbClr val="006FC0"/>
                </a:solidFill>
                <a:latin typeface="Times New Roman"/>
                <a:cs typeface="Times New Roman"/>
              </a:rPr>
              <a:t>Putting</a:t>
            </a:r>
            <a:r>
              <a:rPr sz="2400" b="1" spc="80" dirty="0">
                <a:solidFill>
                  <a:srgbClr val="006FC0"/>
                </a:solidFill>
                <a:latin typeface="Times New Roman"/>
                <a:cs typeface="Times New Roman"/>
              </a:rPr>
              <a:t> </a:t>
            </a:r>
            <a:r>
              <a:rPr sz="2400" b="1" spc="10" dirty="0">
                <a:solidFill>
                  <a:srgbClr val="006FC0"/>
                </a:solidFill>
                <a:latin typeface="Times New Roman"/>
                <a:cs typeface="Times New Roman"/>
              </a:rPr>
              <a:t>Big</a:t>
            </a:r>
            <a:r>
              <a:rPr sz="2400" b="1" spc="-65" dirty="0">
                <a:solidFill>
                  <a:srgbClr val="006FC0"/>
                </a:solidFill>
                <a:latin typeface="Times New Roman"/>
                <a:cs typeface="Times New Roman"/>
              </a:rPr>
              <a:t> </a:t>
            </a:r>
            <a:r>
              <a:rPr sz="2400" b="1" dirty="0">
                <a:solidFill>
                  <a:srgbClr val="006FC0"/>
                </a:solidFill>
                <a:latin typeface="Times New Roman"/>
                <a:cs typeface="Times New Roman"/>
              </a:rPr>
              <a:t>Data</a:t>
            </a:r>
            <a:r>
              <a:rPr sz="2400" b="1" spc="-10" dirty="0">
                <a:solidFill>
                  <a:srgbClr val="006FC0"/>
                </a:solidFill>
                <a:latin typeface="Times New Roman"/>
                <a:cs typeface="Times New Roman"/>
              </a:rPr>
              <a:t> </a:t>
            </a:r>
            <a:r>
              <a:rPr sz="2400" b="1" dirty="0">
                <a:solidFill>
                  <a:srgbClr val="006FC0"/>
                </a:solidFill>
                <a:latin typeface="Times New Roman"/>
                <a:cs typeface="Times New Roman"/>
              </a:rPr>
              <a:t>to</a:t>
            </a:r>
            <a:r>
              <a:rPr sz="2400" b="1" spc="-15" dirty="0">
                <a:solidFill>
                  <a:srgbClr val="006FC0"/>
                </a:solidFill>
                <a:latin typeface="Times New Roman"/>
                <a:cs typeface="Times New Roman"/>
              </a:rPr>
              <a:t> </a:t>
            </a:r>
            <a:r>
              <a:rPr sz="2400" b="1" spc="15" dirty="0">
                <a:solidFill>
                  <a:srgbClr val="006FC0"/>
                </a:solidFill>
                <a:latin typeface="Times New Roman"/>
                <a:cs typeface="Times New Roman"/>
              </a:rPr>
              <a:t>Use</a:t>
            </a:r>
            <a:endParaRPr sz="2400" dirty="0">
              <a:latin typeface="Times New Roman"/>
              <a:cs typeface="Times New Roman"/>
            </a:endParaRPr>
          </a:p>
          <a:p>
            <a:pPr>
              <a:lnSpc>
                <a:spcPct val="100000"/>
              </a:lnSpc>
            </a:pPr>
            <a:endParaRPr sz="2700" dirty="0">
              <a:latin typeface="Times New Roman"/>
              <a:cs typeface="Times New Roman"/>
            </a:endParaRPr>
          </a:p>
          <a:p>
            <a:pPr marL="469900" marR="5080" indent="-457834" algn="just">
              <a:lnSpc>
                <a:spcPct val="120000"/>
              </a:lnSpc>
            </a:pPr>
            <a:r>
              <a:rPr sz="2100" b="1" dirty="0">
                <a:latin typeface="Times New Roman"/>
                <a:cs typeface="Times New Roman"/>
              </a:rPr>
              <a:t>2.</a:t>
            </a:r>
            <a:r>
              <a:rPr sz="2200" b="1" spc="5" dirty="0">
                <a:latin typeface="Times New Roman"/>
                <a:cs typeface="Times New Roman"/>
              </a:rPr>
              <a:t> </a:t>
            </a:r>
            <a:r>
              <a:rPr sz="2200" b="1" spc="-10" dirty="0">
                <a:solidFill>
                  <a:srgbClr val="CC0099"/>
                </a:solidFill>
                <a:latin typeface="Times New Roman"/>
                <a:cs typeface="Times New Roman"/>
              </a:rPr>
              <a:t>Enabling</a:t>
            </a:r>
            <a:r>
              <a:rPr sz="2200" b="1" spc="-5" dirty="0">
                <a:solidFill>
                  <a:srgbClr val="CC0099"/>
                </a:solidFill>
                <a:latin typeface="Times New Roman"/>
                <a:cs typeface="Times New Roman"/>
              </a:rPr>
              <a:t> </a:t>
            </a:r>
            <a:r>
              <a:rPr sz="2200" b="1" dirty="0">
                <a:solidFill>
                  <a:srgbClr val="CC0099"/>
                </a:solidFill>
                <a:latin typeface="Times New Roman"/>
                <a:cs typeface="Times New Roman"/>
              </a:rPr>
              <a:t>Organizations</a:t>
            </a:r>
            <a:r>
              <a:rPr sz="2200" b="1" spc="5" dirty="0">
                <a:solidFill>
                  <a:srgbClr val="CC0099"/>
                </a:solidFill>
                <a:latin typeface="Times New Roman"/>
                <a:cs typeface="Times New Roman"/>
              </a:rPr>
              <a:t> </a:t>
            </a:r>
            <a:r>
              <a:rPr sz="2200" b="1" dirty="0">
                <a:solidFill>
                  <a:srgbClr val="CC0099"/>
                </a:solidFill>
                <a:latin typeface="Times New Roman"/>
                <a:cs typeface="Times New Roman"/>
              </a:rPr>
              <a:t>to</a:t>
            </a:r>
            <a:r>
              <a:rPr sz="2200" b="1" spc="605" dirty="0">
                <a:solidFill>
                  <a:srgbClr val="CC0099"/>
                </a:solidFill>
                <a:latin typeface="Times New Roman"/>
                <a:cs typeface="Times New Roman"/>
              </a:rPr>
              <a:t> </a:t>
            </a:r>
            <a:r>
              <a:rPr sz="2200" b="1" spc="-5" dirty="0">
                <a:solidFill>
                  <a:srgbClr val="CC0099"/>
                </a:solidFill>
                <a:latin typeface="Times New Roman"/>
                <a:cs typeface="Times New Roman"/>
              </a:rPr>
              <a:t>Conduct</a:t>
            </a:r>
            <a:r>
              <a:rPr sz="2200" b="1" spc="595" dirty="0">
                <a:solidFill>
                  <a:srgbClr val="CC0099"/>
                </a:solidFill>
                <a:latin typeface="Times New Roman"/>
                <a:cs typeface="Times New Roman"/>
              </a:rPr>
              <a:t> </a:t>
            </a:r>
            <a:r>
              <a:rPr sz="2200" b="1" dirty="0">
                <a:solidFill>
                  <a:srgbClr val="CC0099"/>
                </a:solidFill>
                <a:latin typeface="Times New Roman"/>
                <a:cs typeface="Times New Roman"/>
              </a:rPr>
              <a:t>Experiments</a:t>
            </a:r>
            <a:r>
              <a:rPr sz="2200" dirty="0">
                <a:solidFill>
                  <a:srgbClr val="CC0099"/>
                </a:solidFill>
                <a:latin typeface="Times New Roman"/>
                <a:cs typeface="Times New Roman"/>
              </a:rPr>
              <a:t>— </a:t>
            </a:r>
            <a:r>
              <a:rPr sz="2200" spc="-585" dirty="0">
                <a:solidFill>
                  <a:srgbClr val="CC0099"/>
                </a:solidFill>
                <a:latin typeface="Times New Roman"/>
                <a:cs typeface="Times New Roman"/>
              </a:rPr>
              <a:t> </a:t>
            </a:r>
            <a:r>
              <a:rPr sz="2200" spc="-5" dirty="0">
                <a:latin typeface="Times New Roman"/>
                <a:cs typeface="Times New Roman"/>
              </a:rPr>
              <a:t>improve performance </a:t>
            </a:r>
            <a:r>
              <a:rPr sz="2200" spc="25" dirty="0">
                <a:latin typeface="Times New Roman"/>
                <a:cs typeface="Times New Roman"/>
              </a:rPr>
              <a:t>by </a:t>
            </a:r>
            <a:r>
              <a:rPr sz="2200" spc="-5" dirty="0">
                <a:latin typeface="Times New Roman"/>
                <a:cs typeface="Times New Roman"/>
              </a:rPr>
              <a:t>conducting controlled experiments. </a:t>
            </a:r>
            <a:r>
              <a:rPr sz="2200" dirty="0">
                <a:latin typeface="Times New Roman"/>
                <a:cs typeface="Times New Roman"/>
              </a:rPr>
              <a:t> </a:t>
            </a:r>
            <a:r>
              <a:rPr sz="2200" spc="-15" dirty="0">
                <a:latin typeface="Times New Roman"/>
                <a:cs typeface="Times New Roman"/>
              </a:rPr>
              <a:t>For</a:t>
            </a:r>
            <a:r>
              <a:rPr sz="2200" spc="-10" dirty="0">
                <a:latin typeface="Times New Roman"/>
                <a:cs typeface="Times New Roman"/>
              </a:rPr>
              <a:t> example,</a:t>
            </a:r>
            <a:r>
              <a:rPr sz="2200" spc="-5" dirty="0">
                <a:latin typeface="Times New Roman"/>
                <a:cs typeface="Times New Roman"/>
              </a:rPr>
              <a:t> </a:t>
            </a:r>
            <a:r>
              <a:rPr sz="2200" dirty="0">
                <a:latin typeface="Times New Roman"/>
                <a:cs typeface="Times New Roman"/>
              </a:rPr>
              <a:t>Amazon</a:t>
            </a:r>
            <a:r>
              <a:rPr sz="2200" spc="5" dirty="0">
                <a:latin typeface="Times New Roman"/>
                <a:cs typeface="Times New Roman"/>
              </a:rPr>
              <a:t> </a:t>
            </a:r>
            <a:r>
              <a:rPr sz="2200" spc="-5" dirty="0">
                <a:latin typeface="Times New Roman"/>
                <a:cs typeface="Times New Roman"/>
              </a:rPr>
              <a:t>(Google/LinkedIn)</a:t>
            </a:r>
            <a:r>
              <a:rPr sz="2200" dirty="0">
                <a:latin typeface="Times New Roman"/>
                <a:cs typeface="Times New Roman"/>
              </a:rPr>
              <a:t> constantly </a:t>
            </a:r>
            <a:r>
              <a:rPr sz="2200" spc="5" dirty="0">
                <a:latin typeface="Times New Roman"/>
                <a:cs typeface="Times New Roman"/>
              </a:rPr>
              <a:t> </a:t>
            </a:r>
            <a:r>
              <a:rPr sz="2200" spc="-10" dirty="0">
                <a:latin typeface="Times New Roman"/>
                <a:cs typeface="Times New Roman"/>
              </a:rPr>
              <a:t>experiments </a:t>
            </a:r>
            <a:r>
              <a:rPr sz="2200" spc="20" dirty="0">
                <a:latin typeface="Times New Roman"/>
                <a:cs typeface="Times New Roman"/>
              </a:rPr>
              <a:t>by </a:t>
            </a:r>
            <a:r>
              <a:rPr sz="2200" spc="-10" dirty="0">
                <a:latin typeface="Times New Roman"/>
                <a:cs typeface="Times New Roman"/>
              </a:rPr>
              <a:t>offering slight </a:t>
            </a:r>
            <a:r>
              <a:rPr sz="2200" spc="-5" dirty="0">
                <a:latin typeface="Times New Roman"/>
                <a:cs typeface="Times New Roman"/>
              </a:rPr>
              <a:t>different “looks” </a:t>
            </a:r>
            <a:r>
              <a:rPr sz="2200" dirty="0">
                <a:latin typeface="Times New Roman"/>
                <a:cs typeface="Times New Roman"/>
              </a:rPr>
              <a:t>on </a:t>
            </a:r>
            <a:r>
              <a:rPr sz="2200" spc="-30" dirty="0">
                <a:latin typeface="Times New Roman"/>
                <a:cs typeface="Times New Roman"/>
              </a:rPr>
              <a:t>its </a:t>
            </a:r>
            <a:r>
              <a:rPr sz="2200" spc="-10" dirty="0">
                <a:latin typeface="Times New Roman"/>
                <a:cs typeface="Times New Roman"/>
              </a:rPr>
              <a:t>Web </a:t>
            </a:r>
            <a:r>
              <a:rPr sz="2200" spc="-5" dirty="0">
                <a:latin typeface="Times New Roman"/>
                <a:cs typeface="Times New Roman"/>
              </a:rPr>
              <a:t> </a:t>
            </a:r>
            <a:r>
              <a:rPr sz="2200" spc="-10" dirty="0">
                <a:latin typeface="Times New Roman"/>
                <a:cs typeface="Times New Roman"/>
              </a:rPr>
              <a:t>site. </a:t>
            </a:r>
            <a:r>
              <a:rPr sz="2200" spc="-5" dirty="0">
                <a:latin typeface="Times New Roman"/>
                <a:cs typeface="Times New Roman"/>
              </a:rPr>
              <a:t>These experiments </a:t>
            </a:r>
            <a:r>
              <a:rPr sz="2200" spc="-10" dirty="0">
                <a:latin typeface="Times New Roman"/>
                <a:cs typeface="Times New Roman"/>
              </a:rPr>
              <a:t>are called </a:t>
            </a:r>
            <a:r>
              <a:rPr sz="2200" spc="-5" dirty="0">
                <a:latin typeface="Times New Roman"/>
                <a:cs typeface="Times New Roman"/>
              </a:rPr>
              <a:t>A/B experiments, because </a:t>
            </a:r>
            <a:r>
              <a:rPr sz="2200" dirty="0">
                <a:latin typeface="Times New Roman"/>
                <a:cs typeface="Times New Roman"/>
              </a:rPr>
              <a:t> </a:t>
            </a:r>
            <a:r>
              <a:rPr sz="2200" spc="-15" dirty="0">
                <a:latin typeface="Times New Roman"/>
                <a:cs typeface="Times New Roman"/>
              </a:rPr>
              <a:t>each</a:t>
            </a:r>
            <a:r>
              <a:rPr sz="2200" spc="45" dirty="0">
                <a:latin typeface="Times New Roman"/>
                <a:cs typeface="Times New Roman"/>
              </a:rPr>
              <a:t> </a:t>
            </a:r>
            <a:r>
              <a:rPr sz="2200" spc="-20" dirty="0">
                <a:latin typeface="Times New Roman"/>
                <a:cs typeface="Times New Roman"/>
              </a:rPr>
              <a:t>experiment</a:t>
            </a:r>
            <a:r>
              <a:rPr sz="2200" spc="135" dirty="0">
                <a:latin typeface="Times New Roman"/>
                <a:cs typeface="Times New Roman"/>
              </a:rPr>
              <a:t> </a:t>
            </a:r>
            <a:r>
              <a:rPr sz="2200" spc="-25" dirty="0">
                <a:latin typeface="Times New Roman"/>
                <a:cs typeface="Times New Roman"/>
              </a:rPr>
              <a:t>has</a:t>
            </a:r>
            <a:r>
              <a:rPr sz="2200" spc="65" dirty="0">
                <a:latin typeface="Times New Roman"/>
                <a:cs typeface="Times New Roman"/>
              </a:rPr>
              <a:t> </a:t>
            </a:r>
            <a:r>
              <a:rPr sz="2200" spc="-35" dirty="0">
                <a:latin typeface="Times New Roman"/>
                <a:cs typeface="Times New Roman"/>
              </a:rPr>
              <a:t>only</a:t>
            </a:r>
            <a:r>
              <a:rPr sz="2200" spc="145" dirty="0">
                <a:latin typeface="Times New Roman"/>
                <a:cs typeface="Times New Roman"/>
              </a:rPr>
              <a:t> </a:t>
            </a:r>
            <a:r>
              <a:rPr sz="2200" spc="-5" dirty="0">
                <a:latin typeface="Times New Roman"/>
                <a:cs typeface="Times New Roman"/>
              </a:rPr>
              <a:t>two</a:t>
            </a:r>
            <a:r>
              <a:rPr sz="2200" dirty="0">
                <a:latin typeface="Times New Roman"/>
                <a:cs typeface="Times New Roman"/>
              </a:rPr>
              <a:t> </a:t>
            </a:r>
            <a:r>
              <a:rPr sz="2200" spc="-25" dirty="0">
                <a:latin typeface="Times New Roman"/>
                <a:cs typeface="Times New Roman"/>
              </a:rPr>
              <a:t>possible</a:t>
            </a:r>
            <a:r>
              <a:rPr sz="2200" spc="140" dirty="0">
                <a:latin typeface="Times New Roman"/>
                <a:cs typeface="Times New Roman"/>
              </a:rPr>
              <a:t> </a:t>
            </a:r>
            <a:r>
              <a:rPr sz="2200" spc="-20" dirty="0">
                <a:latin typeface="Times New Roman"/>
                <a:cs typeface="Times New Roman"/>
              </a:rPr>
              <a:t>outcomes.</a:t>
            </a:r>
            <a:endParaRPr sz="2200" dirty="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36257" y="1447800"/>
            <a:ext cx="8076565" cy="3104440"/>
          </a:xfrm>
          <a:prstGeom prst="rect">
            <a:avLst/>
          </a:prstGeom>
        </p:spPr>
        <p:txBody>
          <a:bodyPr vert="horz" wrap="square" lIns="0" tIns="12700" rIns="0" bIns="0" rtlCol="0">
            <a:spAutoFit/>
          </a:bodyPr>
          <a:lstStyle/>
          <a:p>
            <a:pPr marL="12700">
              <a:lnSpc>
                <a:spcPct val="120000"/>
              </a:lnSpc>
              <a:spcBef>
                <a:spcPts val="600"/>
              </a:spcBef>
            </a:pPr>
            <a:r>
              <a:rPr sz="2200" b="1" spc="-15" dirty="0">
                <a:solidFill>
                  <a:srgbClr val="006FC0"/>
                </a:solidFill>
                <a:latin typeface="Times New Roman"/>
                <a:cs typeface="Times New Roman"/>
              </a:rPr>
              <a:t>Putting</a:t>
            </a:r>
            <a:r>
              <a:rPr sz="2200" b="1" spc="80" dirty="0">
                <a:solidFill>
                  <a:srgbClr val="006FC0"/>
                </a:solidFill>
                <a:latin typeface="Times New Roman"/>
                <a:cs typeface="Times New Roman"/>
              </a:rPr>
              <a:t> </a:t>
            </a:r>
            <a:r>
              <a:rPr sz="2200" b="1" spc="10" dirty="0">
                <a:solidFill>
                  <a:srgbClr val="006FC0"/>
                </a:solidFill>
                <a:latin typeface="Times New Roman"/>
                <a:cs typeface="Times New Roman"/>
              </a:rPr>
              <a:t>Big</a:t>
            </a:r>
            <a:r>
              <a:rPr sz="2200" b="1" spc="-65" dirty="0">
                <a:solidFill>
                  <a:srgbClr val="006FC0"/>
                </a:solidFill>
                <a:latin typeface="Times New Roman"/>
                <a:cs typeface="Times New Roman"/>
              </a:rPr>
              <a:t> </a:t>
            </a:r>
            <a:r>
              <a:rPr sz="2200" b="1" dirty="0">
                <a:solidFill>
                  <a:srgbClr val="006FC0"/>
                </a:solidFill>
                <a:latin typeface="Times New Roman"/>
                <a:cs typeface="Times New Roman"/>
              </a:rPr>
              <a:t>Data</a:t>
            </a:r>
            <a:r>
              <a:rPr sz="2200" b="1" spc="-10" dirty="0">
                <a:solidFill>
                  <a:srgbClr val="006FC0"/>
                </a:solidFill>
                <a:latin typeface="Times New Roman"/>
                <a:cs typeface="Times New Roman"/>
              </a:rPr>
              <a:t> </a:t>
            </a:r>
            <a:r>
              <a:rPr sz="2200" b="1" dirty="0">
                <a:solidFill>
                  <a:srgbClr val="006FC0"/>
                </a:solidFill>
                <a:latin typeface="Times New Roman"/>
                <a:cs typeface="Times New Roman"/>
              </a:rPr>
              <a:t>to</a:t>
            </a:r>
            <a:r>
              <a:rPr sz="2200" b="1" spc="-15" dirty="0">
                <a:solidFill>
                  <a:srgbClr val="006FC0"/>
                </a:solidFill>
                <a:latin typeface="Times New Roman"/>
                <a:cs typeface="Times New Roman"/>
              </a:rPr>
              <a:t> </a:t>
            </a:r>
            <a:r>
              <a:rPr sz="2200" b="1" spc="15" dirty="0">
                <a:solidFill>
                  <a:srgbClr val="006FC0"/>
                </a:solidFill>
                <a:latin typeface="Times New Roman"/>
                <a:cs typeface="Times New Roman"/>
              </a:rPr>
              <a:t>Use</a:t>
            </a:r>
            <a:endParaRPr sz="2200" dirty="0">
              <a:latin typeface="Times New Roman"/>
              <a:cs typeface="Times New Roman"/>
            </a:endParaRPr>
          </a:p>
          <a:p>
            <a:pPr>
              <a:lnSpc>
                <a:spcPct val="120000"/>
              </a:lnSpc>
              <a:spcBef>
                <a:spcPts val="600"/>
              </a:spcBef>
            </a:pPr>
            <a:endParaRPr sz="100" dirty="0">
              <a:latin typeface="Times New Roman"/>
              <a:cs typeface="Times New Roman"/>
            </a:endParaRPr>
          </a:p>
          <a:p>
            <a:pPr marL="469900" marR="5080" indent="-457834" algn="just">
              <a:lnSpc>
                <a:spcPct val="120000"/>
              </a:lnSpc>
              <a:spcBef>
                <a:spcPts val="600"/>
              </a:spcBef>
            </a:pPr>
            <a:r>
              <a:rPr sz="2100" b="1" dirty="0">
                <a:latin typeface="Times New Roman"/>
                <a:cs typeface="Times New Roman"/>
              </a:rPr>
              <a:t>3.</a:t>
            </a:r>
            <a:r>
              <a:rPr sz="2100" b="1" spc="5" dirty="0">
                <a:latin typeface="Times New Roman"/>
                <a:cs typeface="Times New Roman"/>
              </a:rPr>
              <a:t> </a:t>
            </a:r>
            <a:r>
              <a:rPr lang="en-IN" sz="2100" b="1" spc="5" dirty="0">
                <a:latin typeface="Times New Roman"/>
                <a:cs typeface="Times New Roman"/>
              </a:rPr>
              <a:t>  </a:t>
            </a:r>
            <a:r>
              <a:rPr sz="2200" b="1" spc="-5" dirty="0">
                <a:solidFill>
                  <a:srgbClr val="CC0099"/>
                </a:solidFill>
                <a:latin typeface="Times New Roman"/>
                <a:cs typeface="Times New Roman"/>
              </a:rPr>
              <a:t>Micro-Segmentation</a:t>
            </a:r>
            <a:r>
              <a:rPr sz="2200" b="1" dirty="0">
                <a:solidFill>
                  <a:srgbClr val="CC0099"/>
                </a:solidFill>
                <a:latin typeface="Times New Roman"/>
                <a:cs typeface="Times New Roman"/>
              </a:rPr>
              <a:t> of</a:t>
            </a:r>
            <a:r>
              <a:rPr sz="2200" b="1" spc="5" dirty="0">
                <a:solidFill>
                  <a:srgbClr val="CC0099"/>
                </a:solidFill>
                <a:latin typeface="Times New Roman"/>
                <a:cs typeface="Times New Roman"/>
              </a:rPr>
              <a:t> </a:t>
            </a:r>
            <a:r>
              <a:rPr sz="2200" b="1" dirty="0">
                <a:solidFill>
                  <a:srgbClr val="CC0099"/>
                </a:solidFill>
                <a:latin typeface="Times New Roman"/>
                <a:cs typeface="Times New Roman"/>
              </a:rPr>
              <a:t>Customers</a:t>
            </a:r>
            <a:r>
              <a:rPr sz="2200" b="1" spc="5" dirty="0">
                <a:solidFill>
                  <a:srgbClr val="CC0099"/>
                </a:solidFill>
                <a:latin typeface="Times New Roman"/>
                <a:cs typeface="Times New Roman"/>
              </a:rPr>
              <a:t> </a:t>
            </a:r>
            <a:r>
              <a:rPr sz="2200" b="1" dirty="0">
                <a:solidFill>
                  <a:srgbClr val="CC0099"/>
                </a:solidFill>
                <a:latin typeface="Times New Roman"/>
                <a:cs typeface="Times New Roman"/>
              </a:rPr>
              <a:t>–</a:t>
            </a:r>
            <a:r>
              <a:rPr sz="2200" b="1" spc="5" dirty="0">
                <a:solidFill>
                  <a:srgbClr val="CC0099"/>
                </a:solidFill>
                <a:latin typeface="Times New Roman"/>
                <a:cs typeface="Times New Roman"/>
              </a:rPr>
              <a:t> </a:t>
            </a:r>
            <a:r>
              <a:rPr sz="2200" b="1" spc="-10" dirty="0">
                <a:latin typeface="Times New Roman"/>
                <a:cs typeface="Times New Roman"/>
              </a:rPr>
              <a:t>Segmentation</a:t>
            </a:r>
            <a:r>
              <a:rPr sz="2200" b="1" spc="-5" dirty="0">
                <a:latin typeface="Times New Roman"/>
                <a:cs typeface="Times New Roman"/>
              </a:rPr>
              <a:t> </a:t>
            </a:r>
            <a:r>
              <a:rPr sz="2200" spc="-5" dirty="0">
                <a:latin typeface="Times New Roman"/>
                <a:cs typeface="Times New Roman"/>
              </a:rPr>
              <a:t>of </a:t>
            </a:r>
            <a:r>
              <a:rPr sz="2200" dirty="0">
                <a:latin typeface="Times New Roman"/>
                <a:cs typeface="Times New Roman"/>
              </a:rPr>
              <a:t> </a:t>
            </a:r>
            <a:r>
              <a:rPr sz="2200" spc="-10" dirty="0">
                <a:latin typeface="Times New Roman"/>
                <a:cs typeface="Times New Roman"/>
              </a:rPr>
              <a:t>customer </a:t>
            </a:r>
            <a:r>
              <a:rPr sz="2200" spc="-5" dirty="0">
                <a:latin typeface="Times New Roman"/>
                <a:cs typeface="Times New Roman"/>
              </a:rPr>
              <a:t>means </a:t>
            </a:r>
            <a:r>
              <a:rPr sz="2200" spc="-10" dirty="0">
                <a:latin typeface="Times New Roman"/>
                <a:cs typeface="Times New Roman"/>
              </a:rPr>
              <a:t>dividing</a:t>
            </a:r>
            <a:r>
              <a:rPr sz="2200" spc="-5" dirty="0">
                <a:latin typeface="Times New Roman"/>
                <a:cs typeface="Times New Roman"/>
              </a:rPr>
              <a:t> </a:t>
            </a:r>
            <a:r>
              <a:rPr sz="2200" spc="-15" dirty="0">
                <a:latin typeface="Times New Roman"/>
                <a:cs typeface="Times New Roman"/>
              </a:rPr>
              <a:t>them </a:t>
            </a:r>
            <a:r>
              <a:rPr sz="2200" dirty="0">
                <a:latin typeface="Times New Roman"/>
                <a:cs typeface="Times New Roman"/>
              </a:rPr>
              <a:t>up </a:t>
            </a:r>
            <a:r>
              <a:rPr sz="2200" spc="-15" dirty="0">
                <a:latin typeface="Times New Roman"/>
                <a:cs typeface="Times New Roman"/>
              </a:rPr>
              <a:t>into </a:t>
            </a:r>
            <a:r>
              <a:rPr sz="2200" spc="-5" dirty="0">
                <a:latin typeface="Times New Roman"/>
                <a:cs typeface="Times New Roman"/>
              </a:rPr>
              <a:t>groups</a:t>
            </a:r>
            <a:r>
              <a:rPr sz="2200" spc="590" dirty="0">
                <a:latin typeface="Times New Roman"/>
                <a:cs typeface="Times New Roman"/>
              </a:rPr>
              <a:t> </a:t>
            </a:r>
            <a:r>
              <a:rPr sz="2200" spc="-15" dirty="0">
                <a:latin typeface="Times New Roman"/>
                <a:cs typeface="Times New Roman"/>
              </a:rPr>
              <a:t>that share </a:t>
            </a:r>
            <a:r>
              <a:rPr sz="2200" dirty="0">
                <a:latin typeface="Times New Roman"/>
                <a:cs typeface="Times New Roman"/>
              </a:rPr>
              <a:t>one </a:t>
            </a:r>
            <a:r>
              <a:rPr sz="2200" spc="5" dirty="0">
                <a:latin typeface="Times New Roman"/>
                <a:cs typeface="Times New Roman"/>
              </a:rPr>
              <a:t> </a:t>
            </a:r>
            <a:r>
              <a:rPr sz="2200" spc="-25" dirty="0">
                <a:latin typeface="Times New Roman"/>
                <a:cs typeface="Times New Roman"/>
              </a:rPr>
              <a:t>or </a:t>
            </a:r>
            <a:r>
              <a:rPr sz="2200" spc="-10" dirty="0">
                <a:latin typeface="Times New Roman"/>
                <a:cs typeface="Times New Roman"/>
              </a:rPr>
              <a:t>more </a:t>
            </a:r>
            <a:r>
              <a:rPr sz="2200" spc="-5" dirty="0">
                <a:latin typeface="Times New Roman"/>
                <a:cs typeface="Times New Roman"/>
              </a:rPr>
              <a:t>characteristics.</a:t>
            </a:r>
            <a:r>
              <a:rPr lang="en-US" sz="2200" spc="-5" dirty="0">
                <a:latin typeface="Times New Roman"/>
                <a:cs typeface="Times New Roman"/>
              </a:rPr>
              <a:t> </a:t>
            </a:r>
            <a:r>
              <a:rPr sz="2200" b="1" spc="-5" dirty="0">
                <a:solidFill>
                  <a:srgbClr val="00707C"/>
                </a:solidFill>
                <a:latin typeface="Times New Roman"/>
                <a:cs typeface="Times New Roman"/>
              </a:rPr>
              <a:t>Micro-segmentation </a:t>
            </a:r>
            <a:r>
              <a:rPr sz="2200" spc="-5" dirty="0">
                <a:latin typeface="Times New Roman"/>
                <a:cs typeface="Times New Roman"/>
              </a:rPr>
              <a:t>simply means</a:t>
            </a:r>
            <a:r>
              <a:rPr lang="en-US" sz="2200" spc="-5" dirty="0">
                <a:latin typeface="Times New Roman"/>
                <a:cs typeface="Times New Roman"/>
              </a:rPr>
              <a:t> </a:t>
            </a:r>
            <a:r>
              <a:rPr sz="2200" spc="-10" dirty="0">
                <a:latin typeface="Times New Roman"/>
                <a:cs typeface="Times New Roman"/>
              </a:rPr>
              <a:t>dividing customers</a:t>
            </a:r>
            <a:r>
              <a:rPr sz="2200" spc="-5" dirty="0">
                <a:latin typeface="Times New Roman"/>
                <a:cs typeface="Times New Roman"/>
              </a:rPr>
              <a:t> up </a:t>
            </a:r>
            <a:r>
              <a:rPr sz="2200" dirty="0">
                <a:latin typeface="Times New Roman"/>
                <a:cs typeface="Times New Roman"/>
              </a:rPr>
              <a:t>into </a:t>
            </a:r>
            <a:r>
              <a:rPr sz="2200" spc="-10" dirty="0">
                <a:latin typeface="Times New Roman"/>
                <a:cs typeface="Times New Roman"/>
              </a:rPr>
              <a:t>very </a:t>
            </a:r>
            <a:r>
              <a:rPr sz="2200" dirty="0">
                <a:latin typeface="Times New Roman"/>
                <a:cs typeface="Times New Roman"/>
              </a:rPr>
              <a:t>small groups,</a:t>
            </a:r>
            <a:r>
              <a:rPr sz="2200" spc="600" dirty="0">
                <a:latin typeface="Times New Roman"/>
                <a:cs typeface="Times New Roman"/>
              </a:rPr>
              <a:t> </a:t>
            </a:r>
            <a:r>
              <a:rPr sz="2200" spc="-30" dirty="0">
                <a:latin typeface="Times New Roman"/>
                <a:cs typeface="Times New Roman"/>
              </a:rPr>
              <a:t>or</a:t>
            </a:r>
            <a:r>
              <a:rPr sz="2200" spc="540" dirty="0">
                <a:latin typeface="Times New Roman"/>
                <a:cs typeface="Times New Roman"/>
              </a:rPr>
              <a:t> </a:t>
            </a:r>
            <a:r>
              <a:rPr sz="2200" spc="-15" dirty="0">
                <a:latin typeface="Times New Roman"/>
                <a:cs typeface="Times New Roman"/>
              </a:rPr>
              <a:t>even </a:t>
            </a:r>
            <a:r>
              <a:rPr sz="2200" spc="10" dirty="0">
                <a:latin typeface="Times New Roman"/>
                <a:cs typeface="Times New Roman"/>
              </a:rPr>
              <a:t>down</a:t>
            </a:r>
            <a:r>
              <a:rPr lang="en-US" sz="2200" spc="10" dirty="0">
                <a:latin typeface="Times New Roman"/>
                <a:cs typeface="Times New Roman"/>
              </a:rPr>
              <a:t> </a:t>
            </a:r>
            <a:r>
              <a:rPr sz="2200" spc="-10" dirty="0">
                <a:latin typeface="Times New Roman"/>
                <a:cs typeface="Times New Roman"/>
              </a:rPr>
              <a:t>to</a:t>
            </a:r>
            <a:r>
              <a:rPr sz="2200" spc="-5" dirty="0">
                <a:latin typeface="Times New Roman"/>
                <a:cs typeface="Times New Roman"/>
              </a:rPr>
              <a:t> </a:t>
            </a:r>
            <a:r>
              <a:rPr sz="2200" spc="-10" dirty="0">
                <a:latin typeface="Times New Roman"/>
                <a:cs typeface="Times New Roman"/>
              </a:rPr>
              <a:t>the</a:t>
            </a:r>
            <a:r>
              <a:rPr sz="2200" spc="-5" dirty="0">
                <a:latin typeface="Times New Roman"/>
                <a:cs typeface="Times New Roman"/>
              </a:rPr>
              <a:t> individual</a:t>
            </a:r>
            <a:r>
              <a:rPr sz="2200" dirty="0">
                <a:latin typeface="Times New Roman"/>
                <a:cs typeface="Times New Roman"/>
              </a:rPr>
              <a:t> </a:t>
            </a:r>
            <a:r>
              <a:rPr sz="2200" spc="-15" dirty="0">
                <a:latin typeface="Times New Roman"/>
                <a:cs typeface="Times New Roman"/>
              </a:rPr>
              <a:t>level.</a:t>
            </a:r>
            <a:r>
              <a:rPr sz="2200" spc="-10" dirty="0">
                <a:latin typeface="Times New Roman"/>
                <a:cs typeface="Times New Roman"/>
              </a:rPr>
              <a:t> </a:t>
            </a:r>
            <a:endParaRPr lang="en-US" sz="2200" spc="-10" dirty="0">
              <a:latin typeface="Times New Roman"/>
              <a:cs typeface="Times New Roman"/>
            </a:endParaRPr>
          </a:p>
          <a:p>
            <a:pPr marL="469900" marR="5080" indent="-457834" algn="just">
              <a:lnSpc>
                <a:spcPct val="120000"/>
              </a:lnSpc>
              <a:spcBef>
                <a:spcPts val="600"/>
              </a:spcBef>
            </a:pPr>
            <a:r>
              <a:rPr lang="en-IN" sz="2200" spc="-10" dirty="0">
                <a:latin typeface="Times New Roman"/>
                <a:cs typeface="Times New Roman"/>
              </a:rPr>
              <a:t>	</a:t>
            </a:r>
            <a:r>
              <a:rPr sz="2200" dirty="0">
                <a:latin typeface="Times New Roman"/>
                <a:cs typeface="Times New Roman"/>
              </a:rPr>
              <a:t>For</a:t>
            </a:r>
            <a:r>
              <a:rPr sz="2200" spc="5" dirty="0">
                <a:latin typeface="Times New Roman"/>
                <a:cs typeface="Times New Roman"/>
              </a:rPr>
              <a:t> </a:t>
            </a:r>
            <a:r>
              <a:rPr sz="2200" spc="-10" dirty="0">
                <a:latin typeface="Times New Roman"/>
                <a:cs typeface="Times New Roman"/>
              </a:rPr>
              <a:t>example,</a:t>
            </a:r>
            <a:r>
              <a:rPr sz="2200" spc="-5" dirty="0">
                <a:latin typeface="Times New Roman"/>
                <a:cs typeface="Times New Roman"/>
              </a:rPr>
              <a:t> </a:t>
            </a:r>
            <a:r>
              <a:rPr sz="2200" dirty="0">
                <a:latin typeface="Times New Roman"/>
                <a:cs typeface="Times New Roman"/>
              </a:rPr>
              <a:t>Paytronix</a:t>
            </a:r>
            <a:r>
              <a:rPr sz="2200" spc="5" dirty="0">
                <a:latin typeface="Times New Roman"/>
                <a:cs typeface="Times New Roman"/>
              </a:rPr>
              <a:t> </a:t>
            </a:r>
            <a:r>
              <a:rPr sz="2200" spc="-5" dirty="0">
                <a:latin typeface="Times New Roman"/>
                <a:cs typeface="Times New Roman"/>
              </a:rPr>
              <a:t>Systems </a:t>
            </a:r>
            <a:r>
              <a:rPr sz="2200" dirty="0">
                <a:latin typeface="Times New Roman"/>
                <a:cs typeface="Times New Roman"/>
              </a:rPr>
              <a:t> </a:t>
            </a:r>
            <a:r>
              <a:rPr sz="2200" spc="-15" dirty="0">
                <a:latin typeface="Times New Roman"/>
                <a:cs typeface="Times New Roman"/>
              </a:rPr>
              <a:t>(www.paytronix.com)</a:t>
            </a:r>
            <a:endParaRPr sz="2200" dirty="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384300"/>
            <a:ext cx="8763001" cy="4089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47369" y="1474406"/>
            <a:ext cx="8075930" cy="3467616"/>
          </a:xfrm>
          <a:prstGeom prst="rect">
            <a:avLst/>
          </a:prstGeom>
        </p:spPr>
        <p:txBody>
          <a:bodyPr vert="horz" wrap="square" lIns="0" tIns="12700" rIns="0" bIns="0" rtlCol="0">
            <a:spAutoFit/>
          </a:bodyPr>
          <a:lstStyle/>
          <a:p>
            <a:pPr marL="12700">
              <a:lnSpc>
                <a:spcPct val="100000"/>
              </a:lnSpc>
              <a:spcBef>
                <a:spcPts val="100"/>
              </a:spcBef>
            </a:pPr>
            <a:r>
              <a:rPr sz="2400" b="1" spc="-15" dirty="0">
                <a:solidFill>
                  <a:srgbClr val="006FC0"/>
                </a:solidFill>
                <a:latin typeface="Times New Roman"/>
                <a:cs typeface="Times New Roman"/>
              </a:rPr>
              <a:t>Putting</a:t>
            </a:r>
            <a:r>
              <a:rPr sz="2400" b="1" spc="80" dirty="0">
                <a:solidFill>
                  <a:srgbClr val="006FC0"/>
                </a:solidFill>
                <a:latin typeface="Times New Roman"/>
                <a:cs typeface="Times New Roman"/>
              </a:rPr>
              <a:t> </a:t>
            </a:r>
            <a:r>
              <a:rPr sz="2400" b="1" spc="10" dirty="0">
                <a:solidFill>
                  <a:srgbClr val="006FC0"/>
                </a:solidFill>
                <a:latin typeface="Times New Roman"/>
                <a:cs typeface="Times New Roman"/>
              </a:rPr>
              <a:t>Big</a:t>
            </a:r>
            <a:r>
              <a:rPr sz="2400" b="1" spc="-65" dirty="0">
                <a:solidFill>
                  <a:srgbClr val="006FC0"/>
                </a:solidFill>
                <a:latin typeface="Times New Roman"/>
                <a:cs typeface="Times New Roman"/>
              </a:rPr>
              <a:t> </a:t>
            </a:r>
            <a:r>
              <a:rPr sz="2400" b="1" dirty="0">
                <a:solidFill>
                  <a:srgbClr val="006FC0"/>
                </a:solidFill>
                <a:latin typeface="Times New Roman"/>
                <a:cs typeface="Times New Roman"/>
              </a:rPr>
              <a:t>Data</a:t>
            </a:r>
            <a:r>
              <a:rPr sz="2400" b="1" spc="-10" dirty="0">
                <a:solidFill>
                  <a:srgbClr val="006FC0"/>
                </a:solidFill>
                <a:latin typeface="Times New Roman"/>
                <a:cs typeface="Times New Roman"/>
              </a:rPr>
              <a:t> </a:t>
            </a:r>
            <a:r>
              <a:rPr sz="2400" b="1" dirty="0">
                <a:solidFill>
                  <a:srgbClr val="006FC0"/>
                </a:solidFill>
                <a:latin typeface="Times New Roman"/>
                <a:cs typeface="Times New Roman"/>
              </a:rPr>
              <a:t>to</a:t>
            </a:r>
            <a:r>
              <a:rPr sz="2400" b="1" spc="-15" dirty="0">
                <a:solidFill>
                  <a:srgbClr val="006FC0"/>
                </a:solidFill>
                <a:latin typeface="Times New Roman"/>
                <a:cs typeface="Times New Roman"/>
              </a:rPr>
              <a:t> </a:t>
            </a:r>
            <a:r>
              <a:rPr sz="2400" b="1" spc="15" dirty="0">
                <a:solidFill>
                  <a:srgbClr val="006FC0"/>
                </a:solidFill>
                <a:latin typeface="Times New Roman"/>
                <a:cs typeface="Times New Roman"/>
              </a:rPr>
              <a:t>Use</a:t>
            </a:r>
            <a:endParaRPr sz="2400" dirty="0">
              <a:latin typeface="Times New Roman"/>
              <a:cs typeface="Times New Roman"/>
            </a:endParaRPr>
          </a:p>
          <a:p>
            <a:pPr>
              <a:lnSpc>
                <a:spcPct val="100000"/>
              </a:lnSpc>
            </a:pPr>
            <a:endParaRPr dirty="0">
              <a:latin typeface="Times New Roman"/>
              <a:cs typeface="Times New Roman"/>
            </a:endParaRPr>
          </a:p>
          <a:p>
            <a:pPr marL="469900" marR="5080" indent="-457834" algn="just">
              <a:lnSpc>
                <a:spcPct val="120000"/>
              </a:lnSpc>
            </a:pPr>
            <a:r>
              <a:rPr sz="2100" b="1" dirty="0">
                <a:latin typeface="Times New Roman"/>
                <a:cs typeface="Times New Roman"/>
              </a:rPr>
              <a:t>4.</a:t>
            </a:r>
            <a:r>
              <a:rPr sz="2100" b="1" spc="5" dirty="0">
                <a:latin typeface="Times New Roman"/>
                <a:cs typeface="Times New Roman"/>
              </a:rPr>
              <a:t> </a:t>
            </a:r>
            <a:r>
              <a:rPr lang="en-IN" sz="2100" b="1" spc="5" dirty="0">
                <a:latin typeface="Times New Roman"/>
                <a:cs typeface="Times New Roman"/>
              </a:rPr>
              <a:t>  </a:t>
            </a:r>
            <a:r>
              <a:rPr sz="2200" b="1" spc="-10" dirty="0">
                <a:solidFill>
                  <a:srgbClr val="CC0099"/>
                </a:solidFill>
                <a:latin typeface="Times New Roman"/>
                <a:cs typeface="Times New Roman"/>
              </a:rPr>
              <a:t>Creating </a:t>
            </a:r>
            <a:r>
              <a:rPr sz="2200" b="1" spc="-5" dirty="0">
                <a:solidFill>
                  <a:srgbClr val="CC0099"/>
                </a:solidFill>
                <a:latin typeface="Times New Roman"/>
                <a:cs typeface="Times New Roman"/>
              </a:rPr>
              <a:t>New Business </a:t>
            </a:r>
            <a:r>
              <a:rPr sz="2200" b="1" dirty="0">
                <a:solidFill>
                  <a:srgbClr val="CC0099"/>
                </a:solidFill>
                <a:latin typeface="Times New Roman"/>
                <a:cs typeface="Times New Roman"/>
              </a:rPr>
              <a:t>Models.– </a:t>
            </a:r>
            <a:r>
              <a:rPr sz="2200" spc="-5" dirty="0">
                <a:latin typeface="Times New Roman"/>
                <a:cs typeface="Times New Roman"/>
              </a:rPr>
              <a:t>Companies </a:t>
            </a:r>
            <a:r>
              <a:rPr sz="2200" spc="-10" dirty="0">
                <a:latin typeface="Times New Roman"/>
                <a:cs typeface="Times New Roman"/>
              </a:rPr>
              <a:t>are </a:t>
            </a:r>
            <a:r>
              <a:rPr sz="2200" dirty="0">
                <a:latin typeface="Times New Roman"/>
                <a:cs typeface="Times New Roman"/>
              </a:rPr>
              <a:t>able </a:t>
            </a:r>
            <a:r>
              <a:rPr sz="2200" spc="15" dirty="0">
                <a:latin typeface="Times New Roman"/>
                <a:cs typeface="Times New Roman"/>
              </a:rPr>
              <a:t>to </a:t>
            </a:r>
            <a:r>
              <a:rPr sz="2200" dirty="0">
                <a:latin typeface="Times New Roman"/>
                <a:cs typeface="Times New Roman"/>
              </a:rPr>
              <a:t>use </a:t>
            </a:r>
            <a:r>
              <a:rPr sz="2200" spc="5" dirty="0">
                <a:latin typeface="Times New Roman"/>
                <a:cs typeface="Times New Roman"/>
              </a:rPr>
              <a:t> </a:t>
            </a:r>
            <a:r>
              <a:rPr sz="2200" spc="-25" dirty="0">
                <a:latin typeface="Times New Roman"/>
                <a:cs typeface="Times New Roman"/>
              </a:rPr>
              <a:t>Big </a:t>
            </a:r>
            <a:r>
              <a:rPr sz="2200" spc="5" dirty="0">
                <a:latin typeface="Times New Roman"/>
                <a:cs typeface="Times New Roman"/>
              </a:rPr>
              <a:t>Data </a:t>
            </a:r>
            <a:r>
              <a:rPr sz="2200" spc="15" dirty="0">
                <a:latin typeface="Times New Roman"/>
                <a:cs typeface="Times New Roman"/>
              </a:rPr>
              <a:t>to </a:t>
            </a:r>
            <a:r>
              <a:rPr sz="2200" spc="-5" dirty="0">
                <a:latin typeface="Times New Roman"/>
                <a:cs typeface="Times New Roman"/>
              </a:rPr>
              <a:t>create </a:t>
            </a:r>
            <a:r>
              <a:rPr sz="2200" spc="-25" dirty="0">
                <a:latin typeface="Times New Roman"/>
                <a:cs typeface="Times New Roman"/>
              </a:rPr>
              <a:t>new </a:t>
            </a:r>
            <a:r>
              <a:rPr sz="2200" spc="-5" dirty="0">
                <a:latin typeface="Times New Roman"/>
                <a:cs typeface="Times New Roman"/>
              </a:rPr>
              <a:t>business </a:t>
            </a:r>
            <a:r>
              <a:rPr sz="2200" spc="-10" dirty="0">
                <a:latin typeface="Times New Roman"/>
                <a:cs typeface="Times New Roman"/>
              </a:rPr>
              <a:t>models. Eg. The </a:t>
            </a:r>
            <a:r>
              <a:rPr sz="2200" dirty="0">
                <a:latin typeface="Times New Roman"/>
                <a:cs typeface="Times New Roman"/>
              </a:rPr>
              <a:t>secret </a:t>
            </a:r>
            <a:r>
              <a:rPr sz="2200" spc="-10" dirty="0">
                <a:latin typeface="Times New Roman"/>
                <a:cs typeface="Times New Roman"/>
              </a:rPr>
              <a:t>key </a:t>
            </a:r>
            <a:r>
              <a:rPr sz="2200" spc="-5" dirty="0">
                <a:latin typeface="Times New Roman"/>
                <a:cs typeface="Times New Roman"/>
              </a:rPr>
              <a:t> driving</a:t>
            </a:r>
            <a:r>
              <a:rPr sz="2200" dirty="0">
                <a:latin typeface="Times New Roman"/>
                <a:cs typeface="Times New Roman"/>
              </a:rPr>
              <a:t> </a:t>
            </a:r>
            <a:r>
              <a:rPr sz="2200" spc="-5" dirty="0">
                <a:latin typeface="Times New Roman"/>
                <a:cs typeface="Times New Roman"/>
              </a:rPr>
              <a:t>growth</a:t>
            </a:r>
            <a:r>
              <a:rPr sz="2200" dirty="0">
                <a:latin typeface="Times New Roman"/>
                <a:cs typeface="Times New Roman"/>
              </a:rPr>
              <a:t> of</a:t>
            </a:r>
            <a:r>
              <a:rPr sz="2200" spc="5" dirty="0">
                <a:latin typeface="Times New Roman"/>
                <a:cs typeface="Times New Roman"/>
              </a:rPr>
              <a:t> </a:t>
            </a:r>
            <a:r>
              <a:rPr sz="2200" spc="-5" dirty="0">
                <a:latin typeface="Times New Roman"/>
                <a:cs typeface="Times New Roman"/>
              </a:rPr>
              <a:t>Uber,</a:t>
            </a:r>
            <a:r>
              <a:rPr sz="2200" dirty="0">
                <a:latin typeface="Times New Roman"/>
                <a:cs typeface="Times New Roman"/>
              </a:rPr>
              <a:t> </a:t>
            </a:r>
            <a:r>
              <a:rPr sz="2200" spc="-40" dirty="0">
                <a:latin typeface="Times New Roman"/>
                <a:cs typeface="Times New Roman"/>
              </a:rPr>
              <a:t>is</a:t>
            </a:r>
            <a:r>
              <a:rPr sz="2200" spc="-35" dirty="0">
                <a:latin typeface="Times New Roman"/>
                <a:cs typeface="Times New Roman"/>
              </a:rPr>
              <a:t> </a:t>
            </a:r>
            <a:r>
              <a:rPr sz="2200" spc="10" dirty="0">
                <a:latin typeface="Times New Roman"/>
                <a:cs typeface="Times New Roman"/>
              </a:rPr>
              <a:t>the</a:t>
            </a:r>
            <a:r>
              <a:rPr sz="2200" spc="15" dirty="0">
                <a:latin typeface="Times New Roman"/>
                <a:cs typeface="Times New Roman"/>
              </a:rPr>
              <a:t> </a:t>
            </a:r>
            <a:r>
              <a:rPr sz="2200" spc="-10" dirty="0">
                <a:latin typeface="Times New Roman"/>
                <a:cs typeface="Times New Roman"/>
              </a:rPr>
              <a:t>big</a:t>
            </a:r>
            <a:r>
              <a:rPr sz="2200" spc="-5" dirty="0">
                <a:latin typeface="Times New Roman"/>
                <a:cs typeface="Times New Roman"/>
              </a:rPr>
              <a:t> </a:t>
            </a:r>
            <a:r>
              <a:rPr sz="2200" spc="-10" dirty="0">
                <a:latin typeface="Times New Roman"/>
                <a:cs typeface="Times New Roman"/>
              </a:rPr>
              <a:t>data</a:t>
            </a:r>
            <a:r>
              <a:rPr sz="2200" spc="-5" dirty="0">
                <a:latin typeface="Times New Roman"/>
                <a:cs typeface="Times New Roman"/>
              </a:rPr>
              <a:t> </a:t>
            </a:r>
            <a:r>
              <a:rPr sz="2200" spc="-10" dirty="0">
                <a:latin typeface="Times New Roman"/>
                <a:cs typeface="Times New Roman"/>
              </a:rPr>
              <a:t>it</a:t>
            </a:r>
            <a:r>
              <a:rPr sz="2200" spc="-5" dirty="0">
                <a:latin typeface="Times New Roman"/>
                <a:cs typeface="Times New Roman"/>
              </a:rPr>
              <a:t> </a:t>
            </a:r>
            <a:r>
              <a:rPr sz="2200" spc="-10" dirty="0">
                <a:latin typeface="Times New Roman"/>
                <a:cs typeface="Times New Roman"/>
              </a:rPr>
              <a:t>collects</a:t>
            </a:r>
            <a:r>
              <a:rPr sz="2200" spc="580" dirty="0">
                <a:latin typeface="Times New Roman"/>
                <a:cs typeface="Times New Roman"/>
              </a:rPr>
              <a:t> </a:t>
            </a:r>
            <a:r>
              <a:rPr sz="2200" spc="-10" dirty="0">
                <a:latin typeface="Times New Roman"/>
                <a:cs typeface="Times New Roman"/>
              </a:rPr>
              <a:t>and </a:t>
            </a:r>
            <a:r>
              <a:rPr sz="2200" spc="-5" dirty="0">
                <a:latin typeface="Times New Roman"/>
                <a:cs typeface="Times New Roman"/>
              </a:rPr>
              <a:t> </a:t>
            </a:r>
            <a:r>
              <a:rPr sz="2200" spc="-10" dirty="0">
                <a:latin typeface="Times New Roman"/>
                <a:cs typeface="Times New Roman"/>
              </a:rPr>
              <a:t>leverages </a:t>
            </a:r>
            <a:r>
              <a:rPr sz="2200" spc="-20" dirty="0">
                <a:latin typeface="Times New Roman"/>
                <a:cs typeface="Times New Roman"/>
              </a:rPr>
              <a:t>for </a:t>
            </a:r>
            <a:r>
              <a:rPr sz="2200" spc="-10" dirty="0">
                <a:latin typeface="Times New Roman"/>
                <a:cs typeface="Times New Roman"/>
              </a:rPr>
              <a:t>insightful and intelligent </a:t>
            </a:r>
            <a:r>
              <a:rPr sz="2200" spc="5" dirty="0">
                <a:latin typeface="Times New Roman"/>
                <a:cs typeface="Times New Roman"/>
              </a:rPr>
              <a:t>decision </a:t>
            </a:r>
            <a:r>
              <a:rPr sz="2200" spc="-10" dirty="0">
                <a:latin typeface="Times New Roman"/>
                <a:cs typeface="Times New Roman"/>
              </a:rPr>
              <a:t>making. </a:t>
            </a:r>
            <a:r>
              <a:rPr sz="2200" b="1">
                <a:latin typeface="Times New Roman"/>
                <a:cs typeface="Times New Roman"/>
              </a:rPr>
              <a:t>Data</a:t>
            </a:r>
            <a:r>
              <a:rPr lang="en-US" sz="2200" b="1">
                <a:latin typeface="Times New Roman"/>
                <a:cs typeface="Times New Roman"/>
              </a:rPr>
              <a:t> </a:t>
            </a:r>
            <a:r>
              <a:rPr sz="2200" b="1" spc="5">
                <a:latin typeface="Times New Roman"/>
                <a:cs typeface="Times New Roman"/>
              </a:rPr>
              <a:t>moves </a:t>
            </a:r>
            <a:r>
              <a:rPr sz="2200" b="1" spc="-5" dirty="0">
                <a:latin typeface="Times New Roman"/>
                <a:cs typeface="Times New Roman"/>
              </a:rPr>
              <a:t>Uber</a:t>
            </a:r>
            <a:r>
              <a:rPr sz="2200" spc="-5" dirty="0">
                <a:latin typeface="Times New Roman"/>
                <a:cs typeface="Times New Roman"/>
              </a:rPr>
              <a:t>. </a:t>
            </a:r>
            <a:r>
              <a:rPr sz="2200" dirty="0">
                <a:latin typeface="Times New Roman"/>
                <a:cs typeface="Times New Roman"/>
              </a:rPr>
              <a:t>(surge </a:t>
            </a:r>
            <a:r>
              <a:rPr sz="2200" spc="-15" dirty="0">
                <a:latin typeface="Times New Roman"/>
                <a:cs typeface="Times New Roman"/>
              </a:rPr>
              <a:t>pricing, </a:t>
            </a:r>
            <a:r>
              <a:rPr sz="2200" spc="-5" dirty="0">
                <a:latin typeface="Times New Roman"/>
                <a:cs typeface="Times New Roman"/>
              </a:rPr>
              <a:t>better </a:t>
            </a:r>
            <a:r>
              <a:rPr sz="2200" spc="-10" dirty="0">
                <a:latin typeface="Times New Roman"/>
                <a:cs typeface="Times New Roman"/>
              </a:rPr>
              <a:t>cars, </a:t>
            </a:r>
            <a:r>
              <a:rPr sz="2200" spc="-5" dirty="0">
                <a:latin typeface="Times New Roman"/>
                <a:cs typeface="Times New Roman"/>
              </a:rPr>
              <a:t>detecting fake rides, </a:t>
            </a:r>
            <a:r>
              <a:rPr sz="2200" dirty="0">
                <a:latin typeface="Times New Roman"/>
                <a:cs typeface="Times New Roman"/>
              </a:rPr>
              <a:t> </a:t>
            </a:r>
            <a:r>
              <a:rPr sz="2200" spc="-10" dirty="0">
                <a:latin typeface="Times New Roman"/>
                <a:cs typeface="Times New Roman"/>
              </a:rPr>
              <a:t>fake </a:t>
            </a:r>
            <a:r>
              <a:rPr sz="2200" spc="-5" dirty="0">
                <a:latin typeface="Times New Roman"/>
                <a:cs typeface="Times New Roman"/>
              </a:rPr>
              <a:t>cards, </a:t>
            </a:r>
            <a:r>
              <a:rPr sz="2200" spc="-20" dirty="0">
                <a:latin typeface="Times New Roman"/>
                <a:cs typeface="Times New Roman"/>
              </a:rPr>
              <a:t>fake </a:t>
            </a:r>
            <a:r>
              <a:rPr sz="2200" spc="-5" dirty="0">
                <a:latin typeface="Times New Roman"/>
                <a:cs typeface="Times New Roman"/>
              </a:rPr>
              <a:t>ratings, </a:t>
            </a:r>
            <a:r>
              <a:rPr sz="2200" spc="-10" dirty="0">
                <a:latin typeface="Times New Roman"/>
                <a:cs typeface="Times New Roman"/>
              </a:rPr>
              <a:t>estimating </a:t>
            </a:r>
            <a:r>
              <a:rPr sz="2200" spc="-20" dirty="0">
                <a:latin typeface="Times New Roman"/>
                <a:cs typeface="Times New Roman"/>
              </a:rPr>
              <a:t>fares </a:t>
            </a:r>
            <a:r>
              <a:rPr sz="2200" spc="-10" dirty="0">
                <a:latin typeface="Times New Roman"/>
                <a:cs typeface="Times New Roman"/>
              </a:rPr>
              <a:t>and </a:t>
            </a:r>
            <a:r>
              <a:rPr sz="2200" spc="5" dirty="0">
                <a:latin typeface="Times New Roman"/>
                <a:cs typeface="Times New Roman"/>
              </a:rPr>
              <a:t>driver </a:t>
            </a:r>
            <a:r>
              <a:rPr sz="2200" spc="-10" dirty="0">
                <a:latin typeface="Times New Roman"/>
                <a:cs typeface="Times New Roman"/>
              </a:rPr>
              <a:t>ratings)</a:t>
            </a:r>
            <a:endParaRPr lang="en-IN" sz="2200" spc="-10" dirty="0">
              <a:latin typeface="Times New Roman"/>
              <a:cs typeface="Times New Roman"/>
            </a:endParaRPr>
          </a:p>
          <a:p>
            <a:pPr marL="469900" marR="5080" indent="-457834" algn="just">
              <a:lnSpc>
                <a:spcPct val="120000"/>
              </a:lnSpc>
            </a:pPr>
            <a:r>
              <a:rPr lang="en-IN" sz="2200" spc="-10" dirty="0">
                <a:solidFill>
                  <a:srgbClr val="0096A7"/>
                </a:solidFill>
                <a:latin typeface="Times New Roman"/>
                <a:cs typeface="Times New Roman"/>
              </a:rPr>
              <a:t>	</a:t>
            </a:r>
            <a:r>
              <a:rPr sz="2200" b="1" u="heavy" spc="-15" dirty="0">
                <a:solidFill>
                  <a:srgbClr val="0096A7"/>
                </a:solidFill>
                <a:uFill>
                  <a:solidFill>
                    <a:srgbClr val="0096A7"/>
                  </a:solidFill>
                </a:uFill>
                <a:latin typeface="Times New Roman"/>
                <a:cs typeface="Times New Roman"/>
                <a:hlinkClick r:id="rId2"/>
              </a:rPr>
              <a:t>Reinvent</a:t>
            </a:r>
            <a:r>
              <a:rPr sz="2200" b="1" u="heavy" spc="95" dirty="0">
                <a:solidFill>
                  <a:srgbClr val="0096A7"/>
                </a:solidFill>
                <a:uFill>
                  <a:solidFill>
                    <a:srgbClr val="0096A7"/>
                  </a:solidFill>
                </a:uFill>
                <a:latin typeface="Times New Roman"/>
                <a:cs typeface="Times New Roman"/>
                <a:hlinkClick r:id="rId2"/>
              </a:rPr>
              <a:t> </a:t>
            </a:r>
            <a:r>
              <a:rPr sz="2200" b="1" u="heavy" spc="-5" dirty="0">
                <a:solidFill>
                  <a:srgbClr val="0096A7"/>
                </a:solidFill>
                <a:uFill>
                  <a:solidFill>
                    <a:srgbClr val="0096A7"/>
                  </a:solidFill>
                </a:uFill>
                <a:latin typeface="Times New Roman"/>
                <a:cs typeface="Times New Roman"/>
                <a:hlinkClick r:id="rId2"/>
              </a:rPr>
              <a:t>transportation</a:t>
            </a:r>
            <a:r>
              <a:rPr sz="2200" b="1" u="heavy" spc="75" dirty="0">
                <a:solidFill>
                  <a:srgbClr val="0096A7"/>
                </a:solidFill>
                <a:uFill>
                  <a:solidFill>
                    <a:srgbClr val="0096A7"/>
                  </a:solidFill>
                </a:uFill>
                <a:latin typeface="Times New Roman"/>
                <a:cs typeface="Times New Roman"/>
                <a:hlinkClick r:id="rId2"/>
              </a:rPr>
              <a:t> </a:t>
            </a:r>
            <a:r>
              <a:rPr sz="2200" b="1" u="heavy" spc="-15" dirty="0">
                <a:solidFill>
                  <a:srgbClr val="0096A7"/>
                </a:solidFill>
                <a:uFill>
                  <a:solidFill>
                    <a:srgbClr val="0096A7"/>
                  </a:solidFill>
                </a:uFill>
                <a:latin typeface="Times New Roman"/>
                <a:cs typeface="Times New Roman"/>
                <a:hlinkClick r:id="rId2"/>
              </a:rPr>
              <a:t>and</a:t>
            </a:r>
            <a:r>
              <a:rPr sz="2200" b="1" u="heavy" spc="15" dirty="0">
                <a:solidFill>
                  <a:srgbClr val="0096A7"/>
                </a:solidFill>
                <a:uFill>
                  <a:solidFill>
                    <a:srgbClr val="0096A7"/>
                  </a:solidFill>
                </a:uFill>
                <a:latin typeface="Times New Roman"/>
                <a:cs typeface="Times New Roman"/>
                <a:hlinkClick r:id="rId2"/>
              </a:rPr>
              <a:t> </a:t>
            </a:r>
            <a:r>
              <a:rPr sz="2200" b="1" u="heavy" spc="-10" dirty="0">
                <a:solidFill>
                  <a:srgbClr val="0096A7"/>
                </a:solidFill>
                <a:uFill>
                  <a:solidFill>
                    <a:srgbClr val="0096A7"/>
                  </a:solidFill>
                </a:uFill>
                <a:latin typeface="Times New Roman"/>
                <a:cs typeface="Times New Roman"/>
                <a:hlinkClick r:id="rId2"/>
              </a:rPr>
              <a:t>logistics</a:t>
            </a:r>
            <a:r>
              <a:rPr sz="2200" b="1" u="heavy" spc="60" dirty="0">
                <a:solidFill>
                  <a:srgbClr val="0096A7"/>
                </a:solidFill>
                <a:uFill>
                  <a:solidFill>
                    <a:srgbClr val="0096A7"/>
                  </a:solidFill>
                </a:uFill>
                <a:latin typeface="Times New Roman"/>
                <a:cs typeface="Times New Roman"/>
                <a:hlinkClick r:id="rId2"/>
              </a:rPr>
              <a:t> </a:t>
            </a:r>
            <a:r>
              <a:rPr sz="2200" b="1" u="heavy" spc="-5" dirty="0">
                <a:solidFill>
                  <a:srgbClr val="0096A7"/>
                </a:solidFill>
                <a:uFill>
                  <a:solidFill>
                    <a:srgbClr val="0096A7"/>
                  </a:solidFill>
                </a:uFill>
                <a:latin typeface="Times New Roman"/>
                <a:cs typeface="Times New Roman"/>
                <a:hlinkClick r:id="rId2"/>
              </a:rPr>
              <a:t>globally.</a:t>
            </a:r>
            <a:endParaRPr sz="2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271907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Managing</a:t>
            </a:r>
            <a:r>
              <a:rPr sz="3200" b="1" spc="-180" dirty="0">
                <a:solidFill>
                  <a:srgbClr val="00AF50"/>
                </a:solidFill>
                <a:latin typeface="Times New Roman"/>
                <a:cs typeface="Times New Roman"/>
              </a:rPr>
              <a:t> </a:t>
            </a:r>
            <a:r>
              <a:rPr sz="3200" b="1" spc="-10" dirty="0">
                <a:solidFill>
                  <a:srgbClr val="00AF50"/>
                </a:solidFill>
                <a:latin typeface="Times New Roman"/>
                <a:cs typeface="Times New Roman"/>
              </a:rPr>
              <a:t>Data</a:t>
            </a:r>
            <a:endParaRPr sz="3200">
              <a:latin typeface="Times New Roman"/>
              <a:cs typeface="Times New Roman"/>
            </a:endParaRPr>
          </a:p>
        </p:txBody>
      </p:sp>
      <p:sp>
        <p:nvSpPr>
          <p:cNvPr id="4" name="object 4"/>
          <p:cNvSpPr txBox="1"/>
          <p:nvPr/>
        </p:nvSpPr>
        <p:spPr>
          <a:xfrm>
            <a:off x="8830309" y="6402670"/>
            <a:ext cx="14732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4</a:t>
            </a:fld>
            <a:endParaRPr sz="1000">
              <a:latin typeface="Arial MT"/>
              <a:cs typeface="Arial MT"/>
            </a:endParaRPr>
          </a:p>
        </p:txBody>
      </p:sp>
      <p:sp>
        <p:nvSpPr>
          <p:cNvPr id="3" name="object 3"/>
          <p:cNvSpPr txBox="1"/>
          <p:nvPr/>
        </p:nvSpPr>
        <p:spPr>
          <a:xfrm>
            <a:off x="547369" y="1408112"/>
            <a:ext cx="8074659" cy="2254592"/>
          </a:xfrm>
          <a:prstGeom prst="rect">
            <a:avLst/>
          </a:prstGeom>
        </p:spPr>
        <p:txBody>
          <a:bodyPr vert="horz" wrap="square" lIns="0" tIns="193675" rIns="0" bIns="0" rtlCol="0">
            <a:spAutoFit/>
          </a:bodyPr>
          <a:lstStyle/>
          <a:p>
            <a:pPr marL="355600" indent="-343535">
              <a:lnSpc>
                <a:spcPct val="120000"/>
              </a:lnSpc>
              <a:spcBef>
                <a:spcPts val="600"/>
              </a:spcBef>
              <a:buFont typeface="Arial MT"/>
              <a:buChar char="•"/>
              <a:tabLst>
                <a:tab pos="355600" algn="l"/>
                <a:tab pos="356235" algn="l"/>
              </a:tabLst>
            </a:pPr>
            <a:r>
              <a:rPr sz="2100" spc="-35" dirty="0">
                <a:latin typeface="Times New Roman"/>
                <a:cs typeface="Times New Roman"/>
              </a:rPr>
              <a:t>All</a:t>
            </a:r>
            <a:r>
              <a:rPr sz="2100" spc="75" dirty="0">
                <a:latin typeface="Times New Roman"/>
                <a:cs typeface="Times New Roman"/>
              </a:rPr>
              <a:t> </a:t>
            </a:r>
            <a:r>
              <a:rPr sz="2100" spc="-25" dirty="0">
                <a:latin typeface="Times New Roman"/>
                <a:cs typeface="Times New Roman"/>
              </a:rPr>
              <a:t>IT</a:t>
            </a:r>
            <a:r>
              <a:rPr sz="2100" spc="85" dirty="0">
                <a:latin typeface="Times New Roman"/>
                <a:cs typeface="Times New Roman"/>
              </a:rPr>
              <a:t> </a:t>
            </a:r>
            <a:r>
              <a:rPr sz="2100" spc="-30" dirty="0">
                <a:latin typeface="Times New Roman"/>
                <a:cs typeface="Times New Roman"/>
              </a:rPr>
              <a:t>applications</a:t>
            </a:r>
            <a:r>
              <a:rPr sz="2100" spc="270" dirty="0">
                <a:latin typeface="Times New Roman"/>
                <a:cs typeface="Times New Roman"/>
              </a:rPr>
              <a:t> </a:t>
            </a:r>
            <a:r>
              <a:rPr sz="2100" spc="-15" dirty="0">
                <a:latin typeface="Times New Roman"/>
                <a:cs typeface="Times New Roman"/>
              </a:rPr>
              <a:t>require</a:t>
            </a:r>
            <a:r>
              <a:rPr sz="2100" spc="85" dirty="0">
                <a:latin typeface="Times New Roman"/>
                <a:cs typeface="Times New Roman"/>
              </a:rPr>
              <a:t> </a:t>
            </a:r>
            <a:r>
              <a:rPr sz="2100" b="1" spc="-10" dirty="0">
                <a:solidFill>
                  <a:srgbClr val="FF6600"/>
                </a:solidFill>
                <a:latin typeface="Times New Roman"/>
                <a:cs typeface="Times New Roman"/>
              </a:rPr>
              <a:t>High</a:t>
            </a:r>
            <a:r>
              <a:rPr sz="2100" b="1" spc="15" dirty="0">
                <a:solidFill>
                  <a:srgbClr val="FF6600"/>
                </a:solidFill>
                <a:latin typeface="Times New Roman"/>
                <a:cs typeface="Times New Roman"/>
              </a:rPr>
              <a:t> </a:t>
            </a:r>
            <a:r>
              <a:rPr sz="2100" b="1" spc="-10" dirty="0">
                <a:solidFill>
                  <a:srgbClr val="FF6600"/>
                </a:solidFill>
                <a:latin typeface="Times New Roman"/>
                <a:cs typeface="Times New Roman"/>
              </a:rPr>
              <a:t>Quality</a:t>
            </a:r>
            <a:r>
              <a:rPr sz="2100" b="1" spc="55" dirty="0">
                <a:solidFill>
                  <a:srgbClr val="FF6600"/>
                </a:solidFill>
                <a:latin typeface="Times New Roman"/>
                <a:cs typeface="Times New Roman"/>
              </a:rPr>
              <a:t> </a:t>
            </a:r>
            <a:r>
              <a:rPr sz="2100" b="1" dirty="0">
                <a:solidFill>
                  <a:srgbClr val="FF6600"/>
                </a:solidFill>
                <a:latin typeface="Times New Roman"/>
                <a:cs typeface="Times New Roman"/>
              </a:rPr>
              <a:t>Data.</a:t>
            </a:r>
            <a:endParaRPr sz="2100" dirty="0">
              <a:latin typeface="Times New Roman"/>
              <a:cs typeface="Times New Roman"/>
            </a:endParaRPr>
          </a:p>
          <a:p>
            <a:pPr marL="355600" indent="-343535">
              <a:lnSpc>
                <a:spcPct val="120000"/>
              </a:lnSpc>
              <a:spcBef>
                <a:spcPts val="600"/>
              </a:spcBef>
              <a:buFont typeface="Arial MT"/>
              <a:buChar char="•"/>
              <a:tabLst>
                <a:tab pos="355600" algn="l"/>
                <a:tab pos="356235" algn="l"/>
                <a:tab pos="1238885" algn="l"/>
                <a:tab pos="1778635" algn="l"/>
                <a:tab pos="2382520" algn="l"/>
                <a:tab pos="3863340" algn="l"/>
                <a:tab pos="5432425" algn="l"/>
                <a:tab pos="6703695" algn="l"/>
              </a:tabLst>
            </a:pPr>
            <a:r>
              <a:rPr sz="2100" spc="-10" dirty="0">
                <a:latin typeface="Times New Roman"/>
                <a:cs typeface="Times New Roman"/>
              </a:rPr>
              <a:t>Data	to	</a:t>
            </a:r>
            <a:r>
              <a:rPr sz="2100" spc="-5" dirty="0">
                <a:latin typeface="Times New Roman"/>
                <a:cs typeface="Times New Roman"/>
              </a:rPr>
              <a:t>be	</a:t>
            </a:r>
            <a:r>
              <a:rPr sz="2100" spc="-10" dirty="0">
                <a:latin typeface="Times New Roman"/>
                <a:cs typeface="Times New Roman"/>
              </a:rPr>
              <a:t>Accurate,	Complete,	Timely,	Consistent,</a:t>
            </a:r>
            <a:r>
              <a:rPr lang="en-IN" sz="2100" dirty="0">
                <a:latin typeface="Times New Roman"/>
                <a:cs typeface="Times New Roman"/>
              </a:rPr>
              <a:t> </a:t>
            </a:r>
            <a:r>
              <a:rPr sz="2100" spc="-25" dirty="0">
                <a:latin typeface="Times New Roman"/>
                <a:cs typeface="Times New Roman"/>
              </a:rPr>
              <a:t>Accessible,</a:t>
            </a:r>
            <a:r>
              <a:rPr sz="2100" spc="200" dirty="0">
                <a:latin typeface="Times New Roman"/>
                <a:cs typeface="Times New Roman"/>
              </a:rPr>
              <a:t> </a:t>
            </a:r>
            <a:r>
              <a:rPr sz="2100" spc="-30" dirty="0">
                <a:latin typeface="Times New Roman"/>
                <a:cs typeface="Times New Roman"/>
              </a:rPr>
              <a:t>Relevant,</a:t>
            </a:r>
            <a:r>
              <a:rPr sz="2100" spc="195" dirty="0">
                <a:latin typeface="Times New Roman"/>
                <a:cs typeface="Times New Roman"/>
              </a:rPr>
              <a:t> </a:t>
            </a:r>
            <a:r>
              <a:rPr sz="2100" spc="-25" dirty="0">
                <a:latin typeface="Times New Roman"/>
                <a:cs typeface="Times New Roman"/>
              </a:rPr>
              <a:t>and</a:t>
            </a:r>
            <a:r>
              <a:rPr sz="2100" spc="40" dirty="0">
                <a:latin typeface="Times New Roman"/>
                <a:cs typeface="Times New Roman"/>
              </a:rPr>
              <a:t> </a:t>
            </a:r>
            <a:r>
              <a:rPr sz="2100" spc="-25" dirty="0">
                <a:latin typeface="Times New Roman"/>
                <a:cs typeface="Times New Roman"/>
              </a:rPr>
              <a:t>Concise.</a:t>
            </a:r>
            <a:endParaRPr sz="2100" dirty="0">
              <a:latin typeface="Times New Roman"/>
              <a:cs typeface="Times New Roman"/>
            </a:endParaRPr>
          </a:p>
          <a:p>
            <a:pPr marL="355600" marR="19685" indent="-343535">
              <a:lnSpc>
                <a:spcPct val="120000"/>
              </a:lnSpc>
              <a:spcBef>
                <a:spcPts val="600"/>
              </a:spcBef>
              <a:buFont typeface="Arial MT"/>
              <a:buChar char="•"/>
              <a:tabLst>
                <a:tab pos="355600" algn="l"/>
                <a:tab pos="356235" algn="l"/>
                <a:tab pos="1003300" algn="l"/>
                <a:tab pos="2103120" algn="l"/>
                <a:tab pos="2534920" algn="l"/>
                <a:tab pos="3945890" algn="l"/>
                <a:tab pos="5165725" algn="l"/>
                <a:tab pos="5788660" algn="l"/>
                <a:tab pos="7167245" algn="l"/>
                <a:tab pos="7860030" algn="l"/>
              </a:tabLst>
            </a:pPr>
            <a:r>
              <a:rPr sz="2100" spc="-20" dirty="0">
                <a:latin typeface="Times New Roman"/>
                <a:cs typeface="Times New Roman"/>
              </a:rPr>
              <a:t>T</a:t>
            </a:r>
            <a:r>
              <a:rPr sz="2100" dirty="0">
                <a:latin typeface="Times New Roman"/>
                <a:cs typeface="Times New Roman"/>
              </a:rPr>
              <a:t>he	p</a:t>
            </a:r>
            <a:r>
              <a:rPr sz="2100" spc="50" dirty="0">
                <a:latin typeface="Times New Roman"/>
                <a:cs typeface="Times New Roman"/>
              </a:rPr>
              <a:t>r</a:t>
            </a:r>
            <a:r>
              <a:rPr sz="2100" spc="-50" dirty="0">
                <a:latin typeface="Times New Roman"/>
                <a:cs typeface="Times New Roman"/>
              </a:rPr>
              <a:t>o</a:t>
            </a:r>
            <a:r>
              <a:rPr sz="2100" spc="-15" dirty="0">
                <a:latin typeface="Times New Roman"/>
                <a:cs typeface="Times New Roman"/>
              </a:rPr>
              <a:t>ce</a:t>
            </a:r>
            <a:r>
              <a:rPr sz="2100" spc="10" dirty="0">
                <a:latin typeface="Times New Roman"/>
                <a:cs typeface="Times New Roman"/>
              </a:rPr>
              <a:t>s</a:t>
            </a:r>
            <a:r>
              <a:rPr sz="2100" dirty="0">
                <a:latin typeface="Times New Roman"/>
                <a:cs typeface="Times New Roman"/>
              </a:rPr>
              <a:t>s	</a:t>
            </a:r>
            <a:r>
              <a:rPr sz="2100" spc="-5" dirty="0">
                <a:latin typeface="Times New Roman"/>
                <a:cs typeface="Times New Roman"/>
              </a:rPr>
              <a:t>o</a:t>
            </a:r>
            <a:r>
              <a:rPr sz="2100" dirty="0">
                <a:latin typeface="Times New Roman"/>
                <a:cs typeface="Times New Roman"/>
              </a:rPr>
              <a:t>f	</a:t>
            </a:r>
            <a:r>
              <a:rPr sz="2100" spc="-20" dirty="0">
                <a:latin typeface="Times New Roman"/>
                <a:cs typeface="Times New Roman"/>
              </a:rPr>
              <a:t>ac</a:t>
            </a:r>
            <a:r>
              <a:rPr sz="2100" dirty="0">
                <a:latin typeface="Times New Roman"/>
                <a:cs typeface="Times New Roman"/>
              </a:rPr>
              <a:t>q</a:t>
            </a:r>
            <a:r>
              <a:rPr sz="2100" spc="45" dirty="0">
                <a:latin typeface="Times New Roman"/>
                <a:cs typeface="Times New Roman"/>
              </a:rPr>
              <a:t>u</a:t>
            </a:r>
            <a:r>
              <a:rPr sz="2100" spc="-20" dirty="0">
                <a:latin typeface="Times New Roman"/>
                <a:cs typeface="Times New Roman"/>
              </a:rPr>
              <a:t>i</a:t>
            </a:r>
            <a:r>
              <a:rPr sz="2100" spc="45" dirty="0">
                <a:latin typeface="Times New Roman"/>
                <a:cs typeface="Times New Roman"/>
              </a:rPr>
              <a:t>r</a:t>
            </a:r>
            <a:r>
              <a:rPr sz="2100" spc="-20" dirty="0">
                <a:latin typeface="Times New Roman"/>
                <a:cs typeface="Times New Roman"/>
              </a:rPr>
              <a:t>i</a:t>
            </a:r>
            <a:r>
              <a:rPr sz="2100" spc="-55" dirty="0">
                <a:latin typeface="Times New Roman"/>
                <a:cs typeface="Times New Roman"/>
              </a:rPr>
              <a:t>n</a:t>
            </a:r>
            <a:r>
              <a:rPr sz="2100" dirty="0">
                <a:latin typeface="Times New Roman"/>
                <a:cs typeface="Times New Roman"/>
              </a:rPr>
              <a:t>g,	k</a:t>
            </a:r>
            <a:r>
              <a:rPr sz="2100" spc="-20" dirty="0">
                <a:latin typeface="Times New Roman"/>
                <a:cs typeface="Times New Roman"/>
              </a:rPr>
              <a:t>ee</a:t>
            </a:r>
            <a:r>
              <a:rPr sz="2100" spc="45" dirty="0">
                <a:latin typeface="Times New Roman"/>
                <a:cs typeface="Times New Roman"/>
              </a:rPr>
              <a:t>p</a:t>
            </a:r>
            <a:r>
              <a:rPr sz="2100" spc="-20" dirty="0">
                <a:latin typeface="Times New Roman"/>
                <a:cs typeface="Times New Roman"/>
              </a:rPr>
              <a:t>i</a:t>
            </a:r>
            <a:r>
              <a:rPr sz="2100" spc="-55" dirty="0">
                <a:latin typeface="Times New Roman"/>
                <a:cs typeface="Times New Roman"/>
              </a:rPr>
              <a:t>n</a:t>
            </a:r>
            <a:r>
              <a:rPr sz="2100" dirty="0">
                <a:latin typeface="Times New Roman"/>
                <a:cs typeface="Times New Roman"/>
              </a:rPr>
              <a:t>g,	</a:t>
            </a:r>
            <a:r>
              <a:rPr sz="2100" spc="30" dirty="0">
                <a:latin typeface="Times New Roman"/>
                <a:cs typeface="Times New Roman"/>
              </a:rPr>
              <a:t>a</a:t>
            </a:r>
            <a:r>
              <a:rPr sz="2100" spc="-50" dirty="0">
                <a:latin typeface="Times New Roman"/>
                <a:cs typeface="Times New Roman"/>
              </a:rPr>
              <a:t>n</a:t>
            </a:r>
            <a:r>
              <a:rPr sz="2100" dirty="0">
                <a:latin typeface="Times New Roman"/>
                <a:cs typeface="Times New Roman"/>
              </a:rPr>
              <a:t>d	</a:t>
            </a:r>
            <a:r>
              <a:rPr sz="2100" spc="-20" dirty="0">
                <a:latin typeface="Times New Roman"/>
                <a:cs typeface="Times New Roman"/>
              </a:rPr>
              <a:t>m</a:t>
            </a:r>
            <a:r>
              <a:rPr sz="2100" spc="30" dirty="0">
                <a:latin typeface="Times New Roman"/>
                <a:cs typeface="Times New Roman"/>
              </a:rPr>
              <a:t>a</a:t>
            </a:r>
            <a:r>
              <a:rPr sz="2100" spc="-55" dirty="0">
                <a:latin typeface="Times New Roman"/>
                <a:cs typeface="Times New Roman"/>
              </a:rPr>
              <a:t>n</a:t>
            </a:r>
            <a:r>
              <a:rPr sz="2100" spc="-20" dirty="0">
                <a:latin typeface="Times New Roman"/>
                <a:cs typeface="Times New Roman"/>
              </a:rPr>
              <a:t>a</a:t>
            </a:r>
            <a:r>
              <a:rPr sz="2100" spc="45" dirty="0">
                <a:latin typeface="Times New Roman"/>
                <a:cs typeface="Times New Roman"/>
              </a:rPr>
              <a:t>g</a:t>
            </a:r>
            <a:r>
              <a:rPr sz="2100" spc="-20" dirty="0">
                <a:latin typeface="Times New Roman"/>
                <a:cs typeface="Times New Roman"/>
              </a:rPr>
              <a:t>i</a:t>
            </a:r>
            <a:r>
              <a:rPr sz="2100" dirty="0">
                <a:latin typeface="Times New Roman"/>
                <a:cs typeface="Times New Roman"/>
              </a:rPr>
              <a:t>ng	d</a:t>
            </a:r>
            <a:r>
              <a:rPr sz="2100" spc="-20" dirty="0">
                <a:latin typeface="Times New Roman"/>
                <a:cs typeface="Times New Roman"/>
              </a:rPr>
              <a:t>at</a:t>
            </a:r>
            <a:r>
              <a:rPr sz="2100" dirty="0">
                <a:latin typeface="Times New Roman"/>
                <a:cs typeface="Times New Roman"/>
              </a:rPr>
              <a:t>a	</a:t>
            </a:r>
            <a:r>
              <a:rPr sz="2100" spc="-70" dirty="0">
                <a:latin typeface="Times New Roman"/>
                <a:cs typeface="Times New Roman"/>
              </a:rPr>
              <a:t>is  </a:t>
            </a:r>
            <a:r>
              <a:rPr sz="2100" spc="-30" dirty="0">
                <a:latin typeface="Times New Roman"/>
                <a:cs typeface="Times New Roman"/>
              </a:rPr>
              <a:t>becoming</a:t>
            </a:r>
            <a:r>
              <a:rPr sz="2100" spc="195" dirty="0">
                <a:latin typeface="Times New Roman"/>
                <a:cs typeface="Times New Roman"/>
              </a:rPr>
              <a:t> </a:t>
            </a:r>
            <a:r>
              <a:rPr sz="2100" spc="-25" dirty="0">
                <a:latin typeface="Times New Roman"/>
                <a:cs typeface="Times New Roman"/>
              </a:rPr>
              <a:t>increasingly</a:t>
            </a:r>
            <a:r>
              <a:rPr sz="2100" spc="210" dirty="0">
                <a:latin typeface="Times New Roman"/>
                <a:cs typeface="Times New Roman"/>
              </a:rPr>
              <a:t> </a:t>
            </a:r>
            <a:r>
              <a:rPr sz="2100" spc="-25" dirty="0">
                <a:latin typeface="Times New Roman"/>
                <a:cs typeface="Times New Roman"/>
              </a:rPr>
              <a:t>difficult.</a:t>
            </a:r>
            <a:endParaRPr sz="2100" dirty="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47369" y="1474406"/>
            <a:ext cx="8074659" cy="1855380"/>
          </a:xfrm>
          <a:prstGeom prst="rect">
            <a:avLst/>
          </a:prstGeom>
        </p:spPr>
        <p:txBody>
          <a:bodyPr vert="horz" wrap="square" lIns="0" tIns="12700" rIns="0" bIns="0" rtlCol="0">
            <a:spAutoFit/>
          </a:bodyPr>
          <a:lstStyle/>
          <a:p>
            <a:pPr marL="12700">
              <a:lnSpc>
                <a:spcPct val="100000"/>
              </a:lnSpc>
              <a:spcBef>
                <a:spcPts val="100"/>
              </a:spcBef>
            </a:pPr>
            <a:r>
              <a:rPr sz="2400" b="1" spc="-15" dirty="0">
                <a:solidFill>
                  <a:srgbClr val="006FC0"/>
                </a:solidFill>
                <a:latin typeface="Times New Roman"/>
                <a:cs typeface="Times New Roman"/>
              </a:rPr>
              <a:t>Putting</a:t>
            </a:r>
            <a:r>
              <a:rPr sz="2400" b="1" spc="80" dirty="0">
                <a:solidFill>
                  <a:srgbClr val="006FC0"/>
                </a:solidFill>
                <a:latin typeface="Times New Roman"/>
                <a:cs typeface="Times New Roman"/>
              </a:rPr>
              <a:t> </a:t>
            </a:r>
            <a:r>
              <a:rPr sz="2400" b="1" spc="10" dirty="0">
                <a:solidFill>
                  <a:srgbClr val="006FC0"/>
                </a:solidFill>
                <a:latin typeface="Times New Roman"/>
                <a:cs typeface="Times New Roman"/>
              </a:rPr>
              <a:t>Big</a:t>
            </a:r>
            <a:r>
              <a:rPr sz="2400" b="1" spc="-65" dirty="0">
                <a:solidFill>
                  <a:srgbClr val="006FC0"/>
                </a:solidFill>
                <a:latin typeface="Times New Roman"/>
                <a:cs typeface="Times New Roman"/>
              </a:rPr>
              <a:t> </a:t>
            </a:r>
            <a:r>
              <a:rPr sz="2400" b="1" dirty="0">
                <a:solidFill>
                  <a:srgbClr val="006FC0"/>
                </a:solidFill>
                <a:latin typeface="Times New Roman"/>
                <a:cs typeface="Times New Roman"/>
              </a:rPr>
              <a:t>Data</a:t>
            </a:r>
            <a:r>
              <a:rPr sz="2400" b="1" spc="-10" dirty="0">
                <a:solidFill>
                  <a:srgbClr val="006FC0"/>
                </a:solidFill>
                <a:latin typeface="Times New Roman"/>
                <a:cs typeface="Times New Roman"/>
              </a:rPr>
              <a:t> </a:t>
            </a:r>
            <a:r>
              <a:rPr sz="2400" b="1" dirty="0">
                <a:solidFill>
                  <a:srgbClr val="006FC0"/>
                </a:solidFill>
                <a:latin typeface="Times New Roman"/>
                <a:cs typeface="Times New Roman"/>
              </a:rPr>
              <a:t>to</a:t>
            </a:r>
            <a:r>
              <a:rPr sz="2400" b="1" spc="-15" dirty="0">
                <a:solidFill>
                  <a:srgbClr val="006FC0"/>
                </a:solidFill>
                <a:latin typeface="Times New Roman"/>
                <a:cs typeface="Times New Roman"/>
              </a:rPr>
              <a:t> </a:t>
            </a:r>
            <a:r>
              <a:rPr sz="2400" b="1" spc="15" dirty="0">
                <a:solidFill>
                  <a:srgbClr val="006FC0"/>
                </a:solidFill>
                <a:latin typeface="Times New Roman"/>
                <a:cs typeface="Times New Roman"/>
              </a:rPr>
              <a:t>Use</a:t>
            </a:r>
            <a:endParaRPr sz="2400" dirty="0">
              <a:latin typeface="Times New Roman"/>
              <a:cs typeface="Times New Roman"/>
            </a:endParaRPr>
          </a:p>
          <a:p>
            <a:pPr>
              <a:lnSpc>
                <a:spcPct val="100000"/>
              </a:lnSpc>
              <a:spcBef>
                <a:spcPts val="55"/>
              </a:spcBef>
            </a:pPr>
            <a:endParaRPr dirty="0">
              <a:latin typeface="Times New Roman"/>
              <a:cs typeface="Times New Roman"/>
            </a:endParaRPr>
          </a:p>
          <a:p>
            <a:pPr marL="469900" marR="5080" indent="-457834" algn="just">
              <a:lnSpc>
                <a:spcPct val="120000"/>
              </a:lnSpc>
            </a:pPr>
            <a:r>
              <a:rPr sz="2100" b="1" dirty="0">
                <a:latin typeface="Times New Roman"/>
                <a:cs typeface="Times New Roman"/>
              </a:rPr>
              <a:t>5.</a:t>
            </a:r>
            <a:r>
              <a:rPr sz="2100" b="1" spc="5" dirty="0">
                <a:latin typeface="Times New Roman"/>
                <a:cs typeface="Times New Roman"/>
              </a:rPr>
              <a:t> </a:t>
            </a:r>
            <a:r>
              <a:rPr sz="2200" b="1" spc="-5" dirty="0">
                <a:solidFill>
                  <a:srgbClr val="CC0099"/>
                </a:solidFill>
                <a:latin typeface="Times New Roman"/>
                <a:cs typeface="Times New Roman"/>
              </a:rPr>
              <a:t>Organizations </a:t>
            </a:r>
            <a:r>
              <a:rPr sz="2200" b="1" dirty="0">
                <a:solidFill>
                  <a:srgbClr val="CC0099"/>
                </a:solidFill>
                <a:latin typeface="Times New Roman"/>
                <a:cs typeface="Times New Roman"/>
              </a:rPr>
              <a:t>Can </a:t>
            </a:r>
            <a:r>
              <a:rPr sz="2200" b="1" spc="-5" dirty="0">
                <a:solidFill>
                  <a:srgbClr val="CC0099"/>
                </a:solidFill>
                <a:latin typeface="Times New Roman"/>
                <a:cs typeface="Times New Roman"/>
              </a:rPr>
              <a:t>Analyze </a:t>
            </a:r>
            <a:r>
              <a:rPr sz="2200" b="1" spc="-10" dirty="0">
                <a:solidFill>
                  <a:srgbClr val="CC0099"/>
                </a:solidFill>
                <a:latin typeface="Times New Roman"/>
                <a:cs typeface="Times New Roman"/>
              </a:rPr>
              <a:t>More </a:t>
            </a:r>
            <a:r>
              <a:rPr sz="2200" b="1" dirty="0">
                <a:solidFill>
                  <a:srgbClr val="CC0099"/>
                </a:solidFill>
                <a:latin typeface="Times New Roman"/>
                <a:cs typeface="Times New Roman"/>
              </a:rPr>
              <a:t>Data - </a:t>
            </a:r>
            <a:r>
              <a:rPr sz="2200" spc="-10" dirty="0">
                <a:latin typeface="Times New Roman"/>
                <a:cs typeface="Times New Roman"/>
              </a:rPr>
              <a:t>organizations </a:t>
            </a:r>
            <a:r>
              <a:rPr sz="2200" spc="-20" dirty="0">
                <a:latin typeface="Times New Roman"/>
                <a:cs typeface="Times New Roman"/>
              </a:rPr>
              <a:t>can </a:t>
            </a:r>
            <a:r>
              <a:rPr sz="2200" spc="-15" dirty="0">
                <a:latin typeface="Times New Roman"/>
                <a:cs typeface="Times New Roman"/>
              </a:rPr>
              <a:t> </a:t>
            </a:r>
            <a:r>
              <a:rPr sz="2200" dirty="0">
                <a:latin typeface="Times New Roman"/>
                <a:cs typeface="Times New Roman"/>
              </a:rPr>
              <a:t>even </a:t>
            </a:r>
            <a:r>
              <a:rPr sz="2200" spc="-10" dirty="0">
                <a:latin typeface="Times New Roman"/>
                <a:cs typeface="Times New Roman"/>
              </a:rPr>
              <a:t>process </a:t>
            </a:r>
            <a:r>
              <a:rPr sz="2200" dirty="0">
                <a:latin typeface="Times New Roman"/>
                <a:cs typeface="Times New Roman"/>
              </a:rPr>
              <a:t>all </a:t>
            </a:r>
            <a:r>
              <a:rPr sz="2200" spc="-10" dirty="0">
                <a:latin typeface="Times New Roman"/>
                <a:cs typeface="Times New Roman"/>
              </a:rPr>
              <a:t>the </a:t>
            </a:r>
            <a:r>
              <a:rPr sz="2200" dirty="0">
                <a:latin typeface="Times New Roman"/>
                <a:cs typeface="Times New Roman"/>
              </a:rPr>
              <a:t>data </a:t>
            </a:r>
            <a:r>
              <a:rPr sz="2200" spc="-10" dirty="0">
                <a:latin typeface="Times New Roman"/>
                <a:cs typeface="Times New Roman"/>
              </a:rPr>
              <a:t>relating </a:t>
            </a:r>
            <a:r>
              <a:rPr sz="2200" spc="15" dirty="0">
                <a:latin typeface="Times New Roman"/>
                <a:cs typeface="Times New Roman"/>
              </a:rPr>
              <a:t>to </a:t>
            </a:r>
            <a:r>
              <a:rPr sz="2200" dirty="0">
                <a:latin typeface="Times New Roman"/>
                <a:cs typeface="Times New Roman"/>
              </a:rPr>
              <a:t>a </a:t>
            </a:r>
            <a:r>
              <a:rPr sz="2200" spc="-5" dirty="0">
                <a:latin typeface="Times New Roman"/>
                <a:cs typeface="Times New Roman"/>
              </a:rPr>
              <a:t>particular </a:t>
            </a:r>
            <a:r>
              <a:rPr sz="2200" dirty="0">
                <a:latin typeface="Times New Roman"/>
                <a:cs typeface="Times New Roman"/>
              </a:rPr>
              <a:t>phenomenon, </a:t>
            </a:r>
            <a:r>
              <a:rPr sz="2200" spc="5" dirty="0">
                <a:latin typeface="Times New Roman"/>
                <a:cs typeface="Times New Roman"/>
              </a:rPr>
              <a:t> </a:t>
            </a:r>
            <a:r>
              <a:rPr sz="2200" spc="-35" dirty="0">
                <a:latin typeface="Times New Roman"/>
                <a:cs typeface="Times New Roman"/>
              </a:rPr>
              <a:t>meaning</a:t>
            </a:r>
            <a:r>
              <a:rPr sz="2200" spc="195" dirty="0">
                <a:latin typeface="Times New Roman"/>
                <a:cs typeface="Times New Roman"/>
              </a:rPr>
              <a:t> </a:t>
            </a:r>
            <a:r>
              <a:rPr sz="2200" spc="-25" dirty="0">
                <a:latin typeface="Times New Roman"/>
                <a:cs typeface="Times New Roman"/>
              </a:rPr>
              <a:t>that</a:t>
            </a:r>
            <a:r>
              <a:rPr sz="2200" spc="85" dirty="0">
                <a:latin typeface="Times New Roman"/>
                <a:cs typeface="Times New Roman"/>
              </a:rPr>
              <a:t> </a:t>
            </a:r>
            <a:r>
              <a:rPr sz="2200" spc="-25" dirty="0">
                <a:latin typeface="Times New Roman"/>
                <a:cs typeface="Times New Roman"/>
              </a:rPr>
              <a:t>they</a:t>
            </a:r>
            <a:r>
              <a:rPr sz="2200" spc="45" dirty="0">
                <a:latin typeface="Times New Roman"/>
                <a:cs typeface="Times New Roman"/>
              </a:rPr>
              <a:t> </a:t>
            </a:r>
            <a:r>
              <a:rPr sz="2200" dirty="0">
                <a:latin typeface="Times New Roman"/>
                <a:cs typeface="Times New Roman"/>
              </a:rPr>
              <a:t>do </a:t>
            </a:r>
            <a:r>
              <a:rPr sz="2200" spc="-35" dirty="0">
                <a:latin typeface="Times New Roman"/>
                <a:cs typeface="Times New Roman"/>
              </a:rPr>
              <a:t>not</a:t>
            </a:r>
            <a:r>
              <a:rPr sz="2200" spc="135" dirty="0">
                <a:latin typeface="Times New Roman"/>
                <a:cs typeface="Times New Roman"/>
              </a:rPr>
              <a:t> </a:t>
            </a:r>
            <a:r>
              <a:rPr sz="2200" spc="-35" dirty="0">
                <a:latin typeface="Times New Roman"/>
                <a:cs typeface="Times New Roman"/>
              </a:rPr>
              <a:t>have</a:t>
            </a:r>
            <a:r>
              <a:rPr sz="2200" spc="80" dirty="0">
                <a:latin typeface="Times New Roman"/>
                <a:cs typeface="Times New Roman"/>
              </a:rPr>
              <a:t> </a:t>
            </a:r>
            <a:r>
              <a:rPr sz="2200" spc="-10" dirty="0">
                <a:latin typeface="Times New Roman"/>
                <a:cs typeface="Times New Roman"/>
              </a:rPr>
              <a:t>to</a:t>
            </a:r>
            <a:r>
              <a:rPr sz="2200" dirty="0">
                <a:latin typeface="Times New Roman"/>
                <a:cs typeface="Times New Roman"/>
              </a:rPr>
              <a:t> </a:t>
            </a:r>
            <a:r>
              <a:rPr sz="2200" spc="-25" dirty="0">
                <a:latin typeface="Times New Roman"/>
                <a:cs typeface="Times New Roman"/>
              </a:rPr>
              <a:t>rely</a:t>
            </a:r>
            <a:r>
              <a:rPr sz="2200" spc="95" dirty="0">
                <a:latin typeface="Times New Roman"/>
                <a:cs typeface="Times New Roman"/>
              </a:rPr>
              <a:t> </a:t>
            </a:r>
            <a:r>
              <a:rPr sz="2200" spc="-15" dirty="0">
                <a:latin typeface="Times New Roman"/>
                <a:cs typeface="Times New Roman"/>
              </a:rPr>
              <a:t>as</a:t>
            </a:r>
            <a:r>
              <a:rPr sz="2200" spc="15" dirty="0">
                <a:latin typeface="Times New Roman"/>
                <a:cs typeface="Times New Roman"/>
              </a:rPr>
              <a:t> </a:t>
            </a:r>
            <a:r>
              <a:rPr sz="2200" spc="-10" dirty="0">
                <a:latin typeface="Times New Roman"/>
                <a:cs typeface="Times New Roman"/>
              </a:rPr>
              <a:t>much</a:t>
            </a:r>
            <a:r>
              <a:rPr sz="2200" dirty="0">
                <a:latin typeface="Times New Roman"/>
                <a:cs typeface="Times New Roman"/>
              </a:rPr>
              <a:t> </a:t>
            </a:r>
            <a:r>
              <a:rPr sz="2200" spc="-25" dirty="0">
                <a:latin typeface="Times New Roman"/>
                <a:cs typeface="Times New Roman"/>
              </a:rPr>
              <a:t>on</a:t>
            </a:r>
            <a:r>
              <a:rPr sz="2200" spc="45" dirty="0">
                <a:latin typeface="Times New Roman"/>
                <a:cs typeface="Times New Roman"/>
              </a:rPr>
              <a:t> </a:t>
            </a:r>
            <a:r>
              <a:rPr sz="2200" spc="-25" dirty="0">
                <a:latin typeface="Times New Roman"/>
                <a:cs typeface="Times New Roman"/>
              </a:rPr>
              <a:t>sampling</a:t>
            </a:r>
            <a:endParaRPr sz="2200" dirty="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491797" y="1171501"/>
            <a:ext cx="8080375" cy="489929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Times New Roman"/>
                <a:cs typeface="Times New Roman"/>
              </a:rPr>
              <a:t>Big</a:t>
            </a:r>
            <a:r>
              <a:rPr sz="2400" b="1" spc="-55" dirty="0">
                <a:solidFill>
                  <a:srgbClr val="006FC0"/>
                </a:solidFill>
                <a:latin typeface="Times New Roman"/>
                <a:cs typeface="Times New Roman"/>
              </a:rPr>
              <a:t> </a:t>
            </a:r>
            <a:r>
              <a:rPr sz="2400" b="1" dirty="0">
                <a:solidFill>
                  <a:srgbClr val="006FC0"/>
                </a:solidFill>
                <a:latin typeface="Times New Roman"/>
                <a:cs typeface="Times New Roman"/>
              </a:rPr>
              <a:t>Data</a:t>
            </a:r>
            <a:r>
              <a:rPr sz="2400" b="1" spc="10" dirty="0">
                <a:solidFill>
                  <a:srgbClr val="006FC0"/>
                </a:solidFill>
                <a:latin typeface="Times New Roman"/>
                <a:cs typeface="Times New Roman"/>
              </a:rPr>
              <a:t> </a:t>
            </a:r>
            <a:r>
              <a:rPr sz="2400" b="1" dirty="0">
                <a:solidFill>
                  <a:srgbClr val="006FC0"/>
                </a:solidFill>
                <a:latin typeface="Times New Roman"/>
                <a:cs typeface="Times New Roman"/>
              </a:rPr>
              <a:t>Used</a:t>
            </a:r>
            <a:r>
              <a:rPr sz="2400" b="1" spc="25" dirty="0">
                <a:solidFill>
                  <a:srgbClr val="006FC0"/>
                </a:solidFill>
                <a:latin typeface="Times New Roman"/>
                <a:cs typeface="Times New Roman"/>
              </a:rPr>
              <a:t> </a:t>
            </a:r>
            <a:r>
              <a:rPr sz="2400" b="1" spc="-10" dirty="0">
                <a:solidFill>
                  <a:srgbClr val="006FC0"/>
                </a:solidFill>
                <a:latin typeface="Times New Roman"/>
                <a:cs typeface="Times New Roman"/>
              </a:rPr>
              <a:t>in</a:t>
            </a:r>
            <a:r>
              <a:rPr sz="2400" b="1" spc="1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20" dirty="0">
                <a:solidFill>
                  <a:srgbClr val="006FC0"/>
                </a:solidFill>
                <a:latin typeface="Times New Roman"/>
                <a:cs typeface="Times New Roman"/>
              </a:rPr>
              <a:t>Functional</a:t>
            </a:r>
            <a:r>
              <a:rPr sz="2400" b="1" spc="140" dirty="0">
                <a:solidFill>
                  <a:srgbClr val="006FC0"/>
                </a:solidFill>
                <a:latin typeface="Times New Roman"/>
                <a:cs typeface="Times New Roman"/>
              </a:rPr>
              <a:t> </a:t>
            </a:r>
            <a:r>
              <a:rPr sz="2400" b="1" spc="-5" dirty="0">
                <a:solidFill>
                  <a:srgbClr val="006FC0"/>
                </a:solidFill>
                <a:latin typeface="Times New Roman"/>
                <a:cs typeface="Times New Roman"/>
              </a:rPr>
              <a:t>Areas</a:t>
            </a:r>
            <a:r>
              <a:rPr sz="2400" b="1" spc="20" dirty="0">
                <a:solidFill>
                  <a:srgbClr val="006FC0"/>
                </a:solidFill>
                <a:latin typeface="Times New Roman"/>
                <a:cs typeface="Times New Roman"/>
              </a:rPr>
              <a:t> </a:t>
            </a:r>
            <a:r>
              <a:rPr sz="2400" b="1" spc="-5" dirty="0">
                <a:solidFill>
                  <a:srgbClr val="006FC0"/>
                </a:solidFill>
                <a:latin typeface="Times New Roman"/>
                <a:cs typeface="Times New Roman"/>
              </a:rPr>
              <a:t>of</a:t>
            </a:r>
            <a:r>
              <a:rPr sz="2400" b="1" spc="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15" dirty="0">
                <a:solidFill>
                  <a:srgbClr val="006FC0"/>
                </a:solidFill>
                <a:latin typeface="Times New Roman"/>
                <a:cs typeface="Times New Roman"/>
              </a:rPr>
              <a:t>Organization</a:t>
            </a:r>
            <a:endParaRPr sz="2400" dirty="0">
              <a:latin typeface="Times New Roman"/>
              <a:cs typeface="Times New Roman"/>
            </a:endParaRPr>
          </a:p>
          <a:p>
            <a:pPr>
              <a:lnSpc>
                <a:spcPct val="100000"/>
              </a:lnSpc>
              <a:spcBef>
                <a:spcPts val="50"/>
              </a:spcBef>
            </a:pPr>
            <a:endParaRPr sz="1600" dirty="0">
              <a:latin typeface="Times New Roman"/>
              <a:cs typeface="Times New Roman"/>
            </a:endParaRPr>
          </a:p>
          <a:p>
            <a:pPr marL="452438" indent="-439738" algn="just">
              <a:lnSpc>
                <a:spcPct val="120000"/>
              </a:lnSpc>
              <a:spcBef>
                <a:spcPts val="600"/>
              </a:spcBef>
            </a:pPr>
            <a:r>
              <a:rPr lang="en-US" sz="2200" b="1" dirty="0">
                <a:latin typeface="Times New Roman"/>
                <a:cs typeface="Times New Roman"/>
              </a:rPr>
              <a:t>1. </a:t>
            </a:r>
            <a:r>
              <a:rPr lang="en-US" sz="2200" b="1" spc="-5" dirty="0">
                <a:solidFill>
                  <a:srgbClr val="FF6600"/>
                </a:solidFill>
                <a:latin typeface="Times New Roman"/>
                <a:cs typeface="Times New Roman"/>
              </a:rPr>
              <a:t>Human</a:t>
            </a:r>
            <a:r>
              <a:rPr lang="en-US" sz="2200" b="1" spc="860" dirty="0">
                <a:solidFill>
                  <a:srgbClr val="FF6600"/>
                </a:solidFill>
                <a:latin typeface="Times New Roman"/>
                <a:cs typeface="Times New Roman"/>
              </a:rPr>
              <a:t> </a:t>
            </a:r>
            <a:r>
              <a:rPr lang="en-US" sz="2200" b="1" spc="-5" dirty="0">
                <a:solidFill>
                  <a:srgbClr val="FF6600"/>
                </a:solidFill>
                <a:latin typeface="Times New Roman"/>
                <a:cs typeface="Times New Roman"/>
              </a:rPr>
              <a:t>Resources- </a:t>
            </a:r>
            <a:r>
              <a:rPr lang="en-US" sz="2200" spc="-5" dirty="0">
                <a:latin typeface="Times New Roman"/>
                <a:cs typeface="Times New Roman"/>
              </a:rPr>
              <a:t>Employee</a:t>
            </a:r>
            <a:r>
              <a:rPr lang="en-US" sz="2200" spc="875" dirty="0">
                <a:latin typeface="Times New Roman"/>
                <a:cs typeface="Times New Roman"/>
              </a:rPr>
              <a:t> </a:t>
            </a:r>
            <a:r>
              <a:rPr lang="en-US" sz="2200" spc="-5" dirty="0">
                <a:latin typeface="Times New Roman"/>
                <a:cs typeface="Times New Roman"/>
              </a:rPr>
              <a:t>benefits,</a:t>
            </a:r>
            <a:r>
              <a:rPr lang="en-US" sz="2200" spc="875" dirty="0">
                <a:latin typeface="Times New Roman"/>
                <a:cs typeface="Times New Roman"/>
              </a:rPr>
              <a:t> </a:t>
            </a:r>
            <a:r>
              <a:rPr lang="en-US" sz="2200" dirty="0">
                <a:latin typeface="Times New Roman"/>
                <a:cs typeface="Times New Roman"/>
              </a:rPr>
              <a:t>particularly </a:t>
            </a:r>
            <a:r>
              <a:rPr lang="en-US" sz="2200" spc="-30" dirty="0">
                <a:latin typeface="Times New Roman"/>
                <a:cs typeface="Times New Roman"/>
              </a:rPr>
              <a:t>healthcare,</a:t>
            </a:r>
            <a:r>
              <a:rPr lang="en-US" sz="2200" spc="254" dirty="0">
                <a:latin typeface="Times New Roman"/>
                <a:cs typeface="Times New Roman"/>
              </a:rPr>
              <a:t> </a:t>
            </a:r>
            <a:r>
              <a:rPr lang="en-US" sz="2200" spc="-10" dirty="0">
                <a:latin typeface="Times New Roman"/>
                <a:cs typeface="Times New Roman"/>
              </a:rPr>
              <a:t>represent</a:t>
            </a:r>
            <a:r>
              <a:rPr lang="en-US" sz="2200" spc="85" dirty="0">
                <a:latin typeface="Times New Roman"/>
                <a:cs typeface="Times New Roman"/>
              </a:rPr>
              <a:t> </a:t>
            </a:r>
            <a:r>
              <a:rPr lang="en-US" sz="2200" dirty="0">
                <a:latin typeface="Times New Roman"/>
                <a:cs typeface="Times New Roman"/>
              </a:rPr>
              <a:t>a</a:t>
            </a:r>
            <a:r>
              <a:rPr lang="en-US" sz="2200" spc="-20" dirty="0">
                <a:latin typeface="Times New Roman"/>
                <a:cs typeface="Times New Roman"/>
              </a:rPr>
              <a:t> </a:t>
            </a:r>
            <a:r>
              <a:rPr lang="en-US" sz="2200" spc="-30" dirty="0">
                <a:latin typeface="Times New Roman"/>
                <a:cs typeface="Times New Roman"/>
              </a:rPr>
              <a:t>major</a:t>
            </a:r>
            <a:r>
              <a:rPr lang="en-US" sz="2200" spc="150" dirty="0">
                <a:latin typeface="Times New Roman"/>
                <a:cs typeface="Times New Roman"/>
              </a:rPr>
              <a:t> </a:t>
            </a:r>
            <a:r>
              <a:rPr lang="en-US" sz="2200" spc="-20" dirty="0">
                <a:latin typeface="Times New Roman"/>
                <a:cs typeface="Times New Roman"/>
              </a:rPr>
              <a:t>business</a:t>
            </a:r>
            <a:r>
              <a:rPr lang="en-US" sz="2200" spc="75" dirty="0">
                <a:latin typeface="Times New Roman"/>
                <a:cs typeface="Times New Roman"/>
              </a:rPr>
              <a:t> </a:t>
            </a:r>
            <a:r>
              <a:rPr lang="en-US" sz="2200" spc="-15" dirty="0">
                <a:latin typeface="Times New Roman"/>
                <a:cs typeface="Times New Roman"/>
              </a:rPr>
              <a:t>expense.</a:t>
            </a:r>
            <a:endParaRPr lang="en-US" sz="2200" dirty="0">
              <a:latin typeface="Times New Roman"/>
              <a:cs typeface="Times New Roman"/>
            </a:endParaRPr>
          </a:p>
          <a:p>
            <a:pPr marL="717550" algn="just">
              <a:lnSpc>
                <a:spcPct val="120000"/>
              </a:lnSpc>
              <a:spcBef>
                <a:spcPts val="600"/>
              </a:spcBef>
            </a:pPr>
            <a:r>
              <a:rPr lang="en-US" sz="2200" b="1" spc="5" dirty="0">
                <a:latin typeface="Times New Roman"/>
                <a:cs typeface="Times New Roman"/>
              </a:rPr>
              <a:t>Caesars</a:t>
            </a:r>
            <a:r>
              <a:rPr lang="en-US" sz="2200" b="1" spc="10" dirty="0">
                <a:latin typeface="Times New Roman"/>
                <a:cs typeface="Times New Roman"/>
              </a:rPr>
              <a:t> </a:t>
            </a:r>
            <a:r>
              <a:rPr lang="en-US" sz="2200" b="1" spc="-10" dirty="0">
                <a:latin typeface="Times New Roman"/>
                <a:cs typeface="Times New Roman"/>
              </a:rPr>
              <a:t>Entertainment</a:t>
            </a:r>
            <a:r>
              <a:rPr lang="en-US" sz="2200" b="1" spc="-5" dirty="0">
                <a:latin typeface="Times New Roman"/>
                <a:cs typeface="Times New Roman"/>
              </a:rPr>
              <a:t> </a:t>
            </a:r>
            <a:r>
              <a:rPr lang="en-US" sz="2200" spc="-5" dirty="0">
                <a:latin typeface="Times New Roman"/>
                <a:cs typeface="Times New Roman"/>
              </a:rPr>
              <a:t>(www.caesars.com),</a:t>
            </a:r>
            <a:r>
              <a:rPr lang="en-US" sz="2200" dirty="0">
                <a:latin typeface="Times New Roman"/>
                <a:cs typeface="Times New Roman"/>
              </a:rPr>
              <a:t> </a:t>
            </a:r>
            <a:r>
              <a:rPr lang="en-US" sz="2200" spc="-15" dirty="0">
                <a:latin typeface="Times New Roman"/>
                <a:cs typeface="Times New Roman"/>
              </a:rPr>
              <a:t>for</a:t>
            </a:r>
            <a:r>
              <a:rPr lang="en-US" sz="2200" spc="525" dirty="0">
                <a:latin typeface="Times New Roman"/>
                <a:cs typeface="Times New Roman"/>
              </a:rPr>
              <a:t> </a:t>
            </a:r>
            <a:r>
              <a:rPr lang="en-US" sz="2200" spc="-5" dirty="0">
                <a:latin typeface="Times New Roman"/>
                <a:cs typeface="Times New Roman"/>
              </a:rPr>
              <a:t>example, </a:t>
            </a:r>
            <a:r>
              <a:rPr lang="en-US" sz="2200" dirty="0">
                <a:latin typeface="Times New Roman"/>
                <a:cs typeface="Times New Roman"/>
              </a:rPr>
              <a:t> </a:t>
            </a:r>
            <a:r>
              <a:rPr lang="en-US" sz="2200" spc="-15" dirty="0">
                <a:latin typeface="Times New Roman"/>
                <a:cs typeface="Times New Roman"/>
              </a:rPr>
              <a:t>analyzes </a:t>
            </a:r>
            <a:r>
              <a:rPr lang="en-US" sz="2200" spc="-10" dirty="0">
                <a:latin typeface="Times New Roman"/>
                <a:cs typeface="Times New Roman"/>
              </a:rPr>
              <a:t>health-insurance </a:t>
            </a:r>
            <a:r>
              <a:rPr lang="en-US" sz="2200" spc="10" dirty="0">
                <a:latin typeface="Times New Roman"/>
                <a:cs typeface="Times New Roman"/>
              </a:rPr>
              <a:t>claim </a:t>
            </a:r>
            <a:r>
              <a:rPr lang="en-US" sz="2200" spc="-15" dirty="0">
                <a:latin typeface="Times New Roman"/>
                <a:cs typeface="Times New Roman"/>
              </a:rPr>
              <a:t>data for </a:t>
            </a:r>
            <a:r>
              <a:rPr lang="en-US" sz="2200" spc="-10" dirty="0">
                <a:latin typeface="Times New Roman"/>
                <a:cs typeface="Times New Roman"/>
              </a:rPr>
              <a:t>its </a:t>
            </a:r>
            <a:r>
              <a:rPr lang="en-US" sz="2200" spc="-5" dirty="0">
                <a:latin typeface="Times New Roman"/>
                <a:cs typeface="Times New Roman"/>
              </a:rPr>
              <a:t>65,000 </a:t>
            </a:r>
            <a:r>
              <a:rPr lang="en-US" sz="2200" spc="-10" dirty="0">
                <a:latin typeface="Times New Roman"/>
                <a:cs typeface="Times New Roman"/>
              </a:rPr>
              <a:t>employees </a:t>
            </a:r>
            <a:r>
              <a:rPr lang="en-US" sz="2200" spc="-5" dirty="0">
                <a:latin typeface="Times New Roman"/>
                <a:cs typeface="Times New Roman"/>
              </a:rPr>
              <a:t> </a:t>
            </a:r>
            <a:r>
              <a:rPr lang="en-US" sz="2200" spc="5" dirty="0">
                <a:latin typeface="Times New Roman"/>
                <a:cs typeface="Times New Roman"/>
              </a:rPr>
              <a:t>and </a:t>
            </a:r>
            <a:r>
              <a:rPr lang="en-US" sz="2200" spc="-5" dirty="0">
                <a:latin typeface="Times New Roman"/>
                <a:cs typeface="Times New Roman"/>
              </a:rPr>
              <a:t>their </a:t>
            </a:r>
            <a:r>
              <a:rPr lang="en-US" sz="2200" dirty="0">
                <a:latin typeface="Times New Roman"/>
                <a:cs typeface="Times New Roman"/>
              </a:rPr>
              <a:t>covered </a:t>
            </a:r>
            <a:r>
              <a:rPr lang="en-US" sz="2200" spc="-5" dirty="0">
                <a:latin typeface="Times New Roman"/>
                <a:cs typeface="Times New Roman"/>
              </a:rPr>
              <a:t>family </a:t>
            </a:r>
            <a:r>
              <a:rPr lang="en-US" sz="2200" spc="-10" dirty="0">
                <a:latin typeface="Times New Roman"/>
                <a:cs typeface="Times New Roman"/>
              </a:rPr>
              <a:t>members. </a:t>
            </a:r>
            <a:r>
              <a:rPr lang="en-US" sz="2200" spc="-5" dirty="0">
                <a:solidFill>
                  <a:srgbClr val="CC3399"/>
                </a:solidFill>
                <a:latin typeface="Times New Roman"/>
                <a:cs typeface="Times New Roman"/>
              </a:rPr>
              <a:t>10,000 </a:t>
            </a:r>
            <a:r>
              <a:rPr lang="en-US" sz="2200" spc="-10" dirty="0">
                <a:solidFill>
                  <a:srgbClr val="CC3399"/>
                </a:solidFill>
                <a:latin typeface="Times New Roman"/>
                <a:cs typeface="Times New Roman"/>
              </a:rPr>
              <a:t>emergencies </a:t>
            </a:r>
            <a:r>
              <a:rPr lang="en-US" sz="2200" spc="5" dirty="0">
                <a:solidFill>
                  <a:srgbClr val="CC3399"/>
                </a:solidFill>
                <a:latin typeface="Times New Roman"/>
                <a:cs typeface="Times New Roman"/>
              </a:rPr>
              <a:t>shifted </a:t>
            </a:r>
            <a:r>
              <a:rPr lang="en-US" sz="2200" spc="10" dirty="0">
                <a:solidFill>
                  <a:srgbClr val="CC3399"/>
                </a:solidFill>
                <a:latin typeface="Times New Roman"/>
                <a:cs typeface="Times New Roman"/>
              </a:rPr>
              <a:t> </a:t>
            </a:r>
            <a:r>
              <a:rPr lang="en-US" sz="2200" spc="-10" dirty="0">
                <a:solidFill>
                  <a:srgbClr val="CC3399"/>
                </a:solidFill>
                <a:latin typeface="Times New Roman"/>
                <a:cs typeface="Times New Roman"/>
              </a:rPr>
              <a:t>to</a:t>
            </a:r>
            <a:r>
              <a:rPr lang="en-US" sz="2200" spc="-5" dirty="0">
                <a:solidFill>
                  <a:srgbClr val="CC3399"/>
                </a:solidFill>
                <a:latin typeface="Times New Roman"/>
                <a:cs typeface="Times New Roman"/>
              </a:rPr>
              <a:t> less-expensive</a:t>
            </a:r>
            <a:r>
              <a:rPr lang="en-US" sz="2200" dirty="0">
                <a:solidFill>
                  <a:srgbClr val="CC3399"/>
                </a:solidFill>
                <a:latin typeface="Times New Roman"/>
                <a:cs typeface="Times New Roman"/>
              </a:rPr>
              <a:t> </a:t>
            </a:r>
            <a:r>
              <a:rPr lang="en-US" sz="2200" spc="-10" dirty="0">
                <a:solidFill>
                  <a:srgbClr val="CC3399"/>
                </a:solidFill>
                <a:latin typeface="Times New Roman"/>
                <a:cs typeface="Times New Roman"/>
              </a:rPr>
              <a:t>alternatives,</a:t>
            </a:r>
            <a:r>
              <a:rPr lang="en-US" sz="2200" spc="-5" dirty="0">
                <a:solidFill>
                  <a:srgbClr val="CC3399"/>
                </a:solidFill>
                <a:latin typeface="Times New Roman"/>
                <a:cs typeface="Times New Roman"/>
              </a:rPr>
              <a:t> </a:t>
            </a:r>
            <a:r>
              <a:rPr lang="en-US" sz="2200" spc="-15" dirty="0">
                <a:solidFill>
                  <a:srgbClr val="CC3399"/>
                </a:solidFill>
                <a:latin typeface="Times New Roman"/>
                <a:cs typeface="Times New Roman"/>
              </a:rPr>
              <a:t>for</a:t>
            </a:r>
            <a:r>
              <a:rPr lang="en-US" sz="2200" spc="-10" dirty="0">
                <a:solidFill>
                  <a:srgbClr val="CC3399"/>
                </a:solidFill>
                <a:latin typeface="Times New Roman"/>
                <a:cs typeface="Times New Roman"/>
              </a:rPr>
              <a:t> </a:t>
            </a:r>
            <a:r>
              <a:rPr lang="en-US" sz="2200" dirty="0">
                <a:solidFill>
                  <a:srgbClr val="CC3399"/>
                </a:solidFill>
                <a:latin typeface="Times New Roman"/>
                <a:cs typeface="Times New Roman"/>
              </a:rPr>
              <a:t>a</a:t>
            </a:r>
            <a:r>
              <a:rPr lang="en-US" sz="2200" spc="5" dirty="0">
                <a:solidFill>
                  <a:srgbClr val="CC3399"/>
                </a:solidFill>
                <a:latin typeface="Times New Roman"/>
                <a:cs typeface="Times New Roman"/>
              </a:rPr>
              <a:t> </a:t>
            </a:r>
            <a:r>
              <a:rPr lang="en-US" sz="2200" spc="-5" dirty="0">
                <a:solidFill>
                  <a:srgbClr val="CC3399"/>
                </a:solidFill>
                <a:latin typeface="Times New Roman"/>
                <a:cs typeface="Times New Roman"/>
              </a:rPr>
              <a:t>total</a:t>
            </a:r>
            <a:r>
              <a:rPr lang="en-US" sz="2200" dirty="0">
                <a:solidFill>
                  <a:srgbClr val="CC3399"/>
                </a:solidFill>
                <a:latin typeface="Times New Roman"/>
                <a:cs typeface="Times New Roman"/>
              </a:rPr>
              <a:t> </a:t>
            </a:r>
            <a:r>
              <a:rPr lang="en-US" sz="2200" spc="-10" dirty="0">
                <a:solidFill>
                  <a:srgbClr val="CC3399"/>
                </a:solidFill>
                <a:latin typeface="Times New Roman"/>
                <a:cs typeface="Times New Roman"/>
              </a:rPr>
              <a:t>savings</a:t>
            </a:r>
            <a:r>
              <a:rPr lang="en-US" sz="2200" spc="530" dirty="0">
                <a:solidFill>
                  <a:srgbClr val="CC3399"/>
                </a:solidFill>
                <a:latin typeface="Times New Roman"/>
                <a:cs typeface="Times New Roman"/>
              </a:rPr>
              <a:t> </a:t>
            </a:r>
            <a:r>
              <a:rPr lang="en-US" sz="2200" spc="-5" dirty="0">
                <a:solidFill>
                  <a:srgbClr val="CC3399"/>
                </a:solidFill>
                <a:latin typeface="Times New Roman"/>
                <a:cs typeface="Times New Roman"/>
              </a:rPr>
              <a:t>of</a:t>
            </a:r>
            <a:r>
              <a:rPr lang="en-US" sz="2200" spc="540" dirty="0">
                <a:solidFill>
                  <a:srgbClr val="CC3399"/>
                </a:solidFill>
                <a:latin typeface="Times New Roman"/>
                <a:cs typeface="Times New Roman"/>
              </a:rPr>
              <a:t> </a:t>
            </a:r>
            <a:r>
              <a:rPr lang="en-US" sz="2200" spc="-5" dirty="0">
                <a:solidFill>
                  <a:srgbClr val="CC3399"/>
                </a:solidFill>
                <a:latin typeface="Times New Roman"/>
                <a:cs typeface="Times New Roman"/>
              </a:rPr>
              <a:t>$4.5 </a:t>
            </a:r>
            <a:r>
              <a:rPr lang="en-US" sz="2200" dirty="0">
                <a:solidFill>
                  <a:srgbClr val="CC3399"/>
                </a:solidFill>
                <a:latin typeface="Times New Roman"/>
                <a:cs typeface="Times New Roman"/>
              </a:rPr>
              <a:t> </a:t>
            </a:r>
            <a:r>
              <a:rPr lang="en-US" sz="2200" spc="-35" dirty="0">
                <a:solidFill>
                  <a:srgbClr val="CC3399"/>
                </a:solidFill>
                <a:latin typeface="Times New Roman"/>
                <a:cs typeface="Times New Roman"/>
              </a:rPr>
              <a:t>million</a:t>
            </a:r>
            <a:r>
              <a:rPr lang="en-US" sz="2200" spc="-35" dirty="0">
                <a:latin typeface="Times New Roman"/>
                <a:cs typeface="Times New Roman"/>
              </a:rPr>
              <a:t>.</a:t>
            </a:r>
          </a:p>
          <a:p>
            <a:pPr marL="717550" algn="just">
              <a:lnSpc>
                <a:spcPct val="120000"/>
              </a:lnSpc>
              <a:spcBef>
                <a:spcPts val="600"/>
              </a:spcBef>
              <a:tabLst>
                <a:tab pos="982663" algn="l"/>
              </a:tabLst>
            </a:pPr>
            <a:r>
              <a:rPr sz="2200" b="1" dirty="0">
                <a:latin typeface="Times New Roman"/>
                <a:cs typeface="Times New Roman"/>
              </a:rPr>
              <a:t>Catalyst</a:t>
            </a:r>
            <a:r>
              <a:rPr lang="en-IN" sz="2200" b="1" spc="5" dirty="0">
                <a:latin typeface="Times New Roman"/>
                <a:cs typeface="Times New Roman"/>
              </a:rPr>
              <a:t> </a:t>
            </a:r>
            <a:r>
              <a:rPr sz="2200" b="1" spc="-5" dirty="0">
                <a:latin typeface="Times New Roman"/>
                <a:cs typeface="Times New Roman"/>
              </a:rPr>
              <a:t>IT</a:t>
            </a:r>
            <a:r>
              <a:rPr sz="2200" b="1" dirty="0">
                <a:latin typeface="Times New Roman"/>
                <a:cs typeface="Times New Roman"/>
              </a:rPr>
              <a:t> </a:t>
            </a:r>
            <a:r>
              <a:rPr sz="2200" b="1" spc="-5" dirty="0">
                <a:latin typeface="Times New Roman"/>
                <a:cs typeface="Times New Roman"/>
              </a:rPr>
              <a:t>Services</a:t>
            </a:r>
            <a:r>
              <a:rPr sz="2200" b="1" dirty="0">
                <a:latin typeface="Times New Roman"/>
                <a:cs typeface="Times New Roman"/>
              </a:rPr>
              <a:t> </a:t>
            </a:r>
            <a:r>
              <a:rPr sz="2200" spc="-15" dirty="0">
                <a:latin typeface="Times New Roman"/>
                <a:cs typeface="Times New Roman"/>
              </a:rPr>
              <a:t>(www</a:t>
            </a:r>
            <a:r>
              <a:rPr sz="2200" spc="-5" dirty="0">
                <a:latin typeface="Times New Roman"/>
                <a:cs typeface="Times New Roman"/>
              </a:rPr>
              <a:t>.catalystdevworks.com),</a:t>
            </a:r>
            <a:r>
              <a:rPr sz="2200" dirty="0">
                <a:latin typeface="Times New Roman"/>
                <a:cs typeface="Times New Roman"/>
              </a:rPr>
              <a:t>a </a:t>
            </a:r>
            <a:r>
              <a:rPr sz="2200" spc="5" dirty="0">
                <a:latin typeface="Times New Roman"/>
                <a:cs typeface="Times New Roman"/>
              </a:rPr>
              <a:t> </a:t>
            </a:r>
            <a:r>
              <a:rPr sz="2200" dirty="0">
                <a:latin typeface="Times New Roman"/>
                <a:cs typeface="Times New Roman"/>
              </a:rPr>
              <a:t>technology</a:t>
            </a:r>
            <a:r>
              <a:rPr sz="2200" spc="465" dirty="0">
                <a:latin typeface="Times New Roman"/>
                <a:cs typeface="Times New Roman"/>
              </a:rPr>
              <a:t> </a:t>
            </a:r>
            <a:r>
              <a:rPr sz="2200" spc="-5" dirty="0">
                <a:latin typeface="Times New Roman"/>
                <a:cs typeface="Times New Roman"/>
              </a:rPr>
              <a:t>outsourcing</a:t>
            </a:r>
            <a:r>
              <a:rPr sz="2200" spc="455" dirty="0">
                <a:latin typeface="Times New Roman"/>
                <a:cs typeface="Times New Roman"/>
              </a:rPr>
              <a:t> </a:t>
            </a:r>
            <a:r>
              <a:rPr sz="2200" dirty="0">
                <a:latin typeface="Times New Roman"/>
                <a:cs typeface="Times New Roman"/>
              </a:rPr>
              <a:t>company</a:t>
            </a:r>
            <a:r>
              <a:rPr sz="2200" spc="409" dirty="0">
                <a:latin typeface="Times New Roman"/>
                <a:cs typeface="Times New Roman"/>
              </a:rPr>
              <a:t> </a:t>
            </a:r>
            <a:r>
              <a:rPr sz="2200" dirty="0">
                <a:latin typeface="Times New Roman"/>
                <a:cs typeface="Times New Roman"/>
              </a:rPr>
              <a:t>that</a:t>
            </a:r>
            <a:r>
              <a:rPr sz="2200" spc="495" dirty="0">
                <a:latin typeface="Times New Roman"/>
                <a:cs typeface="Times New Roman"/>
              </a:rPr>
              <a:t> </a:t>
            </a:r>
            <a:r>
              <a:rPr sz="2200" spc="-10" dirty="0">
                <a:latin typeface="Times New Roman"/>
                <a:cs typeface="Times New Roman"/>
              </a:rPr>
              <a:t>hires</a:t>
            </a:r>
            <a:r>
              <a:rPr sz="2200" spc="475" dirty="0">
                <a:latin typeface="Times New Roman"/>
                <a:cs typeface="Times New Roman"/>
              </a:rPr>
              <a:t> </a:t>
            </a:r>
            <a:r>
              <a:rPr sz="2200" dirty="0">
                <a:latin typeface="Times New Roman"/>
                <a:cs typeface="Times New Roman"/>
              </a:rPr>
              <a:t>teams</a:t>
            </a:r>
            <a:r>
              <a:rPr sz="2200" spc="455" dirty="0">
                <a:latin typeface="Times New Roman"/>
                <a:cs typeface="Times New Roman"/>
              </a:rPr>
              <a:t> </a:t>
            </a:r>
            <a:r>
              <a:rPr sz="2200" spc="-15" dirty="0">
                <a:latin typeface="Times New Roman"/>
                <a:cs typeface="Times New Roman"/>
              </a:rPr>
              <a:t>for</a:t>
            </a:r>
            <a:r>
              <a:rPr lang="en-IN" sz="2200" spc="-15" dirty="0">
                <a:latin typeface="Times New Roman"/>
                <a:cs typeface="Times New Roman"/>
              </a:rPr>
              <a:t> </a:t>
            </a:r>
            <a:r>
              <a:rPr lang="en-US" sz="2200" dirty="0">
                <a:latin typeface="Times New Roman"/>
                <a:cs typeface="Times New Roman"/>
              </a:rPr>
              <a:t>programming</a:t>
            </a:r>
            <a:r>
              <a:rPr lang="en-US" sz="2200" spc="204" dirty="0">
                <a:latin typeface="Times New Roman"/>
                <a:cs typeface="Times New Roman"/>
              </a:rPr>
              <a:t> </a:t>
            </a:r>
            <a:r>
              <a:rPr lang="en-US" sz="2200" spc="-5" dirty="0">
                <a:latin typeface="Times New Roman"/>
                <a:cs typeface="Times New Roman"/>
              </a:rPr>
              <a:t>jobs.</a:t>
            </a:r>
            <a:r>
              <a:rPr lang="en-US" sz="2200" spc="295" dirty="0">
                <a:latin typeface="Times New Roman"/>
                <a:cs typeface="Times New Roman"/>
              </a:rPr>
              <a:t> </a:t>
            </a:r>
            <a:r>
              <a:rPr lang="en-US" sz="2200" spc="-15" dirty="0">
                <a:latin typeface="Times New Roman"/>
                <a:cs typeface="Times New Roman"/>
              </a:rPr>
              <a:t>The</a:t>
            </a:r>
            <a:r>
              <a:rPr lang="en-US" sz="2200" spc="270" dirty="0">
                <a:latin typeface="Times New Roman"/>
                <a:cs typeface="Times New Roman"/>
              </a:rPr>
              <a:t> </a:t>
            </a:r>
            <a:r>
              <a:rPr lang="en-US" sz="2200" spc="-5" dirty="0">
                <a:latin typeface="Times New Roman"/>
                <a:cs typeface="Times New Roman"/>
              </a:rPr>
              <a:t>company</a:t>
            </a:r>
            <a:r>
              <a:rPr lang="en-US" sz="2200" spc="254" dirty="0">
                <a:latin typeface="Times New Roman"/>
                <a:cs typeface="Times New Roman"/>
              </a:rPr>
              <a:t> </a:t>
            </a:r>
            <a:r>
              <a:rPr lang="en-US" sz="2200" spc="-5" dirty="0">
                <a:latin typeface="Times New Roman"/>
                <a:cs typeface="Times New Roman"/>
              </a:rPr>
              <a:t>collects</a:t>
            </a:r>
            <a:r>
              <a:rPr lang="en-US" sz="2200" spc="295" dirty="0">
                <a:latin typeface="Times New Roman"/>
                <a:cs typeface="Times New Roman"/>
              </a:rPr>
              <a:t> </a:t>
            </a:r>
            <a:r>
              <a:rPr lang="en-US" sz="2200" spc="-15" dirty="0">
                <a:latin typeface="Times New Roman"/>
                <a:cs typeface="Times New Roman"/>
              </a:rPr>
              <a:t>more</a:t>
            </a:r>
            <a:r>
              <a:rPr lang="en-US" sz="2200" spc="270" dirty="0">
                <a:latin typeface="Times New Roman"/>
                <a:cs typeface="Times New Roman"/>
              </a:rPr>
              <a:t> </a:t>
            </a:r>
            <a:r>
              <a:rPr lang="en-US" sz="2200" spc="-15" dirty="0">
                <a:latin typeface="Times New Roman"/>
                <a:cs typeface="Times New Roman"/>
              </a:rPr>
              <a:t>data</a:t>
            </a:r>
            <a:r>
              <a:rPr lang="en-US" sz="2200" spc="265" dirty="0">
                <a:latin typeface="Times New Roman"/>
                <a:cs typeface="Times New Roman"/>
              </a:rPr>
              <a:t> </a:t>
            </a:r>
            <a:r>
              <a:rPr lang="en-US" sz="2200" spc="5" dirty="0">
                <a:latin typeface="Times New Roman"/>
                <a:cs typeface="Times New Roman"/>
              </a:rPr>
              <a:t>based</a:t>
            </a:r>
            <a:r>
              <a:rPr lang="en-US" sz="2200" spc="195" dirty="0">
                <a:latin typeface="Times New Roman"/>
                <a:cs typeface="Times New Roman"/>
              </a:rPr>
              <a:t> </a:t>
            </a:r>
            <a:r>
              <a:rPr lang="en-US" sz="2200" dirty="0">
                <a:latin typeface="Times New Roman"/>
                <a:cs typeface="Times New Roman"/>
              </a:rPr>
              <a:t>on </a:t>
            </a:r>
            <a:r>
              <a:rPr lang="en-US" sz="2200" spc="-35" dirty="0">
                <a:latin typeface="Times New Roman"/>
                <a:cs typeface="Times New Roman"/>
              </a:rPr>
              <a:t>how</a:t>
            </a:r>
            <a:r>
              <a:rPr lang="en-US" sz="2200" spc="105" dirty="0">
                <a:latin typeface="Times New Roman"/>
                <a:cs typeface="Times New Roman"/>
              </a:rPr>
              <a:t> </a:t>
            </a:r>
            <a:r>
              <a:rPr lang="en-US" sz="2200" spc="-20" dirty="0">
                <a:latin typeface="Times New Roman"/>
                <a:cs typeface="Times New Roman"/>
              </a:rPr>
              <a:t>candidates</a:t>
            </a:r>
            <a:r>
              <a:rPr lang="en-US" sz="2200" spc="130" dirty="0">
                <a:latin typeface="Times New Roman"/>
                <a:cs typeface="Times New Roman"/>
              </a:rPr>
              <a:t> </a:t>
            </a:r>
            <a:r>
              <a:rPr lang="en-US" sz="2200" spc="-20" dirty="0">
                <a:latin typeface="Times New Roman"/>
                <a:cs typeface="Times New Roman"/>
              </a:rPr>
              <a:t>answer</a:t>
            </a:r>
            <a:r>
              <a:rPr lang="en-US" sz="2200" spc="120" dirty="0">
                <a:latin typeface="Times New Roman"/>
                <a:cs typeface="Times New Roman"/>
              </a:rPr>
              <a:t> </a:t>
            </a:r>
            <a:r>
              <a:rPr lang="en-US" sz="2200" spc="-15" dirty="0">
                <a:latin typeface="Times New Roman"/>
                <a:cs typeface="Times New Roman"/>
              </a:rPr>
              <a:t>than</a:t>
            </a:r>
            <a:r>
              <a:rPr lang="en-US" sz="2200" spc="50" dirty="0">
                <a:latin typeface="Times New Roman"/>
                <a:cs typeface="Times New Roman"/>
              </a:rPr>
              <a:t> </a:t>
            </a:r>
            <a:r>
              <a:rPr lang="en-US" sz="2200" spc="-25" dirty="0">
                <a:latin typeface="Times New Roman"/>
                <a:cs typeface="Times New Roman"/>
              </a:rPr>
              <a:t>on</a:t>
            </a:r>
            <a:r>
              <a:rPr lang="en-US" sz="2200" spc="45" dirty="0">
                <a:latin typeface="Times New Roman"/>
                <a:cs typeface="Times New Roman"/>
              </a:rPr>
              <a:t> </a:t>
            </a:r>
            <a:r>
              <a:rPr lang="en-US" sz="2200" spc="-20" dirty="0">
                <a:latin typeface="Times New Roman"/>
                <a:cs typeface="Times New Roman"/>
              </a:rPr>
              <a:t>what</a:t>
            </a:r>
            <a:r>
              <a:rPr lang="en-US" sz="2200" spc="40" dirty="0">
                <a:latin typeface="Times New Roman"/>
                <a:cs typeface="Times New Roman"/>
              </a:rPr>
              <a:t> </a:t>
            </a:r>
            <a:r>
              <a:rPr lang="en-US" sz="2200" spc="-25" dirty="0">
                <a:latin typeface="Times New Roman"/>
                <a:cs typeface="Times New Roman"/>
              </a:rPr>
              <a:t>they</a:t>
            </a:r>
            <a:r>
              <a:rPr lang="en-US" sz="2200" spc="100" dirty="0">
                <a:latin typeface="Times New Roman"/>
                <a:cs typeface="Times New Roman"/>
              </a:rPr>
              <a:t> </a:t>
            </a:r>
            <a:r>
              <a:rPr lang="en-US" sz="2200" spc="-15" dirty="0">
                <a:latin typeface="Times New Roman"/>
                <a:cs typeface="Times New Roman"/>
              </a:rPr>
              <a:t>answer.</a:t>
            </a:r>
            <a:endParaRPr lang="en-US" sz="2200" dirty="0">
              <a:latin typeface="Times New Roman"/>
              <a:cs typeface="Times New Roman"/>
            </a:endParaRPr>
          </a:p>
        </p:txBody>
      </p:sp>
      <p:sp>
        <p:nvSpPr>
          <p:cNvPr id="5" name="object 5"/>
          <p:cNvSpPr txBox="1"/>
          <p:nvPr/>
        </p:nvSpPr>
        <p:spPr>
          <a:xfrm>
            <a:off x="8785859" y="6390640"/>
            <a:ext cx="165100" cy="177800"/>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585858"/>
                </a:solidFill>
                <a:latin typeface="Arial MT"/>
                <a:cs typeface="Arial MT"/>
              </a:rPr>
              <a:t>44</a:t>
            </a:r>
            <a:endParaRPr sz="1000">
              <a:latin typeface="Arial MT"/>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36257" y="1143000"/>
            <a:ext cx="8458199" cy="504240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Times New Roman"/>
                <a:cs typeface="Times New Roman"/>
              </a:rPr>
              <a:t>Big</a:t>
            </a:r>
            <a:r>
              <a:rPr sz="2400" b="1" spc="-55" dirty="0">
                <a:solidFill>
                  <a:srgbClr val="006FC0"/>
                </a:solidFill>
                <a:latin typeface="Times New Roman"/>
                <a:cs typeface="Times New Roman"/>
              </a:rPr>
              <a:t> </a:t>
            </a:r>
            <a:r>
              <a:rPr sz="2400" b="1" dirty="0">
                <a:solidFill>
                  <a:srgbClr val="006FC0"/>
                </a:solidFill>
                <a:latin typeface="Times New Roman"/>
                <a:cs typeface="Times New Roman"/>
              </a:rPr>
              <a:t>Data</a:t>
            </a:r>
            <a:r>
              <a:rPr sz="2400" b="1" spc="10" dirty="0">
                <a:solidFill>
                  <a:srgbClr val="006FC0"/>
                </a:solidFill>
                <a:latin typeface="Times New Roman"/>
                <a:cs typeface="Times New Roman"/>
              </a:rPr>
              <a:t> </a:t>
            </a:r>
            <a:r>
              <a:rPr sz="2400" b="1" dirty="0">
                <a:solidFill>
                  <a:srgbClr val="006FC0"/>
                </a:solidFill>
                <a:latin typeface="Times New Roman"/>
                <a:cs typeface="Times New Roman"/>
              </a:rPr>
              <a:t>Used</a:t>
            </a:r>
            <a:r>
              <a:rPr sz="2400" b="1" spc="25" dirty="0">
                <a:solidFill>
                  <a:srgbClr val="006FC0"/>
                </a:solidFill>
                <a:latin typeface="Times New Roman"/>
                <a:cs typeface="Times New Roman"/>
              </a:rPr>
              <a:t> </a:t>
            </a:r>
            <a:r>
              <a:rPr sz="2400" b="1" spc="-10" dirty="0">
                <a:solidFill>
                  <a:srgbClr val="006FC0"/>
                </a:solidFill>
                <a:latin typeface="Times New Roman"/>
                <a:cs typeface="Times New Roman"/>
              </a:rPr>
              <a:t>in</a:t>
            </a:r>
            <a:r>
              <a:rPr sz="2400" b="1" spc="1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20" dirty="0">
                <a:solidFill>
                  <a:srgbClr val="006FC0"/>
                </a:solidFill>
                <a:latin typeface="Times New Roman"/>
                <a:cs typeface="Times New Roman"/>
              </a:rPr>
              <a:t>Functional</a:t>
            </a:r>
            <a:r>
              <a:rPr sz="2400" b="1" spc="140" dirty="0">
                <a:solidFill>
                  <a:srgbClr val="006FC0"/>
                </a:solidFill>
                <a:latin typeface="Times New Roman"/>
                <a:cs typeface="Times New Roman"/>
              </a:rPr>
              <a:t> </a:t>
            </a:r>
            <a:r>
              <a:rPr sz="2400" b="1" spc="-5" dirty="0">
                <a:solidFill>
                  <a:srgbClr val="006FC0"/>
                </a:solidFill>
                <a:latin typeface="Times New Roman"/>
                <a:cs typeface="Times New Roman"/>
              </a:rPr>
              <a:t>Areas</a:t>
            </a:r>
            <a:r>
              <a:rPr sz="2400" b="1" spc="20" dirty="0">
                <a:solidFill>
                  <a:srgbClr val="006FC0"/>
                </a:solidFill>
                <a:latin typeface="Times New Roman"/>
                <a:cs typeface="Times New Roman"/>
              </a:rPr>
              <a:t> </a:t>
            </a:r>
            <a:r>
              <a:rPr sz="2400" b="1" spc="-5" dirty="0">
                <a:solidFill>
                  <a:srgbClr val="006FC0"/>
                </a:solidFill>
                <a:latin typeface="Times New Roman"/>
                <a:cs typeface="Times New Roman"/>
              </a:rPr>
              <a:t>of</a:t>
            </a:r>
            <a:r>
              <a:rPr sz="2400" b="1" spc="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15" dirty="0">
                <a:solidFill>
                  <a:srgbClr val="006FC0"/>
                </a:solidFill>
                <a:latin typeface="Times New Roman"/>
                <a:cs typeface="Times New Roman"/>
              </a:rPr>
              <a:t>Organization</a:t>
            </a:r>
            <a:endParaRPr sz="2400" dirty="0">
              <a:latin typeface="Times New Roman"/>
              <a:cs typeface="Times New Roman"/>
            </a:endParaRPr>
          </a:p>
          <a:p>
            <a:pPr>
              <a:lnSpc>
                <a:spcPct val="100000"/>
              </a:lnSpc>
              <a:spcBef>
                <a:spcPts val="50"/>
              </a:spcBef>
            </a:pPr>
            <a:endParaRPr sz="1200" dirty="0">
              <a:latin typeface="Times New Roman"/>
              <a:cs typeface="Times New Roman"/>
            </a:endParaRPr>
          </a:p>
          <a:p>
            <a:pPr marL="12700">
              <a:lnSpc>
                <a:spcPct val="120000"/>
              </a:lnSpc>
              <a:spcBef>
                <a:spcPts val="600"/>
              </a:spcBef>
              <a:tabLst>
                <a:tab pos="469900" algn="l"/>
              </a:tabLst>
            </a:pPr>
            <a:r>
              <a:rPr sz="2100" b="1" dirty="0">
                <a:latin typeface="Times New Roman"/>
                <a:cs typeface="Times New Roman"/>
              </a:rPr>
              <a:t>2.	</a:t>
            </a:r>
            <a:r>
              <a:rPr sz="2100" b="1" spc="-15" dirty="0">
                <a:solidFill>
                  <a:srgbClr val="FF6600"/>
                </a:solidFill>
                <a:latin typeface="Times New Roman"/>
                <a:cs typeface="Times New Roman"/>
              </a:rPr>
              <a:t>Product</a:t>
            </a:r>
            <a:r>
              <a:rPr sz="2100" b="1" spc="155" dirty="0">
                <a:solidFill>
                  <a:srgbClr val="FF6600"/>
                </a:solidFill>
                <a:latin typeface="Times New Roman"/>
                <a:cs typeface="Times New Roman"/>
              </a:rPr>
              <a:t> </a:t>
            </a:r>
            <a:r>
              <a:rPr sz="2100" b="1" spc="-5" dirty="0">
                <a:solidFill>
                  <a:srgbClr val="FF6600"/>
                </a:solidFill>
                <a:latin typeface="Times New Roman"/>
                <a:cs typeface="Times New Roman"/>
              </a:rPr>
              <a:t>Development</a:t>
            </a:r>
            <a:r>
              <a:rPr sz="2100" b="1" spc="180" dirty="0">
                <a:solidFill>
                  <a:srgbClr val="FF6600"/>
                </a:solidFill>
                <a:latin typeface="Times New Roman"/>
                <a:cs typeface="Times New Roman"/>
              </a:rPr>
              <a:t> </a:t>
            </a:r>
            <a:r>
              <a:rPr sz="2100" b="1" dirty="0">
                <a:solidFill>
                  <a:srgbClr val="FF6600"/>
                </a:solidFill>
                <a:latin typeface="Times New Roman"/>
                <a:cs typeface="Times New Roman"/>
              </a:rPr>
              <a:t>-</a:t>
            </a:r>
            <a:r>
              <a:rPr sz="2100" b="1" spc="160" dirty="0">
                <a:solidFill>
                  <a:srgbClr val="FF6600"/>
                </a:solidFill>
                <a:latin typeface="Times New Roman"/>
                <a:cs typeface="Times New Roman"/>
              </a:rPr>
              <a:t> </a:t>
            </a:r>
            <a:r>
              <a:rPr sz="2100" spc="-25" dirty="0">
                <a:latin typeface="Times New Roman"/>
                <a:cs typeface="Times New Roman"/>
              </a:rPr>
              <a:t>Big</a:t>
            </a:r>
            <a:r>
              <a:rPr sz="2100" spc="160" dirty="0">
                <a:latin typeface="Times New Roman"/>
                <a:cs typeface="Times New Roman"/>
              </a:rPr>
              <a:t> </a:t>
            </a:r>
            <a:r>
              <a:rPr sz="2100" dirty="0">
                <a:latin typeface="Times New Roman"/>
                <a:cs typeface="Times New Roman"/>
              </a:rPr>
              <a:t>Data</a:t>
            </a:r>
            <a:r>
              <a:rPr sz="2100" spc="150" dirty="0">
                <a:latin typeface="Times New Roman"/>
                <a:cs typeface="Times New Roman"/>
              </a:rPr>
              <a:t> </a:t>
            </a:r>
            <a:r>
              <a:rPr sz="2100" dirty="0">
                <a:latin typeface="Times New Roman"/>
                <a:cs typeface="Times New Roman"/>
              </a:rPr>
              <a:t>can</a:t>
            </a:r>
            <a:r>
              <a:rPr sz="2100" spc="160" dirty="0">
                <a:latin typeface="Times New Roman"/>
                <a:cs typeface="Times New Roman"/>
              </a:rPr>
              <a:t> </a:t>
            </a:r>
            <a:r>
              <a:rPr sz="2100" spc="-15" dirty="0">
                <a:latin typeface="Times New Roman"/>
                <a:cs typeface="Times New Roman"/>
              </a:rPr>
              <a:t>help</a:t>
            </a:r>
            <a:r>
              <a:rPr sz="2100" spc="160" dirty="0">
                <a:latin typeface="Times New Roman"/>
                <a:cs typeface="Times New Roman"/>
              </a:rPr>
              <a:t> </a:t>
            </a:r>
            <a:r>
              <a:rPr sz="2100" spc="-10" dirty="0">
                <a:latin typeface="Times New Roman"/>
                <a:cs typeface="Times New Roman"/>
              </a:rPr>
              <a:t>capture</a:t>
            </a:r>
            <a:r>
              <a:rPr sz="2100" spc="195" dirty="0">
                <a:latin typeface="Times New Roman"/>
                <a:cs typeface="Times New Roman"/>
              </a:rPr>
              <a:t> </a:t>
            </a:r>
            <a:r>
              <a:rPr sz="2100" spc="-10" dirty="0">
                <a:latin typeface="Times New Roman"/>
                <a:cs typeface="Times New Roman"/>
              </a:rPr>
              <a:t>customer</a:t>
            </a:r>
            <a:r>
              <a:rPr lang="en-IN" sz="2100" spc="-10" dirty="0">
                <a:latin typeface="Times New Roman"/>
                <a:cs typeface="Times New Roman"/>
              </a:rPr>
              <a:t> </a:t>
            </a:r>
            <a:r>
              <a:rPr sz="2100" spc="-20" dirty="0">
                <a:latin typeface="Times New Roman"/>
                <a:cs typeface="Times New Roman"/>
              </a:rPr>
              <a:t>preferences</a:t>
            </a:r>
            <a:r>
              <a:rPr sz="2100" spc="165" dirty="0">
                <a:latin typeface="Times New Roman"/>
                <a:cs typeface="Times New Roman"/>
              </a:rPr>
              <a:t> </a:t>
            </a:r>
            <a:r>
              <a:rPr sz="2100" spc="-25" dirty="0">
                <a:latin typeface="Times New Roman"/>
                <a:cs typeface="Times New Roman"/>
              </a:rPr>
              <a:t>and</a:t>
            </a:r>
            <a:r>
              <a:rPr sz="2100" spc="45" dirty="0">
                <a:latin typeface="Times New Roman"/>
                <a:cs typeface="Times New Roman"/>
              </a:rPr>
              <a:t> </a:t>
            </a:r>
            <a:r>
              <a:rPr sz="2100" spc="-10" dirty="0">
                <a:latin typeface="Times New Roman"/>
                <a:cs typeface="Times New Roman"/>
              </a:rPr>
              <a:t>support</a:t>
            </a:r>
            <a:r>
              <a:rPr sz="2100" spc="40" dirty="0">
                <a:latin typeface="Times New Roman"/>
                <a:cs typeface="Times New Roman"/>
              </a:rPr>
              <a:t> </a:t>
            </a:r>
            <a:r>
              <a:rPr sz="2100" spc="-30" dirty="0">
                <a:latin typeface="Times New Roman"/>
                <a:cs typeface="Times New Roman"/>
              </a:rPr>
              <a:t>designing</a:t>
            </a:r>
            <a:r>
              <a:rPr sz="2100" spc="254" dirty="0">
                <a:latin typeface="Times New Roman"/>
                <a:cs typeface="Times New Roman"/>
              </a:rPr>
              <a:t> </a:t>
            </a:r>
            <a:r>
              <a:rPr sz="2100" spc="-25" dirty="0">
                <a:latin typeface="Times New Roman"/>
                <a:cs typeface="Times New Roman"/>
              </a:rPr>
              <a:t>new</a:t>
            </a:r>
            <a:r>
              <a:rPr sz="2100" spc="65" dirty="0">
                <a:latin typeface="Times New Roman"/>
                <a:cs typeface="Times New Roman"/>
              </a:rPr>
              <a:t> </a:t>
            </a:r>
            <a:r>
              <a:rPr sz="2100" spc="-10" dirty="0">
                <a:latin typeface="Times New Roman"/>
                <a:cs typeface="Times New Roman"/>
              </a:rPr>
              <a:t>products.</a:t>
            </a:r>
            <a:endParaRPr sz="2100" dirty="0">
              <a:latin typeface="Times New Roman"/>
              <a:cs typeface="Times New Roman"/>
            </a:endParaRPr>
          </a:p>
          <a:p>
            <a:pPr marL="541338" marR="5080" algn="just">
              <a:lnSpc>
                <a:spcPct val="120000"/>
              </a:lnSpc>
              <a:spcBef>
                <a:spcPts val="600"/>
              </a:spcBef>
              <a:tabLst>
                <a:tab pos="1708785" algn="l"/>
                <a:tab pos="2674620" algn="l"/>
                <a:tab pos="4041140" algn="l"/>
                <a:tab pos="6125210" algn="l"/>
                <a:tab pos="6417310" algn="l"/>
                <a:tab pos="6754495" algn="l"/>
                <a:tab pos="7332345" algn="l"/>
                <a:tab pos="7440295" algn="l"/>
              </a:tabLst>
            </a:pPr>
            <a:r>
              <a:rPr sz="2100" b="1" spc="-45" dirty="0">
                <a:latin typeface="Times New Roman"/>
                <a:cs typeface="Times New Roman"/>
              </a:rPr>
              <a:t>F</a:t>
            </a:r>
            <a:r>
              <a:rPr sz="2100" b="1" dirty="0">
                <a:latin typeface="Times New Roman"/>
                <a:cs typeface="Times New Roman"/>
              </a:rPr>
              <a:t>o</a:t>
            </a:r>
            <a:r>
              <a:rPr sz="2100" b="1" spc="15" dirty="0">
                <a:latin typeface="Times New Roman"/>
                <a:cs typeface="Times New Roman"/>
              </a:rPr>
              <a:t>r</a:t>
            </a:r>
            <a:r>
              <a:rPr sz="2100" b="1" dirty="0">
                <a:latin typeface="Times New Roman"/>
                <a:cs typeface="Times New Roman"/>
              </a:rPr>
              <a:t>d</a:t>
            </a:r>
            <a:r>
              <a:rPr lang="en-IN" sz="2100" b="1" dirty="0">
                <a:latin typeface="Times New Roman"/>
                <a:cs typeface="Times New Roman"/>
              </a:rPr>
              <a:t> </a:t>
            </a:r>
            <a:r>
              <a:rPr sz="2100" b="1" spc="15" dirty="0">
                <a:latin typeface="Times New Roman"/>
                <a:cs typeface="Times New Roman"/>
              </a:rPr>
              <a:t>M</a:t>
            </a:r>
            <a:r>
              <a:rPr sz="2100" b="1" dirty="0">
                <a:latin typeface="Times New Roman"/>
                <a:cs typeface="Times New Roman"/>
              </a:rPr>
              <a:t>o</a:t>
            </a:r>
            <a:r>
              <a:rPr sz="2100" b="1" spc="10" dirty="0">
                <a:latin typeface="Times New Roman"/>
                <a:cs typeface="Times New Roman"/>
              </a:rPr>
              <a:t>t</a:t>
            </a:r>
            <a:r>
              <a:rPr sz="2100" b="1" dirty="0">
                <a:latin typeface="Times New Roman"/>
                <a:cs typeface="Times New Roman"/>
              </a:rPr>
              <a:t>or</a:t>
            </a:r>
            <a:r>
              <a:rPr lang="en-IN" sz="2100" b="1" dirty="0">
                <a:latin typeface="Times New Roman"/>
                <a:cs typeface="Times New Roman"/>
              </a:rPr>
              <a:t> </a:t>
            </a:r>
            <a:r>
              <a:rPr sz="2100" b="1" spc="5" dirty="0">
                <a:latin typeface="Times New Roman"/>
                <a:cs typeface="Times New Roman"/>
              </a:rPr>
              <a:t>C</a:t>
            </a:r>
            <a:r>
              <a:rPr sz="2100" b="1" dirty="0">
                <a:latin typeface="Times New Roman"/>
                <a:cs typeface="Times New Roman"/>
              </a:rPr>
              <a:t>o</a:t>
            </a:r>
            <a:r>
              <a:rPr sz="2100" b="1" spc="10" dirty="0">
                <a:latin typeface="Times New Roman"/>
                <a:cs typeface="Times New Roman"/>
              </a:rPr>
              <a:t>m</a:t>
            </a:r>
            <a:r>
              <a:rPr sz="2100" b="1" spc="-25" dirty="0">
                <a:latin typeface="Times New Roman"/>
                <a:cs typeface="Times New Roman"/>
              </a:rPr>
              <a:t>p</a:t>
            </a:r>
            <a:r>
              <a:rPr sz="2100" b="1" spc="45" dirty="0">
                <a:latin typeface="Times New Roman"/>
                <a:cs typeface="Times New Roman"/>
              </a:rPr>
              <a:t>a</a:t>
            </a:r>
            <a:r>
              <a:rPr sz="2100" b="1" spc="-75" dirty="0">
                <a:latin typeface="Times New Roman"/>
                <a:cs typeface="Times New Roman"/>
              </a:rPr>
              <a:t>n</a:t>
            </a:r>
            <a:r>
              <a:rPr sz="2100" b="1" dirty="0">
                <a:latin typeface="Times New Roman"/>
                <a:cs typeface="Times New Roman"/>
              </a:rPr>
              <a:t>y</a:t>
            </a:r>
            <a:r>
              <a:rPr lang="en-IN" sz="2100" b="1" dirty="0">
                <a:latin typeface="Times New Roman"/>
                <a:cs typeface="Times New Roman"/>
              </a:rPr>
              <a:t> </a:t>
            </a:r>
            <a:r>
              <a:rPr sz="2100" spc="15" dirty="0">
                <a:latin typeface="Times New Roman"/>
                <a:cs typeface="Times New Roman"/>
              </a:rPr>
              <a:t>(</a:t>
            </a:r>
            <a:r>
              <a:rPr sz="2100" spc="5" dirty="0">
                <a:latin typeface="Times New Roman"/>
                <a:cs typeface="Times New Roman"/>
                <a:hlinkClick r:id="rId2"/>
              </a:rPr>
              <a:t>ww</a:t>
            </a:r>
            <a:r>
              <a:rPr sz="2100" spc="-30" dirty="0">
                <a:latin typeface="Times New Roman"/>
                <a:cs typeface="Times New Roman"/>
                <a:hlinkClick r:id="rId2"/>
              </a:rPr>
              <a:t>w</a:t>
            </a:r>
            <a:r>
              <a:rPr sz="2100" dirty="0">
                <a:latin typeface="Times New Roman"/>
                <a:cs typeface="Times New Roman"/>
                <a:hlinkClick r:id="rId2"/>
              </a:rPr>
              <a:t>.</a:t>
            </a:r>
            <a:r>
              <a:rPr sz="2100" spc="15" dirty="0">
                <a:latin typeface="Times New Roman"/>
                <a:cs typeface="Times New Roman"/>
                <a:hlinkClick r:id="rId2"/>
              </a:rPr>
              <a:t>f</a:t>
            </a:r>
            <a:r>
              <a:rPr sz="2100" spc="-55" dirty="0">
                <a:latin typeface="Times New Roman"/>
                <a:cs typeface="Times New Roman"/>
                <a:hlinkClick r:id="rId2"/>
              </a:rPr>
              <a:t>o</a:t>
            </a:r>
            <a:r>
              <a:rPr sz="2100" spc="60" dirty="0">
                <a:latin typeface="Times New Roman"/>
                <a:cs typeface="Times New Roman"/>
                <a:hlinkClick r:id="rId2"/>
              </a:rPr>
              <a:t>r</a:t>
            </a:r>
            <a:r>
              <a:rPr sz="2100" spc="-50" dirty="0">
                <a:latin typeface="Times New Roman"/>
                <a:cs typeface="Times New Roman"/>
                <a:hlinkClick r:id="rId2"/>
              </a:rPr>
              <a:t>d</a:t>
            </a:r>
            <a:r>
              <a:rPr sz="2100" spc="45" dirty="0">
                <a:latin typeface="Times New Roman"/>
                <a:cs typeface="Times New Roman"/>
                <a:hlinkClick r:id="rId2"/>
              </a:rPr>
              <a:t>.</a:t>
            </a:r>
            <a:r>
              <a:rPr sz="2100" spc="20" dirty="0">
                <a:latin typeface="Times New Roman"/>
                <a:cs typeface="Times New Roman"/>
                <a:hlinkClick r:id="rId2"/>
              </a:rPr>
              <a:t>c</a:t>
            </a:r>
            <a:r>
              <a:rPr sz="2100" dirty="0">
                <a:latin typeface="Times New Roman"/>
                <a:cs typeface="Times New Roman"/>
                <a:hlinkClick r:id="rId2"/>
              </a:rPr>
              <a:t>o</a:t>
            </a:r>
            <a:r>
              <a:rPr sz="2100" spc="-65" dirty="0">
                <a:latin typeface="Times New Roman"/>
                <a:cs typeface="Times New Roman"/>
                <a:hlinkClick r:id="rId2"/>
              </a:rPr>
              <a:t>m</a:t>
            </a:r>
            <a:r>
              <a:rPr sz="2100" dirty="0">
                <a:latin typeface="Times New Roman"/>
                <a:cs typeface="Times New Roman"/>
              </a:rPr>
              <a:t>)</a:t>
            </a:r>
            <a:r>
              <a:rPr lang="en-IN" sz="2100" dirty="0">
                <a:latin typeface="Times New Roman"/>
                <a:cs typeface="Times New Roman"/>
              </a:rPr>
              <a:t> </a:t>
            </a:r>
            <a:r>
              <a:rPr sz="2100" spc="-40" dirty="0">
                <a:latin typeface="Times New Roman"/>
                <a:cs typeface="Times New Roman"/>
              </a:rPr>
              <a:t>w</a:t>
            </a:r>
            <a:r>
              <a:rPr sz="2100" spc="20" dirty="0">
                <a:latin typeface="Times New Roman"/>
                <a:cs typeface="Times New Roman"/>
              </a:rPr>
              <a:t>a</a:t>
            </a:r>
            <a:r>
              <a:rPr sz="2100" dirty="0">
                <a:latin typeface="Times New Roman"/>
                <a:cs typeface="Times New Roman"/>
              </a:rPr>
              <a:t>s</a:t>
            </a:r>
            <a:r>
              <a:rPr lang="en-IN" sz="2100" dirty="0">
                <a:latin typeface="Times New Roman"/>
                <a:cs typeface="Times New Roman"/>
              </a:rPr>
              <a:t> </a:t>
            </a:r>
            <a:r>
              <a:rPr sz="2100" spc="20" dirty="0">
                <a:latin typeface="Times New Roman"/>
                <a:cs typeface="Times New Roman"/>
              </a:rPr>
              <a:t>c</a:t>
            </a:r>
            <a:r>
              <a:rPr sz="2100" dirty="0">
                <a:latin typeface="Times New Roman"/>
                <a:cs typeface="Times New Roman"/>
              </a:rPr>
              <a:t>o</a:t>
            </a:r>
            <a:r>
              <a:rPr sz="2100" spc="-55" dirty="0">
                <a:latin typeface="Times New Roman"/>
                <a:cs typeface="Times New Roman"/>
              </a:rPr>
              <a:t>n</a:t>
            </a:r>
            <a:r>
              <a:rPr sz="2100" spc="40" dirty="0">
                <a:latin typeface="Times New Roman"/>
                <a:cs typeface="Times New Roman"/>
              </a:rPr>
              <a:t>s</a:t>
            </a:r>
            <a:r>
              <a:rPr sz="2100" spc="35" dirty="0">
                <a:latin typeface="Times New Roman"/>
                <a:cs typeface="Times New Roman"/>
              </a:rPr>
              <a:t>i</a:t>
            </a:r>
            <a:r>
              <a:rPr sz="2100" dirty="0">
                <a:latin typeface="Times New Roman"/>
                <a:cs typeface="Times New Roman"/>
              </a:rPr>
              <a:t>d</a:t>
            </a:r>
            <a:r>
              <a:rPr sz="2100" spc="-30" dirty="0">
                <a:latin typeface="Times New Roman"/>
                <a:cs typeface="Times New Roman"/>
              </a:rPr>
              <a:t>e</a:t>
            </a:r>
            <a:r>
              <a:rPr sz="2100" spc="15" dirty="0">
                <a:latin typeface="Times New Roman"/>
                <a:cs typeface="Times New Roman"/>
              </a:rPr>
              <a:t>r</a:t>
            </a:r>
            <a:r>
              <a:rPr sz="2100" spc="35" dirty="0">
                <a:latin typeface="Times New Roman"/>
                <a:cs typeface="Times New Roman"/>
              </a:rPr>
              <a:t>i</a:t>
            </a:r>
            <a:r>
              <a:rPr sz="2100" dirty="0">
                <a:latin typeface="Times New Roman"/>
                <a:cs typeface="Times New Roman"/>
              </a:rPr>
              <a:t>ng a</a:t>
            </a:r>
            <a:r>
              <a:rPr sz="2100" spc="25" dirty="0">
                <a:latin typeface="Times New Roman"/>
                <a:cs typeface="Times New Roman"/>
              </a:rPr>
              <a:t> </a:t>
            </a:r>
            <a:r>
              <a:rPr sz="2100" spc="5" dirty="0">
                <a:latin typeface="Times New Roman"/>
                <a:cs typeface="Times New Roman"/>
              </a:rPr>
              <a:t>“</a:t>
            </a:r>
            <a:r>
              <a:rPr sz="2100" b="1" spc="5" dirty="0">
                <a:solidFill>
                  <a:srgbClr val="CC3399"/>
                </a:solidFill>
                <a:latin typeface="Times New Roman"/>
                <a:cs typeface="Times New Roman"/>
              </a:rPr>
              <a:t>three</a:t>
            </a:r>
            <a:r>
              <a:rPr sz="2100" b="1" spc="-70" dirty="0">
                <a:solidFill>
                  <a:srgbClr val="CC3399"/>
                </a:solidFill>
                <a:latin typeface="Times New Roman"/>
                <a:cs typeface="Times New Roman"/>
              </a:rPr>
              <a:t> </a:t>
            </a:r>
            <a:r>
              <a:rPr sz="2100" b="1" spc="-25" dirty="0">
                <a:solidFill>
                  <a:srgbClr val="CC3399"/>
                </a:solidFill>
                <a:latin typeface="Times New Roman"/>
                <a:cs typeface="Times New Roman"/>
              </a:rPr>
              <a:t>blink</a:t>
            </a:r>
            <a:r>
              <a:rPr sz="2100" spc="-25" dirty="0">
                <a:latin typeface="Times New Roman"/>
                <a:cs typeface="Times New Roman"/>
              </a:rPr>
              <a:t>”</a:t>
            </a:r>
            <a:r>
              <a:rPr sz="2100" spc="120" dirty="0">
                <a:latin typeface="Times New Roman"/>
                <a:cs typeface="Times New Roman"/>
              </a:rPr>
              <a:t> </a:t>
            </a:r>
            <a:r>
              <a:rPr sz="2100" spc="-15" dirty="0">
                <a:latin typeface="Times New Roman"/>
                <a:cs typeface="Times New Roman"/>
              </a:rPr>
              <a:t>turn</a:t>
            </a:r>
            <a:r>
              <a:rPr sz="2100" spc="50" dirty="0">
                <a:latin typeface="Times New Roman"/>
                <a:cs typeface="Times New Roman"/>
              </a:rPr>
              <a:t> </a:t>
            </a:r>
            <a:r>
              <a:rPr sz="2100" spc="-25" dirty="0">
                <a:latin typeface="Times New Roman"/>
                <a:cs typeface="Times New Roman"/>
              </a:rPr>
              <a:t>indicator</a:t>
            </a:r>
            <a:r>
              <a:rPr sz="2100" spc="225" dirty="0">
                <a:latin typeface="Times New Roman"/>
                <a:cs typeface="Times New Roman"/>
              </a:rPr>
              <a:t> </a:t>
            </a:r>
            <a:r>
              <a:rPr sz="2100" spc="-15" dirty="0">
                <a:latin typeface="Times New Roman"/>
                <a:cs typeface="Times New Roman"/>
              </a:rPr>
              <a:t>that</a:t>
            </a:r>
            <a:r>
              <a:rPr sz="2100" spc="40" dirty="0">
                <a:latin typeface="Times New Roman"/>
                <a:cs typeface="Times New Roman"/>
              </a:rPr>
              <a:t> </a:t>
            </a:r>
            <a:r>
              <a:rPr sz="2100" spc="-15" dirty="0">
                <a:latin typeface="Times New Roman"/>
                <a:cs typeface="Times New Roman"/>
              </a:rPr>
              <a:t>had</a:t>
            </a:r>
            <a:r>
              <a:rPr sz="2100" dirty="0">
                <a:latin typeface="Times New Roman"/>
                <a:cs typeface="Times New Roman"/>
              </a:rPr>
              <a:t> </a:t>
            </a:r>
            <a:r>
              <a:rPr sz="2100" spc="-15" dirty="0">
                <a:latin typeface="Times New Roman"/>
                <a:cs typeface="Times New Roman"/>
              </a:rPr>
              <a:t>been</a:t>
            </a:r>
            <a:r>
              <a:rPr sz="2100" spc="50" dirty="0">
                <a:latin typeface="Times New Roman"/>
                <a:cs typeface="Times New Roman"/>
              </a:rPr>
              <a:t> </a:t>
            </a:r>
            <a:r>
              <a:rPr sz="2100" spc="-5" dirty="0">
                <a:latin typeface="Times New Roman"/>
                <a:cs typeface="Times New Roman"/>
              </a:rPr>
              <a:t>available</a:t>
            </a:r>
            <a:r>
              <a:rPr sz="2100" spc="35" dirty="0">
                <a:latin typeface="Times New Roman"/>
                <a:cs typeface="Times New Roman"/>
              </a:rPr>
              <a:t> </a:t>
            </a:r>
            <a:r>
              <a:rPr sz="2100" spc="-30" dirty="0">
                <a:latin typeface="Times New Roman"/>
                <a:cs typeface="Times New Roman"/>
              </a:rPr>
              <a:t>on</a:t>
            </a:r>
            <a:r>
              <a:rPr sz="2100" spc="100" dirty="0">
                <a:latin typeface="Times New Roman"/>
                <a:cs typeface="Times New Roman"/>
              </a:rPr>
              <a:t> </a:t>
            </a:r>
            <a:r>
              <a:rPr sz="2100" spc="-15" dirty="0">
                <a:latin typeface="Times New Roman"/>
                <a:cs typeface="Times New Roman"/>
              </a:rPr>
              <a:t>its </a:t>
            </a:r>
            <a:r>
              <a:rPr sz="2100" spc="-10" dirty="0">
                <a:latin typeface="Times New Roman"/>
                <a:cs typeface="Times New Roman"/>
              </a:rPr>
              <a:t> </a:t>
            </a:r>
            <a:r>
              <a:rPr sz="2100" spc="-20" dirty="0">
                <a:latin typeface="Times New Roman"/>
                <a:cs typeface="Times New Roman"/>
              </a:rPr>
              <a:t>European</a:t>
            </a:r>
            <a:r>
              <a:rPr sz="2100" spc="160" dirty="0">
                <a:latin typeface="Times New Roman"/>
                <a:cs typeface="Times New Roman"/>
              </a:rPr>
              <a:t> </a:t>
            </a:r>
            <a:r>
              <a:rPr sz="2100" dirty="0">
                <a:latin typeface="Times New Roman"/>
                <a:cs typeface="Times New Roman"/>
              </a:rPr>
              <a:t>cars</a:t>
            </a:r>
            <a:r>
              <a:rPr sz="2100" spc="5" dirty="0">
                <a:latin typeface="Times New Roman"/>
                <a:cs typeface="Times New Roman"/>
              </a:rPr>
              <a:t> </a:t>
            </a:r>
            <a:r>
              <a:rPr sz="2100" spc="-30" dirty="0">
                <a:latin typeface="Times New Roman"/>
                <a:cs typeface="Times New Roman"/>
              </a:rPr>
              <a:t>for</a:t>
            </a:r>
            <a:r>
              <a:rPr sz="2100" spc="75" dirty="0">
                <a:latin typeface="Times New Roman"/>
                <a:cs typeface="Times New Roman"/>
              </a:rPr>
              <a:t> </a:t>
            </a:r>
            <a:r>
              <a:rPr sz="2100" spc="-10" dirty="0">
                <a:latin typeface="Times New Roman"/>
                <a:cs typeface="Times New Roman"/>
              </a:rPr>
              <a:t>years.</a:t>
            </a:r>
            <a:r>
              <a:rPr sz="2100" spc="50" dirty="0">
                <a:latin typeface="Times New Roman"/>
                <a:cs typeface="Times New Roman"/>
              </a:rPr>
              <a:t> </a:t>
            </a:r>
            <a:r>
              <a:rPr sz="2100" spc="-30" dirty="0">
                <a:latin typeface="Times New Roman"/>
                <a:cs typeface="Times New Roman"/>
              </a:rPr>
              <a:t>Unlike</a:t>
            </a:r>
            <a:r>
              <a:rPr sz="2100" spc="185" dirty="0">
                <a:latin typeface="Times New Roman"/>
                <a:cs typeface="Times New Roman"/>
              </a:rPr>
              <a:t> </a:t>
            </a:r>
            <a:r>
              <a:rPr sz="2100" spc="-25" dirty="0">
                <a:latin typeface="Times New Roman"/>
                <a:cs typeface="Times New Roman"/>
              </a:rPr>
              <a:t>the</a:t>
            </a:r>
            <a:r>
              <a:rPr sz="2100" spc="35" dirty="0">
                <a:latin typeface="Times New Roman"/>
                <a:cs typeface="Times New Roman"/>
              </a:rPr>
              <a:t> </a:t>
            </a:r>
            <a:r>
              <a:rPr sz="2100" spc="-15" dirty="0">
                <a:latin typeface="Times New Roman"/>
                <a:cs typeface="Times New Roman"/>
              </a:rPr>
              <a:t>turn</a:t>
            </a:r>
            <a:r>
              <a:rPr sz="2100" spc="60" dirty="0">
                <a:latin typeface="Times New Roman"/>
                <a:cs typeface="Times New Roman"/>
              </a:rPr>
              <a:t> </a:t>
            </a:r>
            <a:r>
              <a:rPr sz="2100" spc="-20" dirty="0">
                <a:latin typeface="Times New Roman"/>
                <a:cs typeface="Times New Roman"/>
              </a:rPr>
              <a:t>signals</a:t>
            </a:r>
            <a:r>
              <a:rPr sz="2100" spc="110" dirty="0">
                <a:latin typeface="Times New Roman"/>
                <a:cs typeface="Times New Roman"/>
              </a:rPr>
              <a:t> </a:t>
            </a:r>
            <a:r>
              <a:rPr sz="2100" spc="-30" dirty="0">
                <a:latin typeface="Times New Roman"/>
                <a:cs typeface="Times New Roman"/>
              </a:rPr>
              <a:t>on</a:t>
            </a:r>
            <a:r>
              <a:rPr sz="2100" spc="55" dirty="0">
                <a:latin typeface="Times New Roman"/>
                <a:cs typeface="Times New Roman"/>
              </a:rPr>
              <a:t> </a:t>
            </a:r>
            <a:r>
              <a:rPr sz="2100" spc="-10" dirty="0">
                <a:latin typeface="Times New Roman"/>
                <a:cs typeface="Times New Roman"/>
              </a:rPr>
              <a:t>its</a:t>
            </a:r>
            <a:r>
              <a:rPr lang="en-IN" sz="2100" spc="-10" dirty="0">
                <a:latin typeface="Times New Roman"/>
                <a:cs typeface="Times New Roman"/>
              </a:rPr>
              <a:t> </a:t>
            </a:r>
            <a:r>
              <a:rPr sz="2100" spc="-20" dirty="0">
                <a:latin typeface="Times New Roman"/>
                <a:cs typeface="Times New Roman"/>
              </a:rPr>
              <a:t>U.S. </a:t>
            </a:r>
            <a:r>
              <a:rPr sz="2100" spc="-15" dirty="0">
                <a:latin typeface="Times New Roman"/>
                <a:cs typeface="Times New Roman"/>
              </a:rPr>
              <a:t> </a:t>
            </a:r>
            <a:r>
              <a:rPr sz="2100" spc="-55" dirty="0">
                <a:latin typeface="Times New Roman"/>
                <a:cs typeface="Times New Roman"/>
              </a:rPr>
              <a:t>v</a:t>
            </a:r>
            <a:r>
              <a:rPr sz="2100" spc="-30" dirty="0">
                <a:latin typeface="Times New Roman"/>
                <a:cs typeface="Times New Roman"/>
              </a:rPr>
              <a:t>e</a:t>
            </a:r>
            <a:r>
              <a:rPr sz="2100" spc="-55" dirty="0">
                <a:latin typeface="Times New Roman"/>
                <a:cs typeface="Times New Roman"/>
              </a:rPr>
              <a:t>h</a:t>
            </a:r>
            <a:r>
              <a:rPr sz="2100" spc="-15" dirty="0">
                <a:latin typeface="Times New Roman"/>
                <a:cs typeface="Times New Roman"/>
              </a:rPr>
              <a:t>i</a:t>
            </a:r>
            <a:r>
              <a:rPr sz="2100" spc="-30" dirty="0">
                <a:latin typeface="Times New Roman"/>
                <a:cs typeface="Times New Roman"/>
              </a:rPr>
              <a:t>c</a:t>
            </a:r>
            <a:r>
              <a:rPr sz="2100" spc="-15" dirty="0">
                <a:latin typeface="Times New Roman"/>
                <a:cs typeface="Times New Roman"/>
              </a:rPr>
              <a:t>l</a:t>
            </a:r>
            <a:r>
              <a:rPr sz="2100" spc="-30" dirty="0">
                <a:latin typeface="Times New Roman"/>
                <a:cs typeface="Times New Roman"/>
              </a:rPr>
              <a:t>e</a:t>
            </a:r>
            <a:r>
              <a:rPr sz="2100" spc="-10" dirty="0">
                <a:latin typeface="Times New Roman"/>
                <a:cs typeface="Times New Roman"/>
              </a:rPr>
              <a:t>s</a:t>
            </a:r>
            <a:r>
              <a:rPr sz="2100" dirty="0">
                <a:latin typeface="Times New Roman"/>
                <a:cs typeface="Times New Roman"/>
              </a:rPr>
              <a:t>,</a:t>
            </a:r>
            <a:r>
              <a:rPr sz="2100" spc="204" dirty="0">
                <a:latin typeface="Times New Roman"/>
                <a:cs typeface="Times New Roman"/>
              </a:rPr>
              <a:t> </a:t>
            </a:r>
            <a:r>
              <a:rPr sz="2100" spc="-10" dirty="0">
                <a:latin typeface="Times New Roman"/>
                <a:cs typeface="Times New Roman"/>
              </a:rPr>
              <a:t>t</a:t>
            </a:r>
            <a:r>
              <a:rPr sz="2100" spc="-50" dirty="0">
                <a:latin typeface="Times New Roman"/>
                <a:cs typeface="Times New Roman"/>
              </a:rPr>
              <a:t>h</a:t>
            </a:r>
            <a:r>
              <a:rPr sz="2100" spc="-10" dirty="0">
                <a:latin typeface="Times New Roman"/>
                <a:cs typeface="Times New Roman"/>
              </a:rPr>
              <a:t>i</a:t>
            </a:r>
            <a:r>
              <a:rPr sz="2100" dirty="0">
                <a:latin typeface="Times New Roman"/>
                <a:cs typeface="Times New Roman"/>
              </a:rPr>
              <a:t>s</a:t>
            </a:r>
            <a:r>
              <a:rPr sz="2100" spc="85" dirty="0">
                <a:latin typeface="Times New Roman"/>
                <a:cs typeface="Times New Roman"/>
              </a:rPr>
              <a:t> </a:t>
            </a:r>
            <a:r>
              <a:rPr sz="2100" spc="-10" dirty="0">
                <a:latin typeface="Times New Roman"/>
                <a:cs typeface="Times New Roman"/>
              </a:rPr>
              <a:t>i</a:t>
            </a:r>
            <a:r>
              <a:rPr sz="2100" spc="-50" dirty="0">
                <a:latin typeface="Times New Roman"/>
                <a:cs typeface="Times New Roman"/>
              </a:rPr>
              <a:t>nd</a:t>
            </a:r>
            <a:r>
              <a:rPr sz="2100" spc="-10" dirty="0">
                <a:latin typeface="Times New Roman"/>
                <a:cs typeface="Times New Roman"/>
              </a:rPr>
              <a:t>i</a:t>
            </a:r>
            <a:r>
              <a:rPr sz="2100" spc="-30" dirty="0">
                <a:latin typeface="Times New Roman"/>
                <a:cs typeface="Times New Roman"/>
              </a:rPr>
              <a:t>c</a:t>
            </a:r>
            <a:r>
              <a:rPr sz="2100" spc="20" dirty="0">
                <a:latin typeface="Times New Roman"/>
                <a:cs typeface="Times New Roman"/>
              </a:rPr>
              <a:t>a</a:t>
            </a:r>
            <a:r>
              <a:rPr sz="2100" spc="-10" dirty="0">
                <a:latin typeface="Times New Roman"/>
                <a:cs typeface="Times New Roman"/>
              </a:rPr>
              <a:t>t</a:t>
            </a:r>
            <a:r>
              <a:rPr sz="2100" spc="-50" dirty="0">
                <a:latin typeface="Times New Roman"/>
                <a:cs typeface="Times New Roman"/>
              </a:rPr>
              <a:t>o</a:t>
            </a:r>
            <a:r>
              <a:rPr sz="2100" dirty="0">
                <a:latin typeface="Times New Roman"/>
                <a:cs typeface="Times New Roman"/>
              </a:rPr>
              <a:t>r</a:t>
            </a:r>
            <a:r>
              <a:rPr sz="2100" spc="150" dirty="0">
                <a:latin typeface="Times New Roman"/>
                <a:cs typeface="Times New Roman"/>
              </a:rPr>
              <a:t> </a:t>
            </a:r>
            <a:r>
              <a:rPr sz="2100" spc="-35" dirty="0">
                <a:latin typeface="Times New Roman"/>
                <a:cs typeface="Times New Roman"/>
              </a:rPr>
              <a:t>f</a:t>
            </a:r>
            <a:r>
              <a:rPr sz="2100" spc="-15" dirty="0">
                <a:latin typeface="Times New Roman"/>
                <a:cs typeface="Times New Roman"/>
              </a:rPr>
              <a:t>l</a:t>
            </a:r>
            <a:r>
              <a:rPr sz="2100" spc="20" dirty="0">
                <a:latin typeface="Times New Roman"/>
                <a:cs typeface="Times New Roman"/>
              </a:rPr>
              <a:t>a</a:t>
            </a:r>
            <a:r>
              <a:rPr sz="2100" spc="-10" dirty="0">
                <a:latin typeface="Times New Roman"/>
                <a:cs typeface="Times New Roman"/>
              </a:rPr>
              <a:t>s</a:t>
            </a:r>
            <a:r>
              <a:rPr sz="2100" spc="-55" dirty="0">
                <a:latin typeface="Times New Roman"/>
                <a:cs typeface="Times New Roman"/>
              </a:rPr>
              <a:t>h</a:t>
            </a:r>
            <a:r>
              <a:rPr sz="2100" spc="-30" dirty="0">
                <a:latin typeface="Times New Roman"/>
                <a:cs typeface="Times New Roman"/>
              </a:rPr>
              <a:t>e</a:t>
            </a:r>
            <a:r>
              <a:rPr sz="2100" dirty="0">
                <a:latin typeface="Times New Roman"/>
                <a:cs typeface="Times New Roman"/>
              </a:rPr>
              <a:t>s</a:t>
            </a:r>
            <a:r>
              <a:rPr sz="2100" spc="100" dirty="0">
                <a:latin typeface="Times New Roman"/>
                <a:cs typeface="Times New Roman"/>
              </a:rPr>
              <a:t> </a:t>
            </a:r>
            <a:r>
              <a:rPr sz="2100" spc="-15" dirty="0">
                <a:latin typeface="Times New Roman"/>
                <a:cs typeface="Times New Roman"/>
              </a:rPr>
              <a:t>t</a:t>
            </a:r>
            <a:r>
              <a:rPr sz="2100" spc="-55" dirty="0">
                <a:latin typeface="Times New Roman"/>
                <a:cs typeface="Times New Roman"/>
              </a:rPr>
              <a:t>h</a:t>
            </a:r>
            <a:r>
              <a:rPr sz="2100" spc="15" dirty="0">
                <a:latin typeface="Times New Roman"/>
                <a:cs typeface="Times New Roman"/>
              </a:rPr>
              <a:t>r</a:t>
            </a:r>
            <a:r>
              <a:rPr sz="2100" spc="-30" dirty="0">
                <a:latin typeface="Times New Roman"/>
                <a:cs typeface="Times New Roman"/>
              </a:rPr>
              <a:t>e</a:t>
            </a:r>
            <a:r>
              <a:rPr sz="2100" dirty="0">
                <a:latin typeface="Times New Roman"/>
                <a:cs typeface="Times New Roman"/>
              </a:rPr>
              <a:t>e</a:t>
            </a:r>
            <a:r>
              <a:rPr sz="2100" spc="75" dirty="0">
                <a:latin typeface="Times New Roman"/>
                <a:cs typeface="Times New Roman"/>
              </a:rPr>
              <a:t> </a:t>
            </a:r>
            <a:r>
              <a:rPr sz="2100" spc="-15" dirty="0">
                <a:latin typeface="Times New Roman"/>
                <a:cs typeface="Times New Roman"/>
              </a:rPr>
              <a:t>ti</a:t>
            </a:r>
            <a:r>
              <a:rPr sz="2100" spc="-114" dirty="0">
                <a:latin typeface="Times New Roman"/>
                <a:cs typeface="Times New Roman"/>
              </a:rPr>
              <a:t>m</a:t>
            </a:r>
            <a:r>
              <a:rPr sz="2100" spc="-30" dirty="0">
                <a:latin typeface="Times New Roman"/>
                <a:cs typeface="Times New Roman"/>
              </a:rPr>
              <a:t>e</a:t>
            </a:r>
            <a:r>
              <a:rPr sz="2100" dirty="0">
                <a:latin typeface="Times New Roman"/>
                <a:cs typeface="Times New Roman"/>
              </a:rPr>
              <a:t>s</a:t>
            </a:r>
            <a:r>
              <a:rPr sz="2100" spc="145" dirty="0">
                <a:latin typeface="Times New Roman"/>
                <a:cs typeface="Times New Roman"/>
              </a:rPr>
              <a:t> </a:t>
            </a:r>
            <a:r>
              <a:rPr sz="2100" spc="20" dirty="0">
                <a:latin typeface="Times New Roman"/>
                <a:cs typeface="Times New Roman"/>
              </a:rPr>
              <a:t>a</a:t>
            </a:r>
            <a:r>
              <a:rPr sz="2100" dirty="0">
                <a:latin typeface="Times New Roman"/>
                <a:cs typeface="Times New Roman"/>
              </a:rPr>
              <a:t>t</a:t>
            </a:r>
            <a:r>
              <a:rPr sz="2100" spc="-15" dirty="0">
                <a:latin typeface="Times New Roman"/>
                <a:cs typeface="Times New Roman"/>
              </a:rPr>
              <a:t> t</a:t>
            </a:r>
            <a:r>
              <a:rPr sz="2100" spc="-55" dirty="0">
                <a:latin typeface="Times New Roman"/>
                <a:cs typeface="Times New Roman"/>
              </a:rPr>
              <a:t>h</a:t>
            </a:r>
            <a:r>
              <a:rPr sz="2100" dirty="0">
                <a:latin typeface="Times New Roman"/>
                <a:cs typeface="Times New Roman"/>
              </a:rPr>
              <a:t>e</a:t>
            </a:r>
            <a:r>
              <a:rPr lang="en-IN" sz="2100" dirty="0">
                <a:latin typeface="Times New Roman"/>
                <a:cs typeface="Times New Roman"/>
              </a:rPr>
              <a:t> </a:t>
            </a:r>
            <a:r>
              <a:rPr sz="2100" spc="-55" dirty="0">
                <a:latin typeface="Times New Roman"/>
                <a:cs typeface="Times New Roman"/>
              </a:rPr>
              <a:t>d</a:t>
            </a:r>
            <a:r>
              <a:rPr sz="2100" spc="15" dirty="0">
                <a:latin typeface="Times New Roman"/>
                <a:cs typeface="Times New Roman"/>
              </a:rPr>
              <a:t>r</a:t>
            </a:r>
            <a:r>
              <a:rPr sz="2100" spc="35" dirty="0">
                <a:latin typeface="Times New Roman"/>
                <a:cs typeface="Times New Roman"/>
              </a:rPr>
              <a:t>i</a:t>
            </a:r>
            <a:r>
              <a:rPr sz="2100" dirty="0">
                <a:latin typeface="Times New Roman"/>
                <a:cs typeface="Times New Roman"/>
              </a:rPr>
              <a:t>v</a:t>
            </a:r>
            <a:r>
              <a:rPr sz="2100" spc="-30" dirty="0">
                <a:latin typeface="Times New Roman"/>
                <a:cs typeface="Times New Roman"/>
              </a:rPr>
              <a:t>e</a:t>
            </a:r>
            <a:r>
              <a:rPr sz="2100" spc="15" dirty="0">
                <a:latin typeface="Times New Roman"/>
                <a:cs typeface="Times New Roman"/>
              </a:rPr>
              <a:t>r’</a:t>
            </a:r>
            <a:r>
              <a:rPr sz="2100" dirty="0">
                <a:latin typeface="Times New Roman"/>
                <a:cs typeface="Times New Roman"/>
              </a:rPr>
              <a:t>s</a:t>
            </a:r>
            <a:r>
              <a:rPr lang="en-IN" sz="2100" dirty="0">
                <a:latin typeface="Times New Roman"/>
                <a:cs typeface="Times New Roman"/>
              </a:rPr>
              <a:t> t</a:t>
            </a:r>
            <a:r>
              <a:rPr sz="2100" dirty="0">
                <a:latin typeface="Times New Roman"/>
                <a:cs typeface="Times New Roman"/>
              </a:rPr>
              <a:t>o</a:t>
            </a:r>
            <a:r>
              <a:rPr sz="2100" spc="-55" dirty="0">
                <a:latin typeface="Times New Roman"/>
                <a:cs typeface="Times New Roman"/>
              </a:rPr>
              <a:t>u</a:t>
            </a:r>
            <a:r>
              <a:rPr sz="2100" spc="20" dirty="0">
                <a:latin typeface="Times New Roman"/>
                <a:cs typeface="Times New Roman"/>
              </a:rPr>
              <a:t>c</a:t>
            </a:r>
            <a:r>
              <a:rPr sz="2100" dirty="0">
                <a:latin typeface="Times New Roman"/>
                <a:cs typeface="Times New Roman"/>
              </a:rPr>
              <a:t>h  </a:t>
            </a:r>
            <a:r>
              <a:rPr sz="2100" spc="-15" dirty="0">
                <a:latin typeface="Times New Roman"/>
                <a:cs typeface="Times New Roman"/>
              </a:rPr>
              <a:t>and</a:t>
            </a:r>
            <a:r>
              <a:rPr sz="2100" spc="45" dirty="0">
                <a:latin typeface="Times New Roman"/>
                <a:cs typeface="Times New Roman"/>
              </a:rPr>
              <a:t> </a:t>
            </a:r>
            <a:r>
              <a:rPr sz="2100" spc="-25" dirty="0">
                <a:latin typeface="Times New Roman"/>
                <a:cs typeface="Times New Roman"/>
              </a:rPr>
              <a:t>then</a:t>
            </a:r>
            <a:r>
              <a:rPr sz="2100" spc="50" dirty="0">
                <a:latin typeface="Times New Roman"/>
                <a:cs typeface="Times New Roman"/>
              </a:rPr>
              <a:t> </a:t>
            </a:r>
            <a:r>
              <a:rPr sz="2100" spc="-15" dirty="0">
                <a:latin typeface="Times New Roman"/>
                <a:cs typeface="Times New Roman"/>
              </a:rPr>
              <a:t>automatically</a:t>
            </a:r>
            <a:r>
              <a:rPr sz="2100" spc="185" dirty="0">
                <a:latin typeface="Times New Roman"/>
                <a:cs typeface="Times New Roman"/>
              </a:rPr>
              <a:t> </a:t>
            </a:r>
            <a:r>
              <a:rPr sz="2100" spc="-30" dirty="0">
                <a:latin typeface="Times New Roman"/>
                <a:cs typeface="Times New Roman"/>
              </a:rPr>
              <a:t>shuts</a:t>
            </a:r>
            <a:r>
              <a:rPr sz="2100" spc="95" dirty="0">
                <a:latin typeface="Times New Roman"/>
                <a:cs typeface="Times New Roman"/>
              </a:rPr>
              <a:t> </a:t>
            </a:r>
            <a:r>
              <a:rPr sz="2100" spc="-30" dirty="0">
                <a:latin typeface="Times New Roman"/>
                <a:cs typeface="Times New Roman"/>
              </a:rPr>
              <a:t>off</a:t>
            </a:r>
            <a:r>
              <a:rPr lang="en-IN" sz="2100" spc="114" dirty="0">
                <a:latin typeface="Times New Roman"/>
                <a:cs typeface="Times New Roman"/>
              </a:rPr>
              <a:t>. </a:t>
            </a:r>
          </a:p>
          <a:p>
            <a:pPr marL="541338" marR="5080" algn="just">
              <a:lnSpc>
                <a:spcPct val="120000"/>
              </a:lnSpc>
              <a:spcBef>
                <a:spcPts val="600"/>
              </a:spcBef>
              <a:tabLst>
                <a:tab pos="1708785" algn="l"/>
                <a:tab pos="2674620" algn="l"/>
                <a:tab pos="4041140" algn="l"/>
                <a:tab pos="6125210" algn="l"/>
                <a:tab pos="6417310" algn="l"/>
                <a:tab pos="6754495" algn="l"/>
                <a:tab pos="7332345" algn="l"/>
                <a:tab pos="7440295" algn="l"/>
              </a:tabLst>
            </a:pPr>
            <a:r>
              <a:rPr lang="en-US" sz="2100" spc="-45" dirty="0">
                <a:latin typeface="Times New Roman"/>
                <a:cs typeface="Times New Roman"/>
              </a:rPr>
              <a:t>Ford decided that conducting a full-scale market research test on this blinker would be too costly and time consuming. Instead, it examined auto-enthusiast Web sites and owner forums to discover what drivers were saying about turn indicators. Using text-mining algorithms, researchers culled more than 10,000 mentions and then summarized the most relevant comments. </a:t>
            </a:r>
            <a:endParaRPr lang="en-IN" sz="2100" spc="-45" dirty="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47369" y="1474406"/>
            <a:ext cx="7628890" cy="39179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Times New Roman"/>
                <a:cs typeface="Times New Roman"/>
              </a:rPr>
              <a:t>Big</a:t>
            </a:r>
            <a:r>
              <a:rPr sz="2400" b="1" spc="-50" dirty="0">
                <a:solidFill>
                  <a:srgbClr val="006FC0"/>
                </a:solidFill>
                <a:latin typeface="Times New Roman"/>
                <a:cs typeface="Times New Roman"/>
              </a:rPr>
              <a:t> </a:t>
            </a:r>
            <a:r>
              <a:rPr sz="2400" b="1" dirty="0">
                <a:solidFill>
                  <a:srgbClr val="006FC0"/>
                </a:solidFill>
                <a:latin typeface="Times New Roman"/>
                <a:cs typeface="Times New Roman"/>
              </a:rPr>
              <a:t>Data</a:t>
            </a:r>
            <a:r>
              <a:rPr sz="2400" b="1" spc="5" dirty="0">
                <a:solidFill>
                  <a:srgbClr val="006FC0"/>
                </a:solidFill>
                <a:latin typeface="Times New Roman"/>
                <a:cs typeface="Times New Roman"/>
              </a:rPr>
              <a:t> </a:t>
            </a:r>
            <a:r>
              <a:rPr sz="2400" b="1" dirty="0">
                <a:solidFill>
                  <a:srgbClr val="006FC0"/>
                </a:solidFill>
                <a:latin typeface="Times New Roman"/>
                <a:cs typeface="Times New Roman"/>
              </a:rPr>
              <a:t>Used</a:t>
            </a:r>
            <a:r>
              <a:rPr sz="2400" b="1" spc="25" dirty="0">
                <a:solidFill>
                  <a:srgbClr val="006FC0"/>
                </a:solidFill>
                <a:latin typeface="Times New Roman"/>
                <a:cs typeface="Times New Roman"/>
              </a:rPr>
              <a:t> </a:t>
            </a:r>
            <a:r>
              <a:rPr sz="2400" b="1" spc="-10" dirty="0">
                <a:solidFill>
                  <a:srgbClr val="006FC0"/>
                </a:solidFill>
                <a:latin typeface="Times New Roman"/>
                <a:cs typeface="Times New Roman"/>
              </a:rPr>
              <a:t>in</a:t>
            </a:r>
            <a:r>
              <a:rPr sz="2400" b="1" spc="1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20" dirty="0">
                <a:solidFill>
                  <a:srgbClr val="006FC0"/>
                </a:solidFill>
                <a:latin typeface="Times New Roman"/>
                <a:cs typeface="Times New Roman"/>
              </a:rPr>
              <a:t>Functional</a:t>
            </a:r>
            <a:r>
              <a:rPr sz="2400" b="1" spc="145" dirty="0">
                <a:solidFill>
                  <a:srgbClr val="006FC0"/>
                </a:solidFill>
                <a:latin typeface="Times New Roman"/>
                <a:cs typeface="Times New Roman"/>
              </a:rPr>
              <a:t> </a:t>
            </a:r>
            <a:r>
              <a:rPr sz="2400" b="1" spc="-5" dirty="0">
                <a:solidFill>
                  <a:srgbClr val="006FC0"/>
                </a:solidFill>
                <a:latin typeface="Times New Roman"/>
                <a:cs typeface="Times New Roman"/>
              </a:rPr>
              <a:t>Areas</a:t>
            </a:r>
            <a:r>
              <a:rPr sz="2400" b="1" spc="20" dirty="0">
                <a:solidFill>
                  <a:srgbClr val="006FC0"/>
                </a:solidFill>
                <a:latin typeface="Times New Roman"/>
                <a:cs typeface="Times New Roman"/>
              </a:rPr>
              <a:t> </a:t>
            </a:r>
            <a:r>
              <a:rPr sz="2400" b="1" spc="-5" dirty="0">
                <a:solidFill>
                  <a:srgbClr val="006FC0"/>
                </a:solidFill>
                <a:latin typeface="Times New Roman"/>
                <a:cs typeface="Times New Roman"/>
              </a:rPr>
              <a:t>of</a:t>
            </a:r>
            <a:r>
              <a:rPr sz="2400" b="1" spc="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15" dirty="0">
                <a:solidFill>
                  <a:srgbClr val="006FC0"/>
                </a:solidFill>
                <a:latin typeface="Times New Roman"/>
                <a:cs typeface="Times New Roman"/>
              </a:rPr>
              <a:t>Organization</a:t>
            </a:r>
            <a:endParaRPr sz="2400">
              <a:latin typeface="Times New Roman"/>
              <a:cs typeface="Times New Roman"/>
            </a:endParaRPr>
          </a:p>
        </p:txBody>
      </p:sp>
      <p:sp>
        <p:nvSpPr>
          <p:cNvPr id="7" name="object 7"/>
          <p:cNvSpPr txBox="1"/>
          <p:nvPr/>
        </p:nvSpPr>
        <p:spPr>
          <a:xfrm>
            <a:off x="1295400" y="3387789"/>
            <a:ext cx="7167880" cy="1995805"/>
          </a:xfrm>
          <a:prstGeom prst="rect">
            <a:avLst/>
          </a:prstGeom>
        </p:spPr>
        <p:txBody>
          <a:bodyPr vert="horz" wrap="square" lIns="0" tIns="12700" rIns="0" bIns="0" rtlCol="0">
            <a:spAutoFit/>
          </a:bodyPr>
          <a:lstStyle/>
          <a:p>
            <a:pPr marL="12700" marR="5080" algn="just">
              <a:lnSpc>
                <a:spcPct val="117500"/>
              </a:lnSpc>
              <a:spcBef>
                <a:spcPts val="100"/>
              </a:spcBef>
              <a:tabLst>
                <a:tab pos="609600" algn="l"/>
                <a:tab pos="1384935" algn="l"/>
                <a:tab pos="1550035" algn="l"/>
                <a:tab pos="1892935" algn="l"/>
                <a:tab pos="2509520" algn="l"/>
                <a:tab pos="3145155" algn="l"/>
                <a:tab pos="3183255" algn="l"/>
                <a:tab pos="3576954" algn="l"/>
                <a:tab pos="4657090" algn="l"/>
                <a:tab pos="4765040" algn="l"/>
                <a:tab pos="5356225" algn="l"/>
                <a:tab pos="5597525" algn="l"/>
                <a:tab pos="6023610" algn="l"/>
                <a:tab pos="6417310" algn="l"/>
                <a:tab pos="6875145" algn="l"/>
              </a:tabLst>
            </a:pPr>
            <a:r>
              <a:rPr sz="2200" spc="-10" dirty="0">
                <a:latin typeface="Times New Roman"/>
                <a:cs typeface="Times New Roman"/>
              </a:rPr>
              <a:t>M</a:t>
            </a:r>
            <a:r>
              <a:rPr sz="2200" spc="15" dirty="0">
                <a:latin typeface="Times New Roman"/>
                <a:cs typeface="Times New Roman"/>
              </a:rPr>
              <a:t>r</a:t>
            </a:r>
            <a:r>
              <a:rPr sz="2200" dirty="0">
                <a:latin typeface="Times New Roman"/>
                <a:cs typeface="Times New Roman"/>
              </a:rPr>
              <a:t>.	</a:t>
            </a:r>
            <a:r>
              <a:rPr sz="2200" spc="-25" dirty="0">
                <a:latin typeface="Times New Roman"/>
                <a:cs typeface="Times New Roman"/>
              </a:rPr>
              <a:t>S</a:t>
            </a:r>
            <a:r>
              <a:rPr sz="2200" spc="20" dirty="0">
                <a:latin typeface="Times New Roman"/>
                <a:cs typeface="Times New Roman"/>
              </a:rPr>
              <a:t>a</a:t>
            </a:r>
            <a:r>
              <a:rPr sz="2200" spc="-50" dirty="0">
                <a:latin typeface="Times New Roman"/>
                <a:cs typeface="Times New Roman"/>
              </a:rPr>
              <a:t>n</a:t>
            </a:r>
            <a:r>
              <a:rPr sz="2200" spc="-10" dirty="0">
                <a:latin typeface="Times New Roman"/>
                <a:cs typeface="Times New Roman"/>
              </a:rPr>
              <a:t>j</a:t>
            </a:r>
            <a:r>
              <a:rPr sz="2200" spc="70" dirty="0">
                <a:latin typeface="Times New Roman"/>
                <a:cs typeface="Times New Roman"/>
              </a:rPr>
              <a:t>a</a:t>
            </a:r>
            <a:r>
              <a:rPr sz="2200" dirty="0">
                <a:latin typeface="Times New Roman"/>
                <a:cs typeface="Times New Roman"/>
              </a:rPr>
              <a:t>y		</a:t>
            </a:r>
            <a:r>
              <a:rPr sz="2200" spc="55" dirty="0">
                <a:latin typeface="Times New Roman"/>
                <a:cs typeface="Times New Roman"/>
              </a:rPr>
              <a:t>K</a:t>
            </a:r>
            <a:r>
              <a:rPr sz="2200" spc="-55" dirty="0">
                <a:latin typeface="Times New Roman"/>
                <a:cs typeface="Times New Roman"/>
              </a:rPr>
              <a:t>h</a:t>
            </a:r>
            <a:r>
              <a:rPr sz="2200" spc="20" dirty="0">
                <a:latin typeface="Times New Roman"/>
                <a:cs typeface="Times New Roman"/>
              </a:rPr>
              <a:t>a</a:t>
            </a:r>
            <a:r>
              <a:rPr sz="2200" spc="15" dirty="0">
                <a:latin typeface="Times New Roman"/>
                <a:cs typeface="Times New Roman"/>
              </a:rPr>
              <a:t>r</a:t>
            </a:r>
            <a:r>
              <a:rPr sz="2200" spc="5" dirty="0">
                <a:latin typeface="Times New Roman"/>
                <a:cs typeface="Times New Roman"/>
              </a:rPr>
              <a:t>b</a:t>
            </a:r>
            <a:r>
              <a:rPr sz="2200" dirty="0">
                <a:latin typeface="Times New Roman"/>
                <a:cs typeface="Times New Roman"/>
              </a:rPr>
              <a:t>,	</a:t>
            </a:r>
            <a:r>
              <a:rPr sz="2200" spc="5" dirty="0">
                <a:latin typeface="Times New Roman"/>
                <a:cs typeface="Times New Roman"/>
              </a:rPr>
              <a:t>V</a:t>
            </a:r>
            <a:r>
              <a:rPr sz="2200" spc="-25" dirty="0">
                <a:latin typeface="Times New Roman"/>
                <a:cs typeface="Times New Roman"/>
              </a:rPr>
              <a:t>P</a:t>
            </a:r>
            <a:r>
              <a:rPr sz="2200" dirty="0">
                <a:latin typeface="Times New Roman"/>
                <a:cs typeface="Times New Roman"/>
              </a:rPr>
              <a:t>-	</a:t>
            </a:r>
            <a:r>
              <a:rPr sz="2200" spc="50" dirty="0">
                <a:latin typeface="Times New Roman"/>
                <a:cs typeface="Times New Roman"/>
              </a:rPr>
              <a:t>E</a:t>
            </a:r>
            <a:r>
              <a:rPr sz="2200" dirty="0">
                <a:latin typeface="Times New Roman"/>
                <a:cs typeface="Times New Roman"/>
              </a:rPr>
              <a:t>n</a:t>
            </a:r>
            <a:r>
              <a:rPr sz="2200" spc="-55" dirty="0">
                <a:latin typeface="Times New Roman"/>
                <a:cs typeface="Times New Roman"/>
              </a:rPr>
              <a:t>g</a:t>
            </a:r>
            <a:r>
              <a:rPr sz="2200" spc="35" dirty="0">
                <a:latin typeface="Times New Roman"/>
                <a:cs typeface="Times New Roman"/>
              </a:rPr>
              <a:t>i</a:t>
            </a:r>
            <a:r>
              <a:rPr sz="2200" dirty="0">
                <a:latin typeface="Times New Roman"/>
                <a:cs typeface="Times New Roman"/>
              </a:rPr>
              <a:t>n</a:t>
            </a:r>
            <a:r>
              <a:rPr sz="2200" spc="-30" dirty="0">
                <a:latin typeface="Times New Roman"/>
                <a:cs typeface="Times New Roman"/>
              </a:rPr>
              <a:t>ee</a:t>
            </a:r>
            <a:r>
              <a:rPr sz="2200" spc="15" dirty="0">
                <a:latin typeface="Times New Roman"/>
                <a:cs typeface="Times New Roman"/>
              </a:rPr>
              <a:t>r</a:t>
            </a:r>
            <a:r>
              <a:rPr sz="2200" spc="35" dirty="0">
                <a:latin typeface="Times New Roman"/>
                <a:cs typeface="Times New Roman"/>
              </a:rPr>
              <a:t>i</a:t>
            </a:r>
            <a:r>
              <a:rPr sz="2200" dirty="0">
                <a:latin typeface="Times New Roman"/>
                <a:cs typeface="Times New Roman"/>
              </a:rPr>
              <a:t>n</a:t>
            </a:r>
            <a:r>
              <a:rPr sz="2200" spc="-55" dirty="0">
                <a:latin typeface="Times New Roman"/>
                <a:cs typeface="Times New Roman"/>
              </a:rPr>
              <a:t>g</a:t>
            </a:r>
            <a:r>
              <a:rPr sz="2200" dirty="0">
                <a:latin typeface="Times New Roman"/>
                <a:cs typeface="Times New Roman"/>
              </a:rPr>
              <a:t>,		</a:t>
            </a:r>
            <a:r>
              <a:rPr sz="2200" spc="10" dirty="0">
                <a:latin typeface="Times New Roman"/>
                <a:cs typeface="Times New Roman"/>
              </a:rPr>
              <a:t>O</a:t>
            </a:r>
            <a:r>
              <a:rPr sz="2200" spc="-10" dirty="0">
                <a:latin typeface="Times New Roman"/>
                <a:cs typeface="Times New Roman"/>
              </a:rPr>
              <a:t>l</a:t>
            </a:r>
            <a:r>
              <a:rPr sz="2200" dirty="0">
                <a:latin typeface="Times New Roman"/>
                <a:cs typeface="Times New Roman"/>
              </a:rPr>
              <a:t>a	</a:t>
            </a:r>
            <a:r>
              <a:rPr sz="2200" spc="-10" dirty="0">
                <a:latin typeface="Times New Roman"/>
                <a:cs typeface="Times New Roman"/>
              </a:rPr>
              <a:t>s</a:t>
            </a:r>
            <a:r>
              <a:rPr sz="2200" spc="70" dirty="0">
                <a:latin typeface="Times New Roman"/>
                <a:cs typeface="Times New Roman"/>
              </a:rPr>
              <a:t>a</a:t>
            </a:r>
            <a:r>
              <a:rPr sz="2200" spc="-55" dirty="0">
                <a:latin typeface="Times New Roman"/>
                <a:cs typeface="Times New Roman"/>
              </a:rPr>
              <a:t>y</a:t>
            </a:r>
            <a:r>
              <a:rPr sz="2200" dirty="0">
                <a:latin typeface="Times New Roman"/>
                <a:cs typeface="Times New Roman"/>
              </a:rPr>
              <a:t>s	</a:t>
            </a:r>
            <a:r>
              <a:rPr sz="2200" spc="70" dirty="0">
                <a:solidFill>
                  <a:srgbClr val="CC3399"/>
                </a:solidFill>
                <a:latin typeface="Times New Roman"/>
                <a:cs typeface="Times New Roman"/>
              </a:rPr>
              <a:t>“</a:t>
            </a:r>
            <a:r>
              <a:rPr sz="2200" spc="10" dirty="0">
                <a:solidFill>
                  <a:srgbClr val="CC3399"/>
                </a:solidFill>
                <a:latin typeface="Times New Roman"/>
                <a:cs typeface="Times New Roman"/>
              </a:rPr>
              <a:t>D</a:t>
            </a:r>
            <a:r>
              <a:rPr sz="2200" spc="-30" dirty="0">
                <a:solidFill>
                  <a:srgbClr val="CC3399"/>
                </a:solidFill>
                <a:latin typeface="Times New Roman"/>
                <a:cs typeface="Times New Roman"/>
              </a:rPr>
              <a:t>e</a:t>
            </a:r>
            <a:r>
              <a:rPr sz="2200" spc="15" dirty="0">
                <a:solidFill>
                  <a:srgbClr val="CC3399"/>
                </a:solidFill>
                <a:latin typeface="Times New Roman"/>
                <a:cs typeface="Times New Roman"/>
              </a:rPr>
              <a:t>r</a:t>
            </a:r>
            <a:r>
              <a:rPr sz="2200" spc="-15" dirty="0">
                <a:solidFill>
                  <a:srgbClr val="CC3399"/>
                </a:solidFill>
                <a:latin typeface="Times New Roman"/>
                <a:cs typeface="Times New Roman"/>
              </a:rPr>
              <a:t>i</a:t>
            </a:r>
            <a:r>
              <a:rPr sz="2200" spc="-55" dirty="0">
                <a:solidFill>
                  <a:srgbClr val="CC3399"/>
                </a:solidFill>
                <a:latin typeface="Times New Roman"/>
                <a:cs typeface="Times New Roman"/>
              </a:rPr>
              <a:t>v</a:t>
            </a:r>
            <a:r>
              <a:rPr sz="2200" spc="35" dirty="0">
                <a:solidFill>
                  <a:srgbClr val="CC3399"/>
                </a:solidFill>
                <a:latin typeface="Times New Roman"/>
                <a:cs typeface="Times New Roman"/>
              </a:rPr>
              <a:t>i</a:t>
            </a:r>
            <a:r>
              <a:rPr sz="2200" dirty="0">
                <a:solidFill>
                  <a:srgbClr val="CC3399"/>
                </a:solidFill>
                <a:latin typeface="Times New Roman"/>
                <a:cs typeface="Times New Roman"/>
              </a:rPr>
              <a:t>ng  </a:t>
            </a:r>
            <a:r>
              <a:rPr sz="2200" spc="-30" dirty="0">
                <a:solidFill>
                  <a:srgbClr val="CC3399"/>
                </a:solidFill>
                <a:latin typeface="Times New Roman"/>
                <a:cs typeface="Times New Roman"/>
              </a:rPr>
              <a:t>insights</a:t>
            </a:r>
            <a:r>
              <a:rPr sz="2200" spc="204" dirty="0">
                <a:solidFill>
                  <a:srgbClr val="CC3399"/>
                </a:solidFill>
                <a:latin typeface="Times New Roman"/>
                <a:cs typeface="Times New Roman"/>
              </a:rPr>
              <a:t> </a:t>
            </a:r>
            <a:r>
              <a:rPr sz="2200" spc="-20" dirty="0">
                <a:solidFill>
                  <a:srgbClr val="CC3399"/>
                </a:solidFill>
                <a:latin typeface="Times New Roman"/>
                <a:cs typeface="Times New Roman"/>
              </a:rPr>
              <a:t>from</a:t>
            </a:r>
            <a:r>
              <a:rPr sz="2200" spc="95" dirty="0">
                <a:solidFill>
                  <a:srgbClr val="CC3399"/>
                </a:solidFill>
                <a:latin typeface="Times New Roman"/>
                <a:cs typeface="Times New Roman"/>
              </a:rPr>
              <a:t> </a:t>
            </a:r>
            <a:r>
              <a:rPr sz="2200" spc="-15" dirty="0">
                <a:solidFill>
                  <a:srgbClr val="CC3399"/>
                </a:solidFill>
                <a:latin typeface="Times New Roman"/>
                <a:cs typeface="Times New Roman"/>
              </a:rPr>
              <a:t>data</a:t>
            </a:r>
            <a:r>
              <a:rPr sz="2200" spc="35" dirty="0">
                <a:solidFill>
                  <a:srgbClr val="CC3399"/>
                </a:solidFill>
                <a:latin typeface="Times New Roman"/>
                <a:cs typeface="Times New Roman"/>
              </a:rPr>
              <a:t> </a:t>
            </a:r>
            <a:r>
              <a:rPr sz="2200" spc="-10" dirty="0">
                <a:solidFill>
                  <a:srgbClr val="CC3399"/>
                </a:solidFill>
                <a:latin typeface="Times New Roman"/>
                <a:cs typeface="Times New Roman"/>
              </a:rPr>
              <a:t>is</a:t>
            </a:r>
            <a:r>
              <a:rPr sz="2200" dirty="0">
                <a:solidFill>
                  <a:srgbClr val="CC3399"/>
                </a:solidFill>
                <a:latin typeface="Times New Roman"/>
                <a:cs typeface="Times New Roman"/>
              </a:rPr>
              <a:t> </a:t>
            </a:r>
            <a:r>
              <a:rPr sz="2200" spc="10" dirty="0">
                <a:solidFill>
                  <a:srgbClr val="CC3399"/>
                </a:solidFill>
                <a:latin typeface="Times New Roman"/>
                <a:cs typeface="Times New Roman"/>
              </a:rPr>
              <a:t>at</a:t>
            </a:r>
            <a:r>
              <a:rPr sz="2200" spc="-5" dirty="0">
                <a:solidFill>
                  <a:srgbClr val="CC3399"/>
                </a:solidFill>
                <a:latin typeface="Times New Roman"/>
                <a:cs typeface="Times New Roman"/>
              </a:rPr>
              <a:t> </a:t>
            </a:r>
            <a:r>
              <a:rPr sz="2200" spc="-25" dirty="0">
                <a:solidFill>
                  <a:srgbClr val="CC3399"/>
                </a:solidFill>
                <a:latin typeface="Times New Roman"/>
                <a:cs typeface="Times New Roman"/>
              </a:rPr>
              <a:t>the</a:t>
            </a:r>
            <a:r>
              <a:rPr sz="2200" spc="80" dirty="0">
                <a:solidFill>
                  <a:srgbClr val="CC3399"/>
                </a:solidFill>
                <a:latin typeface="Times New Roman"/>
                <a:cs typeface="Times New Roman"/>
              </a:rPr>
              <a:t> </a:t>
            </a:r>
            <a:r>
              <a:rPr sz="2200" spc="-10" dirty="0">
                <a:solidFill>
                  <a:srgbClr val="CC3399"/>
                </a:solidFill>
                <a:latin typeface="Times New Roman"/>
                <a:cs typeface="Times New Roman"/>
              </a:rPr>
              <a:t>heart</a:t>
            </a:r>
            <a:r>
              <a:rPr sz="2200" spc="55" dirty="0">
                <a:solidFill>
                  <a:srgbClr val="CC3399"/>
                </a:solidFill>
                <a:latin typeface="Times New Roman"/>
                <a:cs typeface="Times New Roman"/>
              </a:rPr>
              <a:t> </a:t>
            </a:r>
            <a:r>
              <a:rPr sz="2200" spc="-30" dirty="0">
                <a:solidFill>
                  <a:srgbClr val="CC3399"/>
                </a:solidFill>
                <a:latin typeface="Times New Roman"/>
                <a:cs typeface="Times New Roman"/>
              </a:rPr>
              <a:t>of</a:t>
            </a:r>
            <a:r>
              <a:rPr sz="2200" spc="20" dirty="0">
                <a:solidFill>
                  <a:srgbClr val="CC3399"/>
                </a:solidFill>
                <a:latin typeface="Times New Roman"/>
                <a:cs typeface="Times New Roman"/>
              </a:rPr>
              <a:t> </a:t>
            </a:r>
            <a:r>
              <a:rPr sz="2200" spc="-20" dirty="0">
                <a:solidFill>
                  <a:srgbClr val="CC3399"/>
                </a:solidFill>
                <a:latin typeface="Times New Roman"/>
                <a:cs typeface="Times New Roman"/>
              </a:rPr>
              <a:t>everything</a:t>
            </a:r>
            <a:r>
              <a:rPr sz="2200" spc="220" dirty="0">
                <a:solidFill>
                  <a:srgbClr val="CC3399"/>
                </a:solidFill>
                <a:latin typeface="Times New Roman"/>
                <a:cs typeface="Times New Roman"/>
              </a:rPr>
              <a:t> </a:t>
            </a:r>
            <a:r>
              <a:rPr sz="2200" spc="-20" dirty="0">
                <a:solidFill>
                  <a:srgbClr val="CC3399"/>
                </a:solidFill>
                <a:latin typeface="Times New Roman"/>
                <a:cs typeface="Times New Roman"/>
              </a:rPr>
              <a:t>we</a:t>
            </a:r>
            <a:r>
              <a:rPr sz="2200" spc="25" dirty="0">
                <a:solidFill>
                  <a:srgbClr val="CC3399"/>
                </a:solidFill>
                <a:latin typeface="Times New Roman"/>
                <a:cs typeface="Times New Roman"/>
              </a:rPr>
              <a:t> </a:t>
            </a:r>
            <a:r>
              <a:rPr sz="2200" spc="-25" dirty="0">
                <a:solidFill>
                  <a:srgbClr val="CC3399"/>
                </a:solidFill>
                <a:latin typeface="Times New Roman"/>
                <a:cs typeface="Times New Roman"/>
              </a:rPr>
              <a:t>do</a:t>
            </a:r>
            <a:r>
              <a:rPr sz="2200" spc="55" dirty="0">
                <a:solidFill>
                  <a:srgbClr val="CC3399"/>
                </a:solidFill>
                <a:latin typeface="Times New Roman"/>
                <a:cs typeface="Times New Roman"/>
              </a:rPr>
              <a:t> </a:t>
            </a:r>
            <a:r>
              <a:rPr sz="2200" spc="10" dirty="0">
                <a:solidFill>
                  <a:srgbClr val="CC3399"/>
                </a:solidFill>
                <a:latin typeface="Times New Roman"/>
                <a:cs typeface="Times New Roman"/>
              </a:rPr>
              <a:t>at</a:t>
            </a:r>
            <a:r>
              <a:rPr lang="en-IN" sz="2200" spc="10" dirty="0">
                <a:solidFill>
                  <a:srgbClr val="CC3399"/>
                </a:solidFill>
                <a:latin typeface="Times New Roman"/>
                <a:cs typeface="Times New Roman"/>
              </a:rPr>
              <a:t> </a:t>
            </a:r>
            <a:r>
              <a:rPr sz="2200" spc="5" dirty="0">
                <a:solidFill>
                  <a:srgbClr val="CC3399"/>
                </a:solidFill>
                <a:latin typeface="Times New Roman"/>
                <a:cs typeface="Times New Roman"/>
              </a:rPr>
              <a:t>Ola”. </a:t>
            </a:r>
            <a:r>
              <a:rPr sz="2200" spc="10" dirty="0">
                <a:solidFill>
                  <a:srgbClr val="CC3399"/>
                </a:solidFill>
                <a:latin typeface="Times New Roman"/>
                <a:cs typeface="Times New Roman"/>
              </a:rPr>
              <a:t> </a:t>
            </a:r>
            <a:r>
              <a:rPr sz="2200" spc="-25" dirty="0">
                <a:solidFill>
                  <a:srgbClr val="00707C"/>
                </a:solidFill>
                <a:latin typeface="Times New Roman"/>
                <a:cs typeface="Times New Roman"/>
              </a:rPr>
              <a:t>S</a:t>
            </a:r>
            <a:r>
              <a:rPr sz="2200" spc="-15" dirty="0">
                <a:solidFill>
                  <a:srgbClr val="00707C"/>
                </a:solidFill>
                <a:latin typeface="Times New Roman"/>
                <a:cs typeface="Times New Roman"/>
              </a:rPr>
              <a:t>t</a:t>
            </a:r>
            <a:r>
              <a:rPr sz="2200" spc="15" dirty="0">
                <a:solidFill>
                  <a:srgbClr val="00707C"/>
                </a:solidFill>
                <a:latin typeface="Times New Roman"/>
                <a:cs typeface="Times New Roman"/>
              </a:rPr>
              <a:t>r</a:t>
            </a:r>
            <a:r>
              <a:rPr sz="2200" spc="-30" dirty="0">
                <a:solidFill>
                  <a:srgbClr val="00707C"/>
                </a:solidFill>
                <a:latin typeface="Times New Roman"/>
                <a:cs typeface="Times New Roman"/>
              </a:rPr>
              <a:t>e</a:t>
            </a:r>
            <a:r>
              <a:rPr sz="2200" spc="70" dirty="0">
                <a:solidFill>
                  <a:srgbClr val="00707C"/>
                </a:solidFill>
                <a:latin typeface="Times New Roman"/>
                <a:cs typeface="Times New Roman"/>
              </a:rPr>
              <a:t>a</a:t>
            </a:r>
            <a:r>
              <a:rPr sz="2200" spc="-65" dirty="0">
                <a:solidFill>
                  <a:srgbClr val="00707C"/>
                </a:solidFill>
                <a:latin typeface="Times New Roman"/>
                <a:cs typeface="Times New Roman"/>
              </a:rPr>
              <a:t>m</a:t>
            </a:r>
            <a:r>
              <a:rPr sz="2200" spc="-15" dirty="0">
                <a:solidFill>
                  <a:srgbClr val="00707C"/>
                </a:solidFill>
                <a:latin typeface="Times New Roman"/>
                <a:cs typeface="Times New Roman"/>
              </a:rPr>
              <a:t>l</a:t>
            </a:r>
            <a:r>
              <a:rPr sz="2200" spc="35" dirty="0">
                <a:solidFill>
                  <a:srgbClr val="00707C"/>
                </a:solidFill>
                <a:latin typeface="Times New Roman"/>
                <a:cs typeface="Times New Roman"/>
              </a:rPr>
              <a:t>i</a:t>
            </a:r>
            <a:r>
              <a:rPr sz="2200" dirty="0">
                <a:solidFill>
                  <a:srgbClr val="00707C"/>
                </a:solidFill>
                <a:latin typeface="Times New Roman"/>
                <a:cs typeface="Times New Roman"/>
              </a:rPr>
              <a:t>ne	</a:t>
            </a:r>
            <a:r>
              <a:rPr sz="2200" spc="35" dirty="0">
                <a:solidFill>
                  <a:srgbClr val="00707C"/>
                </a:solidFill>
                <a:latin typeface="Times New Roman"/>
                <a:cs typeface="Times New Roman"/>
              </a:rPr>
              <a:t>t</a:t>
            </a:r>
            <a:r>
              <a:rPr sz="2200" dirty="0">
                <a:solidFill>
                  <a:srgbClr val="00707C"/>
                </a:solidFill>
                <a:latin typeface="Times New Roman"/>
                <a:cs typeface="Times New Roman"/>
              </a:rPr>
              <a:t>he	</a:t>
            </a:r>
            <a:r>
              <a:rPr sz="2200" spc="-35" dirty="0">
                <a:solidFill>
                  <a:srgbClr val="00707C"/>
                </a:solidFill>
                <a:latin typeface="Times New Roman"/>
                <a:cs typeface="Times New Roman"/>
              </a:rPr>
              <a:t>f</a:t>
            </a:r>
            <a:r>
              <a:rPr sz="2200" spc="60" dirty="0">
                <a:solidFill>
                  <a:srgbClr val="00707C"/>
                </a:solidFill>
                <a:latin typeface="Times New Roman"/>
                <a:cs typeface="Times New Roman"/>
              </a:rPr>
              <a:t>r</a:t>
            </a:r>
            <a:r>
              <a:rPr sz="2200" spc="-30" dirty="0">
                <a:solidFill>
                  <a:srgbClr val="00707C"/>
                </a:solidFill>
                <a:latin typeface="Times New Roman"/>
                <a:cs typeface="Times New Roman"/>
              </a:rPr>
              <a:t>e</a:t>
            </a:r>
            <a:r>
              <a:rPr sz="2200" spc="45" dirty="0">
                <a:solidFill>
                  <a:srgbClr val="00707C"/>
                </a:solidFill>
                <a:latin typeface="Times New Roman"/>
                <a:cs typeface="Times New Roman"/>
              </a:rPr>
              <a:t>q</a:t>
            </a:r>
            <a:r>
              <a:rPr sz="2200" spc="-55" dirty="0">
                <a:solidFill>
                  <a:srgbClr val="00707C"/>
                </a:solidFill>
                <a:latin typeface="Times New Roman"/>
                <a:cs typeface="Times New Roman"/>
              </a:rPr>
              <a:t>u</a:t>
            </a:r>
            <a:r>
              <a:rPr sz="2200" spc="20" dirty="0">
                <a:solidFill>
                  <a:srgbClr val="00707C"/>
                </a:solidFill>
                <a:latin typeface="Times New Roman"/>
                <a:cs typeface="Times New Roman"/>
              </a:rPr>
              <a:t>e</a:t>
            </a:r>
            <a:r>
              <a:rPr sz="2200" dirty="0">
                <a:solidFill>
                  <a:srgbClr val="00707C"/>
                </a:solidFill>
                <a:latin typeface="Times New Roman"/>
                <a:cs typeface="Times New Roman"/>
              </a:rPr>
              <a:t>n</a:t>
            </a:r>
            <a:r>
              <a:rPr sz="2200" spc="15" dirty="0">
                <a:solidFill>
                  <a:srgbClr val="00707C"/>
                </a:solidFill>
                <a:latin typeface="Times New Roman"/>
                <a:cs typeface="Times New Roman"/>
              </a:rPr>
              <a:t>c</a:t>
            </a:r>
            <a:r>
              <a:rPr sz="2200" dirty="0">
                <a:solidFill>
                  <a:srgbClr val="00707C"/>
                </a:solidFill>
                <a:latin typeface="Times New Roman"/>
                <a:cs typeface="Times New Roman"/>
              </a:rPr>
              <a:t>y		</a:t>
            </a:r>
            <a:r>
              <a:rPr sz="2200" spc="-55" dirty="0">
                <a:solidFill>
                  <a:srgbClr val="00707C"/>
                </a:solidFill>
                <a:latin typeface="Times New Roman"/>
                <a:cs typeface="Times New Roman"/>
              </a:rPr>
              <a:t>o</a:t>
            </a:r>
            <a:r>
              <a:rPr sz="2200" dirty="0">
                <a:solidFill>
                  <a:srgbClr val="00707C"/>
                </a:solidFill>
                <a:latin typeface="Times New Roman"/>
                <a:cs typeface="Times New Roman"/>
              </a:rPr>
              <a:t>f	v</a:t>
            </a:r>
            <a:r>
              <a:rPr sz="2200" spc="15" dirty="0">
                <a:solidFill>
                  <a:srgbClr val="00707C"/>
                </a:solidFill>
                <a:latin typeface="Times New Roman"/>
                <a:cs typeface="Times New Roman"/>
              </a:rPr>
              <a:t>e</a:t>
            </a:r>
            <a:r>
              <a:rPr sz="2200" spc="-55" dirty="0">
                <a:solidFill>
                  <a:srgbClr val="00707C"/>
                </a:solidFill>
                <a:latin typeface="Times New Roman"/>
                <a:cs typeface="Times New Roman"/>
              </a:rPr>
              <a:t>h</a:t>
            </a:r>
            <a:r>
              <a:rPr sz="2200" spc="35" dirty="0">
                <a:solidFill>
                  <a:srgbClr val="00707C"/>
                </a:solidFill>
                <a:latin typeface="Times New Roman"/>
                <a:cs typeface="Times New Roman"/>
              </a:rPr>
              <a:t>i</a:t>
            </a:r>
            <a:r>
              <a:rPr sz="2200" spc="-30" dirty="0">
                <a:solidFill>
                  <a:srgbClr val="00707C"/>
                </a:solidFill>
                <a:latin typeface="Times New Roman"/>
                <a:cs typeface="Times New Roman"/>
              </a:rPr>
              <a:t>c</a:t>
            </a:r>
            <a:r>
              <a:rPr sz="2200" spc="-15" dirty="0">
                <a:solidFill>
                  <a:srgbClr val="00707C"/>
                </a:solidFill>
                <a:latin typeface="Times New Roman"/>
                <a:cs typeface="Times New Roman"/>
              </a:rPr>
              <a:t>l</a:t>
            </a:r>
            <a:r>
              <a:rPr sz="2200" spc="-30" dirty="0">
                <a:solidFill>
                  <a:srgbClr val="00707C"/>
                </a:solidFill>
                <a:latin typeface="Times New Roman"/>
                <a:cs typeface="Times New Roman"/>
              </a:rPr>
              <a:t>e</a:t>
            </a:r>
            <a:r>
              <a:rPr sz="2200" dirty="0">
                <a:solidFill>
                  <a:srgbClr val="00707C"/>
                </a:solidFill>
                <a:latin typeface="Times New Roman"/>
                <a:cs typeface="Times New Roman"/>
              </a:rPr>
              <a:t>s	g</a:t>
            </a:r>
            <a:r>
              <a:rPr sz="2200" spc="-30" dirty="0">
                <a:solidFill>
                  <a:srgbClr val="00707C"/>
                </a:solidFill>
                <a:latin typeface="Times New Roman"/>
                <a:cs typeface="Times New Roman"/>
              </a:rPr>
              <a:t>e</a:t>
            </a:r>
            <a:r>
              <a:rPr sz="2200" spc="-15" dirty="0">
                <a:solidFill>
                  <a:srgbClr val="00707C"/>
                </a:solidFill>
                <a:latin typeface="Times New Roman"/>
                <a:cs typeface="Times New Roman"/>
              </a:rPr>
              <a:t>t</a:t>
            </a:r>
            <a:r>
              <a:rPr sz="2200" spc="35" dirty="0">
                <a:solidFill>
                  <a:srgbClr val="00707C"/>
                </a:solidFill>
                <a:latin typeface="Times New Roman"/>
                <a:cs typeface="Times New Roman"/>
              </a:rPr>
              <a:t>ti</a:t>
            </a:r>
            <a:r>
              <a:rPr sz="2200" dirty="0">
                <a:solidFill>
                  <a:srgbClr val="00707C"/>
                </a:solidFill>
                <a:latin typeface="Times New Roman"/>
                <a:cs typeface="Times New Roman"/>
              </a:rPr>
              <a:t>ng	</a:t>
            </a:r>
            <a:r>
              <a:rPr sz="2200" spc="15" dirty="0">
                <a:solidFill>
                  <a:srgbClr val="00707C"/>
                </a:solidFill>
                <a:latin typeface="Times New Roman"/>
                <a:cs typeface="Times New Roman"/>
              </a:rPr>
              <a:t>r</a:t>
            </a:r>
            <a:r>
              <a:rPr sz="2200" spc="20" dirty="0">
                <a:solidFill>
                  <a:srgbClr val="00707C"/>
                </a:solidFill>
                <a:latin typeface="Times New Roman"/>
                <a:cs typeface="Times New Roman"/>
              </a:rPr>
              <a:t>e</a:t>
            </a:r>
            <a:r>
              <a:rPr sz="2200" spc="-55" dirty="0">
                <a:solidFill>
                  <a:srgbClr val="00707C"/>
                </a:solidFill>
                <a:latin typeface="Times New Roman"/>
                <a:cs typeface="Times New Roman"/>
              </a:rPr>
              <a:t>g</a:t>
            </a:r>
            <a:r>
              <a:rPr sz="2200" spc="-15" dirty="0">
                <a:solidFill>
                  <a:srgbClr val="00707C"/>
                </a:solidFill>
                <a:latin typeface="Times New Roman"/>
                <a:cs typeface="Times New Roman"/>
              </a:rPr>
              <a:t>i</a:t>
            </a:r>
            <a:r>
              <a:rPr sz="2200" spc="-10" dirty="0">
                <a:solidFill>
                  <a:srgbClr val="00707C"/>
                </a:solidFill>
                <a:latin typeface="Times New Roman"/>
                <a:cs typeface="Times New Roman"/>
              </a:rPr>
              <a:t>s</a:t>
            </a:r>
            <a:r>
              <a:rPr sz="2200" spc="35" dirty="0">
                <a:solidFill>
                  <a:srgbClr val="00707C"/>
                </a:solidFill>
                <a:latin typeface="Times New Roman"/>
                <a:cs typeface="Times New Roman"/>
              </a:rPr>
              <a:t>t</a:t>
            </a:r>
            <a:r>
              <a:rPr sz="2200" spc="-30" dirty="0">
                <a:solidFill>
                  <a:srgbClr val="00707C"/>
                </a:solidFill>
                <a:latin typeface="Times New Roman"/>
                <a:cs typeface="Times New Roman"/>
              </a:rPr>
              <a:t>e</a:t>
            </a:r>
            <a:r>
              <a:rPr sz="2200" spc="60" dirty="0">
                <a:solidFill>
                  <a:srgbClr val="00707C"/>
                </a:solidFill>
                <a:latin typeface="Times New Roman"/>
                <a:cs typeface="Times New Roman"/>
              </a:rPr>
              <a:t>r</a:t>
            </a:r>
            <a:r>
              <a:rPr sz="2200" spc="20" dirty="0">
                <a:solidFill>
                  <a:srgbClr val="00707C"/>
                </a:solidFill>
                <a:latin typeface="Times New Roman"/>
                <a:cs typeface="Times New Roman"/>
              </a:rPr>
              <a:t>e</a:t>
            </a:r>
            <a:r>
              <a:rPr sz="2200" dirty="0">
                <a:solidFill>
                  <a:srgbClr val="00707C"/>
                </a:solidFill>
                <a:latin typeface="Times New Roman"/>
                <a:cs typeface="Times New Roman"/>
              </a:rPr>
              <a:t>d</a:t>
            </a:r>
            <a:r>
              <a:rPr lang="en-IN" sz="2200" dirty="0">
                <a:solidFill>
                  <a:srgbClr val="00707C"/>
                </a:solidFill>
                <a:latin typeface="Times New Roman"/>
                <a:cs typeface="Times New Roman"/>
              </a:rPr>
              <a:t> </a:t>
            </a:r>
            <a:r>
              <a:rPr sz="2200" spc="-5" dirty="0">
                <a:solidFill>
                  <a:srgbClr val="00707C"/>
                </a:solidFill>
                <a:latin typeface="Times New Roman"/>
                <a:cs typeface="Times New Roman"/>
              </a:rPr>
              <a:t>on  </a:t>
            </a:r>
            <a:r>
              <a:rPr sz="2200" spc="-25" dirty="0">
                <a:solidFill>
                  <a:srgbClr val="00707C"/>
                </a:solidFill>
                <a:latin typeface="Times New Roman"/>
                <a:cs typeface="Times New Roman"/>
              </a:rPr>
              <a:t>the</a:t>
            </a:r>
            <a:r>
              <a:rPr sz="2200" spc="85" dirty="0">
                <a:solidFill>
                  <a:srgbClr val="00707C"/>
                </a:solidFill>
                <a:latin typeface="Times New Roman"/>
                <a:cs typeface="Times New Roman"/>
              </a:rPr>
              <a:t> </a:t>
            </a:r>
            <a:r>
              <a:rPr sz="2200" spc="-30" dirty="0">
                <a:solidFill>
                  <a:srgbClr val="00707C"/>
                </a:solidFill>
                <a:latin typeface="Times New Roman"/>
                <a:cs typeface="Times New Roman"/>
              </a:rPr>
              <a:t>platform,</a:t>
            </a:r>
            <a:r>
              <a:rPr sz="2200" spc="280" dirty="0">
                <a:solidFill>
                  <a:srgbClr val="00707C"/>
                </a:solidFill>
                <a:latin typeface="Times New Roman"/>
                <a:cs typeface="Times New Roman"/>
              </a:rPr>
              <a:t> </a:t>
            </a:r>
            <a:r>
              <a:rPr sz="2200" spc="-30" dirty="0">
                <a:solidFill>
                  <a:srgbClr val="00707C"/>
                </a:solidFill>
                <a:latin typeface="Times New Roman"/>
                <a:cs typeface="Times New Roman"/>
              </a:rPr>
              <a:t>optimize</a:t>
            </a:r>
            <a:r>
              <a:rPr sz="2200" spc="229" dirty="0">
                <a:solidFill>
                  <a:srgbClr val="00707C"/>
                </a:solidFill>
                <a:latin typeface="Times New Roman"/>
                <a:cs typeface="Times New Roman"/>
              </a:rPr>
              <a:t> </a:t>
            </a:r>
            <a:r>
              <a:rPr sz="2200" spc="-20" dirty="0">
                <a:solidFill>
                  <a:srgbClr val="00707C"/>
                </a:solidFill>
                <a:latin typeface="Times New Roman"/>
                <a:cs typeface="Times New Roman"/>
              </a:rPr>
              <a:t>user-driver</a:t>
            </a:r>
            <a:r>
              <a:rPr sz="2200" spc="190" dirty="0">
                <a:solidFill>
                  <a:srgbClr val="00707C"/>
                </a:solidFill>
                <a:latin typeface="Times New Roman"/>
                <a:cs typeface="Times New Roman"/>
              </a:rPr>
              <a:t> </a:t>
            </a:r>
            <a:r>
              <a:rPr sz="2200" spc="-15" dirty="0">
                <a:solidFill>
                  <a:srgbClr val="00707C"/>
                </a:solidFill>
                <a:latin typeface="Times New Roman"/>
                <a:cs typeface="Times New Roman"/>
              </a:rPr>
              <a:t>search,</a:t>
            </a:r>
            <a:r>
              <a:rPr sz="2200" spc="75" dirty="0">
                <a:solidFill>
                  <a:srgbClr val="00707C"/>
                </a:solidFill>
                <a:latin typeface="Times New Roman"/>
                <a:cs typeface="Times New Roman"/>
              </a:rPr>
              <a:t> </a:t>
            </a:r>
            <a:r>
              <a:rPr sz="2200" spc="-10" dirty="0">
                <a:solidFill>
                  <a:srgbClr val="00707C"/>
                </a:solidFill>
                <a:latin typeface="Times New Roman"/>
                <a:cs typeface="Times New Roman"/>
              </a:rPr>
              <a:t>and</a:t>
            </a:r>
            <a:r>
              <a:rPr sz="2200" spc="60" dirty="0">
                <a:solidFill>
                  <a:srgbClr val="00707C"/>
                </a:solidFill>
                <a:latin typeface="Times New Roman"/>
                <a:cs typeface="Times New Roman"/>
              </a:rPr>
              <a:t> </a:t>
            </a:r>
            <a:r>
              <a:rPr sz="2200" spc="-10" dirty="0">
                <a:solidFill>
                  <a:srgbClr val="00707C"/>
                </a:solidFill>
                <a:latin typeface="Times New Roman"/>
                <a:cs typeface="Times New Roman"/>
              </a:rPr>
              <a:t>accurate</a:t>
            </a:r>
            <a:r>
              <a:rPr lang="en-IN" sz="2200" spc="-10" dirty="0">
                <a:solidFill>
                  <a:srgbClr val="00707C"/>
                </a:solidFill>
                <a:latin typeface="Times New Roman"/>
                <a:cs typeface="Times New Roman"/>
              </a:rPr>
              <a:t> </a:t>
            </a:r>
            <a:r>
              <a:rPr sz="2200" spc="5" dirty="0">
                <a:solidFill>
                  <a:srgbClr val="00707C"/>
                </a:solidFill>
                <a:latin typeface="Times New Roman"/>
                <a:cs typeface="Times New Roman"/>
              </a:rPr>
              <a:t>and </a:t>
            </a:r>
            <a:r>
              <a:rPr sz="2200" spc="10" dirty="0">
                <a:solidFill>
                  <a:srgbClr val="00707C"/>
                </a:solidFill>
                <a:latin typeface="Times New Roman"/>
                <a:cs typeface="Times New Roman"/>
              </a:rPr>
              <a:t> </a:t>
            </a:r>
            <a:r>
              <a:rPr sz="2200" spc="-15" dirty="0">
                <a:solidFill>
                  <a:srgbClr val="00707C"/>
                </a:solidFill>
                <a:latin typeface="Times New Roman"/>
                <a:cs typeface="Times New Roman"/>
              </a:rPr>
              <a:t>faster</a:t>
            </a:r>
            <a:r>
              <a:rPr sz="2200" spc="70" dirty="0">
                <a:solidFill>
                  <a:srgbClr val="00707C"/>
                </a:solidFill>
                <a:latin typeface="Times New Roman"/>
                <a:cs typeface="Times New Roman"/>
              </a:rPr>
              <a:t> </a:t>
            </a:r>
            <a:r>
              <a:rPr sz="2200" spc="-20" dirty="0">
                <a:solidFill>
                  <a:srgbClr val="00707C"/>
                </a:solidFill>
                <a:latin typeface="Times New Roman"/>
                <a:cs typeface="Times New Roman"/>
              </a:rPr>
              <a:t>location</a:t>
            </a:r>
            <a:r>
              <a:rPr sz="2200" spc="155" dirty="0">
                <a:solidFill>
                  <a:srgbClr val="00707C"/>
                </a:solidFill>
                <a:latin typeface="Times New Roman"/>
                <a:cs typeface="Times New Roman"/>
              </a:rPr>
              <a:t> </a:t>
            </a:r>
            <a:r>
              <a:rPr sz="2200" spc="-35" dirty="0">
                <a:solidFill>
                  <a:srgbClr val="00707C"/>
                </a:solidFill>
                <a:latin typeface="Times New Roman"/>
                <a:cs typeface="Times New Roman"/>
              </a:rPr>
              <a:t>mapping.</a:t>
            </a:r>
            <a:endParaRPr sz="2200" dirty="0">
              <a:latin typeface="Times New Roman"/>
              <a:cs typeface="Times New Roman"/>
            </a:endParaRPr>
          </a:p>
        </p:txBody>
      </p:sp>
      <p:sp>
        <p:nvSpPr>
          <p:cNvPr id="8" name="TextBox 7">
            <a:extLst>
              <a:ext uri="{FF2B5EF4-FFF2-40B4-BE49-F238E27FC236}">
                <a16:creationId xmlns:a16="http://schemas.microsoft.com/office/drawing/2014/main" id="{B09F928C-8232-76AD-8035-2D05A83472EE}"/>
              </a:ext>
            </a:extLst>
          </p:cNvPr>
          <p:cNvSpPr txBox="1"/>
          <p:nvPr/>
        </p:nvSpPr>
        <p:spPr>
          <a:xfrm>
            <a:off x="781685" y="2133600"/>
            <a:ext cx="7848600" cy="869469"/>
          </a:xfrm>
          <a:prstGeom prst="rect">
            <a:avLst/>
          </a:prstGeom>
          <a:noFill/>
        </p:spPr>
        <p:txBody>
          <a:bodyPr wrap="square" rtlCol="0">
            <a:spAutoFit/>
          </a:bodyPr>
          <a:lstStyle/>
          <a:p>
            <a:pPr marL="265113" indent="-265113">
              <a:lnSpc>
                <a:spcPct val="120000"/>
              </a:lnSpc>
            </a:pPr>
            <a:r>
              <a:rPr lang="en-IN" sz="2100" b="1" dirty="0">
                <a:latin typeface="Times New Roman"/>
                <a:cs typeface="Times New Roman"/>
              </a:rPr>
              <a:t>3.</a:t>
            </a:r>
            <a:r>
              <a:rPr lang="en-IN" sz="2100" b="1" spc="5" dirty="0">
                <a:latin typeface="Times New Roman"/>
                <a:cs typeface="Times New Roman"/>
              </a:rPr>
              <a:t> </a:t>
            </a:r>
            <a:r>
              <a:rPr lang="en-IN" sz="2200" b="1" spc="-5" dirty="0">
                <a:solidFill>
                  <a:srgbClr val="FF6600"/>
                </a:solidFill>
                <a:latin typeface="Times New Roman"/>
                <a:cs typeface="Times New Roman"/>
              </a:rPr>
              <a:t>Operations </a:t>
            </a:r>
            <a:r>
              <a:rPr lang="en-US" sz="2200" b="1" dirty="0">
                <a:solidFill>
                  <a:srgbClr val="FF6600"/>
                </a:solidFill>
                <a:latin typeface="Times New Roman"/>
                <a:cs typeface="Times New Roman"/>
              </a:rPr>
              <a:t>-	</a:t>
            </a:r>
            <a:r>
              <a:rPr lang="en-US" sz="2200" spc="-15" dirty="0">
                <a:latin typeface="Times New Roman"/>
                <a:cs typeface="Times New Roman"/>
              </a:rPr>
              <a:t>For years, </a:t>
            </a:r>
            <a:r>
              <a:rPr lang="en-US" sz="2200" spc="-5" dirty="0">
                <a:latin typeface="Times New Roman"/>
                <a:cs typeface="Times New Roman"/>
              </a:rPr>
              <a:t>companies </a:t>
            </a:r>
            <a:r>
              <a:rPr lang="en-US" sz="2200" spc="-10" dirty="0">
                <a:latin typeface="Times New Roman"/>
                <a:cs typeface="Times New Roman"/>
              </a:rPr>
              <a:t>have </a:t>
            </a:r>
            <a:r>
              <a:rPr lang="en-US" sz="2200" dirty="0">
                <a:latin typeface="Times New Roman"/>
                <a:cs typeface="Times New Roman"/>
              </a:rPr>
              <a:t>been using </a:t>
            </a:r>
            <a:r>
              <a:rPr lang="en-IN" sz="2200" spc="-5" dirty="0">
                <a:latin typeface="Times New Roman"/>
                <a:cs typeface="Times New Roman"/>
              </a:rPr>
              <a:t>information    </a:t>
            </a:r>
            <a:r>
              <a:rPr lang="en-US" sz="2200" spc="-20" dirty="0">
                <a:latin typeface="Times New Roman"/>
                <a:cs typeface="Times New Roman"/>
              </a:rPr>
              <a:t>te</a:t>
            </a:r>
            <a:r>
              <a:rPr lang="en-US" sz="2200" spc="30" dirty="0">
                <a:latin typeface="Times New Roman"/>
                <a:cs typeface="Times New Roman"/>
              </a:rPr>
              <a:t>c</a:t>
            </a:r>
            <a:r>
              <a:rPr lang="en-US" sz="2200" dirty="0">
                <a:latin typeface="Times New Roman"/>
                <a:cs typeface="Times New Roman"/>
              </a:rPr>
              <a:t>hno</a:t>
            </a:r>
            <a:r>
              <a:rPr lang="en-US" sz="2200" spc="-20" dirty="0">
                <a:latin typeface="Times New Roman"/>
                <a:cs typeface="Times New Roman"/>
              </a:rPr>
              <a:t>l</a:t>
            </a:r>
            <a:r>
              <a:rPr lang="en-US" sz="2200" spc="-55" dirty="0">
                <a:latin typeface="Times New Roman"/>
                <a:cs typeface="Times New Roman"/>
              </a:rPr>
              <a:t>o</a:t>
            </a:r>
            <a:r>
              <a:rPr lang="en-US" sz="2200" spc="45" dirty="0">
                <a:latin typeface="Times New Roman"/>
                <a:cs typeface="Times New Roman"/>
              </a:rPr>
              <a:t>g</a:t>
            </a:r>
            <a:r>
              <a:rPr lang="en-US" sz="2200" dirty="0">
                <a:latin typeface="Times New Roman"/>
                <a:cs typeface="Times New Roman"/>
              </a:rPr>
              <a:t>y </a:t>
            </a:r>
            <a:r>
              <a:rPr lang="en-US" sz="2200" spc="30" dirty="0">
                <a:latin typeface="Times New Roman"/>
                <a:cs typeface="Times New Roman"/>
              </a:rPr>
              <a:t>t</a:t>
            </a:r>
            <a:r>
              <a:rPr lang="en-US" sz="2200" dirty="0">
                <a:latin typeface="Times New Roman"/>
                <a:cs typeface="Times New Roman"/>
              </a:rPr>
              <a:t>o </a:t>
            </a:r>
            <a:r>
              <a:rPr lang="en-US" sz="2200" spc="-15" dirty="0">
                <a:latin typeface="Times New Roman"/>
                <a:cs typeface="Times New Roman"/>
              </a:rPr>
              <a:t>m</a:t>
            </a:r>
            <a:r>
              <a:rPr lang="en-US" sz="2200" spc="30" dirty="0">
                <a:latin typeface="Times New Roman"/>
                <a:cs typeface="Times New Roman"/>
              </a:rPr>
              <a:t>a</a:t>
            </a:r>
            <a:r>
              <a:rPr lang="en-US" sz="2200" dirty="0">
                <a:latin typeface="Times New Roman"/>
                <a:cs typeface="Times New Roman"/>
              </a:rPr>
              <a:t>ke </a:t>
            </a:r>
            <a:r>
              <a:rPr lang="en-US" sz="2200" spc="30" dirty="0">
                <a:latin typeface="Times New Roman"/>
                <a:cs typeface="Times New Roman"/>
              </a:rPr>
              <a:t>t</a:t>
            </a:r>
            <a:r>
              <a:rPr lang="en-US" sz="2200" spc="-50" dirty="0">
                <a:latin typeface="Times New Roman"/>
                <a:cs typeface="Times New Roman"/>
              </a:rPr>
              <a:t>h</a:t>
            </a:r>
            <a:r>
              <a:rPr lang="en-US" sz="2200" spc="30" dirty="0">
                <a:latin typeface="Times New Roman"/>
                <a:cs typeface="Times New Roman"/>
              </a:rPr>
              <a:t>e</a:t>
            </a:r>
            <a:r>
              <a:rPr lang="en-US" sz="2200" spc="-20" dirty="0">
                <a:latin typeface="Times New Roman"/>
                <a:cs typeface="Times New Roman"/>
              </a:rPr>
              <a:t>i</a:t>
            </a:r>
            <a:r>
              <a:rPr lang="en-US" sz="2200" dirty="0">
                <a:latin typeface="Times New Roman"/>
                <a:cs typeface="Times New Roman"/>
              </a:rPr>
              <a:t>r </a:t>
            </a:r>
            <a:r>
              <a:rPr lang="en-US" sz="2200" spc="-55" dirty="0">
                <a:latin typeface="Times New Roman"/>
                <a:cs typeface="Times New Roman"/>
              </a:rPr>
              <a:t>o</a:t>
            </a:r>
            <a:r>
              <a:rPr lang="en-US" sz="2200" dirty="0">
                <a:latin typeface="Times New Roman"/>
                <a:cs typeface="Times New Roman"/>
              </a:rPr>
              <a:t>p</a:t>
            </a:r>
            <a:r>
              <a:rPr lang="en-US" sz="2200" spc="-20" dirty="0">
                <a:latin typeface="Times New Roman"/>
                <a:cs typeface="Times New Roman"/>
              </a:rPr>
              <a:t>e</a:t>
            </a:r>
            <a:r>
              <a:rPr lang="en-US" sz="2200" dirty="0">
                <a:latin typeface="Times New Roman"/>
                <a:cs typeface="Times New Roman"/>
              </a:rPr>
              <a:t>r</a:t>
            </a:r>
            <a:r>
              <a:rPr lang="en-US" sz="2200" spc="-15" dirty="0">
                <a:latin typeface="Times New Roman"/>
                <a:cs typeface="Times New Roman"/>
              </a:rPr>
              <a:t>a</a:t>
            </a:r>
            <a:r>
              <a:rPr lang="en-US" sz="2200" spc="30" dirty="0">
                <a:latin typeface="Times New Roman"/>
                <a:cs typeface="Times New Roman"/>
              </a:rPr>
              <a:t>t</a:t>
            </a:r>
            <a:r>
              <a:rPr lang="en-US" sz="2200" spc="-20" dirty="0">
                <a:latin typeface="Times New Roman"/>
                <a:cs typeface="Times New Roman"/>
              </a:rPr>
              <a:t>i</a:t>
            </a:r>
            <a:r>
              <a:rPr lang="en-US" sz="2200" spc="45" dirty="0">
                <a:latin typeface="Times New Roman"/>
                <a:cs typeface="Times New Roman"/>
              </a:rPr>
              <a:t>o</a:t>
            </a:r>
            <a:r>
              <a:rPr lang="en-US" sz="2200" spc="-55" dirty="0">
                <a:latin typeface="Times New Roman"/>
                <a:cs typeface="Times New Roman"/>
              </a:rPr>
              <a:t>n</a:t>
            </a:r>
            <a:r>
              <a:rPr lang="en-US" sz="2200" spc="-5" dirty="0">
                <a:latin typeface="Times New Roman"/>
                <a:cs typeface="Times New Roman"/>
              </a:rPr>
              <a:t>s more efficient.</a:t>
            </a:r>
            <a:endParaRPr lang="en-US" sz="2200" dirty="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47369" y="1474406"/>
            <a:ext cx="8070215" cy="353949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Times New Roman"/>
                <a:cs typeface="Times New Roman"/>
              </a:rPr>
              <a:t>Big</a:t>
            </a:r>
            <a:r>
              <a:rPr sz="2400" b="1" spc="-55" dirty="0">
                <a:solidFill>
                  <a:srgbClr val="006FC0"/>
                </a:solidFill>
                <a:latin typeface="Times New Roman"/>
                <a:cs typeface="Times New Roman"/>
              </a:rPr>
              <a:t> </a:t>
            </a:r>
            <a:r>
              <a:rPr sz="2400" b="1" dirty="0">
                <a:solidFill>
                  <a:srgbClr val="006FC0"/>
                </a:solidFill>
                <a:latin typeface="Times New Roman"/>
                <a:cs typeface="Times New Roman"/>
              </a:rPr>
              <a:t>Data</a:t>
            </a:r>
            <a:r>
              <a:rPr sz="2400" b="1" spc="10" dirty="0">
                <a:solidFill>
                  <a:srgbClr val="006FC0"/>
                </a:solidFill>
                <a:latin typeface="Times New Roman"/>
                <a:cs typeface="Times New Roman"/>
              </a:rPr>
              <a:t> </a:t>
            </a:r>
            <a:r>
              <a:rPr sz="2400" b="1" dirty="0">
                <a:solidFill>
                  <a:srgbClr val="006FC0"/>
                </a:solidFill>
                <a:latin typeface="Times New Roman"/>
                <a:cs typeface="Times New Roman"/>
              </a:rPr>
              <a:t>Used</a:t>
            </a:r>
            <a:r>
              <a:rPr sz="2400" b="1" spc="25" dirty="0">
                <a:solidFill>
                  <a:srgbClr val="006FC0"/>
                </a:solidFill>
                <a:latin typeface="Times New Roman"/>
                <a:cs typeface="Times New Roman"/>
              </a:rPr>
              <a:t> </a:t>
            </a:r>
            <a:r>
              <a:rPr sz="2400" b="1" spc="-10" dirty="0">
                <a:solidFill>
                  <a:srgbClr val="006FC0"/>
                </a:solidFill>
                <a:latin typeface="Times New Roman"/>
                <a:cs typeface="Times New Roman"/>
              </a:rPr>
              <a:t>in</a:t>
            </a:r>
            <a:r>
              <a:rPr sz="2400" b="1" spc="1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20" dirty="0">
                <a:solidFill>
                  <a:srgbClr val="006FC0"/>
                </a:solidFill>
                <a:latin typeface="Times New Roman"/>
                <a:cs typeface="Times New Roman"/>
              </a:rPr>
              <a:t>Functional</a:t>
            </a:r>
            <a:r>
              <a:rPr sz="2400" b="1" spc="140" dirty="0">
                <a:solidFill>
                  <a:srgbClr val="006FC0"/>
                </a:solidFill>
                <a:latin typeface="Times New Roman"/>
                <a:cs typeface="Times New Roman"/>
              </a:rPr>
              <a:t> </a:t>
            </a:r>
            <a:r>
              <a:rPr sz="2400" b="1" spc="-5" dirty="0">
                <a:solidFill>
                  <a:srgbClr val="006FC0"/>
                </a:solidFill>
                <a:latin typeface="Times New Roman"/>
                <a:cs typeface="Times New Roman"/>
              </a:rPr>
              <a:t>Areas</a:t>
            </a:r>
            <a:r>
              <a:rPr sz="2400" b="1" spc="20" dirty="0">
                <a:solidFill>
                  <a:srgbClr val="006FC0"/>
                </a:solidFill>
                <a:latin typeface="Times New Roman"/>
                <a:cs typeface="Times New Roman"/>
              </a:rPr>
              <a:t> </a:t>
            </a:r>
            <a:r>
              <a:rPr sz="2400" b="1" spc="-5" dirty="0">
                <a:solidFill>
                  <a:srgbClr val="006FC0"/>
                </a:solidFill>
                <a:latin typeface="Times New Roman"/>
                <a:cs typeface="Times New Roman"/>
              </a:rPr>
              <a:t>of</a:t>
            </a:r>
            <a:r>
              <a:rPr sz="2400" b="1" spc="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15" dirty="0">
                <a:solidFill>
                  <a:srgbClr val="006FC0"/>
                </a:solidFill>
                <a:latin typeface="Times New Roman"/>
                <a:cs typeface="Times New Roman"/>
              </a:rPr>
              <a:t>Organization</a:t>
            </a:r>
            <a:endParaRPr sz="2400">
              <a:latin typeface="Times New Roman"/>
              <a:cs typeface="Times New Roman"/>
            </a:endParaRPr>
          </a:p>
          <a:p>
            <a:pPr>
              <a:lnSpc>
                <a:spcPct val="100000"/>
              </a:lnSpc>
              <a:spcBef>
                <a:spcPts val="55"/>
              </a:spcBef>
            </a:pPr>
            <a:endParaRPr sz="2650">
              <a:latin typeface="Times New Roman"/>
              <a:cs typeface="Times New Roman"/>
            </a:endParaRPr>
          </a:p>
          <a:p>
            <a:pPr marL="469900" marR="5080" indent="-457834" algn="just">
              <a:lnSpc>
                <a:spcPct val="107800"/>
              </a:lnSpc>
            </a:pPr>
            <a:r>
              <a:rPr sz="2400" b="1" dirty="0">
                <a:latin typeface="Times New Roman"/>
                <a:cs typeface="Times New Roman"/>
              </a:rPr>
              <a:t>4.</a:t>
            </a:r>
            <a:r>
              <a:rPr sz="2400" b="1" spc="5" dirty="0">
                <a:latin typeface="Times New Roman"/>
                <a:cs typeface="Times New Roman"/>
              </a:rPr>
              <a:t> </a:t>
            </a:r>
            <a:r>
              <a:rPr sz="2400" b="1" spc="-5" dirty="0">
                <a:solidFill>
                  <a:srgbClr val="FF6600"/>
                </a:solidFill>
                <a:latin typeface="Times New Roman"/>
                <a:cs typeface="Times New Roman"/>
              </a:rPr>
              <a:t>Marketing </a:t>
            </a:r>
            <a:r>
              <a:rPr sz="2400" b="1" dirty="0">
                <a:solidFill>
                  <a:srgbClr val="FF6600"/>
                </a:solidFill>
                <a:latin typeface="Times New Roman"/>
                <a:cs typeface="Times New Roman"/>
              </a:rPr>
              <a:t>- </a:t>
            </a:r>
            <a:r>
              <a:rPr sz="2400" spc="-15" dirty="0">
                <a:latin typeface="Times New Roman"/>
                <a:cs typeface="Times New Roman"/>
              </a:rPr>
              <a:t>Marketing </a:t>
            </a:r>
            <a:r>
              <a:rPr sz="2400" spc="-5" dirty="0">
                <a:latin typeface="Times New Roman"/>
                <a:cs typeface="Times New Roman"/>
              </a:rPr>
              <a:t>managers </a:t>
            </a:r>
            <a:r>
              <a:rPr sz="2400" spc="-10" dirty="0">
                <a:latin typeface="Times New Roman"/>
                <a:cs typeface="Times New Roman"/>
              </a:rPr>
              <a:t>have </a:t>
            </a:r>
            <a:r>
              <a:rPr sz="2400" dirty="0">
                <a:latin typeface="Times New Roman"/>
                <a:cs typeface="Times New Roman"/>
              </a:rPr>
              <a:t>used </a:t>
            </a:r>
            <a:r>
              <a:rPr sz="2400" spc="-10" dirty="0">
                <a:latin typeface="Times New Roman"/>
                <a:cs typeface="Times New Roman"/>
              </a:rPr>
              <a:t>data to </a:t>
            </a:r>
            <a:r>
              <a:rPr sz="2400" spc="-15" dirty="0">
                <a:latin typeface="Times New Roman"/>
                <a:cs typeface="Times New Roman"/>
              </a:rPr>
              <a:t>better </a:t>
            </a:r>
            <a:r>
              <a:rPr sz="2400" spc="-10" dirty="0">
                <a:latin typeface="Times New Roman"/>
                <a:cs typeface="Times New Roman"/>
              </a:rPr>
              <a:t> </a:t>
            </a:r>
            <a:r>
              <a:rPr sz="2400" spc="-5" dirty="0">
                <a:latin typeface="Times New Roman"/>
                <a:cs typeface="Times New Roman"/>
              </a:rPr>
              <a:t>understand</a:t>
            </a:r>
            <a:r>
              <a:rPr sz="2400" dirty="0">
                <a:latin typeface="Times New Roman"/>
                <a:cs typeface="Times New Roman"/>
              </a:rPr>
              <a:t> </a:t>
            </a:r>
            <a:r>
              <a:rPr sz="2400" spc="-5" dirty="0">
                <a:latin typeface="Times New Roman"/>
                <a:cs typeface="Times New Roman"/>
              </a:rPr>
              <a:t>their</a:t>
            </a:r>
            <a:r>
              <a:rPr sz="2400" dirty="0">
                <a:latin typeface="Times New Roman"/>
                <a:cs typeface="Times New Roman"/>
              </a:rPr>
              <a:t> </a:t>
            </a:r>
            <a:r>
              <a:rPr sz="2400" spc="-5" dirty="0">
                <a:latin typeface="Times New Roman"/>
                <a:cs typeface="Times New Roman"/>
              </a:rPr>
              <a:t>customers</a:t>
            </a:r>
            <a:r>
              <a:rPr sz="2400" dirty="0">
                <a:latin typeface="Times New Roman"/>
                <a:cs typeface="Times New Roman"/>
              </a:rPr>
              <a:t> </a:t>
            </a:r>
            <a:r>
              <a:rPr sz="2400" spc="-10" dirty="0">
                <a:latin typeface="Times New Roman"/>
                <a:cs typeface="Times New Roman"/>
              </a:rPr>
              <a:t>and</a:t>
            </a:r>
            <a:r>
              <a:rPr sz="2400" spc="-5" dirty="0">
                <a:latin typeface="Times New Roman"/>
                <a:cs typeface="Times New Roman"/>
              </a:rPr>
              <a:t> </a:t>
            </a:r>
            <a:r>
              <a:rPr sz="2400" spc="15" dirty="0">
                <a:latin typeface="Times New Roman"/>
                <a:cs typeface="Times New Roman"/>
              </a:rPr>
              <a:t>to</a:t>
            </a:r>
            <a:r>
              <a:rPr sz="2400" spc="20" dirty="0">
                <a:latin typeface="Times New Roman"/>
                <a:cs typeface="Times New Roman"/>
              </a:rPr>
              <a:t> </a:t>
            </a:r>
            <a:r>
              <a:rPr sz="2400" dirty="0">
                <a:latin typeface="Times New Roman"/>
                <a:cs typeface="Times New Roman"/>
              </a:rPr>
              <a:t>target</a:t>
            </a:r>
            <a:r>
              <a:rPr sz="2400" spc="5" dirty="0">
                <a:latin typeface="Times New Roman"/>
                <a:cs typeface="Times New Roman"/>
              </a:rPr>
              <a:t> </a:t>
            </a:r>
            <a:r>
              <a:rPr sz="2400" spc="-5" dirty="0">
                <a:latin typeface="Times New Roman"/>
                <a:cs typeface="Times New Roman"/>
              </a:rPr>
              <a:t>their</a:t>
            </a:r>
            <a:r>
              <a:rPr sz="2400" spc="590" dirty="0">
                <a:latin typeface="Times New Roman"/>
                <a:cs typeface="Times New Roman"/>
              </a:rPr>
              <a:t> </a:t>
            </a:r>
            <a:r>
              <a:rPr sz="2400" spc="-15" dirty="0">
                <a:latin typeface="Times New Roman"/>
                <a:cs typeface="Times New Roman"/>
              </a:rPr>
              <a:t>marketing </a:t>
            </a:r>
            <a:r>
              <a:rPr sz="2400" spc="-10" dirty="0">
                <a:latin typeface="Times New Roman"/>
                <a:cs typeface="Times New Roman"/>
              </a:rPr>
              <a:t> </a:t>
            </a:r>
            <a:r>
              <a:rPr sz="2400" spc="-30" dirty="0">
                <a:latin typeface="Times New Roman"/>
                <a:cs typeface="Times New Roman"/>
              </a:rPr>
              <a:t>efforts</a:t>
            </a:r>
            <a:r>
              <a:rPr sz="2400" spc="165" dirty="0">
                <a:latin typeface="Times New Roman"/>
                <a:cs typeface="Times New Roman"/>
              </a:rPr>
              <a:t> </a:t>
            </a:r>
            <a:r>
              <a:rPr sz="2400" spc="-20" dirty="0">
                <a:latin typeface="Times New Roman"/>
                <a:cs typeface="Times New Roman"/>
              </a:rPr>
              <a:t>more</a:t>
            </a:r>
            <a:r>
              <a:rPr sz="2400" spc="85" dirty="0">
                <a:latin typeface="Times New Roman"/>
                <a:cs typeface="Times New Roman"/>
              </a:rPr>
              <a:t> </a:t>
            </a:r>
            <a:r>
              <a:rPr sz="2400" spc="-35" dirty="0">
                <a:latin typeface="Times New Roman"/>
                <a:cs typeface="Times New Roman"/>
              </a:rPr>
              <a:t>directly.</a:t>
            </a:r>
            <a:endParaRPr sz="2400">
              <a:latin typeface="Times New Roman"/>
              <a:cs typeface="Times New Roman"/>
            </a:endParaRPr>
          </a:p>
          <a:p>
            <a:pPr>
              <a:lnSpc>
                <a:spcPct val="100000"/>
              </a:lnSpc>
              <a:spcBef>
                <a:spcPts val="15"/>
              </a:spcBef>
            </a:pPr>
            <a:endParaRPr sz="3050">
              <a:latin typeface="Times New Roman"/>
              <a:cs typeface="Times New Roman"/>
            </a:endParaRPr>
          </a:p>
          <a:p>
            <a:pPr marL="927735">
              <a:lnSpc>
                <a:spcPct val="100000"/>
              </a:lnSpc>
            </a:pPr>
            <a:r>
              <a:rPr sz="2200" b="1" spc="-5" dirty="0">
                <a:solidFill>
                  <a:srgbClr val="00707C"/>
                </a:solidFill>
                <a:latin typeface="Times New Roman"/>
                <a:cs typeface="Times New Roman"/>
              </a:rPr>
              <a:t>Netflix</a:t>
            </a:r>
            <a:r>
              <a:rPr sz="2200" b="1" spc="5" dirty="0">
                <a:solidFill>
                  <a:srgbClr val="00707C"/>
                </a:solidFill>
                <a:latin typeface="Times New Roman"/>
                <a:cs typeface="Times New Roman"/>
              </a:rPr>
              <a:t> </a:t>
            </a:r>
            <a:r>
              <a:rPr sz="2200" spc="-25" dirty="0">
                <a:latin typeface="Times New Roman"/>
                <a:cs typeface="Times New Roman"/>
              </a:rPr>
              <a:t>uses</a:t>
            </a:r>
            <a:r>
              <a:rPr sz="2200" spc="105" dirty="0">
                <a:latin typeface="Times New Roman"/>
                <a:cs typeface="Times New Roman"/>
              </a:rPr>
              <a:t> </a:t>
            </a:r>
            <a:r>
              <a:rPr sz="2200" spc="-5" dirty="0">
                <a:latin typeface="Times New Roman"/>
                <a:cs typeface="Times New Roman"/>
              </a:rPr>
              <a:t>big</a:t>
            </a:r>
            <a:r>
              <a:rPr sz="2200" dirty="0">
                <a:latin typeface="Times New Roman"/>
                <a:cs typeface="Times New Roman"/>
              </a:rPr>
              <a:t> </a:t>
            </a:r>
            <a:r>
              <a:rPr sz="2200" spc="-15" dirty="0">
                <a:latin typeface="Times New Roman"/>
                <a:cs typeface="Times New Roman"/>
              </a:rPr>
              <a:t>data</a:t>
            </a:r>
            <a:r>
              <a:rPr sz="2200" spc="30" dirty="0">
                <a:latin typeface="Times New Roman"/>
                <a:cs typeface="Times New Roman"/>
              </a:rPr>
              <a:t> </a:t>
            </a:r>
            <a:r>
              <a:rPr sz="2200" spc="-15" dirty="0">
                <a:latin typeface="Times New Roman"/>
                <a:cs typeface="Times New Roman"/>
              </a:rPr>
              <a:t>analytics</a:t>
            </a:r>
            <a:r>
              <a:rPr sz="2200" spc="150" dirty="0">
                <a:latin typeface="Times New Roman"/>
                <a:cs typeface="Times New Roman"/>
              </a:rPr>
              <a:t> </a:t>
            </a:r>
            <a:r>
              <a:rPr sz="2200" spc="-30" dirty="0">
                <a:latin typeface="Times New Roman"/>
                <a:cs typeface="Times New Roman"/>
              </a:rPr>
              <a:t>for</a:t>
            </a:r>
            <a:r>
              <a:rPr sz="2200" spc="70" dirty="0">
                <a:latin typeface="Times New Roman"/>
                <a:cs typeface="Times New Roman"/>
              </a:rPr>
              <a:t> </a:t>
            </a:r>
            <a:r>
              <a:rPr sz="2200" spc="-15" dirty="0">
                <a:latin typeface="Times New Roman"/>
                <a:cs typeface="Times New Roman"/>
              </a:rPr>
              <a:t>targeted</a:t>
            </a:r>
            <a:r>
              <a:rPr sz="2200" spc="95" dirty="0">
                <a:latin typeface="Times New Roman"/>
                <a:cs typeface="Times New Roman"/>
              </a:rPr>
              <a:t> </a:t>
            </a:r>
            <a:r>
              <a:rPr sz="2200" spc="-25" dirty="0">
                <a:latin typeface="Times New Roman"/>
                <a:cs typeface="Times New Roman"/>
              </a:rPr>
              <a:t>advertising.</a:t>
            </a:r>
            <a:endParaRPr sz="2200">
              <a:latin typeface="Times New Roman"/>
              <a:cs typeface="Times New Roman"/>
            </a:endParaRPr>
          </a:p>
          <a:p>
            <a:pPr marL="927735">
              <a:lnSpc>
                <a:spcPct val="100000"/>
              </a:lnSpc>
              <a:spcBef>
                <a:spcPts val="465"/>
              </a:spcBef>
            </a:pPr>
            <a:r>
              <a:rPr sz="2200" b="1" spc="5" dirty="0">
                <a:solidFill>
                  <a:srgbClr val="00707C"/>
                </a:solidFill>
                <a:latin typeface="Times New Roman"/>
                <a:cs typeface="Times New Roman"/>
              </a:rPr>
              <a:t>Coca-Cola</a:t>
            </a:r>
            <a:r>
              <a:rPr sz="2200" b="1" spc="-50" dirty="0">
                <a:solidFill>
                  <a:srgbClr val="00707C"/>
                </a:solidFill>
                <a:latin typeface="Times New Roman"/>
                <a:cs typeface="Times New Roman"/>
              </a:rPr>
              <a:t> </a:t>
            </a:r>
            <a:r>
              <a:rPr sz="2200" spc="-25" dirty="0">
                <a:latin typeface="Times New Roman"/>
                <a:cs typeface="Times New Roman"/>
              </a:rPr>
              <a:t>uses</a:t>
            </a:r>
            <a:r>
              <a:rPr sz="2200" spc="95" dirty="0">
                <a:latin typeface="Times New Roman"/>
                <a:cs typeface="Times New Roman"/>
              </a:rPr>
              <a:t> </a:t>
            </a:r>
            <a:r>
              <a:rPr sz="2200" spc="-5" dirty="0">
                <a:latin typeface="Times New Roman"/>
                <a:cs typeface="Times New Roman"/>
              </a:rPr>
              <a:t>big</a:t>
            </a:r>
            <a:r>
              <a:rPr sz="2200" dirty="0">
                <a:latin typeface="Times New Roman"/>
                <a:cs typeface="Times New Roman"/>
              </a:rPr>
              <a:t> </a:t>
            </a:r>
            <a:r>
              <a:rPr sz="2200" spc="-15" dirty="0">
                <a:latin typeface="Times New Roman"/>
                <a:cs typeface="Times New Roman"/>
              </a:rPr>
              <a:t>data</a:t>
            </a:r>
            <a:r>
              <a:rPr sz="2200" spc="25" dirty="0">
                <a:latin typeface="Times New Roman"/>
                <a:cs typeface="Times New Roman"/>
              </a:rPr>
              <a:t> </a:t>
            </a:r>
            <a:r>
              <a:rPr sz="2200" spc="-15" dirty="0">
                <a:latin typeface="Times New Roman"/>
                <a:cs typeface="Times New Roman"/>
              </a:rPr>
              <a:t>analytics</a:t>
            </a:r>
            <a:r>
              <a:rPr sz="2200" spc="95" dirty="0">
                <a:latin typeface="Times New Roman"/>
                <a:cs typeface="Times New Roman"/>
              </a:rPr>
              <a:t> </a:t>
            </a:r>
            <a:r>
              <a:rPr sz="2200" spc="-10" dirty="0">
                <a:latin typeface="Times New Roman"/>
                <a:cs typeface="Times New Roman"/>
              </a:rPr>
              <a:t>to</a:t>
            </a:r>
            <a:r>
              <a:rPr sz="2200" spc="45" dirty="0">
                <a:latin typeface="Times New Roman"/>
                <a:cs typeface="Times New Roman"/>
              </a:rPr>
              <a:t> </a:t>
            </a:r>
            <a:r>
              <a:rPr sz="2200" spc="-25" dirty="0">
                <a:latin typeface="Times New Roman"/>
                <a:cs typeface="Times New Roman"/>
              </a:rPr>
              <a:t>drive</a:t>
            </a:r>
            <a:r>
              <a:rPr sz="2200" spc="75" dirty="0">
                <a:latin typeface="Times New Roman"/>
                <a:cs typeface="Times New Roman"/>
              </a:rPr>
              <a:t> </a:t>
            </a:r>
            <a:r>
              <a:rPr sz="2200" spc="-35" dirty="0">
                <a:latin typeface="Times New Roman"/>
                <a:cs typeface="Times New Roman"/>
              </a:rPr>
              <a:t>customer</a:t>
            </a:r>
            <a:r>
              <a:rPr sz="2200" spc="220" dirty="0">
                <a:latin typeface="Times New Roman"/>
                <a:cs typeface="Times New Roman"/>
              </a:rPr>
              <a:t> </a:t>
            </a:r>
            <a:r>
              <a:rPr sz="2200" spc="-25" dirty="0">
                <a:latin typeface="Times New Roman"/>
                <a:cs typeface="Times New Roman"/>
              </a:rPr>
              <a:t>retention.</a:t>
            </a:r>
            <a:endParaRPr sz="2200">
              <a:latin typeface="Times New Roman"/>
              <a:cs typeface="Times New Roman"/>
            </a:endParaRPr>
          </a:p>
          <a:p>
            <a:pPr marL="927735">
              <a:lnSpc>
                <a:spcPct val="100000"/>
              </a:lnSpc>
              <a:spcBef>
                <a:spcPts val="459"/>
              </a:spcBef>
            </a:pPr>
            <a:r>
              <a:rPr sz="2200" b="1" dirty="0">
                <a:solidFill>
                  <a:srgbClr val="00707C"/>
                </a:solidFill>
                <a:latin typeface="Times New Roman"/>
                <a:cs typeface="Times New Roman"/>
              </a:rPr>
              <a:t>UOB</a:t>
            </a:r>
            <a:r>
              <a:rPr sz="2200" b="1" spc="-20" dirty="0">
                <a:solidFill>
                  <a:srgbClr val="00707C"/>
                </a:solidFill>
                <a:latin typeface="Times New Roman"/>
                <a:cs typeface="Times New Roman"/>
              </a:rPr>
              <a:t> </a:t>
            </a:r>
            <a:r>
              <a:rPr sz="2200" b="1" spc="-15" dirty="0">
                <a:solidFill>
                  <a:srgbClr val="00707C"/>
                </a:solidFill>
                <a:latin typeface="Times New Roman"/>
                <a:cs typeface="Times New Roman"/>
              </a:rPr>
              <a:t>Bank,</a:t>
            </a:r>
            <a:r>
              <a:rPr sz="2200" b="1" spc="100" dirty="0">
                <a:solidFill>
                  <a:srgbClr val="00707C"/>
                </a:solidFill>
                <a:latin typeface="Times New Roman"/>
                <a:cs typeface="Times New Roman"/>
              </a:rPr>
              <a:t> </a:t>
            </a:r>
            <a:r>
              <a:rPr sz="2200" spc="-25" dirty="0">
                <a:latin typeface="Times New Roman"/>
                <a:cs typeface="Times New Roman"/>
              </a:rPr>
              <a:t>Singapore</a:t>
            </a:r>
            <a:r>
              <a:rPr sz="2200" spc="165" dirty="0">
                <a:latin typeface="Times New Roman"/>
                <a:cs typeface="Times New Roman"/>
              </a:rPr>
              <a:t> </a:t>
            </a:r>
            <a:r>
              <a:rPr sz="2200" spc="-25" dirty="0">
                <a:latin typeface="Times New Roman"/>
                <a:cs typeface="Times New Roman"/>
              </a:rPr>
              <a:t>uses</a:t>
            </a:r>
            <a:r>
              <a:rPr sz="2200" spc="100" dirty="0">
                <a:latin typeface="Times New Roman"/>
                <a:cs typeface="Times New Roman"/>
              </a:rPr>
              <a:t> </a:t>
            </a:r>
            <a:r>
              <a:rPr sz="2200" spc="-5" dirty="0">
                <a:latin typeface="Times New Roman"/>
                <a:cs typeface="Times New Roman"/>
              </a:rPr>
              <a:t>big</a:t>
            </a:r>
            <a:r>
              <a:rPr sz="2200" dirty="0">
                <a:latin typeface="Times New Roman"/>
                <a:cs typeface="Times New Roman"/>
              </a:rPr>
              <a:t> </a:t>
            </a:r>
            <a:r>
              <a:rPr sz="2200" spc="-15" dirty="0">
                <a:latin typeface="Times New Roman"/>
                <a:cs typeface="Times New Roman"/>
              </a:rPr>
              <a:t>data</a:t>
            </a:r>
            <a:r>
              <a:rPr sz="2200" spc="25" dirty="0">
                <a:latin typeface="Times New Roman"/>
                <a:cs typeface="Times New Roman"/>
              </a:rPr>
              <a:t> </a:t>
            </a:r>
            <a:r>
              <a:rPr sz="2200" spc="-10" dirty="0">
                <a:latin typeface="Times New Roman"/>
                <a:cs typeface="Times New Roman"/>
              </a:rPr>
              <a:t>to</a:t>
            </a:r>
            <a:r>
              <a:rPr sz="2200" spc="5" dirty="0">
                <a:latin typeface="Times New Roman"/>
                <a:cs typeface="Times New Roman"/>
              </a:rPr>
              <a:t> </a:t>
            </a:r>
            <a:r>
              <a:rPr sz="2200" spc="-25" dirty="0">
                <a:latin typeface="Times New Roman"/>
                <a:cs typeface="Times New Roman"/>
              </a:rPr>
              <a:t>drive</a:t>
            </a:r>
            <a:r>
              <a:rPr sz="2200" spc="125" dirty="0">
                <a:latin typeface="Times New Roman"/>
                <a:cs typeface="Times New Roman"/>
              </a:rPr>
              <a:t> </a:t>
            </a:r>
            <a:r>
              <a:rPr sz="2200" spc="-5" dirty="0">
                <a:latin typeface="Times New Roman"/>
                <a:cs typeface="Times New Roman"/>
              </a:rPr>
              <a:t>risk</a:t>
            </a:r>
            <a:r>
              <a:rPr sz="2200" dirty="0">
                <a:latin typeface="Times New Roman"/>
                <a:cs typeface="Times New Roman"/>
              </a:rPr>
              <a:t> </a:t>
            </a:r>
            <a:r>
              <a:rPr sz="2200" spc="-25" dirty="0">
                <a:latin typeface="Times New Roman"/>
                <a:cs typeface="Times New Roman"/>
              </a:rPr>
              <a:t>management</a:t>
            </a:r>
            <a:endParaRPr sz="22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304800"/>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dirty="0">
              <a:latin typeface="Times New Roman"/>
              <a:cs typeface="Times New Roman"/>
            </a:endParaRPr>
          </a:p>
        </p:txBody>
      </p:sp>
      <p:sp>
        <p:nvSpPr>
          <p:cNvPr id="3" name="object 3"/>
          <p:cNvSpPr txBox="1"/>
          <p:nvPr/>
        </p:nvSpPr>
        <p:spPr>
          <a:xfrm>
            <a:off x="536257" y="980283"/>
            <a:ext cx="8291831" cy="5605637"/>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Times New Roman"/>
                <a:cs typeface="Times New Roman"/>
              </a:rPr>
              <a:t>Big</a:t>
            </a:r>
            <a:r>
              <a:rPr sz="2400" b="1" spc="-55" dirty="0">
                <a:solidFill>
                  <a:srgbClr val="006FC0"/>
                </a:solidFill>
                <a:latin typeface="Times New Roman"/>
                <a:cs typeface="Times New Roman"/>
              </a:rPr>
              <a:t> </a:t>
            </a:r>
            <a:r>
              <a:rPr sz="2400" b="1" dirty="0">
                <a:solidFill>
                  <a:srgbClr val="006FC0"/>
                </a:solidFill>
                <a:latin typeface="Times New Roman"/>
                <a:cs typeface="Times New Roman"/>
              </a:rPr>
              <a:t>Data</a:t>
            </a:r>
            <a:r>
              <a:rPr sz="2400" b="1" spc="10" dirty="0">
                <a:solidFill>
                  <a:srgbClr val="006FC0"/>
                </a:solidFill>
                <a:latin typeface="Times New Roman"/>
                <a:cs typeface="Times New Roman"/>
              </a:rPr>
              <a:t> </a:t>
            </a:r>
            <a:r>
              <a:rPr sz="2400" b="1" dirty="0">
                <a:solidFill>
                  <a:srgbClr val="006FC0"/>
                </a:solidFill>
                <a:latin typeface="Times New Roman"/>
                <a:cs typeface="Times New Roman"/>
              </a:rPr>
              <a:t>Used</a:t>
            </a:r>
            <a:r>
              <a:rPr sz="2400" b="1" spc="25" dirty="0">
                <a:solidFill>
                  <a:srgbClr val="006FC0"/>
                </a:solidFill>
                <a:latin typeface="Times New Roman"/>
                <a:cs typeface="Times New Roman"/>
              </a:rPr>
              <a:t> </a:t>
            </a:r>
            <a:r>
              <a:rPr sz="2400" b="1" spc="-10" dirty="0">
                <a:solidFill>
                  <a:srgbClr val="006FC0"/>
                </a:solidFill>
                <a:latin typeface="Times New Roman"/>
                <a:cs typeface="Times New Roman"/>
              </a:rPr>
              <a:t>in</a:t>
            </a:r>
            <a:r>
              <a:rPr sz="2400" b="1" spc="1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20" dirty="0">
                <a:solidFill>
                  <a:srgbClr val="006FC0"/>
                </a:solidFill>
                <a:latin typeface="Times New Roman"/>
                <a:cs typeface="Times New Roman"/>
              </a:rPr>
              <a:t>Functional</a:t>
            </a:r>
            <a:r>
              <a:rPr sz="2400" b="1" spc="140" dirty="0">
                <a:solidFill>
                  <a:srgbClr val="006FC0"/>
                </a:solidFill>
                <a:latin typeface="Times New Roman"/>
                <a:cs typeface="Times New Roman"/>
              </a:rPr>
              <a:t> </a:t>
            </a:r>
            <a:r>
              <a:rPr sz="2400" b="1" spc="-5" dirty="0">
                <a:solidFill>
                  <a:srgbClr val="006FC0"/>
                </a:solidFill>
                <a:latin typeface="Times New Roman"/>
                <a:cs typeface="Times New Roman"/>
              </a:rPr>
              <a:t>Areas</a:t>
            </a:r>
            <a:r>
              <a:rPr sz="2400" b="1" spc="20" dirty="0">
                <a:solidFill>
                  <a:srgbClr val="006FC0"/>
                </a:solidFill>
                <a:latin typeface="Times New Roman"/>
                <a:cs typeface="Times New Roman"/>
              </a:rPr>
              <a:t> </a:t>
            </a:r>
            <a:r>
              <a:rPr sz="2400" b="1" spc="-5" dirty="0">
                <a:solidFill>
                  <a:srgbClr val="006FC0"/>
                </a:solidFill>
                <a:latin typeface="Times New Roman"/>
                <a:cs typeface="Times New Roman"/>
              </a:rPr>
              <a:t>of</a:t>
            </a:r>
            <a:r>
              <a:rPr sz="2400" b="1" spc="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15" dirty="0">
                <a:solidFill>
                  <a:srgbClr val="006FC0"/>
                </a:solidFill>
                <a:latin typeface="Times New Roman"/>
                <a:cs typeface="Times New Roman"/>
              </a:rPr>
              <a:t>Organization</a:t>
            </a:r>
            <a:endParaRPr sz="2400" dirty="0">
              <a:latin typeface="Times New Roman"/>
              <a:cs typeface="Times New Roman"/>
            </a:endParaRPr>
          </a:p>
          <a:p>
            <a:pPr>
              <a:lnSpc>
                <a:spcPct val="100000"/>
              </a:lnSpc>
              <a:spcBef>
                <a:spcPts val="50"/>
              </a:spcBef>
            </a:pPr>
            <a:endParaRPr sz="1200" dirty="0">
              <a:latin typeface="Times New Roman"/>
              <a:cs typeface="Times New Roman"/>
            </a:endParaRPr>
          </a:p>
          <a:p>
            <a:pPr marL="265113" indent="-252413" algn="just">
              <a:lnSpc>
                <a:spcPct val="120000"/>
              </a:lnSpc>
              <a:tabLst>
                <a:tab pos="469900" algn="l"/>
                <a:tab pos="2312670" algn="l"/>
                <a:tab pos="3971290" algn="l"/>
                <a:tab pos="4276090" algn="l"/>
                <a:tab pos="5089525" algn="l"/>
                <a:tab pos="6690995" algn="l"/>
                <a:tab pos="7071995" algn="l"/>
              </a:tabLst>
            </a:pPr>
            <a:r>
              <a:rPr sz="2200" b="1" dirty="0">
                <a:latin typeface="Times New Roman"/>
                <a:cs typeface="Times New Roman"/>
              </a:rPr>
              <a:t>5.</a:t>
            </a:r>
            <a:r>
              <a:rPr lang="en-IN" sz="2200" b="1" dirty="0">
                <a:latin typeface="Times New Roman"/>
                <a:cs typeface="Times New Roman"/>
              </a:rPr>
              <a:t> </a:t>
            </a:r>
            <a:r>
              <a:rPr sz="2200" b="1" spc="-5" dirty="0">
                <a:solidFill>
                  <a:srgbClr val="FF6600"/>
                </a:solidFill>
                <a:latin typeface="Times New Roman"/>
                <a:cs typeface="Times New Roman"/>
              </a:rPr>
              <a:t>Government</a:t>
            </a:r>
            <a:r>
              <a:rPr lang="en-IN" sz="2200" b="1" spc="-5" dirty="0">
                <a:solidFill>
                  <a:srgbClr val="FF6600"/>
                </a:solidFill>
                <a:latin typeface="Times New Roman"/>
                <a:cs typeface="Times New Roman"/>
              </a:rPr>
              <a:t> </a:t>
            </a:r>
            <a:r>
              <a:rPr sz="2200" b="1" spc="-10" dirty="0">
                <a:solidFill>
                  <a:srgbClr val="FF6600"/>
                </a:solidFill>
                <a:latin typeface="Times New Roman"/>
                <a:cs typeface="Times New Roman"/>
              </a:rPr>
              <a:t>Operations</a:t>
            </a:r>
            <a:r>
              <a:rPr lang="en-IN" sz="2200" b="1" spc="-10" dirty="0">
                <a:solidFill>
                  <a:srgbClr val="FF6600"/>
                </a:solidFill>
                <a:latin typeface="Times New Roman"/>
                <a:cs typeface="Times New Roman"/>
              </a:rPr>
              <a:t> </a:t>
            </a:r>
            <a:r>
              <a:rPr sz="2200" b="1" dirty="0">
                <a:solidFill>
                  <a:srgbClr val="FF6600"/>
                </a:solidFill>
                <a:latin typeface="Times New Roman"/>
                <a:cs typeface="Times New Roman"/>
              </a:rPr>
              <a:t>-</a:t>
            </a:r>
            <a:r>
              <a:rPr lang="en-IN" sz="2200" b="1" dirty="0">
                <a:solidFill>
                  <a:srgbClr val="FF6600"/>
                </a:solidFill>
                <a:latin typeface="Times New Roman"/>
                <a:cs typeface="Times New Roman"/>
              </a:rPr>
              <a:t> </a:t>
            </a:r>
            <a:r>
              <a:rPr lang="en-US" sz="2100" b="0" i="0" u="none" strike="noStrike" baseline="0" dirty="0">
                <a:solidFill>
                  <a:srgbClr val="000000"/>
                </a:solidFill>
                <a:latin typeface="Times New Roman" panose="02020603050405020304" pitchFamily="18" charset="0"/>
                <a:cs typeface="Times New Roman" panose="02020603050405020304" pitchFamily="18" charset="0"/>
              </a:rPr>
              <a:t>With 55 percent of the population of the Netherlands living under the threat of flooding, water management is critically important to the Dutch government. The government operates a sophisticated water management system, managing a network of dykes or levees, canals, locks, harbors, dams, rivers etc. </a:t>
            </a:r>
          </a:p>
          <a:p>
            <a:pPr marL="265113" algn="just">
              <a:lnSpc>
                <a:spcPct val="120000"/>
              </a:lnSpc>
              <a:tabLst>
                <a:tab pos="469900" algn="l"/>
                <a:tab pos="2312670" algn="l"/>
                <a:tab pos="3971290" algn="l"/>
                <a:tab pos="4276090" algn="l"/>
                <a:tab pos="5089525" algn="l"/>
                <a:tab pos="6690995" algn="l"/>
                <a:tab pos="7071995" algn="l"/>
              </a:tabLst>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In its water management efforts, the government makes use of a vast number of sensors embedded in every physical structure used for water control. The sensors generate at least 2 petabytes of data annually. sensors in dykes can provide information on the structure of the dyke, how well it is able to handle the stress of the water it controls, and whether it is likely to fail. Further, the sensor data are providing valuable insights for new designs for Dutch dykes. The result is that Dutch authorities have reduced the costs of managing water by 15 percent. </a:t>
            </a:r>
            <a:endParaRP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690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1550670"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Big</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Data</a:t>
            </a:r>
            <a:endParaRPr sz="3200">
              <a:latin typeface="Times New Roman"/>
              <a:cs typeface="Times New Roman"/>
            </a:endParaRPr>
          </a:p>
        </p:txBody>
      </p:sp>
      <p:sp>
        <p:nvSpPr>
          <p:cNvPr id="3" name="object 3"/>
          <p:cNvSpPr txBox="1"/>
          <p:nvPr/>
        </p:nvSpPr>
        <p:spPr>
          <a:xfrm>
            <a:off x="533400" y="1474406"/>
            <a:ext cx="8291831" cy="3087192"/>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Times New Roman"/>
                <a:cs typeface="Times New Roman"/>
              </a:rPr>
              <a:t>Big</a:t>
            </a:r>
            <a:r>
              <a:rPr sz="2400" b="1" spc="-55" dirty="0">
                <a:solidFill>
                  <a:srgbClr val="006FC0"/>
                </a:solidFill>
                <a:latin typeface="Times New Roman"/>
                <a:cs typeface="Times New Roman"/>
              </a:rPr>
              <a:t> </a:t>
            </a:r>
            <a:r>
              <a:rPr sz="2400" b="1" dirty="0">
                <a:solidFill>
                  <a:srgbClr val="006FC0"/>
                </a:solidFill>
                <a:latin typeface="Times New Roman"/>
                <a:cs typeface="Times New Roman"/>
              </a:rPr>
              <a:t>Data</a:t>
            </a:r>
            <a:r>
              <a:rPr sz="2400" b="1" spc="10" dirty="0">
                <a:solidFill>
                  <a:srgbClr val="006FC0"/>
                </a:solidFill>
                <a:latin typeface="Times New Roman"/>
                <a:cs typeface="Times New Roman"/>
              </a:rPr>
              <a:t> </a:t>
            </a:r>
            <a:r>
              <a:rPr sz="2400" b="1" dirty="0">
                <a:solidFill>
                  <a:srgbClr val="006FC0"/>
                </a:solidFill>
                <a:latin typeface="Times New Roman"/>
                <a:cs typeface="Times New Roman"/>
              </a:rPr>
              <a:t>Used</a:t>
            </a:r>
            <a:r>
              <a:rPr sz="2400" b="1" spc="25" dirty="0">
                <a:solidFill>
                  <a:srgbClr val="006FC0"/>
                </a:solidFill>
                <a:latin typeface="Times New Roman"/>
                <a:cs typeface="Times New Roman"/>
              </a:rPr>
              <a:t> </a:t>
            </a:r>
            <a:r>
              <a:rPr sz="2400" b="1" spc="-10" dirty="0">
                <a:solidFill>
                  <a:srgbClr val="006FC0"/>
                </a:solidFill>
                <a:latin typeface="Times New Roman"/>
                <a:cs typeface="Times New Roman"/>
              </a:rPr>
              <a:t>in</a:t>
            </a:r>
            <a:r>
              <a:rPr sz="2400" b="1" spc="1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20" dirty="0">
                <a:solidFill>
                  <a:srgbClr val="006FC0"/>
                </a:solidFill>
                <a:latin typeface="Times New Roman"/>
                <a:cs typeface="Times New Roman"/>
              </a:rPr>
              <a:t>Functional</a:t>
            </a:r>
            <a:r>
              <a:rPr sz="2400" b="1" spc="140" dirty="0">
                <a:solidFill>
                  <a:srgbClr val="006FC0"/>
                </a:solidFill>
                <a:latin typeface="Times New Roman"/>
                <a:cs typeface="Times New Roman"/>
              </a:rPr>
              <a:t> </a:t>
            </a:r>
            <a:r>
              <a:rPr sz="2400" b="1" spc="-5" dirty="0">
                <a:solidFill>
                  <a:srgbClr val="006FC0"/>
                </a:solidFill>
                <a:latin typeface="Times New Roman"/>
                <a:cs typeface="Times New Roman"/>
              </a:rPr>
              <a:t>Areas</a:t>
            </a:r>
            <a:r>
              <a:rPr sz="2400" b="1" spc="20" dirty="0">
                <a:solidFill>
                  <a:srgbClr val="006FC0"/>
                </a:solidFill>
                <a:latin typeface="Times New Roman"/>
                <a:cs typeface="Times New Roman"/>
              </a:rPr>
              <a:t> </a:t>
            </a:r>
            <a:r>
              <a:rPr sz="2400" b="1" spc="-5" dirty="0">
                <a:solidFill>
                  <a:srgbClr val="006FC0"/>
                </a:solidFill>
                <a:latin typeface="Times New Roman"/>
                <a:cs typeface="Times New Roman"/>
              </a:rPr>
              <a:t>of</a:t>
            </a:r>
            <a:r>
              <a:rPr sz="2400" b="1" spc="5" dirty="0">
                <a:solidFill>
                  <a:srgbClr val="006FC0"/>
                </a:solidFill>
                <a:latin typeface="Times New Roman"/>
                <a:cs typeface="Times New Roman"/>
              </a:rPr>
              <a:t> </a:t>
            </a:r>
            <a:r>
              <a:rPr sz="2400" b="1" spc="-15" dirty="0">
                <a:solidFill>
                  <a:srgbClr val="006FC0"/>
                </a:solidFill>
                <a:latin typeface="Times New Roman"/>
                <a:cs typeface="Times New Roman"/>
              </a:rPr>
              <a:t>the</a:t>
            </a:r>
            <a:r>
              <a:rPr sz="2400" b="1" spc="40" dirty="0">
                <a:solidFill>
                  <a:srgbClr val="006FC0"/>
                </a:solidFill>
                <a:latin typeface="Times New Roman"/>
                <a:cs typeface="Times New Roman"/>
              </a:rPr>
              <a:t> </a:t>
            </a:r>
            <a:r>
              <a:rPr sz="2400" b="1" spc="-15" dirty="0">
                <a:solidFill>
                  <a:srgbClr val="006FC0"/>
                </a:solidFill>
                <a:latin typeface="Times New Roman"/>
                <a:cs typeface="Times New Roman"/>
              </a:rPr>
              <a:t>Organization</a:t>
            </a:r>
            <a:endParaRPr sz="2400" dirty="0">
              <a:latin typeface="Times New Roman"/>
              <a:cs typeface="Times New Roman"/>
            </a:endParaRPr>
          </a:p>
          <a:p>
            <a:pPr>
              <a:lnSpc>
                <a:spcPct val="100000"/>
              </a:lnSpc>
              <a:spcBef>
                <a:spcPts val="50"/>
              </a:spcBef>
            </a:pPr>
            <a:endParaRPr sz="2850" dirty="0">
              <a:latin typeface="Times New Roman"/>
              <a:cs typeface="Times New Roman"/>
            </a:endParaRPr>
          </a:p>
          <a:p>
            <a:pPr marL="12700">
              <a:lnSpc>
                <a:spcPct val="100000"/>
              </a:lnSpc>
              <a:tabLst>
                <a:tab pos="469900" algn="l"/>
                <a:tab pos="2312670" algn="l"/>
                <a:tab pos="3971290" algn="l"/>
                <a:tab pos="4276090" algn="l"/>
                <a:tab pos="5089525" algn="l"/>
                <a:tab pos="6690995" algn="l"/>
                <a:tab pos="7071995" algn="l"/>
              </a:tabLst>
            </a:pPr>
            <a:r>
              <a:rPr sz="2200" b="1" dirty="0">
                <a:latin typeface="Times New Roman"/>
                <a:cs typeface="Times New Roman"/>
              </a:rPr>
              <a:t>5.</a:t>
            </a:r>
            <a:r>
              <a:rPr lang="en-IN" sz="2200" b="1" dirty="0">
                <a:latin typeface="Times New Roman"/>
                <a:cs typeface="Times New Roman"/>
              </a:rPr>
              <a:t> </a:t>
            </a:r>
            <a:r>
              <a:rPr sz="2200" b="1" spc="-5" dirty="0">
                <a:solidFill>
                  <a:srgbClr val="FF6600"/>
                </a:solidFill>
                <a:latin typeface="Times New Roman"/>
                <a:cs typeface="Times New Roman"/>
              </a:rPr>
              <a:t>Government</a:t>
            </a:r>
            <a:r>
              <a:rPr lang="en-IN" sz="2200" b="1" spc="-5" dirty="0">
                <a:solidFill>
                  <a:srgbClr val="FF6600"/>
                </a:solidFill>
                <a:latin typeface="Times New Roman"/>
                <a:cs typeface="Times New Roman"/>
              </a:rPr>
              <a:t> </a:t>
            </a:r>
            <a:r>
              <a:rPr sz="2200" b="1" spc="-10" dirty="0">
                <a:solidFill>
                  <a:srgbClr val="FF6600"/>
                </a:solidFill>
                <a:latin typeface="Times New Roman"/>
                <a:cs typeface="Times New Roman"/>
              </a:rPr>
              <a:t>Operations</a:t>
            </a:r>
            <a:r>
              <a:rPr lang="en-IN" sz="2200" b="1" spc="-10" dirty="0">
                <a:solidFill>
                  <a:srgbClr val="FF6600"/>
                </a:solidFill>
                <a:latin typeface="Times New Roman"/>
                <a:cs typeface="Times New Roman"/>
              </a:rPr>
              <a:t> </a:t>
            </a:r>
            <a:r>
              <a:rPr sz="2200" b="1" dirty="0">
                <a:solidFill>
                  <a:srgbClr val="FF6600"/>
                </a:solidFill>
                <a:latin typeface="Times New Roman"/>
                <a:cs typeface="Times New Roman"/>
              </a:rPr>
              <a:t>-</a:t>
            </a:r>
            <a:endParaRPr sz="3100" dirty="0">
              <a:latin typeface="Times New Roman"/>
              <a:cs typeface="Times New Roman"/>
            </a:endParaRPr>
          </a:p>
          <a:p>
            <a:pPr marL="927735">
              <a:lnSpc>
                <a:spcPct val="100000"/>
              </a:lnSpc>
            </a:pPr>
            <a:r>
              <a:rPr sz="2200" b="1" spc="-20" dirty="0">
                <a:solidFill>
                  <a:srgbClr val="00AF50"/>
                </a:solidFill>
                <a:latin typeface="Times New Roman"/>
                <a:cs typeface="Times New Roman"/>
              </a:rPr>
              <a:t>Indian</a:t>
            </a:r>
            <a:r>
              <a:rPr sz="2200" b="1" spc="95" dirty="0">
                <a:solidFill>
                  <a:srgbClr val="00AF50"/>
                </a:solidFill>
                <a:latin typeface="Times New Roman"/>
                <a:cs typeface="Times New Roman"/>
              </a:rPr>
              <a:t> </a:t>
            </a:r>
            <a:r>
              <a:rPr sz="2200" b="1" spc="-15" dirty="0">
                <a:solidFill>
                  <a:srgbClr val="00AF50"/>
                </a:solidFill>
                <a:latin typeface="Times New Roman"/>
                <a:cs typeface="Times New Roman"/>
              </a:rPr>
              <a:t>Government</a:t>
            </a:r>
            <a:r>
              <a:rPr sz="2200" b="1" spc="100" dirty="0">
                <a:solidFill>
                  <a:srgbClr val="00AF50"/>
                </a:solidFill>
                <a:latin typeface="Times New Roman"/>
                <a:cs typeface="Times New Roman"/>
              </a:rPr>
              <a:t> </a:t>
            </a:r>
            <a:r>
              <a:rPr sz="2200" b="1" dirty="0">
                <a:solidFill>
                  <a:srgbClr val="00AF50"/>
                </a:solidFill>
                <a:latin typeface="Times New Roman"/>
                <a:cs typeface="Times New Roman"/>
              </a:rPr>
              <a:t>:</a:t>
            </a:r>
            <a:endParaRPr sz="2200" dirty="0">
              <a:latin typeface="Times New Roman"/>
              <a:cs typeface="Times New Roman"/>
            </a:endParaRPr>
          </a:p>
          <a:p>
            <a:pPr marL="927735" marR="3075940">
              <a:lnSpc>
                <a:spcPts val="3100"/>
              </a:lnSpc>
              <a:spcBef>
                <a:spcPts val="180"/>
              </a:spcBef>
            </a:pPr>
            <a:r>
              <a:rPr sz="2000" spc="-20" dirty="0">
                <a:latin typeface="Times New Roman"/>
                <a:cs typeface="Times New Roman"/>
              </a:rPr>
              <a:t>Demonetization</a:t>
            </a:r>
            <a:r>
              <a:rPr sz="2000" spc="195" dirty="0">
                <a:latin typeface="Times New Roman"/>
                <a:cs typeface="Times New Roman"/>
              </a:rPr>
              <a:t> </a:t>
            </a:r>
            <a:r>
              <a:rPr sz="2000" spc="-30" dirty="0">
                <a:latin typeface="Times New Roman"/>
                <a:cs typeface="Times New Roman"/>
              </a:rPr>
              <a:t>or</a:t>
            </a:r>
            <a:r>
              <a:rPr sz="2000" spc="20" dirty="0">
                <a:latin typeface="Times New Roman"/>
                <a:cs typeface="Times New Roman"/>
              </a:rPr>
              <a:t> </a:t>
            </a:r>
            <a:r>
              <a:rPr sz="2000" spc="-15" dirty="0">
                <a:latin typeface="Times New Roman"/>
                <a:cs typeface="Times New Roman"/>
              </a:rPr>
              <a:t>introduction</a:t>
            </a:r>
            <a:r>
              <a:rPr sz="2000" spc="120" dirty="0">
                <a:latin typeface="Times New Roman"/>
                <a:cs typeface="Times New Roman"/>
              </a:rPr>
              <a:t> </a:t>
            </a:r>
            <a:r>
              <a:rPr sz="2000" spc="-30" dirty="0">
                <a:latin typeface="Times New Roman"/>
                <a:cs typeface="Times New Roman"/>
              </a:rPr>
              <a:t>of</a:t>
            </a:r>
            <a:r>
              <a:rPr sz="2000" spc="75" dirty="0">
                <a:latin typeface="Times New Roman"/>
                <a:cs typeface="Times New Roman"/>
              </a:rPr>
              <a:t> </a:t>
            </a:r>
            <a:r>
              <a:rPr sz="2000" spc="-35" dirty="0">
                <a:latin typeface="Times New Roman"/>
                <a:cs typeface="Times New Roman"/>
              </a:rPr>
              <a:t>GST, </a:t>
            </a:r>
            <a:r>
              <a:rPr sz="2000" spc="-484" dirty="0">
                <a:latin typeface="Times New Roman"/>
                <a:cs typeface="Times New Roman"/>
              </a:rPr>
              <a:t> </a:t>
            </a:r>
            <a:r>
              <a:rPr sz="2000" spc="-10" dirty="0">
                <a:latin typeface="Times New Roman"/>
                <a:cs typeface="Times New Roman"/>
              </a:rPr>
              <a:t>Catch</a:t>
            </a:r>
            <a:r>
              <a:rPr sz="2000" dirty="0">
                <a:latin typeface="Times New Roman"/>
                <a:cs typeface="Times New Roman"/>
              </a:rPr>
              <a:t> </a:t>
            </a:r>
            <a:r>
              <a:rPr sz="2000" spc="-5" dirty="0">
                <a:latin typeface="Times New Roman"/>
                <a:cs typeface="Times New Roman"/>
              </a:rPr>
              <a:t>tax</a:t>
            </a:r>
            <a:r>
              <a:rPr sz="2000" dirty="0">
                <a:latin typeface="Times New Roman"/>
                <a:cs typeface="Times New Roman"/>
              </a:rPr>
              <a:t> </a:t>
            </a:r>
            <a:r>
              <a:rPr sz="2000" spc="-20" dirty="0">
                <a:latin typeface="Times New Roman"/>
                <a:cs typeface="Times New Roman"/>
              </a:rPr>
              <a:t>evaders</a:t>
            </a:r>
            <a:r>
              <a:rPr sz="2000" spc="110" dirty="0">
                <a:latin typeface="Times New Roman"/>
                <a:cs typeface="Times New Roman"/>
              </a:rPr>
              <a:t> </a:t>
            </a:r>
            <a:r>
              <a:rPr sz="2000" spc="-5" dirty="0">
                <a:latin typeface="Times New Roman"/>
                <a:cs typeface="Times New Roman"/>
              </a:rPr>
              <a:t>in 2017,</a:t>
            </a:r>
            <a:endParaRPr sz="2000" dirty="0">
              <a:latin typeface="Times New Roman"/>
              <a:cs typeface="Times New Roman"/>
            </a:endParaRPr>
          </a:p>
          <a:p>
            <a:pPr marL="927735" marR="102235">
              <a:lnSpc>
                <a:spcPts val="3100"/>
              </a:lnSpc>
            </a:pPr>
            <a:r>
              <a:rPr sz="2000" spc="-20" dirty="0">
                <a:latin typeface="Times New Roman"/>
                <a:cs typeface="Times New Roman"/>
              </a:rPr>
              <a:t>GST</a:t>
            </a:r>
            <a:r>
              <a:rPr sz="2000" spc="70" dirty="0">
                <a:latin typeface="Times New Roman"/>
                <a:cs typeface="Times New Roman"/>
              </a:rPr>
              <a:t> </a:t>
            </a:r>
            <a:r>
              <a:rPr sz="2000" spc="-10" dirty="0">
                <a:latin typeface="Times New Roman"/>
                <a:cs typeface="Times New Roman"/>
              </a:rPr>
              <a:t>scheme</a:t>
            </a:r>
            <a:r>
              <a:rPr sz="2000" spc="50" dirty="0">
                <a:latin typeface="Times New Roman"/>
                <a:cs typeface="Times New Roman"/>
              </a:rPr>
              <a:t> </a:t>
            </a:r>
            <a:r>
              <a:rPr sz="2000" spc="-15" dirty="0">
                <a:latin typeface="Times New Roman"/>
                <a:cs typeface="Times New Roman"/>
              </a:rPr>
              <a:t>implemented</a:t>
            </a:r>
            <a:r>
              <a:rPr sz="2000" spc="100"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15" dirty="0">
                <a:latin typeface="Times New Roman"/>
                <a:cs typeface="Times New Roman"/>
              </a:rPr>
              <a:t>know</a:t>
            </a:r>
            <a:r>
              <a:rPr sz="2000" spc="55" dirty="0">
                <a:latin typeface="Times New Roman"/>
                <a:cs typeface="Times New Roman"/>
              </a:rPr>
              <a:t> </a:t>
            </a:r>
            <a:r>
              <a:rPr sz="2000" spc="-10" dirty="0">
                <a:latin typeface="Times New Roman"/>
                <a:cs typeface="Times New Roman"/>
              </a:rPr>
              <a:t>about</a:t>
            </a:r>
            <a:r>
              <a:rPr sz="2000" spc="40" dirty="0">
                <a:latin typeface="Times New Roman"/>
                <a:cs typeface="Times New Roman"/>
              </a:rPr>
              <a:t> </a:t>
            </a:r>
            <a:r>
              <a:rPr sz="2000" spc="-20" dirty="0">
                <a:latin typeface="Times New Roman"/>
                <a:cs typeface="Times New Roman"/>
              </a:rPr>
              <a:t>how</a:t>
            </a:r>
            <a:r>
              <a:rPr sz="2000" spc="50" dirty="0">
                <a:latin typeface="Times New Roman"/>
                <a:cs typeface="Times New Roman"/>
              </a:rPr>
              <a:t> </a:t>
            </a:r>
            <a:r>
              <a:rPr sz="2000" dirty="0">
                <a:latin typeface="Times New Roman"/>
                <a:cs typeface="Times New Roman"/>
              </a:rPr>
              <a:t>the</a:t>
            </a:r>
            <a:r>
              <a:rPr sz="2000" spc="-45" dirty="0">
                <a:latin typeface="Times New Roman"/>
                <a:cs typeface="Times New Roman"/>
              </a:rPr>
              <a:t> </a:t>
            </a:r>
            <a:r>
              <a:rPr sz="2000" spc="-5" dirty="0">
                <a:latin typeface="Times New Roman"/>
                <a:cs typeface="Times New Roman"/>
              </a:rPr>
              <a:t>trade</a:t>
            </a:r>
            <a:r>
              <a:rPr sz="2000" spc="10"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spc="-20" dirty="0">
                <a:latin typeface="Times New Roman"/>
                <a:cs typeface="Times New Roman"/>
              </a:rPr>
              <a:t>conducted, </a:t>
            </a:r>
            <a:r>
              <a:rPr sz="2000" spc="-484" dirty="0">
                <a:latin typeface="Times New Roman"/>
                <a:cs typeface="Times New Roman"/>
              </a:rPr>
              <a:t> </a:t>
            </a:r>
            <a:r>
              <a:rPr sz="2000" spc="-15" dirty="0">
                <a:latin typeface="Times New Roman"/>
                <a:cs typeface="Times New Roman"/>
              </a:rPr>
              <a:t>Geotagging</a:t>
            </a:r>
            <a:r>
              <a:rPr sz="2000" spc="150" dirty="0">
                <a:latin typeface="Times New Roman"/>
                <a:cs typeface="Times New Roman"/>
              </a:rPr>
              <a:t> </a:t>
            </a:r>
            <a:r>
              <a:rPr sz="2000" spc="-5" dirty="0">
                <a:latin typeface="Times New Roman"/>
                <a:cs typeface="Times New Roman"/>
              </a:rPr>
              <a:t>the</a:t>
            </a:r>
            <a:r>
              <a:rPr sz="2000" spc="-40" dirty="0">
                <a:latin typeface="Times New Roman"/>
                <a:cs typeface="Times New Roman"/>
              </a:rPr>
              <a:t> </a:t>
            </a:r>
            <a:r>
              <a:rPr sz="2000" spc="-15" dirty="0">
                <a:latin typeface="Times New Roman"/>
                <a:cs typeface="Times New Roman"/>
              </a:rPr>
              <a:t>entire</a:t>
            </a:r>
            <a:r>
              <a:rPr sz="2000" spc="60" dirty="0">
                <a:latin typeface="Times New Roman"/>
                <a:cs typeface="Times New Roman"/>
              </a:rPr>
              <a:t> </a:t>
            </a:r>
            <a:r>
              <a:rPr sz="2000" spc="-10" dirty="0">
                <a:latin typeface="Times New Roman"/>
                <a:cs typeface="Times New Roman"/>
              </a:rPr>
              <a:t>agriculture</a:t>
            </a:r>
            <a:r>
              <a:rPr sz="2000" spc="70" dirty="0">
                <a:latin typeface="Times New Roman"/>
                <a:cs typeface="Times New Roman"/>
              </a:rPr>
              <a:t> </a:t>
            </a:r>
            <a:r>
              <a:rPr sz="2000" spc="-15" dirty="0">
                <a:latin typeface="Times New Roman"/>
                <a:cs typeface="Times New Roman"/>
              </a:rPr>
              <a:t>infrastructure</a:t>
            </a:r>
            <a:endParaRPr sz="2000" dirty="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94677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Warehouses</a:t>
            </a:r>
            <a:r>
              <a:rPr sz="3200" b="1"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35" dirty="0">
                <a:solidFill>
                  <a:srgbClr val="00AF50"/>
                </a:solidFill>
                <a:latin typeface="Times New Roman"/>
                <a:cs typeface="Times New Roman"/>
              </a:rPr>
              <a:t> </a:t>
            </a: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Marts</a:t>
            </a:r>
            <a:endParaRPr sz="3200">
              <a:latin typeface="Times New Roman"/>
              <a:cs typeface="Times New Roman"/>
            </a:endParaRPr>
          </a:p>
        </p:txBody>
      </p:sp>
      <p:sp>
        <p:nvSpPr>
          <p:cNvPr id="3" name="object 3"/>
          <p:cNvSpPr txBox="1"/>
          <p:nvPr/>
        </p:nvSpPr>
        <p:spPr>
          <a:xfrm>
            <a:off x="547369" y="1474406"/>
            <a:ext cx="8075930" cy="157416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6FC0"/>
                </a:solidFill>
                <a:latin typeface="Times New Roman"/>
                <a:cs typeface="Times New Roman"/>
              </a:rPr>
              <a:t>Introduction</a:t>
            </a:r>
            <a:endParaRPr sz="2400">
              <a:latin typeface="Times New Roman"/>
              <a:cs typeface="Times New Roman"/>
            </a:endParaRPr>
          </a:p>
          <a:p>
            <a:pPr>
              <a:lnSpc>
                <a:spcPct val="100000"/>
              </a:lnSpc>
              <a:spcBef>
                <a:spcPts val="50"/>
              </a:spcBef>
            </a:pPr>
            <a:endParaRPr sz="2850">
              <a:latin typeface="Times New Roman"/>
              <a:cs typeface="Times New Roman"/>
            </a:endParaRPr>
          </a:p>
          <a:p>
            <a:pPr marL="12700">
              <a:lnSpc>
                <a:spcPct val="100000"/>
              </a:lnSpc>
              <a:tabLst>
                <a:tab pos="355600" algn="l"/>
              </a:tabLst>
            </a:pPr>
            <a:r>
              <a:rPr sz="2400" dirty="0">
                <a:latin typeface="Times New Roman"/>
                <a:cs typeface="Times New Roman"/>
              </a:rPr>
              <a:t>-	</a:t>
            </a:r>
            <a:r>
              <a:rPr sz="2400" spc="-5" dirty="0">
                <a:latin typeface="Times New Roman"/>
                <a:cs typeface="Times New Roman"/>
              </a:rPr>
              <a:t>Successful</a:t>
            </a:r>
            <a:r>
              <a:rPr sz="2400" spc="105" dirty="0">
                <a:latin typeface="Times New Roman"/>
                <a:cs typeface="Times New Roman"/>
              </a:rPr>
              <a:t> </a:t>
            </a:r>
            <a:r>
              <a:rPr sz="2400" spc="-10" dirty="0">
                <a:latin typeface="Times New Roman"/>
                <a:cs typeface="Times New Roman"/>
              </a:rPr>
              <a:t>companies</a:t>
            </a:r>
            <a:r>
              <a:rPr sz="2400" spc="130" dirty="0">
                <a:latin typeface="Times New Roman"/>
                <a:cs typeface="Times New Roman"/>
              </a:rPr>
              <a:t> </a:t>
            </a:r>
            <a:r>
              <a:rPr sz="2400" spc="-10" dirty="0">
                <a:latin typeface="Times New Roman"/>
                <a:cs typeface="Times New Roman"/>
              </a:rPr>
              <a:t>are</a:t>
            </a:r>
            <a:r>
              <a:rPr sz="2400" spc="95" dirty="0">
                <a:latin typeface="Times New Roman"/>
                <a:cs typeface="Times New Roman"/>
              </a:rPr>
              <a:t> </a:t>
            </a:r>
            <a:r>
              <a:rPr sz="2400" dirty="0">
                <a:latin typeface="Times New Roman"/>
                <a:cs typeface="Times New Roman"/>
              </a:rPr>
              <a:t>able</a:t>
            </a:r>
            <a:r>
              <a:rPr sz="2400" spc="90" dirty="0">
                <a:latin typeface="Times New Roman"/>
                <a:cs typeface="Times New Roman"/>
              </a:rPr>
              <a:t> </a:t>
            </a:r>
            <a:r>
              <a:rPr sz="2400" spc="15" dirty="0">
                <a:latin typeface="Times New Roman"/>
                <a:cs typeface="Times New Roman"/>
              </a:rPr>
              <a:t>to</a:t>
            </a:r>
            <a:r>
              <a:rPr sz="2400" spc="110" dirty="0">
                <a:latin typeface="Times New Roman"/>
                <a:cs typeface="Times New Roman"/>
              </a:rPr>
              <a:t> </a:t>
            </a:r>
            <a:r>
              <a:rPr sz="2400" spc="-5" dirty="0">
                <a:latin typeface="Times New Roman"/>
                <a:cs typeface="Times New Roman"/>
              </a:rPr>
              <a:t>respond</a:t>
            </a:r>
            <a:r>
              <a:rPr sz="2400" spc="114" dirty="0">
                <a:latin typeface="Times New Roman"/>
                <a:cs typeface="Times New Roman"/>
              </a:rPr>
              <a:t> </a:t>
            </a:r>
            <a:r>
              <a:rPr sz="2400" spc="-5" dirty="0">
                <a:latin typeface="Times New Roman"/>
                <a:cs typeface="Times New Roman"/>
              </a:rPr>
              <a:t>quickly</a:t>
            </a:r>
            <a:r>
              <a:rPr sz="2400" spc="110" dirty="0">
                <a:latin typeface="Times New Roman"/>
                <a:cs typeface="Times New Roman"/>
              </a:rPr>
              <a:t> </a:t>
            </a:r>
            <a:r>
              <a:rPr sz="2400" spc="-10" dirty="0">
                <a:latin typeface="Times New Roman"/>
                <a:cs typeface="Times New Roman"/>
              </a:rPr>
              <a:t>and</a:t>
            </a:r>
            <a:r>
              <a:rPr sz="2400" spc="155" dirty="0">
                <a:latin typeface="Times New Roman"/>
                <a:cs typeface="Times New Roman"/>
              </a:rPr>
              <a:t> </a:t>
            </a:r>
            <a:r>
              <a:rPr sz="2400" spc="-5" dirty="0">
                <a:latin typeface="Times New Roman"/>
                <a:cs typeface="Times New Roman"/>
              </a:rPr>
              <a:t>flexibly</a:t>
            </a:r>
            <a:endParaRPr sz="2400">
              <a:latin typeface="Times New Roman"/>
              <a:cs typeface="Times New Roman"/>
            </a:endParaRPr>
          </a:p>
          <a:p>
            <a:pPr marL="355600">
              <a:lnSpc>
                <a:spcPct val="100000"/>
              </a:lnSpc>
              <a:spcBef>
                <a:spcPts val="225"/>
              </a:spcBef>
            </a:pPr>
            <a:r>
              <a:rPr sz="2400" spc="-10" dirty="0">
                <a:latin typeface="Times New Roman"/>
                <a:cs typeface="Times New Roman"/>
              </a:rPr>
              <a:t>to</a:t>
            </a:r>
            <a:r>
              <a:rPr sz="2400" spc="-5" dirty="0">
                <a:latin typeface="Times New Roman"/>
                <a:cs typeface="Times New Roman"/>
              </a:rPr>
              <a:t> </a:t>
            </a:r>
            <a:r>
              <a:rPr sz="2400" spc="-20" dirty="0">
                <a:latin typeface="Times New Roman"/>
                <a:cs typeface="Times New Roman"/>
              </a:rPr>
              <a:t>market</a:t>
            </a:r>
            <a:r>
              <a:rPr sz="2400" spc="85" dirty="0">
                <a:latin typeface="Times New Roman"/>
                <a:cs typeface="Times New Roman"/>
              </a:rPr>
              <a:t> </a:t>
            </a:r>
            <a:r>
              <a:rPr sz="2400" spc="-25" dirty="0">
                <a:latin typeface="Times New Roman"/>
                <a:cs typeface="Times New Roman"/>
              </a:rPr>
              <a:t>changes</a:t>
            </a:r>
            <a:r>
              <a:rPr sz="2400" spc="165" dirty="0">
                <a:latin typeface="Times New Roman"/>
                <a:cs typeface="Times New Roman"/>
              </a:rPr>
              <a:t> </a:t>
            </a:r>
            <a:r>
              <a:rPr sz="2400" spc="-25" dirty="0">
                <a:latin typeface="Times New Roman"/>
                <a:cs typeface="Times New Roman"/>
              </a:rPr>
              <a:t>and</a:t>
            </a:r>
            <a:r>
              <a:rPr sz="2400" spc="50" dirty="0">
                <a:latin typeface="Times New Roman"/>
                <a:cs typeface="Times New Roman"/>
              </a:rPr>
              <a:t> </a:t>
            </a:r>
            <a:r>
              <a:rPr sz="2400" spc="-25" dirty="0">
                <a:latin typeface="Times New Roman"/>
                <a:cs typeface="Times New Roman"/>
              </a:rPr>
              <a:t>opportunities.</a:t>
            </a:r>
            <a:endParaRPr sz="24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94677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Warehouses</a:t>
            </a:r>
            <a:r>
              <a:rPr sz="3200" b="1"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35" dirty="0">
                <a:solidFill>
                  <a:srgbClr val="00AF50"/>
                </a:solidFill>
                <a:latin typeface="Times New Roman"/>
                <a:cs typeface="Times New Roman"/>
              </a:rPr>
              <a:t> </a:t>
            </a: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Marts</a:t>
            </a:r>
            <a:endParaRPr sz="3200">
              <a:latin typeface="Times New Roman"/>
              <a:cs typeface="Times New Roman"/>
            </a:endParaRPr>
          </a:p>
        </p:txBody>
      </p:sp>
      <p:sp>
        <p:nvSpPr>
          <p:cNvPr id="3" name="object 3"/>
          <p:cNvSpPr txBox="1"/>
          <p:nvPr/>
        </p:nvSpPr>
        <p:spPr>
          <a:xfrm>
            <a:off x="547369" y="1499806"/>
            <a:ext cx="8079740" cy="3897798"/>
          </a:xfrm>
          <a:prstGeom prst="rect">
            <a:avLst/>
          </a:prstGeom>
        </p:spPr>
        <p:txBody>
          <a:bodyPr vert="horz" wrap="square" lIns="0" tIns="12700" rIns="0" bIns="0" rtlCol="0">
            <a:spAutoFit/>
          </a:bodyPr>
          <a:lstStyle/>
          <a:p>
            <a:pPr marL="12700">
              <a:lnSpc>
                <a:spcPct val="100000"/>
              </a:lnSpc>
              <a:spcBef>
                <a:spcPts val="100"/>
              </a:spcBef>
            </a:pPr>
            <a:r>
              <a:rPr sz="2200" b="1" spc="-10" dirty="0">
                <a:solidFill>
                  <a:srgbClr val="006FC0"/>
                </a:solidFill>
                <a:latin typeface="Times New Roman"/>
                <a:cs typeface="Times New Roman"/>
              </a:rPr>
              <a:t>Introduction</a:t>
            </a:r>
            <a:endParaRPr sz="2200" dirty="0">
              <a:latin typeface="Times New Roman"/>
              <a:cs typeface="Times New Roman"/>
            </a:endParaRPr>
          </a:p>
          <a:p>
            <a:pPr>
              <a:lnSpc>
                <a:spcPct val="100000"/>
              </a:lnSpc>
              <a:spcBef>
                <a:spcPts val="55"/>
              </a:spcBef>
            </a:pPr>
            <a:endParaRPr sz="2650" dirty="0">
              <a:latin typeface="Times New Roman"/>
              <a:cs typeface="Times New Roman"/>
            </a:endParaRPr>
          </a:p>
          <a:p>
            <a:pPr marL="355600" marR="5080" indent="-343535" algn="just">
              <a:lnSpc>
                <a:spcPct val="117600"/>
              </a:lnSpc>
              <a:buChar char="-"/>
              <a:tabLst>
                <a:tab pos="356235" algn="l"/>
              </a:tabLst>
            </a:pPr>
            <a:r>
              <a:rPr sz="2200" dirty="0">
                <a:latin typeface="Times New Roman"/>
                <a:cs typeface="Times New Roman"/>
              </a:rPr>
              <a:t>A</a:t>
            </a:r>
            <a:r>
              <a:rPr sz="2200" spc="5" dirty="0">
                <a:latin typeface="Times New Roman"/>
                <a:cs typeface="Times New Roman"/>
              </a:rPr>
              <a:t> </a:t>
            </a:r>
            <a:r>
              <a:rPr sz="2200" b="1" dirty="0">
                <a:solidFill>
                  <a:srgbClr val="00707C"/>
                </a:solidFill>
                <a:latin typeface="Times New Roman"/>
                <a:cs typeface="Times New Roman"/>
              </a:rPr>
              <a:t>Data</a:t>
            </a:r>
            <a:r>
              <a:rPr sz="2200" b="1" spc="5" dirty="0">
                <a:solidFill>
                  <a:srgbClr val="00707C"/>
                </a:solidFill>
                <a:latin typeface="Times New Roman"/>
                <a:cs typeface="Times New Roman"/>
              </a:rPr>
              <a:t> </a:t>
            </a:r>
            <a:r>
              <a:rPr sz="2200" b="1" spc="-10" dirty="0">
                <a:solidFill>
                  <a:srgbClr val="00707C"/>
                </a:solidFill>
                <a:latin typeface="Times New Roman"/>
                <a:cs typeface="Times New Roman"/>
              </a:rPr>
              <a:t>Warehouse</a:t>
            </a:r>
            <a:r>
              <a:rPr sz="2200" b="1" spc="-5" dirty="0">
                <a:solidFill>
                  <a:srgbClr val="00707C"/>
                </a:solidFill>
                <a:latin typeface="Times New Roman"/>
                <a:cs typeface="Times New Roman"/>
              </a:rPr>
              <a:t> </a:t>
            </a:r>
            <a:r>
              <a:rPr sz="2200" spc="-10" dirty="0">
                <a:latin typeface="Times New Roman"/>
                <a:cs typeface="Times New Roman"/>
              </a:rPr>
              <a:t>is</a:t>
            </a:r>
            <a:r>
              <a:rPr sz="2200" spc="-5" dirty="0">
                <a:latin typeface="Times New Roman"/>
                <a:cs typeface="Times New Roman"/>
              </a:rPr>
              <a:t> </a:t>
            </a:r>
            <a:r>
              <a:rPr sz="2200" dirty="0">
                <a:latin typeface="Times New Roman"/>
                <a:cs typeface="Times New Roman"/>
              </a:rPr>
              <a:t>a</a:t>
            </a:r>
            <a:r>
              <a:rPr sz="2200" spc="5" dirty="0">
                <a:latin typeface="Times New Roman"/>
                <a:cs typeface="Times New Roman"/>
              </a:rPr>
              <a:t> </a:t>
            </a:r>
            <a:r>
              <a:rPr sz="2200" spc="-5" dirty="0">
                <a:latin typeface="Times New Roman"/>
                <a:cs typeface="Times New Roman"/>
              </a:rPr>
              <a:t>repository</a:t>
            </a:r>
            <a:r>
              <a:rPr sz="2200" dirty="0">
                <a:latin typeface="Times New Roman"/>
                <a:cs typeface="Times New Roman"/>
              </a:rPr>
              <a:t> </a:t>
            </a:r>
            <a:r>
              <a:rPr sz="2200" spc="-30" dirty="0">
                <a:latin typeface="Times New Roman"/>
                <a:cs typeface="Times New Roman"/>
              </a:rPr>
              <a:t>of</a:t>
            </a:r>
            <a:r>
              <a:rPr sz="2200" spc="-25" dirty="0">
                <a:latin typeface="Times New Roman"/>
                <a:cs typeface="Times New Roman"/>
              </a:rPr>
              <a:t> </a:t>
            </a:r>
            <a:r>
              <a:rPr sz="2200" spc="-10" dirty="0">
                <a:latin typeface="Times New Roman"/>
                <a:cs typeface="Times New Roman"/>
              </a:rPr>
              <a:t>historical</a:t>
            </a:r>
            <a:r>
              <a:rPr sz="2200" spc="-5" dirty="0">
                <a:latin typeface="Times New Roman"/>
                <a:cs typeface="Times New Roman"/>
              </a:rPr>
              <a:t> </a:t>
            </a:r>
            <a:r>
              <a:rPr sz="2200" spc="-15" dirty="0">
                <a:latin typeface="Times New Roman"/>
                <a:cs typeface="Times New Roman"/>
              </a:rPr>
              <a:t>data</a:t>
            </a:r>
            <a:r>
              <a:rPr sz="2200" spc="-10" dirty="0">
                <a:latin typeface="Times New Roman"/>
                <a:cs typeface="Times New Roman"/>
              </a:rPr>
              <a:t> </a:t>
            </a:r>
            <a:r>
              <a:rPr sz="2200" spc="-15" dirty="0">
                <a:latin typeface="Times New Roman"/>
                <a:cs typeface="Times New Roman"/>
              </a:rPr>
              <a:t>that</a:t>
            </a:r>
            <a:r>
              <a:rPr sz="2200" spc="-10" dirty="0">
                <a:latin typeface="Times New Roman"/>
                <a:cs typeface="Times New Roman"/>
              </a:rPr>
              <a:t> </a:t>
            </a:r>
            <a:r>
              <a:rPr sz="2200" spc="10" dirty="0" err="1">
                <a:latin typeface="Times New Roman"/>
                <a:cs typeface="Times New Roman"/>
              </a:rPr>
              <a:t>ar</a:t>
            </a:r>
            <a:r>
              <a:rPr lang="en-IN" sz="2200" spc="10" dirty="0">
                <a:latin typeface="Times New Roman"/>
                <a:cs typeface="Times New Roman"/>
              </a:rPr>
              <a:t>e </a:t>
            </a:r>
            <a:r>
              <a:rPr sz="2200" dirty="0">
                <a:latin typeface="Times New Roman"/>
                <a:cs typeface="Times New Roman"/>
              </a:rPr>
              <a:t>organized </a:t>
            </a:r>
            <a:r>
              <a:rPr sz="2200" spc="25" dirty="0">
                <a:latin typeface="Times New Roman"/>
                <a:cs typeface="Times New Roman"/>
              </a:rPr>
              <a:t>by </a:t>
            </a:r>
            <a:r>
              <a:rPr sz="2200" dirty="0">
                <a:latin typeface="Times New Roman"/>
                <a:cs typeface="Times New Roman"/>
              </a:rPr>
              <a:t>subject </a:t>
            </a:r>
            <a:r>
              <a:rPr sz="2200" spc="15" dirty="0">
                <a:latin typeface="Times New Roman"/>
                <a:cs typeface="Times New Roman"/>
              </a:rPr>
              <a:t>to </a:t>
            </a:r>
            <a:r>
              <a:rPr sz="2200" spc="-5" dirty="0">
                <a:latin typeface="Times New Roman"/>
                <a:cs typeface="Times New Roman"/>
              </a:rPr>
              <a:t>support </a:t>
            </a:r>
            <a:r>
              <a:rPr sz="2200" spc="-10" dirty="0">
                <a:latin typeface="Times New Roman"/>
                <a:cs typeface="Times New Roman"/>
              </a:rPr>
              <a:t>decision </a:t>
            </a:r>
            <a:r>
              <a:rPr sz="2200" spc="-15" dirty="0">
                <a:latin typeface="Times New Roman"/>
                <a:cs typeface="Times New Roman"/>
              </a:rPr>
              <a:t>makers </a:t>
            </a:r>
            <a:r>
              <a:rPr sz="2200" spc="15" dirty="0">
                <a:latin typeface="Times New Roman"/>
                <a:cs typeface="Times New Roman"/>
              </a:rPr>
              <a:t>in </a:t>
            </a:r>
            <a:r>
              <a:rPr sz="2200" spc="10" dirty="0">
                <a:latin typeface="Times New Roman"/>
                <a:cs typeface="Times New Roman"/>
              </a:rPr>
              <a:t>the </a:t>
            </a:r>
            <a:r>
              <a:rPr sz="2200" spc="-5" dirty="0">
                <a:latin typeface="Times New Roman"/>
                <a:cs typeface="Times New Roman"/>
              </a:rPr>
              <a:t>organization. </a:t>
            </a:r>
            <a:r>
              <a:rPr sz="2200" dirty="0">
                <a:latin typeface="Times New Roman"/>
                <a:cs typeface="Times New Roman"/>
              </a:rPr>
              <a:t> </a:t>
            </a:r>
            <a:r>
              <a:rPr sz="2200" spc="-10" dirty="0">
                <a:latin typeface="Times New Roman"/>
                <a:cs typeface="Times New Roman"/>
              </a:rPr>
              <a:t>Since</a:t>
            </a:r>
            <a:r>
              <a:rPr sz="2200" spc="-5" dirty="0">
                <a:latin typeface="Times New Roman"/>
                <a:cs typeface="Times New Roman"/>
              </a:rPr>
              <a:t> </a:t>
            </a:r>
            <a:r>
              <a:rPr sz="2200" spc="-15" dirty="0">
                <a:latin typeface="Times New Roman"/>
                <a:cs typeface="Times New Roman"/>
              </a:rPr>
              <a:t>data</a:t>
            </a:r>
            <a:r>
              <a:rPr sz="2200" spc="-10" dirty="0">
                <a:latin typeface="Times New Roman"/>
                <a:cs typeface="Times New Roman"/>
              </a:rPr>
              <a:t> warehouses</a:t>
            </a:r>
            <a:r>
              <a:rPr sz="2200" spc="-5" dirty="0">
                <a:latin typeface="Times New Roman"/>
                <a:cs typeface="Times New Roman"/>
              </a:rPr>
              <a:t> </a:t>
            </a:r>
            <a:r>
              <a:rPr sz="2200" spc="10" dirty="0">
                <a:latin typeface="Times New Roman"/>
                <a:cs typeface="Times New Roman"/>
              </a:rPr>
              <a:t>are </a:t>
            </a:r>
            <a:r>
              <a:rPr sz="2200" spc="-10" dirty="0">
                <a:latin typeface="Times New Roman"/>
                <a:cs typeface="Times New Roman"/>
              </a:rPr>
              <a:t>so</a:t>
            </a:r>
            <a:r>
              <a:rPr sz="2200" spc="-5" dirty="0">
                <a:latin typeface="Times New Roman"/>
                <a:cs typeface="Times New Roman"/>
              </a:rPr>
              <a:t> </a:t>
            </a:r>
            <a:r>
              <a:rPr sz="2200" spc="-10" dirty="0">
                <a:latin typeface="Times New Roman"/>
                <a:cs typeface="Times New Roman"/>
              </a:rPr>
              <a:t>expensive,</a:t>
            </a:r>
            <a:r>
              <a:rPr sz="2200" spc="-5" dirty="0">
                <a:latin typeface="Times New Roman"/>
                <a:cs typeface="Times New Roman"/>
              </a:rPr>
              <a:t> </a:t>
            </a:r>
            <a:r>
              <a:rPr sz="2200" spc="10" dirty="0">
                <a:latin typeface="Times New Roman"/>
                <a:cs typeface="Times New Roman"/>
              </a:rPr>
              <a:t>they are </a:t>
            </a:r>
            <a:r>
              <a:rPr sz="2200" spc="-15" dirty="0">
                <a:latin typeface="Times New Roman"/>
                <a:cs typeface="Times New Roman"/>
              </a:rPr>
              <a:t>used</a:t>
            </a:r>
            <a:r>
              <a:rPr sz="2200" spc="-10" dirty="0">
                <a:latin typeface="Times New Roman"/>
                <a:cs typeface="Times New Roman"/>
              </a:rPr>
              <a:t> </a:t>
            </a:r>
            <a:r>
              <a:rPr sz="2200" spc="25" dirty="0">
                <a:latin typeface="Times New Roman"/>
                <a:cs typeface="Times New Roman"/>
              </a:rPr>
              <a:t>by </a:t>
            </a:r>
            <a:r>
              <a:rPr sz="2200" spc="-10" dirty="0">
                <a:latin typeface="Times New Roman"/>
                <a:cs typeface="Times New Roman"/>
              </a:rPr>
              <a:t>large </a:t>
            </a:r>
            <a:r>
              <a:rPr sz="2200" spc="-5" dirty="0">
                <a:latin typeface="Times New Roman"/>
                <a:cs typeface="Times New Roman"/>
              </a:rPr>
              <a:t> </a:t>
            </a:r>
            <a:r>
              <a:rPr sz="2200" spc="-30" dirty="0">
                <a:latin typeface="Times New Roman"/>
                <a:cs typeface="Times New Roman"/>
              </a:rPr>
              <a:t>companies.</a:t>
            </a:r>
            <a:endParaRPr lang="en-IN" sz="2200" spc="-30" dirty="0">
              <a:latin typeface="Times New Roman"/>
              <a:cs typeface="Times New Roman"/>
            </a:endParaRPr>
          </a:p>
          <a:p>
            <a:pPr marL="12065" marR="5080" algn="just">
              <a:lnSpc>
                <a:spcPct val="117600"/>
              </a:lnSpc>
              <a:tabLst>
                <a:tab pos="356235" algn="l"/>
              </a:tabLst>
            </a:pPr>
            <a:endParaRPr sz="2000" dirty="0">
              <a:latin typeface="Times New Roman"/>
              <a:cs typeface="Times New Roman"/>
            </a:endParaRPr>
          </a:p>
          <a:p>
            <a:pPr marL="355600" marR="12065" indent="-343535" algn="just">
              <a:lnSpc>
                <a:spcPct val="117500"/>
              </a:lnSpc>
              <a:buChar char="-"/>
              <a:tabLst>
                <a:tab pos="356235" algn="l"/>
              </a:tabLst>
            </a:pPr>
            <a:r>
              <a:rPr sz="2200" dirty="0">
                <a:latin typeface="Times New Roman"/>
                <a:cs typeface="Times New Roman"/>
              </a:rPr>
              <a:t>A</a:t>
            </a:r>
            <a:r>
              <a:rPr sz="2200" spc="5" dirty="0">
                <a:latin typeface="Times New Roman"/>
                <a:cs typeface="Times New Roman"/>
              </a:rPr>
              <a:t> </a:t>
            </a:r>
            <a:r>
              <a:rPr sz="2200" b="1" dirty="0">
                <a:solidFill>
                  <a:srgbClr val="CC0099"/>
                </a:solidFill>
                <a:latin typeface="Times New Roman"/>
                <a:cs typeface="Times New Roman"/>
              </a:rPr>
              <a:t>Data</a:t>
            </a:r>
            <a:r>
              <a:rPr sz="2200" b="1" spc="5" dirty="0">
                <a:solidFill>
                  <a:srgbClr val="CC0099"/>
                </a:solidFill>
                <a:latin typeface="Times New Roman"/>
                <a:cs typeface="Times New Roman"/>
              </a:rPr>
              <a:t> </a:t>
            </a:r>
            <a:r>
              <a:rPr sz="2200" b="1" spc="10" dirty="0">
                <a:solidFill>
                  <a:srgbClr val="CC0099"/>
                </a:solidFill>
                <a:latin typeface="Times New Roman"/>
                <a:cs typeface="Times New Roman"/>
              </a:rPr>
              <a:t>Mart</a:t>
            </a:r>
            <a:r>
              <a:rPr sz="2200" b="1" spc="15" dirty="0">
                <a:solidFill>
                  <a:srgbClr val="CC0099"/>
                </a:solidFill>
                <a:latin typeface="Times New Roman"/>
                <a:cs typeface="Times New Roman"/>
              </a:rPr>
              <a:t> </a:t>
            </a:r>
            <a:r>
              <a:rPr sz="2200" spc="-10" dirty="0">
                <a:latin typeface="Times New Roman"/>
                <a:cs typeface="Times New Roman"/>
              </a:rPr>
              <a:t>is</a:t>
            </a:r>
            <a:r>
              <a:rPr sz="2200" spc="-5" dirty="0">
                <a:latin typeface="Times New Roman"/>
                <a:cs typeface="Times New Roman"/>
              </a:rPr>
              <a:t> </a:t>
            </a:r>
            <a:r>
              <a:rPr sz="2200" dirty="0">
                <a:latin typeface="Times New Roman"/>
                <a:cs typeface="Times New Roman"/>
              </a:rPr>
              <a:t>a</a:t>
            </a:r>
            <a:r>
              <a:rPr sz="2200" spc="5" dirty="0">
                <a:latin typeface="Times New Roman"/>
                <a:cs typeface="Times New Roman"/>
              </a:rPr>
              <a:t> </a:t>
            </a:r>
            <a:r>
              <a:rPr sz="2200" spc="-15" dirty="0">
                <a:latin typeface="Times New Roman"/>
                <a:cs typeface="Times New Roman"/>
              </a:rPr>
              <a:t>low-cost,</a:t>
            </a:r>
            <a:r>
              <a:rPr sz="2200" spc="-10" dirty="0">
                <a:latin typeface="Times New Roman"/>
                <a:cs typeface="Times New Roman"/>
              </a:rPr>
              <a:t> </a:t>
            </a:r>
            <a:r>
              <a:rPr sz="2200" dirty="0">
                <a:latin typeface="Times New Roman"/>
                <a:cs typeface="Times New Roman"/>
              </a:rPr>
              <a:t>scaled-down</a:t>
            </a:r>
            <a:r>
              <a:rPr sz="2200" spc="5" dirty="0">
                <a:latin typeface="Times New Roman"/>
                <a:cs typeface="Times New Roman"/>
              </a:rPr>
              <a:t> </a:t>
            </a:r>
            <a:r>
              <a:rPr sz="2200" spc="-10" dirty="0">
                <a:latin typeface="Times New Roman"/>
                <a:cs typeface="Times New Roman"/>
              </a:rPr>
              <a:t>version</a:t>
            </a:r>
            <a:r>
              <a:rPr sz="2200" spc="-5" dirty="0">
                <a:latin typeface="Times New Roman"/>
                <a:cs typeface="Times New Roman"/>
              </a:rPr>
              <a:t> of</a:t>
            </a:r>
            <a:r>
              <a:rPr sz="2200" dirty="0">
                <a:latin typeface="Times New Roman"/>
                <a:cs typeface="Times New Roman"/>
              </a:rPr>
              <a:t> a</a:t>
            </a:r>
            <a:r>
              <a:rPr sz="2200" spc="550" dirty="0">
                <a:latin typeface="Times New Roman"/>
                <a:cs typeface="Times New Roman"/>
              </a:rPr>
              <a:t> </a:t>
            </a:r>
            <a:r>
              <a:rPr sz="2200" spc="-15" dirty="0">
                <a:latin typeface="Times New Roman"/>
                <a:cs typeface="Times New Roman"/>
              </a:rPr>
              <a:t>data</a:t>
            </a:r>
            <a:r>
              <a:rPr lang="en-IN" sz="2200" spc="-15" dirty="0">
                <a:latin typeface="Times New Roman"/>
                <a:cs typeface="Times New Roman"/>
              </a:rPr>
              <a:t> </a:t>
            </a:r>
            <a:r>
              <a:rPr sz="2200" spc="-5" dirty="0">
                <a:latin typeface="Times New Roman"/>
                <a:cs typeface="Times New Roman"/>
              </a:rPr>
              <a:t>warehouse</a:t>
            </a:r>
            <a:r>
              <a:rPr sz="2200" dirty="0">
                <a:latin typeface="Times New Roman"/>
                <a:cs typeface="Times New Roman"/>
              </a:rPr>
              <a:t> that </a:t>
            </a:r>
            <a:r>
              <a:rPr sz="2200" spc="-10" dirty="0">
                <a:latin typeface="Times New Roman"/>
                <a:cs typeface="Times New Roman"/>
              </a:rPr>
              <a:t>is</a:t>
            </a:r>
            <a:r>
              <a:rPr sz="2200" spc="-5" dirty="0">
                <a:latin typeface="Times New Roman"/>
                <a:cs typeface="Times New Roman"/>
              </a:rPr>
              <a:t> </a:t>
            </a:r>
            <a:r>
              <a:rPr sz="2200" dirty="0">
                <a:latin typeface="Times New Roman"/>
                <a:cs typeface="Times New Roman"/>
              </a:rPr>
              <a:t>designed </a:t>
            </a:r>
            <a:r>
              <a:rPr sz="2200" spc="-15" dirty="0">
                <a:latin typeface="Times New Roman"/>
                <a:cs typeface="Times New Roman"/>
              </a:rPr>
              <a:t>for</a:t>
            </a:r>
            <a:r>
              <a:rPr sz="2200" spc="-10" dirty="0">
                <a:latin typeface="Times New Roman"/>
                <a:cs typeface="Times New Roman"/>
              </a:rPr>
              <a:t> </a:t>
            </a:r>
            <a:r>
              <a:rPr sz="2200" spc="10" dirty="0">
                <a:latin typeface="Times New Roman"/>
                <a:cs typeface="Times New Roman"/>
              </a:rPr>
              <a:t>the </a:t>
            </a:r>
            <a:r>
              <a:rPr sz="2200" spc="-10" dirty="0">
                <a:latin typeface="Times New Roman"/>
                <a:cs typeface="Times New Roman"/>
              </a:rPr>
              <a:t>end-user</a:t>
            </a:r>
            <a:r>
              <a:rPr sz="2200" spc="-5" dirty="0">
                <a:latin typeface="Times New Roman"/>
                <a:cs typeface="Times New Roman"/>
              </a:rPr>
              <a:t> </a:t>
            </a:r>
            <a:r>
              <a:rPr sz="2200" spc="-15" dirty="0">
                <a:latin typeface="Times New Roman"/>
                <a:cs typeface="Times New Roman"/>
              </a:rPr>
              <a:t>needs</a:t>
            </a:r>
            <a:r>
              <a:rPr sz="2200" spc="-10" dirty="0">
                <a:latin typeface="Times New Roman"/>
                <a:cs typeface="Times New Roman"/>
              </a:rPr>
              <a:t> </a:t>
            </a:r>
            <a:r>
              <a:rPr sz="2200" spc="15" dirty="0">
                <a:latin typeface="Times New Roman"/>
                <a:cs typeface="Times New Roman"/>
              </a:rPr>
              <a:t>in </a:t>
            </a:r>
            <a:r>
              <a:rPr sz="2200" dirty="0">
                <a:latin typeface="Times New Roman"/>
                <a:cs typeface="Times New Roman"/>
              </a:rPr>
              <a:t>a</a:t>
            </a:r>
            <a:r>
              <a:rPr sz="2200" spc="5" dirty="0">
                <a:latin typeface="Times New Roman"/>
                <a:cs typeface="Times New Roman"/>
              </a:rPr>
              <a:t> </a:t>
            </a:r>
            <a:r>
              <a:rPr sz="2200" spc="-10" dirty="0">
                <a:latin typeface="Times New Roman"/>
                <a:cs typeface="Times New Roman"/>
              </a:rPr>
              <a:t>strategic </a:t>
            </a:r>
            <a:r>
              <a:rPr sz="2200" spc="-5" dirty="0">
                <a:latin typeface="Times New Roman"/>
                <a:cs typeface="Times New Roman"/>
              </a:rPr>
              <a:t> </a:t>
            </a:r>
            <a:r>
              <a:rPr sz="2200" spc="-25" dirty="0">
                <a:latin typeface="Times New Roman"/>
                <a:cs typeface="Times New Roman"/>
              </a:rPr>
              <a:t>business</a:t>
            </a:r>
            <a:r>
              <a:rPr sz="2200" spc="150" dirty="0">
                <a:latin typeface="Times New Roman"/>
                <a:cs typeface="Times New Roman"/>
              </a:rPr>
              <a:t> </a:t>
            </a:r>
            <a:r>
              <a:rPr sz="2200" spc="-35" dirty="0">
                <a:latin typeface="Times New Roman"/>
                <a:cs typeface="Times New Roman"/>
              </a:rPr>
              <a:t>unit</a:t>
            </a:r>
            <a:r>
              <a:rPr sz="2200" spc="90" dirty="0">
                <a:latin typeface="Times New Roman"/>
                <a:cs typeface="Times New Roman"/>
              </a:rPr>
              <a:t> </a:t>
            </a:r>
            <a:r>
              <a:rPr sz="2200" spc="-15" dirty="0">
                <a:latin typeface="Times New Roman"/>
                <a:cs typeface="Times New Roman"/>
              </a:rPr>
              <a:t>(SBU)</a:t>
            </a:r>
            <a:r>
              <a:rPr sz="2200" spc="65" dirty="0">
                <a:latin typeface="Times New Roman"/>
                <a:cs typeface="Times New Roman"/>
              </a:rPr>
              <a:t> </a:t>
            </a:r>
            <a:r>
              <a:rPr sz="2200" spc="-30" dirty="0">
                <a:latin typeface="Times New Roman"/>
                <a:cs typeface="Times New Roman"/>
              </a:rPr>
              <a:t>or</a:t>
            </a:r>
            <a:r>
              <a:rPr sz="2200" spc="65" dirty="0">
                <a:latin typeface="Times New Roman"/>
                <a:cs typeface="Times New Roman"/>
              </a:rPr>
              <a:t> </a:t>
            </a:r>
            <a:r>
              <a:rPr sz="2200" spc="10" dirty="0">
                <a:latin typeface="Times New Roman"/>
                <a:cs typeface="Times New Roman"/>
              </a:rPr>
              <a:t>an</a:t>
            </a:r>
            <a:r>
              <a:rPr sz="2200" spc="-5" dirty="0">
                <a:latin typeface="Times New Roman"/>
                <a:cs typeface="Times New Roman"/>
              </a:rPr>
              <a:t> </a:t>
            </a:r>
            <a:r>
              <a:rPr sz="2200" spc="-30" dirty="0">
                <a:latin typeface="Times New Roman"/>
                <a:cs typeface="Times New Roman"/>
              </a:rPr>
              <a:t>individual</a:t>
            </a:r>
            <a:r>
              <a:rPr sz="2200" spc="229" dirty="0">
                <a:latin typeface="Times New Roman"/>
                <a:cs typeface="Times New Roman"/>
              </a:rPr>
              <a:t> </a:t>
            </a:r>
            <a:r>
              <a:rPr sz="2200" spc="-25" dirty="0">
                <a:latin typeface="Times New Roman"/>
                <a:cs typeface="Times New Roman"/>
              </a:rPr>
              <a:t>department.</a:t>
            </a:r>
            <a:endParaRPr sz="2200" dirty="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94677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Warehouses</a:t>
            </a:r>
            <a:r>
              <a:rPr sz="3200" b="1"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35" dirty="0">
                <a:solidFill>
                  <a:srgbClr val="00AF50"/>
                </a:solidFill>
                <a:latin typeface="Times New Roman"/>
                <a:cs typeface="Times New Roman"/>
              </a:rPr>
              <a:t> </a:t>
            </a: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Marts</a:t>
            </a:r>
            <a:endParaRPr sz="3200">
              <a:latin typeface="Times New Roman"/>
              <a:cs typeface="Times New Roman"/>
            </a:endParaRPr>
          </a:p>
        </p:txBody>
      </p:sp>
      <p:sp>
        <p:nvSpPr>
          <p:cNvPr id="3" name="object 3"/>
          <p:cNvSpPr txBox="1"/>
          <p:nvPr/>
        </p:nvSpPr>
        <p:spPr>
          <a:xfrm>
            <a:off x="547369" y="1525206"/>
            <a:ext cx="8082915" cy="43039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FC0"/>
                </a:solidFill>
                <a:latin typeface="Times New Roman"/>
                <a:cs typeface="Times New Roman"/>
              </a:rPr>
              <a:t>Basic</a:t>
            </a:r>
            <a:r>
              <a:rPr sz="2000" b="1" spc="-65" dirty="0">
                <a:solidFill>
                  <a:srgbClr val="006FC0"/>
                </a:solidFill>
                <a:latin typeface="Times New Roman"/>
                <a:cs typeface="Times New Roman"/>
              </a:rPr>
              <a:t> </a:t>
            </a:r>
            <a:r>
              <a:rPr sz="2000" b="1" spc="-5" dirty="0">
                <a:solidFill>
                  <a:srgbClr val="006FC0"/>
                </a:solidFill>
                <a:latin typeface="Times New Roman"/>
                <a:cs typeface="Times New Roman"/>
              </a:rPr>
              <a:t>Characteristics</a:t>
            </a:r>
            <a:endParaRPr sz="2000" dirty="0">
              <a:latin typeface="Times New Roman"/>
              <a:cs typeface="Times New Roman"/>
            </a:endParaRPr>
          </a:p>
          <a:p>
            <a:pPr>
              <a:lnSpc>
                <a:spcPct val="100000"/>
              </a:lnSpc>
              <a:spcBef>
                <a:spcPts val="55"/>
              </a:spcBef>
            </a:pPr>
            <a:endParaRPr sz="2650" dirty="0">
              <a:latin typeface="Times New Roman"/>
              <a:cs typeface="Times New Roman"/>
            </a:endParaRPr>
          </a:p>
          <a:p>
            <a:pPr marL="469900" marR="5080" indent="-457834" algn="just">
              <a:lnSpc>
                <a:spcPct val="129299"/>
              </a:lnSpc>
              <a:buClr>
                <a:srgbClr val="000000"/>
              </a:buClr>
              <a:buAutoNum type="arabicPeriod"/>
              <a:tabLst>
                <a:tab pos="470534" algn="l"/>
              </a:tabLst>
            </a:pPr>
            <a:r>
              <a:rPr sz="2000" b="1" spc="-5" dirty="0">
                <a:solidFill>
                  <a:srgbClr val="FF6600"/>
                </a:solidFill>
                <a:latin typeface="Times New Roman"/>
                <a:cs typeface="Times New Roman"/>
              </a:rPr>
              <a:t>Organized </a:t>
            </a:r>
            <a:r>
              <a:rPr sz="2000" b="1" spc="15" dirty="0">
                <a:solidFill>
                  <a:srgbClr val="FF6600"/>
                </a:solidFill>
                <a:latin typeface="Times New Roman"/>
                <a:cs typeface="Times New Roman"/>
              </a:rPr>
              <a:t>by </a:t>
            </a:r>
            <a:r>
              <a:rPr sz="2000" b="1" spc="-5" dirty="0">
                <a:solidFill>
                  <a:srgbClr val="FF6600"/>
                </a:solidFill>
                <a:latin typeface="Times New Roman"/>
                <a:cs typeface="Times New Roman"/>
              </a:rPr>
              <a:t>business dimension </a:t>
            </a:r>
            <a:r>
              <a:rPr sz="2000" b="1" spc="-30" dirty="0">
                <a:solidFill>
                  <a:srgbClr val="FF6600"/>
                </a:solidFill>
                <a:latin typeface="Times New Roman"/>
                <a:cs typeface="Times New Roman"/>
              </a:rPr>
              <a:t>or</a:t>
            </a:r>
            <a:r>
              <a:rPr sz="2000" b="1" spc="-25" dirty="0">
                <a:solidFill>
                  <a:srgbClr val="FF6600"/>
                </a:solidFill>
                <a:latin typeface="Times New Roman"/>
                <a:cs typeface="Times New Roman"/>
              </a:rPr>
              <a:t> </a:t>
            </a:r>
            <a:r>
              <a:rPr sz="2000" b="1" spc="-5" dirty="0">
                <a:solidFill>
                  <a:srgbClr val="FF6600"/>
                </a:solidFill>
                <a:latin typeface="Times New Roman"/>
                <a:cs typeface="Times New Roman"/>
              </a:rPr>
              <a:t>subject- </a:t>
            </a:r>
            <a:r>
              <a:rPr sz="2000" dirty="0">
                <a:latin typeface="Times New Roman"/>
                <a:cs typeface="Times New Roman"/>
              </a:rPr>
              <a:t>Data </a:t>
            </a:r>
            <a:r>
              <a:rPr sz="2000" spc="-5" dirty="0">
                <a:latin typeface="Times New Roman"/>
                <a:cs typeface="Times New Roman"/>
              </a:rPr>
              <a:t>are </a:t>
            </a:r>
            <a:r>
              <a:rPr sz="2000" spc="-15" dirty="0">
                <a:latin typeface="Times New Roman"/>
                <a:cs typeface="Times New Roman"/>
              </a:rPr>
              <a:t>organized </a:t>
            </a:r>
            <a:r>
              <a:rPr sz="2000" spc="45" dirty="0">
                <a:latin typeface="Times New Roman"/>
                <a:cs typeface="Times New Roman"/>
              </a:rPr>
              <a:t>by </a:t>
            </a:r>
            <a:r>
              <a:rPr sz="2000" spc="50" dirty="0">
                <a:latin typeface="Times New Roman"/>
                <a:cs typeface="Times New Roman"/>
              </a:rPr>
              <a:t> </a:t>
            </a:r>
            <a:r>
              <a:rPr sz="2000" spc="-5" dirty="0">
                <a:latin typeface="Times New Roman"/>
                <a:cs typeface="Times New Roman"/>
              </a:rPr>
              <a:t>subject—for</a:t>
            </a:r>
            <a:r>
              <a:rPr sz="2000" dirty="0">
                <a:latin typeface="Times New Roman"/>
                <a:cs typeface="Times New Roman"/>
              </a:rPr>
              <a:t> </a:t>
            </a:r>
            <a:r>
              <a:rPr sz="2000" spc="-5" dirty="0">
                <a:latin typeface="Times New Roman"/>
                <a:cs typeface="Times New Roman"/>
              </a:rPr>
              <a:t>example,</a:t>
            </a:r>
            <a:r>
              <a:rPr sz="2000" dirty="0">
                <a:latin typeface="Times New Roman"/>
                <a:cs typeface="Times New Roman"/>
              </a:rPr>
              <a:t> </a:t>
            </a:r>
            <a:r>
              <a:rPr sz="2000" spc="25" dirty="0">
                <a:latin typeface="Times New Roman"/>
                <a:cs typeface="Times New Roman"/>
              </a:rPr>
              <a:t>by</a:t>
            </a:r>
            <a:r>
              <a:rPr sz="2000" spc="30" dirty="0">
                <a:latin typeface="Times New Roman"/>
                <a:cs typeface="Times New Roman"/>
              </a:rPr>
              <a:t> </a:t>
            </a:r>
            <a:r>
              <a:rPr sz="2000" spc="-10" dirty="0">
                <a:latin typeface="Times New Roman"/>
                <a:cs typeface="Times New Roman"/>
              </a:rPr>
              <a:t>customer,</a:t>
            </a:r>
            <a:r>
              <a:rPr sz="2000" spc="-5" dirty="0">
                <a:latin typeface="Times New Roman"/>
                <a:cs typeface="Times New Roman"/>
              </a:rPr>
              <a:t> </a:t>
            </a:r>
            <a:r>
              <a:rPr sz="2000" spc="-10" dirty="0">
                <a:latin typeface="Times New Roman"/>
                <a:cs typeface="Times New Roman"/>
              </a:rPr>
              <a:t>vendor,</a:t>
            </a:r>
            <a:r>
              <a:rPr sz="2000" spc="-5" dirty="0">
                <a:latin typeface="Times New Roman"/>
                <a:cs typeface="Times New Roman"/>
              </a:rPr>
              <a:t> product,</a:t>
            </a:r>
            <a:r>
              <a:rPr sz="2000" dirty="0">
                <a:latin typeface="Times New Roman"/>
                <a:cs typeface="Times New Roman"/>
              </a:rPr>
              <a:t> </a:t>
            </a:r>
            <a:r>
              <a:rPr sz="2000" spc="5" dirty="0">
                <a:latin typeface="Times New Roman"/>
                <a:cs typeface="Times New Roman"/>
              </a:rPr>
              <a:t>price</a:t>
            </a:r>
            <a:r>
              <a:rPr sz="2000" spc="10" dirty="0">
                <a:latin typeface="Times New Roman"/>
                <a:cs typeface="Times New Roman"/>
              </a:rPr>
              <a:t> </a:t>
            </a:r>
            <a:r>
              <a:rPr sz="2000" spc="-10" dirty="0">
                <a:latin typeface="Times New Roman"/>
                <a:cs typeface="Times New Roman"/>
              </a:rPr>
              <a:t>level,</a:t>
            </a:r>
            <a:r>
              <a:rPr sz="2000" spc="-5" dirty="0">
                <a:latin typeface="Times New Roman"/>
                <a:cs typeface="Times New Roman"/>
              </a:rPr>
              <a:t> </a:t>
            </a:r>
            <a:r>
              <a:rPr sz="2000" dirty="0">
                <a:latin typeface="Times New Roman"/>
                <a:cs typeface="Times New Roman"/>
              </a:rPr>
              <a:t>and </a:t>
            </a:r>
            <a:r>
              <a:rPr sz="2000" spc="5" dirty="0">
                <a:latin typeface="Times New Roman"/>
                <a:cs typeface="Times New Roman"/>
              </a:rPr>
              <a:t> </a:t>
            </a:r>
            <a:r>
              <a:rPr sz="2000" spc="-20" dirty="0">
                <a:latin typeface="Times New Roman"/>
                <a:cs typeface="Times New Roman"/>
              </a:rPr>
              <a:t>region.</a:t>
            </a:r>
            <a:endParaRPr sz="2000" dirty="0">
              <a:latin typeface="Times New Roman"/>
              <a:cs typeface="Times New Roman"/>
            </a:endParaRPr>
          </a:p>
          <a:p>
            <a:pPr marL="469900" marR="8255" indent="-457834" algn="just">
              <a:lnSpc>
                <a:spcPts val="3100"/>
              </a:lnSpc>
              <a:spcBef>
                <a:spcPts val="225"/>
              </a:spcBef>
              <a:buClr>
                <a:srgbClr val="000000"/>
              </a:buClr>
              <a:buAutoNum type="arabicPeriod"/>
              <a:tabLst>
                <a:tab pos="470534" algn="l"/>
              </a:tabLst>
            </a:pPr>
            <a:r>
              <a:rPr lang="en-US" sz="2000" b="1" spc="5" dirty="0">
                <a:solidFill>
                  <a:srgbClr val="FF6600"/>
                </a:solidFill>
                <a:latin typeface="Times New Roman"/>
                <a:cs typeface="Times New Roman"/>
              </a:rPr>
              <a:t>Use</a:t>
            </a:r>
            <a:r>
              <a:rPr lang="en-US" sz="2000" b="1" spc="10" dirty="0">
                <a:solidFill>
                  <a:srgbClr val="FF6600"/>
                </a:solidFill>
                <a:latin typeface="Times New Roman"/>
                <a:cs typeface="Times New Roman"/>
              </a:rPr>
              <a:t> </a:t>
            </a:r>
            <a:r>
              <a:rPr lang="en-US" sz="2000" b="1" spc="-25" dirty="0">
                <a:solidFill>
                  <a:srgbClr val="FF6600"/>
                </a:solidFill>
                <a:latin typeface="Times New Roman"/>
                <a:cs typeface="Times New Roman"/>
              </a:rPr>
              <a:t>online</a:t>
            </a:r>
            <a:r>
              <a:rPr lang="en-US" sz="2000" b="1" spc="-20" dirty="0">
                <a:solidFill>
                  <a:srgbClr val="FF6600"/>
                </a:solidFill>
                <a:latin typeface="Times New Roman"/>
                <a:cs typeface="Times New Roman"/>
              </a:rPr>
              <a:t> </a:t>
            </a:r>
            <a:r>
              <a:rPr lang="en-US" sz="2000" b="1" spc="-5" dirty="0">
                <a:solidFill>
                  <a:srgbClr val="FF6600"/>
                </a:solidFill>
                <a:latin typeface="Times New Roman"/>
                <a:cs typeface="Times New Roman"/>
              </a:rPr>
              <a:t>analytical</a:t>
            </a:r>
            <a:r>
              <a:rPr lang="en-US" sz="2000" b="1" dirty="0">
                <a:solidFill>
                  <a:srgbClr val="FF6600"/>
                </a:solidFill>
                <a:latin typeface="Times New Roman"/>
                <a:cs typeface="Times New Roman"/>
              </a:rPr>
              <a:t> </a:t>
            </a:r>
            <a:r>
              <a:rPr lang="en-US" sz="2000" b="1" spc="-10" dirty="0">
                <a:solidFill>
                  <a:srgbClr val="FF6600"/>
                </a:solidFill>
                <a:latin typeface="Times New Roman"/>
                <a:cs typeface="Times New Roman"/>
              </a:rPr>
              <a:t>processing</a:t>
            </a:r>
            <a:r>
              <a:rPr lang="en-US" sz="2000" b="1" spc="-5" dirty="0">
                <a:solidFill>
                  <a:srgbClr val="FF6600"/>
                </a:solidFill>
                <a:latin typeface="Times New Roman"/>
                <a:cs typeface="Times New Roman"/>
              </a:rPr>
              <a:t> </a:t>
            </a:r>
            <a:r>
              <a:rPr lang="en-US" sz="2000" dirty="0">
                <a:solidFill>
                  <a:srgbClr val="FF6600"/>
                </a:solidFill>
                <a:latin typeface="Times New Roman"/>
                <a:cs typeface="Times New Roman"/>
              </a:rPr>
              <a:t>-</a:t>
            </a:r>
            <a:r>
              <a:rPr lang="en-US" sz="2000" spc="5" dirty="0">
                <a:solidFill>
                  <a:srgbClr val="FF6600"/>
                </a:solidFill>
                <a:latin typeface="Times New Roman"/>
                <a:cs typeface="Times New Roman"/>
              </a:rPr>
              <a:t> </a:t>
            </a:r>
            <a:r>
              <a:rPr lang="en-US" sz="2000" spc="-10" dirty="0">
                <a:latin typeface="Times New Roman"/>
                <a:cs typeface="Times New Roman"/>
              </a:rPr>
              <a:t>The</a:t>
            </a:r>
            <a:r>
              <a:rPr lang="en-US" sz="2000" spc="-5" dirty="0">
                <a:latin typeface="Times New Roman"/>
                <a:cs typeface="Times New Roman"/>
              </a:rPr>
              <a:t> </a:t>
            </a:r>
            <a:r>
              <a:rPr lang="en-US" sz="2000" spc="-10" dirty="0">
                <a:latin typeface="Times New Roman"/>
                <a:cs typeface="Times New Roman"/>
              </a:rPr>
              <a:t>objectives</a:t>
            </a:r>
            <a:r>
              <a:rPr lang="en-US" sz="2000" spc="-5" dirty="0">
                <a:latin typeface="Times New Roman"/>
                <a:cs typeface="Times New Roman"/>
              </a:rPr>
              <a:t> are</a:t>
            </a:r>
            <a:r>
              <a:rPr lang="en-US" sz="2000" dirty="0">
                <a:latin typeface="Times New Roman"/>
                <a:cs typeface="Times New Roman"/>
              </a:rPr>
              <a:t> </a:t>
            </a:r>
            <a:r>
              <a:rPr lang="en-US" sz="2000" spc="-15" dirty="0">
                <a:latin typeface="Times New Roman"/>
                <a:cs typeface="Times New Roman"/>
              </a:rPr>
              <a:t>speed</a:t>
            </a:r>
            <a:r>
              <a:rPr lang="en-US" sz="2000" spc="470" dirty="0">
                <a:latin typeface="Times New Roman"/>
                <a:cs typeface="Times New Roman"/>
              </a:rPr>
              <a:t> </a:t>
            </a:r>
            <a:r>
              <a:rPr lang="en-US" sz="2000" dirty="0">
                <a:latin typeface="Times New Roman"/>
                <a:cs typeface="Times New Roman"/>
              </a:rPr>
              <a:t>and </a:t>
            </a:r>
            <a:r>
              <a:rPr lang="en-US" sz="2000" spc="5" dirty="0">
                <a:latin typeface="Times New Roman"/>
                <a:cs typeface="Times New Roman"/>
              </a:rPr>
              <a:t> </a:t>
            </a:r>
            <a:r>
              <a:rPr lang="en-US" sz="2000" spc="-10" dirty="0">
                <a:latin typeface="Times New Roman"/>
                <a:cs typeface="Times New Roman"/>
              </a:rPr>
              <a:t>efficiency,</a:t>
            </a:r>
            <a:r>
              <a:rPr lang="en-US" sz="2000" spc="-5" dirty="0">
                <a:latin typeface="Times New Roman"/>
                <a:cs typeface="Times New Roman"/>
              </a:rPr>
              <a:t> </a:t>
            </a:r>
            <a:r>
              <a:rPr lang="en-US" sz="2000" spc="-10" dirty="0">
                <a:latin typeface="Times New Roman"/>
                <a:cs typeface="Times New Roman"/>
              </a:rPr>
              <a:t>which</a:t>
            </a:r>
            <a:r>
              <a:rPr lang="en-US" sz="2000" spc="-5" dirty="0">
                <a:latin typeface="Times New Roman"/>
                <a:cs typeface="Times New Roman"/>
              </a:rPr>
              <a:t> </a:t>
            </a:r>
            <a:r>
              <a:rPr lang="en-US" sz="2000" spc="10" dirty="0">
                <a:latin typeface="Times New Roman"/>
                <a:cs typeface="Times New Roman"/>
              </a:rPr>
              <a:t>are</a:t>
            </a:r>
            <a:r>
              <a:rPr lang="en-US" sz="2000" spc="15" dirty="0">
                <a:latin typeface="Times New Roman"/>
                <a:cs typeface="Times New Roman"/>
              </a:rPr>
              <a:t> </a:t>
            </a:r>
            <a:r>
              <a:rPr lang="en-US" sz="2000" spc="-10" dirty="0">
                <a:latin typeface="Times New Roman"/>
                <a:cs typeface="Times New Roman"/>
              </a:rPr>
              <a:t>critical</a:t>
            </a:r>
            <a:r>
              <a:rPr lang="en-US" sz="2000" spc="-5" dirty="0">
                <a:latin typeface="Times New Roman"/>
                <a:cs typeface="Times New Roman"/>
              </a:rPr>
              <a:t> </a:t>
            </a:r>
            <a:r>
              <a:rPr lang="en-US" sz="2000" spc="20" dirty="0">
                <a:latin typeface="Times New Roman"/>
                <a:cs typeface="Times New Roman"/>
              </a:rPr>
              <a:t>to</a:t>
            </a:r>
            <a:r>
              <a:rPr lang="en-US" sz="2000" spc="25" dirty="0">
                <a:latin typeface="Times New Roman"/>
                <a:cs typeface="Times New Roman"/>
              </a:rPr>
              <a:t> </a:t>
            </a:r>
            <a:r>
              <a:rPr lang="en-US" sz="2000" dirty="0">
                <a:latin typeface="Times New Roman"/>
                <a:cs typeface="Times New Roman"/>
              </a:rPr>
              <a:t>a</a:t>
            </a:r>
            <a:r>
              <a:rPr lang="en-US" sz="2000" spc="5" dirty="0">
                <a:latin typeface="Times New Roman"/>
                <a:cs typeface="Times New Roman"/>
              </a:rPr>
              <a:t> </a:t>
            </a:r>
            <a:r>
              <a:rPr lang="en-US" sz="2000" spc="-10" dirty="0">
                <a:latin typeface="Times New Roman"/>
                <a:cs typeface="Times New Roman"/>
              </a:rPr>
              <a:t>successful</a:t>
            </a:r>
            <a:r>
              <a:rPr lang="en-US" sz="2000" spc="-5" dirty="0">
                <a:latin typeface="Times New Roman"/>
                <a:cs typeface="Times New Roman"/>
              </a:rPr>
              <a:t> Internet-based</a:t>
            </a:r>
            <a:r>
              <a:rPr lang="en-US" sz="2000" dirty="0">
                <a:latin typeface="Times New Roman"/>
                <a:cs typeface="Times New Roman"/>
              </a:rPr>
              <a:t> </a:t>
            </a:r>
            <a:r>
              <a:rPr lang="en-US" sz="2000" spc="-5" dirty="0">
                <a:latin typeface="Times New Roman"/>
                <a:cs typeface="Times New Roman"/>
              </a:rPr>
              <a:t>business </a:t>
            </a:r>
            <a:r>
              <a:rPr lang="en-US" sz="2000" dirty="0">
                <a:latin typeface="Times New Roman"/>
                <a:cs typeface="Times New Roman"/>
              </a:rPr>
              <a:t> </a:t>
            </a:r>
            <a:r>
              <a:rPr lang="en-US" sz="2000" spc="-20" dirty="0">
                <a:latin typeface="Times New Roman"/>
                <a:cs typeface="Times New Roman"/>
              </a:rPr>
              <a:t>operation. Online analytical processing involves the analysis of accumulated data by end users. </a:t>
            </a:r>
          </a:p>
          <a:p>
            <a:pPr marL="469900" marR="17145" indent="-457834" algn="just">
              <a:lnSpc>
                <a:spcPts val="3100"/>
              </a:lnSpc>
              <a:buClr>
                <a:srgbClr val="000000"/>
              </a:buClr>
              <a:buAutoNum type="arabicPeriod"/>
              <a:tabLst>
                <a:tab pos="470534" algn="l"/>
              </a:tabLst>
            </a:pPr>
            <a:r>
              <a:rPr sz="2000" b="1" spc="-10" dirty="0">
                <a:solidFill>
                  <a:srgbClr val="FF6600"/>
                </a:solidFill>
                <a:latin typeface="Times New Roman"/>
                <a:cs typeface="Times New Roman"/>
              </a:rPr>
              <a:t>Integrated </a:t>
            </a:r>
            <a:r>
              <a:rPr sz="2000" b="1" dirty="0">
                <a:solidFill>
                  <a:srgbClr val="FF6600"/>
                </a:solidFill>
                <a:latin typeface="Times New Roman"/>
                <a:cs typeface="Times New Roman"/>
              </a:rPr>
              <a:t>- </a:t>
            </a:r>
            <a:r>
              <a:rPr sz="2000" spc="-5" dirty="0">
                <a:latin typeface="Times New Roman"/>
                <a:cs typeface="Times New Roman"/>
              </a:rPr>
              <a:t>Data </a:t>
            </a:r>
            <a:r>
              <a:rPr sz="2000" spc="10" dirty="0">
                <a:latin typeface="Times New Roman"/>
                <a:cs typeface="Times New Roman"/>
              </a:rPr>
              <a:t>are </a:t>
            </a:r>
            <a:r>
              <a:rPr sz="2000" spc="-10" dirty="0">
                <a:latin typeface="Times New Roman"/>
                <a:cs typeface="Times New Roman"/>
              </a:rPr>
              <a:t>collected </a:t>
            </a:r>
            <a:r>
              <a:rPr sz="2000" spc="-25" dirty="0">
                <a:latin typeface="Times New Roman"/>
                <a:cs typeface="Times New Roman"/>
              </a:rPr>
              <a:t>from </a:t>
            </a:r>
            <a:r>
              <a:rPr sz="2000" dirty="0">
                <a:latin typeface="Times New Roman"/>
                <a:cs typeface="Times New Roman"/>
              </a:rPr>
              <a:t>multiple </a:t>
            </a:r>
            <a:r>
              <a:rPr sz="2000" spc="-5" dirty="0">
                <a:latin typeface="Times New Roman"/>
                <a:cs typeface="Times New Roman"/>
              </a:rPr>
              <a:t>systems </a:t>
            </a:r>
            <a:r>
              <a:rPr sz="2000" dirty="0">
                <a:latin typeface="Times New Roman"/>
                <a:cs typeface="Times New Roman"/>
              </a:rPr>
              <a:t>and then </a:t>
            </a:r>
            <a:r>
              <a:rPr sz="2000" spc="-10" dirty="0">
                <a:latin typeface="Times New Roman"/>
                <a:cs typeface="Times New Roman"/>
              </a:rPr>
              <a:t>integrated </a:t>
            </a:r>
            <a:r>
              <a:rPr sz="2000" spc="-5" dirty="0">
                <a:latin typeface="Times New Roman"/>
                <a:cs typeface="Times New Roman"/>
              </a:rPr>
              <a:t> </a:t>
            </a:r>
            <a:r>
              <a:rPr sz="2000" spc="-15" dirty="0">
                <a:latin typeface="Times New Roman"/>
                <a:cs typeface="Times New Roman"/>
              </a:rPr>
              <a:t>around</a:t>
            </a:r>
            <a:r>
              <a:rPr sz="2000" spc="50" dirty="0">
                <a:latin typeface="Times New Roman"/>
                <a:cs typeface="Times New Roman"/>
              </a:rPr>
              <a:t> </a:t>
            </a:r>
            <a:r>
              <a:rPr sz="2000" spc="-10" dirty="0">
                <a:latin typeface="Times New Roman"/>
                <a:cs typeface="Times New Roman"/>
              </a:rPr>
              <a:t>subjects.</a:t>
            </a:r>
            <a:r>
              <a:rPr sz="2000" spc="45" dirty="0">
                <a:latin typeface="Times New Roman"/>
                <a:cs typeface="Times New Roman"/>
              </a:rPr>
              <a:t> </a:t>
            </a:r>
            <a:r>
              <a:rPr sz="2000" spc="-15" dirty="0">
                <a:latin typeface="Times New Roman"/>
                <a:cs typeface="Times New Roman"/>
              </a:rPr>
              <a:t>(Customer</a:t>
            </a:r>
            <a:r>
              <a:rPr sz="2000" spc="40" dirty="0">
                <a:latin typeface="Times New Roman"/>
                <a:cs typeface="Times New Roman"/>
              </a:rPr>
              <a:t> </a:t>
            </a:r>
            <a:r>
              <a:rPr sz="2000" dirty="0">
                <a:latin typeface="Times New Roman"/>
                <a:cs typeface="Times New Roman"/>
              </a:rPr>
              <a:t>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228600"/>
            <a:ext cx="271907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Managing</a:t>
            </a:r>
            <a:r>
              <a:rPr sz="3200" b="1" spc="-180" dirty="0">
                <a:solidFill>
                  <a:srgbClr val="00AF50"/>
                </a:solidFill>
                <a:latin typeface="Times New Roman"/>
                <a:cs typeface="Times New Roman"/>
              </a:rPr>
              <a:t> </a:t>
            </a:r>
            <a:r>
              <a:rPr sz="3200" b="1" spc="-10" dirty="0">
                <a:solidFill>
                  <a:srgbClr val="00AF50"/>
                </a:solidFill>
                <a:latin typeface="Times New Roman"/>
                <a:cs typeface="Times New Roman"/>
              </a:rPr>
              <a:t>Data</a:t>
            </a:r>
            <a:endParaRPr sz="3200" dirty="0">
              <a:latin typeface="Times New Roman"/>
              <a:cs typeface="Times New Roman"/>
            </a:endParaRPr>
          </a:p>
        </p:txBody>
      </p:sp>
      <p:sp>
        <p:nvSpPr>
          <p:cNvPr id="5" name="object 5"/>
          <p:cNvSpPr txBox="1"/>
          <p:nvPr/>
        </p:nvSpPr>
        <p:spPr>
          <a:xfrm>
            <a:off x="8830309" y="6402670"/>
            <a:ext cx="14732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5</a:t>
            </a:fld>
            <a:endParaRPr sz="1000">
              <a:latin typeface="Arial MT"/>
              <a:cs typeface="Arial MT"/>
            </a:endParaRPr>
          </a:p>
        </p:txBody>
      </p:sp>
      <p:sp>
        <p:nvSpPr>
          <p:cNvPr id="3" name="object 3"/>
          <p:cNvSpPr txBox="1"/>
          <p:nvPr/>
        </p:nvSpPr>
        <p:spPr>
          <a:xfrm>
            <a:off x="530542" y="818422"/>
            <a:ext cx="8082915" cy="5692649"/>
          </a:xfrm>
          <a:prstGeom prst="rect">
            <a:avLst/>
          </a:prstGeom>
        </p:spPr>
        <p:txBody>
          <a:bodyPr vert="horz" wrap="square" lIns="0" tIns="12700" rIns="0" bIns="0" rtlCol="0">
            <a:spAutoFit/>
          </a:bodyPr>
          <a:lstStyle/>
          <a:p>
            <a:pPr marL="12700" algn="just">
              <a:lnSpc>
                <a:spcPct val="100000"/>
              </a:lnSpc>
              <a:spcBef>
                <a:spcPts val="100"/>
              </a:spcBef>
            </a:pPr>
            <a:r>
              <a:rPr sz="2400" b="1" spc="-15" dirty="0">
                <a:solidFill>
                  <a:srgbClr val="006FC0"/>
                </a:solidFill>
                <a:latin typeface="Times New Roman"/>
                <a:cs typeface="Times New Roman"/>
              </a:rPr>
              <a:t>The</a:t>
            </a:r>
            <a:r>
              <a:rPr sz="2400" b="1" spc="25" dirty="0">
                <a:solidFill>
                  <a:srgbClr val="006FC0"/>
                </a:solidFill>
                <a:latin typeface="Times New Roman"/>
                <a:cs typeface="Times New Roman"/>
              </a:rPr>
              <a:t> </a:t>
            </a:r>
            <a:r>
              <a:rPr sz="2400" b="1" spc="-10" dirty="0">
                <a:solidFill>
                  <a:srgbClr val="006FC0"/>
                </a:solidFill>
                <a:latin typeface="Times New Roman"/>
                <a:cs typeface="Times New Roman"/>
              </a:rPr>
              <a:t>Difficulties</a:t>
            </a:r>
            <a:r>
              <a:rPr sz="2400" b="1" spc="90" dirty="0">
                <a:solidFill>
                  <a:srgbClr val="006FC0"/>
                </a:solidFill>
                <a:latin typeface="Times New Roman"/>
                <a:cs typeface="Times New Roman"/>
              </a:rPr>
              <a:t> </a:t>
            </a:r>
            <a:r>
              <a:rPr sz="2400" b="1" spc="-5" dirty="0">
                <a:solidFill>
                  <a:srgbClr val="006FC0"/>
                </a:solidFill>
                <a:latin typeface="Times New Roman"/>
                <a:cs typeface="Times New Roman"/>
              </a:rPr>
              <a:t>of</a:t>
            </a:r>
            <a:r>
              <a:rPr sz="2400" b="1" dirty="0">
                <a:solidFill>
                  <a:srgbClr val="006FC0"/>
                </a:solidFill>
                <a:latin typeface="Times New Roman"/>
                <a:cs typeface="Times New Roman"/>
              </a:rPr>
              <a:t> </a:t>
            </a:r>
            <a:r>
              <a:rPr sz="2400" b="1" spc="-15" dirty="0">
                <a:solidFill>
                  <a:srgbClr val="006FC0"/>
                </a:solidFill>
                <a:latin typeface="Times New Roman"/>
                <a:cs typeface="Times New Roman"/>
              </a:rPr>
              <a:t>Managing</a:t>
            </a:r>
            <a:r>
              <a:rPr sz="2400" b="1" spc="80" dirty="0">
                <a:solidFill>
                  <a:srgbClr val="006FC0"/>
                </a:solidFill>
                <a:latin typeface="Times New Roman"/>
                <a:cs typeface="Times New Roman"/>
              </a:rPr>
              <a:t> </a:t>
            </a:r>
            <a:r>
              <a:rPr sz="2400" b="1" dirty="0">
                <a:solidFill>
                  <a:srgbClr val="006FC0"/>
                </a:solidFill>
                <a:latin typeface="Times New Roman"/>
                <a:cs typeface="Times New Roman"/>
              </a:rPr>
              <a:t>Data</a:t>
            </a:r>
            <a:endParaRPr sz="2400" dirty="0">
              <a:latin typeface="Times New Roman"/>
              <a:cs typeface="Times New Roman"/>
            </a:endParaRPr>
          </a:p>
          <a:p>
            <a:pPr algn="just">
              <a:lnSpc>
                <a:spcPct val="100000"/>
              </a:lnSpc>
              <a:spcBef>
                <a:spcPts val="45"/>
              </a:spcBef>
            </a:pPr>
            <a:endParaRPr sz="700" dirty="0">
              <a:latin typeface="Times New Roman"/>
              <a:cs typeface="Times New Roman"/>
            </a:endParaRPr>
          </a:p>
          <a:p>
            <a:pPr marL="469900" indent="-457834" algn="just">
              <a:lnSpc>
                <a:spcPct val="100000"/>
              </a:lnSpc>
              <a:buAutoNum type="arabicPeriod"/>
              <a:tabLst>
                <a:tab pos="470534" algn="l"/>
              </a:tabLst>
            </a:pPr>
            <a:r>
              <a:rPr sz="2000" spc="-10" dirty="0">
                <a:latin typeface="Times New Roman"/>
                <a:cs typeface="Times New Roman"/>
              </a:rPr>
              <a:t>The</a:t>
            </a:r>
            <a:r>
              <a:rPr sz="2000" spc="260" dirty="0">
                <a:latin typeface="Times New Roman"/>
                <a:cs typeface="Times New Roman"/>
              </a:rPr>
              <a:t> </a:t>
            </a:r>
            <a:r>
              <a:rPr sz="2000" spc="-10" dirty="0">
                <a:latin typeface="Times New Roman"/>
                <a:cs typeface="Times New Roman"/>
              </a:rPr>
              <a:t>amount</a:t>
            </a:r>
            <a:r>
              <a:rPr sz="2000" spc="345" dirty="0">
                <a:latin typeface="Times New Roman"/>
                <a:cs typeface="Times New Roman"/>
              </a:rPr>
              <a:t> </a:t>
            </a:r>
            <a:r>
              <a:rPr sz="2000" spc="-5" dirty="0">
                <a:latin typeface="Times New Roman"/>
                <a:cs typeface="Times New Roman"/>
              </a:rPr>
              <a:t>of</a:t>
            </a:r>
            <a:r>
              <a:rPr sz="2000" spc="190" dirty="0">
                <a:latin typeface="Times New Roman"/>
                <a:cs typeface="Times New Roman"/>
              </a:rPr>
              <a:t> </a:t>
            </a:r>
            <a:r>
              <a:rPr sz="2000" spc="-5" dirty="0">
                <a:latin typeface="Times New Roman"/>
                <a:cs typeface="Times New Roman"/>
              </a:rPr>
              <a:t>data</a:t>
            </a:r>
            <a:r>
              <a:rPr sz="2000" spc="265" dirty="0">
                <a:latin typeface="Times New Roman"/>
                <a:cs typeface="Times New Roman"/>
              </a:rPr>
              <a:t> </a:t>
            </a:r>
            <a:r>
              <a:rPr sz="2000" spc="-5" dirty="0">
                <a:latin typeface="Times New Roman"/>
                <a:cs typeface="Times New Roman"/>
              </a:rPr>
              <a:t>increases</a:t>
            </a:r>
            <a:r>
              <a:rPr sz="2000" spc="335" dirty="0">
                <a:latin typeface="Times New Roman"/>
                <a:cs typeface="Times New Roman"/>
              </a:rPr>
              <a:t> </a:t>
            </a:r>
            <a:r>
              <a:rPr sz="2000" spc="-5" dirty="0">
                <a:latin typeface="Times New Roman"/>
                <a:cs typeface="Times New Roman"/>
              </a:rPr>
              <a:t>exponentially</a:t>
            </a:r>
            <a:r>
              <a:rPr sz="2000" spc="225" dirty="0">
                <a:latin typeface="Times New Roman"/>
                <a:cs typeface="Times New Roman"/>
              </a:rPr>
              <a:t> </a:t>
            </a:r>
            <a:r>
              <a:rPr sz="2000" spc="-5" dirty="0">
                <a:latin typeface="Times New Roman"/>
                <a:cs typeface="Times New Roman"/>
              </a:rPr>
              <a:t>with</a:t>
            </a:r>
            <a:r>
              <a:rPr sz="2000" spc="250" dirty="0">
                <a:latin typeface="Times New Roman"/>
                <a:cs typeface="Times New Roman"/>
              </a:rPr>
              <a:t> </a:t>
            </a:r>
            <a:r>
              <a:rPr sz="2000" dirty="0">
                <a:latin typeface="Times New Roman"/>
                <a:cs typeface="Times New Roman"/>
              </a:rPr>
              <a:t>time.(Walmart</a:t>
            </a:r>
            <a:r>
              <a:rPr sz="2000" spc="260" dirty="0">
                <a:latin typeface="Times New Roman"/>
                <a:cs typeface="Times New Roman"/>
              </a:rPr>
              <a:t> </a:t>
            </a:r>
            <a:r>
              <a:rPr sz="2000" dirty="0">
                <a:latin typeface="Times New Roman"/>
                <a:cs typeface="Times New Roman"/>
              </a:rPr>
              <a:t>have</a:t>
            </a:r>
            <a:r>
              <a:rPr sz="2000" spc="210" dirty="0">
                <a:latin typeface="Times New Roman"/>
                <a:cs typeface="Times New Roman"/>
              </a:rPr>
              <a:t> </a:t>
            </a:r>
            <a:r>
              <a:rPr sz="2000" spc="40" dirty="0">
                <a:latin typeface="Times New Roman"/>
                <a:cs typeface="Times New Roman"/>
              </a:rPr>
              <a:t>to</a:t>
            </a:r>
            <a:endParaRPr sz="2000" dirty="0">
              <a:latin typeface="Times New Roman"/>
              <a:cs typeface="Times New Roman"/>
            </a:endParaRPr>
          </a:p>
          <a:p>
            <a:pPr marL="469900" algn="just">
              <a:lnSpc>
                <a:spcPct val="100000"/>
              </a:lnSpc>
              <a:spcBef>
                <a:spcPts val="705"/>
              </a:spcBef>
            </a:pPr>
            <a:r>
              <a:rPr sz="2000" dirty="0">
                <a:latin typeface="Times New Roman"/>
                <a:cs typeface="Times New Roman"/>
              </a:rPr>
              <a:t>manage</a:t>
            </a:r>
            <a:r>
              <a:rPr sz="2000" spc="-40" dirty="0">
                <a:latin typeface="Times New Roman"/>
                <a:cs typeface="Times New Roman"/>
              </a:rPr>
              <a:t> </a:t>
            </a:r>
            <a:r>
              <a:rPr sz="2000" spc="-25" dirty="0">
                <a:latin typeface="Times New Roman"/>
                <a:cs typeface="Times New Roman"/>
              </a:rPr>
              <a:t>petabytes</a:t>
            </a:r>
            <a:r>
              <a:rPr sz="2000" spc="165" dirty="0">
                <a:latin typeface="Times New Roman"/>
                <a:cs typeface="Times New Roman"/>
              </a:rPr>
              <a:t> </a:t>
            </a:r>
            <a:r>
              <a:rPr sz="2000" spc="-25" dirty="0">
                <a:latin typeface="Times New Roman"/>
                <a:cs typeface="Times New Roman"/>
              </a:rPr>
              <a:t>of</a:t>
            </a:r>
            <a:r>
              <a:rPr sz="2000" spc="20" dirty="0">
                <a:latin typeface="Times New Roman"/>
                <a:cs typeface="Times New Roman"/>
              </a:rPr>
              <a:t> </a:t>
            </a:r>
            <a:r>
              <a:rPr sz="2000" dirty="0">
                <a:latin typeface="Times New Roman"/>
                <a:cs typeface="Times New Roman"/>
              </a:rPr>
              <a:t>data)</a:t>
            </a:r>
          </a:p>
          <a:p>
            <a:pPr marL="469900" marR="5080" indent="-457834" algn="just">
              <a:lnSpc>
                <a:spcPct val="129299"/>
              </a:lnSpc>
              <a:buAutoNum type="arabicPeriod" startAt="2"/>
              <a:tabLst>
                <a:tab pos="470534" algn="l"/>
              </a:tabLst>
            </a:pPr>
            <a:r>
              <a:rPr sz="2000" dirty="0">
                <a:latin typeface="Times New Roman"/>
                <a:cs typeface="Times New Roman"/>
              </a:rPr>
              <a:t>Data </a:t>
            </a:r>
            <a:r>
              <a:rPr sz="2000" spc="-5" dirty="0">
                <a:latin typeface="Times New Roman"/>
                <a:cs typeface="Times New Roman"/>
              </a:rPr>
              <a:t>are </a:t>
            </a:r>
            <a:r>
              <a:rPr sz="2000" dirty="0">
                <a:latin typeface="Times New Roman"/>
                <a:cs typeface="Times New Roman"/>
              </a:rPr>
              <a:t>also </a:t>
            </a:r>
            <a:r>
              <a:rPr sz="2000" spc="-15" dirty="0">
                <a:latin typeface="Times New Roman"/>
                <a:cs typeface="Times New Roman"/>
              </a:rPr>
              <a:t>scattered </a:t>
            </a:r>
            <a:r>
              <a:rPr sz="2000" spc="-5" dirty="0">
                <a:latin typeface="Times New Roman"/>
                <a:cs typeface="Times New Roman"/>
              </a:rPr>
              <a:t>throughout organizations, </a:t>
            </a:r>
            <a:r>
              <a:rPr sz="2000" dirty="0">
                <a:latin typeface="Times New Roman"/>
                <a:cs typeface="Times New Roman"/>
              </a:rPr>
              <a:t>and they </a:t>
            </a:r>
            <a:r>
              <a:rPr sz="2000" spc="-5" dirty="0">
                <a:latin typeface="Times New Roman"/>
                <a:cs typeface="Times New Roman"/>
              </a:rPr>
              <a:t>are </a:t>
            </a:r>
            <a:r>
              <a:rPr sz="2000" spc="-10" dirty="0">
                <a:latin typeface="Times New Roman"/>
                <a:cs typeface="Times New Roman"/>
              </a:rPr>
              <a:t>collected </a:t>
            </a:r>
            <a:r>
              <a:rPr sz="2000" spc="50" dirty="0">
                <a:latin typeface="Times New Roman"/>
                <a:cs typeface="Times New Roman"/>
              </a:rPr>
              <a:t>by </a:t>
            </a:r>
            <a:r>
              <a:rPr sz="2000" spc="-484" dirty="0">
                <a:latin typeface="Times New Roman"/>
                <a:cs typeface="Times New Roman"/>
              </a:rPr>
              <a:t> </a:t>
            </a:r>
            <a:r>
              <a:rPr sz="2000" spc="10" dirty="0">
                <a:latin typeface="Times New Roman"/>
                <a:cs typeface="Times New Roman"/>
              </a:rPr>
              <a:t>many </a:t>
            </a:r>
            <a:r>
              <a:rPr sz="2000" spc="-5" dirty="0">
                <a:latin typeface="Times New Roman"/>
                <a:cs typeface="Times New Roman"/>
              </a:rPr>
              <a:t>individuals</a:t>
            </a:r>
            <a:r>
              <a:rPr sz="2000" dirty="0">
                <a:latin typeface="Times New Roman"/>
                <a:cs typeface="Times New Roman"/>
              </a:rPr>
              <a:t> using</a:t>
            </a:r>
            <a:r>
              <a:rPr sz="2000" spc="5" dirty="0">
                <a:latin typeface="Times New Roman"/>
                <a:cs typeface="Times New Roman"/>
              </a:rPr>
              <a:t> </a:t>
            </a:r>
            <a:r>
              <a:rPr sz="2000" spc="-10" dirty="0">
                <a:latin typeface="Times New Roman"/>
                <a:cs typeface="Times New Roman"/>
              </a:rPr>
              <a:t>various</a:t>
            </a:r>
            <a:r>
              <a:rPr sz="2000" spc="-5" dirty="0">
                <a:latin typeface="Times New Roman"/>
                <a:cs typeface="Times New Roman"/>
              </a:rPr>
              <a:t> methods</a:t>
            </a:r>
            <a:r>
              <a:rPr sz="2000" dirty="0">
                <a:latin typeface="Times New Roman"/>
                <a:cs typeface="Times New Roman"/>
              </a:rPr>
              <a:t> and</a:t>
            </a:r>
            <a:r>
              <a:rPr sz="2000" spc="5" dirty="0">
                <a:latin typeface="Times New Roman"/>
                <a:cs typeface="Times New Roman"/>
              </a:rPr>
              <a:t> </a:t>
            </a:r>
            <a:r>
              <a:rPr sz="2000" dirty="0">
                <a:latin typeface="Times New Roman"/>
                <a:cs typeface="Times New Roman"/>
              </a:rPr>
              <a:t>devices.</a:t>
            </a:r>
            <a:r>
              <a:rPr sz="2000" spc="5" dirty="0">
                <a:latin typeface="Times New Roman"/>
                <a:cs typeface="Times New Roman"/>
              </a:rPr>
              <a:t> </a:t>
            </a:r>
            <a:r>
              <a:rPr sz="2000" spc="-15" dirty="0">
                <a:latin typeface="Times New Roman"/>
                <a:cs typeface="Times New Roman"/>
              </a:rPr>
              <a:t>These</a:t>
            </a:r>
            <a:r>
              <a:rPr sz="2000" spc="-10" dirty="0">
                <a:latin typeface="Times New Roman"/>
                <a:cs typeface="Times New Roman"/>
              </a:rPr>
              <a:t> </a:t>
            </a:r>
            <a:r>
              <a:rPr sz="2000" dirty="0">
                <a:latin typeface="Times New Roman"/>
                <a:cs typeface="Times New Roman"/>
              </a:rPr>
              <a:t>data</a:t>
            </a:r>
            <a:r>
              <a:rPr sz="2000" spc="5" dirty="0">
                <a:latin typeface="Times New Roman"/>
                <a:cs typeface="Times New Roman"/>
              </a:rPr>
              <a:t> </a:t>
            </a:r>
            <a:r>
              <a:rPr sz="2000" spc="10" dirty="0">
                <a:latin typeface="Times New Roman"/>
                <a:cs typeface="Times New Roman"/>
              </a:rPr>
              <a:t>are </a:t>
            </a:r>
            <a:r>
              <a:rPr sz="2000" spc="15" dirty="0">
                <a:latin typeface="Times New Roman"/>
                <a:cs typeface="Times New Roman"/>
              </a:rPr>
              <a:t> </a:t>
            </a:r>
            <a:r>
              <a:rPr sz="2000" spc="-5" dirty="0">
                <a:latin typeface="Times New Roman"/>
                <a:cs typeface="Times New Roman"/>
              </a:rPr>
              <a:t>frequently</a:t>
            </a:r>
            <a:r>
              <a:rPr sz="2000" dirty="0">
                <a:latin typeface="Times New Roman"/>
                <a:cs typeface="Times New Roman"/>
              </a:rPr>
              <a:t> </a:t>
            </a:r>
            <a:r>
              <a:rPr sz="2000" spc="-10" dirty="0">
                <a:latin typeface="Times New Roman"/>
                <a:cs typeface="Times New Roman"/>
              </a:rPr>
              <a:t>stored</a:t>
            </a:r>
            <a:r>
              <a:rPr sz="2000" spc="-5" dirty="0">
                <a:latin typeface="Times New Roman"/>
                <a:cs typeface="Times New Roman"/>
              </a:rPr>
              <a:t> in</a:t>
            </a:r>
            <a:r>
              <a:rPr sz="2000" dirty="0">
                <a:latin typeface="Times New Roman"/>
                <a:cs typeface="Times New Roman"/>
              </a:rPr>
              <a:t> </a:t>
            </a:r>
            <a:r>
              <a:rPr sz="2000" spc="-5" dirty="0">
                <a:latin typeface="Times New Roman"/>
                <a:cs typeface="Times New Roman"/>
              </a:rPr>
              <a:t>numerous</a:t>
            </a:r>
            <a:r>
              <a:rPr sz="2000" dirty="0">
                <a:latin typeface="Times New Roman"/>
                <a:cs typeface="Times New Roman"/>
              </a:rPr>
              <a:t> </a:t>
            </a:r>
            <a:r>
              <a:rPr sz="2000" spc="-15" dirty="0">
                <a:latin typeface="Times New Roman"/>
                <a:cs typeface="Times New Roman"/>
              </a:rPr>
              <a:t>servers</a:t>
            </a:r>
            <a:r>
              <a:rPr sz="2000" spc="-1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15" dirty="0">
                <a:latin typeface="Times New Roman"/>
                <a:cs typeface="Times New Roman"/>
              </a:rPr>
              <a:t>locations</a:t>
            </a:r>
            <a:r>
              <a:rPr sz="2000" spc="-1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5" dirty="0">
                <a:latin typeface="Times New Roman"/>
                <a:cs typeface="Times New Roman"/>
              </a:rPr>
              <a:t>in</a:t>
            </a:r>
            <a:r>
              <a:rPr sz="2000" dirty="0">
                <a:latin typeface="Times New Roman"/>
                <a:cs typeface="Times New Roman"/>
              </a:rPr>
              <a:t> </a:t>
            </a:r>
            <a:r>
              <a:rPr sz="2000" spc="-15" dirty="0">
                <a:latin typeface="Times New Roman"/>
                <a:cs typeface="Times New Roman"/>
              </a:rPr>
              <a:t>different </a:t>
            </a:r>
            <a:r>
              <a:rPr sz="2000" spc="-10" dirty="0">
                <a:latin typeface="Times New Roman"/>
                <a:cs typeface="Times New Roman"/>
              </a:rPr>
              <a:t> computing</a:t>
            </a:r>
            <a:r>
              <a:rPr sz="2000" spc="-5" dirty="0">
                <a:latin typeface="Times New Roman"/>
                <a:cs typeface="Times New Roman"/>
              </a:rPr>
              <a:t> systems,</a:t>
            </a:r>
            <a:r>
              <a:rPr sz="2000" dirty="0">
                <a:latin typeface="Times New Roman"/>
                <a:cs typeface="Times New Roman"/>
              </a:rPr>
              <a:t> databases,</a:t>
            </a:r>
            <a:r>
              <a:rPr sz="2000" spc="5" dirty="0">
                <a:latin typeface="Times New Roman"/>
                <a:cs typeface="Times New Roman"/>
              </a:rPr>
              <a:t> </a:t>
            </a:r>
            <a:r>
              <a:rPr sz="2000" spc="-15" dirty="0">
                <a:latin typeface="Times New Roman"/>
                <a:cs typeface="Times New Roman"/>
              </a:rPr>
              <a:t>formats,</a:t>
            </a:r>
            <a:r>
              <a:rPr sz="2000" spc="-1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human</a:t>
            </a:r>
            <a:r>
              <a:rPr sz="2000" spc="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5" dirty="0">
                <a:latin typeface="Times New Roman"/>
                <a:cs typeface="Times New Roman"/>
              </a:rPr>
              <a:t>computer </a:t>
            </a:r>
            <a:r>
              <a:rPr sz="2000" dirty="0">
                <a:latin typeface="Times New Roman"/>
                <a:cs typeface="Times New Roman"/>
              </a:rPr>
              <a:t> languages.</a:t>
            </a:r>
          </a:p>
          <a:p>
            <a:pPr marL="469900" marR="10795" indent="-457834" algn="just">
              <a:lnSpc>
                <a:spcPct val="129299"/>
              </a:lnSpc>
              <a:buAutoNum type="arabicPeriod" startAt="2"/>
              <a:tabLst>
                <a:tab pos="470534" algn="l"/>
              </a:tabLst>
            </a:pPr>
            <a:r>
              <a:rPr sz="2000" spc="-5" dirty="0">
                <a:latin typeface="Times New Roman"/>
                <a:cs typeface="Times New Roman"/>
              </a:rPr>
              <a:t>Data</a:t>
            </a:r>
            <a:r>
              <a:rPr sz="2000" dirty="0">
                <a:latin typeface="Times New Roman"/>
                <a:cs typeface="Times New Roman"/>
              </a:rPr>
              <a:t> </a:t>
            </a:r>
            <a:r>
              <a:rPr sz="2000" spc="-5" dirty="0">
                <a:latin typeface="Times New Roman"/>
                <a:cs typeface="Times New Roman"/>
              </a:rPr>
              <a:t>are</a:t>
            </a:r>
            <a:r>
              <a:rPr sz="2000" dirty="0">
                <a:latin typeface="Times New Roman"/>
                <a:cs typeface="Times New Roman"/>
              </a:rPr>
              <a:t> </a:t>
            </a:r>
            <a:r>
              <a:rPr sz="2000" spc="-5" dirty="0">
                <a:latin typeface="Times New Roman"/>
                <a:cs typeface="Times New Roman"/>
              </a:rPr>
              <a:t>generated</a:t>
            </a:r>
            <a:r>
              <a:rPr sz="2000" dirty="0">
                <a:latin typeface="Times New Roman"/>
                <a:cs typeface="Times New Roman"/>
              </a:rPr>
              <a:t> </a:t>
            </a:r>
            <a:r>
              <a:rPr sz="2000" spc="-15" dirty="0">
                <a:latin typeface="Times New Roman"/>
                <a:cs typeface="Times New Roman"/>
              </a:rPr>
              <a:t>from</a:t>
            </a:r>
            <a:r>
              <a:rPr sz="2000" spc="-10" dirty="0">
                <a:latin typeface="Times New Roman"/>
                <a:cs typeface="Times New Roman"/>
              </a:rPr>
              <a:t> </a:t>
            </a:r>
            <a:r>
              <a:rPr sz="2000" dirty="0">
                <a:latin typeface="Times New Roman"/>
                <a:cs typeface="Times New Roman"/>
              </a:rPr>
              <a:t>multiple</a:t>
            </a:r>
            <a:r>
              <a:rPr sz="2000" spc="5" dirty="0">
                <a:latin typeface="Times New Roman"/>
                <a:cs typeface="Times New Roman"/>
              </a:rPr>
              <a:t> </a:t>
            </a:r>
            <a:r>
              <a:rPr sz="2000" spc="-5" dirty="0">
                <a:latin typeface="Times New Roman"/>
                <a:cs typeface="Times New Roman"/>
              </a:rPr>
              <a:t>sources.(Internal,</a:t>
            </a:r>
            <a:r>
              <a:rPr sz="2000" dirty="0">
                <a:latin typeface="Times New Roman"/>
                <a:cs typeface="Times New Roman"/>
              </a:rPr>
              <a:t> </a:t>
            </a:r>
            <a:r>
              <a:rPr sz="2000" spc="-5" dirty="0">
                <a:latin typeface="Times New Roman"/>
                <a:cs typeface="Times New Roman"/>
              </a:rPr>
              <a:t>External,</a:t>
            </a:r>
            <a:r>
              <a:rPr sz="2000" dirty="0">
                <a:latin typeface="Times New Roman"/>
                <a:cs typeface="Times New Roman"/>
              </a:rPr>
              <a:t> </a:t>
            </a:r>
            <a:r>
              <a:rPr sz="2000" spc="-5" dirty="0">
                <a:latin typeface="Times New Roman"/>
                <a:cs typeface="Times New Roman"/>
              </a:rPr>
              <a:t> </a:t>
            </a:r>
            <a:r>
              <a:rPr sz="2000" spc="-15" dirty="0">
                <a:latin typeface="Times New Roman"/>
                <a:cs typeface="Times New Roman"/>
              </a:rPr>
              <a:t>Personal)</a:t>
            </a:r>
            <a:endParaRPr lang="en-IN" sz="2000" spc="-15" dirty="0">
              <a:latin typeface="Times New Roman"/>
              <a:cs typeface="Times New Roman"/>
            </a:endParaRPr>
          </a:p>
          <a:p>
            <a:pPr marL="469900" marR="10795" indent="-457834" algn="just">
              <a:lnSpc>
                <a:spcPct val="129299"/>
              </a:lnSpc>
              <a:buAutoNum type="arabicPeriod" startAt="2"/>
              <a:tabLst>
                <a:tab pos="470534" algn="l"/>
              </a:tabLst>
            </a:pPr>
            <a:r>
              <a:rPr lang="en-US" sz="2000" spc="-5" dirty="0">
                <a:latin typeface="Times New Roman"/>
                <a:cs typeface="Times New Roman"/>
              </a:rPr>
              <a:t>Data also come from the Web, in the form of clickstream data. Clickstream data are those data that visitors and customers produce when they visit a Web site and click on hyperlinks. Clickstream data provide a trail of the users’ activities in the Web site, including user behavior and browsing patterns. </a:t>
            </a:r>
            <a:endParaRPr sz="2000" spc="-5" dirty="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94677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Warehouses</a:t>
            </a:r>
            <a:r>
              <a:rPr sz="3200" b="1"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35" dirty="0">
                <a:solidFill>
                  <a:srgbClr val="00AF50"/>
                </a:solidFill>
                <a:latin typeface="Times New Roman"/>
                <a:cs typeface="Times New Roman"/>
              </a:rPr>
              <a:t> </a:t>
            </a: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Marts</a:t>
            </a:r>
            <a:endParaRPr sz="3200">
              <a:latin typeface="Times New Roman"/>
              <a:cs typeface="Times New Roman"/>
            </a:endParaRPr>
          </a:p>
        </p:txBody>
      </p:sp>
      <p:sp>
        <p:nvSpPr>
          <p:cNvPr id="3" name="object 3"/>
          <p:cNvSpPr txBox="1"/>
          <p:nvPr/>
        </p:nvSpPr>
        <p:spPr>
          <a:xfrm>
            <a:off x="547369" y="1525206"/>
            <a:ext cx="8075295" cy="509902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FC0"/>
                </a:solidFill>
                <a:latin typeface="Times New Roman"/>
                <a:cs typeface="Times New Roman"/>
              </a:rPr>
              <a:t>Basic</a:t>
            </a:r>
            <a:r>
              <a:rPr sz="2000" b="1" spc="-65" dirty="0">
                <a:solidFill>
                  <a:srgbClr val="006FC0"/>
                </a:solidFill>
                <a:latin typeface="Times New Roman"/>
                <a:cs typeface="Times New Roman"/>
              </a:rPr>
              <a:t> </a:t>
            </a:r>
            <a:r>
              <a:rPr sz="2000" b="1" spc="-5" dirty="0">
                <a:solidFill>
                  <a:srgbClr val="006FC0"/>
                </a:solidFill>
                <a:latin typeface="Times New Roman"/>
                <a:cs typeface="Times New Roman"/>
              </a:rPr>
              <a:t>Characteristics</a:t>
            </a:r>
            <a:endParaRPr sz="2000" dirty="0">
              <a:latin typeface="Times New Roman"/>
              <a:cs typeface="Times New Roman"/>
            </a:endParaRPr>
          </a:p>
          <a:p>
            <a:pPr>
              <a:lnSpc>
                <a:spcPct val="100000"/>
              </a:lnSpc>
              <a:spcBef>
                <a:spcPts val="55"/>
              </a:spcBef>
            </a:pPr>
            <a:endParaRPr sz="2650" dirty="0">
              <a:latin typeface="Times New Roman"/>
              <a:cs typeface="Times New Roman"/>
            </a:endParaRPr>
          </a:p>
          <a:p>
            <a:pPr marL="469900" marR="7620" indent="-457834" algn="just">
              <a:lnSpc>
                <a:spcPct val="129299"/>
              </a:lnSpc>
              <a:buClr>
                <a:srgbClr val="000000"/>
              </a:buClr>
              <a:buAutoNum type="arabicPeriod" startAt="4"/>
              <a:tabLst>
                <a:tab pos="470534" algn="l"/>
              </a:tabLst>
            </a:pPr>
            <a:r>
              <a:rPr sz="2000" b="1" spc="5" dirty="0">
                <a:solidFill>
                  <a:srgbClr val="FF6600"/>
                </a:solidFill>
                <a:latin typeface="Times New Roman"/>
                <a:cs typeface="Times New Roman"/>
              </a:rPr>
              <a:t>Time</a:t>
            </a:r>
            <a:r>
              <a:rPr sz="2000" b="1" spc="10" dirty="0">
                <a:solidFill>
                  <a:srgbClr val="FF6600"/>
                </a:solidFill>
                <a:latin typeface="Times New Roman"/>
                <a:cs typeface="Times New Roman"/>
              </a:rPr>
              <a:t> </a:t>
            </a:r>
            <a:r>
              <a:rPr sz="2000" b="1" spc="-10" dirty="0">
                <a:solidFill>
                  <a:srgbClr val="FF6600"/>
                </a:solidFill>
                <a:latin typeface="Times New Roman"/>
                <a:cs typeface="Times New Roman"/>
              </a:rPr>
              <a:t>Variant</a:t>
            </a:r>
            <a:r>
              <a:rPr sz="2000" b="1" spc="-5" dirty="0">
                <a:solidFill>
                  <a:srgbClr val="FF6600"/>
                </a:solidFill>
                <a:latin typeface="Times New Roman"/>
                <a:cs typeface="Times New Roman"/>
              </a:rPr>
              <a:t> </a:t>
            </a:r>
            <a:r>
              <a:rPr sz="2000" b="1" dirty="0">
                <a:solidFill>
                  <a:srgbClr val="FF6600"/>
                </a:solidFill>
                <a:latin typeface="Times New Roman"/>
                <a:cs typeface="Times New Roman"/>
              </a:rPr>
              <a:t>–</a:t>
            </a:r>
            <a:r>
              <a:rPr sz="2000" b="1" spc="5" dirty="0">
                <a:solidFill>
                  <a:srgbClr val="FF6600"/>
                </a:solidFill>
                <a:latin typeface="Times New Roman"/>
                <a:cs typeface="Times New Roman"/>
              </a:rPr>
              <a:t> </a:t>
            </a:r>
            <a:r>
              <a:rPr sz="2000" spc="-10" dirty="0">
                <a:latin typeface="Times New Roman"/>
                <a:cs typeface="Times New Roman"/>
              </a:rPr>
              <a:t>Historical</a:t>
            </a:r>
            <a:r>
              <a:rPr sz="2000" spc="-5" dirty="0">
                <a:latin typeface="Times New Roman"/>
                <a:cs typeface="Times New Roman"/>
              </a:rPr>
              <a:t> data</a:t>
            </a:r>
            <a:r>
              <a:rPr sz="2000" dirty="0">
                <a:latin typeface="Times New Roman"/>
                <a:cs typeface="Times New Roman"/>
              </a:rPr>
              <a:t> </a:t>
            </a:r>
            <a:r>
              <a:rPr sz="2000" spc="-5" dirty="0">
                <a:latin typeface="Times New Roman"/>
                <a:cs typeface="Times New Roman"/>
              </a:rPr>
              <a:t>is</a:t>
            </a:r>
            <a:r>
              <a:rPr sz="2000" dirty="0">
                <a:latin typeface="Times New Roman"/>
                <a:cs typeface="Times New Roman"/>
              </a:rPr>
              <a:t> </a:t>
            </a:r>
            <a:r>
              <a:rPr sz="2000" spc="-10" dirty="0">
                <a:latin typeface="Times New Roman"/>
                <a:cs typeface="Times New Roman"/>
              </a:rPr>
              <a:t>maintained</a:t>
            </a:r>
            <a:r>
              <a:rPr sz="2000" spc="-5" dirty="0">
                <a:latin typeface="Times New Roman"/>
                <a:cs typeface="Times New Roman"/>
              </a:rPr>
              <a:t> </a:t>
            </a:r>
            <a:r>
              <a:rPr sz="2000" spc="-15" dirty="0">
                <a:latin typeface="Times New Roman"/>
                <a:cs typeface="Times New Roman"/>
              </a:rPr>
              <a:t>over</a:t>
            </a:r>
            <a:r>
              <a:rPr sz="2000" spc="-10" dirty="0">
                <a:latin typeface="Times New Roman"/>
                <a:cs typeface="Times New Roman"/>
              </a:rPr>
              <a:t> </a:t>
            </a:r>
            <a:r>
              <a:rPr sz="2000" spc="10" dirty="0">
                <a:latin typeface="Times New Roman"/>
                <a:cs typeface="Times New Roman"/>
              </a:rPr>
              <a:t>the</a:t>
            </a:r>
            <a:r>
              <a:rPr sz="2000" spc="15" dirty="0">
                <a:latin typeface="Times New Roman"/>
                <a:cs typeface="Times New Roman"/>
              </a:rPr>
              <a:t> </a:t>
            </a:r>
            <a:r>
              <a:rPr sz="2000" spc="5" dirty="0">
                <a:latin typeface="Times New Roman"/>
                <a:cs typeface="Times New Roman"/>
              </a:rPr>
              <a:t>time</a:t>
            </a:r>
            <a:r>
              <a:rPr sz="2000" spc="10" dirty="0">
                <a:latin typeface="Times New Roman"/>
                <a:cs typeface="Times New Roman"/>
              </a:rPr>
              <a:t> </a:t>
            </a:r>
            <a:r>
              <a:rPr sz="2000" spc="-5" dirty="0">
                <a:latin typeface="Times New Roman"/>
                <a:cs typeface="Times New Roman"/>
              </a:rPr>
              <a:t>period. </a:t>
            </a:r>
            <a:r>
              <a:rPr sz="2000" dirty="0">
                <a:latin typeface="Times New Roman"/>
                <a:cs typeface="Times New Roman"/>
              </a:rPr>
              <a:t> </a:t>
            </a:r>
            <a:r>
              <a:rPr sz="2000" spc="-5" dirty="0">
                <a:latin typeface="Times New Roman"/>
                <a:cs typeface="Times New Roman"/>
              </a:rPr>
              <a:t>Organizations </a:t>
            </a:r>
            <a:r>
              <a:rPr sz="2000" spc="-10" dirty="0">
                <a:latin typeface="Times New Roman"/>
                <a:cs typeface="Times New Roman"/>
              </a:rPr>
              <a:t>utilize </a:t>
            </a:r>
            <a:r>
              <a:rPr sz="2000" spc="-5" dirty="0">
                <a:latin typeface="Times New Roman"/>
                <a:cs typeface="Times New Roman"/>
              </a:rPr>
              <a:t>historical </a:t>
            </a:r>
            <a:r>
              <a:rPr sz="2000" dirty="0">
                <a:latin typeface="Times New Roman"/>
                <a:cs typeface="Times New Roman"/>
              </a:rPr>
              <a:t>data </a:t>
            </a:r>
            <a:r>
              <a:rPr sz="2000" spc="-5" dirty="0">
                <a:latin typeface="Times New Roman"/>
                <a:cs typeface="Times New Roman"/>
              </a:rPr>
              <a:t>to detect deviations, </a:t>
            </a:r>
            <a:r>
              <a:rPr sz="2000" dirty="0">
                <a:latin typeface="Times New Roman"/>
                <a:cs typeface="Times New Roman"/>
              </a:rPr>
              <a:t>trends, and </a:t>
            </a:r>
            <a:r>
              <a:rPr sz="2000" spc="-15" dirty="0">
                <a:latin typeface="Times New Roman"/>
                <a:cs typeface="Times New Roman"/>
              </a:rPr>
              <a:t>long- </a:t>
            </a:r>
            <a:r>
              <a:rPr sz="2000" spc="-10" dirty="0">
                <a:latin typeface="Times New Roman"/>
                <a:cs typeface="Times New Roman"/>
              </a:rPr>
              <a:t> </a:t>
            </a:r>
            <a:r>
              <a:rPr sz="2000" spc="-20" dirty="0">
                <a:latin typeface="Times New Roman"/>
                <a:cs typeface="Times New Roman"/>
              </a:rPr>
              <a:t>term</a:t>
            </a:r>
            <a:r>
              <a:rPr sz="2000" spc="40" dirty="0">
                <a:latin typeface="Times New Roman"/>
                <a:cs typeface="Times New Roman"/>
              </a:rPr>
              <a:t> </a:t>
            </a:r>
            <a:r>
              <a:rPr sz="2000" spc="-10" dirty="0">
                <a:latin typeface="Times New Roman"/>
                <a:cs typeface="Times New Roman"/>
              </a:rPr>
              <a:t>relationships.</a:t>
            </a:r>
            <a:endParaRPr sz="2000" dirty="0">
              <a:latin typeface="Times New Roman"/>
              <a:cs typeface="Times New Roman"/>
            </a:endParaRPr>
          </a:p>
          <a:p>
            <a:pPr marL="469900" marR="7620" indent="-457834" algn="just">
              <a:lnSpc>
                <a:spcPts val="3100"/>
              </a:lnSpc>
              <a:spcBef>
                <a:spcPts val="225"/>
              </a:spcBef>
              <a:buClr>
                <a:srgbClr val="000000"/>
              </a:buClr>
              <a:buAutoNum type="arabicPeriod" startAt="4"/>
              <a:tabLst>
                <a:tab pos="470534" algn="l"/>
              </a:tabLst>
            </a:pPr>
            <a:r>
              <a:rPr sz="2000" b="1" spc="-5" dirty="0">
                <a:solidFill>
                  <a:srgbClr val="FF6600"/>
                </a:solidFill>
                <a:latin typeface="Times New Roman"/>
                <a:cs typeface="Times New Roman"/>
              </a:rPr>
              <a:t>Nonvolatile</a:t>
            </a:r>
            <a:r>
              <a:rPr sz="2000" spc="-5" dirty="0">
                <a:solidFill>
                  <a:srgbClr val="FF6600"/>
                </a:solidFill>
                <a:latin typeface="Times New Roman"/>
                <a:cs typeface="Times New Roman"/>
              </a:rPr>
              <a:t>- </a:t>
            </a:r>
            <a:r>
              <a:rPr sz="2000" dirty="0">
                <a:latin typeface="Times New Roman"/>
                <a:cs typeface="Times New Roman"/>
              </a:rPr>
              <a:t>Data </a:t>
            </a:r>
            <a:r>
              <a:rPr sz="2000" spc="-10" dirty="0">
                <a:latin typeface="Times New Roman"/>
                <a:cs typeface="Times New Roman"/>
              </a:rPr>
              <a:t>is </a:t>
            </a:r>
            <a:r>
              <a:rPr sz="2000" spc="-15" dirty="0">
                <a:latin typeface="Times New Roman"/>
                <a:cs typeface="Times New Roman"/>
              </a:rPr>
              <a:t>retained after </a:t>
            </a:r>
            <a:r>
              <a:rPr sz="2000" dirty="0">
                <a:latin typeface="Times New Roman"/>
                <a:cs typeface="Times New Roman"/>
              </a:rPr>
              <a:t>power </a:t>
            </a:r>
            <a:r>
              <a:rPr sz="2000" spc="5" dirty="0">
                <a:latin typeface="Times New Roman"/>
                <a:cs typeface="Times New Roman"/>
              </a:rPr>
              <a:t>loss, </a:t>
            </a:r>
            <a:r>
              <a:rPr sz="2000" spc="-10" dirty="0">
                <a:latin typeface="Times New Roman"/>
                <a:cs typeface="Times New Roman"/>
              </a:rPr>
              <a:t>users </a:t>
            </a:r>
            <a:r>
              <a:rPr sz="2000" spc="-15" dirty="0">
                <a:latin typeface="Times New Roman"/>
                <a:cs typeface="Times New Roman"/>
              </a:rPr>
              <a:t>cannot </a:t>
            </a:r>
            <a:r>
              <a:rPr sz="2000" spc="-5" dirty="0">
                <a:latin typeface="Times New Roman"/>
                <a:cs typeface="Times New Roman"/>
              </a:rPr>
              <a:t>change </a:t>
            </a:r>
            <a:r>
              <a:rPr sz="2000" dirty="0">
                <a:latin typeface="Times New Roman"/>
                <a:cs typeface="Times New Roman"/>
              </a:rPr>
              <a:t>or </a:t>
            </a:r>
            <a:r>
              <a:rPr sz="2000" spc="5" dirty="0">
                <a:latin typeface="Times New Roman"/>
                <a:cs typeface="Times New Roman"/>
              </a:rPr>
              <a:t> </a:t>
            </a:r>
            <a:r>
              <a:rPr sz="2000" dirty="0">
                <a:latin typeface="Times New Roman"/>
                <a:cs typeface="Times New Roman"/>
              </a:rPr>
              <a:t>update</a:t>
            </a:r>
            <a:r>
              <a:rPr sz="2000" spc="5" dirty="0">
                <a:latin typeface="Times New Roman"/>
                <a:cs typeface="Times New Roman"/>
              </a:rPr>
              <a:t> </a:t>
            </a:r>
            <a:r>
              <a:rPr sz="2000" spc="-5" dirty="0">
                <a:latin typeface="Times New Roman"/>
                <a:cs typeface="Times New Roman"/>
              </a:rPr>
              <a:t>the</a:t>
            </a:r>
            <a:r>
              <a:rPr sz="2000" dirty="0">
                <a:latin typeface="Times New Roman"/>
                <a:cs typeface="Times New Roman"/>
              </a:rPr>
              <a:t> data.</a:t>
            </a:r>
            <a:r>
              <a:rPr sz="2000" spc="5" dirty="0">
                <a:latin typeface="Times New Roman"/>
                <a:cs typeface="Times New Roman"/>
              </a:rPr>
              <a:t> </a:t>
            </a:r>
            <a:r>
              <a:rPr sz="2000" spc="-5" dirty="0">
                <a:latin typeface="Times New Roman"/>
                <a:cs typeface="Times New Roman"/>
              </a:rPr>
              <a:t>Warehouses</a:t>
            </a:r>
            <a:r>
              <a:rPr sz="2000" dirty="0">
                <a:latin typeface="Times New Roman"/>
                <a:cs typeface="Times New Roman"/>
              </a:rPr>
              <a:t> and</a:t>
            </a:r>
            <a:r>
              <a:rPr sz="2000" spc="5" dirty="0">
                <a:latin typeface="Times New Roman"/>
                <a:cs typeface="Times New Roman"/>
              </a:rPr>
              <a:t> </a:t>
            </a:r>
            <a:r>
              <a:rPr sz="2000" spc="-5" dirty="0">
                <a:latin typeface="Times New Roman"/>
                <a:cs typeface="Times New Roman"/>
              </a:rPr>
              <a:t>marts</a:t>
            </a:r>
            <a:r>
              <a:rPr sz="2000" dirty="0">
                <a:latin typeface="Times New Roman"/>
                <a:cs typeface="Times New Roman"/>
              </a:rPr>
              <a:t> </a:t>
            </a:r>
            <a:r>
              <a:rPr sz="2000" spc="-5" dirty="0">
                <a:latin typeface="Times New Roman"/>
                <a:cs typeface="Times New Roman"/>
              </a:rPr>
              <a:t>are</a:t>
            </a:r>
            <a:r>
              <a:rPr sz="2000" dirty="0">
                <a:latin typeface="Times New Roman"/>
                <a:cs typeface="Times New Roman"/>
              </a:rPr>
              <a:t> </a:t>
            </a:r>
            <a:r>
              <a:rPr sz="2000" spc="-5" dirty="0">
                <a:latin typeface="Times New Roman"/>
                <a:cs typeface="Times New Roman"/>
              </a:rPr>
              <a:t>updated,</a:t>
            </a:r>
            <a:r>
              <a:rPr sz="2000" dirty="0">
                <a:latin typeface="Times New Roman"/>
                <a:cs typeface="Times New Roman"/>
              </a:rPr>
              <a:t> </a:t>
            </a:r>
            <a:r>
              <a:rPr sz="2000" spc="-5" dirty="0">
                <a:latin typeface="Times New Roman"/>
                <a:cs typeface="Times New Roman"/>
              </a:rPr>
              <a:t>but</a:t>
            </a:r>
            <a:r>
              <a:rPr sz="2000" dirty="0">
                <a:latin typeface="Times New Roman"/>
                <a:cs typeface="Times New Roman"/>
              </a:rPr>
              <a:t> </a:t>
            </a:r>
            <a:r>
              <a:rPr sz="2000" spc="-5" dirty="0">
                <a:latin typeface="Times New Roman"/>
                <a:cs typeface="Times New Roman"/>
              </a:rPr>
              <a:t>through</a:t>
            </a:r>
            <a:r>
              <a:rPr sz="2000" dirty="0">
                <a:latin typeface="Times New Roman"/>
                <a:cs typeface="Times New Roman"/>
              </a:rPr>
              <a:t> </a:t>
            </a:r>
            <a:r>
              <a:rPr sz="2000" spc="-15" dirty="0">
                <a:latin typeface="Times New Roman"/>
                <a:cs typeface="Times New Roman"/>
              </a:rPr>
              <a:t>IT- </a:t>
            </a:r>
            <a:r>
              <a:rPr sz="2000" spc="-10" dirty="0">
                <a:latin typeface="Times New Roman"/>
                <a:cs typeface="Times New Roman"/>
              </a:rPr>
              <a:t> </a:t>
            </a:r>
            <a:r>
              <a:rPr sz="2000" spc="-25" dirty="0">
                <a:latin typeface="Times New Roman"/>
                <a:cs typeface="Times New Roman"/>
              </a:rPr>
              <a:t>controlled</a:t>
            </a:r>
            <a:r>
              <a:rPr sz="2000" spc="204" dirty="0">
                <a:latin typeface="Times New Roman"/>
                <a:cs typeface="Times New Roman"/>
              </a:rPr>
              <a:t> </a:t>
            </a:r>
            <a:r>
              <a:rPr sz="2000" spc="-15" dirty="0">
                <a:latin typeface="Times New Roman"/>
                <a:cs typeface="Times New Roman"/>
              </a:rPr>
              <a:t>load</a:t>
            </a:r>
            <a:r>
              <a:rPr sz="2000" spc="55" dirty="0">
                <a:latin typeface="Times New Roman"/>
                <a:cs typeface="Times New Roman"/>
              </a:rPr>
              <a:t> </a:t>
            </a:r>
            <a:r>
              <a:rPr sz="2000" spc="-20" dirty="0">
                <a:latin typeface="Times New Roman"/>
                <a:cs typeface="Times New Roman"/>
              </a:rPr>
              <a:t>processes</a:t>
            </a:r>
            <a:r>
              <a:rPr sz="2000" spc="130" dirty="0">
                <a:latin typeface="Times New Roman"/>
                <a:cs typeface="Times New Roman"/>
              </a:rPr>
              <a:t> </a:t>
            </a:r>
            <a:r>
              <a:rPr sz="2000" spc="-15" dirty="0">
                <a:latin typeface="Times New Roman"/>
                <a:cs typeface="Times New Roman"/>
              </a:rPr>
              <a:t>rather</a:t>
            </a:r>
            <a:r>
              <a:rPr sz="2000" spc="35" dirty="0">
                <a:latin typeface="Times New Roman"/>
                <a:cs typeface="Times New Roman"/>
              </a:rPr>
              <a:t> </a:t>
            </a:r>
            <a:r>
              <a:rPr sz="2000" dirty="0">
                <a:latin typeface="Times New Roman"/>
                <a:cs typeface="Times New Roman"/>
              </a:rPr>
              <a:t>than</a:t>
            </a:r>
            <a:r>
              <a:rPr sz="2000" spc="-50" dirty="0">
                <a:latin typeface="Times New Roman"/>
                <a:cs typeface="Times New Roman"/>
              </a:rPr>
              <a:t> </a:t>
            </a:r>
            <a:r>
              <a:rPr sz="2000" dirty="0">
                <a:latin typeface="Times New Roman"/>
                <a:cs typeface="Times New Roman"/>
              </a:rPr>
              <a:t>by</a:t>
            </a:r>
            <a:r>
              <a:rPr sz="2000" spc="-5" dirty="0">
                <a:latin typeface="Times New Roman"/>
                <a:cs typeface="Times New Roman"/>
              </a:rPr>
              <a:t> users.</a:t>
            </a:r>
            <a:endParaRPr sz="2000" dirty="0">
              <a:latin typeface="Times New Roman"/>
              <a:cs typeface="Times New Roman"/>
            </a:endParaRPr>
          </a:p>
          <a:p>
            <a:pPr marL="469900" marR="5080" indent="-457834" algn="just">
              <a:lnSpc>
                <a:spcPts val="3100"/>
              </a:lnSpc>
              <a:buClr>
                <a:srgbClr val="000000"/>
              </a:buClr>
              <a:buAutoNum type="arabicPeriod" startAt="4"/>
              <a:tabLst>
                <a:tab pos="470534" algn="l"/>
              </a:tabLst>
            </a:pPr>
            <a:r>
              <a:rPr lang="en-US" sz="2000" b="1" spc="-10" dirty="0">
                <a:solidFill>
                  <a:srgbClr val="FF6600"/>
                </a:solidFill>
                <a:latin typeface="Times New Roman"/>
                <a:cs typeface="Times New Roman"/>
              </a:rPr>
              <a:t>Multidimensional</a:t>
            </a:r>
            <a:r>
              <a:rPr lang="en-US" sz="2000" b="1" spc="-5" dirty="0">
                <a:solidFill>
                  <a:srgbClr val="FF6600"/>
                </a:solidFill>
                <a:latin typeface="Times New Roman"/>
                <a:cs typeface="Times New Roman"/>
              </a:rPr>
              <a:t> </a:t>
            </a:r>
            <a:r>
              <a:rPr lang="en-US" sz="2000" b="1" dirty="0">
                <a:solidFill>
                  <a:srgbClr val="FF6600"/>
                </a:solidFill>
                <a:latin typeface="Times New Roman"/>
                <a:cs typeface="Times New Roman"/>
              </a:rPr>
              <a:t>-</a:t>
            </a:r>
            <a:r>
              <a:rPr lang="en-US" sz="2000" b="1" spc="5" dirty="0">
                <a:solidFill>
                  <a:srgbClr val="FF6600"/>
                </a:solidFill>
                <a:latin typeface="Times New Roman"/>
                <a:cs typeface="Times New Roman"/>
              </a:rPr>
              <a:t> </a:t>
            </a:r>
            <a:r>
              <a:rPr lang="en-US" sz="2000" spc="-5" dirty="0">
                <a:latin typeface="Times New Roman"/>
                <a:cs typeface="Times New Roman"/>
              </a:rPr>
              <a:t>Relational</a:t>
            </a:r>
            <a:r>
              <a:rPr lang="en-US" sz="2000" dirty="0">
                <a:latin typeface="Times New Roman"/>
                <a:cs typeface="Times New Roman"/>
              </a:rPr>
              <a:t> </a:t>
            </a:r>
            <a:r>
              <a:rPr lang="en-US" sz="2000" spc="-5" dirty="0">
                <a:latin typeface="Times New Roman"/>
                <a:cs typeface="Times New Roman"/>
              </a:rPr>
              <a:t>databases</a:t>
            </a:r>
            <a:r>
              <a:rPr lang="en-US" sz="2000" dirty="0">
                <a:latin typeface="Times New Roman"/>
                <a:cs typeface="Times New Roman"/>
              </a:rPr>
              <a:t> </a:t>
            </a:r>
            <a:r>
              <a:rPr lang="en-US" sz="2000" spc="-5" dirty="0">
                <a:latin typeface="Times New Roman"/>
                <a:cs typeface="Times New Roman"/>
              </a:rPr>
              <a:t>store</a:t>
            </a:r>
            <a:r>
              <a:rPr lang="en-US" sz="2000" dirty="0">
                <a:latin typeface="Times New Roman"/>
                <a:cs typeface="Times New Roman"/>
              </a:rPr>
              <a:t> data</a:t>
            </a:r>
            <a:r>
              <a:rPr lang="en-US" sz="2000" spc="5" dirty="0">
                <a:latin typeface="Times New Roman"/>
                <a:cs typeface="Times New Roman"/>
              </a:rPr>
              <a:t> </a:t>
            </a:r>
            <a:r>
              <a:rPr lang="en-US" sz="2000" spc="-5" dirty="0">
                <a:latin typeface="Times New Roman"/>
                <a:cs typeface="Times New Roman"/>
              </a:rPr>
              <a:t>in</a:t>
            </a:r>
            <a:r>
              <a:rPr lang="en-US" sz="2000" dirty="0">
                <a:latin typeface="Times New Roman"/>
                <a:cs typeface="Times New Roman"/>
              </a:rPr>
              <a:t> </a:t>
            </a:r>
            <a:r>
              <a:rPr lang="en-US" sz="2000" spc="-10" dirty="0">
                <a:latin typeface="Times New Roman"/>
                <a:cs typeface="Times New Roman"/>
              </a:rPr>
              <a:t>2-D</a:t>
            </a:r>
            <a:r>
              <a:rPr lang="en-US" sz="2000" spc="-5" dirty="0">
                <a:latin typeface="Times New Roman"/>
                <a:cs typeface="Times New Roman"/>
              </a:rPr>
              <a:t> tables.</a:t>
            </a:r>
            <a:r>
              <a:rPr lang="en-US" sz="2000" dirty="0">
                <a:latin typeface="Times New Roman"/>
                <a:cs typeface="Times New Roman"/>
              </a:rPr>
              <a:t> </a:t>
            </a:r>
            <a:r>
              <a:rPr lang="en-US" sz="2000" spc="-20" dirty="0">
                <a:latin typeface="Times New Roman"/>
                <a:cs typeface="Times New Roman"/>
              </a:rPr>
              <a:t>In </a:t>
            </a:r>
            <a:r>
              <a:rPr lang="en-US" sz="2000" spc="-15" dirty="0">
                <a:latin typeface="Times New Roman"/>
                <a:cs typeface="Times New Roman"/>
              </a:rPr>
              <a:t> </a:t>
            </a:r>
            <a:r>
              <a:rPr lang="en-US" sz="2000" spc="-10" dirty="0">
                <a:latin typeface="Times New Roman"/>
                <a:cs typeface="Times New Roman"/>
              </a:rPr>
              <a:t>contrast, </a:t>
            </a:r>
            <a:r>
              <a:rPr lang="en-US" sz="2000" spc="-5" dirty="0">
                <a:latin typeface="Times New Roman"/>
                <a:cs typeface="Times New Roman"/>
              </a:rPr>
              <a:t>data </a:t>
            </a:r>
            <a:r>
              <a:rPr lang="en-US" sz="2000" spc="-10" dirty="0">
                <a:latin typeface="Times New Roman"/>
                <a:cs typeface="Times New Roman"/>
              </a:rPr>
              <a:t>warehouses </a:t>
            </a:r>
            <a:r>
              <a:rPr lang="en-US" sz="2000" dirty="0">
                <a:latin typeface="Times New Roman"/>
                <a:cs typeface="Times New Roman"/>
              </a:rPr>
              <a:t>and </a:t>
            </a:r>
            <a:r>
              <a:rPr lang="en-US" sz="2000" spc="-10" dirty="0">
                <a:latin typeface="Times New Roman"/>
                <a:cs typeface="Times New Roman"/>
              </a:rPr>
              <a:t>marts </a:t>
            </a:r>
            <a:r>
              <a:rPr lang="en-US" sz="2000" spc="-15" dirty="0">
                <a:latin typeface="Times New Roman"/>
                <a:cs typeface="Times New Roman"/>
              </a:rPr>
              <a:t>store </a:t>
            </a:r>
            <a:r>
              <a:rPr lang="en-US" sz="2000" dirty="0">
                <a:latin typeface="Times New Roman"/>
                <a:cs typeface="Times New Roman"/>
              </a:rPr>
              <a:t>data </a:t>
            </a:r>
            <a:r>
              <a:rPr lang="en-US" sz="2000" spc="-5" dirty="0">
                <a:latin typeface="Times New Roman"/>
                <a:cs typeface="Times New Roman"/>
              </a:rPr>
              <a:t>in </a:t>
            </a:r>
            <a:r>
              <a:rPr lang="en-US" sz="2000" spc="-10" dirty="0">
                <a:latin typeface="Times New Roman"/>
                <a:cs typeface="Times New Roman"/>
              </a:rPr>
              <a:t>more </a:t>
            </a:r>
            <a:r>
              <a:rPr lang="en-US" sz="2000" dirty="0">
                <a:latin typeface="Times New Roman"/>
                <a:cs typeface="Times New Roman"/>
              </a:rPr>
              <a:t>than </a:t>
            </a:r>
            <a:r>
              <a:rPr lang="en-US" sz="2000" spc="5" dirty="0">
                <a:latin typeface="Times New Roman"/>
                <a:cs typeface="Times New Roman"/>
              </a:rPr>
              <a:t>2-D.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 common representation for this multidimensional structure is the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data cube</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marL="469900" marR="5080" indent="-457834" algn="just">
              <a:lnSpc>
                <a:spcPts val="3100"/>
              </a:lnSpc>
              <a:buClr>
                <a:srgbClr val="000000"/>
              </a:buClr>
              <a:buAutoNum type="arabicPeriod" startAt="4"/>
              <a:tabLst>
                <a:tab pos="470534" algn="l"/>
              </a:tabLst>
            </a:pPr>
            <a:endParaRPr lang="en-US" sz="2000" dirty="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94677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Warehouses</a:t>
            </a:r>
            <a:r>
              <a:rPr sz="3200" b="1"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35" dirty="0">
                <a:solidFill>
                  <a:srgbClr val="00AF50"/>
                </a:solidFill>
                <a:latin typeface="Times New Roman"/>
                <a:cs typeface="Times New Roman"/>
              </a:rPr>
              <a:t> </a:t>
            </a: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Marts</a:t>
            </a:r>
            <a:endParaRPr sz="3200">
              <a:latin typeface="Times New Roman"/>
              <a:cs typeface="Times New Roman"/>
            </a:endParaRPr>
          </a:p>
        </p:txBody>
      </p:sp>
      <p:sp>
        <p:nvSpPr>
          <p:cNvPr id="3" name="object 3"/>
          <p:cNvSpPr txBox="1"/>
          <p:nvPr/>
        </p:nvSpPr>
        <p:spPr>
          <a:xfrm>
            <a:off x="547369" y="1525206"/>
            <a:ext cx="231457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FC0"/>
                </a:solidFill>
                <a:latin typeface="Times New Roman"/>
                <a:cs typeface="Times New Roman"/>
              </a:rPr>
              <a:t>Basic</a:t>
            </a:r>
            <a:r>
              <a:rPr sz="2000" b="1" spc="-90" dirty="0">
                <a:solidFill>
                  <a:srgbClr val="006FC0"/>
                </a:solidFill>
                <a:latin typeface="Times New Roman"/>
                <a:cs typeface="Times New Roman"/>
              </a:rPr>
              <a:t> </a:t>
            </a:r>
            <a:r>
              <a:rPr sz="2000" b="1" spc="-5" dirty="0">
                <a:solidFill>
                  <a:srgbClr val="006FC0"/>
                </a:solidFill>
                <a:latin typeface="Times New Roman"/>
                <a:cs typeface="Times New Roman"/>
              </a:rPr>
              <a:t>Characteristics</a:t>
            </a:r>
            <a:endParaRPr sz="2000">
              <a:latin typeface="Times New Roman"/>
              <a:cs typeface="Times New Roman"/>
            </a:endParaRPr>
          </a:p>
        </p:txBody>
      </p:sp>
      <p:sp>
        <p:nvSpPr>
          <p:cNvPr id="4" name="object 4"/>
          <p:cNvSpPr txBox="1"/>
          <p:nvPr/>
        </p:nvSpPr>
        <p:spPr>
          <a:xfrm>
            <a:off x="547369" y="2313241"/>
            <a:ext cx="2550160" cy="330835"/>
          </a:xfrm>
          <a:prstGeom prst="rect">
            <a:avLst/>
          </a:prstGeom>
        </p:spPr>
        <p:txBody>
          <a:bodyPr vert="horz" wrap="square" lIns="0" tIns="12700" rIns="0" bIns="0" rtlCol="0">
            <a:spAutoFit/>
          </a:bodyPr>
          <a:lstStyle/>
          <a:p>
            <a:pPr marL="12700">
              <a:lnSpc>
                <a:spcPct val="100000"/>
              </a:lnSpc>
              <a:spcBef>
                <a:spcPts val="100"/>
              </a:spcBef>
              <a:tabLst>
                <a:tab pos="469900" algn="l"/>
              </a:tabLst>
            </a:pPr>
            <a:r>
              <a:rPr sz="2000" b="1" spc="-5" dirty="0">
                <a:latin typeface="Times New Roman"/>
                <a:cs typeface="Times New Roman"/>
              </a:rPr>
              <a:t>6.	</a:t>
            </a:r>
            <a:r>
              <a:rPr sz="2000" b="1" spc="-20" dirty="0">
                <a:solidFill>
                  <a:srgbClr val="FF6600"/>
                </a:solidFill>
                <a:latin typeface="Times New Roman"/>
                <a:cs typeface="Times New Roman"/>
              </a:rPr>
              <a:t>Multidimensional</a:t>
            </a:r>
            <a:r>
              <a:rPr sz="2000" b="1" spc="185" dirty="0">
                <a:solidFill>
                  <a:srgbClr val="FF6600"/>
                </a:solidFill>
                <a:latin typeface="Times New Roman"/>
                <a:cs typeface="Times New Roman"/>
              </a:rPr>
              <a:t> </a:t>
            </a:r>
            <a:r>
              <a:rPr sz="2000" b="1" dirty="0">
                <a:solidFill>
                  <a:srgbClr val="FF6600"/>
                </a:solidFill>
                <a:latin typeface="Times New Roman"/>
                <a:cs typeface="Times New Roman"/>
              </a:rPr>
              <a:t>-</a:t>
            </a:r>
            <a:endParaRPr sz="2000">
              <a:latin typeface="Times New Roman"/>
              <a:cs typeface="Times New Roman"/>
            </a:endParaRPr>
          </a:p>
        </p:txBody>
      </p:sp>
      <p:pic>
        <p:nvPicPr>
          <p:cNvPr id="5" name="object 5"/>
          <p:cNvPicPr/>
          <p:nvPr/>
        </p:nvPicPr>
        <p:blipFill>
          <a:blip r:embed="rId2" cstate="print"/>
          <a:stretch>
            <a:fillRect/>
          </a:stretch>
        </p:blipFill>
        <p:spPr>
          <a:xfrm>
            <a:off x="735855" y="2791583"/>
            <a:ext cx="7775308" cy="2805576"/>
          </a:xfrm>
          <a:prstGeom prst="rect">
            <a:avLst/>
          </a:prstGeom>
        </p:spPr>
      </p:pic>
      <p:sp>
        <p:nvSpPr>
          <p:cNvPr id="6" name="object 6"/>
          <p:cNvSpPr txBox="1"/>
          <p:nvPr/>
        </p:nvSpPr>
        <p:spPr>
          <a:xfrm>
            <a:off x="2079879" y="6045200"/>
            <a:ext cx="48926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https://static.javatpoint.com/tutorial/datawarehouse/images/data-warehouse-what-</a:t>
            </a:r>
            <a:r>
              <a:rPr sz="800" spc="-80" dirty="0">
                <a:latin typeface="Times New Roman"/>
                <a:cs typeface="Times New Roman"/>
              </a:rPr>
              <a:t> </a:t>
            </a:r>
            <a:r>
              <a:rPr sz="800" spc="-30" dirty="0">
                <a:latin typeface="Times New Roman"/>
                <a:cs typeface="Times New Roman"/>
              </a:rPr>
              <a:t>is-</a:t>
            </a:r>
            <a:r>
              <a:rPr sz="800" spc="-75" dirty="0">
                <a:latin typeface="Times New Roman"/>
                <a:cs typeface="Times New Roman"/>
              </a:rPr>
              <a:t> </a:t>
            </a:r>
            <a:r>
              <a:rPr sz="800" spc="-5" dirty="0">
                <a:latin typeface="Times New Roman"/>
                <a:cs typeface="Times New Roman"/>
              </a:rPr>
              <a:t>multi-dimensional-data-model3.png</a:t>
            </a:r>
            <a:endParaRPr sz="8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94677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Warehouses</a:t>
            </a:r>
            <a:r>
              <a:rPr sz="3200" b="1"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35" dirty="0">
                <a:solidFill>
                  <a:srgbClr val="00AF50"/>
                </a:solidFill>
                <a:latin typeface="Times New Roman"/>
                <a:cs typeface="Times New Roman"/>
              </a:rPr>
              <a:t> </a:t>
            </a: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Marts</a:t>
            </a:r>
            <a:endParaRPr sz="3200">
              <a:latin typeface="Times New Roman"/>
              <a:cs typeface="Times New Roman"/>
            </a:endParaRPr>
          </a:p>
        </p:txBody>
      </p:sp>
      <p:sp>
        <p:nvSpPr>
          <p:cNvPr id="3" name="object 3"/>
          <p:cNvSpPr txBox="1"/>
          <p:nvPr/>
        </p:nvSpPr>
        <p:spPr>
          <a:xfrm>
            <a:off x="547369" y="1525206"/>
            <a:ext cx="231457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FC0"/>
                </a:solidFill>
                <a:latin typeface="Times New Roman"/>
                <a:cs typeface="Times New Roman"/>
              </a:rPr>
              <a:t>Basic</a:t>
            </a:r>
            <a:r>
              <a:rPr sz="2000" b="1" spc="-90" dirty="0">
                <a:solidFill>
                  <a:srgbClr val="006FC0"/>
                </a:solidFill>
                <a:latin typeface="Times New Roman"/>
                <a:cs typeface="Times New Roman"/>
              </a:rPr>
              <a:t> </a:t>
            </a:r>
            <a:r>
              <a:rPr sz="2000" b="1" spc="-5" dirty="0">
                <a:solidFill>
                  <a:srgbClr val="006FC0"/>
                </a:solidFill>
                <a:latin typeface="Times New Roman"/>
                <a:cs typeface="Times New Roman"/>
              </a:rPr>
              <a:t>Characteristics</a:t>
            </a:r>
            <a:endParaRPr sz="2000">
              <a:latin typeface="Times New Roman"/>
              <a:cs typeface="Times New Roman"/>
            </a:endParaRPr>
          </a:p>
        </p:txBody>
      </p:sp>
      <p:sp>
        <p:nvSpPr>
          <p:cNvPr id="4" name="object 4"/>
          <p:cNvSpPr txBox="1"/>
          <p:nvPr/>
        </p:nvSpPr>
        <p:spPr>
          <a:xfrm>
            <a:off x="547369" y="2313241"/>
            <a:ext cx="2550160" cy="330835"/>
          </a:xfrm>
          <a:prstGeom prst="rect">
            <a:avLst/>
          </a:prstGeom>
        </p:spPr>
        <p:txBody>
          <a:bodyPr vert="horz" wrap="square" lIns="0" tIns="12700" rIns="0" bIns="0" rtlCol="0">
            <a:spAutoFit/>
          </a:bodyPr>
          <a:lstStyle/>
          <a:p>
            <a:pPr marL="12700">
              <a:lnSpc>
                <a:spcPct val="100000"/>
              </a:lnSpc>
              <a:spcBef>
                <a:spcPts val="100"/>
              </a:spcBef>
              <a:tabLst>
                <a:tab pos="469900" algn="l"/>
              </a:tabLst>
            </a:pPr>
            <a:r>
              <a:rPr sz="2000" b="1" spc="-5" dirty="0">
                <a:latin typeface="Times New Roman"/>
                <a:cs typeface="Times New Roman"/>
              </a:rPr>
              <a:t>6.	</a:t>
            </a:r>
            <a:r>
              <a:rPr sz="2000" b="1" spc="-20" dirty="0">
                <a:solidFill>
                  <a:srgbClr val="FF6600"/>
                </a:solidFill>
                <a:latin typeface="Times New Roman"/>
                <a:cs typeface="Times New Roman"/>
              </a:rPr>
              <a:t>Multidimensional</a:t>
            </a:r>
            <a:r>
              <a:rPr sz="2000" b="1" spc="185" dirty="0">
                <a:solidFill>
                  <a:srgbClr val="FF6600"/>
                </a:solidFill>
                <a:latin typeface="Times New Roman"/>
                <a:cs typeface="Times New Roman"/>
              </a:rPr>
              <a:t> </a:t>
            </a:r>
            <a:r>
              <a:rPr sz="2000" b="1" dirty="0">
                <a:solidFill>
                  <a:srgbClr val="FF6600"/>
                </a:solidFill>
                <a:latin typeface="Times New Roman"/>
                <a:cs typeface="Times New Roman"/>
              </a:rPr>
              <a:t>-</a:t>
            </a:r>
            <a:endParaRPr sz="2000">
              <a:latin typeface="Times New Roman"/>
              <a:cs typeface="Times New Roman"/>
            </a:endParaRPr>
          </a:p>
        </p:txBody>
      </p:sp>
      <p:sp>
        <p:nvSpPr>
          <p:cNvPr id="5" name="object 5"/>
          <p:cNvSpPr txBox="1"/>
          <p:nvPr/>
        </p:nvSpPr>
        <p:spPr>
          <a:xfrm>
            <a:off x="3706495" y="6045200"/>
            <a:ext cx="48926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https://static.javatpoint.com/tutorial/datawarehouse/images/data-warehouse-what-</a:t>
            </a:r>
            <a:r>
              <a:rPr sz="800" spc="-80" dirty="0">
                <a:latin typeface="Times New Roman"/>
                <a:cs typeface="Times New Roman"/>
              </a:rPr>
              <a:t> </a:t>
            </a:r>
            <a:r>
              <a:rPr sz="800" spc="-30" dirty="0">
                <a:latin typeface="Times New Roman"/>
                <a:cs typeface="Times New Roman"/>
              </a:rPr>
              <a:t>is-</a:t>
            </a:r>
            <a:r>
              <a:rPr sz="800" spc="-65" dirty="0">
                <a:latin typeface="Times New Roman"/>
                <a:cs typeface="Times New Roman"/>
              </a:rPr>
              <a:t> </a:t>
            </a:r>
            <a:r>
              <a:rPr sz="800" spc="-5" dirty="0">
                <a:latin typeface="Times New Roman"/>
                <a:cs typeface="Times New Roman"/>
              </a:rPr>
              <a:t>multi-dimensional-data-model4.png</a:t>
            </a:r>
            <a:endParaRPr sz="800">
              <a:latin typeface="Times New Roman"/>
              <a:cs typeface="Times New Roman"/>
            </a:endParaRPr>
          </a:p>
        </p:txBody>
      </p:sp>
      <p:pic>
        <p:nvPicPr>
          <p:cNvPr id="6" name="object 6"/>
          <p:cNvPicPr/>
          <p:nvPr/>
        </p:nvPicPr>
        <p:blipFill>
          <a:blip r:embed="rId2" cstate="print"/>
          <a:stretch>
            <a:fillRect/>
          </a:stretch>
        </p:blipFill>
        <p:spPr>
          <a:xfrm>
            <a:off x="3847798" y="1795843"/>
            <a:ext cx="4277042" cy="359664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94677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Warehouses</a:t>
            </a:r>
            <a:r>
              <a:rPr sz="3200" b="1"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35" dirty="0">
                <a:solidFill>
                  <a:srgbClr val="00AF50"/>
                </a:solidFill>
                <a:latin typeface="Times New Roman"/>
                <a:cs typeface="Times New Roman"/>
              </a:rPr>
              <a:t> </a:t>
            </a:r>
            <a:r>
              <a:rPr sz="3200" b="1" spc="-10" dirty="0">
                <a:solidFill>
                  <a:srgbClr val="00AF50"/>
                </a:solidFill>
                <a:latin typeface="Times New Roman"/>
                <a:cs typeface="Times New Roman"/>
              </a:rPr>
              <a:t>Data</a:t>
            </a:r>
            <a:r>
              <a:rPr sz="3200" b="1" spc="40" dirty="0">
                <a:solidFill>
                  <a:srgbClr val="00AF50"/>
                </a:solidFill>
                <a:latin typeface="Times New Roman"/>
                <a:cs typeface="Times New Roman"/>
              </a:rPr>
              <a:t> </a:t>
            </a:r>
            <a:r>
              <a:rPr sz="3200" b="1" spc="-5" dirty="0">
                <a:solidFill>
                  <a:srgbClr val="00AF50"/>
                </a:solidFill>
                <a:latin typeface="Times New Roman"/>
                <a:cs typeface="Times New Roman"/>
              </a:rPr>
              <a:t>Marts</a:t>
            </a:r>
            <a:endParaRPr sz="3200">
              <a:latin typeface="Times New Roman"/>
              <a:cs typeface="Times New Roman"/>
            </a:endParaRPr>
          </a:p>
        </p:txBody>
      </p:sp>
      <p:sp>
        <p:nvSpPr>
          <p:cNvPr id="3" name="object 3"/>
          <p:cNvSpPr txBox="1"/>
          <p:nvPr/>
        </p:nvSpPr>
        <p:spPr>
          <a:xfrm>
            <a:off x="547369" y="1499806"/>
            <a:ext cx="8074659" cy="4511491"/>
          </a:xfrm>
          <a:prstGeom prst="rect">
            <a:avLst/>
          </a:prstGeom>
        </p:spPr>
        <p:txBody>
          <a:bodyPr vert="horz" wrap="square" lIns="0" tIns="12700" rIns="0" bIns="0" rtlCol="0">
            <a:spAutoFit/>
          </a:bodyPr>
          <a:lstStyle/>
          <a:p>
            <a:pPr marL="12700">
              <a:lnSpc>
                <a:spcPct val="100000"/>
              </a:lnSpc>
              <a:spcBef>
                <a:spcPts val="100"/>
              </a:spcBef>
            </a:pPr>
            <a:r>
              <a:rPr sz="2200" b="1" dirty="0">
                <a:solidFill>
                  <a:srgbClr val="006FC0"/>
                </a:solidFill>
                <a:latin typeface="Times New Roman"/>
                <a:cs typeface="Times New Roman"/>
              </a:rPr>
              <a:t>A</a:t>
            </a:r>
            <a:r>
              <a:rPr sz="2200" b="1" spc="15" dirty="0">
                <a:solidFill>
                  <a:srgbClr val="006FC0"/>
                </a:solidFill>
                <a:latin typeface="Times New Roman"/>
                <a:cs typeface="Times New Roman"/>
              </a:rPr>
              <a:t> </a:t>
            </a:r>
            <a:r>
              <a:rPr sz="2200" b="1" spc="-10" dirty="0">
                <a:solidFill>
                  <a:srgbClr val="006FC0"/>
                </a:solidFill>
                <a:latin typeface="Times New Roman"/>
                <a:cs typeface="Times New Roman"/>
              </a:rPr>
              <a:t>Generic</a:t>
            </a:r>
            <a:r>
              <a:rPr sz="2200" b="1" spc="40" dirty="0">
                <a:solidFill>
                  <a:srgbClr val="006FC0"/>
                </a:solidFill>
                <a:latin typeface="Times New Roman"/>
                <a:cs typeface="Times New Roman"/>
              </a:rPr>
              <a:t> </a:t>
            </a:r>
            <a:r>
              <a:rPr sz="2200" b="1" dirty="0">
                <a:solidFill>
                  <a:srgbClr val="006FC0"/>
                </a:solidFill>
                <a:latin typeface="Times New Roman"/>
                <a:cs typeface="Times New Roman"/>
              </a:rPr>
              <a:t>Data</a:t>
            </a:r>
            <a:r>
              <a:rPr sz="2200" b="1" spc="-40" dirty="0">
                <a:solidFill>
                  <a:srgbClr val="006FC0"/>
                </a:solidFill>
                <a:latin typeface="Times New Roman"/>
                <a:cs typeface="Times New Roman"/>
              </a:rPr>
              <a:t> </a:t>
            </a:r>
            <a:r>
              <a:rPr sz="2200" b="1" spc="-15" dirty="0">
                <a:solidFill>
                  <a:srgbClr val="006FC0"/>
                </a:solidFill>
                <a:latin typeface="Times New Roman"/>
                <a:cs typeface="Times New Roman"/>
              </a:rPr>
              <a:t>Warehouse</a:t>
            </a:r>
            <a:r>
              <a:rPr sz="2200" b="1" spc="114" dirty="0">
                <a:solidFill>
                  <a:srgbClr val="006FC0"/>
                </a:solidFill>
                <a:latin typeface="Times New Roman"/>
                <a:cs typeface="Times New Roman"/>
              </a:rPr>
              <a:t> </a:t>
            </a:r>
            <a:r>
              <a:rPr sz="2200" b="1" spc="-25" dirty="0">
                <a:solidFill>
                  <a:srgbClr val="006FC0"/>
                </a:solidFill>
                <a:latin typeface="Times New Roman"/>
                <a:cs typeface="Times New Roman"/>
              </a:rPr>
              <a:t>Environment</a:t>
            </a:r>
            <a:endParaRPr sz="2200" dirty="0">
              <a:latin typeface="Times New Roman"/>
              <a:cs typeface="Times New Roman"/>
            </a:endParaRPr>
          </a:p>
          <a:p>
            <a:pPr>
              <a:lnSpc>
                <a:spcPct val="100000"/>
              </a:lnSpc>
            </a:pPr>
            <a:endParaRPr dirty="0">
              <a:latin typeface="Times New Roman"/>
              <a:cs typeface="Times New Roman"/>
            </a:endParaRPr>
          </a:p>
          <a:p>
            <a:pPr marL="12700">
              <a:lnSpc>
                <a:spcPct val="100000"/>
              </a:lnSpc>
            </a:pPr>
            <a:r>
              <a:rPr sz="2200" spc="-35" dirty="0">
                <a:latin typeface="Times New Roman"/>
                <a:cs typeface="Times New Roman"/>
              </a:rPr>
              <a:t>The</a:t>
            </a:r>
            <a:r>
              <a:rPr sz="2200" spc="125" dirty="0">
                <a:latin typeface="Times New Roman"/>
                <a:cs typeface="Times New Roman"/>
              </a:rPr>
              <a:t> </a:t>
            </a:r>
            <a:r>
              <a:rPr sz="2200" spc="-25" dirty="0">
                <a:latin typeface="Times New Roman"/>
                <a:cs typeface="Times New Roman"/>
              </a:rPr>
              <a:t>environment</a:t>
            </a:r>
            <a:r>
              <a:rPr sz="2200" spc="240" dirty="0">
                <a:latin typeface="Times New Roman"/>
                <a:cs typeface="Times New Roman"/>
              </a:rPr>
              <a:t> </a:t>
            </a:r>
            <a:r>
              <a:rPr sz="2200" spc="-30" dirty="0">
                <a:latin typeface="Times New Roman"/>
                <a:cs typeface="Times New Roman"/>
              </a:rPr>
              <a:t>for</a:t>
            </a:r>
            <a:r>
              <a:rPr sz="2200" spc="120" dirty="0">
                <a:latin typeface="Times New Roman"/>
                <a:cs typeface="Times New Roman"/>
              </a:rPr>
              <a:t> </a:t>
            </a:r>
            <a:r>
              <a:rPr sz="2200" spc="-15" dirty="0">
                <a:latin typeface="Times New Roman"/>
                <a:cs typeface="Times New Roman"/>
              </a:rPr>
              <a:t>data</a:t>
            </a:r>
            <a:r>
              <a:rPr sz="2200" spc="30" dirty="0">
                <a:latin typeface="Times New Roman"/>
                <a:cs typeface="Times New Roman"/>
              </a:rPr>
              <a:t> </a:t>
            </a:r>
            <a:r>
              <a:rPr sz="2200" spc="-25" dirty="0">
                <a:latin typeface="Times New Roman"/>
                <a:cs typeface="Times New Roman"/>
              </a:rPr>
              <a:t>warehouses</a:t>
            </a:r>
            <a:r>
              <a:rPr sz="2200" spc="210" dirty="0">
                <a:latin typeface="Times New Roman"/>
                <a:cs typeface="Times New Roman"/>
              </a:rPr>
              <a:t> </a:t>
            </a:r>
            <a:r>
              <a:rPr sz="2200" spc="-10" dirty="0">
                <a:latin typeface="Times New Roman"/>
                <a:cs typeface="Times New Roman"/>
              </a:rPr>
              <a:t>and</a:t>
            </a:r>
            <a:r>
              <a:rPr sz="2200" dirty="0">
                <a:latin typeface="Times New Roman"/>
                <a:cs typeface="Times New Roman"/>
              </a:rPr>
              <a:t> </a:t>
            </a:r>
            <a:r>
              <a:rPr sz="2200" spc="-20" dirty="0">
                <a:latin typeface="Times New Roman"/>
                <a:cs typeface="Times New Roman"/>
              </a:rPr>
              <a:t>marts</a:t>
            </a:r>
            <a:r>
              <a:rPr sz="2200" spc="95" dirty="0">
                <a:latin typeface="Times New Roman"/>
                <a:cs typeface="Times New Roman"/>
              </a:rPr>
              <a:t> </a:t>
            </a:r>
            <a:r>
              <a:rPr sz="2200" spc="-35" dirty="0">
                <a:latin typeface="Times New Roman"/>
                <a:cs typeface="Times New Roman"/>
              </a:rPr>
              <a:t>includes</a:t>
            </a:r>
            <a:r>
              <a:rPr sz="2200" spc="260" dirty="0">
                <a:latin typeface="Times New Roman"/>
                <a:cs typeface="Times New Roman"/>
              </a:rPr>
              <a:t> </a:t>
            </a:r>
            <a:r>
              <a:rPr sz="2200" spc="-25" dirty="0">
                <a:latin typeface="Times New Roman"/>
                <a:cs typeface="Times New Roman"/>
              </a:rPr>
              <a:t>the</a:t>
            </a:r>
            <a:r>
              <a:rPr sz="2200" spc="25" dirty="0">
                <a:latin typeface="Times New Roman"/>
                <a:cs typeface="Times New Roman"/>
              </a:rPr>
              <a:t> </a:t>
            </a:r>
            <a:r>
              <a:rPr sz="2200" spc="-25" dirty="0">
                <a:latin typeface="Times New Roman"/>
                <a:cs typeface="Times New Roman"/>
              </a:rPr>
              <a:t>following:</a:t>
            </a:r>
            <a:endParaRPr sz="2200" dirty="0">
              <a:latin typeface="Times New Roman"/>
              <a:cs typeface="Times New Roman"/>
            </a:endParaRPr>
          </a:p>
          <a:p>
            <a:pPr>
              <a:lnSpc>
                <a:spcPct val="100000"/>
              </a:lnSpc>
              <a:spcBef>
                <a:spcPts val="5"/>
              </a:spcBef>
            </a:pPr>
            <a:endParaRPr sz="1600" dirty="0">
              <a:latin typeface="Times New Roman"/>
              <a:cs typeface="Times New Roman"/>
            </a:endParaRPr>
          </a:p>
          <a:p>
            <a:pPr marL="355600" indent="-343535">
              <a:lnSpc>
                <a:spcPct val="100000"/>
              </a:lnSpc>
              <a:buFont typeface="Arial MT"/>
              <a:buChar char="•"/>
              <a:tabLst>
                <a:tab pos="355600" algn="l"/>
                <a:tab pos="356235" algn="l"/>
              </a:tabLst>
            </a:pPr>
            <a:r>
              <a:rPr sz="2200" spc="-30" dirty="0">
                <a:latin typeface="Times New Roman"/>
                <a:cs typeface="Times New Roman"/>
              </a:rPr>
              <a:t>Source</a:t>
            </a:r>
            <a:r>
              <a:rPr sz="2200" spc="130" dirty="0">
                <a:latin typeface="Times New Roman"/>
                <a:cs typeface="Times New Roman"/>
              </a:rPr>
              <a:t> </a:t>
            </a:r>
            <a:r>
              <a:rPr sz="2200" spc="-35" dirty="0">
                <a:latin typeface="Times New Roman"/>
                <a:cs typeface="Times New Roman"/>
              </a:rPr>
              <a:t>systems</a:t>
            </a:r>
            <a:r>
              <a:rPr sz="2200" spc="200" dirty="0">
                <a:latin typeface="Times New Roman"/>
                <a:cs typeface="Times New Roman"/>
              </a:rPr>
              <a:t> </a:t>
            </a:r>
            <a:r>
              <a:rPr sz="2200" spc="-15" dirty="0">
                <a:latin typeface="Times New Roman"/>
                <a:cs typeface="Times New Roman"/>
              </a:rPr>
              <a:t>that</a:t>
            </a:r>
            <a:r>
              <a:rPr sz="2200" spc="45" dirty="0">
                <a:latin typeface="Times New Roman"/>
                <a:cs typeface="Times New Roman"/>
              </a:rPr>
              <a:t> </a:t>
            </a:r>
            <a:r>
              <a:rPr sz="2200" spc="-35" dirty="0">
                <a:latin typeface="Times New Roman"/>
                <a:cs typeface="Times New Roman"/>
              </a:rPr>
              <a:t>provide</a:t>
            </a:r>
            <a:r>
              <a:rPr sz="2200" spc="235" dirty="0">
                <a:latin typeface="Times New Roman"/>
                <a:cs typeface="Times New Roman"/>
              </a:rPr>
              <a:t> </a:t>
            </a:r>
            <a:r>
              <a:rPr sz="2200" spc="-15" dirty="0">
                <a:latin typeface="Times New Roman"/>
                <a:cs typeface="Times New Roman"/>
              </a:rPr>
              <a:t>data</a:t>
            </a:r>
            <a:r>
              <a:rPr sz="2200" spc="30" dirty="0">
                <a:latin typeface="Times New Roman"/>
                <a:cs typeface="Times New Roman"/>
              </a:rPr>
              <a:t> </a:t>
            </a:r>
            <a:r>
              <a:rPr sz="2200" spc="-10" dirty="0">
                <a:latin typeface="Times New Roman"/>
                <a:cs typeface="Times New Roman"/>
              </a:rPr>
              <a:t>to</a:t>
            </a:r>
            <a:r>
              <a:rPr sz="2200" spc="5" dirty="0">
                <a:latin typeface="Times New Roman"/>
                <a:cs typeface="Times New Roman"/>
              </a:rPr>
              <a:t> </a:t>
            </a:r>
            <a:r>
              <a:rPr sz="2200" spc="-25" dirty="0">
                <a:latin typeface="Times New Roman"/>
                <a:cs typeface="Times New Roman"/>
              </a:rPr>
              <a:t>the</a:t>
            </a:r>
            <a:r>
              <a:rPr sz="2200" spc="75" dirty="0">
                <a:latin typeface="Times New Roman"/>
                <a:cs typeface="Times New Roman"/>
              </a:rPr>
              <a:t> </a:t>
            </a:r>
            <a:r>
              <a:rPr sz="2200" spc="-25" dirty="0">
                <a:latin typeface="Times New Roman"/>
                <a:cs typeface="Times New Roman"/>
              </a:rPr>
              <a:t>warehouse</a:t>
            </a:r>
            <a:r>
              <a:rPr sz="2200" spc="180" dirty="0">
                <a:latin typeface="Times New Roman"/>
                <a:cs typeface="Times New Roman"/>
              </a:rPr>
              <a:t> </a:t>
            </a:r>
            <a:r>
              <a:rPr sz="2200" spc="-25" dirty="0">
                <a:latin typeface="Times New Roman"/>
                <a:cs typeface="Times New Roman"/>
              </a:rPr>
              <a:t>or</a:t>
            </a:r>
            <a:r>
              <a:rPr sz="2200" spc="70" dirty="0">
                <a:latin typeface="Times New Roman"/>
                <a:cs typeface="Times New Roman"/>
              </a:rPr>
              <a:t> </a:t>
            </a:r>
            <a:r>
              <a:rPr sz="2200" spc="-20" dirty="0">
                <a:latin typeface="Times New Roman"/>
                <a:cs typeface="Times New Roman"/>
              </a:rPr>
              <a:t>mart.</a:t>
            </a:r>
            <a:endParaRPr sz="2200" dirty="0">
              <a:latin typeface="Times New Roman"/>
              <a:cs typeface="Times New Roman"/>
            </a:endParaRPr>
          </a:p>
          <a:p>
            <a:pPr marL="355600" marR="5080" indent="-343535">
              <a:lnSpc>
                <a:spcPct val="117500"/>
              </a:lnSpc>
              <a:buFont typeface="Arial MT"/>
              <a:buChar char="•"/>
              <a:tabLst>
                <a:tab pos="355600" algn="l"/>
                <a:tab pos="356235" algn="l"/>
              </a:tabLst>
            </a:pPr>
            <a:r>
              <a:rPr sz="2200" dirty="0">
                <a:latin typeface="Times New Roman"/>
                <a:cs typeface="Times New Roman"/>
              </a:rPr>
              <a:t>Data-integration</a:t>
            </a:r>
            <a:r>
              <a:rPr sz="2200" spc="155" dirty="0">
                <a:latin typeface="Times New Roman"/>
                <a:cs typeface="Times New Roman"/>
              </a:rPr>
              <a:t> </a:t>
            </a:r>
            <a:r>
              <a:rPr sz="2200" dirty="0">
                <a:latin typeface="Times New Roman"/>
                <a:cs typeface="Times New Roman"/>
              </a:rPr>
              <a:t>technology</a:t>
            </a:r>
            <a:r>
              <a:rPr sz="2200" spc="160" dirty="0">
                <a:latin typeface="Times New Roman"/>
                <a:cs typeface="Times New Roman"/>
              </a:rPr>
              <a:t> </a:t>
            </a:r>
            <a:r>
              <a:rPr sz="2200" spc="20" dirty="0">
                <a:latin typeface="Times New Roman"/>
                <a:cs typeface="Times New Roman"/>
              </a:rPr>
              <a:t>and</a:t>
            </a:r>
            <a:r>
              <a:rPr sz="2200" spc="204" dirty="0">
                <a:latin typeface="Times New Roman"/>
                <a:cs typeface="Times New Roman"/>
              </a:rPr>
              <a:t> </a:t>
            </a:r>
            <a:r>
              <a:rPr sz="2200" spc="-15" dirty="0">
                <a:latin typeface="Times New Roman"/>
                <a:cs typeface="Times New Roman"/>
              </a:rPr>
              <a:t>processes</a:t>
            </a:r>
            <a:r>
              <a:rPr sz="2200" spc="204" dirty="0">
                <a:latin typeface="Times New Roman"/>
                <a:cs typeface="Times New Roman"/>
              </a:rPr>
              <a:t> </a:t>
            </a:r>
            <a:r>
              <a:rPr sz="2200" dirty="0">
                <a:latin typeface="Times New Roman"/>
                <a:cs typeface="Times New Roman"/>
              </a:rPr>
              <a:t>that</a:t>
            </a:r>
            <a:r>
              <a:rPr sz="2200" spc="240" dirty="0">
                <a:latin typeface="Times New Roman"/>
                <a:cs typeface="Times New Roman"/>
              </a:rPr>
              <a:t> </a:t>
            </a:r>
            <a:r>
              <a:rPr sz="2200" spc="-5" dirty="0">
                <a:latin typeface="Times New Roman"/>
                <a:cs typeface="Times New Roman"/>
              </a:rPr>
              <a:t>prepare</a:t>
            </a:r>
            <a:r>
              <a:rPr sz="2200" spc="235" dirty="0">
                <a:latin typeface="Times New Roman"/>
                <a:cs typeface="Times New Roman"/>
              </a:rPr>
              <a:t> </a:t>
            </a:r>
            <a:r>
              <a:rPr sz="2200" spc="10" dirty="0">
                <a:latin typeface="Times New Roman"/>
                <a:cs typeface="Times New Roman"/>
              </a:rPr>
              <a:t>the</a:t>
            </a:r>
            <a:r>
              <a:rPr sz="2200" spc="225" dirty="0">
                <a:latin typeface="Times New Roman"/>
                <a:cs typeface="Times New Roman"/>
              </a:rPr>
              <a:t> </a:t>
            </a:r>
            <a:r>
              <a:rPr sz="2200" spc="-15" dirty="0">
                <a:latin typeface="Times New Roman"/>
                <a:cs typeface="Times New Roman"/>
              </a:rPr>
              <a:t>data</a:t>
            </a:r>
            <a:r>
              <a:rPr sz="2200" spc="229" dirty="0">
                <a:latin typeface="Times New Roman"/>
                <a:cs typeface="Times New Roman"/>
              </a:rPr>
              <a:t> </a:t>
            </a:r>
            <a:r>
              <a:rPr sz="2200" spc="-15" dirty="0">
                <a:latin typeface="Times New Roman"/>
                <a:cs typeface="Times New Roman"/>
              </a:rPr>
              <a:t>for </a:t>
            </a:r>
            <a:r>
              <a:rPr sz="2200" spc="-535" dirty="0">
                <a:latin typeface="Times New Roman"/>
                <a:cs typeface="Times New Roman"/>
              </a:rPr>
              <a:t> </a:t>
            </a:r>
            <a:r>
              <a:rPr sz="2200" spc="-25" dirty="0">
                <a:latin typeface="Times New Roman"/>
                <a:cs typeface="Times New Roman"/>
              </a:rPr>
              <a:t>use.</a:t>
            </a:r>
            <a:endParaRPr sz="2200" dirty="0">
              <a:latin typeface="Times New Roman"/>
              <a:cs typeface="Times New Roman"/>
            </a:endParaRPr>
          </a:p>
          <a:p>
            <a:pPr marL="355600" marR="5715" indent="-343535">
              <a:lnSpc>
                <a:spcPct val="117500"/>
              </a:lnSpc>
              <a:buFont typeface="Arial MT"/>
              <a:buChar char="•"/>
              <a:tabLst>
                <a:tab pos="355600" algn="l"/>
                <a:tab pos="356235" algn="l"/>
                <a:tab pos="1518285" algn="l"/>
                <a:tab pos="3094355" algn="l"/>
                <a:tab pos="3557904" algn="l"/>
                <a:tab pos="4485640" algn="l"/>
                <a:tab pos="5089525" algn="l"/>
                <a:tab pos="5445125" algn="l"/>
                <a:tab pos="5858510" algn="l"/>
                <a:tab pos="7599680" algn="l"/>
              </a:tabLst>
            </a:pPr>
            <a:r>
              <a:rPr sz="2200" spc="5" dirty="0">
                <a:latin typeface="Times New Roman"/>
                <a:cs typeface="Times New Roman"/>
              </a:rPr>
              <a:t>D</a:t>
            </a:r>
            <a:r>
              <a:rPr sz="2200" spc="-15" dirty="0">
                <a:latin typeface="Times New Roman"/>
                <a:cs typeface="Times New Roman"/>
              </a:rPr>
              <a:t>i</a:t>
            </a:r>
            <a:r>
              <a:rPr sz="2200" spc="15" dirty="0">
                <a:latin typeface="Times New Roman"/>
                <a:cs typeface="Times New Roman"/>
              </a:rPr>
              <a:t>f</a:t>
            </a:r>
            <a:r>
              <a:rPr sz="2200" spc="-35" dirty="0">
                <a:latin typeface="Times New Roman"/>
                <a:cs typeface="Times New Roman"/>
              </a:rPr>
              <a:t>f</a:t>
            </a:r>
            <a:r>
              <a:rPr sz="2200" spc="-30" dirty="0">
                <a:latin typeface="Times New Roman"/>
                <a:cs typeface="Times New Roman"/>
              </a:rPr>
              <a:t>e</a:t>
            </a:r>
            <a:r>
              <a:rPr sz="2200" spc="15" dirty="0">
                <a:latin typeface="Times New Roman"/>
                <a:cs typeface="Times New Roman"/>
              </a:rPr>
              <a:t>r</a:t>
            </a:r>
            <a:r>
              <a:rPr sz="2200" spc="20" dirty="0">
                <a:latin typeface="Times New Roman"/>
                <a:cs typeface="Times New Roman"/>
              </a:rPr>
              <a:t>e</a:t>
            </a:r>
            <a:r>
              <a:rPr sz="2200" dirty="0">
                <a:latin typeface="Times New Roman"/>
                <a:cs typeface="Times New Roman"/>
              </a:rPr>
              <a:t>nt	</a:t>
            </a:r>
            <a:r>
              <a:rPr sz="2200" spc="20" dirty="0">
                <a:latin typeface="Times New Roman"/>
                <a:cs typeface="Times New Roman"/>
              </a:rPr>
              <a:t>a</a:t>
            </a:r>
            <a:r>
              <a:rPr sz="2200" spc="15" dirty="0">
                <a:latin typeface="Times New Roman"/>
                <a:cs typeface="Times New Roman"/>
              </a:rPr>
              <a:t>r</a:t>
            </a:r>
            <a:r>
              <a:rPr sz="2200" spc="20" dirty="0">
                <a:latin typeface="Times New Roman"/>
                <a:cs typeface="Times New Roman"/>
              </a:rPr>
              <a:t>c</a:t>
            </a:r>
            <a:r>
              <a:rPr sz="2200" spc="-50" dirty="0">
                <a:latin typeface="Times New Roman"/>
                <a:cs typeface="Times New Roman"/>
              </a:rPr>
              <a:t>h</a:t>
            </a:r>
            <a:r>
              <a:rPr sz="2200" spc="-10" dirty="0">
                <a:latin typeface="Times New Roman"/>
                <a:cs typeface="Times New Roman"/>
              </a:rPr>
              <a:t>i</a:t>
            </a:r>
            <a:r>
              <a:rPr sz="2200" spc="35" dirty="0">
                <a:latin typeface="Times New Roman"/>
                <a:cs typeface="Times New Roman"/>
              </a:rPr>
              <a:t>t</a:t>
            </a:r>
            <a:r>
              <a:rPr sz="2200" spc="-30" dirty="0">
                <a:latin typeface="Times New Roman"/>
                <a:cs typeface="Times New Roman"/>
              </a:rPr>
              <a:t>ec</a:t>
            </a:r>
            <a:r>
              <a:rPr sz="2200" spc="35" dirty="0">
                <a:latin typeface="Times New Roman"/>
                <a:cs typeface="Times New Roman"/>
              </a:rPr>
              <a:t>t</a:t>
            </a:r>
            <a:r>
              <a:rPr sz="2200" spc="-50" dirty="0">
                <a:latin typeface="Times New Roman"/>
                <a:cs typeface="Times New Roman"/>
              </a:rPr>
              <a:t>u</a:t>
            </a:r>
            <a:r>
              <a:rPr sz="2200" spc="65" dirty="0">
                <a:latin typeface="Times New Roman"/>
                <a:cs typeface="Times New Roman"/>
              </a:rPr>
              <a:t>r</a:t>
            </a:r>
            <a:r>
              <a:rPr sz="2200" spc="-30" dirty="0">
                <a:latin typeface="Times New Roman"/>
                <a:cs typeface="Times New Roman"/>
              </a:rPr>
              <a:t>e</a:t>
            </a:r>
            <a:r>
              <a:rPr sz="2200" dirty="0">
                <a:latin typeface="Times New Roman"/>
                <a:cs typeface="Times New Roman"/>
              </a:rPr>
              <a:t>s	</a:t>
            </a:r>
            <a:r>
              <a:rPr sz="2200" spc="15" dirty="0">
                <a:latin typeface="Times New Roman"/>
                <a:cs typeface="Times New Roman"/>
              </a:rPr>
              <a:t>f</a:t>
            </a:r>
            <a:r>
              <a:rPr sz="2200" spc="-55" dirty="0">
                <a:latin typeface="Times New Roman"/>
                <a:cs typeface="Times New Roman"/>
              </a:rPr>
              <a:t>o</a:t>
            </a:r>
            <a:r>
              <a:rPr sz="2200" dirty="0">
                <a:latin typeface="Times New Roman"/>
                <a:cs typeface="Times New Roman"/>
              </a:rPr>
              <a:t>r	</a:t>
            </a:r>
            <a:r>
              <a:rPr sz="2200" spc="-10" dirty="0">
                <a:latin typeface="Times New Roman"/>
                <a:cs typeface="Times New Roman"/>
              </a:rPr>
              <a:t>s</a:t>
            </a:r>
            <a:r>
              <a:rPr sz="2200" spc="35" dirty="0">
                <a:latin typeface="Times New Roman"/>
                <a:cs typeface="Times New Roman"/>
              </a:rPr>
              <a:t>t</a:t>
            </a:r>
            <a:r>
              <a:rPr sz="2200" spc="-55" dirty="0">
                <a:latin typeface="Times New Roman"/>
                <a:cs typeface="Times New Roman"/>
              </a:rPr>
              <a:t>o</a:t>
            </a:r>
            <a:r>
              <a:rPr sz="2200" spc="15" dirty="0">
                <a:latin typeface="Times New Roman"/>
                <a:cs typeface="Times New Roman"/>
              </a:rPr>
              <a:t>r</a:t>
            </a:r>
            <a:r>
              <a:rPr sz="2200" spc="35" dirty="0">
                <a:latin typeface="Times New Roman"/>
                <a:cs typeface="Times New Roman"/>
              </a:rPr>
              <a:t>i</a:t>
            </a:r>
            <a:r>
              <a:rPr sz="2200" dirty="0">
                <a:latin typeface="Times New Roman"/>
                <a:cs typeface="Times New Roman"/>
              </a:rPr>
              <a:t>ng	</a:t>
            </a:r>
            <a:r>
              <a:rPr sz="2200" spc="-55" dirty="0">
                <a:latin typeface="Times New Roman"/>
                <a:cs typeface="Times New Roman"/>
              </a:rPr>
              <a:t>d</a:t>
            </a:r>
            <a:r>
              <a:rPr sz="2200" spc="20" dirty="0">
                <a:latin typeface="Times New Roman"/>
                <a:cs typeface="Times New Roman"/>
              </a:rPr>
              <a:t>a</a:t>
            </a:r>
            <a:r>
              <a:rPr sz="2200" spc="-15" dirty="0">
                <a:latin typeface="Times New Roman"/>
                <a:cs typeface="Times New Roman"/>
              </a:rPr>
              <a:t>t</a:t>
            </a:r>
            <a:r>
              <a:rPr sz="2200" dirty="0">
                <a:latin typeface="Times New Roman"/>
                <a:cs typeface="Times New Roman"/>
              </a:rPr>
              <a:t>a	</a:t>
            </a:r>
            <a:r>
              <a:rPr sz="2200" spc="-15" dirty="0">
                <a:latin typeface="Times New Roman"/>
                <a:cs typeface="Times New Roman"/>
              </a:rPr>
              <a:t>i</a:t>
            </a:r>
            <a:r>
              <a:rPr sz="2200" dirty="0">
                <a:latin typeface="Times New Roman"/>
                <a:cs typeface="Times New Roman"/>
              </a:rPr>
              <a:t>n	</a:t>
            </a:r>
            <a:r>
              <a:rPr sz="2200" spc="20" dirty="0">
                <a:latin typeface="Times New Roman"/>
                <a:cs typeface="Times New Roman"/>
              </a:rPr>
              <a:t>a</a:t>
            </a:r>
            <a:r>
              <a:rPr sz="2200" dirty="0">
                <a:latin typeface="Times New Roman"/>
                <a:cs typeface="Times New Roman"/>
              </a:rPr>
              <a:t>n	</a:t>
            </a:r>
            <a:r>
              <a:rPr sz="2200" spc="-55" dirty="0">
                <a:latin typeface="Times New Roman"/>
                <a:cs typeface="Times New Roman"/>
              </a:rPr>
              <a:t>o</a:t>
            </a:r>
            <a:r>
              <a:rPr sz="2200" spc="15" dirty="0">
                <a:latin typeface="Times New Roman"/>
                <a:cs typeface="Times New Roman"/>
              </a:rPr>
              <a:t>r</a:t>
            </a:r>
            <a:r>
              <a:rPr sz="2200" spc="-55" dirty="0">
                <a:latin typeface="Times New Roman"/>
                <a:cs typeface="Times New Roman"/>
              </a:rPr>
              <a:t>g</a:t>
            </a:r>
            <a:r>
              <a:rPr sz="2200" spc="70" dirty="0">
                <a:latin typeface="Times New Roman"/>
                <a:cs typeface="Times New Roman"/>
              </a:rPr>
              <a:t>a</a:t>
            </a:r>
            <a:r>
              <a:rPr sz="2200" spc="-55" dirty="0">
                <a:latin typeface="Times New Roman"/>
                <a:cs typeface="Times New Roman"/>
              </a:rPr>
              <a:t>n</a:t>
            </a:r>
            <a:r>
              <a:rPr sz="2200" spc="-15" dirty="0">
                <a:latin typeface="Times New Roman"/>
                <a:cs typeface="Times New Roman"/>
              </a:rPr>
              <a:t>i</a:t>
            </a:r>
            <a:r>
              <a:rPr sz="2200" spc="20" dirty="0">
                <a:latin typeface="Times New Roman"/>
                <a:cs typeface="Times New Roman"/>
              </a:rPr>
              <a:t>za</a:t>
            </a:r>
            <a:r>
              <a:rPr sz="2200" spc="-15" dirty="0">
                <a:latin typeface="Times New Roman"/>
                <a:cs typeface="Times New Roman"/>
              </a:rPr>
              <a:t>t</a:t>
            </a:r>
            <a:r>
              <a:rPr sz="2200" spc="35" dirty="0">
                <a:latin typeface="Times New Roman"/>
                <a:cs typeface="Times New Roman"/>
              </a:rPr>
              <a:t>i</a:t>
            </a:r>
            <a:r>
              <a:rPr sz="2200" dirty="0">
                <a:latin typeface="Times New Roman"/>
                <a:cs typeface="Times New Roman"/>
              </a:rPr>
              <a:t>o</a:t>
            </a:r>
            <a:r>
              <a:rPr sz="2200" spc="-55" dirty="0">
                <a:latin typeface="Times New Roman"/>
                <a:cs typeface="Times New Roman"/>
              </a:rPr>
              <a:t>n</a:t>
            </a:r>
            <a:r>
              <a:rPr sz="2200" spc="15" dirty="0">
                <a:latin typeface="Times New Roman"/>
                <a:cs typeface="Times New Roman"/>
              </a:rPr>
              <a:t>’</a:t>
            </a:r>
            <a:r>
              <a:rPr sz="2200" dirty="0">
                <a:latin typeface="Times New Roman"/>
                <a:cs typeface="Times New Roman"/>
              </a:rPr>
              <a:t>s	</a:t>
            </a:r>
            <a:r>
              <a:rPr sz="2200" spc="-55" dirty="0">
                <a:latin typeface="Times New Roman"/>
                <a:cs typeface="Times New Roman"/>
              </a:rPr>
              <a:t>d</a:t>
            </a:r>
            <a:r>
              <a:rPr sz="2200" spc="20" dirty="0">
                <a:latin typeface="Times New Roman"/>
                <a:cs typeface="Times New Roman"/>
              </a:rPr>
              <a:t>a</a:t>
            </a:r>
            <a:r>
              <a:rPr sz="2200" spc="-15" dirty="0">
                <a:latin typeface="Times New Roman"/>
                <a:cs typeface="Times New Roman"/>
              </a:rPr>
              <a:t>t</a:t>
            </a:r>
            <a:r>
              <a:rPr sz="2200" dirty="0">
                <a:latin typeface="Times New Roman"/>
                <a:cs typeface="Times New Roman"/>
              </a:rPr>
              <a:t>a  </a:t>
            </a:r>
            <a:r>
              <a:rPr sz="2200" spc="-25" dirty="0">
                <a:latin typeface="Times New Roman"/>
                <a:cs typeface="Times New Roman"/>
              </a:rPr>
              <a:t>warehouse</a:t>
            </a:r>
            <a:r>
              <a:rPr sz="2200" spc="175" dirty="0">
                <a:latin typeface="Times New Roman"/>
                <a:cs typeface="Times New Roman"/>
              </a:rPr>
              <a:t> </a:t>
            </a:r>
            <a:r>
              <a:rPr sz="2200" spc="-30" dirty="0">
                <a:latin typeface="Times New Roman"/>
                <a:cs typeface="Times New Roman"/>
              </a:rPr>
              <a:t>or</a:t>
            </a:r>
            <a:r>
              <a:rPr sz="2200" spc="65" dirty="0">
                <a:latin typeface="Times New Roman"/>
                <a:cs typeface="Times New Roman"/>
              </a:rPr>
              <a:t> </a:t>
            </a:r>
            <a:r>
              <a:rPr sz="2200" spc="-15" dirty="0">
                <a:latin typeface="Times New Roman"/>
                <a:cs typeface="Times New Roman"/>
              </a:rPr>
              <a:t>data</a:t>
            </a:r>
            <a:r>
              <a:rPr sz="2200" spc="20" dirty="0">
                <a:latin typeface="Times New Roman"/>
                <a:cs typeface="Times New Roman"/>
              </a:rPr>
              <a:t> </a:t>
            </a:r>
            <a:r>
              <a:rPr sz="2200" spc="-20" dirty="0">
                <a:latin typeface="Times New Roman"/>
                <a:cs typeface="Times New Roman"/>
              </a:rPr>
              <a:t>marts.</a:t>
            </a:r>
            <a:endParaRPr sz="2200" dirty="0">
              <a:latin typeface="Times New Roman"/>
              <a:cs typeface="Times New Roman"/>
            </a:endParaRPr>
          </a:p>
          <a:p>
            <a:pPr marL="355600" indent="-343535">
              <a:lnSpc>
                <a:spcPct val="100000"/>
              </a:lnSpc>
              <a:spcBef>
                <a:spcPts val="465"/>
              </a:spcBef>
              <a:buFont typeface="Arial MT"/>
              <a:buChar char="•"/>
              <a:tabLst>
                <a:tab pos="355600" algn="l"/>
                <a:tab pos="356235" algn="l"/>
              </a:tabLst>
            </a:pPr>
            <a:r>
              <a:rPr sz="2200" spc="-20" dirty="0">
                <a:latin typeface="Times New Roman"/>
                <a:cs typeface="Times New Roman"/>
              </a:rPr>
              <a:t>Different</a:t>
            </a:r>
            <a:r>
              <a:rPr sz="2200" spc="195" dirty="0">
                <a:latin typeface="Times New Roman"/>
                <a:cs typeface="Times New Roman"/>
              </a:rPr>
              <a:t> </a:t>
            </a:r>
            <a:r>
              <a:rPr sz="2200" spc="-30" dirty="0">
                <a:latin typeface="Times New Roman"/>
                <a:cs typeface="Times New Roman"/>
              </a:rPr>
              <a:t>tools</a:t>
            </a:r>
            <a:r>
              <a:rPr sz="2200" spc="100" dirty="0">
                <a:latin typeface="Times New Roman"/>
                <a:cs typeface="Times New Roman"/>
              </a:rPr>
              <a:t> </a:t>
            </a:r>
            <a:r>
              <a:rPr sz="2200" spc="-15" dirty="0">
                <a:latin typeface="Times New Roman"/>
                <a:cs typeface="Times New Roman"/>
              </a:rPr>
              <a:t>and</a:t>
            </a:r>
            <a:r>
              <a:rPr sz="2200" spc="50" dirty="0">
                <a:latin typeface="Times New Roman"/>
                <a:cs typeface="Times New Roman"/>
              </a:rPr>
              <a:t> </a:t>
            </a:r>
            <a:r>
              <a:rPr sz="2200" spc="-25" dirty="0">
                <a:latin typeface="Times New Roman"/>
                <a:cs typeface="Times New Roman"/>
              </a:rPr>
              <a:t>applications</a:t>
            </a:r>
            <a:r>
              <a:rPr sz="2200" spc="210" dirty="0">
                <a:latin typeface="Times New Roman"/>
                <a:cs typeface="Times New Roman"/>
              </a:rPr>
              <a:t> </a:t>
            </a:r>
            <a:r>
              <a:rPr sz="2200" spc="-30" dirty="0">
                <a:latin typeface="Times New Roman"/>
                <a:cs typeface="Times New Roman"/>
              </a:rPr>
              <a:t>for</a:t>
            </a:r>
            <a:r>
              <a:rPr sz="2200" spc="114" dirty="0">
                <a:latin typeface="Times New Roman"/>
                <a:cs typeface="Times New Roman"/>
              </a:rPr>
              <a:t> </a:t>
            </a:r>
            <a:r>
              <a:rPr sz="2200" spc="-25" dirty="0">
                <a:latin typeface="Times New Roman"/>
                <a:cs typeface="Times New Roman"/>
              </a:rPr>
              <a:t>the</a:t>
            </a:r>
            <a:r>
              <a:rPr sz="2200" spc="25" dirty="0">
                <a:latin typeface="Times New Roman"/>
                <a:cs typeface="Times New Roman"/>
              </a:rPr>
              <a:t> </a:t>
            </a:r>
            <a:r>
              <a:rPr sz="2200" spc="-10" dirty="0">
                <a:latin typeface="Times New Roman"/>
                <a:cs typeface="Times New Roman"/>
              </a:rPr>
              <a:t>variety</a:t>
            </a:r>
            <a:r>
              <a:rPr sz="2200" spc="90" dirty="0">
                <a:latin typeface="Times New Roman"/>
                <a:cs typeface="Times New Roman"/>
              </a:rPr>
              <a:t> </a:t>
            </a:r>
            <a:r>
              <a:rPr sz="2200" spc="-25" dirty="0">
                <a:latin typeface="Times New Roman"/>
                <a:cs typeface="Times New Roman"/>
              </a:rPr>
              <a:t>of</a:t>
            </a:r>
            <a:r>
              <a:rPr sz="2200" spc="20" dirty="0">
                <a:latin typeface="Times New Roman"/>
                <a:cs typeface="Times New Roman"/>
              </a:rPr>
              <a:t> </a:t>
            </a:r>
            <a:r>
              <a:rPr sz="2200" spc="-15" dirty="0">
                <a:latin typeface="Times New Roman"/>
                <a:cs typeface="Times New Roman"/>
              </a:rPr>
              <a:t>users.</a:t>
            </a:r>
            <a:endParaRPr sz="2200" dirty="0">
              <a:latin typeface="Times New Roman"/>
              <a:cs typeface="Times New Roman"/>
            </a:endParaRPr>
          </a:p>
          <a:p>
            <a:pPr marL="355600" indent="-343535">
              <a:lnSpc>
                <a:spcPct val="100000"/>
              </a:lnSpc>
              <a:spcBef>
                <a:spcPts val="459"/>
              </a:spcBef>
              <a:buFont typeface="Arial MT"/>
              <a:buChar char="•"/>
              <a:tabLst>
                <a:tab pos="355600" algn="l"/>
                <a:tab pos="356235" algn="l"/>
                <a:tab pos="1588135" algn="l"/>
                <a:tab pos="3113405" algn="l"/>
                <a:tab pos="3646804" algn="l"/>
                <a:tab pos="5057775" algn="l"/>
                <a:tab pos="6245860" algn="l"/>
              </a:tabLst>
            </a:pPr>
            <a:r>
              <a:rPr sz="2200" spc="-10" dirty="0">
                <a:latin typeface="Times New Roman"/>
                <a:cs typeface="Times New Roman"/>
              </a:rPr>
              <a:t>Metadata,	data-quality,	</a:t>
            </a:r>
            <a:r>
              <a:rPr sz="2200" spc="5" dirty="0">
                <a:latin typeface="Times New Roman"/>
                <a:cs typeface="Times New Roman"/>
              </a:rPr>
              <a:t>and	</a:t>
            </a:r>
            <a:r>
              <a:rPr sz="2200" spc="-10" dirty="0">
                <a:latin typeface="Times New Roman"/>
                <a:cs typeface="Times New Roman"/>
              </a:rPr>
              <a:t>governance	</a:t>
            </a:r>
            <a:r>
              <a:rPr sz="2200" spc="-15" dirty="0">
                <a:latin typeface="Times New Roman"/>
                <a:cs typeface="Times New Roman"/>
              </a:rPr>
              <a:t>processes	</a:t>
            </a:r>
            <a:r>
              <a:rPr sz="2200" dirty="0">
                <a:latin typeface="Times New Roman"/>
                <a:cs typeface="Times New Roman"/>
              </a:rPr>
              <a:t>that</a:t>
            </a:r>
            <a:r>
              <a:rPr sz="2200" spc="395" dirty="0">
                <a:latin typeface="Times New Roman"/>
                <a:cs typeface="Times New Roman"/>
              </a:rPr>
              <a:t> </a:t>
            </a:r>
            <a:r>
              <a:rPr sz="2200" spc="-5" dirty="0">
                <a:latin typeface="Times New Roman"/>
                <a:cs typeface="Times New Roman"/>
              </a:rPr>
              <a:t>ensure</a:t>
            </a:r>
            <a:r>
              <a:rPr sz="2200" spc="340" dirty="0">
                <a:latin typeface="Times New Roman"/>
                <a:cs typeface="Times New Roman"/>
              </a:rPr>
              <a:t> </a:t>
            </a:r>
            <a:r>
              <a:rPr sz="2200" dirty="0">
                <a:latin typeface="Times New Roman"/>
                <a:cs typeface="Times New Roman"/>
              </a:rPr>
              <a:t>that</a:t>
            </a:r>
          </a:p>
          <a:p>
            <a:pPr marL="355600">
              <a:lnSpc>
                <a:spcPct val="100000"/>
              </a:lnSpc>
              <a:spcBef>
                <a:spcPts val="465"/>
              </a:spcBef>
            </a:pPr>
            <a:r>
              <a:rPr sz="2200" spc="-25" dirty="0">
                <a:latin typeface="Times New Roman"/>
                <a:cs typeface="Times New Roman"/>
              </a:rPr>
              <a:t>the</a:t>
            </a:r>
            <a:r>
              <a:rPr sz="2200" spc="70" dirty="0">
                <a:latin typeface="Times New Roman"/>
                <a:cs typeface="Times New Roman"/>
              </a:rPr>
              <a:t> </a:t>
            </a:r>
            <a:r>
              <a:rPr sz="2200" spc="-25" dirty="0">
                <a:latin typeface="Times New Roman"/>
                <a:cs typeface="Times New Roman"/>
              </a:rPr>
              <a:t>warehouse</a:t>
            </a:r>
            <a:r>
              <a:rPr sz="2200" spc="175" dirty="0">
                <a:latin typeface="Times New Roman"/>
                <a:cs typeface="Times New Roman"/>
              </a:rPr>
              <a:t> </a:t>
            </a:r>
            <a:r>
              <a:rPr sz="2200" spc="-25" dirty="0">
                <a:latin typeface="Times New Roman"/>
                <a:cs typeface="Times New Roman"/>
              </a:rPr>
              <a:t>or</a:t>
            </a:r>
            <a:r>
              <a:rPr sz="2200" spc="65" dirty="0">
                <a:latin typeface="Times New Roman"/>
                <a:cs typeface="Times New Roman"/>
              </a:rPr>
              <a:t> </a:t>
            </a:r>
            <a:r>
              <a:rPr sz="2200" spc="-20" dirty="0">
                <a:latin typeface="Times New Roman"/>
                <a:cs typeface="Times New Roman"/>
              </a:rPr>
              <a:t>mart</a:t>
            </a:r>
            <a:r>
              <a:rPr sz="2200" spc="40" dirty="0">
                <a:latin typeface="Times New Roman"/>
                <a:cs typeface="Times New Roman"/>
              </a:rPr>
              <a:t> </a:t>
            </a:r>
            <a:r>
              <a:rPr sz="2200" spc="-35" dirty="0">
                <a:latin typeface="Times New Roman"/>
                <a:cs typeface="Times New Roman"/>
              </a:rPr>
              <a:t>meets</a:t>
            </a:r>
            <a:r>
              <a:rPr sz="2200" spc="185" dirty="0">
                <a:latin typeface="Times New Roman"/>
                <a:cs typeface="Times New Roman"/>
              </a:rPr>
              <a:t> </a:t>
            </a:r>
            <a:r>
              <a:rPr sz="2200" spc="-15" dirty="0">
                <a:latin typeface="Times New Roman"/>
                <a:cs typeface="Times New Roman"/>
              </a:rPr>
              <a:t>its</a:t>
            </a:r>
            <a:r>
              <a:rPr sz="2200" spc="-5" dirty="0">
                <a:latin typeface="Times New Roman"/>
                <a:cs typeface="Times New Roman"/>
              </a:rPr>
              <a:t> </a:t>
            </a:r>
            <a:r>
              <a:rPr sz="2200" spc="-35" dirty="0">
                <a:latin typeface="Times New Roman"/>
                <a:cs typeface="Times New Roman"/>
              </a:rPr>
              <a:t>purposes</a:t>
            </a:r>
            <a:endParaRPr sz="2200" dirty="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10095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15" dirty="0">
                <a:solidFill>
                  <a:srgbClr val="00AF50"/>
                </a:solidFill>
                <a:latin typeface="Times New Roman"/>
                <a:cs typeface="Times New Roman"/>
              </a:rPr>
              <a:t> </a:t>
            </a:r>
            <a:r>
              <a:rPr sz="3200" b="1" dirty="0">
                <a:solidFill>
                  <a:srgbClr val="00AF50"/>
                </a:solidFill>
                <a:latin typeface="Times New Roman"/>
                <a:cs typeface="Times New Roman"/>
              </a:rPr>
              <a:t>Warehouse</a:t>
            </a:r>
            <a:r>
              <a:rPr sz="3200" b="1" spc="-40" dirty="0">
                <a:solidFill>
                  <a:srgbClr val="00AF50"/>
                </a:solidFill>
                <a:latin typeface="Times New Roman"/>
                <a:cs typeface="Times New Roman"/>
              </a:rPr>
              <a:t> </a:t>
            </a:r>
            <a:r>
              <a:rPr sz="3200" b="1" spc="10" dirty="0">
                <a:solidFill>
                  <a:srgbClr val="00AF50"/>
                </a:solidFill>
                <a:latin typeface="Times New Roman"/>
                <a:cs typeface="Times New Roman"/>
              </a:rPr>
              <a:t>Framework</a:t>
            </a:r>
            <a:endParaRPr sz="3200">
              <a:latin typeface="Times New Roman"/>
              <a:cs typeface="Times New Roman"/>
            </a:endParaRPr>
          </a:p>
        </p:txBody>
      </p:sp>
      <p:pic>
        <p:nvPicPr>
          <p:cNvPr id="4" name="object 4"/>
          <p:cNvPicPr/>
          <p:nvPr/>
        </p:nvPicPr>
        <p:blipFill>
          <a:blip r:embed="rId2" cstate="print"/>
          <a:stretch>
            <a:fillRect/>
          </a:stretch>
        </p:blipFill>
        <p:spPr>
          <a:xfrm>
            <a:off x="647700" y="1155700"/>
            <a:ext cx="7848600" cy="462915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10095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15" dirty="0">
                <a:solidFill>
                  <a:srgbClr val="00AF50"/>
                </a:solidFill>
                <a:latin typeface="Times New Roman"/>
                <a:cs typeface="Times New Roman"/>
              </a:rPr>
              <a:t> </a:t>
            </a:r>
            <a:r>
              <a:rPr sz="3200" b="1" dirty="0">
                <a:solidFill>
                  <a:srgbClr val="00AF50"/>
                </a:solidFill>
                <a:latin typeface="Times New Roman"/>
                <a:cs typeface="Times New Roman"/>
              </a:rPr>
              <a:t>Warehouse</a:t>
            </a:r>
            <a:r>
              <a:rPr sz="3200" b="1" spc="-40" dirty="0">
                <a:solidFill>
                  <a:srgbClr val="00AF50"/>
                </a:solidFill>
                <a:latin typeface="Times New Roman"/>
                <a:cs typeface="Times New Roman"/>
              </a:rPr>
              <a:t> </a:t>
            </a:r>
            <a:r>
              <a:rPr sz="3200" b="1" spc="10" dirty="0">
                <a:solidFill>
                  <a:srgbClr val="00AF50"/>
                </a:solidFill>
                <a:latin typeface="Times New Roman"/>
                <a:cs typeface="Times New Roman"/>
              </a:rPr>
              <a:t>Framework</a:t>
            </a:r>
            <a:endParaRPr sz="3200">
              <a:latin typeface="Times New Roman"/>
              <a:cs typeface="Times New Roman"/>
            </a:endParaRPr>
          </a:p>
        </p:txBody>
      </p:sp>
      <p:sp>
        <p:nvSpPr>
          <p:cNvPr id="3" name="object 3"/>
          <p:cNvSpPr txBox="1"/>
          <p:nvPr/>
        </p:nvSpPr>
        <p:spPr>
          <a:xfrm>
            <a:off x="547369" y="1441386"/>
            <a:ext cx="8081645" cy="3572510"/>
          </a:xfrm>
          <a:prstGeom prst="rect">
            <a:avLst/>
          </a:prstGeom>
        </p:spPr>
        <p:txBody>
          <a:bodyPr vert="horz" wrap="square" lIns="0" tIns="12065" rIns="0" bIns="0" rtlCol="0">
            <a:spAutoFit/>
          </a:bodyPr>
          <a:lstStyle/>
          <a:p>
            <a:pPr marL="469900" marR="8255" indent="-457834" algn="just">
              <a:lnSpc>
                <a:spcPct val="117600"/>
              </a:lnSpc>
              <a:spcBef>
                <a:spcPts val="95"/>
              </a:spcBef>
              <a:buAutoNum type="arabicPeriod"/>
              <a:tabLst>
                <a:tab pos="470534" algn="l"/>
              </a:tabLst>
            </a:pPr>
            <a:r>
              <a:rPr sz="2200" b="1" spc="-5" dirty="0">
                <a:latin typeface="Times New Roman"/>
                <a:cs typeface="Times New Roman"/>
              </a:rPr>
              <a:t>Source</a:t>
            </a:r>
            <a:r>
              <a:rPr sz="2200" b="1" dirty="0">
                <a:latin typeface="Times New Roman"/>
                <a:cs typeface="Times New Roman"/>
              </a:rPr>
              <a:t> </a:t>
            </a:r>
            <a:r>
              <a:rPr sz="2200" b="1" spc="-5" dirty="0">
                <a:latin typeface="Times New Roman"/>
                <a:cs typeface="Times New Roman"/>
              </a:rPr>
              <a:t>Systems</a:t>
            </a:r>
            <a:r>
              <a:rPr sz="2200" b="1" dirty="0">
                <a:latin typeface="Times New Roman"/>
                <a:cs typeface="Times New Roman"/>
              </a:rPr>
              <a:t> -</a:t>
            </a:r>
            <a:r>
              <a:rPr sz="2200" b="1" spc="5" dirty="0">
                <a:latin typeface="Times New Roman"/>
                <a:cs typeface="Times New Roman"/>
              </a:rPr>
              <a:t> </a:t>
            </a:r>
            <a:r>
              <a:rPr sz="2200" spc="-10" dirty="0">
                <a:latin typeface="Times New Roman"/>
                <a:cs typeface="Times New Roman"/>
              </a:rPr>
              <a:t>operational/</a:t>
            </a:r>
            <a:r>
              <a:rPr sz="2200" spc="-5" dirty="0">
                <a:latin typeface="Times New Roman"/>
                <a:cs typeface="Times New Roman"/>
              </a:rPr>
              <a:t> </a:t>
            </a:r>
            <a:r>
              <a:rPr sz="2200" dirty="0">
                <a:latin typeface="Times New Roman"/>
                <a:cs typeface="Times New Roman"/>
              </a:rPr>
              <a:t>transactional</a:t>
            </a:r>
            <a:r>
              <a:rPr sz="2200" spc="5" dirty="0">
                <a:latin typeface="Times New Roman"/>
                <a:cs typeface="Times New Roman"/>
              </a:rPr>
              <a:t> </a:t>
            </a:r>
            <a:r>
              <a:rPr sz="2200" spc="-5" dirty="0">
                <a:latin typeface="Times New Roman"/>
                <a:cs typeface="Times New Roman"/>
              </a:rPr>
              <a:t>systems,</a:t>
            </a:r>
            <a:r>
              <a:rPr sz="2200" dirty="0">
                <a:latin typeface="Times New Roman"/>
                <a:cs typeface="Times New Roman"/>
              </a:rPr>
              <a:t> </a:t>
            </a:r>
            <a:r>
              <a:rPr sz="2200" spc="-5" dirty="0">
                <a:latin typeface="Times New Roman"/>
                <a:cs typeface="Times New Roman"/>
              </a:rPr>
              <a:t>enterprise </a:t>
            </a:r>
            <a:r>
              <a:rPr sz="2200" dirty="0">
                <a:latin typeface="Times New Roman"/>
                <a:cs typeface="Times New Roman"/>
              </a:rPr>
              <a:t> </a:t>
            </a:r>
            <a:r>
              <a:rPr sz="2200" spc="-10" dirty="0">
                <a:latin typeface="Times New Roman"/>
                <a:cs typeface="Times New Roman"/>
              </a:rPr>
              <a:t>resource </a:t>
            </a:r>
            <a:r>
              <a:rPr sz="2200" dirty="0">
                <a:latin typeface="Times New Roman"/>
                <a:cs typeface="Times New Roman"/>
              </a:rPr>
              <a:t>planning </a:t>
            </a:r>
            <a:r>
              <a:rPr sz="2200" spc="-5" dirty="0">
                <a:latin typeface="Times New Roman"/>
                <a:cs typeface="Times New Roman"/>
              </a:rPr>
              <a:t>(ERP) systems, Web </a:t>
            </a:r>
            <a:r>
              <a:rPr sz="2200" dirty="0">
                <a:latin typeface="Times New Roman"/>
                <a:cs typeface="Times New Roman"/>
              </a:rPr>
              <a:t>site </a:t>
            </a:r>
            <a:r>
              <a:rPr sz="2200" spc="-5" dirty="0">
                <a:latin typeface="Times New Roman"/>
                <a:cs typeface="Times New Roman"/>
              </a:rPr>
              <a:t>data, </a:t>
            </a:r>
            <a:r>
              <a:rPr sz="2200" spc="5" dirty="0">
                <a:latin typeface="Times New Roman"/>
                <a:cs typeface="Times New Roman"/>
              </a:rPr>
              <a:t>third-party </a:t>
            </a:r>
            <a:r>
              <a:rPr sz="2200" spc="-5" dirty="0">
                <a:latin typeface="Times New Roman"/>
                <a:cs typeface="Times New Roman"/>
              </a:rPr>
              <a:t>data. </a:t>
            </a:r>
            <a:r>
              <a:rPr sz="2200" dirty="0">
                <a:latin typeface="Times New Roman"/>
                <a:cs typeface="Times New Roman"/>
              </a:rPr>
              <a:t> </a:t>
            </a:r>
            <a:r>
              <a:rPr sz="2200" spc="5" dirty="0">
                <a:latin typeface="Times New Roman"/>
                <a:cs typeface="Times New Roman"/>
              </a:rPr>
              <a:t>They </a:t>
            </a:r>
            <a:r>
              <a:rPr sz="2200" spc="-25" dirty="0">
                <a:latin typeface="Times New Roman"/>
                <a:cs typeface="Times New Roman"/>
              </a:rPr>
              <a:t>use </a:t>
            </a:r>
            <a:r>
              <a:rPr sz="2200" spc="-5" dirty="0">
                <a:latin typeface="Times New Roman"/>
                <a:cs typeface="Times New Roman"/>
              </a:rPr>
              <a:t>different </a:t>
            </a:r>
            <a:r>
              <a:rPr sz="2200" dirty="0">
                <a:latin typeface="Times New Roman"/>
                <a:cs typeface="Times New Roman"/>
              </a:rPr>
              <a:t>software </a:t>
            </a:r>
            <a:r>
              <a:rPr sz="2200" spc="-10" dirty="0">
                <a:latin typeface="Times New Roman"/>
                <a:cs typeface="Times New Roman"/>
              </a:rPr>
              <a:t>packages </a:t>
            </a:r>
            <a:r>
              <a:rPr sz="2200" spc="-5" dirty="0">
                <a:latin typeface="Times New Roman"/>
                <a:cs typeface="Times New Roman"/>
              </a:rPr>
              <a:t>(e.g., </a:t>
            </a:r>
            <a:r>
              <a:rPr sz="2200" spc="-15" dirty="0">
                <a:latin typeface="Times New Roman"/>
                <a:cs typeface="Times New Roman"/>
              </a:rPr>
              <a:t>IBM, </a:t>
            </a:r>
            <a:r>
              <a:rPr sz="2200" spc="-5" dirty="0">
                <a:latin typeface="Times New Roman"/>
                <a:cs typeface="Times New Roman"/>
              </a:rPr>
              <a:t>Oracle) </a:t>
            </a:r>
            <a:r>
              <a:rPr sz="2200" spc="5" dirty="0">
                <a:latin typeface="Times New Roman"/>
                <a:cs typeface="Times New Roman"/>
              </a:rPr>
              <a:t>and </a:t>
            </a:r>
            <a:r>
              <a:rPr sz="2200" spc="-5" dirty="0">
                <a:latin typeface="Times New Roman"/>
                <a:cs typeface="Times New Roman"/>
              </a:rPr>
              <a:t>store </a:t>
            </a:r>
            <a:r>
              <a:rPr sz="2200" dirty="0">
                <a:latin typeface="Times New Roman"/>
                <a:cs typeface="Times New Roman"/>
              </a:rPr>
              <a:t> </a:t>
            </a:r>
            <a:r>
              <a:rPr sz="2200" spc="-15" dirty="0">
                <a:latin typeface="Times New Roman"/>
                <a:cs typeface="Times New Roman"/>
              </a:rPr>
              <a:t>data</a:t>
            </a:r>
            <a:r>
              <a:rPr sz="2200" spc="25" dirty="0">
                <a:latin typeface="Times New Roman"/>
                <a:cs typeface="Times New Roman"/>
              </a:rPr>
              <a:t> </a:t>
            </a:r>
            <a:r>
              <a:rPr sz="2200" spc="-10" dirty="0">
                <a:latin typeface="Times New Roman"/>
                <a:cs typeface="Times New Roman"/>
              </a:rPr>
              <a:t>in</a:t>
            </a:r>
            <a:r>
              <a:rPr sz="2200" spc="50" dirty="0">
                <a:latin typeface="Times New Roman"/>
                <a:cs typeface="Times New Roman"/>
              </a:rPr>
              <a:t> </a:t>
            </a:r>
            <a:r>
              <a:rPr sz="2200" spc="-30" dirty="0">
                <a:latin typeface="Times New Roman"/>
                <a:cs typeface="Times New Roman"/>
              </a:rPr>
              <a:t>different</a:t>
            </a:r>
            <a:r>
              <a:rPr sz="2200" spc="200" dirty="0">
                <a:latin typeface="Times New Roman"/>
                <a:cs typeface="Times New Roman"/>
              </a:rPr>
              <a:t> </a:t>
            </a:r>
            <a:r>
              <a:rPr sz="2200" spc="-30" dirty="0">
                <a:latin typeface="Times New Roman"/>
                <a:cs typeface="Times New Roman"/>
              </a:rPr>
              <a:t>formats</a:t>
            </a:r>
            <a:r>
              <a:rPr sz="2200" spc="200" dirty="0">
                <a:latin typeface="Times New Roman"/>
                <a:cs typeface="Times New Roman"/>
              </a:rPr>
              <a:t> </a:t>
            </a:r>
            <a:r>
              <a:rPr sz="2200" spc="-10" dirty="0">
                <a:latin typeface="Times New Roman"/>
                <a:cs typeface="Times New Roman"/>
              </a:rPr>
              <a:t>(e.g.,</a:t>
            </a:r>
            <a:r>
              <a:rPr sz="2200" spc="55" dirty="0">
                <a:latin typeface="Times New Roman"/>
                <a:cs typeface="Times New Roman"/>
              </a:rPr>
              <a:t> </a:t>
            </a:r>
            <a:r>
              <a:rPr sz="2200" spc="-15" dirty="0">
                <a:latin typeface="Times New Roman"/>
                <a:cs typeface="Times New Roman"/>
              </a:rPr>
              <a:t>relational,</a:t>
            </a:r>
            <a:r>
              <a:rPr sz="2200" spc="105" dirty="0">
                <a:latin typeface="Times New Roman"/>
                <a:cs typeface="Times New Roman"/>
              </a:rPr>
              <a:t> </a:t>
            </a:r>
            <a:r>
              <a:rPr sz="2200" spc="-15" dirty="0">
                <a:latin typeface="Times New Roman"/>
                <a:cs typeface="Times New Roman"/>
              </a:rPr>
              <a:t>hierarchical).</a:t>
            </a:r>
            <a:endParaRPr sz="2200" dirty="0">
              <a:latin typeface="Times New Roman"/>
              <a:cs typeface="Times New Roman"/>
            </a:endParaRPr>
          </a:p>
          <a:p>
            <a:pPr marL="1092835" lvl="1" indent="-165735" algn="just">
              <a:lnSpc>
                <a:spcPct val="100000"/>
              </a:lnSpc>
              <a:spcBef>
                <a:spcPts val="465"/>
              </a:spcBef>
              <a:buChar char="-"/>
              <a:tabLst>
                <a:tab pos="1093470" algn="l"/>
              </a:tabLst>
            </a:pPr>
            <a:r>
              <a:rPr sz="2200" spc="-25" dirty="0">
                <a:latin typeface="Times New Roman"/>
                <a:cs typeface="Times New Roman"/>
              </a:rPr>
              <a:t>contain</a:t>
            </a:r>
            <a:r>
              <a:rPr sz="2200" spc="100" dirty="0">
                <a:latin typeface="Times New Roman"/>
                <a:cs typeface="Times New Roman"/>
              </a:rPr>
              <a:t> </a:t>
            </a:r>
            <a:r>
              <a:rPr sz="2200" spc="20" dirty="0">
                <a:latin typeface="Times New Roman"/>
                <a:cs typeface="Times New Roman"/>
              </a:rPr>
              <a:t>“bad</a:t>
            </a:r>
            <a:r>
              <a:rPr sz="2200" spc="-100" dirty="0">
                <a:latin typeface="Times New Roman"/>
                <a:cs typeface="Times New Roman"/>
              </a:rPr>
              <a:t> </a:t>
            </a:r>
            <a:r>
              <a:rPr sz="2200" spc="-5" dirty="0">
                <a:latin typeface="Times New Roman"/>
                <a:cs typeface="Times New Roman"/>
              </a:rPr>
              <a:t>data”,</a:t>
            </a:r>
            <a:r>
              <a:rPr sz="2200" spc="5" dirty="0">
                <a:latin typeface="Times New Roman"/>
                <a:cs typeface="Times New Roman"/>
              </a:rPr>
              <a:t> </a:t>
            </a:r>
            <a:r>
              <a:rPr sz="2200" spc="-30" dirty="0">
                <a:latin typeface="Times New Roman"/>
                <a:cs typeface="Times New Roman"/>
              </a:rPr>
              <a:t>missing</a:t>
            </a:r>
            <a:r>
              <a:rPr sz="2200" spc="195" dirty="0">
                <a:latin typeface="Times New Roman"/>
                <a:cs typeface="Times New Roman"/>
              </a:rPr>
              <a:t> </a:t>
            </a:r>
            <a:r>
              <a:rPr sz="2200" spc="-25" dirty="0">
                <a:latin typeface="Times New Roman"/>
                <a:cs typeface="Times New Roman"/>
              </a:rPr>
              <a:t>or</a:t>
            </a:r>
            <a:r>
              <a:rPr sz="2200" spc="70" dirty="0">
                <a:latin typeface="Times New Roman"/>
                <a:cs typeface="Times New Roman"/>
              </a:rPr>
              <a:t> </a:t>
            </a:r>
            <a:r>
              <a:rPr sz="2200" spc="-25" dirty="0">
                <a:latin typeface="Times New Roman"/>
                <a:cs typeface="Times New Roman"/>
              </a:rPr>
              <a:t>incorrect</a:t>
            </a:r>
            <a:r>
              <a:rPr sz="2200" spc="145" dirty="0">
                <a:latin typeface="Times New Roman"/>
                <a:cs typeface="Times New Roman"/>
              </a:rPr>
              <a:t> </a:t>
            </a:r>
            <a:r>
              <a:rPr sz="2200" spc="-5" dirty="0">
                <a:latin typeface="Times New Roman"/>
                <a:cs typeface="Times New Roman"/>
              </a:rPr>
              <a:t>data.</a:t>
            </a:r>
            <a:endParaRPr sz="2200" dirty="0">
              <a:latin typeface="Times New Roman"/>
              <a:cs typeface="Times New Roman"/>
            </a:endParaRPr>
          </a:p>
          <a:p>
            <a:pPr marL="1137285" marR="5080" lvl="1" indent="-210185" algn="just">
              <a:lnSpc>
                <a:spcPct val="117500"/>
              </a:lnSpc>
              <a:buChar char="-"/>
              <a:tabLst>
                <a:tab pos="1131570" algn="l"/>
              </a:tabLst>
            </a:pPr>
            <a:r>
              <a:rPr sz="2200" spc="-5" dirty="0">
                <a:latin typeface="Times New Roman"/>
                <a:cs typeface="Times New Roman"/>
              </a:rPr>
              <a:t>data-profiling </a:t>
            </a:r>
            <a:r>
              <a:rPr sz="2200" dirty="0">
                <a:latin typeface="Times New Roman"/>
                <a:cs typeface="Times New Roman"/>
              </a:rPr>
              <a:t>software </a:t>
            </a:r>
            <a:r>
              <a:rPr sz="2200" spc="20" dirty="0">
                <a:latin typeface="Times New Roman"/>
                <a:cs typeface="Times New Roman"/>
              </a:rPr>
              <a:t>to </a:t>
            </a:r>
            <a:r>
              <a:rPr sz="2200" spc="-5" dirty="0">
                <a:latin typeface="Times New Roman"/>
                <a:cs typeface="Times New Roman"/>
              </a:rPr>
              <a:t>be </a:t>
            </a:r>
            <a:r>
              <a:rPr sz="2200" dirty="0">
                <a:latin typeface="Times New Roman"/>
                <a:cs typeface="Times New Roman"/>
              </a:rPr>
              <a:t>used </a:t>
            </a:r>
            <a:r>
              <a:rPr sz="2200" spc="15" dirty="0">
                <a:latin typeface="Times New Roman"/>
                <a:cs typeface="Times New Roman"/>
              </a:rPr>
              <a:t>to </a:t>
            </a:r>
            <a:r>
              <a:rPr sz="2200" spc="-5" dirty="0">
                <a:latin typeface="Times New Roman"/>
                <a:cs typeface="Times New Roman"/>
              </a:rPr>
              <a:t>understand </a:t>
            </a:r>
            <a:r>
              <a:rPr sz="2200" spc="10" dirty="0">
                <a:latin typeface="Times New Roman"/>
                <a:cs typeface="Times New Roman"/>
              </a:rPr>
              <a:t>the </a:t>
            </a:r>
            <a:r>
              <a:rPr sz="2200" dirty="0">
                <a:latin typeface="Times New Roman"/>
                <a:cs typeface="Times New Roman"/>
              </a:rPr>
              <a:t>data </a:t>
            </a:r>
            <a:r>
              <a:rPr sz="2200" spc="-15" dirty="0">
                <a:latin typeface="Times New Roman"/>
                <a:cs typeface="Times New Roman"/>
              </a:rPr>
              <a:t>in </a:t>
            </a:r>
            <a:r>
              <a:rPr sz="2200" spc="-10" dirty="0">
                <a:latin typeface="Times New Roman"/>
                <a:cs typeface="Times New Roman"/>
              </a:rPr>
              <a:t> </a:t>
            </a:r>
            <a:r>
              <a:rPr sz="2200" spc="-15" dirty="0">
                <a:latin typeface="Times New Roman"/>
                <a:cs typeface="Times New Roman"/>
              </a:rPr>
              <a:t>better</a:t>
            </a:r>
            <a:r>
              <a:rPr sz="2200" spc="65" dirty="0">
                <a:latin typeface="Times New Roman"/>
                <a:cs typeface="Times New Roman"/>
              </a:rPr>
              <a:t> </a:t>
            </a:r>
            <a:r>
              <a:rPr sz="2200" spc="-20" dirty="0">
                <a:latin typeface="Times New Roman"/>
                <a:cs typeface="Times New Roman"/>
              </a:rPr>
              <a:t>way.</a:t>
            </a:r>
            <a:endParaRPr sz="2200" dirty="0">
              <a:latin typeface="Times New Roman"/>
              <a:cs typeface="Times New Roman"/>
            </a:endParaRPr>
          </a:p>
          <a:p>
            <a:pPr marL="1137285" marR="12700" lvl="1" indent="-210185" algn="just">
              <a:lnSpc>
                <a:spcPct val="117500"/>
              </a:lnSpc>
              <a:buChar char="-"/>
              <a:tabLst>
                <a:tab pos="1125220" algn="l"/>
              </a:tabLst>
            </a:pPr>
            <a:r>
              <a:rPr sz="2200" spc="-20" dirty="0">
                <a:latin typeface="Times New Roman"/>
                <a:cs typeface="Times New Roman"/>
              </a:rPr>
              <a:t>multiple </a:t>
            </a:r>
            <a:r>
              <a:rPr sz="2200" spc="-5" dirty="0">
                <a:latin typeface="Times New Roman"/>
                <a:cs typeface="Times New Roman"/>
              </a:rPr>
              <a:t>systems </a:t>
            </a:r>
            <a:r>
              <a:rPr sz="2200" dirty="0">
                <a:latin typeface="Times New Roman"/>
                <a:cs typeface="Times New Roman"/>
              </a:rPr>
              <a:t>that contain </a:t>
            </a:r>
            <a:r>
              <a:rPr sz="2200" spc="-5" dirty="0">
                <a:latin typeface="Times New Roman"/>
                <a:cs typeface="Times New Roman"/>
              </a:rPr>
              <a:t>some </a:t>
            </a:r>
            <a:r>
              <a:rPr sz="2200" spc="-25" dirty="0">
                <a:latin typeface="Times New Roman"/>
                <a:cs typeface="Times New Roman"/>
              </a:rPr>
              <a:t>of </a:t>
            </a:r>
            <a:r>
              <a:rPr sz="2200" spc="10" dirty="0">
                <a:latin typeface="Times New Roman"/>
                <a:cs typeface="Times New Roman"/>
              </a:rPr>
              <a:t>the </a:t>
            </a:r>
            <a:r>
              <a:rPr sz="2200" spc="-5" dirty="0">
                <a:latin typeface="Times New Roman"/>
                <a:cs typeface="Times New Roman"/>
              </a:rPr>
              <a:t>same </a:t>
            </a:r>
            <a:r>
              <a:rPr sz="2200" spc="-15" dirty="0">
                <a:latin typeface="Times New Roman"/>
                <a:cs typeface="Times New Roman"/>
              </a:rPr>
              <a:t>data </a:t>
            </a:r>
            <a:r>
              <a:rPr sz="2200" spc="-10" dirty="0">
                <a:latin typeface="Times New Roman"/>
                <a:cs typeface="Times New Roman"/>
              </a:rPr>
              <a:t>and </a:t>
            </a:r>
            <a:r>
              <a:rPr sz="2200" spc="10" dirty="0">
                <a:latin typeface="Times New Roman"/>
                <a:cs typeface="Times New Roman"/>
              </a:rPr>
              <a:t>the </a:t>
            </a:r>
            <a:r>
              <a:rPr sz="2200" spc="15" dirty="0">
                <a:latin typeface="Times New Roman"/>
                <a:cs typeface="Times New Roman"/>
              </a:rPr>
              <a:t> </a:t>
            </a:r>
            <a:r>
              <a:rPr sz="2200" spc="-10" dirty="0">
                <a:latin typeface="Times New Roman"/>
                <a:cs typeface="Times New Roman"/>
              </a:rPr>
              <a:t>best</a:t>
            </a:r>
            <a:r>
              <a:rPr sz="2200" spc="30" dirty="0">
                <a:latin typeface="Times New Roman"/>
                <a:cs typeface="Times New Roman"/>
              </a:rPr>
              <a:t> </a:t>
            </a:r>
            <a:r>
              <a:rPr sz="2200" spc="-20" dirty="0">
                <a:latin typeface="Times New Roman"/>
                <a:cs typeface="Times New Roman"/>
              </a:rPr>
              <a:t>system</a:t>
            </a:r>
            <a:r>
              <a:rPr sz="2200" spc="90" dirty="0">
                <a:latin typeface="Times New Roman"/>
                <a:cs typeface="Times New Roman"/>
              </a:rPr>
              <a:t> </a:t>
            </a:r>
            <a:r>
              <a:rPr sz="2200" spc="-45" dirty="0">
                <a:latin typeface="Times New Roman"/>
                <a:cs typeface="Times New Roman"/>
              </a:rPr>
              <a:t>must</a:t>
            </a:r>
            <a:r>
              <a:rPr sz="2200" spc="140" dirty="0">
                <a:latin typeface="Times New Roman"/>
                <a:cs typeface="Times New Roman"/>
              </a:rPr>
              <a:t> </a:t>
            </a:r>
            <a:r>
              <a:rPr sz="2200" spc="-5" dirty="0">
                <a:latin typeface="Times New Roman"/>
                <a:cs typeface="Times New Roman"/>
              </a:rPr>
              <a:t>be</a:t>
            </a:r>
            <a:r>
              <a:rPr sz="2200" spc="25" dirty="0">
                <a:latin typeface="Times New Roman"/>
                <a:cs typeface="Times New Roman"/>
              </a:rPr>
              <a:t> </a:t>
            </a:r>
            <a:r>
              <a:rPr sz="2200" spc="-20" dirty="0">
                <a:latin typeface="Times New Roman"/>
                <a:cs typeface="Times New Roman"/>
              </a:rPr>
              <a:t>selected</a:t>
            </a:r>
            <a:r>
              <a:rPr sz="2200" spc="105" dirty="0">
                <a:latin typeface="Times New Roman"/>
                <a:cs typeface="Times New Roman"/>
              </a:rPr>
              <a:t> </a:t>
            </a:r>
            <a:r>
              <a:rPr sz="2200" spc="10" dirty="0">
                <a:latin typeface="Times New Roman"/>
                <a:cs typeface="Times New Roman"/>
              </a:rPr>
              <a:t>as</a:t>
            </a:r>
            <a:r>
              <a:rPr sz="2200" spc="-10" dirty="0">
                <a:latin typeface="Times New Roman"/>
                <a:cs typeface="Times New Roman"/>
              </a:rPr>
              <a:t> </a:t>
            </a:r>
            <a:r>
              <a:rPr sz="2200" spc="-25" dirty="0">
                <a:latin typeface="Times New Roman"/>
                <a:cs typeface="Times New Roman"/>
              </a:rPr>
              <a:t>the</a:t>
            </a:r>
            <a:r>
              <a:rPr sz="2200" spc="70" dirty="0">
                <a:latin typeface="Times New Roman"/>
                <a:cs typeface="Times New Roman"/>
              </a:rPr>
              <a:t> </a:t>
            </a:r>
            <a:r>
              <a:rPr sz="2200" spc="-25" dirty="0">
                <a:latin typeface="Times New Roman"/>
                <a:cs typeface="Times New Roman"/>
              </a:rPr>
              <a:t>source</a:t>
            </a:r>
            <a:r>
              <a:rPr sz="2200" spc="75" dirty="0">
                <a:latin typeface="Times New Roman"/>
                <a:cs typeface="Times New Roman"/>
              </a:rPr>
              <a:t> </a:t>
            </a:r>
            <a:r>
              <a:rPr sz="2200" spc="-35" dirty="0">
                <a:latin typeface="Times New Roman"/>
                <a:cs typeface="Times New Roman"/>
              </a:rPr>
              <a:t>system.</a:t>
            </a:r>
            <a:endParaRPr sz="2200" dirty="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10095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15" dirty="0">
                <a:solidFill>
                  <a:srgbClr val="00AF50"/>
                </a:solidFill>
                <a:latin typeface="Times New Roman"/>
                <a:cs typeface="Times New Roman"/>
              </a:rPr>
              <a:t> </a:t>
            </a:r>
            <a:r>
              <a:rPr sz="3200" b="1" dirty="0">
                <a:solidFill>
                  <a:srgbClr val="00AF50"/>
                </a:solidFill>
                <a:latin typeface="Times New Roman"/>
                <a:cs typeface="Times New Roman"/>
              </a:rPr>
              <a:t>Warehouse</a:t>
            </a:r>
            <a:r>
              <a:rPr sz="3200" b="1" spc="-40" dirty="0">
                <a:solidFill>
                  <a:srgbClr val="00AF50"/>
                </a:solidFill>
                <a:latin typeface="Times New Roman"/>
                <a:cs typeface="Times New Roman"/>
              </a:rPr>
              <a:t> </a:t>
            </a:r>
            <a:r>
              <a:rPr sz="3200" b="1" spc="10" dirty="0">
                <a:solidFill>
                  <a:srgbClr val="00AF50"/>
                </a:solidFill>
                <a:latin typeface="Times New Roman"/>
                <a:cs typeface="Times New Roman"/>
              </a:rPr>
              <a:t>Framework</a:t>
            </a:r>
            <a:endParaRPr sz="3200">
              <a:latin typeface="Times New Roman"/>
              <a:cs typeface="Times New Roman"/>
            </a:endParaRPr>
          </a:p>
        </p:txBody>
      </p:sp>
      <p:pic>
        <p:nvPicPr>
          <p:cNvPr id="3" name="object 3"/>
          <p:cNvPicPr/>
          <p:nvPr/>
        </p:nvPicPr>
        <p:blipFill>
          <a:blip r:embed="rId2" cstate="print"/>
          <a:stretch>
            <a:fillRect/>
          </a:stretch>
        </p:blipFill>
        <p:spPr>
          <a:xfrm>
            <a:off x="171450" y="1447800"/>
            <a:ext cx="8763000" cy="4059805"/>
          </a:xfrm>
          <a:prstGeom prst="rect">
            <a:avLst/>
          </a:prstGeom>
        </p:spPr>
      </p:pic>
      <p:sp>
        <p:nvSpPr>
          <p:cNvPr id="5" name="TextBox 4">
            <a:extLst>
              <a:ext uri="{FF2B5EF4-FFF2-40B4-BE49-F238E27FC236}">
                <a16:creationId xmlns:a16="http://schemas.microsoft.com/office/drawing/2014/main" id="{897D7FDD-EDB6-AEBE-1C70-A10C7C351CE1}"/>
              </a:ext>
            </a:extLst>
          </p:cNvPr>
          <p:cNvSpPr txBox="1"/>
          <p:nvPr/>
        </p:nvSpPr>
        <p:spPr>
          <a:xfrm>
            <a:off x="2819400" y="5583667"/>
            <a:ext cx="3429000" cy="415498"/>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Figure: Relational databases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10095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15" dirty="0">
                <a:solidFill>
                  <a:srgbClr val="00AF50"/>
                </a:solidFill>
                <a:latin typeface="Times New Roman"/>
                <a:cs typeface="Times New Roman"/>
              </a:rPr>
              <a:t> </a:t>
            </a:r>
            <a:r>
              <a:rPr sz="3200" b="1" dirty="0">
                <a:solidFill>
                  <a:srgbClr val="00AF50"/>
                </a:solidFill>
                <a:latin typeface="Times New Roman"/>
                <a:cs typeface="Times New Roman"/>
              </a:rPr>
              <a:t>Warehouse</a:t>
            </a:r>
            <a:r>
              <a:rPr sz="3200" b="1" spc="-40" dirty="0">
                <a:solidFill>
                  <a:srgbClr val="00AF50"/>
                </a:solidFill>
                <a:latin typeface="Times New Roman"/>
                <a:cs typeface="Times New Roman"/>
              </a:rPr>
              <a:t> </a:t>
            </a:r>
            <a:r>
              <a:rPr sz="3200" b="1" spc="10" dirty="0">
                <a:solidFill>
                  <a:srgbClr val="00AF50"/>
                </a:solidFill>
                <a:latin typeface="Times New Roman"/>
                <a:cs typeface="Times New Roman"/>
              </a:rPr>
              <a:t>Framework</a:t>
            </a:r>
            <a:endParaRPr sz="3200">
              <a:latin typeface="Times New Roman"/>
              <a:cs typeface="Times New Roman"/>
            </a:endParaRPr>
          </a:p>
        </p:txBody>
      </p:sp>
      <p:pic>
        <p:nvPicPr>
          <p:cNvPr id="3" name="object 3"/>
          <p:cNvPicPr/>
          <p:nvPr/>
        </p:nvPicPr>
        <p:blipFill>
          <a:blip r:embed="rId2" cstate="print"/>
          <a:stretch>
            <a:fillRect/>
          </a:stretch>
        </p:blipFill>
        <p:spPr>
          <a:xfrm>
            <a:off x="1244600" y="1460500"/>
            <a:ext cx="6711950" cy="3898900"/>
          </a:xfrm>
          <a:prstGeom prst="rect">
            <a:avLst/>
          </a:prstGeom>
        </p:spPr>
      </p:pic>
      <p:sp>
        <p:nvSpPr>
          <p:cNvPr id="6" name="TextBox 5">
            <a:extLst>
              <a:ext uri="{FF2B5EF4-FFF2-40B4-BE49-F238E27FC236}">
                <a16:creationId xmlns:a16="http://schemas.microsoft.com/office/drawing/2014/main" id="{FB7656AE-967B-F7D1-BED2-67B95BB84E6A}"/>
              </a:ext>
            </a:extLst>
          </p:cNvPr>
          <p:cNvSpPr txBox="1"/>
          <p:nvPr/>
        </p:nvSpPr>
        <p:spPr>
          <a:xfrm>
            <a:off x="1242142" y="5667241"/>
            <a:ext cx="7520858" cy="400110"/>
          </a:xfrm>
          <a:prstGeom prst="rect">
            <a:avLst/>
          </a:prstGeom>
          <a:noFill/>
        </p:spPr>
        <p:txBody>
          <a:bodyPr wrap="square">
            <a:spAutoFit/>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Figure: Equivalence between relational and multidimensional databases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10095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15" dirty="0">
                <a:solidFill>
                  <a:srgbClr val="00AF50"/>
                </a:solidFill>
                <a:latin typeface="Times New Roman"/>
                <a:cs typeface="Times New Roman"/>
              </a:rPr>
              <a:t> </a:t>
            </a:r>
            <a:r>
              <a:rPr sz="3200" b="1" dirty="0">
                <a:solidFill>
                  <a:srgbClr val="00AF50"/>
                </a:solidFill>
                <a:latin typeface="Times New Roman"/>
                <a:cs typeface="Times New Roman"/>
              </a:rPr>
              <a:t>Warehouse</a:t>
            </a:r>
            <a:r>
              <a:rPr sz="3200" b="1" spc="-40" dirty="0">
                <a:solidFill>
                  <a:srgbClr val="00AF50"/>
                </a:solidFill>
                <a:latin typeface="Times New Roman"/>
                <a:cs typeface="Times New Roman"/>
              </a:rPr>
              <a:t> </a:t>
            </a:r>
            <a:r>
              <a:rPr sz="3200" b="1" spc="10" dirty="0">
                <a:solidFill>
                  <a:srgbClr val="00AF50"/>
                </a:solidFill>
                <a:latin typeface="Times New Roman"/>
                <a:cs typeface="Times New Roman"/>
              </a:rPr>
              <a:t>Framework</a:t>
            </a:r>
            <a:endParaRPr sz="32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71120" rIns="0" bIns="0" rtlCol="0">
            <a:spAutoFit/>
          </a:bodyPr>
          <a:lstStyle/>
          <a:p>
            <a:pPr marL="496570" indent="-457834">
              <a:lnSpc>
                <a:spcPct val="100000"/>
              </a:lnSpc>
              <a:spcBef>
                <a:spcPts val="560"/>
              </a:spcBef>
              <a:buAutoNum type="arabicPeriod" startAt="2"/>
              <a:tabLst>
                <a:tab pos="497205" algn="l"/>
                <a:tab pos="497840" algn="l"/>
              </a:tabLst>
            </a:pPr>
            <a:r>
              <a:rPr spc="5" dirty="0">
                <a:solidFill>
                  <a:srgbClr val="000000"/>
                </a:solidFill>
              </a:rPr>
              <a:t>Data</a:t>
            </a:r>
            <a:r>
              <a:rPr spc="-25" dirty="0">
                <a:solidFill>
                  <a:srgbClr val="000000"/>
                </a:solidFill>
              </a:rPr>
              <a:t> </a:t>
            </a:r>
            <a:r>
              <a:rPr spc="-10" dirty="0">
                <a:solidFill>
                  <a:srgbClr val="000000"/>
                </a:solidFill>
              </a:rPr>
              <a:t>Integration-</a:t>
            </a:r>
          </a:p>
          <a:p>
            <a:pPr marL="1163955" marR="5080" lvl="1" indent="-210185">
              <a:lnSpc>
                <a:spcPct val="117500"/>
              </a:lnSpc>
              <a:buChar char="-"/>
              <a:tabLst>
                <a:tab pos="1146175" algn="l"/>
              </a:tabLst>
            </a:pPr>
            <a:r>
              <a:rPr sz="2200" spc="-10" dirty="0">
                <a:latin typeface="Times New Roman"/>
                <a:cs typeface="Times New Roman"/>
              </a:rPr>
              <a:t>organizations</a:t>
            </a:r>
            <a:r>
              <a:rPr sz="2200" spc="265" dirty="0">
                <a:latin typeface="Times New Roman"/>
                <a:cs typeface="Times New Roman"/>
              </a:rPr>
              <a:t> </a:t>
            </a:r>
            <a:r>
              <a:rPr sz="2200" spc="-5" dirty="0">
                <a:latin typeface="Times New Roman"/>
                <a:cs typeface="Times New Roman"/>
              </a:rPr>
              <a:t>need</a:t>
            </a:r>
            <a:r>
              <a:rPr sz="2200" spc="155" dirty="0">
                <a:latin typeface="Times New Roman"/>
                <a:cs typeface="Times New Roman"/>
              </a:rPr>
              <a:t> </a:t>
            </a:r>
            <a:r>
              <a:rPr sz="2200" spc="20" dirty="0">
                <a:latin typeface="Times New Roman"/>
                <a:cs typeface="Times New Roman"/>
              </a:rPr>
              <a:t>to</a:t>
            </a:r>
            <a:r>
              <a:rPr sz="2200" spc="200" dirty="0">
                <a:latin typeface="Times New Roman"/>
                <a:cs typeface="Times New Roman"/>
              </a:rPr>
              <a:t> </a:t>
            </a:r>
            <a:r>
              <a:rPr sz="2200" b="1" spc="-5" dirty="0">
                <a:latin typeface="Times New Roman"/>
                <a:cs typeface="Times New Roman"/>
              </a:rPr>
              <a:t>E</a:t>
            </a:r>
            <a:r>
              <a:rPr sz="2200" spc="-5" dirty="0">
                <a:latin typeface="Times New Roman"/>
                <a:cs typeface="Times New Roman"/>
              </a:rPr>
              <a:t>xtract</a:t>
            </a:r>
            <a:r>
              <a:rPr sz="2200" spc="190" dirty="0">
                <a:latin typeface="Times New Roman"/>
                <a:cs typeface="Times New Roman"/>
              </a:rPr>
              <a:t> </a:t>
            </a:r>
            <a:r>
              <a:rPr sz="2200" spc="10" dirty="0">
                <a:latin typeface="Times New Roman"/>
                <a:cs typeface="Times New Roman"/>
              </a:rPr>
              <a:t>the</a:t>
            </a:r>
            <a:r>
              <a:rPr sz="2200" spc="229" dirty="0">
                <a:latin typeface="Times New Roman"/>
                <a:cs typeface="Times New Roman"/>
              </a:rPr>
              <a:t> </a:t>
            </a:r>
            <a:r>
              <a:rPr sz="2200" spc="-5" dirty="0">
                <a:latin typeface="Times New Roman"/>
                <a:cs typeface="Times New Roman"/>
              </a:rPr>
              <a:t>data,</a:t>
            </a:r>
            <a:r>
              <a:rPr sz="2200" spc="210" dirty="0">
                <a:latin typeface="Times New Roman"/>
                <a:cs typeface="Times New Roman"/>
              </a:rPr>
              <a:t> </a:t>
            </a:r>
            <a:r>
              <a:rPr sz="2200" b="1" spc="-5" dirty="0">
                <a:latin typeface="Times New Roman"/>
                <a:cs typeface="Times New Roman"/>
              </a:rPr>
              <a:t>T</a:t>
            </a:r>
            <a:r>
              <a:rPr sz="2200" spc="-5" dirty="0">
                <a:latin typeface="Times New Roman"/>
                <a:cs typeface="Times New Roman"/>
              </a:rPr>
              <a:t>ransform</a:t>
            </a:r>
            <a:r>
              <a:rPr sz="2200" spc="200" dirty="0">
                <a:latin typeface="Times New Roman"/>
                <a:cs typeface="Times New Roman"/>
              </a:rPr>
              <a:t> </a:t>
            </a:r>
            <a:r>
              <a:rPr sz="2200" spc="-15" dirty="0">
                <a:latin typeface="Times New Roman"/>
                <a:cs typeface="Times New Roman"/>
              </a:rPr>
              <a:t>them,</a:t>
            </a:r>
            <a:r>
              <a:rPr sz="2200" spc="210" dirty="0">
                <a:latin typeface="Times New Roman"/>
                <a:cs typeface="Times New Roman"/>
              </a:rPr>
              <a:t> </a:t>
            </a:r>
            <a:r>
              <a:rPr sz="2200" spc="20" dirty="0">
                <a:latin typeface="Times New Roman"/>
                <a:cs typeface="Times New Roman"/>
              </a:rPr>
              <a:t>and </a:t>
            </a:r>
            <a:r>
              <a:rPr sz="2200" spc="-535" dirty="0">
                <a:latin typeface="Times New Roman"/>
                <a:cs typeface="Times New Roman"/>
              </a:rPr>
              <a:t> </a:t>
            </a:r>
            <a:r>
              <a:rPr sz="2200" spc="-25" dirty="0">
                <a:latin typeface="Times New Roman"/>
                <a:cs typeface="Times New Roman"/>
              </a:rPr>
              <a:t>then</a:t>
            </a:r>
            <a:r>
              <a:rPr sz="2200" spc="100" dirty="0">
                <a:latin typeface="Times New Roman"/>
                <a:cs typeface="Times New Roman"/>
              </a:rPr>
              <a:t> </a:t>
            </a:r>
            <a:r>
              <a:rPr sz="2200" b="1" spc="-15" dirty="0">
                <a:latin typeface="Times New Roman"/>
                <a:cs typeface="Times New Roman"/>
              </a:rPr>
              <a:t>L</a:t>
            </a:r>
            <a:r>
              <a:rPr sz="2200" spc="-15" dirty="0">
                <a:latin typeface="Times New Roman"/>
                <a:cs typeface="Times New Roman"/>
              </a:rPr>
              <a:t>oad</a:t>
            </a:r>
            <a:r>
              <a:rPr sz="2200" spc="50" dirty="0">
                <a:latin typeface="Times New Roman"/>
                <a:cs typeface="Times New Roman"/>
              </a:rPr>
              <a:t> </a:t>
            </a:r>
            <a:r>
              <a:rPr sz="2200" spc="-25" dirty="0">
                <a:latin typeface="Times New Roman"/>
                <a:cs typeface="Times New Roman"/>
              </a:rPr>
              <a:t>them</a:t>
            </a:r>
            <a:r>
              <a:rPr sz="2200" spc="85" dirty="0">
                <a:latin typeface="Times New Roman"/>
                <a:cs typeface="Times New Roman"/>
              </a:rPr>
              <a:t> </a:t>
            </a:r>
            <a:r>
              <a:rPr sz="2200" spc="-25" dirty="0">
                <a:latin typeface="Times New Roman"/>
                <a:cs typeface="Times New Roman"/>
              </a:rPr>
              <a:t>into</a:t>
            </a:r>
            <a:r>
              <a:rPr sz="2200" spc="50" dirty="0">
                <a:latin typeface="Times New Roman"/>
                <a:cs typeface="Times New Roman"/>
              </a:rPr>
              <a:t> </a:t>
            </a:r>
            <a:r>
              <a:rPr sz="2200" dirty="0">
                <a:latin typeface="Times New Roman"/>
                <a:cs typeface="Times New Roman"/>
              </a:rPr>
              <a:t>a</a:t>
            </a:r>
            <a:r>
              <a:rPr sz="2200" spc="20" dirty="0">
                <a:latin typeface="Times New Roman"/>
                <a:cs typeface="Times New Roman"/>
              </a:rPr>
              <a:t> </a:t>
            </a:r>
            <a:r>
              <a:rPr sz="2200" spc="-15" dirty="0">
                <a:latin typeface="Times New Roman"/>
                <a:cs typeface="Times New Roman"/>
              </a:rPr>
              <a:t>data</a:t>
            </a:r>
            <a:r>
              <a:rPr sz="2200" spc="25" dirty="0">
                <a:latin typeface="Times New Roman"/>
                <a:cs typeface="Times New Roman"/>
              </a:rPr>
              <a:t> </a:t>
            </a:r>
            <a:r>
              <a:rPr sz="2200" spc="-20" dirty="0">
                <a:latin typeface="Times New Roman"/>
                <a:cs typeface="Times New Roman"/>
              </a:rPr>
              <a:t>mart</a:t>
            </a:r>
            <a:r>
              <a:rPr sz="2200" spc="90" dirty="0">
                <a:latin typeface="Times New Roman"/>
                <a:cs typeface="Times New Roman"/>
              </a:rPr>
              <a:t> </a:t>
            </a:r>
            <a:r>
              <a:rPr sz="2200" spc="-30" dirty="0">
                <a:latin typeface="Times New Roman"/>
                <a:cs typeface="Times New Roman"/>
              </a:rPr>
              <a:t>or</a:t>
            </a:r>
            <a:r>
              <a:rPr sz="2200" spc="15" dirty="0">
                <a:latin typeface="Times New Roman"/>
                <a:cs typeface="Times New Roman"/>
              </a:rPr>
              <a:t> </a:t>
            </a:r>
            <a:r>
              <a:rPr sz="2200" spc="-25" dirty="0">
                <a:latin typeface="Times New Roman"/>
                <a:cs typeface="Times New Roman"/>
              </a:rPr>
              <a:t>warehouse.</a:t>
            </a:r>
            <a:r>
              <a:rPr sz="2200" spc="195" dirty="0">
                <a:latin typeface="Times New Roman"/>
                <a:cs typeface="Times New Roman"/>
              </a:rPr>
              <a:t> </a:t>
            </a:r>
            <a:r>
              <a:rPr sz="2200" spc="-10" dirty="0">
                <a:latin typeface="Times New Roman"/>
                <a:cs typeface="Times New Roman"/>
              </a:rPr>
              <a:t>(ETL).</a:t>
            </a:r>
            <a:endParaRPr sz="2200">
              <a:latin typeface="Times New Roman"/>
              <a:cs typeface="Times New Roman"/>
            </a:endParaRPr>
          </a:p>
          <a:p>
            <a:pPr marL="1094105" marR="979169" lvl="1" indent="-140335">
              <a:lnSpc>
                <a:spcPct val="117500"/>
              </a:lnSpc>
              <a:spcBef>
                <a:spcPts val="5"/>
              </a:spcBef>
              <a:buFont typeface="Times New Roman"/>
              <a:buChar char="-"/>
              <a:tabLst>
                <a:tab pos="1120775" algn="l"/>
              </a:tabLst>
            </a:pPr>
            <a:r>
              <a:rPr dirty="0"/>
              <a:t>	</a:t>
            </a:r>
            <a:r>
              <a:rPr sz="2200" spc="-30" dirty="0">
                <a:latin typeface="Times New Roman"/>
                <a:cs typeface="Times New Roman"/>
              </a:rPr>
              <a:t>sometimes,</a:t>
            </a:r>
            <a:r>
              <a:rPr sz="2200" spc="245" dirty="0">
                <a:latin typeface="Times New Roman"/>
                <a:cs typeface="Times New Roman"/>
              </a:rPr>
              <a:t> </a:t>
            </a:r>
            <a:r>
              <a:rPr sz="2200" dirty="0">
                <a:latin typeface="Times New Roman"/>
                <a:cs typeface="Times New Roman"/>
              </a:rPr>
              <a:t>Data</a:t>
            </a:r>
            <a:r>
              <a:rPr sz="2200" spc="-25" dirty="0">
                <a:latin typeface="Times New Roman"/>
                <a:cs typeface="Times New Roman"/>
              </a:rPr>
              <a:t> </a:t>
            </a:r>
            <a:r>
              <a:rPr sz="2200" spc="10" dirty="0">
                <a:latin typeface="Times New Roman"/>
                <a:cs typeface="Times New Roman"/>
              </a:rPr>
              <a:t>are</a:t>
            </a:r>
            <a:r>
              <a:rPr sz="2200" spc="-25" dirty="0">
                <a:latin typeface="Times New Roman"/>
                <a:cs typeface="Times New Roman"/>
              </a:rPr>
              <a:t> </a:t>
            </a:r>
            <a:r>
              <a:rPr sz="2200" b="1" spc="-15" dirty="0">
                <a:latin typeface="Times New Roman"/>
                <a:cs typeface="Times New Roman"/>
              </a:rPr>
              <a:t>E</a:t>
            </a:r>
            <a:r>
              <a:rPr sz="2200" spc="-15" dirty="0">
                <a:latin typeface="Times New Roman"/>
                <a:cs typeface="Times New Roman"/>
              </a:rPr>
              <a:t>xtracted,</a:t>
            </a:r>
            <a:r>
              <a:rPr sz="2200" spc="105" dirty="0">
                <a:latin typeface="Times New Roman"/>
                <a:cs typeface="Times New Roman"/>
              </a:rPr>
              <a:t> </a:t>
            </a:r>
            <a:r>
              <a:rPr sz="2200" b="1" spc="-25" dirty="0">
                <a:latin typeface="Times New Roman"/>
                <a:cs typeface="Times New Roman"/>
              </a:rPr>
              <a:t>L</a:t>
            </a:r>
            <a:r>
              <a:rPr sz="2200" spc="-25" dirty="0">
                <a:latin typeface="Times New Roman"/>
                <a:cs typeface="Times New Roman"/>
              </a:rPr>
              <a:t>oaded</a:t>
            </a:r>
            <a:r>
              <a:rPr sz="2200" spc="100" dirty="0">
                <a:latin typeface="Times New Roman"/>
                <a:cs typeface="Times New Roman"/>
              </a:rPr>
              <a:t> </a:t>
            </a:r>
            <a:r>
              <a:rPr sz="2200" spc="-25" dirty="0">
                <a:latin typeface="Times New Roman"/>
                <a:cs typeface="Times New Roman"/>
              </a:rPr>
              <a:t>into</a:t>
            </a:r>
            <a:r>
              <a:rPr sz="2200" spc="50" dirty="0">
                <a:latin typeface="Times New Roman"/>
                <a:cs typeface="Times New Roman"/>
              </a:rPr>
              <a:t> </a:t>
            </a:r>
            <a:r>
              <a:rPr sz="2200" dirty="0">
                <a:latin typeface="Times New Roman"/>
                <a:cs typeface="Times New Roman"/>
              </a:rPr>
              <a:t>a</a:t>
            </a:r>
            <a:r>
              <a:rPr sz="2200" spc="25" dirty="0">
                <a:latin typeface="Times New Roman"/>
                <a:cs typeface="Times New Roman"/>
              </a:rPr>
              <a:t> </a:t>
            </a:r>
            <a:r>
              <a:rPr sz="2200" spc="-20" dirty="0">
                <a:latin typeface="Times New Roman"/>
                <a:cs typeface="Times New Roman"/>
              </a:rPr>
              <a:t>mart</a:t>
            </a:r>
            <a:r>
              <a:rPr sz="2200" spc="90" dirty="0">
                <a:latin typeface="Times New Roman"/>
                <a:cs typeface="Times New Roman"/>
              </a:rPr>
              <a:t> </a:t>
            </a:r>
            <a:r>
              <a:rPr sz="2200" spc="-50" dirty="0">
                <a:latin typeface="Times New Roman"/>
                <a:cs typeface="Times New Roman"/>
              </a:rPr>
              <a:t>or </a:t>
            </a:r>
            <a:r>
              <a:rPr sz="2200" spc="-535" dirty="0">
                <a:latin typeface="Times New Roman"/>
                <a:cs typeface="Times New Roman"/>
              </a:rPr>
              <a:t> </a:t>
            </a:r>
            <a:r>
              <a:rPr sz="2200" spc="-25" dirty="0">
                <a:latin typeface="Times New Roman"/>
                <a:cs typeface="Times New Roman"/>
              </a:rPr>
              <a:t>warehouse,</a:t>
            </a:r>
            <a:r>
              <a:rPr sz="2200" spc="204" dirty="0">
                <a:latin typeface="Times New Roman"/>
                <a:cs typeface="Times New Roman"/>
              </a:rPr>
              <a:t> </a:t>
            </a:r>
            <a:r>
              <a:rPr sz="2200" spc="-10" dirty="0">
                <a:latin typeface="Times New Roman"/>
                <a:cs typeface="Times New Roman"/>
              </a:rPr>
              <a:t>and</a:t>
            </a:r>
            <a:r>
              <a:rPr sz="2200" spc="40" dirty="0">
                <a:latin typeface="Times New Roman"/>
                <a:cs typeface="Times New Roman"/>
              </a:rPr>
              <a:t> </a:t>
            </a:r>
            <a:r>
              <a:rPr sz="2200" spc="-25" dirty="0">
                <a:latin typeface="Times New Roman"/>
                <a:cs typeface="Times New Roman"/>
              </a:rPr>
              <a:t>then</a:t>
            </a:r>
            <a:r>
              <a:rPr sz="2200" spc="45" dirty="0">
                <a:latin typeface="Times New Roman"/>
                <a:cs typeface="Times New Roman"/>
              </a:rPr>
              <a:t> </a:t>
            </a:r>
            <a:r>
              <a:rPr sz="2200" b="1" spc="-20" dirty="0">
                <a:latin typeface="Times New Roman"/>
                <a:cs typeface="Times New Roman"/>
              </a:rPr>
              <a:t>T</a:t>
            </a:r>
            <a:r>
              <a:rPr sz="2200" spc="-20" dirty="0">
                <a:latin typeface="Times New Roman"/>
                <a:cs typeface="Times New Roman"/>
              </a:rPr>
              <a:t>ransformed</a:t>
            </a:r>
            <a:r>
              <a:rPr sz="2200" spc="210" dirty="0">
                <a:latin typeface="Times New Roman"/>
                <a:cs typeface="Times New Roman"/>
              </a:rPr>
              <a:t> </a:t>
            </a:r>
            <a:r>
              <a:rPr sz="2200" spc="-10" dirty="0">
                <a:latin typeface="Times New Roman"/>
                <a:cs typeface="Times New Roman"/>
              </a:rPr>
              <a:t>(ELT).</a:t>
            </a:r>
            <a:endParaRPr sz="2200">
              <a:latin typeface="Times New Roman"/>
              <a:cs typeface="Times New Roman"/>
            </a:endParaRPr>
          </a:p>
          <a:p>
            <a:pPr marL="1094105" marR="191770" lvl="1" indent="-140335">
              <a:lnSpc>
                <a:spcPct val="117500"/>
              </a:lnSpc>
              <a:buFont typeface="Times New Roman"/>
              <a:buChar char="-"/>
              <a:tabLst>
                <a:tab pos="1120775" algn="l"/>
              </a:tabLst>
            </a:pPr>
            <a:r>
              <a:rPr dirty="0"/>
              <a:t>	</a:t>
            </a:r>
            <a:r>
              <a:rPr sz="2200" dirty="0">
                <a:latin typeface="Times New Roman"/>
                <a:cs typeface="Times New Roman"/>
              </a:rPr>
              <a:t>Data</a:t>
            </a:r>
            <a:r>
              <a:rPr sz="2200" spc="-20" dirty="0">
                <a:latin typeface="Times New Roman"/>
                <a:cs typeface="Times New Roman"/>
              </a:rPr>
              <a:t> </a:t>
            </a:r>
            <a:r>
              <a:rPr sz="2200" spc="-15" dirty="0">
                <a:latin typeface="Times New Roman"/>
                <a:cs typeface="Times New Roman"/>
              </a:rPr>
              <a:t>extraction</a:t>
            </a:r>
            <a:r>
              <a:rPr sz="2200" spc="110" dirty="0">
                <a:latin typeface="Times New Roman"/>
                <a:cs typeface="Times New Roman"/>
              </a:rPr>
              <a:t> </a:t>
            </a:r>
            <a:r>
              <a:rPr sz="2200" spc="-5" dirty="0">
                <a:latin typeface="Times New Roman"/>
                <a:cs typeface="Times New Roman"/>
              </a:rPr>
              <a:t>can</a:t>
            </a:r>
            <a:r>
              <a:rPr sz="2200" dirty="0">
                <a:latin typeface="Times New Roman"/>
                <a:cs typeface="Times New Roman"/>
              </a:rPr>
              <a:t> be</a:t>
            </a:r>
            <a:r>
              <a:rPr sz="2200" spc="-30" dirty="0">
                <a:latin typeface="Times New Roman"/>
                <a:cs typeface="Times New Roman"/>
              </a:rPr>
              <a:t> </a:t>
            </a:r>
            <a:r>
              <a:rPr sz="2200" spc="-20" dirty="0">
                <a:latin typeface="Times New Roman"/>
                <a:cs typeface="Times New Roman"/>
              </a:rPr>
              <a:t>performed</a:t>
            </a:r>
            <a:r>
              <a:rPr sz="2200" spc="210" dirty="0">
                <a:latin typeface="Times New Roman"/>
                <a:cs typeface="Times New Roman"/>
              </a:rPr>
              <a:t> </a:t>
            </a:r>
            <a:r>
              <a:rPr sz="2200" spc="-25" dirty="0">
                <a:latin typeface="Times New Roman"/>
                <a:cs typeface="Times New Roman"/>
              </a:rPr>
              <a:t>either</a:t>
            </a:r>
            <a:r>
              <a:rPr sz="2200" spc="120" dirty="0">
                <a:latin typeface="Times New Roman"/>
                <a:cs typeface="Times New Roman"/>
              </a:rPr>
              <a:t> </a:t>
            </a:r>
            <a:r>
              <a:rPr sz="2200" dirty="0">
                <a:latin typeface="Times New Roman"/>
                <a:cs typeface="Times New Roman"/>
              </a:rPr>
              <a:t>by </a:t>
            </a:r>
            <a:r>
              <a:rPr sz="2200" spc="-25" dirty="0">
                <a:latin typeface="Times New Roman"/>
                <a:cs typeface="Times New Roman"/>
              </a:rPr>
              <a:t>handwritten</a:t>
            </a:r>
            <a:r>
              <a:rPr sz="2200" spc="210" dirty="0">
                <a:latin typeface="Times New Roman"/>
                <a:cs typeface="Times New Roman"/>
              </a:rPr>
              <a:t> </a:t>
            </a:r>
            <a:r>
              <a:rPr sz="2200" spc="-35" dirty="0">
                <a:latin typeface="Times New Roman"/>
                <a:cs typeface="Times New Roman"/>
              </a:rPr>
              <a:t>code </a:t>
            </a:r>
            <a:r>
              <a:rPr sz="2200" spc="-535" dirty="0">
                <a:latin typeface="Times New Roman"/>
                <a:cs typeface="Times New Roman"/>
              </a:rPr>
              <a:t> </a:t>
            </a:r>
            <a:r>
              <a:rPr sz="2200" spc="-15" dirty="0">
                <a:latin typeface="Times New Roman"/>
                <a:cs typeface="Times New Roman"/>
              </a:rPr>
              <a:t>(e.g.,</a:t>
            </a:r>
            <a:r>
              <a:rPr sz="2200" spc="40" dirty="0">
                <a:latin typeface="Times New Roman"/>
                <a:cs typeface="Times New Roman"/>
              </a:rPr>
              <a:t> </a:t>
            </a:r>
            <a:r>
              <a:rPr sz="2200" spc="-10" dirty="0">
                <a:latin typeface="Times New Roman"/>
                <a:cs typeface="Times New Roman"/>
              </a:rPr>
              <a:t>SQL</a:t>
            </a:r>
            <a:r>
              <a:rPr sz="2200" spc="60" dirty="0">
                <a:latin typeface="Times New Roman"/>
                <a:cs typeface="Times New Roman"/>
              </a:rPr>
              <a:t> </a:t>
            </a:r>
            <a:r>
              <a:rPr sz="2200" spc="-15" dirty="0">
                <a:latin typeface="Times New Roman"/>
                <a:cs typeface="Times New Roman"/>
              </a:rPr>
              <a:t>queries)</a:t>
            </a:r>
            <a:r>
              <a:rPr sz="2200" spc="70" dirty="0">
                <a:latin typeface="Times New Roman"/>
                <a:cs typeface="Times New Roman"/>
              </a:rPr>
              <a:t> </a:t>
            </a:r>
            <a:r>
              <a:rPr sz="2200" spc="-30" dirty="0">
                <a:latin typeface="Times New Roman"/>
                <a:cs typeface="Times New Roman"/>
              </a:rPr>
              <a:t>or</a:t>
            </a:r>
            <a:r>
              <a:rPr sz="2200" spc="65" dirty="0">
                <a:latin typeface="Times New Roman"/>
                <a:cs typeface="Times New Roman"/>
              </a:rPr>
              <a:t> </a:t>
            </a:r>
            <a:r>
              <a:rPr sz="2200" spc="-5" dirty="0">
                <a:latin typeface="Times New Roman"/>
                <a:cs typeface="Times New Roman"/>
              </a:rPr>
              <a:t>by</a:t>
            </a:r>
            <a:r>
              <a:rPr sz="2200" dirty="0">
                <a:latin typeface="Times New Roman"/>
                <a:cs typeface="Times New Roman"/>
              </a:rPr>
              <a:t> </a:t>
            </a:r>
            <a:r>
              <a:rPr sz="2200" spc="-25" dirty="0">
                <a:latin typeface="Times New Roman"/>
                <a:cs typeface="Times New Roman"/>
              </a:rPr>
              <a:t>commercial</a:t>
            </a:r>
            <a:r>
              <a:rPr sz="2200" spc="250" dirty="0">
                <a:latin typeface="Times New Roman"/>
                <a:cs typeface="Times New Roman"/>
              </a:rPr>
              <a:t> </a:t>
            </a:r>
            <a:r>
              <a:rPr sz="2200" spc="-15" dirty="0">
                <a:latin typeface="Times New Roman"/>
                <a:cs typeface="Times New Roman"/>
              </a:rPr>
              <a:t>data-integration </a:t>
            </a:r>
            <a:r>
              <a:rPr sz="2200" spc="-10" dirty="0">
                <a:latin typeface="Times New Roman"/>
                <a:cs typeface="Times New Roman"/>
              </a:rPr>
              <a:t> </a:t>
            </a:r>
            <a:r>
              <a:rPr sz="2200" spc="-15" dirty="0">
                <a:latin typeface="Times New Roman"/>
                <a:cs typeface="Times New Roman"/>
              </a:rPr>
              <a:t>software.</a:t>
            </a:r>
            <a:endParaRPr sz="2200">
              <a:latin typeface="Times New Roman"/>
              <a:cs typeface="Times New Roman"/>
            </a:endParaRPr>
          </a:p>
          <a:p>
            <a:pPr marL="1163955" marR="6985" lvl="1" indent="-210185">
              <a:lnSpc>
                <a:spcPct val="117500"/>
              </a:lnSpc>
              <a:buChar char="-"/>
              <a:tabLst>
                <a:tab pos="1171575" algn="l"/>
              </a:tabLst>
            </a:pPr>
            <a:r>
              <a:rPr sz="2200" spc="-15" dirty="0">
                <a:latin typeface="Times New Roman"/>
                <a:cs typeface="Times New Roman"/>
              </a:rPr>
              <a:t>After</a:t>
            </a:r>
            <a:r>
              <a:rPr sz="2200" spc="420" dirty="0">
                <a:latin typeface="Times New Roman"/>
                <a:cs typeface="Times New Roman"/>
              </a:rPr>
              <a:t> </a:t>
            </a:r>
            <a:r>
              <a:rPr sz="2200" spc="10" dirty="0">
                <a:latin typeface="Times New Roman"/>
                <a:cs typeface="Times New Roman"/>
              </a:rPr>
              <a:t>the</a:t>
            </a:r>
            <a:r>
              <a:rPr sz="2200" spc="430" dirty="0">
                <a:latin typeface="Times New Roman"/>
                <a:cs typeface="Times New Roman"/>
              </a:rPr>
              <a:t> </a:t>
            </a:r>
            <a:r>
              <a:rPr sz="2200" spc="-15" dirty="0">
                <a:latin typeface="Times New Roman"/>
                <a:cs typeface="Times New Roman"/>
              </a:rPr>
              <a:t>data</a:t>
            </a:r>
            <a:r>
              <a:rPr sz="2200" spc="425" dirty="0">
                <a:latin typeface="Times New Roman"/>
                <a:cs typeface="Times New Roman"/>
              </a:rPr>
              <a:t> </a:t>
            </a:r>
            <a:r>
              <a:rPr sz="2200" spc="10" dirty="0">
                <a:latin typeface="Times New Roman"/>
                <a:cs typeface="Times New Roman"/>
              </a:rPr>
              <a:t>are</a:t>
            </a:r>
            <a:r>
              <a:rPr sz="2200" spc="375" dirty="0">
                <a:latin typeface="Times New Roman"/>
                <a:cs typeface="Times New Roman"/>
              </a:rPr>
              <a:t> </a:t>
            </a:r>
            <a:r>
              <a:rPr sz="2200" spc="-10" dirty="0">
                <a:latin typeface="Times New Roman"/>
                <a:cs typeface="Times New Roman"/>
              </a:rPr>
              <a:t>extracted,</a:t>
            </a:r>
            <a:r>
              <a:rPr sz="2200" spc="390" dirty="0">
                <a:latin typeface="Times New Roman"/>
                <a:cs typeface="Times New Roman"/>
              </a:rPr>
              <a:t> </a:t>
            </a:r>
            <a:r>
              <a:rPr sz="2200" spc="10" dirty="0">
                <a:latin typeface="Times New Roman"/>
                <a:cs typeface="Times New Roman"/>
              </a:rPr>
              <a:t>they</a:t>
            </a:r>
            <a:r>
              <a:rPr sz="2200" spc="360" dirty="0">
                <a:latin typeface="Times New Roman"/>
                <a:cs typeface="Times New Roman"/>
              </a:rPr>
              <a:t> </a:t>
            </a:r>
            <a:r>
              <a:rPr sz="2200" spc="10" dirty="0">
                <a:latin typeface="Times New Roman"/>
                <a:cs typeface="Times New Roman"/>
              </a:rPr>
              <a:t>are</a:t>
            </a:r>
            <a:r>
              <a:rPr sz="2200" spc="375" dirty="0">
                <a:latin typeface="Times New Roman"/>
                <a:cs typeface="Times New Roman"/>
              </a:rPr>
              <a:t> </a:t>
            </a:r>
            <a:r>
              <a:rPr sz="2200" dirty="0">
                <a:latin typeface="Times New Roman"/>
                <a:cs typeface="Times New Roman"/>
              </a:rPr>
              <a:t>transformed</a:t>
            </a:r>
            <a:r>
              <a:rPr sz="2200" spc="400" dirty="0">
                <a:latin typeface="Times New Roman"/>
                <a:cs typeface="Times New Roman"/>
              </a:rPr>
              <a:t> </a:t>
            </a:r>
            <a:r>
              <a:rPr sz="2200" spc="15" dirty="0">
                <a:latin typeface="Times New Roman"/>
                <a:cs typeface="Times New Roman"/>
              </a:rPr>
              <a:t>to</a:t>
            </a:r>
            <a:r>
              <a:rPr sz="2200" spc="450" dirty="0">
                <a:latin typeface="Times New Roman"/>
                <a:cs typeface="Times New Roman"/>
              </a:rPr>
              <a:t> </a:t>
            </a:r>
            <a:r>
              <a:rPr sz="2200" spc="-25" dirty="0">
                <a:latin typeface="Times New Roman"/>
                <a:cs typeface="Times New Roman"/>
              </a:rPr>
              <a:t>make </a:t>
            </a:r>
            <a:r>
              <a:rPr sz="2200" spc="-535" dirty="0">
                <a:latin typeface="Times New Roman"/>
                <a:cs typeface="Times New Roman"/>
              </a:rPr>
              <a:t> </a:t>
            </a:r>
            <a:r>
              <a:rPr sz="2200" spc="-25" dirty="0">
                <a:latin typeface="Times New Roman"/>
                <a:cs typeface="Times New Roman"/>
              </a:rPr>
              <a:t>them</a:t>
            </a:r>
            <a:r>
              <a:rPr sz="2200" spc="85" dirty="0">
                <a:latin typeface="Times New Roman"/>
                <a:cs typeface="Times New Roman"/>
              </a:rPr>
              <a:t> </a:t>
            </a:r>
            <a:r>
              <a:rPr sz="2200" spc="-40" dirty="0">
                <a:latin typeface="Times New Roman"/>
                <a:cs typeface="Times New Roman"/>
              </a:rPr>
              <a:t>more</a:t>
            </a:r>
            <a:r>
              <a:rPr sz="2200" spc="175" dirty="0">
                <a:latin typeface="Times New Roman"/>
                <a:cs typeface="Times New Roman"/>
              </a:rPr>
              <a:t> </a:t>
            </a:r>
            <a:r>
              <a:rPr sz="2200" spc="-30" dirty="0">
                <a:latin typeface="Times New Roman"/>
                <a:cs typeface="Times New Roman"/>
              </a:rPr>
              <a:t>useful.</a:t>
            </a:r>
            <a:endParaRPr sz="2200">
              <a:latin typeface="Times New Roman"/>
              <a:cs typeface="Times New Roman"/>
            </a:endParaRPr>
          </a:p>
          <a:p>
            <a:pPr marL="1144905" lvl="1" indent="-191135">
              <a:lnSpc>
                <a:spcPct val="100000"/>
              </a:lnSpc>
              <a:spcBef>
                <a:spcPts val="459"/>
              </a:spcBef>
              <a:buChar char="-"/>
              <a:tabLst>
                <a:tab pos="1146175" algn="l"/>
              </a:tabLst>
            </a:pPr>
            <a:r>
              <a:rPr sz="2200" spc="-10" dirty="0">
                <a:latin typeface="Times New Roman"/>
                <a:cs typeface="Times New Roman"/>
              </a:rPr>
              <a:t>Finally,</a:t>
            </a:r>
            <a:r>
              <a:rPr sz="2200" spc="260" dirty="0">
                <a:latin typeface="Times New Roman"/>
                <a:cs typeface="Times New Roman"/>
              </a:rPr>
              <a:t> </a:t>
            </a:r>
            <a:r>
              <a:rPr sz="2200" spc="-15" dirty="0">
                <a:latin typeface="Times New Roman"/>
                <a:cs typeface="Times New Roman"/>
              </a:rPr>
              <a:t>data</a:t>
            </a:r>
            <a:r>
              <a:rPr sz="2200" spc="225" dirty="0">
                <a:latin typeface="Times New Roman"/>
                <a:cs typeface="Times New Roman"/>
              </a:rPr>
              <a:t> </a:t>
            </a:r>
            <a:r>
              <a:rPr sz="2200" spc="10" dirty="0">
                <a:latin typeface="Times New Roman"/>
                <a:cs typeface="Times New Roman"/>
              </a:rPr>
              <a:t>are</a:t>
            </a:r>
            <a:r>
              <a:rPr sz="2200" spc="175" dirty="0">
                <a:latin typeface="Times New Roman"/>
                <a:cs typeface="Times New Roman"/>
              </a:rPr>
              <a:t> </a:t>
            </a:r>
            <a:r>
              <a:rPr sz="2200" spc="-5" dirty="0">
                <a:latin typeface="Times New Roman"/>
                <a:cs typeface="Times New Roman"/>
              </a:rPr>
              <a:t>loaded</a:t>
            </a:r>
            <a:r>
              <a:rPr sz="2200" spc="155" dirty="0">
                <a:latin typeface="Times New Roman"/>
                <a:cs typeface="Times New Roman"/>
              </a:rPr>
              <a:t> </a:t>
            </a:r>
            <a:r>
              <a:rPr sz="2200" spc="15" dirty="0">
                <a:latin typeface="Times New Roman"/>
                <a:cs typeface="Times New Roman"/>
              </a:rPr>
              <a:t>into</a:t>
            </a:r>
            <a:r>
              <a:rPr sz="2200" spc="155" dirty="0">
                <a:latin typeface="Times New Roman"/>
                <a:cs typeface="Times New Roman"/>
              </a:rPr>
              <a:t> </a:t>
            </a:r>
            <a:r>
              <a:rPr sz="2200" spc="10" dirty="0">
                <a:latin typeface="Times New Roman"/>
                <a:cs typeface="Times New Roman"/>
              </a:rPr>
              <a:t>the</a:t>
            </a:r>
            <a:r>
              <a:rPr sz="2200" spc="175" dirty="0">
                <a:latin typeface="Times New Roman"/>
                <a:cs typeface="Times New Roman"/>
              </a:rPr>
              <a:t> </a:t>
            </a:r>
            <a:r>
              <a:rPr sz="2200" dirty="0">
                <a:latin typeface="Times New Roman"/>
                <a:cs typeface="Times New Roman"/>
              </a:rPr>
              <a:t>warehouse</a:t>
            </a:r>
            <a:r>
              <a:rPr sz="2200" spc="235" dirty="0">
                <a:latin typeface="Times New Roman"/>
                <a:cs typeface="Times New Roman"/>
              </a:rPr>
              <a:t> </a:t>
            </a:r>
            <a:r>
              <a:rPr sz="2200" spc="-25" dirty="0">
                <a:latin typeface="Times New Roman"/>
                <a:cs typeface="Times New Roman"/>
              </a:rPr>
              <a:t>or</a:t>
            </a:r>
            <a:r>
              <a:rPr sz="2200" spc="265" dirty="0">
                <a:latin typeface="Times New Roman"/>
                <a:cs typeface="Times New Roman"/>
              </a:rPr>
              <a:t> </a:t>
            </a:r>
            <a:r>
              <a:rPr sz="2200" spc="-20" dirty="0">
                <a:latin typeface="Times New Roman"/>
                <a:cs typeface="Times New Roman"/>
              </a:rPr>
              <a:t>mart</a:t>
            </a:r>
            <a:r>
              <a:rPr sz="2200" spc="240" dirty="0">
                <a:latin typeface="Times New Roman"/>
                <a:cs typeface="Times New Roman"/>
              </a:rPr>
              <a:t> </a:t>
            </a:r>
            <a:r>
              <a:rPr sz="2200" dirty="0">
                <a:latin typeface="Times New Roman"/>
                <a:cs typeface="Times New Roman"/>
              </a:rPr>
              <a:t>during</a:t>
            </a:r>
            <a:r>
              <a:rPr sz="2200" spc="140" dirty="0">
                <a:latin typeface="Times New Roman"/>
                <a:cs typeface="Times New Roman"/>
              </a:rPr>
              <a:t> </a:t>
            </a:r>
            <a:r>
              <a:rPr sz="2200" dirty="0">
                <a:latin typeface="Times New Roman"/>
                <a:cs typeface="Times New Roman"/>
              </a:rPr>
              <a:t>a</a:t>
            </a:r>
            <a:endParaRPr sz="2200">
              <a:latin typeface="Times New Roman"/>
              <a:cs typeface="Times New Roman"/>
            </a:endParaRPr>
          </a:p>
          <a:p>
            <a:pPr marL="1163955">
              <a:lnSpc>
                <a:spcPct val="100000"/>
              </a:lnSpc>
              <a:spcBef>
                <a:spcPts val="465"/>
              </a:spcBef>
            </a:pPr>
            <a:r>
              <a:rPr b="0" spc="-25" dirty="0">
                <a:solidFill>
                  <a:srgbClr val="000000"/>
                </a:solidFill>
                <a:latin typeface="Times New Roman"/>
                <a:cs typeface="Times New Roman"/>
              </a:rPr>
              <a:t>specific</a:t>
            </a:r>
            <a:r>
              <a:rPr b="0" spc="170" dirty="0">
                <a:solidFill>
                  <a:srgbClr val="000000"/>
                </a:solidFill>
                <a:latin typeface="Times New Roman"/>
                <a:cs typeface="Times New Roman"/>
              </a:rPr>
              <a:t> </a:t>
            </a:r>
            <a:r>
              <a:rPr b="0" spc="-25" dirty="0">
                <a:solidFill>
                  <a:srgbClr val="000000"/>
                </a:solidFill>
                <a:latin typeface="Times New Roman"/>
                <a:cs typeface="Times New Roman"/>
              </a:rPr>
              <a:t>period</a:t>
            </a:r>
            <a:r>
              <a:rPr b="0" spc="100" dirty="0">
                <a:solidFill>
                  <a:srgbClr val="000000"/>
                </a:solidFill>
                <a:latin typeface="Times New Roman"/>
                <a:cs typeface="Times New Roman"/>
              </a:rPr>
              <a:t> </a:t>
            </a:r>
            <a:r>
              <a:rPr b="0" spc="-40" dirty="0">
                <a:solidFill>
                  <a:srgbClr val="000000"/>
                </a:solidFill>
                <a:latin typeface="Times New Roman"/>
                <a:cs typeface="Times New Roman"/>
              </a:rPr>
              <a:t>known</a:t>
            </a:r>
            <a:r>
              <a:rPr b="0" spc="195" dirty="0">
                <a:solidFill>
                  <a:srgbClr val="000000"/>
                </a:solidFill>
                <a:latin typeface="Times New Roman"/>
                <a:cs typeface="Times New Roman"/>
              </a:rPr>
              <a:t> </a:t>
            </a:r>
            <a:r>
              <a:rPr b="0" spc="5" dirty="0">
                <a:solidFill>
                  <a:srgbClr val="000000"/>
                </a:solidFill>
                <a:latin typeface="Times New Roman"/>
                <a:cs typeface="Times New Roman"/>
              </a:rPr>
              <a:t>as</a:t>
            </a:r>
            <a:r>
              <a:rPr b="0" spc="-5" dirty="0">
                <a:solidFill>
                  <a:srgbClr val="000000"/>
                </a:solidFill>
                <a:latin typeface="Times New Roman"/>
                <a:cs typeface="Times New Roman"/>
              </a:rPr>
              <a:t> </a:t>
            </a:r>
            <a:r>
              <a:rPr b="0" spc="-25" dirty="0">
                <a:solidFill>
                  <a:srgbClr val="000000"/>
                </a:solidFill>
                <a:latin typeface="Times New Roman"/>
                <a:cs typeface="Times New Roman"/>
              </a:rPr>
              <a:t>the</a:t>
            </a:r>
            <a:r>
              <a:rPr b="0" spc="25" dirty="0">
                <a:solidFill>
                  <a:srgbClr val="000000"/>
                </a:solidFill>
                <a:latin typeface="Times New Roman"/>
                <a:cs typeface="Times New Roman"/>
              </a:rPr>
              <a:t> </a:t>
            </a:r>
            <a:r>
              <a:rPr b="0" dirty="0">
                <a:solidFill>
                  <a:srgbClr val="000000"/>
                </a:solidFill>
                <a:latin typeface="Times New Roman"/>
                <a:cs typeface="Times New Roman"/>
              </a:rPr>
              <a:t>“load </a:t>
            </a:r>
            <a:r>
              <a:rPr b="0" spc="-35" dirty="0">
                <a:solidFill>
                  <a:srgbClr val="000000"/>
                </a:solidFill>
                <a:latin typeface="Times New Roman"/>
                <a:cs typeface="Times New Roman"/>
              </a:rPr>
              <a:t>window.”</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10095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15" dirty="0">
                <a:solidFill>
                  <a:srgbClr val="00AF50"/>
                </a:solidFill>
                <a:latin typeface="Times New Roman"/>
                <a:cs typeface="Times New Roman"/>
              </a:rPr>
              <a:t> </a:t>
            </a:r>
            <a:r>
              <a:rPr sz="3200" b="1" dirty="0">
                <a:solidFill>
                  <a:srgbClr val="00AF50"/>
                </a:solidFill>
                <a:latin typeface="Times New Roman"/>
                <a:cs typeface="Times New Roman"/>
              </a:rPr>
              <a:t>Warehouse</a:t>
            </a:r>
            <a:r>
              <a:rPr sz="3200" b="1" spc="-40" dirty="0">
                <a:solidFill>
                  <a:srgbClr val="00AF50"/>
                </a:solidFill>
                <a:latin typeface="Times New Roman"/>
                <a:cs typeface="Times New Roman"/>
              </a:rPr>
              <a:t> </a:t>
            </a:r>
            <a:r>
              <a:rPr sz="3200" b="1" spc="10" dirty="0">
                <a:solidFill>
                  <a:srgbClr val="00AF50"/>
                </a:solidFill>
                <a:latin typeface="Times New Roman"/>
                <a:cs typeface="Times New Roman"/>
              </a:rPr>
              <a:t>Framework</a:t>
            </a:r>
            <a:endParaRPr sz="3200">
              <a:latin typeface="Times New Roman"/>
              <a:cs typeface="Times New Roman"/>
            </a:endParaRPr>
          </a:p>
        </p:txBody>
      </p:sp>
      <p:sp>
        <p:nvSpPr>
          <p:cNvPr id="3" name="object 3"/>
          <p:cNvSpPr txBox="1"/>
          <p:nvPr/>
        </p:nvSpPr>
        <p:spPr>
          <a:xfrm>
            <a:off x="547369" y="1441386"/>
            <a:ext cx="8078470" cy="2784475"/>
          </a:xfrm>
          <a:prstGeom prst="rect">
            <a:avLst/>
          </a:prstGeom>
        </p:spPr>
        <p:txBody>
          <a:bodyPr vert="horz" wrap="square" lIns="0" tIns="71120" rIns="0" bIns="0" rtlCol="0">
            <a:spAutoFit/>
          </a:bodyPr>
          <a:lstStyle/>
          <a:p>
            <a:pPr marL="469900" indent="-457834">
              <a:lnSpc>
                <a:spcPct val="100000"/>
              </a:lnSpc>
              <a:spcBef>
                <a:spcPts val="560"/>
              </a:spcBef>
              <a:buAutoNum type="arabicPeriod" startAt="3"/>
              <a:tabLst>
                <a:tab pos="469900" algn="l"/>
                <a:tab pos="470534" algn="l"/>
              </a:tabLst>
            </a:pPr>
            <a:r>
              <a:rPr sz="2200" b="1" spc="-15" dirty="0">
                <a:latin typeface="Times New Roman"/>
                <a:cs typeface="Times New Roman"/>
              </a:rPr>
              <a:t>Storing</a:t>
            </a:r>
            <a:r>
              <a:rPr sz="2200" b="1" spc="80" dirty="0">
                <a:latin typeface="Times New Roman"/>
                <a:cs typeface="Times New Roman"/>
              </a:rPr>
              <a:t> </a:t>
            </a:r>
            <a:r>
              <a:rPr sz="2200" b="1" spc="-20" dirty="0">
                <a:latin typeface="Times New Roman"/>
                <a:cs typeface="Times New Roman"/>
              </a:rPr>
              <a:t>the</a:t>
            </a:r>
            <a:r>
              <a:rPr sz="2200" b="1" dirty="0">
                <a:latin typeface="Times New Roman"/>
                <a:cs typeface="Times New Roman"/>
              </a:rPr>
              <a:t> </a:t>
            </a:r>
            <a:r>
              <a:rPr sz="2200" b="1" spc="5" dirty="0">
                <a:latin typeface="Times New Roman"/>
                <a:cs typeface="Times New Roman"/>
              </a:rPr>
              <a:t>Data-</a:t>
            </a:r>
            <a:endParaRPr sz="2200">
              <a:latin typeface="Times New Roman"/>
              <a:cs typeface="Times New Roman"/>
            </a:endParaRPr>
          </a:p>
          <a:p>
            <a:pPr marL="1067435" marR="790575" lvl="1" indent="-140335">
              <a:lnSpc>
                <a:spcPct val="117500"/>
              </a:lnSpc>
              <a:buFont typeface="Times New Roman"/>
              <a:buChar char="-"/>
              <a:tabLst>
                <a:tab pos="1093470" algn="l"/>
              </a:tabLst>
            </a:pPr>
            <a:r>
              <a:rPr dirty="0"/>
              <a:t>	</a:t>
            </a:r>
            <a:r>
              <a:rPr sz="2200" dirty="0">
                <a:latin typeface="Times New Roman"/>
                <a:cs typeface="Times New Roman"/>
              </a:rPr>
              <a:t>A</a:t>
            </a:r>
            <a:r>
              <a:rPr sz="2200" spc="5" dirty="0">
                <a:latin typeface="Times New Roman"/>
                <a:cs typeface="Times New Roman"/>
              </a:rPr>
              <a:t> </a:t>
            </a:r>
            <a:r>
              <a:rPr sz="2200" spc="-15" dirty="0">
                <a:latin typeface="Times New Roman"/>
                <a:cs typeface="Times New Roman"/>
              </a:rPr>
              <a:t>variety</a:t>
            </a:r>
            <a:r>
              <a:rPr sz="2200" spc="65" dirty="0">
                <a:latin typeface="Times New Roman"/>
                <a:cs typeface="Times New Roman"/>
              </a:rPr>
              <a:t> </a:t>
            </a:r>
            <a:r>
              <a:rPr sz="2200" spc="-30" dirty="0">
                <a:latin typeface="Times New Roman"/>
                <a:cs typeface="Times New Roman"/>
              </a:rPr>
              <a:t>of</a:t>
            </a:r>
            <a:r>
              <a:rPr sz="2200" spc="70" dirty="0">
                <a:latin typeface="Times New Roman"/>
                <a:cs typeface="Times New Roman"/>
              </a:rPr>
              <a:t> </a:t>
            </a:r>
            <a:r>
              <a:rPr sz="2200" spc="-20" dirty="0">
                <a:latin typeface="Times New Roman"/>
                <a:cs typeface="Times New Roman"/>
              </a:rPr>
              <a:t>architectures</a:t>
            </a:r>
            <a:r>
              <a:rPr sz="2200" spc="165" dirty="0">
                <a:latin typeface="Times New Roman"/>
                <a:cs typeface="Times New Roman"/>
              </a:rPr>
              <a:t> </a:t>
            </a:r>
            <a:r>
              <a:rPr sz="2200" spc="-5" dirty="0">
                <a:latin typeface="Times New Roman"/>
                <a:cs typeface="Times New Roman"/>
              </a:rPr>
              <a:t>can</a:t>
            </a:r>
            <a:r>
              <a:rPr sz="2200" spc="5" dirty="0">
                <a:latin typeface="Times New Roman"/>
                <a:cs typeface="Times New Roman"/>
              </a:rPr>
              <a:t> </a:t>
            </a:r>
            <a:r>
              <a:rPr sz="2200" spc="-5" dirty="0">
                <a:latin typeface="Times New Roman"/>
                <a:cs typeface="Times New Roman"/>
              </a:rPr>
              <a:t>be</a:t>
            </a:r>
            <a:r>
              <a:rPr sz="2200" spc="30" dirty="0">
                <a:latin typeface="Times New Roman"/>
                <a:cs typeface="Times New Roman"/>
              </a:rPr>
              <a:t> </a:t>
            </a:r>
            <a:r>
              <a:rPr sz="2200" spc="-25" dirty="0">
                <a:latin typeface="Times New Roman"/>
                <a:cs typeface="Times New Roman"/>
              </a:rPr>
              <a:t>used</a:t>
            </a:r>
            <a:r>
              <a:rPr sz="2200" spc="55" dirty="0">
                <a:latin typeface="Times New Roman"/>
                <a:cs typeface="Times New Roman"/>
              </a:rPr>
              <a:t> </a:t>
            </a:r>
            <a:r>
              <a:rPr sz="2200" spc="-10" dirty="0">
                <a:latin typeface="Times New Roman"/>
                <a:cs typeface="Times New Roman"/>
              </a:rPr>
              <a:t>to</a:t>
            </a:r>
            <a:r>
              <a:rPr sz="2200" spc="50" dirty="0">
                <a:latin typeface="Times New Roman"/>
                <a:cs typeface="Times New Roman"/>
              </a:rPr>
              <a:t> </a:t>
            </a:r>
            <a:r>
              <a:rPr sz="2200" spc="-10" dirty="0">
                <a:latin typeface="Times New Roman"/>
                <a:cs typeface="Times New Roman"/>
              </a:rPr>
              <a:t>store</a:t>
            </a:r>
            <a:r>
              <a:rPr sz="2200" spc="20" dirty="0">
                <a:latin typeface="Times New Roman"/>
                <a:cs typeface="Times New Roman"/>
              </a:rPr>
              <a:t> </a:t>
            </a:r>
            <a:r>
              <a:rPr sz="2200" spc="-30" dirty="0">
                <a:latin typeface="Times New Roman"/>
                <a:cs typeface="Times New Roman"/>
              </a:rPr>
              <a:t>decision- </a:t>
            </a:r>
            <a:r>
              <a:rPr sz="2200" spc="-535" dirty="0">
                <a:latin typeface="Times New Roman"/>
                <a:cs typeface="Times New Roman"/>
              </a:rPr>
              <a:t> </a:t>
            </a:r>
            <a:r>
              <a:rPr sz="2200" spc="-30" dirty="0">
                <a:latin typeface="Times New Roman"/>
                <a:cs typeface="Times New Roman"/>
              </a:rPr>
              <a:t>support</a:t>
            </a:r>
            <a:r>
              <a:rPr sz="2200" spc="180" dirty="0">
                <a:latin typeface="Times New Roman"/>
                <a:cs typeface="Times New Roman"/>
              </a:rPr>
              <a:t> </a:t>
            </a:r>
            <a:r>
              <a:rPr sz="2200" spc="-5" dirty="0">
                <a:latin typeface="Times New Roman"/>
                <a:cs typeface="Times New Roman"/>
              </a:rPr>
              <a:t>data.</a:t>
            </a:r>
            <a:endParaRPr sz="2200">
              <a:latin typeface="Times New Roman"/>
              <a:cs typeface="Times New Roman"/>
            </a:endParaRPr>
          </a:p>
          <a:p>
            <a:pPr marL="1092835" lvl="1" indent="-165735">
              <a:lnSpc>
                <a:spcPct val="100000"/>
              </a:lnSpc>
              <a:spcBef>
                <a:spcPts val="465"/>
              </a:spcBef>
              <a:buClr>
                <a:srgbClr val="000000"/>
              </a:buClr>
              <a:buFont typeface="Times New Roman"/>
              <a:buChar char="-"/>
              <a:tabLst>
                <a:tab pos="1093470" algn="l"/>
              </a:tabLst>
            </a:pPr>
            <a:r>
              <a:rPr sz="2200" b="1" spc="-5" dirty="0">
                <a:solidFill>
                  <a:srgbClr val="FF0000"/>
                </a:solidFill>
                <a:latin typeface="Times New Roman"/>
                <a:cs typeface="Times New Roman"/>
              </a:rPr>
              <a:t>Central</a:t>
            </a:r>
            <a:r>
              <a:rPr sz="2200" b="1" dirty="0">
                <a:solidFill>
                  <a:srgbClr val="FF0000"/>
                </a:solidFill>
                <a:latin typeface="Times New Roman"/>
                <a:cs typeface="Times New Roman"/>
              </a:rPr>
              <a:t> </a:t>
            </a:r>
            <a:r>
              <a:rPr sz="2200" b="1" spc="-5" dirty="0">
                <a:solidFill>
                  <a:srgbClr val="FF0000"/>
                </a:solidFill>
                <a:latin typeface="Times New Roman"/>
                <a:cs typeface="Times New Roman"/>
              </a:rPr>
              <a:t>enterprise</a:t>
            </a:r>
            <a:r>
              <a:rPr sz="2200" b="1" spc="30" dirty="0">
                <a:solidFill>
                  <a:srgbClr val="FF0000"/>
                </a:solidFill>
                <a:latin typeface="Times New Roman"/>
                <a:cs typeface="Times New Roman"/>
              </a:rPr>
              <a:t> </a:t>
            </a:r>
            <a:r>
              <a:rPr sz="2200" b="1" spc="-5" dirty="0">
                <a:solidFill>
                  <a:srgbClr val="FF0000"/>
                </a:solidFill>
                <a:latin typeface="Times New Roman"/>
                <a:cs typeface="Times New Roman"/>
              </a:rPr>
              <a:t>data </a:t>
            </a:r>
            <a:r>
              <a:rPr sz="2200" b="1" spc="-20" dirty="0">
                <a:solidFill>
                  <a:srgbClr val="FF0000"/>
                </a:solidFill>
                <a:latin typeface="Times New Roman"/>
                <a:cs typeface="Times New Roman"/>
              </a:rPr>
              <a:t>warehouse</a:t>
            </a:r>
            <a:r>
              <a:rPr sz="2200" spc="-20" dirty="0">
                <a:latin typeface="Times New Roman"/>
                <a:cs typeface="Times New Roman"/>
              </a:rPr>
              <a:t>,</a:t>
            </a:r>
            <a:r>
              <a:rPr sz="2200" spc="155" dirty="0">
                <a:latin typeface="Times New Roman"/>
                <a:cs typeface="Times New Roman"/>
              </a:rPr>
              <a:t> </a:t>
            </a:r>
            <a:r>
              <a:rPr sz="2200" spc="-35" dirty="0">
                <a:latin typeface="Times New Roman"/>
                <a:cs typeface="Times New Roman"/>
              </a:rPr>
              <a:t>without</a:t>
            </a:r>
            <a:r>
              <a:rPr sz="2200" spc="240" dirty="0">
                <a:latin typeface="Times New Roman"/>
                <a:cs typeface="Times New Roman"/>
              </a:rPr>
              <a:t> </a:t>
            </a:r>
            <a:r>
              <a:rPr sz="2200" spc="-15" dirty="0">
                <a:latin typeface="Times New Roman"/>
                <a:cs typeface="Times New Roman"/>
              </a:rPr>
              <a:t>data</a:t>
            </a:r>
            <a:r>
              <a:rPr sz="2200" spc="25" dirty="0">
                <a:latin typeface="Times New Roman"/>
                <a:cs typeface="Times New Roman"/>
              </a:rPr>
              <a:t> </a:t>
            </a:r>
            <a:r>
              <a:rPr sz="2200" spc="-20" dirty="0">
                <a:latin typeface="Times New Roman"/>
                <a:cs typeface="Times New Roman"/>
              </a:rPr>
              <a:t>marts</a:t>
            </a:r>
            <a:endParaRPr sz="2200">
              <a:latin typeface="Times New Roman"/>
              <a:cs typeface="Times New Roman"/>
            </a:endParaRPr>
          </a:p>
          <a:p>
            <a:pPr marL="1092835" lvl="1" indent="-165735">
              <a:lnSpc>
                <a:spcPct val="100000"/>
              </a:lnSpc>
              <a:spcBef>
                <a:spcPts val="465"/>
              </a:spcBef>
              <a:buClr>
                <a:srgbClr val="000000"/>
              </a:buClr>
              <a:buFont typeface="Times New Roman"/>
              <a:buChar char="-"/>
              <a:tabLst>
                <a:tab pos="1093470" algn="l"/>
              </a:tabLst>
            </a:pPr>
            <a:r>
              <a:rPr sz="2200" b="1" spc="-25" dirty="0">
                <a:solidFill>
                  <a:srgbClr val="FF0000"/>
                </a:solidFill>
                <a:latin typeface="Times New Roman"/>
                <a:cs typeface="Times New Roman"/>
              </a:rPr>
              <a:t>Independent</a:t>
            </a:r>
            <a:r>
              <a:rPr sz="2200" b="1" spc="240" dirty="0">
                <a:solidFill>
                  <a:srgbClr val="FF0000"/>
                </a:solidFill>
                <a:latin typeface="Times New Roman"/>
                <a:cs typeface="Times New Roman"/>
              </a:rPr>
              <a:t> </a:t>
            </a:r>
            <a:r>
              <a:rPr sz="2200" b="1" spc="-5" dirty="0">
                <a:solidFill>
                  <a:srgbClr val="FF0000"/>
                </a:solidFill>
                <a:latin typeface="Times New Roman"/>
                <a:cs typeface="Times New Roman"/>
              </a:rPr>
              <a:t>data</a:t>
            </a:r>
            <a:r>
              <a:rPr sz="2200" b="1" spc="10" dirty="0">
                <a:solidFill>
                  <a:srgbClr val="FF0000"/>
                </a:solidFill>
                <a:latin typeface="Times New Roman"/>
                <a:cs typeface="Times New Roman"/>
              </a:rPr>
              <a:t> </a:t>
            </a:r>
            <a:r>
              <a:rPr sz="2200" b="1" spc="-15" dirty="0">
                <a:solidFill>
                  <a:srgbClr val="FF0000"/>
                </a:solidFill>
                <a:latin typeface="Times New Roman"/>
                <a:cs typeface="Times New Roman"/>
              </a:rPr>
              <a:t>marts</a:t>
            </a:r>
            <a:r>
              <a:rPr sz="2200" spc="-15" dirty="0">
                <a:latin typeface="Times New Roman"/>
                <a:cs typeface="Times New Roman"/>
              </a:rPr>
              <a:t>(not</a:t>
            </a:r>
            <a:r>
              <a:rPr sz="2200" spc="100" dirty="0">
                <a:latin typeface="Times New Roman"/>
                <a:cs typeface="Times New Roman"/>
              </a:rPr>
              <a:t> </a:t>
            </a:r>
            <a:r>
              <a:rPr sz="2200" spc="-15" dirty="0">
                <a:latin typeface="Times New Roman"/>
                <a:cs typeface="Times New Roman"/>
              </a:rPr>
              <a:t>particularly</a:t>
            </a:r>
            <a:r>
              <a:rPr sz="2200" spc="120" dirty="0">
                <a:latin typeface="Times New Roman"/>
                <a:cs typeface="Times New Roman"/>
              </a:rPr>
              <a:t> </a:t>
            </a:r>
            <a:r>
              <a:rPr sz="2200" spc="-25" dirty="0">
                <a:latin typeface="Times New Roman"/>
                <a:cs typeface="Times New Roman"/>
              </a:rPr>
              <a:t>effective).</a:t>
            </a:r>
            <a:endParaRPr sz="2200">
              <a:latin typeface="Times New Roman"/>
              <a:cs typeface="Times New Roman"/>
            </a:endParaRPr>
          </a:p>
          <a:p>
            <a:pPr marL="1137285" marR="5080" lvl="1" indent="-210185">
              <a:lnSpc>
                <a:spcPct val="117500"/>
              </a:lnSpc>
              <a:buFont typeface="Times New Roman"/>
              <a:buChar char="-"/>
              <a:tabLst>
                <a:tab pos="1169035" algn="l"/>
                <a:tab pos="1169670" algn="l"/>
                <a:tab pos="1835785" algn="l"/>
                <a:tab pos="2426970" algn="l"/>
                <a:tab pos="3373754" algn="l"/>
                <a:tab pos="3742054" algn="l"/>
                <a:tab pos="4638040" algn="l"/>
                <a:tab pos="5248275" algn="l"/>
                <a:tab pos="6582409" algn="l"/>
                <a:tab pos="7135495" algn="l"/>
              </a:tabLst>
            </a:pPr>
            <a:r>
              <a:rPr dirty="0"/>
              <a:t>	</a:t>
            </a:r>
            <a:r>
              <a:rPr sz="2200" b="1" spc="-15" dirty="0">
                <a:solidFill>
                  <a:srgbClr val="FF0000"/>
                </a:solidFill>
                <a:latin typeface="Times New Roman"/>
                <a:cs typeface="Times New Roman"/>
              </a:rPr>
              <a:t>H</a:t>
            </a:r>
            <a:r>
              <a:rPr sz="2200" b="1" spc="-25" dirty="0">
                <a:solidFill>
                  <a:srgbClr val="FF0000"/>
                </a:solidFill>
                <a:latin typeface="Times New Roman"/>
                <a:cs typeface="Times New Roman"/>
              </a:rPr>
              <a:t>u</a:t>
            </a:r>
            <a:r>
              <a:rPr sz="2200" b="1" dirty="0">
                <a:solidFill>
                  <a:srgbClr val="FF0000"/>
                </a:solidFill>
                <a:latin typeface="Times New Roman"/>
                <a:cs typeface="Times New Roman"/>
              </a:rPr>
              <a:t>b	</a:t>
            </a:r>
            <a:r>
              <a:rPr sz="2200" b="1" spc="45" dirty="0">
                <a:solidFill>
                  <a:srgbClr val="FF0000"/>
                </a:solidFill>
                <a:latin typeface="Times New Roman"/>
                <a:cs typeface="Times New Roman"/>
              </a:rPr>
              <a:t>a</a:t>
            </a:r>
            <a:r>
              <a:rPr sz="2200" b="1" spc="-75" dirty="0">
                <a:solidFill>
                  <a:srgbClr val="FF0000"/>
                </a:solidFill>
                <a:latin typeface="Times New Roman"/>
                <a:cs typeface="Times New Roman"/>
              </a:rPr>
              <a:t>n</a:t>
            </a:r>
            <a:r>
              <a:rPr sz="2200" b="1" dirty="0">
                <a:solidFill>
                  <a:srgbClr val="FF0000"/>
                </a:solidFill>
                <a:latin typeface="Times New Roman"/>
                <a:cs typeface="Times New Roman"/>
              </a:rPr>
              <a:t>d	</a:t>
            </a:r>
            <a:r>
              <a:rPr sz="2200" b="1" spc="25" dirty="0">
                <a:solidFill>
                  <a:srgbClr val="FF0000"/>
                </a:solidFill>
                <a:latin typeface="Times New Roman"/>
                <a:cs typeface="Times New Roman"/>
              </a:rPr>
              <a:t>S</a:t>
            </a:r>
            <a:r>
              <a:rPr sz="2200" b="1" spc="-25" dirty="0">
                <a:solidFill>
                  <a:srgbClr val="FF0000"/>
                </a:solidFill>
                <a:latin typeface="Times New Roman"/>
                <a:cs typeface="Times New Roman"/>
              </a:rPr>
              <a:t>p</a:t>
            </a:r>
            <a:r>
              <a:rPr sz="2200" b="1" dirty="0">
                <a:solidFill>
                  <a:srgbClr val="FF0000"/>
                </a:solidFill>
                <a:latin typeface="Times New Roman"/>
                <a:cs typeface="Times New Roman"/>
              </a:rPr>
              <a:t>o</a:t>
            </a:r>
            <a:r>
              <a:rPr sz="2200" b="1" spc="-20" dirty="0">
                <a:solidFill>
                  <a:srgbClr val="FF0000"/>
                </a:solidFill>
                <a:latin typeface="Times New Roman"/>
                <a:cs typeface="Times New Roman"/>
              </a:rPr>
              <a:t>k</a:t>
            </a:r>
            <a:r>
              <a:rPr sz="2200" b="1" spc="15" dirty="0">
                <a:solidFill>
                  <a:srgbClr val="FF0000"/>
                </a:solidFill>
                <a:latin typeface="Times New Roman"/>
                <a:cs typeface="Times New Roman"/>
              </a:rPr>
              <a:t>e</a:t>
            </a:r>
            <a:r>
              <a:rPr sz="2200" b="1" dirty="0">
                <a:latin typeface="Times New Roman"/>
                <a:cs typeface="Times New Roman"/>
              </a:rPr>
              <a:t>.	</a:t>
            </a:r>
            <a:r>
              <a:rPr sz="2200" spc="15" dirty="0">
                <a:latin typeface="Times New Roman"/>
                <a:cs typeface="Times New Roman"/>
              </a:rPr>
              <a:t>(</a:t>
            </a:r>
            <a:r>
              <a:rPr sz="2200" dirty="0">
                <a:latin typeface="Times New Roman"/>
                <a:cs typeface="Times New Roman"/>
              </a:rPr>
              <a:t>a	</a:t>
            </a:r>
            <a:r>
              <a:rPr sz="2200" spc="-30" dirty="0">
                <a:latin typeface="Times New Roman"/>
                <a:cs typeface="Times New Roman"/>
              </a:rPr>
              <a:t>ce</a:t>
            </a:r>
            <a:r>
              <a:rPr sz="2200" spc="-50" dirty="0">
                <a:latin typeface="Times New Roman"/>
                <a:cs typeface="Times New Roman"/>
              </a:rPr>
              <a:t>n</a:t>
            </a:r>
            <a:r>
              <a:rPr sz="2200" spc="-15" dirty="0">
                <a:latin typeface="Times New Roman"/>
                <a:cs typeface="Times New Roman"/>
              </a:rPr>
              <a:t>t</a:t>
            </a:r>
            <a:r>
              <a:rPr sz="2200" spc="15" dirty="0">
                <a:latin typeface="Times New Roman"/>
                <a:cs typeface="Times New Roman"/>
              </a:rPr>
              <a:t>r</a:t>
            </a:r>
            <a:r>
              <a:rPr sz="2200" spc="20" dirty="0">
                <a:latin typeface="Times New Roman"/>
                <a:cs typeface="Times New Roman"/>
              </a:rPr>
              <a:t>a</a:t>
            </a:r>
            <a:r>
              <a:rPr sz="2200" dirty="0">
                <a:latin typeface="Times New Roman"/>
                <a:cs typeface="Times New Roman"/>
              </a:rPr>
              <a:t>l	</a:t>
            </a:r>
            <a:r>
              <a:rPr sz="2200" spc="-55" dirty="0">
                <a:latin typeface="Times New Roman"/>
                <a:cs typeface="Times New Roman"/>
              </a:rPr>
              <a:t>d</a:t>
            </a:r>
            <a:r>
              <a:rPr sz="2200" spc="20" dirty="0">
                <a:latin typeface="Times New Roman"/>
                <a:cs typeface="Times New Roman"/>
              </a:rPr>
              <a:t>a</a:t>
            </a:r>
            <a:r>
              <a:rPr sz="2200" spc="-15" dirty="0">
                <a:latin typeface="Times New Roman"/>
                <a:cs typeface="Times New Roman"/>
              </a:rPr>
              <a:t>t</a:t>
            </a:r>
            <a:r>
              <a:rPr sz="2200" dirty="0">
                <a:latin typeface="Times New Roman"/>
                <a:cs typeface="Times New Roman"/>
              </a:rPr>
              <a:t>a	</a:t>
            </a:r>
            <a:r>
              <a:rPr sz="2200" spc="-40" dirty="0">
                <a:latin typeface="Times New Roman"/>
                <a:cs typeface="Times New Roman"/>
              </a:rPr>
              <a:t>w</a:t>
            </a:r>
            <a:r>
              <a:rPr sz="2200" spc="20" dirty="0">
                <a:latin typeface="Times New Roman"/>
                <a:cs typeface="Times New Roman"/>
              </a:rPr>
              <a:t>a</a:t>
            </a:r>
            <a:r>
              <a:rPr sz="2200" spc="15" dirty="0">
                <a:latin typeface="Times New Roman"/>
                <a:cs typeface="Times New Roman"/>
              </a:rPr>
              <a:t>r</a:t>
            </a:r>
            <a:r>
              <a:rPr sz="2200" spc="-30" dirty="0">
                <a:latin typeface="Times New Roman"/>
                <a:cs typeface="Times New Roman"/>
              </a:rPr>
              <a:t>e</a:t>
            </a:r>
            <a:r>
              <a:rPr sz="2200" dirty="0">
                <a:latin typeface="Times New Roman"/>
                <a:cs typeface="Times New Roman"/>
              </a:rPr>
              <a:t>ho</a:t>
            </a:r>
            <a:r>
              <a:rPr sz="2200" spc="-50" dirty="0">
                <a:latin typeface="Times New Roman"/>
                <a:cs typeface="Times New Roman"/>
              </a:rPr>
              <a:t>u</a:t>
            </a:r>
            <a:r>
              <a:rPr sz="2200" spc="40" dirty="0">
                <a:latin typeface="Times New Roman"/>
                <a:cs typeface="Times New Roman"/>
              </a:rPr>
              <a:t>s</a:t>
            </a:r>
            <a:r>
              <a:rPr sz="2200" dirty="0">
                <a:latin typeface="Times New Roman"/>
                <a:cs typeface="Times New Roman"/>
              </a:rPr>
              <a:t>e	</a:t>
            </a:r>
            <a:r>
              <a:rPr sz="2200" spc="20" dirty="0">
                <a:latin typeface="Times New Roman"/>
                <a:cs typeface="Times New Roman"/>
              </a:rPr>
              <a:t>a</a:t>
            </a:r>
            <a:r>
              <a:rPr sz="2200" dirty="0">
                <a:latin typeface="Times New Roman"/>
                <a:cs typeface="Times New Roman"/>
              </a:rPr>
              <a:t>nd	</a:t>
            </a:r>
            <a:r>
              <a:rPr sz="2200" spc="-15" dirty="0">
                <a:latin typeface="Times New Roman"/>
                <a:cs typeface="Times New Roman"/>
              </a:rPr>
              <a:t>m</a:t>
            </a:r>
            <a:r>
              <a:rPr sz="2200" spc="-55" dirty="0">
                <a:latin typeface="Times New Roman"/>
                <a:cs typeface="Times New Roman"/>
              </a:rPr>
              <a:t>u</a:t>
            </a:r>
            <a:r>
              <a:rPr sz="2200" spc="35" dirty="0">
                <a:latin typeface="Times New Roman"/>
                <a:cs typeface="Times New Roman"/>
              </a:rPr>
              <a:t>l</a:t>
            </a:r>
            <a:r>
              <a:rPr sz="2200" spc="-15" dirty="0">
                <a:latin typeface="Times New Roman"/>
                <a:cs typeface="Times New Roman"/>
              </a:rPr>
              <a:t>t</a:t>
            </a:r>
            <a:r>
              <a:rPr sz="2200" spc="35" dirty="0">
                <a:latin typeface="Times New Roman"/>
                <a:cs typeface="Times New Roman"/>
              </a:rPr>
              <a:t>i</a:t>
            </a:r>
            <a:r>
              <a:rPr sz="2200" spc="-55" dirty="0">
                <a:latin typeface="Times New Roman"/>
                <a:cs typeface="Times New Roman"/>
              </a:rPr>
              <a:t>p</a:t>
            </a:r>
            <a:r>
              <a:rPr sz="2200" spc="35" dirty="0">
                <a:latin typeface="Times New Roman"/>
                <a:cs typeface="Times New Roman"/>
              </a:rPr>
              <a:t>l</a:t>
            </a:r>
            <a:r>
              <a:rPr sz="2200" dirty="0">
                <a:latin typeface="Times New Roman"/>
                <a:cs typeface="Times New Roman"/>
              </a:rPr>
              <a:t>e  </a:t>
            </a:r>
            <a:r>
              <a:rPr sz="2200" spc="-30" dirty="0">
                <a:latin typeface="Times New Roman"/>
                <a:cs typeface="Times New Roman"/>
              </a:rPr>
              <a:t>dependent</a:t>
            </a:r>
            <a:r>
              <a:rPr sz="2200" spc="240" dirty="0">
                <a:latin typeface="Times New Roman"/>
                <a:cs typeface="Times New Roman"/>
              </a:rPr>
              <a:t> </a:t>
            </a:r>
            <a:r>
              <a:rPr sz="2200" spc="-15" dirty="0">
                <a:latin typeface="Times New Roman"/>
                <a:cs typeface="Times New Roman"/>
              </a:rPr>
              <a:t>data</a:t>
            </a:r>
            <a:r>
              <a:rPr sz="2200" spc="20" dirty="0">
                <a:latin typeface="Times New Roman"/>
                <a:cs typeface="Times New Roman"/>
              </a:rPr>
              <a:t> </a:t>
            </a:r>
            <a:r>
              <a:rPr sz="2200" spc="-20" dirty="0">
                <a:latin typeface="Times New Roman"/>
                <a:cs typeface="Times New Roman"/>
              </a:rPr>
              <a:t>marts</a:t>
            </a:r>
            <a:r>
              <a:rPr sz="2200" spc="90" dirty="0">
                <a:latin typeface="Times New Roman"/>
                <a:cs typeface="Times New Roman"/>
              </a:rPr>
              <a:t> </a:t>
            </a:r>
            <a:r>
              <a:rPr sz="2200" spc="-15" dirty="0">
                <a:latin typeface="Times New Roman"/>
                <a:cs typeface="Times New Roman"/>
              </a:rPr>
              <a:t>that</a:t>
            </a:r>
            <a:r>
              <a:rPr sz="2200" spc="40" dirty="0">
                <a:latin typeface="Times New Roman"/>
                <a:cs typeface="Times New Roman"/>
              </a:rPr>
              <a:t> </a:t>
            </a:r>
            <a:r>
              <a:rPr sz="2200" spc="-25" dirty="0">
                <a:latin typeface="Times New Roman"/>
                <a:cs typeface="Times New Roman"/>
              </a:rPr>
              <a:t>source)</a:t>
            </a:r>
            <a:endParaRPr sz="22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271907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Managing</a:t>
            </a:r>
            <a:r>
              <a:rPr sz="3200" b="1" spc="-180" dirty="0">
                <a:solidFill>
                  <a:srgbClr val="00AF50"/>
                </a:solidFill>
                <a:latin typeface="Times New Roman"/>
                <a:cs typeface="Times New Roman"/>
              </a:rPr>
              <a:t> </a:t>
            </a:r>
            <a:r>
              <a:rPr sz="3200" b="1" spc="-10" dirty="0">
                <a:solidFill>
                  <a:srgbClr val="00AF50"/>
                </a:solidFill>
                <a:latin typeface="Times New Roman"/>
                <a:cs typeface="Times New Roman"/>
              </a:rPr>
              <a:t>Data</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6</a:t>
            </a:fld>
            <a:endParaRPr sz="1000">
              <a:latin typeface="Arial MT"/>
              <a:cs typeface="Arial MT"/>
            </a:endParaRPr>
          </a:p>
        </p:txBody>
      </p:sp>
      <p:sp>
        <p:nvSpPr>
          <p:cNvPr id="3" name="object 3"/>
          <p:cNvSpPr txBox="1"/>
          <p:nvPr/>
        </p:nvSpPr>
        <p:spPr>
          <a:xfrm>
            <a:off x="509218" y="1111046"/>
            <a:ext cx="8080375" cy="4984954"/>
          </a:xfrm>
          <a:prstGeom prst="rect">
            <a:avLst/>
          </a:prstGeom>
        </p:spPr>
        <p:txBody>
          <a:bodyPr vert="horz" wrap="square" lIns="0" tIns="12700" rIns="0" bIns="0" rtlCol="0">
            <a:spAutoFit/>
          </a:bodyPr>
          <a:lstStyle/>
          <a:p>
            <a:pPr marL="12700" algn="just">
              <a:lnSpc>
                <a:spcPct val="100000"/>
              </a:lnSpc>
              <a:spcBef>
                <a:spcPts val="100"/>
              </a:spcBef>
            </a:pPr>
            <a:r>
              <a:rPr sz="2400" b="1" spc="-15" dirty="0">
                <a:solidFill>
                  <a:srgbClr val="006FC0"/>
                </a:solidFill>
                <a:latin typeface="Times New Roman"/>
                <a:cs typeface="Times New Roman"/>
              </a:rPr>
              <a:t>The</a:t>
            </a:r>
            <a:r>
              <a:rPr sz="2400" b="1" spc="25" dirty="0">
                <a:solidFill>
                  <a:srgbClr val="006FC0"/>
                </a:solidFill>
                <a:latin typeface="Times New Roman"/>
                <a:cs typeface="Times New Roman"/>
              </a:rPr>
              <a:t> </a:t>
            </a:r>
            <a:r>
              <a:rPr sz="2400" b="1" spc="-10" dirty="0">
                <a:solidFill>
                  <a:srgbClr val="006FC0"/>
                </a:solidFill>
                <a:latin typeface="Times New Roman"/>
                <a:cs typeface="Times New Roman"/>
              </a:rPr>
              <a:t>Difficulties</a:t>
            </a:r>
            <a:r>
              <a:rPr sz="2400" b="1" spc="90" dirty="0">
                <a:solidFill>
                  <a:srgbClr val="006FC0"/>
                </a:solidFill>
                <a:latin typeface="Times New Roman"/>
                <a:cs typeface="Times New Roman"/>
              </a:rPr>
              <a:t> </a:t>
            </a:r>
            <a:r>
              <a:rPr sz="2400" b="1" spc="-5" dirty="0">
                <a:solidFill>
                  <a:srgbClr val="006FC0"/>
                </a:solidFill>
                <a:latin typeface="Times New Roman"/>
                <a:cs typeface="Times New Roman"/>
              </a:rPr>
              <a:t>of</a:t>
            </a:r>
            <a:r>
              <a:rPr sz="2400" b="1" dirty="0">
                <a:solidFill>
                  <a:srgbClr val="006FC0"/>
                </a:solidFill>
                <a:latin typeface="Times New Roman"/>
                <a:cs typeface="Times New Roman"/>
              </a:rPr>
              <a:t> </a:t>
            </a:r>
            <a:r>
              <a:rPr sz="2400" b="1" spc="-15" dirty="0">
                <a:solidFill>
                  <a:srgbClr val="006FC0"/>
                </a:solidFill>
                <a:latin typeface="Times New Roman"/>
                <a:cs typeface="Times New Roman"/>
              </a:rPr>
              <a:t>Managing</a:t>
            </a:r>
            <a:r>
              <a:rPr sz="2400" b="1" spc="80" dirty="0">
                <a:solidFill>
                  <a:srgbClr val="006FC0"/>
                </a:solidFill>
                <a:latin typeface="Times New Roman"/>
                <a:cs typeface="Times New Roman"/>
              </a:rPr>
              <a:t> </a:t>
            </a:r>
            <a:r>
              <a:rPr sz="2400" b="1" dirty="0">
                <a:solidFill>
                  <a:srgbClr val="006FC0"/>
                </a:solidFill>
                <a:latin typeface="Times New Roman"/>
                <a:cs typeface="Times New Roman"/>
              </a:rPr>
              <a:t>Data</a:t>
            </a:r>
            <a:endParaRPr sz="2400" dirty="0">
              <a:latin typeface="Times New Roman"/>
              <a:cs typeface="Times New Roman"/>
            </a:endParaRPr>
          </a:p>
          <a:p>
            <a:pPr algn="just">
              <a:lnSpc>
                <a:spcPct val="100000"/>
              </a:lnSpc>
              <a:spcBef>
                <a:spcPts val="45"/>
              </a:spcBef>
            </a:pPr>
            <a:endParaRPr sz="1100" dirty="0">
              <a:latin typeface="Times New Roman"/>
              <a:cs typeface="Times New Roman"/>
            </a:endParaRPr>
          </a:p>
          <a:p>
            <a:pPr marL="469900" indent="-457834" algn="just">
              <a:lnSpc>
                <a:spcPct val="120000"/>
              </a:lnSpc>
              <a:spcBef>
                <a:spcPts val="600"/>
              </a:spcBef>
              <a:buAutoNum type="arabicPeriod" startAt="5"/>
              <a:tabLst>
                <a:tab pos="469900" algn="l"/>
                <a:tab pos="470534" algn="l"/>
              </a:tabLst>
            </a:pPr>
            <a:r>
              <a:rPr sz="2000" spc="-15" dirty="0">
                <a:latin typeface="Times New Roman"/>
                <a:cs typeface="Times New Roman"/>
              </a:rPr>
              <a:t>New</a:t>
            </a:r>
            <a:r>
              <a:rPr sz="2000" spc="204" dirty="0">
                <a:latin typeface="Times New Roman"/>
                <a:cs typeface="Times New Roman"/>
              </a:rPr>
              <a:t> </a:t>
            </a:r>
            <a:r>
              <a:rPr sz="2000" spc="-5" dirty="0">
                <a:latin typeface="Times New Roman"/>
                <a:cs typeface="Times New Roman"/>
              </a:rPr>
              <a:t>sources</a:t>
            </a:r>
            <a:r>
              <a:rPr sz="2000" spc="215" dirty="0">
                <a:latin typeface="Times New Roman"/>
                <a:cs typeface="Times New Roman"/>
              </a:rPr>
              <a:t> </a:t>
            </a:r>
            <a:r>
              <a:rPr sz="2000" dirty="0">
                <a:latin typeface="Times New Roman"/>
                <a:cs typeface="Times New Roman"/>
              </a:rPr>
              <a:t>of</a:t>
            </a:r>
            <a:r>
              <a:rPr sz="2000" spc="130" dirty="0">
                <a:latin typeface="Times New Roman"/>
                <a:cs typeface="Times New Roman"/>
              </a:rPr>
              <a:t> </a:t>
            </a:r>
            <a:r>
              <a:rPr sz="2000" dirty="0">
                <a:latin typeface="Times New Roman"/>
                <a:cs typeface="Times New Roman"/>
              </a:rPr>
              <a:t>data,</a:t>
            </a:r>
            <a:r>
              <a:rPr sz="2000" spc="204" dirty="0">
                <a:latin typeface="Times New Roman"/>
                <a:cs typeface="Times New Roman"/>
              </a:rPr>
              <a:t> </a:t>
            </a:r>
            <a:r>
              <a:rPr sz="2000" spc="-10" dirty="0">
                <a:latin typeface="Times New Roman"/>
                <a:cs typeface="Times New Roman"/>
              </a:rPr>
              <a:t>such</a:t>
            </a:r>
            <a:r>
              <a:rPr sz="2000" spc="200" dirty="0">
                <a:latin typeface="Times New Roman"/>
                <a:cs typeface="Times New Roman"/>
              </a:rPr>
              <a:t> </a:t>
            </a:r>
            <a:r>
              <a:rPr sz="2000" spc="5" dirty="0">
                <a:latin typeface="Times New Roman"/>
                <a:cs typeface="Times New Roman"/>
              </a:rPr>
              <a:t>as</a:t>
            </a:r>
            <a:r>
              <a:rPr sz="2000" spc="170" dirty="0">
                <a:latin typeface="Times New Roman"/>
                <a:cs typeface="Times New Roman"/>
              </a:rPr>
              <a:t> </a:t>
            </a:r>
            <a:r>
              <a:rPr sz="2000" spc="-10" dirty="0">
                <a:latin typeface="Times New Roman"/>
                <a:cs typeface="Times New Roman"/>
              </a:rPr>
              <a:t>blogs,</a:t>
            </a:r>
            <a:r>
              <a:rPr sz="2000" spc="204" dirty="0">
                <a:latin typeface="Times New Roman"/>
                <a:cs typeface="Times New Roman"/>
              </a:rPr>
              <a:t> </a:t>
            </a:r>
            <a:r>
              <a:rPr sz="2000" spc="-5" dirty="0">
                <a:latin typeface="Times New Roman"/>
                <a:cs typeface="Times New Roman"/>
              </a:rPr>
              <a:t>podcasts,</a:t>
            </a:r>
            <a:r>
              <a:rPr sz="2000" spc="190" dirty="0">
                <a:latin typeface="Times New Roman"/>
                <a:cs typeface="Times New Roman"/>
              </a:rPr>
              <a:t> </a:t>
            </a:r>
            <a:r>
              <a:rPr sz="2000" spc="-5" dirty="0">
                <a:latin typeface="Times New Roman"/>
                <a:cs typeface="Times New Roman"/>
              </a:rPr>
              <a:t>videocasts,</a:t>
            </a:r>
            <a:r>
              <a:rPr sz="2000" spc="210" dirty="0">
                <a:latin typeface="Times New Roman"/>
                <a:cs typeface="Times New Roman"/>
              </a:rPr>
              <a:t> </a:t>
            </a:r>
            <a:r>
              <a:rPr sz="2000" dirty="0">
                <a:latin typeface="Times New Roman"/>
                <a:cs typeface="Times New Roman"/>
              </a:rPr>
              <a:t>and</a:t>
            </a:r>
            <a:r>
              <a:rPr sz="2000" spc="150" dirty="0">
                <a:latin typeface="Times New Roman"/>
                <a:cs typeface="Times New Roman"/>
              </a:rPr>
              <a:t> </a:t>
            </a:r>
            <a:r>
              <a:rPr sz="2000" spc="-5" dirty="0">
                <a:latin typeface="Times New Roman"/>
                <a:cs typeface="Times New Roman"/>
              </a:rPr>
              <a:t>RFID</a:t>
            </a:r>
            <a:r>
              <a:rPr sz="2000" spc="210" dirty="0">
                <a:latin typeface="Times New Roman"/>
                <a:cs typeface="Times New Roman"/>
              </a:rPr>
              <a:t> </a:t>
            </a:r>
            <a:r>
              <a:rPr sz="2000" spc="-5" dirty="0">
                <a:latin typeface="Times New Roman"/>
                <a:cs typeface="Times New Roman"/>
              </a:rPr>
              <a:t>tags</a:t>
            </a:r>
            <a:r>
              <a:rPr lang="en-IN" sz="2000" spc="-5" dirty="0">
                <a:latin typeface="Times New Roman"/>
                <a:cs typeface="Times New Roman"/>
              </a:rPr>
              <a:t> </a:t>
            </a:r>
            <a:r>
              <a:rPr sz="2000" dirty="0">
                <a:latin typeface="Times New Roman"/>
                <a:cs typeface="Times New Roman"/>
              </a:rPr>
              <a:t>and </a:t>
            </a:r>
            <a:r>
              <a:rPr sz="2000" spc="-20" dirty="0">
                <a:latin typeface="Times New Roman"/>
                <a:cs typeface="Times New Roman"/>
              </a:rPr>
              <a:t>other</a:t>
            </a:r>
            <a:r>
              <a:rPr sz="2000" spc="85" dirty="0">
                <a:latin typeface="Times New Roman"/>
                <a:cs typeface="Times New Roman"/>
              </a:rPr>
              <a:t> </a:t>
            </a:r>
            <a:r>
              <a:rPr sz="2000" spc="-10" dirty="0">
                <a:latin typeface="Times New Roman"/>
                <a:cs typeface="Times New Roman"/>
              </a:rPr>
              <a:t>wireless</a:t>
            </a:r>
            <a:r>
              <a:rPr sz="2000" spc="65" dirty="0">
                <a:latin typeface="Times New Roman"/>
                <a:cs typeface="Times New Roman"/>
              </a:rPr>
              <a:t> </a:t>
            </a:r>
            <a:r>
              <a:rPr sz="2000" spc="-10" dirty="0">
                <a:latin typeface="Times New Roman"/>
                <a:cs typeface="Times New Roman"/>
              </a:rPr>
              <a:t>sensors,</a:t>
            </a:r>
            <a:r>
              <a:rPr sz="2000" spc="-5" dirty="0">
                <a:latin typeface="Times New Roman"/>
                <a:cs typeface="Times New Roman"/>
              </a:rPr>
              <a:t> are</a:t>
            </a:r>
            <a:r>
              <a:rPr sz="2000" spc="15" dirty="0">
                <a:latin typeface="Times New Roman"/>
                <a:cs typeface="Times New Roman"/>
              </a:rPr>
              <a:t> </a:t>
            </a:r>
            <a:r>
              <a:rPr sz="2000" spc="-10" dirty="0">
                <a:latin typeface="Times New Roman"/>
                <a:cs typeface="Times New Roman"/>
              </a:rPr>
              <a:t>constantly</a:t>
            </a:r>
            <a:r>
              <a:rPr sz="2000" spc="55" dirty="0">
                <a:latin typeface="Times New Roman"/>
                <a:cs typeface="Times New Roman"/>
              </a:rPr>
              <a:t> </a:t>
            </a:r>
            <a:r>
              <a:rPr sz="2000" spc="-10" dirty="0">
                <a:latin typeface="Times New Roman"/>
                <a:cs typeface="Times New Roman"/>
              </a:rPr>
              <a:t>being</a:t>
            </a:r>
            <a:r>
              <a:rPr sz="2000" spc="45" dirty="0">
                <a:latin typeface="Times New Roman"/>
                <a:cs typeface="Times New Roman"/>
              </a:rPr>
              <a:t> </a:t>
            </a:r>
            <a:r>
              <a:rPr sz="2000" spc="-25" dirty="0">
                <a:latin typeface="Times New Roman"/>
                <a:cs typeface="Times New Roman"/>
              </a:rPr>
              <a:t>developed.</a:t>
            </a:r>
            <a:endParaRPr sz="2000" dirty="0">
              <a:latin typeface="Times New Roman"/>
              <a:cs typeface="Times New Roman"/>
            </a:endParaRPr>
          </a:p>
          <a:p>
            <a:pPr marL="469900" indent="-457834" algn="just">
              <a:lnSpc>
                <a:spcPct val="120000"/>
              </a:lnSpc>
              <a:spcBef>
                <a:spcPts val="600"/>
              </a:spcBef>
              <a:buAutoNum type="arabicPeriod" startAt="6"/>
              <a:tabLst>
                <a:tab pos="469900" algn="l"/>
                <a:tab pos="470534" algn="l"/>
              </a:tabLst>
            </a:pPr>
            <a:r>
              <a:rPr sz="2000" dirty="0">
                <a:latin typeface="Times New Roman"/>
                <a:cs typeface="Times New Roman"/>
              </a:rPr>
              <a:t>Data </a:t>
            </a:r>
            <a:r>
              <a:rPr sz="2000" spc="-10" dirty="0">
                <a:latin typeface="Times New Roman"/>
                <a:cs typeface="Times New Roman"/>
              </a:rPr>
              <a:t>degrade</a:t>
            </a:r>
            <a:r>
              <a:rPr sz="2000" spc="-5" dirty="0">
                <a:latin typeface="Times New Roman"/>
                <a:cs typeface="Times New Roman"/>
              </a:rPr>
              <a:t> </a:t>
            </a:r>
            <a:r>
              <a:rPr sz="2000" spc="-35" dirty="0">
                <a:latin typeface="Times New Roman"/>
                <a:cs typeface="Times New Roman"/>
              </a:rPr>
              <a:t>over</a:t>
            </a:r>
            <a:r>
              <a:rPr sz="2000" spc="120" dirty="0">
                <a:latin typeface="Times New Roman"/>
                <a:cs typeface="Times New Roman"/>
              </a:rPr>
              <a:t> </a:t>
            </a:r>
            <a:r>
              <a:rPr sz="2000" spc="-15" dirty="0">
                <a:latin typeface="Times New Roman"/>
                <a:cs typeface="Times New Roman"/>
              </a:rPr>
              <a:t>time.</a:t>
            </a:r>
            <a:r>
              <a:rPr lang="en-IN" sz="2000" spc="-15" dirty="0">
                <a:latin typeface="Times New Roman"/>
                <a:cs typeface="Times New Roman"/>
              </a:rPr>
              <a:t> </a:t>
            </a:r>
            <a:r>
              <a:rPr lang="en-US" sz="2000" spc="-15" dirty="0">
                <a:latin typeface="Times New Roman"/>
                <a:cs typeface="Times New Roman"/>
              </a:rPr>
              <a:t>For example, customers move to new addresses or change their names, companies go out of business or are bought, new products are developed, employees are hired or fired, and companies expand into new countries. </a:t>
            </a:r>
            <a:endParaRPr sz="2000" spc="-15" dirty="0">
              <a:latin typeface="Times New Roman"/>
              <a:cs typeface="Times New Roman"/>
            </a:endParaRPr>
          </a:p>
          <a:p>
            <a:pPr marL="469900" indent="-457834" algn="just">
              <a:lnSpc>
                <a:spcPct val="100000"/>
              </a:lnSpc>
              <a:spcBef>
                <a:spcPts val="700"/>
              </a:spcBef>
              <a:buAutoNum type="arabicPeriod" startAt="6"/>
              <a:tabLst>
                <a:tab pos="469900" algn="l"/>
                <a:tab pos="470534" algn="l"/>
              </a:tabLst>
            </a:pPr>
            <a:r>
              <a:rPr sz="2000" b="1" spc="-5" dirty="0">
                <a:latin typeface="Times New Roman"/>
                <a:cs typeface="Times New Roman"/>
              </a:rPr>
              <a:t>Data</a:t>
            </a:r>
            <a:r>
              <a:rPr sz="2000" b="1" dirty="0">
                <a:latin typeface="Times New Roman"/>
                <a:cs typeface="Times New Roman"/>
              </a:rPr>
              <a:t> </a:t>
            </a:r>
            <a:r>
              <a:rPr sz="2000" b="1" spc="-15" dirty="0">
                <a:latin typeface="Times New Roman"/>
                <a:cs typeface="Times New Roman"/>
              </a:rPr>
              <a:t>rot</a:t>
            </a:r>
            <a:r>
              <a:rPr sz="2000" spc="-15" dirty="0">
                <a:latin typeface="Times New Roman"/>
                <a:cs typeface="Times New Roman"/>
              </a:rPr>
              <a:t>-</a:t>
            </a:r>
            <a:r>
              <a:rPr sz="2000" spc="90" dirty="0">
                <a:latin typeface="Times New Roman"/>
                <a:cs typeface="Times New Roman"/>
              </a:rPr>
              <a:t> </a:t>
            </a:r>
            <a:r>
              <a:rPr sz="2000" dirty="0">
                <a:latin typeface="Times New Roman"/>
                <a:cs typeface="Times New Roman"/>
              </a:rPr>
              <a:t>Data</a:t>
            </a:r>
            <a:r>
              <a:rPr sz="2000" spc="-45" dirty="0">
                <a:latin typeface="Times New Roman"/>
                <a:cs typeface="Times New Roman"/>
              </a:rPr>
              <a:t> </a:t>
            </a:r>
            <a:r>
              <a:rPr sz="2000" spc="-25" dirty="0">
                <a:latin typeface="Times New Roman"/>
                <a:cs typeface="Times New Roman"/>
              </a:rPr>
              <a:t>rot</a:t>
            </a:r>
            <a:r>
              <a:rPr sz="2000" spc="45" dirty="0">
                <a:latin typeface="Times New Roman"/>
                <a:cs typeface="Times New Roman"/>
              </a:rPr>
              <a:t> </a:t>
            </a:r>
            <a:r>
              <a:rPr sz="2000" spc="-35" dirty="0">
                <a:latin typeface="Times New Roman"/>
                <a:cs typeface="Times New Roman"/>
              </a:rPr>
              <a:t>refers</a:t>
            </a:r>
            <a:r>
              <a:rPr sz="2000" spc="170" dirty="0">
                <a:latin typeface="Times New Roman"/>
                <a:cs typeface="Times New Roman"/>
              </a:rPr>
              <a:t> </a:t>
            </a:r>
            <a:r>
              <a:rPr sz="2000" spc="-10" dirty="0">
                <a:latin typeface="Times New Roman"/>
                <a:cs typeface="Times New Roman"/>
              </a:rPr>
              <a:t>primarily</a:t>
            </a:r>
            <a:r>
              <a:rPr sz="2000" dirty="0">
                <a:latin typeface="Times New Roman"/>
                <a:cs typeface="Times New Roman"/>
              </a:rPr>
              <a:t> to</a:t>
            </a:r>
            <a:r>
              <a:rPr sz="2000" spc="-5" dirty="0">
                <a:latin typeface="Times New Roman"/>
                <a:cs typeface="Times New Roman"/>
              </a:rPr>
              <a:t> </a:t>
            </a:r>
            <a:r>
              <a:rPr sz="2000" spc="-20" dirty="0">
                <a:latin typeface="Times New Roman"/>
                <a:cs typeface="Times New Roman"/>
              </a:rPr>
              <a:t>problems</a:t>
            </a:r>
            <a:r>
              <a:rPr sz="2000" spc="120" dirty="0">
                <a:latin typeface="Times New Roman"/>
                <a:cs typeface="Times New Roman"/>
              </a:rPr>
              <a:t> </a:t>
            </a:r>
            <a:r>
              <a:rPr sz="2000" spc="-5" dirty="0">
                <a:latin typeface="Times New Roman"/>
                <a:cs typeface="Times New Roman"/>
              </a:rPr>
              <a:t>with</a:t>
            </a:r>
            <a:r>
              <a:rPr sz="2000" dirty="0">
                <a:latin typeface="Times New Roman"/>
                <a:cs typeface="Times New Roman"/>
              </a:rPr>
              <a:t> </a:t>
            </a:r>
            <a:r>
              <a:rPr sz="2000" spc="-5" dirty="0">
                <a:latin typeface="Times New Roman"/>
                <a:cs typeface="Times New Roman"/>
              </a:rPr>
              <a:t>the</a:t>
            </a:r>
            <a:r>
              <a:rPr sz="2000" spc="15" dirty="0">
                <a:latin typeface="Times New Roman"/>
                <a:cs typeface="Times New Roman"/>
              </a:rPr>
              <a:t> </a:t>
            </a:r>
            <a:r>
              <a:rPr sz="2000" spc="-15" dirty="0">
                <a:latin typeface="Times New Roman"/>
                <a:cs typeface="Times New Roman"/>
              </a:rPr>
              <a:t>media</a:t>
            </a:r>
            <a:r>
              <a:rPr sz="2000" spc="15" dirty="0">
                <a:latin typeface="Times New Roman"/>
                <a:cs typeface="Times New Roman"/>
              </a:rPr>
              <a:t> </a:t>
            </a:r>
            <a:r>
              <a:rPr sz="2000" spc="-25" dirty="0">
                <a:latin typeface="Times New Roman"/>
                <a:cs typeface="Times New Roman"/>
              </a:rPr>
              <a:t>on</a:t>
            </a:r>
            <a:r>
              <a:rPr sz="2000" spc="50" dirty="0">
                <a:latin typeface="Times New Roman"/>
                <a:cs typeface="Times New Roman"/>
              </a:rPr>
              <a:t> </a:t>
            </a:r>
            <a:r>
              <a:rPr sz="2000" spc="-15" dirty="0">
                <a:latin typeface="Times New Roman"/>
                <a:cs typeface="Times New Roman"/>
              </a:rPr>
              <a:t>which</a:t>
            </a:r>
            <a:r>
              <a:rPr lang="en-IN" sz="2000" spc="-15"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5" dirty="0">
                <a:latin typeface="Times New Roman"/>
                <a:cs typeface="Times New Roman"/>
              </a:rPr>
              <a:t>data</a:t>
            </a:r>
            <a:r>
              <a:rPr sz="2000" spc="-60" dirty="0">
                <a:latin typeface="Times New Roman"/>
                <a:cs typeface="Times New Roman"/>
              </a:rPr>
              <a:t> </a:t>
            </a:r>
            <a:r>
              <a:rPr sz="2000" spc="-5" dirty="0">
                <a:latin typeface="Times New Roman"/>
                <a:cs typeface="Times New Roman"/>
              </a:rPr>
              <a:t>are</a:t>
            </a:r>
            <a:r>
              <a:rPr sz="2000" spc="-10" dirty="0">
                <a:latin typeface="Times New Roman"/>
                <a:cs typeface="Times New Roman"/>
              </a:rPr>
              <a:t> </a:t>
            </a:r>
            <a:r>
              <a:rPr sz="2000" spc="-15" dirty="0">
                <a:latin typeface="Times New Roman"/>
                <a:cs typeface="Times New Roman"/>
              </a:rPr>
              <a:t>stored.</a:t>
            </a:r>
            <a:endParaRPr sz="2000" dirty="0">
              <a:latin typeface="Times New Roman"/>
              <a:cs typeface="Times New Roman"/>
            </a:endParaRPr>
          </a:p>
          <a:p>
            <a:pPr marL="648335" marR="124460" lvl="1" indent="-178435" algn="just">
              <a:lnSpc>
                <a:spcPct val="129299"/>
              </a:lnSpc>
              <a:buChar char="-"/>
              <a:tabLst>
                <a:tab pos="616585" algn="l"/>
              </a:tabLst>
            </a:pPr>
            <a:r>
              <a:rPr sz="2000" spc="-25" dirty="0">
                <a:latin typeface="Times New Roman"/>
                <a:cs typeface="Times New Roman"/>
              </a:rPr>
              <a:t>Over</a:t>
            </a:r>
            <a:r>
              <a:rPr sz="2000" spc="80" dirty="0">
                <a:latin typeface="Times New Roman"/>
                <a:cs typeface="Times New Roman"/>
              </a:rPr>
              <a:t> </a:t>
            </a:r>
            <a:r>
              <a:rPr sz="2000" spc="-15" dirty="0">
                <a:latin typeface="Times New Roman"/>
                <a:cs typeface="Times New Roman"/>
              </a:rPr>
              <a:t>time,</a:t>
            </a:r>
            <a:r>
              <a:rPr sz="2000" spc="50" dirty="0">
                <a:latin typeface="Times New Roman"/>
                <a:cs typeface="Times New Roman"/>
              </a:rPr>
              <a:t> </a:t>
            </a:r>
            <a:r>
              <a:rPr sz="2000" spc="-15" dirty="0">
                <a:latin typeface="Times New Roman"/>
                <a:cs typeface="Times New Roman"/>
              </a:rPr>
              <a:t>temperature,</a:t>
            </a:r>
            <a:r>
              <a:rPr sz="2000" spc="150" dirty="0">
                <a:latin typeface="Times New Roman"/>
                <a:cs typeface="Times New Roman"/>
              </a:rPr>
              <a:t> </a:t>
            </a:r>
            <a:r>
              <a:rPr sz="2000" spc="-15" dirty="0">
                <a:latin typeface="Times New Roman"/>
                <a:cs typeface="Times New Roman"/>
              </a:rPr>
              <a:t>humidity,</a:t>
            </a:r>
            <a:r>
              <a:rPr sz="2000" spc="100" dirty="0">
                <a:latin typeface="Times New Roman"/>
                <a:cs typeface="Times New Roman"/>
              </a:rPr>
              <a:t> </a:t>
            </a:r>
            <a:r>
              <a:rPr sz="2000" dirty="0">
                <a:latin typeface="Times New Roman"/>
                <a:cs typeface="Times New Roman"/>
              </a:rPr>
              <a:t>and</a:t>
            </a:r>
            <a:r>
              <a:rPr sz="2000" spc="-55" dirty="0">
                <a:latin typeface="Times New Roman"/>
                <a:cs typeface="Times New Roman"/>
              </a:rPr>
              <a:t> </a:t>
            </a:r>
            <a:r>
              <a:rPr sz="2000" spc="-20" dirty="0">
                <a:latin typeface="Times New Roman"/>
                <a:cs typeface="Times New Roman"/>
              </a:rPr>
              <a:t>exposure</a:t>
            </a:r>
            <a:r>
              <a:rPr sz="2000" spc="160" dirty="0">
                <a:latin typeface="Times New Roman"/>
                <a:cs typeface="Times New Roman"/>
              </a:rPr>
              <a:t> </a:t>
            </a:r>
            <a:r>
              <a:rPr sz="2000" spc="-5" dirty="0">
                <a:latin typeface="Times New Roman"/>
                <a:cs typeface="Times New Roman"/>
              </a:rPr>
              <a:t>to</a:t>
            </a:r>
            <a:r>
              <a:rPr sz="2000" dirty="0">
                <a:latin typeface="Times New Roman"/>
                <a:cs typeface="Times New Roman"/>
              </a:rPr>
              <a:t> light-</a:t>
            </a:r>
            <a:r>
              <a:rPr sz="2000" spc="-15" dirty="0">
                <a:latin typeface="Times New Roman"/>
                <a:cs typeface="Times New Roman"/>
              </a:rPr>
              <a:t> </a:t>
            </a:r>
            <a:r>
              <a:rPr sz="2000" spc="5" dirty="0">
                <a:latin typeface="Times New Roman"/>
                <a:cs typeface="Times New Roman"/>
              </a:rPr>
              <a:t>Cause</a:t>
            </a:r>
            <a:r>
              <a:rPr sz="2000" spc="-40" dirty="0">
                <a:latin typeface="Times New Roman"/>
                <a:cs typeface="Times New Roman"/>
              </a:rPr>
              <a:t> </a:t>
            </a:r>
            <a:r>
              <a:rPr sz="2000" spc="-20" dirty="0">
                <a:latin typeface="Times New Roman"/>
                <a:cs typeface="Times New Roman"/>
              </a:rPr>
              <a:t>physical </a:t>
            </a:r>
            <a:r>
              <a:rPr sz="2000" spc="-484" dirty="0">
                <a:latin typeface="Times New Roman"/>
                <a:cs typeface="Times New Roman"/>
              </a:rPr>
              <a:t> </a:t>
            </a:r>
            <a:r>
              <a:rPr sz="2000" spc="-20" dirty="0">
                <a:latin typeface="Times New Roman"/>
                <a:cs typeface="Times New Roman"/>
              </a:rPr>
              <a:t>problems</a:t>
            </a:r>
            <a:r>
              <a:rPr sz="2000" spc="114" dirty="0">
                <a:latin typeface="Times New Roman"/>
                <a:cs typeface="Times New Roman"/>
              </a:rPr>
              <a:t> </a:t>
            </a:r>
            <a:r>
              <a:rPr sz="2000" spc="-5" dirty="0">
                <a:latin typeface="Times New Roman"/>
                <a:cs typeface="Times New Roman"/>
              </a:rPr>
              <a:t>with</a:t>
            </a:r>
            <a:r>
              <a:rPr sz="2000" dirty="0">
                <a:latin typeface="Times New Roman"/>
                <a:cs typeface="Times New Roman"/>
              </a:rPr>
              <a:t> </a:t>
            </a:r>
            <a:r>
              <a:rPr sz="2000" spc="-10" dirty="0">
                <a:latin typeface="Times New Roman"/>
                <a:cs typeface="Times New Roman"/>
              </a:rPr>
              <a:t>storage</a:t>
            </a:r>
            <a:r>
              <a:rPr sz="2000" spc="5" dirty="0">
                <a:latin typeface="Times New Roman"/>
                <a:cs typeface="Times New Roman"/>
              </a:rPr>
              <a:t> </a:t>
            </a:r>
            <a:r>
              <a:rPr sz="2000" spc="-15" dirty="0">
                <a:latin typeface="Times New Roman"/>
                <a:cs typeface="Times New Roman"/>
              </a:rPr>
              <a:t>media</a:t>
            </a:r>
            <a:r>
              <a:rPr sz="2000" spc="10" dirty="0">
                <a:latin typeface="Times New Roman"/>
                <a:cs typeface="Times New Roman"/>
              </a:rPr>
              <a:t> </a:t>
            </a:r>
            <a:r>
              <a:rPr sz="2000" dirty="0">
                <a:latin typeface="Times New Roman"/>
                <a:cs typeface="Times New Roman"/>
              </a:rPr>
              <a:t>&amp;</a:t>
            </a:r>
            <a:r>
              <a:rPr sz="2000" spc="-10" dirty="0">
                <a:latin typeface="Times New Roman"/>
                <a:cs typeface="Times New Roman"/>
              </a:rPr>
              <a:t> its</a:t>
            </a:r>
            <a:r>
              <a:rPr sz="2000" spc="20" dirty="0">
                <a:latin typeface="Times New Roman"/>
                <a:cs typeface="Times New Roman"/>
              </a:rPr>
              <a:t> </a:t>
            </a:r>
            <a:r>
              <a:rPr sz="2000" spc="-25" dirty="0">
                <a:latin typeface="Times New Roman"/>
                <a:cs typeface="Times New Roman"/>
              </a:rPr>
              <a:t>difficult</a:t>
            </a:r>
            <a:r>
              <a:rPr sz="2000" spc="140"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15" dirty="0">
                <a:latin typeface="Times New Roman"/>
                <a:cs typeface="Times New Roman"/>
              </a:rPr>
              <a:t>access</a:t>
            </a:r>
            <a:r>
              <a:rPr sz="2000" spc="65" dirty="0">
                <a:latin typeface="Times New Roman"/>
                <a:cs typeface="Times New Roman"/>
              </a:rPr>
              <a:t> </a:t>
            </a:r>
            <a:r>
              <a:rPr sz="2000" spc="-5" dirty="0">
                <a:latin typeface="Times New Roman"/>
                <a:cs typeface="Times New Roman"/>
              </a:rPr>
              <a:t>the</a:t>
            </a:r>
            <a:r>
              <a:rPr sz="2000" spc="5" dirty="0">
                <a:latin typeface="Times New Roman"/>
                <a:cs typeface="Times New Roman"/>
              </a:rPr>
              <a:t> </a:t>
            </a:r>
            <a:r>
              <a:rPr sz="2000" dirty="0">
                <a:latin typeface="Times New Roman"/>
                <a:cs typeface="Times New Roman"/>
              </a:rPr>
              <a:t>data.</a:t>
            </a:r>
          </a:p>
          <a:p>
            <a:pPr marL="603885" lvl="1" indent="-146685" algn="just">
              <a:lnSpc>
                <a:spcPct val="100000"/>
              </a:lnSpc>
              <a:spcBef>
                <a:spcPts val="700"/>
              </a:spcBef>
              <a:buChar char="-"/>
              <a:tabLst>
                <a:tab pos="603885" algn="l"/>
              </a:tabLst>
            </a:pPr>
            <a:r>
              <a:rPr sz="2000" spc="-5" dirty="0">
                <a:latin typeface="Times New Roman"/>
                <a:cs typeface="Times New Roman"/>
              </a:rPr>
              <a:t>Finding</a:t>
            </a:r>
            <a:r>
              <a:rPr sz="2000" spc="45" dirty="0">
                <a:latin typeface="Times New Roman"/>
                <a:cs typeface="Times New Roman"/>
              </a:rPr>
              <a:t> </a:t>
            </a:r>
            <a:r>
              <a:rPr sz="2000" spc="-5" dirty="0">
                <a:latin typeface="Times New Roman"/>
                <a:cs typeface="Times New Roman"/>
              </a:rPr>
              <a:t>the</a:t>
            </a:r>
            <a:r>
              <a:rPr sz="2000" spc="-35" dirty="0">
                <a:latin typeface="Times New Roman"/>
                <a:cs typeface="Times New Roman"/>
              </a:rPr>
              <a:t> </a:t>
            </a:r>
            <a:r>
              <a:rPr sz="2000" spc="-15" dirty="0">
                <a:latin typeface="Times New Roman"/>
                <a:cs typeface="Times New Roman"/>
              </a:rPr>
              <a:t>machines</a:t>
            </a:r>
            <a:r>
              <a:rPr sz="2000" spc="70" dirty="0">
                <a:latin typeface="Times New Roman"/>
                <a:cs typeface="Times New Roman"/>
              </a:rPr>
              <a:t> </a:t>
            </a:r>
            <a:r>
              <a:rPr sz="2000" spc="-25" dirty="0">
                <a:latin typeface="Times New Roman"/>
                <a:cs typeface="Times New Roman"/>
              </a:rPr>
              <a:t>needed</a:t>
            </a:r>
            <a:r>
              <a:rPr sz="2000" spc="100"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15" dirty="0">
                <a:latin typeface="Times New Roman"/>
                <a:cs typeface="Times New Roman"/>
              </a:rPr>
              <a:t>access</a:t>
            </a:r>
            <a:r>
              <a:rPr sz="2000" spc="7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5" dirty="0">
                <a:latin typeface="Times New Roman"/>
                <a:cs typeface="Times New Roman"/>
              </a:rPr>
              <a:t>data</a:t>
            </a:r>
            <a:r>
              <a:rPr sz="2000" spc="10" dirty="0">
                <a:latin typeface="Times New Roman"/>
                <a:cs typeface="Times New Roman"/>
              </a:rPr>
              <a:t> </a:t>
            </a:r>
            <a:r>
              <a:rPr sz="2000" spc="-15" dirty="0">
                <a:latin typeface="Times New Roman"/>
                <a:cs typeface="Times New Roman"/>
              </a:rPr>
              <a:t>can</a:t>
            </a:r>
            <a:r>
              <a:rPr sz="2000" spc="5" dirty="0">
                <a:latin typeface="Times New Roman"/>
                <a:cs typeface="Times New Roman"/>
              </a:rPr>
              <a:t> </a:t>
            </a:r>
            <a:r>
              <a:rPr sz="2000" dirty="0">
                <a:latin typeface="Times New Roman"/>
                <a:cs typeface="Times New Roman"/>
              </a:rPr>
              <a:t>be</a:t>
            </a:r>
            <a:r>
              <a:rPr sz="2000" spc="10" dirty="0">
                <a:latin typeface="Times New Roman"/>
                <a:cs typeface="Times New Roman"/>
              </a:rPr>
              <a:t> </a:t>
            </a:r>
            <a:r>
              <a:rPr sz="2000" spc="-25" dirty="0">
                <a:latin typeface="Times New Roman"/>
                <a:cs typeface="Times New Roman"/>
              </a:rPr>
              <a:t>difficult.</a:t>
            </a:r>
            <a:endParaRPr sz="2000" dirty="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10095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15" dirty="0">
                <a:solidFill>
                  <a:srgbClr val="00AF50"/>
                </a:solidFill>
                <a:latin typeface="Times New Roman"/>
                <a:cs typeface="Times New Roman"/>
              </a:rPr>
              <a:t> </a:t>
            </a:r>
            <a:r>
              <a:rPr sz="3200" b="1" dirty="0">
                <a:solidFill>
                  <a:srgbClr val="00AF50"/>
                </a:solidFill>
                <a:latin typeface="Times New Roman"/>
                <a:cs typeface="Times New Roman"/>
              </a:rPr>
              <a:t>Warehouse</a:t>
            </a:r>
            <a:r>
              <a:rPr sz="3200" b="1" spc="-40" dirty="0">
                <a:solidFill>
                  <a:srgbClr val="00AF50"/>
                </a:solidFill>
                <a:latin typeface="Times New Roman"/>
                <a:cs typeface="Times New Roman"/>
              </a:rPr>
              <a:t> </a:t>
            </a:r>
            <a:r>
              <a:rPr sz="3200" b="1" spc="10" dirty="0">
                <a:solidFill>
                  <a:srgbClr val="00AF50"/>
                </a:solidFill>
                <a:latin typeface="Times New Roman"/>
                <a:cs typeface="Times New Roman"/>
              </a:rPr>
              <a:t>Framework</a:t>
            </a:r>
            <a:endParaRPr sz="3200">
              <a:latin typeface="Times New Roman"/>
              <a:cs typeface="Times New Roman"/>
            </a:endParaRPr>
          </a:p>
        </p:txBody>
      </p:sp>
      <p:sp>
        <p:nvSpPr>
          <p:cNvPr id="3" name="object 3"/>
          <p:cNvSpPr txBox="1"/>
          <p:nvPr/>
        </p:nvSpPr>
        <p:spPr>
          <a:xfrm>
            <a:off x="547369" y="1441386"/>
            <a:ext cx="8083550" cy="3178175"/>
          </a:xfrm>
          <a:prstGeom prst="rect">
            <a:avLst/>
          </a:prstGeom>
        </p:spPr>
        <p:txBody>
          <a:bodyPr vert="horz" wrap="square" lIns="0" tIns="71120" rIns="0" bIns="0" rtlCol="0">
            <a:spAutoFit/>
          </a:bodyPr>
          <a:lstStyle/>
          <a:p>
            <a:pPr marL="469900" indent="-457834" algn="just">
              <a:lnSpc>
                <a:spcPct val="100000"/>
              </a:lnSpc>
              <a:spcBef>
                <a:spcPts val="560"/>
              </a:spcBef>
              <a:buAutoNum type="arabicPeriod" startAt="4"/>
              <a:tabLst>
                <a:tab pos="470534" algn="l"/>
              </a:tabLst>
            </a:pPr>
            <a:r>
              <a:rPr sz="2200" b="1" spc="5" dirty="0">
                <a:latin typeface="Times New Roman"/>
                <a:cs typeface="Times New Roman"/>
              </a:rPr>
              <a:t>Metadata-</a:t>
            </a:r>
            <a:endParaRPr sz="2200">
              <a:latin typeface="Times New Roman"/>
              <a:cs typeface="Times New Roman"/>
            </a:endParaRPr>
          </a:p>
          <a:p>
            <a:pPr marL="1092835" lvl="1" indent="-165735" algn="just">
              <a:lnSpc>
                <a:spcPct val="100000"/>
              </a:lnSpc>
              <a:spcBef>
                <a:spcPts val="465"/>
              </a:spcBef>
              <a:buChar char="-"/>
              <a:tabLst>
                <a:tab pos="1093470" algn="l"/>
              </a:tabLst>
            </a:pPr>
            <a:r>
              <a:rPr sz="2200" dirty="0">
                <a:latin typeface="Times New Roman"/>
                <a:cs typeface="Times New Roman"/>
              </a:rPr>
              <a:t>Data</a:t>
            </a:r>
            <a:r>
              <a:rPr sz="2200" spc="-35" dirty="0">
                <a:latin typeface="Times New Roman"/>
                <a:cs typeface="Times New Roman"/>
              </a:rPr>
              <a:t> </a:t>
            </a:r>
            <a:r>
              <a:rPr sz="2200" spc="-20" dirty="0">
                <a:latin typeface="Times New Roman"/>
                <a:cs typeface="Times New Roman"/>
              </a:rPr>
              <a:t>about</a:t>
            </a:r>
            <a:r>
              <a:rPr sz="2200" spc="80" dirty="0">
                <a:latin typeface="Times New Roman"/>
                <a:cs typeface="Times New Roman"/>
              </a:rPr>
              <a:t> </a:t>
            </a:r>
            <a:r>
              <a:rPr sz="2200" spc="-25" dirty="0">
                <a:latin typeface="Times New Roman"/>
                <a:cs typeface="Times New Roman"/>
              </a:rPr>
              <a:t>the</a:t>
            </a:r>
            <a:r>
              <a:rPr sz="2200" spc="5" dirty="0">
                <a:latin typeface="Times New Roman"/>
                <a:cs typeface="Times New Roman"/>
              </a:rPr>
              <a:t> </a:t>
            </a:r>
            <a:r>
              <a:rPr sz="2200" spc="-5" dirty="0">
                <a:latin typeface="Times New Roman"/>
                <a:cs typeface="Times New Roman"/>
              </a:rPr>
              <a:t>data.</a:t>
            </a:r>
            <a:endParaRPr sz="2200">
              <a:latin typeface="Times New Roman"/>
              <a:cs typeface="Times New Roman"/>
            </a:endParaRPr>
          </a:p>
          <a:p>
            <a:pPr marL="1067435" marR="5080" lvl="1" indent="-140335" algn="just">
              <a:lnSpc>
                <a:spcPts val="3100"/>
              </a:lnSpc>
              <a:spcBef>
                <a:spcPts val="180"/>
              </a:spcBef>
              <a:buFont typeface="Times New Roman"/>
              <a:buChar char="-"/>
              <a:tabLst>
                <a:tab pos="1125220" algn="l"/>
              </a:tabLst>
            </a:pPr>
            <a:r>
              <a:rPr dirty="0"/>
              <a:t>	</a:t>
            </a:r>
            <a:r>
              <a:rPr sz="2200" spc="-20" dirty="0">
                <a:latin typeface="Times New Roman"/>
                <a:cs typeface="Times New Roman"/>
              </a:rPr>
              <a:t>IT </a:t>
            </a:r>
            <a:r>
              <a:rPr sz="2200" spc="-5" dirty="0">
                <a:latin typeface="Times New Roman"/>
                <a:cs typeface="Times New Roman"/>
              </a:rPr>
              <a:t>personnel need </a:t>
            </a:r>
            <a:r>
              <a:rPr sz="2200" dirty="0">
                <a:latin typeface="Times New Roman"/>
                <a:cs typeface="Times New Roman"/>
              </a:rPr>
              <a:t>information about </a:t>
            </a:r>
            <a:r>
              <a:rPr sz="2200" spc="-15" dirty="0">
                <a:latin typeface="Times New Roman"/>
                <a:cs typeface="Times New Roman"/>
              </a:rPr>
              <a:t>data </a:t>
            </a:r>
            <a:r>
              <a:rPr sz="2200" spc="-10" dirty="0">
                <a:latin typeface="Times New Roman"/>
                <a:cs typeface="Times New Roman"/>
              </a:rPr>
              <a:t>sources; </a:t>
            </a:r>
            <a:r>
              <a:rPr sz="2200" dirty="0">
                <a:latin typeface="Times New Roman"/>
                <a:cs typeface="Times New Roman"/>
              </a:rPr>
              <a:t>database, </a:t>
            </a:r>
            <a:r>
              <a:rPr sz="2200" spc="5" dirty="0">
                <a:latin typeface="Times New Roman"/>
                <a:cs typeface="Times New Roman"/>
              </a:rPr>
              <a:t> </a:t>
            </a:r>
            <a:r>
              <a:rPr sz="2200" spc="-10" dirty="0">
                <a:latin typeface="Times New Roman"/>
                <a:cs typeface="Times New Roman"/>
              </a:rPr>
              <a:t>table, </a:t>
            </a:r>
            <a:r>
              <a:rPr sz="2200" spc="5" dirty="0">
                <a:latin typeface="Times New Roman"/>
                <a:cs typeface="Times New Roman"/>
              </a:rPr>
              <a:t>and </a:t>
            </a:r>
            <a:r>
              <a:rPr sz="2200" spc="-5" dirty="0">
                <a:latin typeface="Times New Roman"/>
                <a:cs typeface="Times New Roman"/>
              </a:rPr>
              <a:t>column </a:t>
            </a:r>
            <a:r>
              <a:rPr sz="2200" spc="-15" dirty="0">
                <a:latin typeface="Times New Roman"/>
                <a:cs typeface="Times New Roman"/>
              </a:rPr>
              <a:t>names; </a:t>
            </a:r>
            <a:r>
              <a:rPr sz="2200" dirty="0">
                <a:latin typeface="Times New Roman"/>
                <a:cs typeface="Times New Roman"/>
              </a:rPr>
              <a:t>refresh </a:t>
            </a:r>
            <a:r>
              <a:rPr sz="2200" spc="-5" dirty="0">
                <a:latin typeface="Times New Roman"/>
                <a:cs typeface="Times New Roman"/>
              </a:rPr>
              <a:t>schedules; </a:t>
            </a:r>
            <a:r>
              <a:rPr sz="2200" spc="20" dirty="0">
                <a:latin typeface="Times New Roman"/>
                <a:cs typeface="Times New Roman"/>
              </a:rPr>
              <a:t>and </a:t>
            </a:r>
            <a:r>
              <a:rPr sz="2200" spc="-10" dirty="0">
                <a:latin typeface="Times New Roman"/>
                <a:cs typeface="Times New Roman"/>
              </a:rPr>
              <a:t>data-usage </a:t>
            </a:r>
            <a:r>
              <a:rPr sz="2200" spc="-5" dirty="0">
                <a:latin typeface="Times New Roman"/>
                <a:cs typeface="Times New Roman"/>
              </a:rPr>
              <a:t> </a:t>
            </a:r>
            <a:r>
              <a:rPr sz="2200" spc="-25" dirty="0">
                <a:latin typeface="Times New Roman"/>
                <a:cs typeface="Times New Roman"/>
              </a:rPr>
              <a:t>measures.</a:t>
            </a:r>
            <a:endParaRPr sz="2200">
              <a:latin typeface="Times New Roman"/>
              <a:cs typeface="Times New Roman"/>
            </a:endParaRPr>
          </a:p>
          <a:p>
            <a:pPr marL="1067435" marR="19050" lvl="1" indent="-140335" algn="just">
              <a:lnSpc>
                <a:spcPts val="3100"/>
              </a:lnSpc>
              <a:buFont typeface="Times New Roman"/>
              <a:buChar char="-"/>
              <a:tabLst>
                <a:tab pos="1182370" algn="l"/>
              </a:tabLst>
            </a:pPr>
            <a:r>
              <a:rPr dirty="0"/>
              <a:t>	</a:t>
            </a:r>
            <a:r>
              <a:rPr sz="2200" spc="-15" dirty="0">
                <a:latin typeface="Times New Roman"/>
                <a:cs typeface="Times New Roman"/>
              </a:rPr>
              <a:t>Users’</a:t>
            </a:r>
            <a:r>
              <a:rPr sz="2200" spc="-10" dirty="0">
                <a:latin typeface="Times New Roman"/>
                <a:cs typeface="Times New Roman"/>
              </a:rPr>
              <a:t> </a:t>
            </a:r>
            <a:r>
              <a:rPr sz="2200" spc="-15" dirty="0">
                <a:latin typeface="Times New Roman"/>
                <a:cs typeface="Times New Roman"/>
              </a:rPr>
              <a:t>needs</a:t>
            </a:r>
            <a:r>
              <a:rPr sz="2200" spc="-10" dirty="0">
                <a:latin typeface="Times New Roman"/>
                <a:cs typeface="Times New Roman"/>
              </a:rPr>
              <a:t> </a:t>
            </a:r>
            <a:r>
              <a:rPr sz="2200" spc="-5" dirty="0">
                <a:latin typeface="Times New Roman"/>
                <a:cs typeface="Times New Roman"/>
              </a:rPr>
              <a:t>include</a:t>
            </a:r>
            <a:r>
              <a:rPr sz="2200" dirty="0">
                <a:latin typeface="Times New Roman"/>
                <a:cs typeface="Times New Roman"/>
              </a:rPr>
              <a:t> </a:t>
            </a:r>
            <a:r>
              <a:rPr sz="2200" spc="-10" dirty="0">
                <a:latin typeface="Times New Roman"/>
                <a:cs typeface="Times New Roman"/>
              </a:rPr>
              <a:t>data</a:t>
            </a:r>
            <a:r>
              <a:rPr sz="2200" spc="-5" dirty="0">
                <a:latin typeface="Times New Roman"/>
                <a:cs typeface="Times New Roman"/>
              </a:rPr>
              <a:t> </a:t>
            </a:r>
            <a:r>
              <a:rPr sz="2200" spc="-10" dirty="0">
                <a:latin typeface="Times New Roman"/>
                <a:cs typeface="Times New Roman"/>
              </a:rPr>
              <a:t>definitions,</a:t>
            </a:r>
            <a:r>
              <a:rPr sz="2200" spc="-5" dirty="0">
                <a:latin typeface="Times New Roman"/>
                <a:cs typeface="Times New Roman"/>
              </a:rPr>
              <a:t> </a:t>
            </a:r>
            <a:r>
              <a:rPr sz="2200" dirty="0">
                <a:latin typeface="Times New Roman"/>
                <a:cs typeface="Times New Roman"/>
              </a:rPr>
              <a:t>report/query</a:t>
            </a:r>
            <a:r>
              <a:rPr sz="2200" spc="5" dirty="0">
                <a:latin typeface="Times New Roman"/>
                <a:cs typeface="Times New Roman"/>
              </a:rPr>
              <a:t> </a:t>
            </a:r>
            <a:r>
              <a:rPr sz="2200" spc="-10" dirty="0">
                <a:latin typeface="Times New Roman"/>
                <a:cs typeface="Times New Roman"/>
              </a:rPr>
              <a:t>tools, </a:t>
            </a:r>
            <a:r>
              <a:rPr sz="2200" spc="-5" dirty="0">
                <a:latin typeface="Times New Roman"/>
                <a:cs typeface="Times New Roman"/>
              </a:rPr>
              <a:t> </a:t>
            </a:r>
            <a:r>
              <a:rPr sz="2200" spc="-10" dirty="0">
                <a:latin typeface="Times New Roman"/>
                <a:cs typeface="Times New Roman"/>
              </a:rPr>
              <a:t>report</a:t>
            </a:r>
            <a:r>
              <a:rPr sz="2200" spc="530" dirty="0">
                <a:latin typeface="Times New Roman"/>
                <a:cs typeface="Times New Roman"/>
              </a:rPr>
              <a:t> </a:t>
            </a:r>
            <a:r>
              <a:rPr sz="2200" spc="-5" dirty="0">
                <a:latin typeface="Times New Roman"/>
                <a:cs typeface="Times New Roman"/>
              </a:rPr>
              <a:t>distribution </a:t>
            </a:r>
            <a:r>
              <a:rPr sz="2200" dirty="0">
                <a:latin typeface="Times New Roman"/>
                <a:cs typeface="Times New Roman"/>
              </a:rPr>
              <a:t>information, </a:t>
            </a:r>
            <a:r>
              <a:rPr sz="2200" spc="5" dirty="0">
                <a:latin typeface="Times New Roman"/>
                <a:cs typeface="Times New Roman"/>
              </a:rPr>
              <a:t>and </a:t>
            </a:r>
            <a:r>
              <a:rPr sz="2200" spc="-10" dirty="0">
                <a:latin typeface="Times New Roman"/>
                <a:cs typeface="Times New Roman"/>
              </a:rPr>
              <a:t>contact</a:t>
            </a:r>
            <a:r>
              <a:rPr sz="2200" spc="530" dirty="0">
                <a:latin typeface="Times New Roman"/>
                <a:cs typeface="Times New Roman"/>
              </a:rPr>
              <a:t> </a:t>
            </a:r>
            <a:r>
              <a:rPr sz="2200" dirty="0">
                <a:latin typeface="Times New Roman"/>
                <a:cs typeface="Times New Roman"/>
              </a:rPr>
              <a:t>information </a:t>
            </a:r>
            <a:r>
              <a:rPr sz="2200" spc="-15" dirty="0">
                <a:latin typeface="Times New Roman"/>
                <a:cs typeface="Times New Roman"/>
              </a:rPr>
              <a:t>for </a:t>
            </a:r>
            <a:r>
              <a:rPr sz="2200" spc="-10" dirty="0">
                <a:latin typeface="Times New Roman"/>
                <a:cs typeface="Times New Roman"/>
              </a:rPr>
              <a:t> </a:t>
            </a:r>
            <a:r>
              <a:rPr sz="2200" spc="-25" dirty="0">
                <a:latin typeface="Times New Roman"/>
                <a:cs typeface="Times New Roman"/>
              </a:rPr>
              <a:t>the</a:t>
            </a:r>
            <a:r>
              <a:rPr sz="2200" spc="65" dirty="0">
                <a:latin typeface="Times New Roman"/>
                <a:cs typeface="Times New Roman"/>
              </a:rPr>
              <a:t> </a:t>
            </a:r>
            <a:r>
              <a:rPr sz="2200" spc="-25" dirty="0">
                <a:latin typeface="Times New Roman"/>
                <a:cs typeface="Times New Roman"/>
              </a:rPr>
              <a:t>help</a:t>
            </a:r>
            <a:r>
              <a:rPr sz="2200" spc="95" dirty="0">
                <a:latin typeface="Times New Roman"/>
                <a:cs typeface="Times New Roman"/>
              </a:rPr>
              <a:t> </a:t>
            </a:r>
            <a:r>
              <a:rPr sz="2200" spc="-30" dirty="0">
                <a:latin typeface="Times New Roman"/>
                <a:cs typeface="Times New Roman"/>
              </a:rPr>
              <a:t>desk.</a:t>
            </a:r>
            <a:endParaRPr sz="220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10095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15" dirty="0">
                <a:solidFill>
                  <a:srgbClr val="00AF50"/>
                </a:solidFill>
                <a:latin typeface="Times New Roman"/>
                <a:cs typeface="Times New Roman"/>
              </a:rPr>
              <a:t> </a:t>
            </a:r>
            <a:r>
              <a:rPr sz="3200" b="1" dirty="0">
                <a:solidFill>
                  <a:srgbClr val="00AF50"/>
                </a:solidFill>
                <a:latin typeface="Times New Roman"/>
                <a:cs typeface="Times New Roman"/>
              </a:rPr>
              <a:t>Warehouse</a:t>
            </a:r>
            <a:r>
              <a:rPr sz="3200" b="1" spc="-40" dirty="0">
                <a:solidFill>
                  <a:srgbClr val="00AF50"/>
                </a:solidFill>
                <a:latin typeface="Times New Roman"/>
                <a:cs typeface="Times New Roman"/>
              </a:rPr>
              <a:t> </a:t>
            </a:r>
            <a:r>
              <a:rPr sz="3200" b="1" spc="10" dirty="0">
                <a:solidFill>
                  <a:srgbClr val="00AF50"/>
                </a:solidFill>
                <a:latin typeface="Times New Roman"/>
                <a:cs typeface="Times New Roman"/>
              </a:rPr>
              <a:t>Framework</a:t>
            </a:r>
            <a:endParaRPr sz="3200">
              <a:latin typeface="Times New Roman"/>
              <a:cs typeface="Times New Roman"/>
            </a:endParaRPr>
          </a:p>
        </p:txBody>
      </p:sp>
      <p:sp>
        <p:nvSpPr>
          <p:cNvPr id="3" name="object 3"/>
          <p:cNvSpPr txBox="1"/>
          <p:nvPr/>
        </p:nvSpPr>
        <p:spPr>
          <a:xfrm>
            <a:off x="547369" y="1441386"/>
            <a:ext cx="8081645" cy="3178175"/>
          </a:xfrm>
          <a:prstGeom prst="rect">
            <a:avLst/>
          </a:prstGeom>
        </p:spPr>
        <p:txBody>
          <a:bodyPr vert="horz" wrap="square" lIns="0" tIns="71120" rIns="0" bIns="0" rtlCol="0">
            <a:spAutoFit/>
          </a:bodyPr>
          <a:lstStyle/>
          <a:p>
            <a:pPr marL="469900" indent="-457834" algn="just">
              <a:lnSpc>
                <a:spcPct val="100000"/>
              </a:lnSpc>
              <a:spcBef>
                <a:spcPts val="560"/>
              </a:spcBef>
              <a:buAutoNum type="arabicPeriod" startAt="5"/>
              <a:tabLst>
                <a:tab pos="470534" algn="l"/>
              </a:tabLst>
            </a:pPr>
            <a:r>
              <a:rPr sz="2200" b="1" spc="5" dirty="0">
                <a:latin typeface="Times New Roman"/>
                <a:cs typeface="Times New Roman"/>
              </a:rPr>
              <a:t>Data</a:t>
            </a:r>
            <a:r>
              <a:rPr sz="2200" b="1" spc="-20" dirty="0">
                <a:latin typeface="Times New Roman"/>
                <a:cs typeface="Times New Roman"/>
              </a:rPr>
              <a:t> </a:t>
            </a:r>
            <a:r>
              <a:rPr sz="2200" b="1" spc="-10" dirty="0">
                <a:latin typeface="Times New Roman"/>
                <a:cs typeface="Times New Roman"/>
              </a:rPr>
              <a:t>Quality-</a:t>
            </a:r>
            <a:endParaRPr sz="2200">
              <a:latin typeface="Times New Roman"/>
              <a:cs typeface="Times New Roman"/>
            </a:endParaRPr>
          </a:p>
          <a:p>
            <a:pPr marL="1137285" marR="12700" lvl="1" indent="-210185" algn="just">
              <a:lnSpc>
                <a:spcPct val="117500"/>
              </a:lnSpc>
              <a:buChar char="-"/>
              <a:tabLst>
                <a:tab pos="1137920" algn="l"/>
              </a:tabLst>
            </a:pPr>
            <a:r>
              <a:rPr sz="2200" dirty="0">
                <a:latin typeface="Times New Roman"/>
                <a:cs typeface="Times New Roman"/>
              </a:rPr>
              <a:t>The quality </a:t>
            </a:r>
            <a:r>
              <a:rPr sz="2200" spc="-30" dirty="0">
                <a:latin typeface="Times New Roman"/>
                <a:cs typeface="Times New Roman"/>
              </a:rPr>
              <a:t>of </a:t>
            </a:r>
            <a:r>
              <a:rPr sz="2200" spc="-10" dirty="0">
                <a:latin typeface="Times New Roman"/>
                <a:cs typeface="Times New Roman"/>
              </a:rPr>
              <a:t>the </a:t>
            </a:r>
            <a:r>
              <a:rPr sz="2200" spc="-15" dirty="0">
                <a:latin typeface="Times New Roman"/>
                <a:cs typeface="Times New Roman"/>
              </a:rPr>
              <a:t>data </a:t>
            </a:r>
            <a:r>
              <a:rPr sz="2200" spc="15" dirty="0">
                <a:latin typeface="Times New Roman"/>
                <a:cs typeface="Times New Roman"/>
              </a:rPr>
              <a:t>in </a:t>
            </a:r>
            <a:r>
              <a:rPr sz="2200" spc="10" dirty="0">
                <a:latin typeface="Times New Roman"/>
                <a:cs typeface="Times New Roman"/>
              </a:rPr>
              <a:t>the </a:t>
            </a:r>
            <a:r>
              <a:rPr sz="2200" spc="-5" dirty="0">
                <a:latin typeface="Times New Roman"/>
                <a:cs typeface="Times New Roman"/>
              </a:rPr>
              <a:t>warehouse </a:t>
            </a:r>
            <a:r>
              <a:rPr sz="2200" spc="-20" dirty="0">
                <a:latin typeface="Times New Roman"/>
                <a:cs typeface="Times New Roman"/>
              </a:rPr>
              <a:t>must </a:t>
            </a:r>
            <a:r>
              <a:rPr sz="2200" spc="-5" dirty="0">
                <a:latin typeface="Times New Roman"/>
                <a:cs typeface="Times New Roman"/>
              </a:rPr>
              <a:t>meet </a:t>
            </a:r>
            <a:r>
              <a:rPr sz="2200" spc="-10" dirty="0">
                <a:latin typeface="Times New Roman"/>
                <a:cs typeface="Times New Roman"/>
              </a:rPr>
              <a:t>users’ </a:t>
            </a:r>
            <a:r>
              <a:rPr sz="2200" spc="-5" dirty="0">
                <a:latin typeface="Times New Roman"/>
                <a:cs typeface="Times New Roman"/>
              </a:rPr>
              <a:t> </a:t>
            </a:r>
            <a:r>
              <a:rPr sz="2200" spc="-30" dirty="0">
                <a:latin typeface="Times New Roman"/>
                <a:cs typeface="Times New Roman"/>
              </a:rPr>
              <a:t>needs.</a:t>
            </a:r>
            <a:endParaRPr sz="2200">
              <a:latin typeface="Times New Roman"/>
              <a:cs typeface="Times New Roman"/>
            </a:endParaRPr>
          </a:p>
          <a:p>
            <a:pPr marL="1092835" lvl="1" indent="-165735" algn="just">
              <a:lnSpc>
                <a:spcPct val="100000"/>
              </a:lnSpc>
              <a:spcBef>
                <a:spcPts val="465"/>
              </a:spcBef>
              <a:buChar char="-"/>
              <a:tabLst>
                <a:tab pos="1093470" algn="l"/>
              </a:tabLst>
            </a:pPr>
            <a:r>
              <a:rPr sz="2200" dirty="0">
                <a:latin typeface="Times New Roman"/>
                <a:cs typeface="Times New Roman"/>
              </a:rPr>
              <a:t>Data</a:t>
            </a:r>
            <a:r>
              <a:rPr sz="2200" spc="-25" dirty="0">
                <a:latin typeface="Times New Roman"/>
                <a:cs typeface="Times New Roman"/>
              </a:rPr>
              <a:t> </a:t>
            </a:r>
            <a:r>
              <a:rPr sz="2200" spc="-5" dirty="0">
                <a:latin typeface="Times New Roman"/>
                <a:cs typeface="Times New Roman"/>
              </a:rPr>
              <a:t>can</a:t>
            </a:r>
            <a:r>
              <a:rPr sz="2200" dirty="0">
                <a:latin typeface="Times New Roman"/>
                <a:cs typeface="Times New Roman"/>
              </a:rPr>
              <a:t> be</a:t>
            </a:r>
            <a:r>
              <a:rPr sz="2200" spc="-25" dirty="0">
                <a:latin typeface="Times New Roman"/>
                <a:cs typeface="Times New Roman"/>
              </a:rPr>
              <a:t> </a:t>
            </a:r>
            <a:r>
              <a:rPr sz="2200" spc="-30" dirty="0">
                <a:latin typeface="Times New Roman"/>
                <a:cs typeface="Times New Roman"/>
              </a:rPr>
              <a:t>improved</a:t>
            </a:r>
            <a:r>
              <a:rPr sz="2200" spc="204" dirty="0">
                <a:latin typeface="Times New Roman"/>
                <a:cs typeface="Times New Roman"/>
              </a:rPr>
              <a:t> </a:t>
            </a:r>
            <a:r>
              <a:rPr sz="2200" spc="-20" dirty="0">
                <a:latin typeface="Times New Roman"/>
                <a:cs typeface="Times New Roman"/>
              </a:rPr>
              <a:t>with</a:t>
            </a:r>
            <a:r>
              <a:rPr sz="2200" spc="55" dirty="0">
                <a:latin typeface="Times New Roman"/>
                <a:cs typeface="Times New Roman"/>
              </a:rPr>
              <a:t> </a:t>
            </a:r>
            <a:r>
              <a:rPr sz="2200" spc="-15" dirty="0">
                <a:latin typeface="Times New Roman"/>
                <a:cs typeface="Times New Roman"/>
              </a:rPr>
              <a:t>data-cleansing</a:t>
            </a:r>
            <a:r>
              <a:rPr sz="2200" spc="140" dirty="0">
                <a:latin typeface="Times New Roman"/>
                <a:cs typeface="Times New Roman"/>
              </a:rPr>
              <a:t> </a:t>
            </a:r>
            <a:r>
              <a:rPr sz="2200" spc="-15" dirty="0">
                <a:latin typeface="Times New Roman"/>
                <a:cs typeface="Times New Roman"/>
              </a:rPr>
              <a:t>software.</a:t>
            </a:r>
            <a:endParaRPr sz="2200">
              <a:latin typeface="Times New Roman"/>
              <a:cs typeface="Times New Roman"/>
            </a:endParaRPr>
          </a:p>
          <a:p>
            <a:pPr marL="1137285" marR="5080" lvl="1" indent="-210185" algn="just">
              <a:lnSpc>
                <a:spcPct val="117500"/>
              </a:lnSpc>
              <a:spcBef>
                <a:spcPts val="5"/>
              </a:spcBef>
              <a:buChar char="-"/>
              <a:tabLst>
                <a:tab pos="1144270" algn="l"/>
              </a:tabLst>
            </a:pPr>
            <a:r>
              <a:rPr sz="2200" spc="-5" dirty="0">
                <a:latin typeface="Times New Roman"/>
                <a:cs typeface="Times New Roman"/>
              </a:rPr>
              <a:t>Long-term </a:t>
            </a:r>
            <a:r>
              <a:rPr sz="2200" dirty="0">
                <a:latin typeface="Times New Roman"/>
                <a:cs typeface="Times New Roman"/>
              </a:rPr>
              <a:t>solution </a:t>
            </a:r>
            <a:r>
              <a:rPr sz="2200" spc="-10" dirty="0">
                <a:latin typeface="Times New Roman"/>
                <a:cs typeface="Times New Roman"/>
              </a:rPr>
              <a:t>is </a:t>
            </a:r>
            <a:r>
              <a:rPr sz="2200" spc="15" dirty="0">
                <a:latin typeface="Times New Roman"/>
                <a:cs typeface="Times New Roman"/>
              </a:rPr>
              <a:t>to </a:t>
            </a:r>
            <a:r>
              <a:rPr sz="2200" spc="-5" dirty="0">
                <a:latin typeface="Times New Roman"/>
                <a:cs typeface="Times New Roman"/>
              </a:rPr>
              <a:t>improve </a:t>
            </a:r>
            <a:r>
              <a:rPr sz="2200" spc="10" dirty="0">
                <a:latin typeface="Times New Roman"/>
                <a:cs typeface="Times New Roman"/>
              </a:rPr>
              <a:t>the </a:t>
            </a:r>
            <a:r>
              <a:rPr sz="2200" dirty="0">
                <a:latin typeface="Times New Roman"/>
                <a:cs typeface="Times New Roman"/>
              </a:rPr>
              <a:t>quality </a:t>
            </a:r>
            <a:r>
              <a:rPr sz="2200" spc="10" dirty="0">
                <a:latin typeface="Times New Roman"/>
                <a:cs typeface="Times New Roman"/>
              </a:rPr>
              <a:t>at </a:t>
            </a:r>
            <a:r>
              <a:rPr sz="2200" spc="-10" dirty="0">
                <a:latin typeface="Times New Roman"/>
                <a:cs typeface="Times New Roman"/>
              </a:rPr>
              <a:t>the </a:t>
            </a:r>
            <a:r>
              <a:rPr sz="2200" spc="-5" dirty="0">
                <a:latin typeface="Times New Roman"/>
                <a:cs typeface="Times New Roman"/>
              </a:rPr>
              <a:t>source </a:t>
            </a:r>
            <a:r>
              <a:rPr sz="2200" dirty="0">
                <a:latin typeface="Times New Roman"/>
                <a:cs typeface="Times New Roman"/>
              </a:rPr>
              <a:t> </a:t>
            </a:r>
            <a:r>
              <a:rPr sz="2200" spc="-5" dirty="0">
                <a:latin typeface="Times New Roman"/>
                <a:cs typeface="Times New Roman"/>
              </a:rPr>
              <a:t>system</a:t>
            </a:r>
            <a:r>
              <a:rPr sz="2200" dirty="0">
                <a:latin typeface="Times New Roman"/>
                <a:cs typeface="Times New Roman"/>
              </a:rPr>
              <a:t> level.</a:t>
            </a:r>
            <a:r>
              <a:rPr sz="2200" spc="5" dirty="0">
                <a:latin typeface="Times New Roman"/>
                <a:cs typeface="Times New Roman"/>
              </a:rPr>
              <a:t> </a:t>
            </a:r>
            <a:r>
              <a:rPr sz="2200" dirty="0">
                <a:latin typeface="Times New Roman"/>
                <a:cs typeface="Times New Roman"/>
              </a:rPr>
              <a:t>To</a:t>
            </a:r>
            <a:r>
              <a:rPr sz="2200" spc="5" dirty="0">
                <a:latin typeface="Times New Roman"/>
                <a:cs typeface="Times New Roman"/>
              </a:rPr>
              <a:t> </a:t>
            </a:r>
            <a:r>
              <a:rPr sz="2200" dirty="0">
                <a:latin typeface="Times New Roman"/>
                <a:cs typeface="Times New Roman"/>
              </a:rPr>
              <a:t>do</a:t>
            </a:r>
            <a:r>
              <a:rPr sz="2200" spc="5" dirty="0">
                <a:latin typeface="Times New Roman"/>
                <a:cs typeface="Times New Roman"/>
              </a:rPr>
              <a:t> </a:t>
            </a:r>
            <a:r>
              <a:rPr sz="2200" spc="-10" dirty="0">
                <a:latin typeface="Times New Roman"/>
                <a:cs typeface="Times New Roman"/>
              </a:rPr>
              <a:t>this,</a:t>
            </a:r>
            <a:r>
              <a:rPr sz="2200" spc="-5" dirty="0">
                <a:latin typeface="Times New Roman"/>
                <a:cs typeface="Times New Roman"/>
              </a:rPr>
              <a:t> </a:t>
            </a:r>
            <a:r>
              <a:rPr sz="2200" dirty="0">
                <a:latin typeface="Times New Roman"/>
                <a:cs typeface="Times New Roman"/>
              </a:rPr>
              <a:t>business</a:t>
            </a:r>
            <a:r>
              <a:rPr sz="2200" spc="5" dirty="0">
                <a:latin typeface="Times New Roman"/>
                <a:cs typeface="Times New Roman"/>
              </a:rPr>
              <a:t> </a:t>
            </a:r>
            <a:r>
              <a:rPr sz="2200" spc="-10" dirty="0">
                <a:latin typeface="Times New Roman"/>
                <a:cs typeface="Times New Roman"/>
              </a:rPr>
              <a:t>owners</a:t>
            </a:r>
            <a:r>
              <a:rPr sz="2200" spc="-5" dirty="0">
                <a:latin typeface="Times New Roman"/>
                <a:cs typeface="Times New Roman"/>
              </a:rPr>
              <a:t> of</a:t>
            </a:r>
            <a:r>
              <a:rPr sz="2200" dirty="0">
                <a:latin typeface="Times New Roman"/>
                <a:cs typeface="Times New Roman"/>
              </a:rPr>
              <a:t> </a:t>
            </a:r>
            <a:r>
              <a:rPr sz="2200" spc="-10" dirty="0">
                <a:latin typeface="Times New Roman"/>
                <a:cs typeface="Times New Roman"/>
              </a:rPr>
              <a:t>the</a:t>
            </a:r>
            <a:r>
              <a:rPr sz="2200" spc="-5" dirty="0">
                <a:latin typeface="Times New Roman"/>
                <a:cs typeface="Times New Roman"/>
              </a:rPr>
              <a:t> </a:t>
            </a:r>
            <a:r>
              <a:rPr sz="2200" dirty="0">
                <a:latin typeface="Times New Roman"/>
                <a:cs typeface="Times New Roman"/>
              </a:rPr>
              <a:t>data</a:t>
            </a:r>
            <a:r>
              <a:rPr sz="2200" spc="5" dirty="0">
                <a:latin typeface="Times New Roman"/>
                <a:cs typeface="Times New Roman"/>
              </a:rPr>
              <a:t> </a:t>
            </a:r>
            <a:r>
              <a:rPr sz="2200" spc="-15" dirty="0">
                <a:latin typeface="Times New Roman"/>
                <a:cs typeface="Times New Roman"/>
              </a:rPr>
              <a:t>to </a:t>
            </a:r>
            <a:r>
              <a:rPr sz="2200" spc="-10" dirty="0">
                <a:latin typeface="Times New Roman"/>
                <a:cs typeface="Times New Roman"/>
              </a:rPr>
              <a:t> assume </a:t>
            </a:r>
            <a:r>
              <a:rPr sz="2200" spc="-5" dirty="0">
                <a:latin typeface="Times New Roman"/>
                <a:cs typeface="Times New Roman"/>
              </a:rPr>
              <a:t>responsibility </a:t>
            </a:r>
            <a:r>
              <a:rPr sz="2200" spc="-15" dirty="0">
                <a:latin typeface="Times New Roman"/>
                <a:cs typeface="Times New Roman"/>
              </a:rPr>
              <a:t>for </a:t>
            </a:r>
            <a:r>
              <a:rPr sz="2200" spc="-5" dirty="0">
                <a:latin typeface="Times New Roman"/>
                <a:cs typeface="Times New Roman"/>
              </a:rPr>
              <a:t>making </a:t>
            </a:r>
            <a:r>
              <a:rPr sz="2200" spc="20" dirty="0">
                <a:latin typeface="Times New Roman"/>
                <a:cs typeface="Times New Roman"/>
              </a:rPr>
              <a:t>any </a:t>
            </a:r>
            <a:r>
              <a:rPr sz="2200" spc="-5" dirty="0">
                <a:latin typeface="Times New Roman"/>
                <a:cs typeface="Times New Roman"/>
              </a:rPr>
              <a:t>necessary </a:t>
            </a:r>
            <a:r>
              <a:rPr sz="2200" spc="-10" dirty="0">
                <a:latin typeface="Times New Roman"/>
                <a:cs typeface="Times New Roman"/>
              </a:rPr>
              <a:t>changes </a:t>
            </a:r>
            <a:r>
              <a:rPr sz="2200" spc="35" dirty="0">
                <a:latin typeface="Times New Roman"/>
                <a:cs typeface="Times New Roman"/>
              </a:rPr>
              <a:t>to </a:t>
            </a:r>
            <a:r>
              <a:rPr sz="2200" spc="40" dirty="0">
                <a:latin typeface="Times New Roman"/>
                <a:cs typeface="Times New Roman"/>
              </a:rPr>
              <a:t> </a:t>
            </a:r>
            <a:r>
              <a:rPr sz="2200" spc="-30" dirty="0">
                <a:latin typeface="Times New Roman"/>
                <a:cs typeface="Times New Roman"/>
              </a:rPr>
              <a:t>implement</a:t>
            </a:r>
            <a:r>
              <a:rPr sz="2200" spc="245" dirty="0">
                <a:latin typeface="Times New Roman"/>
                <a:cs typeface="Times New Roman"/>
              </a:rPr>
              <a:t> </a:t>
            </a:r>
            <a:r>
              <a:rPr sz="2200" spc="-20" dirty="0">
                <a:latin typeface="Times New Roman"/>
                <a:cs typeface="Times New Roman"/>
              </a:rPr>
              <a:t>this</a:t>
            </a:r>
            <a:r>
              <a:rPr sz="2200" spc="90" dirty="0">
                <a:latin typeface="Times New Roman"/>
                <a:cs typeface="Times New Roman"/>
              </a:rPr>
              <a:t> </a:t>
            </a:r>
            <a:r>
              <a:rPr sz="2200" spc="-30" dirty="0">
                <a:latin typeface="Times New Roman"/>
                <a:cs typeface="Times New Roman"/>
              </a:rPr>
              <a:t>solution.</a:t>
            </a:r>
            <a:endParaRPr sz="220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10095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15" dirty="0">
                <a:solidFill>
                  <a:srgbClr val="00AF50"/>
                </a:solidFill>
                <a:latin typeface="Times New Roman"/>
                <a:cs typeface="Times New Roman"/>
              </a:rPr>
              <a:t> </a:t>
            </a:r>
            <a:r>
              <a:rPr sz="3200" b="1" dirty="0">
                <a:solidFill>
                  <a:srgbClr val="00AF50"/>
                </a:solidFill>
                <a:latin typeface="Times New Roman"/>
                <a:cs typeface="Times New Roman"/>
              </a:rPr>
              <a:t>Warehouse</a:t>
            </a:r>
            <a:r>
              <a:rPr sz="3200" b="1" spc="-40" dirty="0">
                <a:solidFill>
                  <a:srgbClr val="00AF50"/>
                </a:solidFill>
                <a:latin typeface="Times New Roman"/>
                <a:cs typeface="Times New Roman"/>
              </a:rPr>
              <a:t> </a:t>
            </a:r>
            <a:r>
              <a:rPr sz="3200" b="1" spc="10" dirty="0">
                <a:solidFill>
                  <a:srgbClr val="00AF50"/>
                </a:solidFill>
                <a:latin typeface="Times New Roman"/>
                <a:cs typeface="Times New Roman"/>
              </a:rPr>
              <a:t>Framework</a:t>
            </a:r>
            <a:endParaRPr sz="3200">
              <a:latin typeface="Times New Roman"/>
              <a:cs typeface="Times New Roman"/>
            </a:endParaRPr>
          </a:p>
        </p:txBody>
      </p:sp>
      <p:sp>
        <p:nvSpPr>
          <p:cNvPr id="3" name="object 3"/>
          <p:cNvSpPr txBox="1"/>
          <p:nvPr/>
        </p:nvSpPr>
        <p:spPr>
          <a:xfrm>
            <a:off x="547369" y="1441386"/>
            <a:ext cx="8079105" cy="3572510"/>
          </a:xfrm>
          <a:prstGeom prst="rect">
            <a:avLst/>
          </a:prstGeom>
        </p:spPr>
        <p:txBody>
          <a:bodyPr vert="horz" wrap="square" lIns="0" tIns="71120" rIns="0" bIns="0" rtlCol="0">
            <a:spAutoFit/>
          </a:bodyPr>
          <a:lstStyle/>
          <a:p>
            <a:pPr marL="469900" indent="-457834" algn="just">
              <a:lnSpc>
                <a:spcPct val="100000"/>
              </a:lnSpc>
              <a:spcBef>
                <a:spcPts val="560"/>
              </a:spcBef>
              <a:buAutoNum type="arabicPeriod" startAt="6"/>
              <a:tabLst>
                <a:tab pos="470534" algn="l"/>
              </a:tabLst>
            </a:pPr>
            <a:r>
              <a:rPr sz="2200" b="1" spc="-10" dirty="0">
                <a:latin typeface="Times New Roman"/>
                <a:cs typeface="Times New Roman"/>
              </a:rPr>
              <a:t>Governance</a:t>
            </a:r>
            <a:r>
              <a:rPr sz="2200" b="1" spc="30" dirty="0">
                <a:latin typeface="Times New Roman"/>
                <a:cs typeface="Times New Roman"/>
              </a:rPr>
              <a:t> </a:t>
            </a:r>
            <a:r>
              <a:rPr sz="2200" b="1" dirty="0">
                <a:latin typeface="Times New Roman"/>
                <a:cs typeface="Times New Roman"/>
              </a:rPr>
              <a:t>-</a:t>
            </a:r>
            <a:endParaRPr sz="2200">
              <a:latin typeface="Times New Roman"/>
              <a:cs typeface="Times New Roman"/>
            </a:endParaRPr>
          </a:p>
          <a:p>
            <a:pPr marL="1137285" marR="11430" lvl="1" indent="-210185" algn="just">
              <a:lnSpc>
                <a:spcPct val="117500"/>
              </a:lnSpc>
              <a:buChar char="-"/>
              <a:tabLst>
                <a:tab pos="1118870" algn="l"/>
              </a:tabLst>
            </a:pPr>
            <a:r>
              <a:rPr sz="2200" dirty="0">
                <a:latin typeface="Times New Roman"/>
                <a:cs typeface="Times New Roman"/>
              </a:rPr>
              <a:t>To </a:t>
            </a:r>
            <a:r>
              <a:rPr sz="2200" spc="-5" dirty="0">
                <a:latin typeface="Times New Roman"/>
                <a:cs typeface="Times New Roman"/>
              </a:rPr>
              <a:t>ensure </a:t>
            </a:r>
            <a:r>
              <a:rPr sz="2200" dirty="0">
                <a:latin typeface="Times New Roman"/>
                <a:cs typeface="Times New Roman"/>
              </a:rPr>
              <a:t>that </a:t>
            </a:r>
            <a:r>
              <a:rPr sz="2200" spc="-10" dirty="0">
                <a:latin typeface="Times New Roman"/>
                <a:cs typeface="Times New Roman"/>
              </a:rPr>
              <a:t>BI is meeting </a:t>
            </a:r>
            <a:r>
              <a:rPr sz="2200" spc="-5" dirty="0">
                <a:latin typeface="Times New Roman"/>
                <a:cs typeface="Times New Roman"/>
              </a:rPr>
              <a:t>their </a:t>
            </a:r>
            <a:r>
              <a:rPr sz="2200" spc="-15" dirty="0">
                <a:latin typeface="Times New Roman"/>
                <a:cs typeface="Times New Roman"/>
              </a:rPr>
              <a:t>needs, </a:t>
            </a:r>
            <a:r>
              <a:rPr sz="2200" spc="-10" dirty="0">
                <a:latin typeface="Times New Roman"/>
                <a:cs typeface="Times New Roman"/>
              </a:rPr>
              <a:t>organizations </a:t>
            </a:r>
            <a:r>
              <a:rPr sz="2200" spc="-30" dirty="0">
                <a:latin typeface="Times New Roman"/>
                <a:cs typeface="Times New Roman"/>
              </a:rPr>
              <a:t>must </a:t>
            </a:r>
            <a:r>
              <a:rPr sz="2200" spc="-25" dirty="0">
                <a:latin typeface="Times New Roman"/>
                <a:cs typeface="Times New Roman"/>
              </a:rPr>
              <a:t> </a:t>
            </a:r>
            <a:r>
              <a:rPr sz="2200" spc="-30" dirty="0">
                <a:latin typeface="Times New Roman"/>
                <a:cs typeface="Times New Roman"/>
              </a:rPr>
              <a:t>implement</a:t>
            </a:r>
            <a:r>
              <a:rPr sz="2200" spc="250" dirty="0">
                <a:latin typeface="Times New Roman"/>
                <a:cs typeface="Times New Roman"/>
              </a:rPr>
              <a:t> </a:t>
            </a:r>
            <a:r>
              <a:rPr sz="2200" spc="-25" dirty="0">
                <a:latin typeface="Times New Roman"/>
                <a:cs typeface="Times New Roman"/>
              </a:rPr>
              <a:t>governance</a:t>
            </a:r>
            <a:r>
              <a:rPr sz="2200" spc="215" dirty="0">
                <a:latin typeface="Times New Roman"/>
                <a:cs typeface="Times New Roman"/>
              </a:rPr>
              <a:t> </a:t>
            </a:r>
            <a:r>
              <a:rPr sz="2200" spc="-10" dirty="0">
                <a:latin typeface="Times New Roman"/>
                <a:cs typeface="Times New Roman"/>
              </a:rPr>
              <a:t>to</a:t>
            </a:r>
            <a:r>
              <a:rPr sz="2200" dirty="0">
                <a:latin typeface="Times New Roman"/>
                <a:cs typeface="Times New Roman"/>
              </a:rPr>
              <a:t> </a:t>
            </a:r>
            <a:r>
              <a:rPr sz="2200" spc="-15" dirty="0">
                <a:latin typeface="Times New Roman"/>
                <a:cs typeface="Times New Roman"/>
              </a:rPr>
              <a:t>plan</a:t>
            </a:r>
            <a:r>
              <a:rPr sz="2200" spc="55" dirty="0">
                <a:latin typeface="Times New Roman"/>
                <a:cs typeface="Times New Roman"/>
              </a:rPr>
              <a:t> </a:t>
            </a:r>
            <a:r>
              <a:rPr sz="2200" spc="-15" dirty="0">
                <a:latin typeface="Times New Roman"/>
                <a:cs typeface="Times New Roman"/>
              </a:rPr>
              <a:t>and</a:t>
            </a:r>
            <a:r>
              <a:rPr sz="2200" spc="50" dirty="0">
                <a:latin typeface="Times New Roman"/>
                <a:cs typeface="Times New Roman"/>
              </a:rPr>
              <a:t> </a:t>
            </a:r>
            <a:r>
              <a:rPr sz="2200" spc="-30" dirty="0">
                <a:latin typeface="Times New Roman"/>
                <a:cs typeface="Times New Roman"/>
              </a:rPr>
              <a:t>control</a:t>
            </a:r>
            <a:r>
              <a:rPr sz="2200" spc="145" dirty="0">
                <a:latin typeface="Times New Roman"/>
                <a:cs typeface="Times New Roman"/>
              </a:rPr>
              <a:t> </a:t>
            </a:r>
            <a:r>
              <a:rPr sz="2200" spc="-25" dirty="0">
                <a:latin typeface="Times New Roman"/>
                <a:cs typeface="Times New Roman"/>
              </a:rPr>
              <a:t>their</a:t>
            </a:r>
            <a:r>
              <a:rPr sz="2200" spc="120" dirty="0">
                <a:latin typeface="Times New Roman"/>
                <a:cs typeface="Times New Roman"/>
              </a:rPr>
              <a:t> </a:t>
            </a:r>
            <a:r>
              <a:rPr sz="2200" spc="-10" dirty="0">
                <a:latin typeface="Times New Roman"/>
                <a:cs typeface="Times New Roman"/>
              </a:rPr>
              <a:t>BI</a:t>
            </a:r>
            <a:r>
              <a:rPr sz="2200" spc="20" dirty="0">
                <a:latin typeface="Times New Roman"/>
                <a:cs typeface="Times New Roman"/>
              </a:rPr>
              <a:t> </a:t>
            </a:r>
            <a:r>
              <a:rPr sz="2200" spc="-15" dirty="0">
                <a:latin typeface="Times New Roman"/>
                <a:cs typeface="Times New Roman"/>
              </a:rPr>
              <a:t>activities.</a:t>
            </a:r>
            <a:endParaRPr sz="2200">
              <a:latin typeface="Times New Roman"/>
              <a:cs typeface="Times New Roman"/>
            </a:endParaRPr>
          </a:p>
          <a:p>
            <a:pPr marL="1137285" marR="8255" lvl="1" indent="-210185" algn="just">
              <a:lnSpc>
                <a:spcPct val="117500"/>
              </a:lnSpc>
              <a:spcBef>
                <a:spcPts val="5"/>
              </a:spcBef>
              <a:buChar char="-"/>
              <a:tabLst>
                <a:tab pos="1125220" algn="l"/>
              </a:tabLst>
            </a:pPr>
            <a:r>
              <a:rPr sz="2200" spc="-5" dirty="0">
                <a:latin typeface="Times New Roman"/>
                <a:cs typeface="Times New Roman"/>
              </a:rPr>
              <a:t>Governance requires </a:t>
            </a:r>
            <a:r>
              <a:rPr sz="2200" dirty="0">
                <a:latin typeface="Times New Roman"/>
                <a:cs typeface="Times New Roman"/>
              </a:rPr>
              <a:t>that </a:t>
            </a:r>
            <a:r>
              <a:rPr sz="2200" spc="-5" dirty="0">
                <a:latin typeface="Times New Roman"/>
                <a:cs typeface="Times New Roman"/>
              </a:rPr>
              <a:t>people, committees, </a:t>
            </a:r>
            <a:r>
              <a:rPr sz="2200" spc="5" dirty="0">
                <a:latin typeface="Times New Roman"/>
                <a:cs typeface="Times New Roman"/>
              </a:rPr>
              <a:t>and </a:t>
            </a:r>
            <a:r>
              <a:rPr sz="2200" spc="-10" dirty="0">
                <a:latin typeface="Times New Roman"/>
                <a:cs typeface="Times New Roman"/>
              </a:rPr>
              <a:t>processes </a:t>
            </a:r>
            <a:r>
              <a:rPr sz="2200" spc="-5" dirty="0">
                <a:latin typeface="Times New Roman"/>
                <a:cs typeface="Times New Roman"/>
              </a:rPr>
              <a:t> </a:t>
            </a:r>
            <a:r>
              <a:rPr sz="2200" dirty="0">
                <a:latin typeface="Times New Roman"/>
                <a:cs typeface="Times New Roman"/>
              </a:rPr>
              <a:t>be</a:t>
            </a:r>
            <a:r>
              <a:rPr sz="2200" spc="15" dirty="0">
                <a:latin typeface="Times New Roman"/>
                <a:cs typeface="Times New Roman"/>
              </a:rPr>
              <a:t> </a:t>
            </a:r>
            <a:r>
              <a:rPr sz="2200" spc="-5" dirty="0">
                <a:latin typeface="Times New Roman"/>
                <a:cs typeface="Times New Roman"/>
              </a:rPr>
              <a:t>in </a:t>
            </a:r>
            <a:r>
              <a:rPr sz="2200" spc="-20" dirty="0">
                <a:latin typeface="Times New Roman"/>
                <a:cs typeface="Times New Roman"/>
              </a:rPr>
              <a:t>place.</a:t>
            </a:r>
            <a:endParaRPr sz="2200">
              <a:latin typeface="Times New Roman"/>
              <a:cs typeface="Times New Roman"/>
            </a:endParaRPr>
          </a:p>
          <a:p>
            <a:pPr marL="1137285" marR="5080" lvl="1" indent="-210185" algn="just">
              <a:lnSpc>
                <a:spcPct val="117500"/>
              </a:lnSpc>
              <a:buChar char="-"/>
              <a:tabLst>
                <a:tab pos="1099820" algn="l"/>
              </a:tabLst>
            </a:pPr>
            <a:r>
              <a:rPr sz="2200" spc="-10" dirty="0">
                <a:latin typeface="Times New Roman"/>
                <a:cs typeface="Times New Roman"/>
              </a:rPr>
              <a:t>Companies </a:t>
            </a:r>
            <a:r>
              <a:rPr sz="2200" spc="-5" dirty="0">
                <a:latin typeface="Times New Roman"/>
                <a:cs typeface="Times New Roman"/>
              </a:rPr>
              <a:t>create </a:t>
            </a:r>
            <a:r>
              <a:rPr sz="2200" dirty="0">
                <a:latin typeface="Times New Roman"/>
                <a:cs typeface="Times New Roman"/>
              </a:rPr>
              <a:t>a </a:t>
            </a:r>
            <a:r>
              <a:rPr sz="2200" spc="-5" dirty="0">
                <a:latin typeface="Times New Roman"/>
                <a:cs typeface="Times New Roman"/>
              </a:rPr>
              <a:t>senior-level </a:t>
            </a:r>
            <a:r>
              <a:rPr sz="2200" dirty="0">
                <a:latin typeface="Times New Roman"/>
                <a:cs typeface="Times New Roman"/>
              </a:rPr>
              <a:t>committee comprised </a:t>
            </a:r>
            <a:r>
              <a:rPr sz="2200" spc="-5" dirty="0">
                <a:latin typeface="Times New Roman"/>
                <a:cs typeface="Times New Roman"/>
              </a:rPr>
              <a:t>of </a:t>
            </a:r>
            <a:r>
              <a:rPr sz="2200" spc="-15" dirty="0">
                <a:latin typeface="Times New Roman"/>
                <a:cs typeface="Times New Roman"/>
              </a:rPr>
              <a:t>vice </a:t>
            </a:r>
            <a:r>
              <a:rPr sz="2200" spc="-10" dirty="0">
                <a:latin typeface="Times New Roman"/>
                <a:cs typeface="Times New Roman"/>
              </a:rPr>
              <a:t> presidents</a:t>
            </a:r>
            <a:r>
              <a:rPr sz="2200" spc="-5" dirty="0">
                <a:latin typeface="Times New Roman"/>
                <a:cs typeface="Times New Roman"/>
              </a:rPr>
              <a:t> </a:t>
            </a:r>
            <a:r>
              <a:rPr sz="2200" spc="20" dirty="0">
                <a:latin typeface="Times New Roman"/>
                <a:cs typeface="Times New Roman"/>
              </a:rPr>
              <a:t>and</a:t>
            </a:r>
            <a:r>
              <a:rPr sz="2200" spc="25" dirty="0">
                <a:latin typeface="Times New Roman"/>
                <a:cs typeface="Times New Roman"/>
              </a:rPr>
              <a:t> </a:t>
            </a:r>
            <a:r>
              <a:rPr sz="2200" spc="-10" dirty="0">
                <a:latin typeface="Times New Roman"/>
                <a:cs typeface="Times New Roman"/>
              </a:rPr>
              <a:t>directors</a:t>
            </a:r>
            <a:r>
              <a:rPr sz="2200" spc="-5" dirty="0">
                <a:latin typeface="Times New Roman"/>
                <a:cs typeface="Times New Roman"/>
              </a:rPr>
              <a:t> </a:t>
            </a:r>
            <a:r>
              <a:rPr sz="2200" dirty="0">
                <a:latin typeface="Times New Roman"/>
                <a:cs typeface="Times New Roman"/>
              </a:rPr>
              <a:t>who</a:t>
            </a:r>
            <a:r>
              <a:rPr sz="2200" spc="5" dirty="0">
                <a:latin typeface="Times New Roman"/>
                <a:cs typeface="Times New Roman"/>
              </a:rPr>
              <a:t> </a:t>
            </a:r>
            <a:r>
              <a:rPr sz="2200" dirty="0">
                <a:latin typeface="Times New Roman"/>
                <a:cs typeface="Times New Roman"/>
              </a:rPr>
              <a:t>(1)</a:t>
            </a:r>
            <a:r>
              <a:rPr sz="2200" spc="5" dirty="0">
                <a:latin typeface="Times New Roman"/>
                <a:cs typeface="Times New Roman"/>
              </a:rPr>
              <a:t> ensure</a:t>
            </a:r>
            <a:r>
              <a:rPr sz="2200" spc="10" dirty="0">
                <a:latin typeface="Times New Roman"/>
                <a:cs typeface="Times New Roman"/>
              </a:rPr>
              <a:t> </a:t>
            </a:r>
            <a:r>
              <a:rPr sz="2200" dirty="0">
                <a:latin typeface="Times New Roman"/>
                <a:cs typeface="Times New Roman"/>
              </a:rPr>
              <a:t>that</a:t>
            </a:r>
            <a:r>
              <a:rPr sz="2200" spc="5" dirty="0">
                <a:latin typeface="Times New Roman"/>
                <a:cs typeface="Times New Roman"/>
              </a:rPr>
              <a:t> </a:t>
            </a:r>
            <a:r>
              <a:rPr sz="2200" spc="-5" dirty="0">
                <a:latin typeface="Times New Roman"/>
                <a:cs typeface="Times New Roman"/>
              </a:rPr>
              <a:t>the</a:t>
            </a:r>
            <a:r>
              <a:rPr sz="2200" dirty="0">
                <a:latin typeface="Times New Roman"/>
                <a:cs typeface="Times New Roman"/>
              </a:rPr>
              <a:t> business </a:t>
            </a:r>
            <a:r>
              <a:rPr sz="2200" spc="-535" dirty="0">
                <a:latin typeface="Times New Roman"/>
                <a:cs typeface="Times New Roman"/>
              </a:rPr>
              <a:t> </a:t>
            </a:r>
            <a:r>
              <a:rPr sz="2200" spc="-10" dirty="0">
                <a:latin typeface="Times New Roman"/>
                <a:cs typeface="Times New Roman"/>
              </a:rPr>
              <a:t>strategies </a:t>
            </a:r>
            <a:r>
              <a:rPr sz="2200" spc="20" dirty="0">
                <a:latin typeface="Times New Roman"/>
                <a:cs typeface="Times New Roman"/>
              </a:rPr>
              <a:t>and </a:t>
            </a:r>
            <a:r>
              <a:rPr sz="2200" spc="15" dirty="0">
                <a:latin typeface="Times New Roman"/>
                <a:cs typeface="Times New Roman"/>
              </a:rPr>
              <a:t>BI </a:t>
            </a:r>
            <a:r>
              <a:rPr sz="2200" spc="-5" dirty="0">
                <a:latin typeface="Times New Roman"/>
                <a:cs typeface="Times New Roman"/>
              </a:rPr>
              <a:t>strategies</a:t>
            </a:r>
            <a:r>
              <a:rPr sz="2200" dirty="0">
                <a:latin typeface="Times New Roman"/>
                <a:cs typeface="Times New Roman"/>
              </a:rPr>
              <a:t> </a:t>
            </a:r>
            <a:r>
              <a:rPr sz="2200" spc="10" dirty="0">
                <a:latin typeface="Times New Roman"/>
                <a:cs typeface="Times New Roman"/>
              </a:rPr>
              <a:t>are </a:t>
            </a:r>
            <a:r>
              <a:rPr sz="2200" spc="15" dirty="0">
                <a:latin typeface="Times New Roman"/>
                <a:cs typeface="Times New Roman"/>
              </a:rPr>
              <a:t>in </a:t>
            </a:r>
            <a:r>
              <a:rPr sz="2200" spc="-5" dirty="0">
                <a:latin typeface="Times New Roman"/>
                <a:cs typeface="Times New Roman"/>
              </a:rPr>
              <a:t>alignment,</a:t>
            </a:r>
            <a:r>
              <a:rPr sz="2200" dirty="0">
                <a:latin typeface="Times New Roman"/>
                <a:cs typeface="Times New Roman"/>
              </a:rPr>
              <a:t> (2)</a:t>
            </a:r>
            <a:r>
              <a:rPr sz="2200" spc="5" dirty="0">
                <a:latin typeface="Times New Roman"/>
                <a:cs typeface="Times New Roman"/>
              </a:rPr>
              <a:t> </a:t>
            </a:r>
            <a:r>
              <a:rPr sz="2200" spc="-5" dirty="0">
                <a:latin typeface="Times New Roman"/>
                <a:cs typeface="Times New Roman"/>
              </a:rPr>
              <a:t>prioritize </a:t>
            </a:r>
            <a:r>
              <a:rPr sz="2200" dirty="0">
                <a:latin typeface="Times New Roman"/>
                <a:cs typeface="Times New Roman"/>
              </a:rPr>
              <a:t> </a:t>
            </a:r>
            <a:r>
              <a:rPr sz="2200" spc="-25" dirty="0">
                <a:latin typeface="Times New Roman"/>
                <a:cs typeface="Times New Roman"/>
              </a:rPr>
              <a:t>projects,</a:t>
            </a:r>
            <a:r>
              <a:rPr sz="2200" spc="155" dirty="0">
                <a:latin typeface="Times New Roman"/>
                <a:cs typeface="Times New Roman"/>
              </a:rPr>
              <a:t> </a:t>
            </a:r>
            <a:r>
              <a:rPr sz="2200" spc="-15" dirty="0">
                <a:latin typeface="Times New Roman"/>
                <a:cs typeface="Times New Roman"/>
              </a:rPr>
              <a:t>and</a:t>
            </a:r>
            <a:r>
              <a:rPr sz="2200" spc="50" dirty="0">
                <a:latin typeface="Times New Roman"/>
                <a:cs typeface="Times New Roman"/>
              </a:rPr>
              <a:t> </a:t>
            </a:r>
            <a:r>
              <a:rPr sz="2200" dirty="0">
                <a:latin typeface="Times New Roman"/>
                <a:cs typeface="Times New Roman"/>
              </a:rPr>
              <a:t>(3)</a:t>
            </a:r>
            <a:r>
              <a:rPr sz="2200" spc="-35" dirty="0">
                <a:latin typeface="Times New Roman"/>
                <a:cs typeface="Times New Roman"/>
              </a:rPr>
              <a:t> </a:t>
            </a:r>
            <a:r>
              <a:rPr sz="2200" spc="-15" dirty="0">
                <a:latin typeface="Times New Roman"/>
                <a:cs typeface="Times New Roman"/>
              </a:rPr>
              <a:t>allocate</a:t>
            </a:r>
            <a:r>
              <a:rPr sz="2200" spc="85" dirty="0">
                <a:latin typeface="Times New Roman"/>
                <a:cs typeface="Times New Roman"/>
              </a:rPr>
              <a:t> </a:t>
            </a:r>
            <a:r>
              <a:rPr sz="2200" spc="-20" dirty="0">
                <a:latin typeface="Times New Roman"/>
                <a:cs typeface="Times New Roman"/>
              </a:rPr>
              <a:t>resources</a:t>
            </a:r>
            <a:endParaRPr sz="22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10095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15" dirty="0">
                <a:solidFill>
                  <a:srgbClr val="00AF50"/>
                </a:solidFill>
                <a:latin typeface="Times New Roman"/>
                <a:cs typeface="Times New Roman"/>
              </a:rPr>
              <a:t> </a:t>
            </a:r>
            <a:r>
              <a:rPr sz="3200" b="1" dirty="0">
                <a:solidFill>
                  <a:srgbClr val="00AF50"/>
                </a:solidFill>
                <a:latin typeface="Times New Roman"/>
                <a:cs typeface="Times New Roman"/>
              </a:rPr>
              <a:t>Warehouse</a:t>
            </a:r>
            <a:r>
              <a:rPr sz="3200" b="1" spc="-40" dirty="0">
                <a:solidFill>
                  <a:srgbClr val="00AF50"/>
                </a:solidFill>
                <a:latin typeface="Times New Roman"/>
                <a:cs typeface="Times New Roman"/>
              </a:rPr>
              <a:t> </a:t>
            </a:r>
            <a:r>
              <a:rPr sz="3200" b="1" spc="10" dirty="0">
                <a:solidFill>
                  <a:srgbClr val="00AF50"/>
                </a:solidFill>
                <a:latin typeface="Times New Roman"/>
                <a:cs typeface="Times New Roman"/>
              </a:rPr>
              <a:t>Framework</a:t>
            </a:r>
            <a:endParaRPr sz="3200">
              <a:latin typeface="Times New Roman"/>
              <a:cs typeface="Times New Roman"/>
            </a:endParaRPr>
          </a:p>
        </p:txBody>
      </p:sp>
      <p:sp>
        <p:nvSpPr>
          <p:cNvPr id="3" name="object 3"/>
          <p:cNvSpPr txBox="1"/>
          <p:nvPr/>
        </p:nvSpPr>
        <p:spPr>
          <a:xfrm>
            <a:off x="547369" y="1441386"/>
            <a:ext cx="8075930" cy="3449662"/>
          </a:xfrm>
          <a:prstGeom prst="rect">
            <a:avLst/>
          </a:prstGeom>
        </p:spPr>
        <p:txBody>
          <a:bodyPr vert="horz" wrap="square" lIns="0" tIns="71120" rIns="0" bIns="0" rtlCol="0">
            <a:spAutoFit/>
          </a:bodyPr>
          <a:lstStyle/>
          <a:p>
            <a:pPr marL="469900" indent="-457834">
              <a:lnSpc>
                <a:spcPct val="100000"/>
              </a:lnSpc>
              <a:spcBef>
                <a:spcPts val="560"/>
              </a:spcBef>
              <a:buAutoNum type="arabicPeriod" startAt="7"/>
              <a:tabLst>
                <a:tab pos="469900" algn="l"/>
                <a:tab pos="470534" algn="l"/>
              </a:tabLst>
            </a:pPr>
            <a:r>
              <a:rPr sz="2200" b="1" spc="5" dirty="0">
                <a:latin typeface="Times New Roman"/>
                <a:cs typeface="Times New Roman"/>
              </a:rPr>
              <a:t>Users</a:t>
            </a:r>
            <a:r>
              <a:rPr sz="2200" b="1" spc="-85" dirty="0">
                <a:latin typeface="Times New Roman"/>
                <a:cs typeface="Times New Roman"/>
              </a:rPr>
              <a:t> </a:t>
            </a:r>
            <a:r>
              <a:rPr sz="2200" b="1" dirty="0">
                <a:latin typeface="Times New Roman"/>
                <a:cs typeface="Times New Roman"/>
              </a:rPr>
              <a:t>-</a:t>
            </a:r>
            <a:endParaRPr sz="2200" dirty="0">
              <a:latin typeface="Times New Roman"/>
              <a:cs typeface="Times New Roman"/>
            </a:endParaRPr>
          </a:p>
          <a:p>
            <a:pPr marL="1137285" marR="6350" lvl="1" indent="-210185">
              <a:lnSpc>
                <a:spcPct val="120000"/>
              </a:lnSpc>
              <a:spcBef>
                <a:spcPts val="600"/>
              </a:spcBef>
              <a:buFont typeface="Times New Roman"/>
              <a:buChar char="-"/>
              <a:tabLst>
                <a:tab pos="1169035" algn="l"/>
                <a:tab pos="1169670" algn="l"/>
                <a:tab pos="1956435" algn="l"/>
                <a:tab pos="3081655" algn="l"/>
                <a:tab pos="3507104" algn="l"/>
                <a:tab pos="4288790" algn="l"/>
                <a:tab pos="5254625" algn="l"/>
                <a:tab pos="5667375" algn="l"/>
                <a:tab pos="7097395" algn="l"/>
              </a:tabLst>
            </a:pPr>
            <a:r>
              <a:rPr dirty="0"/>
              <a:t>	</a:t>
            </a:r>
            <a:r>
              <a:rPr sz="2200" spc="-10" dirty="0">
                <a:latin typeface="Times New Roman"/>
                <a:cs typeface="Times New Roman"/>
              </a:rPr>
              <a:t>M</a:t>
            </a:r>
            <a:r>
              <a:rPr sz="2200" spc="20" dirty="0">
                <a:latin typeface="Times New Roman"/>
                <a:cs typeface="Times New Roman"/>
              </a:rPr>
              <a:t>a</a:t>
            </a:r>
            <a:r>
              <a:rPr sz="2200" spc="-55" dirty="0">
                <a:latin typeface="Times New Roman"/>
                <a:cs typeface="Times New Roman"/>
              </a:rPr>
              <a:t>n</a:t>
            </a:r>
            <a:r>
              <a:rPr sz="2200" dirty="0">
                <a:latin typeface="Times New Roman"/>
                <a:cs typeface="Times New Roman"/>
              </a:rPr>
              <a:t>y	po</a:t>
            </a:r>
            <a:r>
              <a:rPr sz="2200" spc="-10" dirty="0">
                <a:latin typeface="Times New Roman"/>
                <a:cs typeface="Times New Roman"/>
              </a:rPr>
              <a:t>t</a:t>
            </a:r>
            <a:r>
              <a:rPr sz="2200" spc="20" dirty="0">
                <a:latin typeface="Times New Roman"/>
                <a:cs typeface="Times New Roman"/>
              </a:rPr>
              <a:t>e</a:t>
            </a:r>
            <a:r>
              <a:rPr sz="2200" spc="-50" dirty="0">
                <a:latin typeface="Times New Roman"/>
                <a:cs typeface="Times New Roman"/>
              </a:rPr>
              <a:t>n</a:t>
            </a:r>
            <a:r>
              <a:rPr sz="2200" spc="35" dirty="0">
                <a:latin typeface="Times New Roman"/>
                <a:cs typeface="Times New Roman"/>
              </a:rPr>
              <a:t>t</a:t>
            </a:r>
            <a:r>
              <a:rPr sz="2200" spc="-10" dirty="0">
                <a:latin typeface="Times New Roman"/>
                <a:cs typeface="Times New Roman"/>
              </a:rPr>
              <a:t>i</a:t>
            </a:r>
            <a:r>
              <a:rPr sz="2200" spc="20" dirty="0">
                <a:latin typeface="Times New Roman"/>
                <a:cs typeface="Times New Roman"/>
              </a:rPr>
              <a:t>a</a:t>
            </a:r>
            <a:r>
              <a:rPr sz="2200" dirty="0">
                <a:latin typeface="Times New Roman"/>
                <a:cs typeface="Times New Roman"/>
              </a:rPr>
              <a:t>l	</a:t>
            </a:r>
            <a:r>
              <a:rPr sz="2200" spc="-20" dirty="0">
                <a:latin typeface="Times New Roman"/>
                <a:cs typeface="Times New Roman"/>
              </a:rPr>
              <a:t>B</a:t>
            </a:r>
            <a:r>
              <a:rPr sz="2200" dirty="0">
                <a:latin typeface="Times New Roman"/>
                <a:cs typeface="Times New Roman"/>
              </a:rPr>
              <a:t>I	</a:t>
            </a:r>
            <a:r>
              <a:rPr sz="2200" spc="-55" dirty="0">
                <a:latin typeface="Times New Roman"/>
                <a:cs typeface="Times New Roman"/>
              </a:rPr>
              <a:t>u</a:t>
            </a:r>
            <a:r>
              <a:rPr sz="2200" spc="-10" dirty="0">
                <a:latin typeface="Times New Roman"/>
                <a:cs typeface="Times New Roman"/>
              </a:rPr>
              <a:t>s</a:t>
            </a:r>
            <a:r>
              <a:rPr sz="2200" spc="-30" dirty="0">
                <a:latin typeface="Times New Roman"/>
                <a:cs typeface="Times New Roman"/>
              </a:rPr>
              <a:t>e</a:t>
            </a:r>
            <a:r>
              <a:rPr sz="2200" spc="15" dirty="0">
                <a:latin typeface="Times New Roman"/>
                <a:cs typeface="Times New Roman"/>
              </a:rPr>
              <a:t>r</a:t>
            </a:r>
            <a:r>
              <a:rPr sz="2200" spc="-10" dirty="0">
                <a:latin typeface="Times New Roman"/>
                <a:cs typeface="Times New Roman"/>
              </a:rPr>
              <a:t>s</a:t>
            </a:r>
            <a:r>
              <a:rPr sz="2200" dirty="0">
                <a:latin typeface="Times New Roman"/>
                <a:cs typeface="Times New Roman"/>
              </a:rPr>
              <a:t>,	</a:t>
            </a:r>
            <a:r>
              <a:rPr sz="2200" spc="35" dirty="0">
                <a:latin typeface="Times New Roman"/>
                <a:cs typeface="Times New Roman"/>
              </a:rPr>
              <a:t>i</a:t>
            </a:r>
            <a:r>
              <a:rPr sz="2200" spc="-50" dirty="0">
                <a:latin typeface="Times New Roman"/>
                <a:cs typeface="Times New Roman"/>
              </a:rPr>
              <a:t>n</a:t>
            </a:r>
            <a:r>
              <a:rPr sz="2200" spc="-30" dirty="0">
                <a:latin typeface="Times New Roman"/>
                <a:cs typeface="Times New Roman"/>
              </a:rPr>
              <a:t>c</a:t>
            </a:r>
            <a:r>
              <a:rPr sz="2200" spc="35" dirty="0">
                <a:latin typeface="Times New Roman"/>
                <a:cs typeface="Times New Roman"/>
              </a:rPr>
              <a:t>l</a:t>
            </a:r>
            <a:r>
              <a:rPr sz="2200" dirty="0">
                <a:latin typeface="Times New Roman"/>
                <a:cs typeface="Times New Roman"/>
              </a:rPr>
              <a:t>ude	</a:t>
            </a:r>
            <a:r>
              <a:rPr sz="2200" spc="15" dirty="0">
                <a:latin typeface="Times New Roman"/>
                <a:cs typeface="Times New Roman"/>
              </a:rPr>
              <a:t>I</a:t>
            </a:r>
            <a:r>
              <a:rPr sz="2200" dirty="0">
                <a:latin typeface="Times New Roman"/>
                <a:cs typeface="Times New Roman"/>
              </a:rPr>
              <a:t>T	</a:t>
            </a:r>
            <a:r>
              <a:rPr sz="2200" spc="-50" dirty="0">
                <a:latin typeface="Times New Roman"/>
                <a:cs typeface="Times New Roman"/>
              </a:rPr>
              <a:t>d</a:t>
            </a:r>
            <a:r>
              <a:rPr sz="2200" spc="20" dirty="0">
                <a:latin typeface="Times New Roman"/>
                <a:cs typeface="Times New Roman"/>
              </a:rPr>
              <a:t>e</a:t>
            </a:r>
            <a:r>
              <a:rPr sz="2200" dirty="0">
                <a:latin typeface="Times New Roman"/>
                <a:cs typeface="Times New Roman"/>
              </a:rPr>
              <a:t>v</a:t>
            </a:r>
            <a:r>
              <a:rPr sz="2200" spc="-25" dirty="0">
                <a:latin typeface="Times New Roman"/>
                <a:cs typeface="Times New Roman"/>
              </a:rPr>
              <a:t>e</a:t>
            </a:r>
            <a:r>
              <a:rPr sz="2200" spc="35" dirty="0">
                <a:latin typeface="Times New Roman"/>
                <a:cs typeface="Times New Roman"/>
              </a:rPr>
              <a:t>l</a:t>
            </a:r>
            <a:r>
              <a:rPr sz="2200" dirty="0">
                <a:latin typeface="Times New Roman"/>
                <a:cs typeface="Times New Roman"/>
              </a:rPr>
              <a:t>op</a:t>
            </a:r>
            <a:r>
              <a:rPr sz="2200" spc="-25" dirty="0">
                <a:latin typeface="Times New Roman"/>
                <a:cs typeface="Times New Roman"/>
              </a:rPr>
              <a:t>e</a:t>
            </a:r>
            <a:r>
              <a:rPr sz="2200" spc="15" dirty="0">
                <a:latin typeface="Times New Roman"/>
                <a:cs typeface="Times New Roman"/>
              </a:rPr>
              <a:t>r</a:t>
            </a:r>
            <a:r>
              <a:rPr sz="2200" spc="-20" dirty="0">
                <a:latin typeface="Times New Roman"/>
                <a:cs typeface="Times New Roman"/>
              </a:rPr>
              <a:t>s</a:t>
            </a:r>
            <a:r>
              <a:rPr sz="2200" dirty="0">
                <a:latin typeface="Times New Roman"/>
                <a:cs typeface="Times New Roman"/>
              </a:rPr>
              <a:t>;	</a:t>
            </a:r>
            <a:r>
              <a:rPr sz="2200" spc="-35" dirty="0">
                <a:latin typeface="Times New Roman"/>
                <a:cs typeface="Times New Roman"/>
              </a:rPr>
              <a:t>f</a:t>
            </a:r>
            <a:r>
              <a:rPr sz="2200" spc="65" dirty="0">
                <a:latin typeface="Times New Roman"/>
                <a:cs typeface="Times New Roman"/>
              </a:rPr>
              <a:t>r</a:t>
            </a:r>
            <a:r>
              <a:rPr sz="2200" dirty="0">
                <a:latin typeface="Times New Roman"/>
                <a:cs typeface="Times New Roman"/>
              </a:rPr>
              <a:t>o</a:t>
            </a:r>
            <a:r>
              <a:rPr sz="2200" spc="-50" dirty="0">
                <a:latin typeface="Times New Roman"/>
                <a:cs typeface="Times New Roman"/>
              </a:rPr>
              <a:t>n</a:t>
            </a:r>
            <a:r>
              <a:rPr sz="2200" spc="35" dirty="0">
                <a:latin typeface="Times New Roman"/>
                <a:cs typeface="Times New Roman"/>
              </a:rPr>
              <a:t>t</a:t>
            </a:r>
            <a:r>
              <a:rPr sz="2200" spc="-10" dirty="0">
                <a:latin typeface="Times New Roman"/>
                <a:cs typeface="Times New Roman"/>
              </a:rPr>
              <a:t>l</a:t>
            </a:r>
            <a:r>
              <a:rPr sz="2200" spc="35" dirty="0">
                <a:latin typeface="Times New Roman"/>
                <a:cs typeface="Times New Roman"/>
              </a:rPr>
              <a:t>i</a:t>
            </a:r>
            <a:r>
              <a:rPr sz="2200" spc="-50" dirty="0">
                <a:latin typeface="Times New Roman"/>
                <a:cs typeface="Times New Roman"/>
              </a:rPr>
              <a:t>n</a:t>
            </a:r>
            <a:r>
              <a:rPr sz="2200" dirty="0">
                <a:latin typeface="Times New Roman"/>
                <a:cs typeface="Times New Roman"/>
              </a:rPr>
              <a:t>e  </a:t>
            </a:r>
            <a:r>
              <a:rPr sz="2200" spc="-20" dirty="0">
                <a:latin typeface="Times New Roman"/>
                <a:cs typeface="Times New Roman"/>
              </a:rPr>
              <a:t>workers;</a:t>
            </a:r>
            <a:r>
              <a:rPr sz="2200" spc="135" dirty="0">
                <a:latin typeface="Times New Roman"/>
                <a:cs typeface="Times New Roman"/>
              </a:rPr>
              <a:t> </a:t>
            </a:r>
            <a:r>
              <a:rPr sz="2200" spc="-15" dirty="0">
                <a:latin typeface="Times New Roman"/>
                <a:cs typeface="Times New Roman"/>
              </a:rPr>
              <a:t>analysts;</a:t>
            </a:r>
            <a:r>
              <a:rPr sz="2200" spc="85" dirty="0">
                <a:latin typeface="Times New Roman"/>
                <a:cs typeface="Times New Roman"/>
              </a:rPr>
              <a:t> </a:t>
            </a:r>
            <a:r>
              <a:rPr sz="2200" spc="-20" dirty="0">
                <a:latin typeface="Times New Roman"/>
                <a:cs typeface="Times New Roman"/>
              </a:rPr>
              <a:t>information</a:t>
            </a:r>
            <a:r>
              <a:rPr sz="2200" spc="204" dirty="0">
                <a:latin typeface="Times New Roman"/>
                <a:cs typeface="Times New Roman"/>
              </a:rPr>
              <a:t> </a:t>
            </a:r>
            <a:r>
              <a:rPr sz="2200" spc="-20" dirty="0">
                <a:latin typeface="Times New Roman"/>
                <a:cs typeface="Times New Roman"/>
              </a:rPr>
              <a:t>workers;</a:t>
            </a:r>
            <a:r>
              <a:rPr sz="2200" spc="135" dirty="0">
                <a:latin typeface="Times New Roman"/>
                <a:cs typeface="Times New Roman"/>
              </a:rPr>
              <a:t> </a:t>
            </a:r>
            <a:r>
              <a:rPr sz="2200" spc="-25" dirty="0">
                <a:latin typeface="Times New Roman"/>
                <a:cs typeface="Times New Roman"/>
              </a:rPr>
              <a:t>managers</a:t>
            </a:r>
            <a:r>
              <a:rPr sz="2200" spc="135" dirty="0">
                <a:latin typeface="Times New Roman"/>
                <a:cs typeface="Times New Roman"/>
              </a:rPr>
              <a:t> </a:t>
            </a:r>
            <a:r>
              <a:rPr sz="2200" spc="-15" dirty="0">
                <a:latin typeface="Times New Roman"/>
                <a:cs typeface="Times New Roman"/>
              </a:rPr>
              <a:t>and</a:t>
            </a:r>
            <a:r>
              <a:rPr lang="en-IN" sz="2200" spc="-15" dirty="0">
                <a:latin typeface="Times New Roman"/>
                <a:cs typeface="Times New Roman"/>
              </a:rPr>
              <a:t> </a:t>
            </a:r>
            <a:r>
              <a:rPr sz="2200" spc="-25" dirty="0">
                <a:latin typeface="Times New Roman"/>
                <a:cs typeface="Times New Roman"/>
              </a:rPr>
              <a:t>executives;</a:t>
            </a:r>
            <a:r>
              <a:rPr sz="2200" spc="240" dirty="0">
                <a:latin typeface="Times New Roman"/>
                <a:cs typeface="Times New Roman"/>
              </a:rPr>
              <a:t> </a:t>
            </a:r>
            <a:r>
              <a:rPr sz="2200" spc="-15" dirty="0">
                <a:latin typeface="Times New Roman"/>
                <a:cs typeface="Times New Roman"/>
              </a:rPr>
              <a:t>and</a:t>
            </a:r>
            <a:r>
              <a:rPr sz="2200" spc="5" dirty="0">
                <a:latin typeface="Times New Roman"/>
                <a:cs typeface="Times New Roman"/>
              </a:rPr>
              <a:t> </a:t>
            </a:r>
            <a:r>
              <a:rPr sz="2200" spc="-25" dirty="0">
                <a:latin typeface="Times New Roman"/>
                <a:cs typeface="Times New Roman"/>
              </a:rPr>
              <a:t>suppliers,</a:t>
            </a:r>
            <a:r>
              <a:rPr sz="2200" spc="204" dirty="0">
                <a:latin typeface="Times New Roman"/>
                <a:cs typeface="Times New Roman"/>
              </a:rPr>
              <a:t> </a:t>
            </a:r>
            <a:r>
              <a:rPr sz="2200" spc="-25" dirty="0">
                <a:latin typeface="Times New Roman"/>
                <a:cs typeface="Times New Roman"/>
              </a:rPr>
              <a:t>customers,</a:t>
            </a:r>
            <a:r>
              <a:rPr sz="2200" spc="210" dirty="0">
                <a:latin typeface="Times New Roman"/>
                <a:cs typeface="Times New Roman"/>
              </a:rPr>
              <a:t> </a:t>
            </a:r>
            <a:r>
              <a:rPr sz="2200" spc="-15" dirty="0">
                <a:latin typeface="Times New Roman"/>
                <a:cs typeface="Times New Roman"/>
              </a:rPr>
              <a:t>and</a:t>
            </a:r>
            <a:r>
              <a:rPr sz="2200" spc="55" dirty="0">
                <a:latin typeface="Times New Roman"/>
                <a:cs typeface="Times New Roman"/>
              </a:rPr>
              <a:t> </a:t>
            </a:r>
            <a:r>
              <a:rPr sz="2200" spc="-20" dirty="0">
                <a:latin typeface="Times New Roman"/>
                <a:cs typeface="Times New Roman"/>
              </a:rPr>
              <a:t>regulators.</a:t>
            </a:r>
            <a:endParaRPr sz="2200" dirty="0">
              <a:latin typeface="Times New Roman"/>
              <a:cs typeface="Times New Roman"/>
            </a:endParaRPr>
          </a:p>
          <a:p>
            <a:pPr marL="1099185" lvl="1" indent="-172085">
              <a:lnSpc>
                <a:spcPct val="120000"/>
              </a:lnSpc>
              <a:spcBef>
                <a:spcPts val="600"/>
              </a:spcBef>
              <a:buChar char="-"/>
              <a:tabLst>
                <a:tab pos="1099820" algn="l"/>
              </a:tabLst>
            </a:pPr>
            <a:r>
              <a:rPr sz="2200" spc="-15" dirty="0">
                <a:latin typeface="Times New Roman"/>
                <a:cs typeface="Times New Roman"/>
              </a:rPr>
              <a:t>Some</a:t>
            </a:r>
            <a:r>
              <a:rPr sz="2200" spc="70" dirty="0">
                <a:latin typeface="Times New Roman"/>
                <a:cs typeface="Times New Roman"/>
              </a:rPr>
              <a:t> </a:t>
            </a:r>
            <a:r>
              <a:rPr sz="2200" dirty="0">
                <a:latin typeface="Times New Roman"/>
                <a:cs typeface="Times New Roman"/>
              </a:rPr>
              <a:t>of</a:t>
            </a:r>
            <a:r>
              <a:rPr sz="2200" spc="15" dirty="0">
                <a:latin typeface="Times New Roman"/>
                <a:cs typeface="Times New Roman"/>
              </a:rPr>
              <a:t> </a:t>
            </a:r>
            <a:r>
              <a:rPr sz="2200" dirty="0">
                <a:latin typeface="Times New Roman"/>
                <a:cs typeface="Times New Roman"/>
              </a:rPr>
              <a:t>these</a:t>
            </a:r>
            <a:r>
              <a:rPr sz="2200" spc="70" dirty="0">
                <a:latin typeface="Times New Roman"/>
                <a:cs typeface="Times New Roman"/>
              </a:rPr>
              <a:t> </a:t>
            </a:r>
            <a:r>
              <a:rPr sz="2200" spc="-10" dirty="0">
                <a:latin typeface="Times New Roman"/>
                <a:cs typeface="Times New Roman"/>
              </a:rPr>
              <a:t>users</a:t>
            </a:r>
            <a:r>
              <a:rPr sz="2200" spc="45" dirty="0">
                <a:latin typeface="Times New Roman"/>
                <a:cs typeface="Times New Roman"/>
              </a:rPr>
              <a:t> </a:t>
            </a:r>
            <a:r>
              <a:rPr sz="2200" spc="10" dirty="0">
                <a:latin typeface="Times New Roman"/>
                <a:cs typeface="Times New Roman"/>
              </a:rPr>
              <a:t>are</a:t>
            </a:r>
            <a:r>
              <a:rPr sz="2200" spc="20" dirty="0">
                <a:latin typeface="Times New Roman"/>
                <a:cs typeface="Times New Roman"/>
              </a:rPr>
              <a:t> </a:t>
            </a:r>
            <a:r>
              <a:rPr sz="2200" dirty="0">
                <a:latin typeface="Times New Roman"/>
                <a:cs typeface="Times New Roman"/>
              </a:rPr>
              <a:t>information</a:t>
            </a:r>
            <a:r>
              <a:rPr sz="2200" spc="45" dirty="0">
                <a:latin typeface="Times New Roman"/>
                <a:cs typeface="Times New Roman"/>
              </a:rPr>
              <a:t> </a:t>
            </a:r>
            <a:r>
              <a:rPr sz="2200" spc="-5" dirty="0">
                <a:latin typeface="Times New Roman"/>
                <a:cs typeface="Times New Roman"/>
              </a:rPr>
              <a:t>producers</a:t>
            </a:r>
            <a:r>
              <a:rPr sz="2200" spc="30" dirty="0">
                <a:latin typeface="Times New Roman"/>
                <a:cs typeface="Times New Roman"/>
              </a:rPr>
              <a:t> </a:t>
            </a:r>
            <a:r>
              <a:rPr sz="2200" spc="10" dirty="0">
                <a:latin typeface="Times New Roman"/>
                <a:cs typeface="Times New Roman"/>
              </a:rPr>
              <a:t>(IT</a:t>
            </a:r>
            <a:r>
              <a:rPr sz="2200" spc="100" dirty="0">
                <a:latin typeface="Times New Roman"/>
                <a:cs typeface="Times New Roman"/>
              </a:rPr>
              <a:t> </a:t>
            </a:r>
            <a:r>
              <a:rPr sz="2200" spc="-5" dirty="0">
                <a:latin typeface="Times New Roman"/>
                <a:cs typeface="Times New Roman"/>
              </a:rPr>
              <a:t>developers</a:t>
            </a:r>
            <a:r>
              <a:rPr lang="en-IN" sz="2200" dirty="0">
                <a:latin typeface="Times New Roman"/>
                <a:cs typeface="Times New Roman"/>
              </a:rPr>
              <a:t> </a:t>
            </a:r>
            <a:r>
              <a:rPr sz="2200" spc="-15" dirty="0">
                <a:latin typeface="Times New Roman"/>
                <a:cs typeface="Times New Roman"/>
              </a:rPr>
              <a:t>and</a:t>
            </a:r>
            <a:r>
              <a:rPr sz="2200" spc="30" dirty="0">
                <a:latin typeface="Times New Roman"/>
                <a:cs typeface="Times New Roman"/>
              </a:rPr>
              <a:t> </a:t>
            </a:r>
            <a:r>
              <a:rPr sz="2200" spc="-15" dirty="0">
                <a:latin typeface="Times New Roman"/>
                <a:cs typeface="Times New Roman"/>
              </a:rPr>
              <a:t>analysts)</a:t>
            </a:r>
            <a:r>
              <a:rPr sz="2200" spc="55" dirty="0">
                <a:latin typeface="Times New Roman"/>
                <a:cs typeface="Times New Roman"/>
              </a:rPr>
              <a:t> </a:t>
            </a:r>
            <a:r>
              <a:rPr sz="2200" dirty="0">
                <a:latin typeface="Times New Roman"/>
                <a:cs typeface="Times New Roman"/>
              </a:rPr>
              <a:t>.</a:t>
            </a:r>
          </a:p>
          <a:p>
            <a:pPr marL="1137285" marR="897255" lvl="1" indent="-210185">
              <a:lnSpc>
                <a:spcPct val="120000"/>
              </a:lnSpc>
              <a:spcBef>
                <a:spcPts val="600"/>
              </a:spcBef>
              <a:buChar char="-"/>
              <a:tabLst>
                <a:tab pos="1093470" algn="l"/>
              </a:tabLst>
            </a:pPr>
            <a:r>
              <a:rPr sz="2200" spc="-20" dirty="0">
                <a:latin typeface="Times New Roman"/>
                <a:cs typeface="Times New Roman"/>
              </a:rPr>
              <a:t>Other</a:t>
            </a:r>
            <a:r>
              <a:rPr sz="2200" spc="75" dirty="0">
                <a:latin typeface="Times New Roman"/>
                <a:cs typeface="Times New Roman"/>
              </a:rPr>
              <a:t> </a:t>
            </a:r>
            <a:r>
              <a:rPr sz="2200" spc="-15" dirty="0">
                <a:latin typeface="Times New Roman"/>
                <a:cs typeface="Times New Roman"/>
              </a:rPr>
              <a:t>users</a:t>
            </a:r>
            <a:r>
              <a:rPr lang="en-IN" sz="2200" spc="-15" dirty="0">
                <a:latin typeface="Times New Roman"/>
                <a:cs typeface="Times New Roman"/>
              </a:rPr>
              <a:t> - </a:t>
            </a:r>
            <a:r>
              <a:rPr sz="2200" spc="-15" dirty="0">
                <a:latin typeface="Times New Roman"/>
                <a:cs typeface="Times New Roman"/>
              </a:rPr>
              <a:t>including</a:t>
            </a:r>
            <a:r>
              <a:rPr sz="2200" spc="215" dirty="0">
                <a:latin typeface="Times New Roman"/>
                <a:cs typeface="Times New Roman"/>
              </a:rPr>
              <a:t> </a:t>
            </a:r>
            <a:r>
              <a:rPr sz="2200" spc="-25" dirty="0">
                <a:latin typeface="Times New Roman"/>
                <a:cs typeface="Times New Roman"/>
              </a:rPr>
              <a:t>managers</a:t>
            </a:r>
            <a:r>
              <a:rPr sz="2200" spc="145" dirty="0">
                <a:latin typeface="Times New Roman"/>
                <a:cs typeface="Times New Roman"/>
              </a:rPr>
              <a:t> </a:t>
            </a:r>
            <a:r>
              <a:rPr sz="2200" spc="-15" dirty="0">
                <a:latin typeface="Times New Roman"/>
                <a:cs typeface="Times New Roman"/>
              </a:rPr>
              <a:t>and</a:t>
            </a:r>
            <a:r>
              <a:rPr sz="2200" spc="55" dirty="0">
                <a:latin typeface="Times New Roman"/>
                <a:cs typeface="Times New Roman"/>
              </a:rPr>
              <a:t> </a:t>
            </a:r>
            <a:r>
              <a:rPr sz="2200" spc="-20" dirty="0">
                <a:latin typeface="Times New Roman"/>
                <a:cs typeface="Times New Roman"/>
              </a:rPr>
              <a:t>executives</a:t>
            </a:r>
            <a:r>
              <a:rPr lang="en-IN" sz="2200" spc="-20" dirty="0">
                <a:latin typeface="Times New Roman"/>
                <a:cs typeface="Times New Roman"/>
              </a:rPr>
              <a:t> - </a:t>
            </a:r>
            <a:r>
              <a:rPr sz="2200" spc="-20" dirty="0">
                <a:latin typeface="Times New Roman"/>
                <a:cs typeface="Times New Roman"/>
              </a:rPr>
              <a:t>are </a:t>
            </a:r>
            <a:r>
              <a:rPr sz="2200" spc="-535" dirty="0">
                <a:latin typeface="Times New Roman"/>
                <a:cs typeface="Times New Roman"/>
              </a:rPr>
              <a:t> </a:t>
            </a:r>
            <a:r>
              <a:rPr sz="2200" spc="-20" dirty="0">
                <a:latin typeface="Times New Roman"/>
                <a:cs typeface="Times New Roman"/>
              </a:rPr>
              <a:t>information</a:t>
            </a:r>
            <a:r>
              <a:rPr sz="2200" spc="204" dirty="0">
                <a:latin typeface="Times New Roman"/>
                <a:cs typeface="Times New Roman"/>
              </a:rPr>
              <a:t> </a:t>
            </a:r>
            <a:r>
              <a:rPr sz="2200" spc="-30" dirty="0">
                <a:latin typeface="Times New Roman"/>
                <a:cs typeface="Times New Roman"/>
              </a:rPr>
              <a:t>consumers.</a:t>
            </a:r>
            <a:endParaRPr sz="2200" dirty="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293179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Warehouse</a:t>
            </a:r>
            <a:endParaRPr sz="3200">
              <a:latin typeface="Times New Roman"/>
              <a:cs typeface="Times New Roman"/>
            </a:endParaRPr>
          </a:p>
        </p:txBody>
      </p:sp>
      <p:sp>
        <p:nvSpPr>
          <p:cNvPr id="3" name="object 3"/>
          <p:cNvSpPr txBox="1">
            <a:spLocks noGrp="1"/>
          </p:cNvSpPr>
          <p:nvPr>
            <p:ph type="body" idx="1"/>
          </p:nvPr>
        </p:nvSpPr>
        <p:spPr>
          <a:xfrm>
            <a:off x="520065" y="1407614"/>
            <a:ext cx="8103869" cy="2701498"/>
          </a:xfrm>
          <a:prstGeom prst="rect">
            <a:avLst/>
          </a:prstGeom>
        </p:spPr>
        <p:txBody>
          <a:bodyPr vert="horz" wrap="square" lIns="0" tIns="104891" rIns="0" bIns="0" rtlCol="0">
            <a:spAutoFit/>
          </a:bodyPr>
          <a:lstStyle/>
          <a:p>
            <a:pPr marL="39370">
              <a:lnSpc>
                <a:spcPct val="100000"/>
              </a:lnSpc>
              <a:spcBef>
                <a:spcPts val="100"/>
              </a:spcBef>
            </a:pPr>
            <a:r>
              <a:rPr spc="-5" dirty="0">
                <a:solidFill>
                  <a:srgbClr val="006FC0"/>
                </a:solidFill>
              </a:rPr>
              <a:t>Benefits</a:t>
            </a:r>
            <a:r>
              <a:rPr spc="40" dirty="0">
                <a:solidFill>
                  <a:srgbClr val="006FC0"/>
                </a:solidFill>
              </a:rPr>
              <a:t> </a:t>
            </a:r>
            <a:r>
              <a:rPr dirty="0">
                <a:solidFill>
                  <a:srgbClr val="006FC0"/>
                </a:solidFill>
              </a:rPr>
              <a:t>of</a:t>
            </a:r>
            <a:r>
              <a:rPr spc="-45" dirty="0">
                <a:solidFill>
                  <a:srgbClr val="006FC0"/>
                </a:solidFill>
              </a:rPr>
              <a:t> </a:t>
            </a:r>
            <a:r>
              <a:rPr dirty="0">
                <a:solidFill>
                  <a:srgbClr val="006FC0"/>
                </a:solidFill>
              </a:rPr>
              <a:t>Data </a:t>
            </a:r>
            <a:r>
              <a:rPr spc="-15" dirty="0">
                <a:solidFill>
                  <a:srgbClr val="006FC0"/>
                </a:solidFill>
              </a:rPr>
              <a:t>Warehouse</a:t>
            </a:r>
          </a:p>
          <a:p>
            <a:pPr marL="26670">
              <a:lnSpc>
                <a:spcPct val="100000"/>
              </a:lnSpc>
            </a:pPr>
            <a:endParaRPr sz="1800" dirty="0"/>
          </a:p>
          <a:p>
            <a:pPr marL="496570" indent="-457834">
              <a:lnSpc>
                <a:spcPct val="100000"/>
              </a:lnSpc>
              <a:buAutoNum type="arabicPeriod"/>
              <a:tabLst>
                <a:tab pos="497205" algn="l"/>
                <a:tab pos="497840" algn="l"/>
                <a:tab pos="1094740" algn="l"/>
                <a:tab pos="1805939" algn="l"/>
                <a:tab pos="2339975" algn="l"/>
                <a:tab pos="3204210" algn="l"/>
                <a:tab pos="4138295" algn="l"/>
                <a:tab pos="4747895" algn="l"/>
                <a:tab pos="5726430" algn="l"/>
                <a:tab pos="6279515" algn="l"/>
                <a:tab pos="7080250" algn="l"/>
                <a:tab pos="7562850" algn="l"/>
              </a:tabLst>
            </a:pPr>
            <a:r>
              <a:rPr b="0" dirty="0">
                <a:solidFill>
                  <a:srgbClr val="000000"/>
                </a:solidFill>
                <a:latin typeface="Times New Roman"/>
                <a:cs typeface="Times New Roman"/>
              </a:rPr>
              <a:t>End	</a:t>
            </a:r>
            <a:r>
              <a:rPr b="0" spc="-55" dirty="0">
                <a:solidFill>
                  <a:srgbClr val="000000"/>
                </a:solidFill>
                <a:latin typeface="Times New Roman"/>
                <a:cs typeface="Times New Roman"/>
              </a:rPr>
              <a:t>u</a:t>
            </a:r>
            <a:r>
              <a:rPr b="0" spc="-10" dirty="0">
                <a:solidFill>
                  <a:srgbClr val="000000"/>
                </a:solidFill>
                <a:latin typeface="Times New Roman"/>
                <a:cs typeface="Times New Roman"/>
              </a:rPr>
              <a:t>s</a:t>
            </a:r>
            <a:r>
              <a:rPr b="0" spc="-30" dirty="0">
                <a:solidFill>
                  <a:srgbClr val="000000"/>
                </a:solidFill>
                <a:latin typeface="Times New Roman"/>
                <a:cs typeface="Times New Roman"/>
              </a:rPr>
              <a:t>e</a:t>
            </a:r>
            <a:r>
              <a:rPr b="0" spc="15" dirty="0">
                <a:solidFill>
                  <a:srgbClr val="000000"/>
                </a:solidFill>
                <a:latin typeface="Times New Roman"/>
                <a:cs typeface="Times New Roman"/>
              </a:rPr>
              <a:t>r</a:t>
            </a:r>
            <a:r>
              <a:rPr b="0" dirty="0">
                <a:solidFill>
                  <a:srgbClr val="000000"/>
                </a:solidFill>
                <a:latin typeface="Times New Roman"/>
                <a:cs typeface="Times New Roman"/>
              </a:rPr>
              <a:t>s	</a:t>
            </a:r>
            <a:r>
              <a:rPr b="0" spc="-30" dirty="0">
                <a:solidFill>
                  <a:srgbClr val="000000"/>
                </a:solidFill>
                <a:latin typeface="Times New Roman"/>
                <a:cs typeface="Times New Roman"/>
              </a:rPr>
              <a:t>c</a:t>
            </a:r>
            <a:r>
              <a:rPr b="0" spc="70" dirty="0">
                <a:solidFill>
                  <a:srgbClr val="000000"/>
                </a:solidFill>
                <a:latin typeface="Times New Roman"/>
                <a:cs typeface="Times New Roman"/>
              </a:rPr>
              <a:t>a</a:t>
            </a:r>
            <a:r>
              <a:rPr b="0" dirty="0">
                <a:solidFill>
                  <a:srgbClr val="000000"/>
                </a:solidFill>
                <a:latin typeface="Times New Roman"/>
                <a:cs typeface="Times New Roman"/>
              </a:rPr>
              <a:t>n	</a:t>
            </a:r>
            <a:r>
              <a:rPr b="0" spc="20" dirty="0">
                <a:solidFill>
                  <a:srgbClr val="000000"/>
                </a:solidFill>
                <a:latin typeface="Times New Roman"/>
                <a:cs typeface="Times New Roman"/>
              </a:rPr>
              <a:t>a</a:t>
            </a:r>
            <a:r>
              <a:rPr b="0" spc="-30" dirty="0">
                <a:solidFill>
                  <a:srgbClr val="000000"/>
                </a:solidFill>
                <a:latin typeface="Times New Roman"/>
                <a:cs typeface="Times New Roman"/>
              </a:rPr>
              <a:t>c</a:t>
            </a:r>
            <a:r>
              <a:rPr b="0" spc="20" dirty="0">
                <a:solidFill>
                  <a:srgbClr val="000000"/>
                </a:solidFill>
                <a:latin typeface="Times New Roman"/>
                <a:cs typeface="Times New Roman"/>
              </a:rPr>
              <a:t>c</a:t>
            </a:r>
            <a:r>
              <a:rPr b="0" spc="-30" dirty="0">
                <a:solidFill>
                  <a:srgbClr val="000000"/>
                </a:solidFill>
                <a:latin typeface="Times New Roman"/>
                <a:cs typeface="Times New Roman"/>
              </a:rPr>
              <a:t>e</a:t>
            </a:r>
            <a:r>
              <a:rPr b="0" spc="-10" dirty="0">
                <a:solidFill>
                  <a:srgbClr val="000000"/>
                </a:solidFill>
                <a:latin typeface="Times New Roman"/>
                <a:cs typeface="Times New Roman"/>
              </a:rPr>
              <a:t>s</a:t>
            </a:r>
            <a:r>
              <a:rPr b="0" dirty="0">
                <a:solidFill>
                  <a:srgbClr val="000000"/>
                </a:solidFill>
                <a:latin typeface="Times New Roman"/>
                <a:cs typeface="Times New Roman"/>
              </a:rPr>
              <a:t>s	</a:t>
            </a:r>
            <a:r>
              <a:rPr b="0" spc="-55" dirty="0">
                <a:solidFill>
                  <a:srgbClr val="000000"/>
                </a:solidFill>
                <a:latin typeface="Times New Roman"/>
                <a:cs typeface="Times New Roman"/>
              </a:rPr>
              <a:t>n</a:t>
            </a:r>
            <a:r>
              <a:rPr b="0" spc="20" dirty="0">
                <a:solidFill>
                  <a:srgbClr val="000000"/>
                </a:solidFill>
                <a:latin typeface="Times New Roman"/>
                <a:cs typeface="Times New Roman"/>
              </a:rPr>
              <a:t>ee</a:t>
            </a:r>
            <a:r>
              <a:rPr b="0" spc="-55" dirty="0">
                <a:solidFill>
                  <a:srgbClr val="000000"/>
                </a:solidFill>
                <a:latin typeface="Times New Roman"/>
                <a:cs typeface="Times New Roman"/>
              </a:rPr>
              <a:t>d</a:t>
            </a:r>
            <a:r>
              <a:rPr b="0" spc="20" dirty="0">
                <a:solidFill>
                  <a:srgbClr val="000000"/>
                </a:solidFill>
                <a:latin typeface="Times New Roman"/>
                <a:cs typeface="Times New Roman"/>
              </a:rPr>
              <a:t>e</a:t>
            </a:r>
            <a:r>
              <a:rPr b="0" dirty="0">
                <a:solidFill>
                  <a:srgbClr val="000000"/>
                </a:solidFill>
                <a:latin typeface="Times New Roman"/>
                <a:cs typeface="Times New Roman"/>
              </a:rPr>
              <a:t>d	</a:t>
            </a:r>
            <a:r>
              <a:rPr b="0" spc="-55" dirty="0">
                <a:solidFill>
                  <a:srgbClr val="000000"/>
                </a:solidFill>
                <a:latin typeface="Times New Roman"/>
                <a:cs typeface="Times New Roman"/>
              </a:rPr>
              <a:t>d</a:t>
            </a:r>
            <a:r>
              <a:rPr b="0" spc="20" dirty="0">
                <a:solidFill>
                  <a:srgbClr val="000000"/>
                </a:solidFill>
                <a:latin typeface="Times New Roman"/>
                <a:cs typeface="Times New Roman"/>
              </a:rPr>
              <a:t>a</a:t>
            </a:r>
            <a:r>
              <a:rPr b="0" spc="-15" dirty="0">
                <a:solidFill>
                  <a:srgbClr val="000000"/>
                </a:solidFill>
                <a:latin typeface="Times New Roman"/>
                <a:cs typeface="Times New Roman"/>
              </a:rPr>
              <a:t>t</a:t>
            </a:r>
            <a:r>
              <a:rPr b="0" dirty="0">
                <a:solidFill>
                  <a:srgbClr val="000000"/>
                </a:solidFill>
                <a:latin typeface="Times New Roman"/>
                <a:cs typeface="Times New Roman"/>
              </a:rPr>
              <a:t>a	q</a:t>
            </a:r>
            <a:r>
              <a:rPr b="0" spc="-50" dirty="0">
                <a:solidFill>
                  <a:srgbClr val="000000"/>
                </a:solidFill>
                <a:latin typeface="Times New Roman"/>
                <a:cs typeface="Times New Roman"/>
              </a:rPr>
              <a:t>u</a:t>
            </a:r>
            <a:r>
              <a:rPr b="0" spc="35" dirty="0">
                <a:solidFill>
                  <a:srgbClr val="000000"/>
                </a:solidFill>
                <a:latin typeface="Times New Roman"/>
                <a:cs typeface="Times New Roman"/>
              </a:rPr>
              <a:t>i</a:t>
            </a:r>
            <a:r>
              <a:rPr b="0" spc="20" dirty="0">
                <a:solidFill>
                  <a:srgbClr val="000000"/>
                </a:solidFill>
                <a:latin typeface="Times New Roman"/>
                <a:cs typeface="Times New Roman"/>
              </a:rPr>
              <a:t>c</a:t>
            </a:r>
            <a:r>
              <a:rPr b="0" spc="-50" dirty="0">
                <a:solidFill>
                  <a:srgbClr val="000000"/>
                </a:solidFill>
                <a:latin typeface="Times New Roman"/>
                <a:cs typeface="Times New Roman"/>
              </a:rPr>
              <a:t>k</a:t>
            </a:r>
            <a:r>
              <a:rPr b="0" spc="35" dirty="0">
                <a:solidFill>
                  <a:srgbClr val="000000"/>
                </a:solidFill>
                <a:latin typeface="Times New Roman"/>
                <a:cs typeface="Times New Roman"/>
              </a:rPr>
              <a:t>l</a:t>
            </a:r>
            <a:r>
              <a:rPr b="0" dirty="0">
                <a:solidFill>
                  <a:srgbClr val="000000"/>
                </a:solidFill>
                <a:latin typeface="Times New Roman"/>
                <a:cs typeface="Times New Roman"/>
              </a:rPr>
              <a:t>y	</a:t>
            </a:r>
            <a:r>
              <a:rPr b="0" spc="20" dirty="0">
                <a:solidFill>
                  <a:srgbClr val="000000"/>
                </a:solidFill>
                <a:latin typeface="Times New Roman"/>
                <a:cs typeface="Times New Roman"/>
              </a:rPr>
              <a:t>a</a:t>
            </a:r>
            <a:r>
              <a:rPr b="0" dirty="0">
                <a:solidFill>
                  <a:srgbClr val="000000"/>
                </a:solidFill>
                <a:latin typeface="Times New Roman"/>
                <a:cs typeface="Times New Roman"/>
              </a:rPr>
              <a:t>nd	</a:t>
            </a:r>
            <a:r>
              <a:rPr b="0" spc="-30" dirty="0">
                <a:solidFill>
                  <a:srgbClr val="000000"/>
                </a:solidFill>
                <a:latin typeface="Times New Roman"/>
                <a:cs typeface="Times New Roman"/>
              </a:rPr>
              <a:t>e</a:t>
            </a:r>
            <a:r>
              <a:rPr b="0" spc="20" dirty="0">
                <a:solidFill>
                  <a:srgbClr val="000000"/>
                </a:solidFill>
                <a:latin typeface="Times New Roman"/>
                <a:cs typeface="Times New Roman"/>
              </a:rPr>
              <a:t>a</a:t>
            </a:r>
            <a:r>
              <a:rPr b="0" spc="-10" dirty="0">
                <a:solidFill>
                  <a:srgbClr val="000000"/>
                </a:solidFill>
                <a:latin typeface="Times New Roman"/>
                <a:cs typeface="Times New Roman"/>
              </a:rPr>
              <a:t>s</a:t>
            </a:r>
            <a:r>
              <a:rPr b="0" spc="-15" dirty="0">
                <a:solidFill>
                  <a:srgbClr val="000000"/>
                </a:solidFill>
                <a:latin typeface="Times New Roman"/>
                <a:cs typeface="Times New Roman"/>
              </a:rPr>
              <a:t>i</a:t>
            </a:r>
            <a:r>
              <a:rPr b="0" spc="35" dirty="0">
                <a:solidFill>
                  <a:srgbClr val="000000"/>
                </a:solidFill>
                <a:latin typeface="Times New Roman"/>
                <a:cs typeface="Times New Roman"/>
              </a:rPr>
              <a:t>l</a:t>
            </a:r>
            <a:r>
              <a:rPr b="0" dirty="0">
                <a:solidFill>
                  <a:srgbClr val="000000"/>
                </a:solidFill>
                <a:latin typeface="Times New Roman"/>
                <a:cs typeface="Times New Roman"/>
              </a:rPr>
              <a:t>y	</a:t>
            </a:r>
            <a:r>
              <a:rPr b="0" spc="-50" dirty="0">
                <a:solidFill>
                  <a:srgbClr val="000000"/>
                </a:solidFill>
                <a:latin typeface="Times New Roman"/>
                <a:cs typeface="Times New Roman"/>
              </a:rPr>
              <a:t>v</a:t>
            </a:r>
            <a:r>
              <a:rPr b="0" spc="-15" dirty="0">
                <a:solidFill>
                  <a:srgbClr val="000000"/>
                </a:solidFill>
                <a:latin typeface="Times New Roman"/>
                <a:cs typeface="Times New Roman"/>
              </a:rPr>
              <a:t>i</a:t>
            </a:r>
            <a:r>
              <a:rPr b="0" dirty="0">
                <a:solidFill>
                  <a:srgbClr val="000000"/>
                </a:solidFill>
                <a:latin typeface="Times New Roman"/>
                <a:cs typeface="Times New Roman"/>
              </a:rPr>
              <a:t>a	</a:t>
            </a:r>
            <a:r>
              <a:rPr b="0" spc="20" dirty="0">
                <a:solidFill>
                  <a:srgbClr val="000000"/>
                </a:solidFill>
                <a:latin typeface="Times New Roman"/>
                <a:cs typeface="Times New Roman"/>
              </a:rPr>
              <a:t>W</a:t>
            </a:r>
            <a:r>
              <a:rPr b="0" spc="-30" dirty="0">
                <a:solidFill>
                  <a:srgbClr val="000000"/>
                </a:solidFill>
                <a:latin typeface="Times New Roman"/>
                <a:cs typeface="Times New Roman"/>
              </a:rPr>
              <a:t>e</a:t>
            </a:r>
            <a:r>
              <a:rPr b="0" dirty="0">
                <a:solidFill>
                  <a:srgbClr val="000000"/>
                </a:solidFill>
                <a:latin typeface="Times New Roman"/>
                <a:cs typeface="Times New Roman"/>
              </a:rPr>
              <a:t>b</a:t>
            </a:r>
          </a:p>
          <a:p>
            <a:pPr marL="496570">
              <a:lnSpc>
                <a:spcPct val="100000"/>
              </a:lnSpc>
              <a:spcBef>
                <a:spcPts val="465"/>
              </a:spcBef>
            </a:pPr>
            <a:r>
              <a:rPr b="0" spc="-15" dirty="0">
                <a:solidFill>
                  <a:srgbClr val="000000"/>
                </a:solidFill>
                <a:latin typeface="Times New Roman"/>
                <a:cs typeface="Times New Roman"/>
              </a:rPr>
              <a:t>browsers</a:t>
            </a:r>
            <a:r>
              <a:rPr b="0" spc="100" dirty="0">
                <a:solidFill>
                  <a:srgbClr val="000000"/>
                </a:solidFill>
                <a:latin typeface="Times New Roman"/>
                <a:cs typeface="Times New Roman"/>
              </a:rPr>
              <a:t> </a:t>
            </a:r>
            <a:r>
              <a:rPr b="0" spc="-15" dirty="0">
                <a:solidFill>
                  <a:srgbClr val="000000"/>
                </a:solidFill>
                <a:latin typeface="Times New Roman"/>
                <a:cs typeface="Times New Roman"/>
              </a:rPr>
              <a:t>because</a:t>
            </a:r>
            <a:r>
              <a:rPr b="0" spc="70" dirty="0">
                <a:solidFill>
                  <a:srgbClr val="000000"/>
                </a:solidFill>
                <a:latin typeface="Times New Roman"/>
                <a:cs typeface="Times New Roman"/>
              </a:rPr>
              <a:t> </a:t>
            </a:r>
            <a:r>
              <a:rPr b="0" spc="-25" dirty="0">
                <a:solidFill>
                  <a:srgbClr val="000000"/>
                </a:solidFill>
                <a:latin typeface="Times New Roman"/>
                <a:cs typeface="Times New Roman"/>
              </a:rPr>
              <a:t>these</a:t>
            </a:r>
            <a:r>
              <a:rPr b="0" spc="70" dirty="0">
                <a:solidFill>
                  <a:srgbClr val="000000"/>
                </a:solidFill>
                <a:latin typeface="Times New Roman"/>
                <a:cs typeface="Times New Roman"/>
              </a:rPr>
              <a:t> </a:t>
            </a:r>
            <a:r>
              <a:rPr b="0" spc="-15" dirty="0">
                <a:solidFill>
                  <a:srgbClr val="000000"/>
                </a:solidFill>
                <a:latin typeface="Times New Roman"/>
                <a:cs typeface="Times New Roman"/>
              </a:rPr>
              <a:t>data</a:t>
            </a:r>
            <a:r>
              <a:rPr b="0" spc="25" dirty="0">
                <a:solidFill>
                  <a:srgbClr val="000000"/>
                </a:solidFill>
                <a:latin typeface="Times New Roman"/>
                <a:cs typeface="Times New Roman"/>
              </a:rPr>
              <a:t> </a:t>
            </a:r>
            <a:r>
              <a:rPr b="0" spc="10" dirty="0">
                <a:solidFill>
                  <a:srgbClr val="000000"/>
                </a:solidFill>
                <a:latin typeface="Times New Roman"/>
                <a:cs typeface="Times New Roman"/>
              </a:rPr>
              <a:t>are</a:t>
            </a:r>
            <a:r>
              <a:rPr b="0" spc="-25" dirty="0">
                <a:solidFill>
                  <a:srgbClr val="000000"/>
                </a:solidFill>
                <a:latin typeface="Times New Roman"/>
                <a:cs typeface="Times New Roman"/>
              </a:rPr>
              <a:t> </a:t>
            </a:r>
            <a:r>
              <a:rPr b="0" spc="-20" dirty="0">
                <a:solidFill>
                  <a:srgbClr val="000000"/>
                </a:solidFill>
                <a:latin typeface="Times New Roman"/>
                <a:cs typeface="Times New Roman"/>
              </a:rPr>
              <a:t>located</a:t>
            </a:r>
            <a:r>
              <a:rPr b="0" spc="110" dirty="0">
                <a:solidFill>
                  <a:srgbClr val="000000"/>
                </a:solidFill>
                <a:latin typeface="Times New Roman"/>
                <a:cs typeface="Times New Roman"/>
              </a:rPr>
              <a:t> </a:t>
            </a:r>
            <a:r>
              <a:rPr b="0" spc="-10" dirty="0">
                <a:solidFill>
                  <a:srgbClr val="000000"/>
                </a:solidFill>
                <a:latin typeface="Times New Roman"/>
                <a:cs typeface="Times New Roman"/>
              </a:rPr>
              <a:t>in</a:t>
            </a:r>
            <a:r>
              <a:rPr b="0" dirty="0">
                <a:solidFill>
                  <a:srgbClr val="000000"/>
                </a:solidFill>
                <a:latin typeface="Times New Roman"/>
                <a:cs typeface="Times New Roman"/>
              </a:rPr>
              <a:t> </a:t>
            </a:r>
            <a:r>
              <a:rPr b="0" spc="-35" dirty="0">
                <a:solidFill>
                  <a:srgbClr val="000000"/>
                </a:solidFill>
                <a:latin typeface="Times New Roman"/>
                <a:cs typeface="Times New Roman"/>
              </a:rPr>
              <a:t>one</a:t>
            </a:r>
            <a:r>
              <a:rPr b="0" spc="125" dirty="0">
                <a:solidFill>
                  <a:srgbClr val="000000"/>
                </a:solidFill>
                <a:latin typeface="Times New Roman"/>
                <a:cs typeface="Times New Roman"/>
              </a:rPr>
              <a:t> </a:t>
            </a:r>
            <a:r>
              <a:rPr b="0" spc="-20" dirty="0">
                <a:solidFill>
                  <a:srgbClr val="000000"/>
                </a:solidFill>
                <a:latin typeface="Times New Roman"/>
                <a:cs typeface="Times New Roman"/>
              </a:rPr>
              <a:t>place.</a:t>
            </a:r>
          </a:p>
          <a:p>
            <a:pPr marL="496570" indent="-457834">
              <a:lnSpc>
                <a:spcPct val="100000"/>
              </a:lnSpc>
              <a:spcBef>
                <a:spcPts val="465"/>
              </a:spcBef>
              <a:buAutoNum type="arabicPeriod" startAt="2"/>
              <a:tabLst>
                <a:tab pos="497205" algn="l"/>
                <a:tab pos="497840" algn="l"/>
              </a:tabLst>
            </a:pPr>
            <a:r>
              <a:rPr b="0" dirty="0">
                <a:solidFill>
                  <a:srgbClr val="000000"/>
                </a:solidFill>
                <a:latin typeface="Times New Roman"/>
                <a:cs typeface="Times New Roman"/>
              </a:rPr>
              <a:t>End</a:t>
            </a:r>
            <a:r>
              <a:rPr b="0" spc="350" dirty="0">
                <a:solidFill>
                  <a:srgbClr val="000000"/>
                </a:solidFill>
                <a:latin typeface="Times New Roman"/>
                <a:cs typeface="Times New Roman"/>
              </a:rPr>
              <a:t> </a:t>
            </a:r>
            <a:r>
              <a:rPr b="0" spc="-5" dirty="0">
                <a:solidFill>
                  <a:srgbClr val="000000"/>
                </a:solidFill>
                <a:latin typeface="Times New Roman"/>
                <a:cs typeface="Times New Roman"/>
              </a:rPr>
              <a:t>users</a:t>
            </a:r>
            <a:r>
              <a:rPr b="0" spc="395" dirty="0">
                <a:solidFill>
                  <a:srgbClr val="000000"/>
                </a:solidFill>
                <a:latin typeface="Times New Roman"/>
                <a:cs typeface="Times New Roman"/>
              </a:rPr>
              <a:t> </a:t>
            </a:r>
            <a:r>
              <a:rPr b="0" spc="-5" dirty="0">
                <a:solidFill>
                  <a:srgbClr val="000000"/>
                </a:solidFill>
                <a:latin typeface="Times New Roman"/>
                <a:cs typeface="Times New Roman"/>
              </a:rPr>
              <a:t>can</a:t>
            </a:r>
            <a:r>
              <a:rPr b="0" spc="350" dirty="0">
                <a:solidFill>
                  <a:srgbClr val="000000"/>
                </a:solidFill>
                <a:latin typeface="Times New Roman"/>
                <a:cs typeface="Times New Roman"/>
              </a:rPr>
              <a:t> </a:t>
            </a:r>
            <a:r>
              <a:rPr b="0" spc="-5" dirty="0">
                <a:solidFill>
                  <a:srgbClr val="000000"/>
                </a:solidFill>
                <a:latin typeface="Times New Roman"/>
                <a:cs typeface="Times New Roman"/>
              </a:rPr>
              <a:t>conduct</a:t>
            </a:r>
            <a:r>
              <a:rPr b="0" spc="395" dirty="0">
                <a:solidFill>
                  <a:srgbClr val="000000"/>
                </a:solidFill>
                <a:latin typeface="Times New Roman"/>
                <a:cs typeface="Times New Roman"/>
              </a:rPr>
              <a:t> </a:t>
            </a:r>
            <a:r>
              <a:rPr b="0" spc="-10" dirty="0">
                <a:solidFill>
                  <a:srgbClr val="000000"/>
                </a:solidFill>
                <a:latin typeface="Times New Roman"/>
                <a:cs typeface="Times New Roman"/>
              </a:rPr>
              <a:t>extensive</a:t>
            </a:r>
            <a:r>
              <a:rPr b="0" spc="390" dirty="0">
                <a:solidFill>
                  <a:srgbClr val="000000"/>
                </a:solidFill>
                <a:latin typeface="Times New Roman"/>
                <a:cs typeface="Times New Roman"/>
              </a:rPr>
              <a:t> </a:t>
            </a:r>
            <a:r>
              <a:rPr b="0" spc="-10" dirty="0">
                <a:solidFill>
                  <a:srgbClr val="000000"/>
                </a:solidFill>
                <a:latin typeface="Times New Roman"/>
                <a:cs typeface="Times New Roman"/>
              </a:rPr>
              <a:t>analysis</a:t>
            </a:r>
            <a:r>
              <a:rPr b="0" spc="405" dirty="0">
                <a:solidFill>
                  <a:srgbClr val="000000"/>
                </a:solidFill>
                <a:latin typeface="Times New Roman"/>
                <a:cs typeface="Times New Roman"/>
              </a:rPr>
              <a:t> </a:t>
            </a:r>
            <a:r>
              <a:rPr b="0" spc="5" dirty="0">
                <a:solidFill>
                  <a:srgbClr val="000000"/>
                </a:solidFill>
                <a:latin typeface="Times New Roman"/>
                <a:cs typeface="Times New Roman"/>
              </a:rPr>
              <a:t>with</a:t>
            </a:r>
            <a:r>
              <a:rPr b="0" spc="355" dirty="0">
                <a:solidFill>
                  <a:srgbClr val="000000"/>
                </a:solidFill>
                <a:latin typeface="Times New Roman"/>
                <a:cs typeface="Times New Roman"/>
              </a:rPr>
              <a:t> </a:t>
            </a:r>
            <a:r>
              <a:rPr b="0" spc="-15" dirty="0">
                <a:solidFill>
                  <a:srgbClr val="000000"/>
                </a:solidFill>
                <a:latin typeface="Times New Roman"/>
                <a:cs typeface="Times New Roman"/>
              </a:rPr>
              <a:t>data</a:t>
            </a:r>
            <a:r>
              <a:rPr b="0" spc="375" dirty="0">
                <a:solidFill>
                  <a:srgbClr val="000000"/>
                </a:solidFill>
                <a:latin typeface="Times New Roman"/>
                <a:cs typeface="Times New Roman"/>
              </a:rPr>
              <a:t> </a:t>
            </a:r>
            <a:r>
              <a:rPr b="0" spc="20" dirty="0">
                <a:solidFill>
                  <a:srgbClr val="000000"/>
                </a:solidFill>
                <a:latin typeface="Times New Roman"/>
                <a:cs typeface="Times New Roman"/>
              </a:rPr>
              <a:t>in</a:t>
            </a:r>
            <a:r>
              <a:rPr b="0" spc="350" dirty="0">
                <a:solidFill>
                  <a:srgbClr val="000000"/>
                </a:solidFill>
                <a:latin typeface="Times New Roman"/>
                <a:cs typeface="Times New Roman"/>
              </a:rPr>
              <a:t> </a:t>
            </a:r>
            <a:r>
              <a:rPr b="0" spc="-20" dirty="0">
                <a:solidFill>
                  <a:srgbClr val="000000"/>
                </a:solidFill>
                <a:latin typeface="Times New Roman"/>
                <a:cs typeface="Times New Roman"/>
              </a:rPr>
              <a:t>ways</a:t>
            </a:r>
            <a:r>
              <a:rPr b="0" spc="395" dirty="0">
                <a:solidFill>
                  <a:srgbClr val="000000"/>
                </a:solidFill>
                <a:latin typeface="Times New Roman"/>
                <a:cs typeface="Times New Roman"/>
              </a:rPr>
              <a:t> </a:t>
            </a:r>
            <a:r>
              <a:rPr b="0" dirty="0">
                <a:solidFill>
                  <a:srgbClr val="000000"/>
                </a:solidFill>
                <a:latin typeface="Times New Roman"/>
                <a:cs typeface="Times New Roman"/>
              </a:rPr>
              <a:t>that</a:t>
            </a:r>
          </a:p>
          <a:p>
            <a:pPr marL="496570">
              <a:lnSpc>
                <a:spcPct val="100000"/>
              </a:lnSpc>
              <a:spcBef>
                <a:spcPts val="459"/>
              </a:spcBef>
            </a:pPr>
            <a:r>
              <a:rPr b="0" spc="-15" dirty="0">
                <a:solidFill>
                  <a:srgbClr val="000000"/>
                </a:solidFill>
                <a:latin typeface="Times New Roman"/>
                <a:cs typeface="Times New Roman"/>
              </a:rPr>
              <a:t>were</a:t>
            </a:r>
            <a:r>
              <a:rPr b="0" spc="60" dirty="0">
                <a:solidFill>
                  <a:srgbClr val="000000"/>
                </a:solidFill>
                <a:latin typeface="Times New Roman"/>
                <a:cs typeface="Times New Roman"/>
              </a:rPr>
              <a:t> </a:t>
            </a:r>
            <a:r>
              <a:rPr b="0" spc="-40" dirty="0">
                <a:solidFill>
                  <a:srgbClr val="000000"/>
                </a:solidFill>
                <a:latin typeface="Times New Roman"/>
                <a:cs typeface="Times New Roman"/>
              </a:rPr>
              <a:t>not</a:t>
            </a:r>
            <a:r>
              <a:rPr b="0" spc="70" dirty="0">
                <a:solidFill>
                  <a:srgbClr val="000000"/>
                </a:solidFill>
                <a:latin typeface="Times New Roman"/>
                <a:cs typeface="Times New Roman"/>
              </a:rPr>
              <a:t> </a:t>
            </a:r>
            <a:r>
              <a:rPr b="0" spc="-20" dirty="0">
                <a:solidFill>
                  <a:srgbClr val="000000"/>
                </a:solidFill>
                <a:latin typeface="Times New Roman"/>
                <a:cs typeface="Times New Roman"/>
              </a:rPr>
              <a:t>previously</a:t>
            </a:r>
            <a:r>
              <a:rPr b="0" spc="170" dirty="0">
                <a:solidFill>
                  <a:srgbClr val="000000"/>
                </a:solidFill>
                <a:latin typeface="Times New Roman"/>
                <a:cs typeface="Times New Roman"/>
              </a:rPr>
              <a:t> </a:t>
            </a:r>
            <a:r>
              <a:rPr b="0" spc="-20" dirty="0">
                <a:solidFill>
                  <a:srgbClr val="000000"/>
                </a:solidFill>
                <a:latin typeface="Times New Roman"/>
                <a:cs typeface="Times New Roman"/>
              </a:rPr>
              <a:t>possible.</a:t>
            </a:r>
          </a:p>
          <a:p>
            <a:pPr marL="496570" indent="-457834">
              <a:lnSpc>
                <a:spcPct val="100000"/>
              </a:lnSpc>
              <a:spcBef>
                <a:spcPts val="465"/>
              </a:spcBef>
              <a:buAutoNum type="arabicPeriod" startAt="3"/>
              <a:tabLst>
                <a:tab pos="497205" algn="l"/>
                <a:tab pos="497840" algn="l"/>
              </a:tabLst>
            </a:pPr>
            <a:r>
              <a:rPr b="0" spc="-20" dirty="0">
                <a:solidFill>
                  <a:srgbClr val="000000"/>
                </a:solidFill>
                <a:latin typeface="Times New Roman"/>
                <a:cs typeface="Times New Roman"/>
              </a:rPr>
              <a:t>End</a:t>
            </a:r>
            <a:r>
              <a:rPr b="0" spc="45" dirty="0">
                <a:solidFill>
                  <a:srgbClr val="000000"/>
                </a:solidFill>
                <a:latin typeface="Times New Roman"/>
                <a:cs typeface="Times New Roman"/>
              </a:rPr>
              <a:t> </a:t>
            </a:r>
            <a:r>
              <a:rPr b="0" spc="-15" dirty="0">
                <a:solidFill>
                  <a:srgbClr val="000000"/>
                </a:solidFill>
                <a:latin typeface="Times New Roman"/>
                <a:cs typeface="Times New Roman"/>
              </a:rPr>
              <a:t>users</a:t>
            </a:r>
            <a:r>
              <a:rPr b="0" spc="35" dirty="0">
                <a:solidFill>
                  <a:srgbClr val="000000"/>
                </a:solidFill>
                <a:latin typeface="Times New Roman"/>
                <a:cs typeface="Times New Roman"/>
              </a:rPr>
              <a:t> </a:t>
            </a:r>
            <a:r>
              <a:rPr b="0" spc="-5" dirty="0">
                <a:solidFill>
                  <a:srgbClr val="000000"/>
                </a:solidFill>
                <a:latin typeface="Times New Roman"/>
                <a:cs typeface="Times New Roman"/>
              </a:rPr>
              <a:t>can</a:t>
            </a:r>
            <a:r>
              <a:rPr b="0" dirty="0">
                <a:solidFill>
                  <a:srgbClr val="000000"/>
                </a:solidFill>
                <a:latin typeface="Times New Roman"/>
                <a:cs typeface="Times New Roman"/>
              </a:rPr>
              <a:t> </a:t>
            </a:r>
            <a:r>
              <a:rPr b="0" spc="-10" dirty="0">
                <a:solidFill>
                  <a:srgbClr val="000000"/>
                </a:solidFill>
                <a:latin typeface="Times New Roman"/>
                <a:cs typeface="Times New Roman"/>
              </a:rPr>
              <a:t>obtain</a:t>
            </a:r>
            <a:r>
              <a:rPr b="0" spc="50" dirty="0">
                <a:solidFill>
                  <a:srgbClr val="000000"/>
                </a:solidFill>
                <a:latin typeface="Times New Roman"/>
                <a:cs typeface="Times New Roman"/>
              </a:rPr>
              <a:t> </a:t>
            </a:r>
            <a:r>
              <a:rPr b="0" dirty="0">
                <a:solidFill>
                  <a:srgbClr val="000000"/>
                </a:solidFill>
                <a:latin typeface="Times New Roman"/>
                <a:cs typeface="Times New Roman"/>
              </a:rPr>
              <a:t>a</a:t>
            </a:r>
            <a:r>
              <a:rPr b="0" spc="20" dirty="0">
                <a:solidFill>
                  <a:srgbClr val="000000"/>
                </a:solidFill>
                <a:latin typeface="Times New Roman"/>
                <a:cs typeface="Times New Roman"/>
              </a:rPr>
              <a:t> </a:t>
            </a:r>
            <a:r>
              <a:rPr b="0" spc="-25" dirty="0">
                <a:solidFill>
                  <a:srgbClr val="000000"/>
                </a:solidFill>
                <a:latin typeface="Times New Roman"/>
                <a:cs typeface="Times New Roman"/>
              </a:rPr>
              <a:t>consolidated</a:t>
            </a:r>
            <a:r>
              <a:rPr b="0" spc="210" dirty="0">
                <a:solidFill>
                  <a:srgbClr val="000000"/>
                </a:solidFill>
                <a:latin typeface="Times New Roman"/>
                <a:cs typeface="Times New Roman"/>
              </a:rPr>
              <a:t> </a:t>
            </a:r>
            <a:r>
              <a:rPr b="0" spc="-25" dirty="0">
                <a:solidFill>
                  <a:srgbClr val="000000"/>
                </a:solidFill>
                <a:latin typeface="Times New Roman"/>
                <a:cs typeface="Times New Roman"/>
              </a:rPr>
              <a:t>view</a:t>
            </a:r>
            <a:r>
              <a:rPr b="0" spc="105" dirty="0">
                <a:solidFill>
                  <a:srgbClr val="000000"/>
                </a:solidFill>
                <a:latin typeface="Times New Roman"/>
                <a:cs typeface="Times New Roman"/>
              </a:rPr>
              <a:t> </a:t>
            </a:r>
            <a:r>
              <a:rPr b="0" spc="-25" dirty="0">
                <a:solidFill>
                  <a:srgbClr val="000000"/>
                </a:solidFill>
                <a:latin typeface="Times New Roman"/>
                <a:cs typeface="Times New Roman"/>
              </a:rPr>
              <a:t>of</a:t>
            </a:r>
            <a:r>
              <a:rPr b="0" spc="15" dirty="0">
                <a:solidFill>
                  <a:srgbClr val="000000"/>
                </a:solidFill>
                <a:latin typeface="Times New Roman"/>
                <a:cs typeface="Times New Roman"/>
              </a:rPr>
              <a:t> </a:t>
            </a:r>
            <a:r>
              <a:rPr b="0" spc="-15" dirty="0">
                <a:solidFill>
                  <a:srgbClr val="000000"/>
                </a:solidFill>
                <a:latin typeface="Times New Roman"/>
                <a:cs typeface="Times New Roman"/>
              </a:rPr>
              <a:t>organizational</a:t>
            </a:r>
            <a:r>
              <a:rPr b="0" spc="204" dirty="0">
                <a:solidFill>
                  <a:srgbClr val="000000"/>
                </a:solidFill>
                <a:latin typeface="Times New Roman"/>
                <a:cs typeface="Times New Roman"/>
              </a:rPr>
              <a:t> </a:t>
            </a:r>
            <a:r>
              <a:rPr b="0" spc="-5" dirty="0">
                <a:solidFill>
                  <a:srgbClr val="000000"/>
                </a:solidFill>
                <a:latin typeface="Times New Roman"/>
                <a:cs typeface="Times New Roman"/>
              </a:rPr>
              <a:t>data.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36054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Knowledge</a:t>
            </a:r>
            <a:r>
              <a:rPr sz="3200" b="1" spc="-165" dirty="0">
                <a:solidFill>
                  <a:srgbClr val="00AF50"/>
                </a:solidFill>
                <a:latin typeface="Times New Roman"/>
                <a:cs typeface="Times New Roman"/>
              </a:rPr>
              <a:t> </a:t>
            </a:r>
            <a:r>
              <a:rPr sz="3200" b="1" spc="5" dirty="0">
                <a:solidFill>
                  <a:srgbClr val="00AF50"/>
                </a:solidFill>
                <a:latin typeface="Times New Roman"/>
                <a:cs typeface="Times New Roman"/>
              </a:rPr>
              <a:t>Management</a:t>
            </a:r>
            <a:endParaRPr sz="3200">
              <a:latin typeface="Times New Roman"/>
              <a:cs typeface="Times New Roman"/>
            </a:endParaRPr>
          </a:p>
        </p:txBody>
      </p:sp>
      <p:sp>
        <p:nvSpPr>
          <p:cNvPr id="3" name="object 3"/>
          <p:cNvSpPr txBox="1"/>
          <p:nvPr/>
        </p:nvSpPr>
        <p:spPr>
          <a:xfrm>
            <a:off x="536257" y="1219200"/>
            <a:ext cx="8082280" cy="4665980"/>
          </a:xfrm>
          <a:prstGeom prst="rect">
            <a:avLst/>
          </a:prstGeom>
        </p:spPr>
        <p:txBody>
          <a:bodyPr vert="horz" wrap="square" lIns="0" tIns="12700" rIns="0" bIns="0" rtlCol="0">
            <a:spAutoFit/>
          </a:bodyPr>
          <a:lstStyle/>
          <a:p>
            <a:pPr marL="12700">
              <a:lnSpc>
                <a:spcPct val="100000"/>
              </a:lnSpc>
              <a:spcBef>
                <a:spcPts val="100"/>
              </a:spcBef>
            </a:pPr>
            <a:r>
              <a:rPr sz="2000" b="1" spc="-20" dirty="0">
                <a:solidFill>
                  <a:srgbClr val="006FC0"/>
                </a:solidFill>
                <a:latin typeface="Times New Roman"/>
                <a:cs typeface="Times New Roman"/>
              </a:rPr>
              <a:t>Introduction</a:t>
            </a:r>
            <a:endParaRPr sz="2000" dirty="0">
              <a:latin typeface="Times New Roman"/>
              <a:cs typeface="Times New Roman"/>
            </a:endParaRPr>
          </a:p>
          <a:p>
            <a:pPr>
              <a:lnSpc>
                <a:spcPct val="100000"/>
              </a:lnSpc>
            </a:pPr>
            <a:endParaRPr sz="1100" dirty="0">
              <a:latin typeface="Times New Roman"/>
              <a:cs typeface="Times New Roman"/>
            </a:endParaRPr>
          </a:p>
          <a:p>
            <a:pPr marL="355600" indent="-343535" algn="just">
              <a:lnSpc>
                <a:spcPct val="100000"/>
              </a:lnSpc>
              <a:spcBef>
                <a:spcPts val="1275"/>
              </a:spcBef>
              <a:buChar char="-"/>
              <a:tabLst>
                <a:tab pos="356235" algn="l"/>
              </a:tabLst>
            </a:pPr>
            <a:r>
              <a:rPr sz="2000" dirty="0">
                <a:latin typeface="Times New Roman"/>
                <a:cs typeface="Times New Roman"/>
              </a:rPr>
              <a:t>Data</a:t>
            </a:r>
            <a:r>
              <a:rPr sz="2000" spc="15" dirty="0">
                <a:latin typeface="Times New Roman"/>
                <a:cs typeface="Times New Roman"/>
              </a:rPr>
              <a:t> </a:t>
            </a:r>
            <a:r>
              <a:rPr sz="2000" dirty="0">
                <a:latin typeface="Times New Roman"/>
                <a:cs typeface="Times New Roman"/>
              </a:rPr>
              <a:t>and</a:t>
            </a:r>
            <a:r>
              <a:rPr sz="2000" spc="-50" dirty="0">
                <a:latin typeface="Times New Roman"/>
                <a:cs typeface="Times New Roman"/>
              </a:rPr>
              <a:t> </a:t>
            </a:r>
            <a:r>
              <a:rPr sz="2000" spc="-25" dirty="0">
                <a:latin typeface="Times New Roman"/>
                <a:cs typeface="Times New Roman"/>
              </a:rPr>
              <a:t>information</a:t>
            </a:r>
            <a:r>
              <a:rPr sz="2000" spc="215" dirty="0">
                <a:latin typeface="Times New Roman"/>
                <a:cs typeface="Times New Roman"/>
              </a:rPr>
              <a:t> </a:t>
            </a:r>
            <a:r>
              <a:rPr sz="2000" spc="-5" dirty="0">
                <a:latin typeface="Times New Roman"/>
                <a:cs typeface="Times New Roman"/>
              </a:rPr>
              <a:t>are</a:t>
            </a:r>
            <a:r>
              <a:rPr sz="2000" spc="-30" dirty="0">
                <a:latin typeface="Times New Roman"/>
                <a:cs typeface="Times New Roman"/>
              </a:rPr>
              <a:t> </a:t>
            </a:r>
            <a:r>
              <a:rPr sz="2000" spc="-15" dirty="0">
                <a:latin typeface="Times New Roman"/>
                <a:cs typeface="Times New Roman"/>
              </a:rPr>
              <a:t>critically</a:t>
            </a:r>
            <a:r>
              <a:rPr sz="2000" spc="110" dirty="0">
                <a:latin typeface="Times New Roman"/>
                <a:cs typeface="Times New Roman"/>
              </a:rPr>
              <a:t> </a:t>
            </a:r>
            <a:r>
              <a:rPr sz="2000" spc="-10" dirty="0">
                <a:latin typeface="Times New Roman"/>
                <a:cs typeface="Times New Roman"/>
              </a:rPr>
              <a:t>important</a:t>
            </a:r>
            <a:r>
              <a:rPr sz="2000" spc="50" dirty="0">
                <a:latin typeface="Times New Roman"/>
                <a:cs typeface="Times New Roman"/>
              </a:rPr>
              <a:t> </a:t>
            </a:r>
            <a:r>
              <a:rPr sz="2000" spc="-15" dirty="0">
                <a:latin typeface="Times New Roman"/>
                <a:cs typeface="Times New Roman"/>
              </a:rPr>
              <a:t>organizational</a:t>
            </a:r>
            <a:r>
              <a:rPr sz="2000" spc="110" dirty="0">
                <a:latin typeface="Times New Roman"/>
                <a:cs typeface="Times New Roman"/>
              </a:rPr>
              <a:t> </a:t>
            </a:r>
            <a:r>
              <a:rPr sz="2000" dirty="0">
                <a:latin typeface="Times New Roman"/>
                <a:cs typeface="Times New Roman"/>
              </a:rPr>
              <a:t>assets.</a:t>
            </a:r>
          </a:p>
          <a:p>
            <a:pPr marL="355600" indent="-343535" algn="just">
              <a:lnSpc>
                <a:spcPct val="100000"/>
              </a:lnSpc>
              <a:spcBef>
                <a:spcPts val="705"/>
              </a:spcBef>
              <a:buChar char="-"/>
              <a:tabLst>
                <a:tab pos="356235" algn="l"/>
              </a:tabLst>
            </a:pPr>
            <a:r>
              <a:rPr sz="2000" spc="-20" dirty="0">
                <a:latin typeface="Times New Roman"/>
                <a:cs typeface="Times New Roman"/>
              </a:rPr>
              <a:t>Knowledge</a:t>
            </a:r>
            <a:r>
              <a:rPr sz="2000" spc="170" dirty="0">
                <a:latin typeface="Times New Roman"/>
                <a:cs typeface="Times New Roman"/>
              </a:rPr>
              <a:t> </a:t>
            </a:r>
            <a:r>
              <a:rPr sz="2000" spc="-10" dirty="0">
                <a:latin typeface="Times New Roman"/>
                <a:cs typeface="Times New Roman"/>
              </a:rPr>
              <a:t>is</a:t>
            </a:r>
            <a:r>
              <a:rPr sz="2000" spc="-30" dirty="0">
                <a:latin typeface="Times New Roman"/>
                <a:cs typeface="Times New Roman"/>
              </a:rPr>
              <a:t> </a:t>
            </a:r>
            <a:r>
              <a:rPr sz="2000" dirty="0">
                <a:latin typeface="Times New Roman"/>
                <a:cs typeface="Times New Roman"/>
              </a:rPr>
              <a:t>a</a:t>
            </a:r>
            <a:r>
              <a:rPr sz="2000" spc="20" dirty="0">
                <a:latin typeface="Times New Roman"/>
                <a:cs typeface="Times New Roman"/>
              </a:rPr>
              <a:t> </a:t>
            </a:r>
            <a:r>
              <a:rPr sz="2000" spc="-15" dirty="0">
                <a:latin typeface="Times New Roman"/>
                <a:cs typeface="Times New Roman"/>
              </a:rPr>
              <a:t>vital</a:t>
            </a:r>
            <a:r>
              <a:rPr sz="2000" spc="45" dirty="0">
                <a:latin typeface="Times New Roman"/>
                <a:cs typeface="Times New Roman"/>
              </a:rPr>
              <a:t> </a:t>
            </a:r>
            <a:r>
              <a:rPr sz="2000" dirty="0">
                <a:latin typeface="Times New Roman"/>
                <a:cs typeface="Times New Roman"/>
              </a:rPr>
              <a:t>asset</a:t>
            </a:r>
            <a:r>
              <a:rPr sz="2000" spc="-50" dirty="0">
                <a:latin typeface="Times New Roman"/>
                <a:cs typeface="Times New Roman"/>
              </a:rPr>
              <a:t> </a:t>
            </a:r>
            <a:r>
              <a:rPr sz="2000" dirty="0">
                <a:latin typeface="Times New Roman"/>
                <a:cs typeface="Times New Roman"/>
              </a:rPr>
              <a:t>as</a:t>
            </a:r>
            <a:r>
              <a:rPr sz="2000" spc="-25" dirty="0">
                <a:latin typeface="Times New Roman"/>
                <a:cs typeface="Times New Roman"/>
              </a:rPr>
              <a:t> </a:t>
            </a:r>
            <a:r>
              <a:rPr sz="2000" spc="-15" dirty="0">
                <a:latin typeface="Times New Roman"/>
                <a:cs typeface="Times New Roman"/>
              </a:rPr>
              <a:t>well.</a:t>
            </a:r>
            <a:endParaRPr sz="2000" dirty="0">
              <a:latin typeface="Times New Roman"/>
              <a:cs typeface="Times New Roman"/>
            </a:endParaRPr>
          </a:p>
          <a:p>
            <a:pPr marL="355600" marR="5080" indent="-343535" algn="just">
              <a:lnSpc>
                <a:spcPct val="129299"/>
              </a:lnSpc>
              <a:buChar char="-"/>
              <a:tabLst>
                <a:tab pos="356235" algn="l"/>
              </a:tabLst>
            </a:pPr>
            <a:r>
              <a:rPr sz="2000" spc="-10" dirty="0">
                <a:latin typeface="Times New Roman"/>
                <a:cs typeface="Times New Roman"/>
              </a:rPr>
              <a:t>Successful </a:t>
            </a:r>
            <a:r>
              <a:rPr sz="2000" spc="-5" dirty="0">
                <a:latin typeface="Times New Roman"/>
                <a:cs typeface="Times New Roman"/>
              </a:rPr>
              <a:t>managers </a:t>
            </a:r>
            <a:r>
              <a:rPr sz="2000" dirty="0">
                <a:latin typeface="Times New Roman"/>
                <a:cs typeface="Times New Roman"/>
              </a:rPr>
              <a:t>have </a:t>
            </a:r>
            <a:r>
              <a:rPr sz="2000" spc="-10" dirty="0">
                <a:latin typeface="Times New Roman"/>
                <a:cs typeface="Times New Roman"/>
              </a:rPr>
              <a:t>always</a:t>
            </a:r>
            <a:r>
              <a:rPr sz="2000" spc="-5" dirty="0">
                <a:latin typeface="Times New Roman"/>
                <a:cs typeface="Times New Roman"/>
              </a:rPr>
              <a:t> </a:t>
            </a:r>
            <a:r>
              <a:rPr sz="2000" spc="-15" dirty="0">
                <a:latin typeface="Times New Roman"/>
                <a:cs typeface="Times New Roman"/>
              </a:rPr>
              <a:t>valued</a:t>
            </a:r>
            <a:r>
              <a:rPr sz="2000" spc="470" dirty="0">
                <a:latin typeface="Times New Roman"/>
                <a:cs typeface="Times New Roman"/>
              </a:rPr>
              <a:t> </a:t>
            </a:r>
            <a:r>
              <a:rPr sz="2000" dirty="0">
                <a:latin typeface="Times New Roman"/>
                <a:cs typeface="Times New Roman"/>
              </a:rPr>
              <a:t>and </a:t>
            </a:r>
            <a:r>
              <a:rPr sz="2000" spc="-10" dirty="0">
                <a:latin typeface="Times New Roman"/>
                <a:cs typeface="Times New Roman"/>
              </a:rPr>
              <a:t>utilized</a:t>
            </a:r>
            <a:r>
              <a:rPr sz="2000" spc="480" dirty="0">
                <a:latin typeface="Times New Roman"/>
                <a:cs typeface="Times New Roman"/>
              </a:rPr>
              <a:t> </a:t>
            </a:r>
            <a:r>
              <a:rPr sz="2000" spc="-5" dirty="0">
                <a:latin typeface="Times New Roman"/>
                <a:cs typeface="Times New Roman"/>
              </a:rPr>
              <a:t>intellectual </a:t>
            </a:r>
            <a:r>
              <a:rPr sz="2000" dirty="0">
                <a:latin typeface="Times New Roman"/>
                <a:cs typeface="Times New Roman"/>
              </a:rPr>
              <a:t>assets. </a:t>
            </a:r>
            <a:r>
              <a:rPr sz="2000" spc="5" dirty="0">
                <a:latin typeface="Times New Roman"/>
                <a:cs typeface="Times New Roman"/>
              </a:rPr>
              <a:t> </a:t>
            </a:r>
            <a:r>
              <a:rPr sz="2000" spc="-15" dirty="0">
                <a:latin typeface="Times New Roman"/>
                <a:cs typeface="Times New Roman"/>
              </a:rPr>
              <a:t>But </a:t>
            </a:r>
            <a:r>
              <a:rPr sz="2000" dirty="0">
                <a:latin typeface="Times New Roman"/>
                <a:cs typeface="Times New Roman"/>
              </a:rPr>
              <a:t>they </a:t>
            </a:r>
            <a:r>
              <a:rPr sz="2000" spc="-5" dirty="0">
                <a:latin typeface="Times New Roman"/>
                <a:cs typeface="Times New Roman"/>
              </a:rPr>
              <a:t>did not </a:t>
            </a:r>
            <a:r>
              <a:rPr sz="2000" spc="-10" dirty="0">
                <a:latin typeface="Times New Roman"/>
                <a:cs typeface="Times New Roman"/>
              </a:rPr>
              <a:t>ensure </a:t>
            </a:r>
            <a:r>
              <a:rPr sz="2000" dirty="0">
                <a:latin typeface="Times New Roman"/>
                <a:cs typeface="Times New Roman"/>
              </a:rPr>
              <a:t>that knowledge was </a:t>
            </a:r>
            <a:r>
              <a:rPr sz="2000" spc="-10" dirty="0">
                <a:latin typeface="Times New Roman"/>
                <a:cs typeface="Times New Roman"/>
              </a:rPr>
              <a:t>shared </a:t>
            </a:r>
            <a:r>
              <a:rPr sz="2000" dirty="0">
                <a:latin typeface="Times New Roman"/>
                <a:cs typeface="Times New Roman"/>
              </a:rPr>
              <a:t>and </a:t>
            </a:r>
            <a:r>
              <a:rPr sz="2000" spc="-5" dirty="0">
                <a:latin typeface="Times New Roman"/>
                <a:cs typeface="Times New Roman"/>
              </a:rPr>
              <a:t>dispersed in </a:t>
            </a:r>
            <a:r>
              <a:rPr sz="2000" dirty="0">
                <a:latin typeface="Times New Roman"/>
                <a:cs typeface="Times New Roman"/>
              </a:rPr>
              <a:t>a way </a:t>
            </a:r>
            <a:r>
              <a:rPr sz="2000" spc="5" dirty="0">
                <a:latin typeface="Times New Roman"/>
                <a:cs typeface="Times New Roman"/>
              </a:rPr>
              <a:t> </a:t>
            </a:r>
            <a:r>
              <a:rPr sz="2000" spc="-5" dirty="0">
                <a:latin typeface="Times New Roman"/>
                <a:cs typeface="Times New Roman"/>
              </a:rPr>
              <a:t>that</a:t>
            </a:r>
            <a:r>
              <a:rPr sz="2000" spc="-10" dirty="0">
                <a:latin typeface="Times New Roman"/>
                <a:cs typeface="Times New Roman"/>
              </a:rPr>
              <a:t> </a:t>
            </a:r>
            <a:r>
              <a:rPr sz="2000" spc="-25" dirty="0">
                <a:latin typeface="Times New Roman"/>
                <a:cs typeface="Times New Roman"/>
              </a:rPr>
              <a:t>benefited</a:t>
            </a:r>
            <a:r>
              <a:rPr sz="2000" spc="15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25" dirty="0">
                <a:latin typeface="Times New Roman"/>
                <a:cs typeface="Times New Roman"/>
              </a:rPr>
              <a:t>overall</a:t>
            </a:r>
            <a:r>
              <a:rPr sz="2000" spc="150" dirty="0">
                <a:latin typeface="Times New Roman"/>
                <a:cs typeface="Times New Roman"/>
              </a:rPr>
              <a:t> </a:t>
            </a:r>
            <a:r>
              <a:rPr sz="2000" spc="-15" dirty="0">
                <a:latin typeface="Times New Roman"/>
                <a:cs typeface="Times New Roman"/>
              </a:rPr>
              <a:t>organization.</a:t>
            </a:r>
            <a:endParaRPr sz="2000" dirty="0">
              <a:latin typeface="Times New Roman"/>
              <a:cs typeface="Times New Roman"/>
            </a:endParaRPr>
          </a:p>
          <a:p>
            <a:pPr marL="355600" marR="9525" indent="-343535" algn="just">
              <a:lnSpc>
                <a:spcPct val="129299"/>
              </a:lnSpc>
              <a:buChar char="-"/>
              <a:tabLst>
                <a:tab pos="356235" algn="l"/>
              </a:tabLst>
            </a:pPr>
            <a:r>
              <a:rPr sz="2000" spc="-10" dirty="0">
                <a:latin typeface="Times New Roman"/>
                <a:cs typeface="Times New Roman"/>
              </a:rPr>
              <a:t>Company’s </a:t>
            </a:r>
            <a:r>
              <a:rPr sz="2000" dirty="0">
                <a:latin typeface="Times New Roman"/>
                <a:cs typeface="Times New Roman"/>
              </a:rPr>
              <a:t>knowledge assets </a:t>
            </a:r>
            <a:r>
              <a:rPr sz="2000" spc="-5" dirty="0">
                <a:latin typeface="Times New Roman"/>
                <a:cs typeface="Times New Roman"/>
              </a:rPr>
              <a:t>are not housed in </a:t>
            </a:r>
            <a:r>
              <a:rPr sz="2000" spc="-10" dirty="0">
                <a:latin typeface="Times New Roman"/>
                <a:cs typeface="Times New Roman"/>
              </a:rPr>
              <a:t>relational </a:t>
            </a:r>
            <a:r>
              <a:rPr sz="2000" spc="5" dirty="0">
                <a:latin typeface="Times New Roman"/>
                <a:cs typeface="Times New Roman"/>
              </a:rPr>
              <a:t>databases. </a:t>
            </a:r>
            <a:r>
              <a:rPr sz="2000" spc="-15" dirty="0">
                <a:latin typeface="Times New Roman"/>
                <a:cs typeface="Times New Roman"/>
              </a:rPr>
              <a:t>But </a:t>
            </a:r>
            <a:r>
              <a:rPr sz="2000" spc="-10" dirty="0">
                <a:latin typeface="Times New Roman"/>
                <a:cs typeface="Times New Roman"/>
              </a:rPr>
              <a:t> </a:t>
            </a:r>
            <a:r>
              <a:rPr sz="2000" spc="-5" dirty="0">
                <a:latin typeface="Times New Roman"/>
                <a:cs typeface="Times New Roman"/>
              </a:rPr>
              <a:t>they</a:t>
            </a:r>
            <a:r>
              <a:rPr sz="2000" dirty="0">
                <a:latin typeface="Times New Roman"/>
                <a:cs typeface="Times New Roman"/>
              </a:rPr>
              <a:t> </a:t>
            </a:r>
            <a:r>
              <a:rPr sz="2000" spc="10" dirty="0">
                <a:latin typeface="Times New Roman"/>
                <a:cs typeface="Times New Roman"/>
              </a:rPr>
              <a:t>are </a:t>
            </a:r>
            <a:r>
              <a:rPr sz="2000" spc="-5" dirty="0">
                <a:latin typeface="Times New Roman"/>
                <a:cs typeface="Times New Roman"/>
              </a:rPr>
              <a:t>dispersed</a:t>
            </a:r>
            <a:r>
              <a:rPr sz="2000" dirty="0">
                <a:latin typeface="Times New Roman"/>
                <a:cs typeface="Times New Roman"/>
              </a:rPr>
              <a:t> </a:t>
            </a:r>
            <a:r>
              <a:rPr sz="2000" spc="-5" dirty="0">
                <a:latin typeface="Times New Roman"/>
                <a:cs typeface="Times New Roman"/>
              </a:rPr>
              <a:t>in</a:t>
            </a:r>
            <a:r>
              <a:rPr sz="2000" dirty="0">
                <a:latin typeface="Times New Roman"/>
                <a:cs typeface="Times New Roman"/>
              </a:rPr>
              <a:t> </a:t>
            </a:r>
            <a:r>
              <a:rPr sz="2000" spc="-15" dirty="0">
                <a:latin typeface="Times New Roman"/>
                <a:cs typeface="Times New Roman"/>
              </a:rPr>
              <a:t>e-mail,</a:t>
            </a:r>
            <a:r>
              <a:rPr sz="2000" spc="-10" dirty="0">
                <a:latin typeface="Times New Roman"/>
                <a:cs typeface="Times New Roman"/>
              </a:rPr>
              <a:t> </a:t>
            </a:r>
            <a:r>
              <a:rPr sz="2000" dirty="0">
                <a:latin typeface="Times New Roman"/>
                <a:cs typeface="Times New Roman"/>
              </a:rPr>
              <a:t>word-processing</a:t>
            </a:r>
            <a:r>
              <a:rPr sz="2000" spc="5" dirty="0">
                <a:latin typeface="Times New Roman"/>
                <a:cs typeface="Times New Roman"/>
              </a:rPr>
              <a:t> </a:t>
            </a:r>
            <a:r>
              <a:rPr sz="2000" spc="-5" dirty="0">
                <a:latin typeface="Times New Roman"/>
                <a:cs typeface="Times New Roman"/>
              </a:rPr>
              <a:t>documents,</a:t>
            </a:r>
            <a:r>
              <a:rPr sz="2000" dirty="0">
                <a:latin typeface="Times New Roman"/>
                <a:cs typeface="Times New Roman"/>
              </a:rPr>
              <a:t> </a:t>
            </a:r>
            <a:r>
              <a:rPr sz="2000" spc="-5" dirty="0">
                <a:latin typeface="Times New Roman"/>
                <a:cs typeface="Times New Roman"/>
              </a:rPr>
              <a:t>spreadsheets, </a:t>
            </a:r>
            <a:r>
              <a:rPr sz="2000" dirty="0">
                <a:latin typeface="Times New Roman"/>
                <a:cs typeface="Times New Roman"/>
              </a:rPr>
              <a:t> </a:t>
            </a:r>
            <a:r>
              <a:rPr sz="2000" spc="-15" dirty="0">
                <a:latin typeface="Times New Roman"/>
                <a:cs typeface="Times New Roman"/>
              </a:rPr>
              <a:t>presentations</a:t>
            </a:r>
            <a:r>
              <a:rPr sz="2000" spc="130" dirty="0">
                <a:latin typeface="Times New Roman"/>
                <a:cs typeface="Times New Roman"/>
              </a:rPr>
              <a:t> </a:t>
            </a:r>
            <a:r>
              <a:rPr sz="2000" spc="-30" dirty="0">
                <a:latin typeface="Times New Roman"/>
                <a:cs typeface="Times New Roman"/>
              </a:rPr>
              <a:t>on</a:t>
            </a:r>
            <a:r>
              <a:rPr sz="2000" spc="55" dirty="0">
                <a:latin typeface="Times New Roman"/>
                <a:cs typeface="Times New Roman"/>
              </a:rPr>
              <a:t> </a:t>
            </a:r>
            <a:r>
              <a:rPr sz="2000" spc="-10" dirty="0">
                <a:latin typeface="Times New Roman"/>
                <a:cs typeface="Times New Roman"/>
              </a:rPr>
              <a:t>individual</a:t>
            </a:r>
            <a:r>
              <a:rPr sz="2000" dirty="0">
                <a:latin typeface="Times New Roman"/>
                <a:cs typeface="Times New Roman"/>
              </a:rPr>
              <a:t> </a:t>
            </a:r>
            <a:r>
              <a:rPr sz="2000" spc="-15" dirty="0">
                <a:latin typeface="Times New Roman"/>
                <a:cs typeface="Times New Roman"/>
              </a:rPr>
              <a:t>computers,</a:t>
            </a:r>
            <a:r>
              <a:rPr sz="2000" spc="165" dirty="0">
                <a:latin typeface="Times New Roman"/>
                <a:cs typeface="Times New Roman"/>
              </a:rPr>
              <a:t> </a:t>
            </a:r>
            <a:r>
              <a:rPr sz="2000" dirty="0">
                <a:latin typeface="Times New Roman"/>
                <a:cs typeface="Times New Roman"/>
              </a:rPr>
              <a:t>and</a:t>
            </a:r>
            <a:r>
              <a:rPr sz="2000" spc="-50" dirty="0">
                <a:latin typeface="Times New Roman"/>
                <a:cs typeface="Times New Roman"/>
              </a:rPr>
              <a:t> </a:t>
            </a:r>
            <a:r>
              <a:rPr sz="2000" spc="-5" dirty="0">
                <a:latin typeface="Times New Roman"/>
                <a:cs typeface="Times New Roman"/>
              </a:rPr>
              <a:t>in</a:t>
            </a:r>
            <a:r>
              <a:rPr sz="2000" dirty="0">
                <a:latin typeface="Times New Roman"/>
                <a:cs typeface="Times New Roman"/>
              </a:rPr>
              <a:t> </a:t>
            </a:r>
            <a:r>
              <a:rPr sz="2000" spc="-25" dirty="0">
                <a:latin typeface="Times New Roman"/>
                <a:cs typeface="Times New Roman"/>
              </a:rPr>
              <a:t>people’s</a:t>
            </a:r>
            <a:r>
              <a:rPr sz="2000" spc="175" dirty="0">
                <a:latin typeface="Times New Roman"/>
                <a:cs typeface="Times New Roman"/>
              </a:rPr>
              <a:t> </a:t>
            </a:r>
            <a:r>
              <a:rPr sz="2000" spc="-5" dirty="0">
                <a:latin typeface="Times New Roman"/>
                <a:cs typeface="Times New Roman"/>
              </a:rPr>
              <a:t>heads.</a:t>
            </a:r>
            <a:endParaRPr sz="2000" dirty="0">
              <a:latin typeface="Times New Roman"/>
              <a:cs typeface="Times New Roman"/>
            </a:endParaRPr>
          </a:p>
          <a:p>
            <a:pPr marL="355600" indent="-343535" algn="just">
              <a:lnSpc>
                <a:spcPct val="100000"/>
              </a:lnSpc>
              <a:spcBef>
                <a:spcPts val="705"/>
              </a:spcBef>
              <a:buChar char="-"/>
              <a:tabLst>
                <a:tab pos="356235" algn="l"/>
              </a:tabLst>
            </a:pPr>
            <a:r>
              <a:rPr sz="2000" spc="-25" dirty="0">
                <a:latin typeface="Times New Roman"/>
                <a:cs typeface="Times New Roman"/>
              </a:rPr>
              <a:t>Extremely</a:t>
            </a:r>
            <a:r>
              <a:rPr sz="2000" spc="155" dirty="0">
                <a:latin typeface="Times New Roman"/>
                <a:cs typeface="Times New Roman"/>
              </a:rPr>
              <a:t> </a:t>
            </a:r>
            <a:r>
              <a:rPr sz="2000" spc="-20" dirty="0">
                <a:latin typeface="Times New Roman"/>
                <a:cs typeface="Times New Roman"/>
              </a:rPr>
              <a:t>difficult</a:t>
            </a:r>
            <a:r>
              <a:rPr sz="2000" spc="180" dirty="0">
                <a:latin typeface="Times New Roman"/>
                <a:cs typeface="Times New Roman"/>
              </a:rPr>
              <a:t> </a:t>
            </a:r>
            <a:r>
              <a:rPr sz="2000" spc="-40" dirty="0">
                <a:latin typeface="Times New Roman"/>
                <a:cs typeface="Times New Roman"/>
              </a:rPr>
              <a:t>for</a:t>
            </a:r>
            <a:r>
              <a:rPr sz="2000" spc="85" dirty="0">
                <a:latin typeface="Times New Roman"/>
                <a:cs typeface="Times New Roman"/>
              </a:rPr>
              <a:t> </a:t>
            </a:r>
            <a:r>
              <a:rPr sz="2000" spc="-20" dirty="0">
                <a:latin typeface="Times New Roman"/>
                <a:cs typeface="Times New Roman"/>
              </a:rPr>
              <a:t>companies</a:t>
            </a:r>
            <a:r>
              <a:rPr sz="2000" spc="130"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15" dirty="0">
                <a:latin typeface="Times New Roman"/>
                <a:cs typeface="Times New Roman"/>
              </a:rPr>
              <a:t>access</a:t>
            </a:r>
            <a:r>
              <a:rPr sz="2000" spc="8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10" dirty="0">
                <a:latin typeface="Times New Roman"/>
                <a:cs typeface="Times New Roman"/>
              </a:rPr>
              <a:t>integrate</a:t>
            </a:r>
            <a:r>
              <a:rPr sz="2000" spc="15" dirty="0">
                <a:latin typeface="Times New Roman"/>
                <a:cs typeface="Times New Roman"/>
              </a:rPr>
              <a:t> </a:t>
            </a:r>
            <a:r>
              <a:rPr sz="2000" spc="-5" dirty="0">
                <a:latin typeface="Times New Roman"/>
                <a:cs typeface="Times New Roman"/>
              </a:rPr>
              <a:t>this</a:t>
            </a:r>
            <a:r>
              <a:rPr sz="2000" spc="25" dirty="0">
                <a:latin typeface="Times New Roman"/>
                <a:cs typeface="Times New Roman"/>
              </a:rPr>
              <a:t> </a:t>
            </a:r>
            <a:r>
              <a:rPr sz="2000" spc="-15" dirty="0">
                <a:latin typeface="Times New Roman"/>
                <a:cs typeface="Times New Roman"/>
              </a:rPr>
              <a:t>knowledge.</a:t>
            </a:r>
            <a:endParaRPr sz="2000" dirty="0">
              <a:latin typeface="Times New Roman"/>
              <a:cs typeface="Times New Roman"/>
            </a:endParaRPr>
          </a:p>
          <a:p>
            <a:pPr marL="355600" indent="-343535" algn="just">
              <a:lnSpc>
                <a:spcPct val="100000"/>
              </a:lnSpc>
              <a:spcBef>
                <a:spcPts val="705"/>
              </a:spcBef>
              <a:buChar char="-"/>
              <a:tabLst>
                <a:tab pos="356235" algn="l"/>
              </a:tabLst>
            </a:pPr>
            <a:r>
              <a:rPr sz="2000" spc="-25" dirty="0">
                <a:latin typeface="Times New Roman"/>
                <a:cs typeface="Times New Roman"/>
              </a:rPr>
              <a:t>The</a:t>
            </a:r>
            <a:r>
              <a:rPr sz="2000" spc="65" dirty="0">
                <a:latin typeface="Times New Roman"/>
                <a:cs typeface="Times New Roman"/>
              </a:rPr>
              <a:t> </a:t>
            </a:r>
            <a:r>
              <a:rPr sz="2000" spc="-10" dirty="0">
                <a:latin typeface="Times New Roman"/>
                <a:cs typeface="Times New Roman"/>
              </a:rPr>
              <a:t>result</a:t>
            </a:r>
            <a:r>
              <a:rPr sz="2000" spc="45" dirty="0">
                <a:latin typeface="Times New Roman"/>
                <a:cs typeface="Times New Roman"/>
              </a:rPr>
              <a:t> </a:t>
            </a:r>
            <a:r>
              <a:rPr sz="2000" spc="-20" dirty="0">
                <a:latin typeface="Times New Roman"/>
                <a:cs typeface="Times New Roman"/>
              </a:rPr>
              <a:t>frequently</a:t>
            </a:r>
            <a:r>
              <a:rPr sz="2000" spc="150" dirty="0">
                <a:latin typeface="Times New Roman"/>
                <a:cs typeface="Times New Roman"/>
              </a:rPr>
              <a:t> </a:t>
            </a:r>
            <a:r>
              <a:rPr sz="2000" spc="-10" dirty="0">
                <a:latin typeface="Times New Roman"/>
                <a:cs typeface="Times New Roman"/>
              </a:rPr>
              <a:t>is</a:t>
            </a:r>
            <a:r>
              <a:rPr sz="2000" spc="-30" dirty="0">
                <a:latin typeface="Times New Roman"/>
                <a:cs typeface="Times New Roman"/>
              </a:rPr>
              <a:t> </a:t>
            </a:r>
            <a:r>
              <a:rPr sz="2000" spc="-20" dirty="0">
                <a:latin typeface="Times New Roman"/>
                <a:cs typeface="Times New Roman"/>
              </a:rPr>
              <a:t>less-effective</a:t>
            </a:r>
            <a:r>
              <a:rPr sz="2000" spc="225" dirty="0">
                <a:latin typeface="Times New Roman"/>
                <a:cs typeface="Times New Roman"/>
              </a:rPr>
              <a:t> </a:t>
            </a:r>
            <a:r>
              <a:rPr sz="2000" spc="-20" dirty="0">
                <a:latin typeface="Times New Roman"/>
                <a:cs typeface="Times New Roman"/>
              </a:rPr>
              <a:t>decision</a:t>
            </a:r>
            <a:r>
              <a:rPr sz="2000" spc="105" dirty="0">
                <a:latin typeface="Times New Roman"/>
                <a:cs typeface="Times New Roman"/>
              </a:rPr>
              <a:t> </a:t>
            </a:r>
            <a:r>
              <a:rPr sz="2000" dirty="0">
                <a:latin typeface="Times New Roman"/>
                <a:cs typeface="Times New Roman"/>
              </a:rPr>
              <a:t>making.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36054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Knowledge</a:t>
            </a:r>
            <a:r>
              <a:rPr sz="3200" b="1" spc="-165" dirty="0">
                <a:solidFill>
                  <a:srgbClr val="00AF50"/>
                </a:solidFill>
                <a:latin typeface="Times New Roman"/>
                <a:cs typeface="Times New Roman"/>
              </a:rPr>
              <a:t> </a:t>
            </a:r>
            <a:r>
              <a:rPr sz="3200" b="1" spc="5" dirty="0">
                <a:solidFill>
                  <a:srgbClr val="00AF50"/>
                </a:solidFill>
                <a:latin typeface="Times New Roman"/>
                <a:cs typeface="Times New Roman"/>
              </a:rPr>
              <a:t>Management</a:t>
            </a:r>
            <a:endParaRPr sz="3200">
              <a:latin typeface="Times New Roman"/>
              <a:cs typeface="Times New Roman"/>
            </a:endParaRPr>
          </a:p>
        </p:txBody>
      </p:sp>
      <p:sp>
        <p:nvSpPr>
          <p:cNvPr id="3" name="object 3"/>
          <p:cNvSpPr txBox="1"/>
          <p:nvPr/>
        </p:nvSpPr>
        <p:spPr>
          <a:xfrm>
            <a:off x="547369" y="1499806"/>
            <a:ext cx="8079740" cy="3119755"/>
          </a:xfrm>
          <a:prstGeom prst="rect">
            <a:avLst/>
          </a:prstGeom>
        </p:spPr>
        <p:txBody>
          <a:bodyPr vert="horz" wrap="square" lIns="0" tIns="12700" rIns="0" bIns="0" rtlCol="0">
            <a:spAutoFit/>
          </a:bodyPr>
          <a:lstStyle/>
          <a:p>
            <a:pPr marL="12700" algn="just">
              <a:lnSpc>
                <a:spcPct val="100000"/>
              </a:lnSpc>
              <a:spcBef>
                <a:spcPts val="100"/>
              </a:spcBef>
            </a:pPr>
            <a:r>
              <a:rPr sz="2200" b="1" spc="-5" dirty="0">
                <a:solidFill>
                  <a:srgbClr val="006FC0"/>
                </a:solidFill>
                <a:latin typeface="Times New Roman"/>
                <a:cs typeface="Times New Roman"/>
              </a:rPr>
              <a:t>Concepts</a:t>
            </a:r>
            <a:r>
              <a:rPr sz="2200" b="1" spc="35" dirty="0">
                <a:solidFill>
                  <a:srgbClr val="006FC0"/>
                </a:solidFill>
                <a:latin typeface="Times New Roman"/>
                <a:cs typeface="Times New Roman"/>
              </a:rPr>
              <a:t> </a:t>
            </a:r>
            <a:r>
              <a:rPr sz="2200" b="1" spc="-25" dirty="0">
                <a:solidFill>
                  <a:srgbClr val="006FC0"/>
                </a:solidFill>
                <a:latin typeface="Times New Roman"/>
                <a:cs typeface="Times New Roman"/>
              </a:rPr>
              <a:t>and</a:t>
            </a:r>
            <a:r>
              <a:rPr sz="2200" b="1" spc="60" dirty="0">
                <a:solidFill>
                  <a:srgbClr val="006FC0"/>
                </a:solidFill>
                <a:latin typeface="Times New Roman"/>
                <a:cs typeface="Times New Roman"/>
              </a:rPr>
              <a:t> </a:t>
            </a:r>
            <a:r>
              <a:rPr sz="2200" b="1" spc="-20" dirty="0">
                <a:solidFill>
                  <a:srgbClr val="006FC0"/>
                </a:solidFill>
                <a:latin typeface="Times New Roman"/>
                <a:cs typeface="Times New Roman"/>
              </a:rPr>
              <a:t>Definitions</a:t>
            </a:r>
            <a:endParaRPr sz="2200" dirty="0">
              <a:latin typeface="Times New Roman"/>
              <a:cs typeface="Times New Roman"/>
            </a:endParaRPr>
          </a:p>
          <a:p>
            <a:pPr>
              <a:lnSpc>
                <a:spcPct val="100000"/>
              </a:lnSpc>
              <a:spcBef>
                <a:spcPts val="55"/>
              </a:spcBef>
            </a:pPr>
            <a:endParaRPr sz="2650" dirty="0">
              <a:latin typeface="Times New Roman"/>
              <a:cs typeface="Times New Roman"/>
            </a:endParaRPr>
          </a:p>
          <a:p>
            <a:pPr marL="355600" marR="6985" indent="-343535" algn="just">
              <a:lnSpc>
                <a:spcPct val="117600"/>
              </a:lnSpc>
              <a:buClr>
                <a:srgbClr val="000000"/>
              </a:buClr>
              <a:buFont typeface="Times New Roman"/>
              <a:buChar char="-"/>
              <a:tabLst>
                <a:tab pos="356235" algn="l"/>
              </a:tabLst>
            </a:pPr>
            <a:r>
              <a:rPr sz="2200" b="1" spc="-5" dirty="0">
                <a:solidFill>
                  <a:srgbClr val="FF6600"/>
                </a:solidFill>
                <a:latin typeface="Times New Roman"/>
                <a:cs typeface="Times New Roman"/>
              </a:rPr>
              <a:t>Knowledge</a:t>
            </a:r>
            <a:r>
              <a:rPr sz="2200" b="1" dirty="0">
                <a:solidFill>
                  <a:srgbClr val="FF6600"/>
                </a:solidFill>
                <a:latin typeface="Times New Roman"/>
                <a:cs typeface="Times New Roman"/>
              </a:rPr>
              <a:t> </a:t>
            </a:r>
            <a:r>
              <a:rPr sz="2200" b="1" spc="-5" dirty="0">
                <a:solidFill>
                  <a:srgbClr val="FF6600"/>
                </a:solidFill>
                <a:latin typeface="Times New Roman"/>
                <a:cs typeface="Times New Roman"/>
              </a:rPr>
              <a:t>management</a:t>
            </a:r>
            <a:r>
              <a:rPr sz="2200" b="1" dirty="0">
                <a:solidFill>
                  <a:srgbClr val="FF6600"/>
                </a:solidFill>
                <a:latin typeface="Times New Roman"/>
                <a:cs typeface="Times New Roman"/>
              </a:rPr>
              <a:t> </a:t>
            </a:r>
            <a:r>
              <a:rPr sz="2200" b="1" spc="15" dirty="0">
                <a:solidFill>
                  <a:srgbClr val="FF6600"/>
                </a:solidFill>
                <a:latin typeface="Times New Roman"/>
                <a:cs typeface="Times New Roman"/>
              </a:rPr>
              <a:t>(KM)</a:t>
            </a:r>
            <a:r>
              <a:rPr sz="2200" b="1" spc="20" dirty="0">
                <a:solidFill>
                  <a:srgbClr val="FF6600"/>
                </a:solidFill>
                <a:latin typeface="Times New Roman"/>
                <a:cs typeface="Times New Roman"/>
              </a:rPr>
              <a:t> </a:t>
            </a:r>
            <a:r>
              <a:rPr sz="2200" spc="-5" dirty="0">
                <a:latin typeface="Times New Roman"/>
                <a:cs typeface="Times New Roman"/>
              </a:rPr>
              <a:t>is</a:t>
            </a:r>
            <a:r>
              <a:rPr sz="2200" dirty="0">
                <a:latin typeface="Times New Roman"/>
                <a:cs typeface="Times New Roman"/>
              </a:rPr>
              <a:t> a</a:t>
            </a:r>
            <a:r>
              <a:rPr sz="2200" spc="5" dirty="0">
                <a:latin typeface="Times New Roman"/>
                <a:cs typeface="Times New Roman"/>
              </a:rPr>
              <a:t> </a:t>
            </a:r>
            <a:r>
              <a:rPr sz="2200" spc="-15" dirty="0">
                <a:latin typeface="Times New Roman"/>
                <a:cs typeface="Times New Roman"/>
              </a:rPr>
              <a:t>process</a:t>
            </a:r>
            <a:r>
              <a:rPr sz="2200" spc="-10" dirty="0">
                <a:latin typeface="Times New Roman"/>
                <a:cs typeface="Times New Roman"/>
              </a:rPr>
              <a:t> </a:t>
            </a:r>
            <a:r>
              <a:rPr sz="2200" dirty="0">
                <a:latin typeface="Times New Roman"/>
                <a:cs typeface="Times New Roman"/>
              </a:rPr>
              <a:t>that</a:t>
            </a:r>
            <a:r>
              <a:rPr sz="2200" spc="555" dirty="0">
                <a:latin typeface="Times New Roman"/>
                <a:cs typeface="Times New Roman"/>
              </a:rPr>
              <a:t> </a:t>
            </a:r>
            <a:r>
              <a:rPr sz="2200" spc="-10" dirty="0">
                <a:latin typeface="Times New Roman"/>
                <a:cs typeface="Times New Roman"/>
              </a:rPr>
              <a:t>helps </a:t>
            </a:r>
            <a:r>
              <a:rPr sz="2200" spc="-5" dirty="0">
                <a:latin typeface="Times New Roman"/>
                <a:cs typeface="Times New Roman"/>
              </a:rPr>
              <a:t> </a:t>
            </a:r>
            <a:r>
              <a:rPr sz="2200" spc="-10" dirty="0">
                <a:latin typeface="Times New Roman"/>
                <a:cs typeface="Times New Roman"/>
              </a:rPr>
              <a:t>organizations</a:t>
            </a:r>
            <a:r>
              <a:rPr sz="2200" spc="530" dirty="0">
                <a:latin typeface="Times New Roman"/>
                <a:cs typeface="Times New Roman"/>
              </a:rPr>
              <a:t> </a:t>
            </a:r>
            <a:r>
              <a:rPr sz="2200" spc="-5" dirty="0">
                <a:latin typeface="Times New Roman"/>
                <a:cs typeface="Times New Roman"/>
              </a:rPr>
              <a:t>manipulate </a:t>
            </a:r>
            <a:r>
              <a:rPr sz="2200" dirty="0">
                <a:latin typeface="Times New Roman"/>
                <a:cs typeface="Times New Roman"/>
              </a:rPr>
              <a:t>important </a:t>
            </a:r>
            <a:r>
              <a:rPr sz="2200" spc="-5" dirty="0">
                <a:latin typeface="Times New Roman"/>
                <a:cs typeface="Times New Roman"/>
              </a:rPr>
              <a:t>knowledge </a:t>
            </a:r>
            <a:r>
              <a:rPr sz="2200" dirty="0">
                <a:latin typeface="Times New Roman"/>
                <a:cs typeface="Times New Roman"/>
              </a:rPr>
              <a:t>that </a:t>
            </a:r>
            <a:r>
              <a:rPr sz="2200" spc="-5" dirty="0">
                <a:latin typeface="Times New Roman"/>
                <a:cs typeface="Times New Roman"/>
              </a:rPr>
              <a:t>comprises part </a:t>
            </a:r>
            <a:r>
              <a:rPr sz="2200" dirty="0">
                <a:latin typeface="Times New Roman"/>
                <a:cs typeface="Times New Roman"/>
              </a:rPr>
              <a:t> </a:t>
            </a:r>
            <a:r>
              <a:rPr sz="2200" spc="-25" dirty="0">
                <a:latin typeface="Times New Roman"/>
                <a:cs typeface="Times New Roman"/>
              </a:rPr>
              <a:t>of</a:t>
            </a:r>
            <a:r>
              <a:rPr sz="2200" spc="65" dirty="0">
                <a:latin typeface="Times New Roman"/>
                <a:cs typeface="Times New Roman"/>
              </a:rPr>
              <a:t> </a:t>
            </a:r>
            <a:r>
              <a:rPr sz="2200" spc="-25" dirty="0">
                <a:latin typeface="Times New Roman"/>
                <a:cs typeface="Times New Roman"/>
              </a:rPr>
              <a:t>the</a:t>
            </a:r>
            <a:r>
              <a:rPr sz="2200" spc="75" dirty="0">
                <a:latin typeface="Times New Roman"/>
                <a:cs typeface="Times New Roman"/>
              </a:rPr>
              <a:t> </a:t>
            </a:r>
            <a:r>
              <a:rPr sz="2200" spc="-20" dirty="0">
                <a:latin typeface="Times New Roman"/>
                <a:cs typeface="Times New Roman"/>
              </a:rPr>
              <a:t>organization’s</a:t>
            </a:r>
            <a:r>
              <a:rPr sz="2200" spc="160" dirty="0">
                <a:latin typeface="Times New Roman"/>
                <a:cs typeface="Times New Roman"/>
              </a:rPr>
              <a:t> </a:t>
            </a:r>
            <a:r>
              <a:rPr sz="2200" spc="-40" dirty="0">
                <a:latin typeface="Times New Roman"/>
                <a:cs typeface="Times New Roman"/>
              </a:rPr>
              <a:t>memory,</a:t>
            </a:r>
            <a:r>
              <a:rPr sz="2200" spc="254" dirty="0">
                <a:latin typeface="Times New Roman"/>
                <a:cs typeface="Times New Roman"/>
              </a:rPr>
              <a:t> </a:t>
            </a:r>
            <a:r>
              <a:rPr sz="2200" spc="-20" dirty="0">
                <a:latin typeface="Times New Roman"/>
                <a:cs typeface="Times New Roman"/>
              </a:rPr>
              <a:t>usually</a:t>
            </a:r>
            <a:r>
              <a:rPr sz="2200" spc="95" dirty="0">
                <a:latin typeface="Times New Roman"/>
                <a:cs typeface="Times New Roman"/>
              </a:rPr>
              <a:t> </a:t>
            </a:r>
            <a:r>
              <a:rPr sz="2200" spc="-10" dirty="0">
                <a:latin typeface="Times New Roman"/>
                <a:cs typeface="Times New Roman"/>
              </a:rPr>
              <a:t>in</a:t>
            </a:r>
            <a:r>
              <a:rPr sz="2200" dirty="0">
                <a:latin typeface="Times New Roman"/>
                <a:cs typeface="Times New Roman"/>
              </a:rPr>
              <a:t> </a:t>
            </a:r>
            <a:r>
              <a:rPr sz="2200" spc="10" dirty="0">
                <a:latin typeface="Times New Roman"/>
                <a:cs typeface="Times New Roman"/>
              </a:rPr>
              <a:t>an</a:t>
            </a:r>
            <a:r>
              <a:rPr sz="2200" dirty="0">
                <a:latin typeface="Times New Roman"/>
                <a:cs typeface="Times New Roman"/>
              </a:rPr>
              <a:t> </a:t>
            </a:r>
            <a:r>
              <a:rPr sz="2200" spc="-20" dirty="0">
                <a:latin typeface="Times New Roman"/>
                <a:cs typeface="Times New Roman"/>
              </a:rPr>
              <a:t>unstructured</a:t>
            </a:r>
            <a:r>
              <a:rPr sz="2200" spc="215" dirty="0">
                <a:latin typeface="Times New Roman"/>
                <a:cs typeface="Times New Roman"/>
              </a:rPr>
              <a:t> </a:t>
            </a:r>
            <a:r>
              <a:rPr sz="2200" spc="-25" dirty="0">
                <a:latin typeface="Times New Roman"/>
                <a:cs typeface="Times New Roman"/>
              </a:rPr>
              <a:t>format.</a:t>
            </a:r>
            <a:endParaRPr sz="2200" dirty="0">
              <a:latin typeface="Times New Roman"/>
              <a:cs typeface="Times New Roman"/>
            </a:endParaRPr>
          </a:p>
          <a:p>
            <a:pPr marL="355600" marR="5080" indent="-343535" algn="just">
              <a:lnSpc>
                <a:spcPct val="117500"/>
              </a:lnSpc>
              <a:buChar char="-"/>
              <a:tabLst>
                <a:tab pos="356235" algn="l"/>
              </a:tabLst>
            </a:pPr>
            <a:r>
              <a:rPr sz="2200" spc="-10" dirty="0">
                <a:latin typeface="Times New Roman"/>
                <a:cs typeface="Times New Roman"/>
              </a:rPr>
              <a:t>Knowledge, </a:t>
            </a:r>
            <a:r>
              <a:rPr sz="2200" spc="10" dirty="0">
                <a:latin typeface="Times New Roman"/>
                <a:cs typeface="Times New Roman"/>
              </a:rPr>
              <a:t>as </a:t>
            </a:r>
            <a:r>
              <a:rPr sz="2200" dirty="0">
                <a:latin typeface="Times New Roman"/>
                <a:cs typeface="Times New Roman"/>
              </a:rPr>
              <a:t>a </a:t>
            </a:r>
            <a:r>
              <a:rPr sz="2200" spc="5" dirty="0">
                <a:latin typeface="Times New Roman"/>
                <a:cs typeface="Times New Roman"/>
              </a:rPr>
              <a:t>form </a:t>
            </a:r>
            <a:r>
              <a:rPr sz="2200" spc="-5" dirty="0">
                <a:latin typeface="Times New Roman"/>
                <a:cs typeface="Times New Roman"/>
              </a:rPr>
              <a:t>of capital, </a:t>
            </a:r>
            <a:r>
              <a:rPr sz="2200" spc="-20" dirty="0">
                <a:latin typeface="Times New Roman"/>
                <a:cs typeface="Times New Roman"/>
              </a:rPr>
              <a:t>must </a:t>
            </a:r>
            <a:r>
              <a:rPr sz="2200" spc="-15" dirty="0">
                <a:latin typeface="Times New Roman"/>
                <a:cs typeface="Times New Roman"/>
              </a:rPr>
              <a:t>exist </a:t>
            </a:r>
            <a:r>
              <a:rPr sz="2200" spc="15" dirty="0">
                <a:latin typeface="Times New Roman"/>
                <a:cs typeface="Times New Roman"/>
              </a:rPr>
              <a:t>in </a:t>
            </a:r>
            <a:r>
              <a:rPr sz="2200" dirty="0">
                <a:latin typeface="Times New Roman"/>
                <a:cs typeface="Times New Roman"/>
              </a:rPr>
              <a:t>a </a:t>
            </a:r>
            <a:r>
              <a:rPr sz="2200" spc="-5" dirty="0">
                <a:latin typeface="Times New Roman"/>
                <a:cs typeface="Times New Roman"/>
              </a:rPr>
              <a:t>format </a:t>
            </a:r>
            <a:r>
              <a:rPr sz="2200" spc="-15" dirty="0">
                <a:latin typeface="Times New Roman"/>
                <a:cs typeface="Times New Roman"/>
              </a:rPr>
              <a:t>that </a:t>
            </a:r>
            <a:r>
              <a:rPr sz="2200" spc="-5" dirty="0">
                <a:latin typeface="Times New Roman"/>
                <a:cs typeface="Times New Roman"/>
              </a:rPr>
              <a:t>can </a:t>
            </a:r>
            <a:r>
              <a:rPr sz="2200" spc="45" dirty="0">
                <a:latin typeface="Times New Roman"/>
                <a:cs typeface="Times New Roman"/>
              </a:rPr>
              <a:t>be </a:t>
            </a:r>
            <a:r>
              <a:rPr sz="2200" spc="50" dirty="0">
                <a:latin typeface="Times New Roman"/>
                <a:cs typeface="Times New Roman"/>
              </a:rPr>
              <a:t> </a:t>
            </a:r>
            <a:r>
              <a:rPr sz="2200" spc="-25" dirty="0">
                <a:latin typeface="Times New Roman"/>
                <a:cs typeface="Times New Roman"/>
              </a:rPr>
              <a:t>exchanged</a:t>
            </a:r>
            <a:r>
              <a:rPr sz="2200" spc="200" dirty="0">
                <a:latin typeface="Times New Roman"/>
                <a:cs typeface="Times New Roman"/>
              </a:rPr>
              <a:t> </a:t>
            </a:r>
            <a:r>
              <a:rPr sz="2200" spc="-40" dirty="0">
                <a:latin typeface="Times New Roman"/>
                <a:cs typeface="Times New Roman"/>
              </a:rPr>
              <a:t>among</a:t>
            </a:r>
            <a:r>
              <a:rPr sz="2200" spc="200" dirty="0">
                <a:latin typeface="Times New Roman"/>
                <a:cs typeface="Times New Roman"/>
              </a:rPr>
              <a:t> </a:t>
            </a:r>
            <a:r>
              <a:rPr sz="2200" spc="-25" dirty="0">
                <a:latin typeface="Times New Roman"/>
                <a:cs typeface="Times New Roman"/>
              </a:rPr>
              <a:t>persons.</a:t>
            </a:r>
            <a:endParaRPr sz="2200" dirty="0">
              <a:latin typeface="Times New Roman"/>
              <a:cs typeface="Times New Roman"/>
            </a:endParaRPr>
          </a:p>
          <a:p>
            <a:pPr marL="355600" indent="-343535" algn="just">
              <a:lnSpc>
                <a:spcPct val="100000"/>
              </a:lnSpc>
              <a:spcBef>
                <a:spcPts val="459"/>
              </a:spcBef>
              <a:buChar char="-"/>
              <a:tabLst>
                <a:tab pos="356235" algn="l"/>
              </a:tabLst>
            </a:pPr>
            <a:r>
              <a:rPr sz="2200" spc="-25" dirty="0">
                <a:latin typeface="Times New Roman"/>
                <a:cs typeface="Times New Roman"/>
              </a:rPr>
              <a:t>Also,</a:t>
            </a:r>
            <a:r>
              <a:rPr sz="2200" spc="90" dirty="0">
                <a:latin typeface="Times New Roman"/>
                <a:cs typeface="Times New Roman"/>
              </a:rPr>
              <a:t> </a:t>
            </a:r>
            <a:r>
              <a:rPr sz="2200" spc="-5" dirty="0">
                <a:latin typeface="Times New Roman"/>
                <a:cs typeface="Times New Roman"/>
              </a:rPr>
              <a:t>it</a:t>
            </a:r>
            <a:r>
              <a:rPr sz="2200" spc="30" dirty="0">
                <a:latin typeface="Times New Roman"/>
                <a:cs typeface="Times New Roman"/>
              </a:rPr>
              <a:t> </a:t>
            </a:r>
            <a:r>
              <a:rPr sz="2200" spc="-45" dirty="0">
                <a:latin typeface="Times New Roman"/>
                <a:cs typeface="Times New Roman"/>
              </a:rPr>
              <a:t>must</a:t>
            </a:r>
            <a:r>
              <a:rPr sz="2200" spc="135" dirty="0">
                <a:latin typeface="Times New Roman"/>
                <a:cs typeface="Times New Roman"/>
              </a:rPr>
              <a:t> </a:t>
            </a:r>
            <a:r>
              <a:rPr sz="2200" spc="-5" dirty="0">
                <a:latin typeface="Times New Roman"/>
                <a:cs typeface="Times New Roman"/>
              </a:rPr>
              <a:t>be</a:t>
            </a:r>
            <a:r>
              <a:rPr sz="2200" spc="15" dirty="0">
                <a:latin typeface="Times New Roman"/>
                <a:cs typeface="Times New Roman"/>
              </a:rPr>
              <a:t> </a:t>
            </a:r>
            <a:r>
              <a:rPr sz="2200" dirty="0">
                <a:latin typeface="Times New Roman"/>
                <a:cs typeface="Times New Roman"/>
              </a:rPr>
              <a:t>able</a:t>
            </a:r>
            <a:r>
              <a:rPr sz="2200" spc="-30" dirty="0">
                <a:latin typeface="Times New Roman"/>
                <a:cs typeface="Times New Roman"/>
              </a:rPr>
              <a:t> </a:t>
            </a:r>
            <a:r>
              <a:rPr sz="2200" spc="-10" dirty="0">
                <a:latin typeface="Times New Roman"/>
                <a:cs typeface="Times New Roman"/>
              </a:rPr>
              <a:t>to</a:t>
            </a:r>
            <a:r>
              <a:rPr sz="2200" spc="-5" dirty="0">
                <a:latin typeface="Times New Roman"/>
                <a:cs typeface="Times New Roman"/>
              </a:rPr>
              <a:t> </a:t>
            </a:r>
            <a:r>
              <a:rPr sz="2200" spc="-30" dirty="0">
                <a:latin typeface="Times New Roman"/>
                <a:cs typeface="Times New Roman"/>
              </a:rPr>
              <a:t>grow.</a:t>
            </a:r>
            <a:endParaRPr sz="2200" dirty="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36054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Knowledge</a:t>
            </a:r>
            <a:r>
              <a:rPr sz="3200" b="1" spc="-165" dirty="0">
                <a:solidFill>
                  <a:srgbClr val="00AF50"/>
                </a:solidFill>
                <a:latin typeface="Times New Roman"/>
                <a:cs typeface="Times New Roman"/>
              </a:rPr>
              <a:t> </a:t>
            </a:r>
            <a:r>
              <a:rPr sz="3200" b="1" spc="5" dirty="0">
                <a:solidFill>
                  <a:srgbClr val="00AF50"/>
                </a:solidFill>
                <a:latin typeface="Times New Roman"/>
                <a:cs typeface="Times New Roman"/>
              </a:rPr>
              <a:t>Management</a:t>
            </a:r>
            <a:endParaRPr sz="3200">
              <a:latin typeface="Times New Roman"/>
              <a:cs typeface="Times New Roman"/>
            </a:endParaRPr>
          </a:p>
        </p:txBody>
      </p:sp>
      <p:sp>
        <p:nvSpPr>
          <p:cNvPr id="3" name="object 3"/>
          <p:cNvSpPr txBox="1"/>
          <p:nvPr/>
        </p:nvSpPr>
        <p:spPr>
          <a:xfrm>
            <a:off x="547369" y="1499806"/>
            <a:ext cx="8076565" cy="3514090"/>
          </a:xfrm>
          <a:prstGeom prst="rect">
            <a:avLst/>
          </a:prstGeom>
        </p:spPr>
        <p:txBody>
          <a:bodyPr vert="horz" wrap="square" lIns="0" tIns="12700" rIns="0" bIns="0" rtlCol="0">
            <a:spAutoFit/>
          </a:bodyPr>
          <a:lstStyle/>
          <a:p>
            <a:pPr marL="12700">
              <a:lnSpc>
                <a:spcPct val="100000"/>
              </a:lnSpc>
              <a:spcBef>
                <a:spcPts val="100"/>
              </a:spcBef>
            </a:pPr>
            <a:r>
              <a:rPr sz="2200" b="1" spc="-5" dirty="0">
                <a:solidFill>
                  <a:srgbClr val="006FC0"/>
                </a:solidFill>
                <a:latin typeface="Times New Roman"/>
                <a:cs typeface="Times New Roman"/>
              </a:rPr>
              <a:t>Concepts</a:t>
            </a:r>
            <a:r>
              <a:rPr sz="2200" b="1" spc="35" dirty="0">
                <a:solidFill>
                  <a:srgbClr val="006FC0"/>
                </a:solidFill>
                <a:latin typeface="Times New Roman"/>
                <a:cs typeface="Times New Roman"/>
              </a:rPr>
              <a:t> </a:t>
            </a:r>
            <a:r>
              <a:rPr sz="2200" b="1" spc="-25" dirty="0">
                <a:solidFill>
                  <a:srgbClr val="006FC0"/>
                </a:solidFill>
                <a:latin typeface="Times New Roman"/>
                <a:cs typeface="Times New Roman"/>
              </a:rPr>
              <a:t>and</a:t>
            </a:r>
            <a:r>
              <a:rPr sz="2200" b="1" spc="60" dirty="0">
                <a:solidFill>
                  <a:srgbClr val="006FC0"/>
                </a:solidFill>
                <a:latin typeface="Times New Roman"/>
                <a:cs typeface="Times New Roman"/>
              </a:rPr>
              <a:t> </a:t>
            </a:r>
            <a:r>
              <a:rPr sz="2200" b="1" spc="-20" dirty="0">
                <a:solidFill>
                  <a:srgbClr val="006FC0"/>
                </a:solidFill>
                <a:latin typeface="Times New Roman"/>
                <a:cs typeface="Times New Roman"/>
              </a:rPr>
              <a:t>Definitions</a:t>
            </a:r>
            <a:endParaRPr sz="2200" dirty="0">
              <a:latin typeface="Times New Roman"/>
              <a:cs typeface="Times New Roman"/>
            </a:endParaRPr>
          </a:p>
          <a:p>
            <a:pPr>
              <a:lnSpc>
                <a:spcPct val="100000"/>
              </a:lnSpc>
            </a:pPr>
            <a:endParaRPr sz="3100" dirty="0">
              <a:latin typeface="Times New Roman"/>
              <a:cs typeface="Times New Roman"/>
            </a:endParaRPr>
          </a:p>
          <a:p>
            <a:pPr marL="355600" indent="-343535">
              <a:lnSpc>
                <a:spcPct val="100000"/>
              </a:lnSpc>
              <a:buClr>
                <a:srgbClr val="000000"/>
              </a:buClr>
              <a:buFont typeface="Times New Roman"/>
              <a:buChar char="-"/>
              <a:tabLst>
                <a:tab pos="355600" algn="l"/>
                <a:tab pos="356235" algn="l"/>
                <a:tab pos="2249170" algn="l"/>
                <a:tab pos="2719070" algn="l"/>
                <a:tab pos="3672204" algn="l"/>
                <a:tab pos="4491990" algn="l"/>
                <a:tab pos="5146675" algn="l"/>
                <a:tab pos="5871210" algn="l"/>
                <a:tab pos="7103745" algn="l"/>
                <a:tab pos="7465695" algn="l"/>
              </a:tabLst>
            </a:pPr>
            <a:r>
              <a:rPr sz="2200" b="1" spc="-5" dirty="0">
                <a:solidFill>
                  <a:srgbClr val="FF6600"/>
                </a:solidFill>
                <a:latin typeface="Times New Roman"/>
                <a:cs typeface="Times New Roman"/>
              </a:rPr>
              <a:t>Knowledge.</a:t>
            </a:r>
            <a:r>
              <a:rPr sz="2200" b="1" spc="475" dirty="0">
                <a:solidFill>
                  <a:srgbClr val="FF6600"/>
                </a:solidFill>
                <a:latin typeface="Times New Roman"/>
                <a:cs typeface="Times New Roman"/>
              </a:rPr>
              <a:t> </a:t>
            </a:r>
            <a:r>
              <a:rPr sz="2200" spc="5" dirty="0">
                <a:latin typeface="Times New Roman"/>
                <a:cs typeface="Times New Roman"/>
              </a:rPr>
              <a:t>In	</a:t>
            </a:r>
            <a:r>
              <a:rPr sz="2200" spc="-10" dirty="0">
                <a:latin typeface="Times New Roman"/>
                <a:cs typeface="Times New Roman"/>
              </a:rPr>
              <a:t>the	</a:t>
            </a:r>
            <a:r>
              <a:rPr sz="2200" spc="-5" dirty="0">
                <a:latin typeface="Times New Roman"/>
                <a:cs typeface="Times New Roman"/>
              </a:rPr>
              <a:t>context	of</a:t>
            </a:r>
            <a:r>
              <a:rPr sz="2200" spc="425" dirty="0">
                <a:latin typeface="Times New Roman"/>
                <a:cs typeface="Times New Roman"/>
              </a:rPr>
              <a:t> </a:t>
            </a:r>
            <a:r>
              <a:rPr sz="2200" spc="-15" dirty="0">
                <a:latin typeface="Times New Roman"/>
                <a:cs typeface="Times New Roman"/>
              </a:rPr>
              <a:t>IT,	</a:t>
            </a:r>
            <a:r>
              <a:rPr sz="2200" b="1" spc="-5" dirty="0">
                <a:solidFill>
                  <a:srgbClr val="00707C"/>
                </a:solidFill>
                <a:latin typeface="Times New Roman"/>
                <a:cs typeface="Times New Roman"/>
              </a:rPr>
              <a:t>data	</a:t>
            </a:r>
            <a:r>
              <a:rPr sz="2200" spc="10" dirty="0">
                <a:latin typeface="Times New Roman"/>
                <a:cs typeface="Times New Roman"/>
              </a:rPr>
              <a:t>are</a:t>
            </a:r>
            <a:r>
              <a:rPr sz="2200" spc="430" dirty="0">
                <a:latin typeface="Times New Roman"/>
                <a:cs typeface="Times New Roman"/>
              </a:rPr>
              <a:t> </a:t>
            </a:r>
            <a:r>
              <a:rPr sz="2200" dirty="0">
                <a:latin typeface="Times New Roman"/>
                <a:cs typeface="Times New Roman"/>
              </a:rPr>
              <a:t>a	collection	of	</a:t>
            </a:r>
            <a:r>
              <a:rPr sz="2200" spc="-15" dirty="0">
                <a:latin typeface="Times New Roman"/>
                <a:cs typeface="Times New Roman"/>
              </a:rPr>
              <a:t>facts,</a:t>
            </a:r>
            <a:endParaRPr sz="2200" dirty="0">
              <a:latin typeface="Times New Roman"/>
              <a:cs typeface="Times New Roman"/>
            </a:endParaRPr>
          </a:p>
          <a:p>
            <a:pPr marL="355600">
              <a:lnSpc>
                <a:spcPct val="100000"/>
              </a:lnSpc>
              <a:spcBef>
                <a:spcPts val="465"/>
              </a:spcBef>
            </a:pPr>
            <a:r>
              <a:rPr sz="2200" spc="-20" dirty="0">
                <a:latin typeface="Times New Roman"/>
                <a:cs typeface="Times New Roman"/>
              </a:rPr>
              <a:t>measurements,</a:t>
            </a:r>
            <a:r>
              <a:rPr sz="2200" spc="229" dirty="0">
                <a:latin typeface="Times New Roman"/>
                <a:cs typeface="Times New Roman"/>
              </a:rPr>
              <a:t> </a:t>
            </a:r>
            <a:r>
              <a:rPr sz="2200" spc="-15" dirty="0">
                <a:latin typeface="Times New Roman"/>
                <a:cs typeface="Times New Roman"/>
              </a:rPr>
              <a:t>and </a:t>
            </a:r>
            <a:r>
              <a:rPr sz="2200" spc="-10" dirty="0">
                <a:latin typeface="Times New Roman"/>
                <a:cs typeface="Times New Roman"/>
              </a:rPr>
              <a:t>statistics;</a:t>
            </a:r>
            <a:endParaRPr sz="2200" dirty="0">
              <a:latin typeface="Times New Roman"/>
              <a:cs typeface="Times New Roman"/>
            </a:endParaRPr>
          </a:p>
          <a:p>
            <a:pPr marL="355600" indent="-343535">
              <a:lnSpc>
                <a:spcPct val="100000"/>
              </a:lnSpc>
              <a:spcBef>
                <a:spcPts val="465"/>
              </a:spcBef>
              <a:buClr>
                <a:srgbClr val="000000"/>
              </a:buClr>
              <a:buFont typeface="Times New Roman"/>
              <a:buChar char="-"/>
              <a:tabLst>
                <a:tab pos="355600" algn="l"/>
                <a:tab pos="356235" algn="l"/>
                <a:tab pos="1956435" algn="l"/>
                <a:tab pos="2287270" algn="l"/>
                <a:tab pos="3532504" algn="l"/>
                <a:tab pos="3907790" algn="l"/>
                <a:tab pos="5153025" algn="l"/>
                <a:tab pos="5756910" algn="l"/>
                <a:tab pos="6315710" algn="l"/>
                <a:tab pos="6805295" algn="l"/>
                <a:tab pos="7656830" algn="l"/>
              </a:tabLst>
            </a:pPr>
            <a:r>
              <a:rPr sz="2200" b="1" spc="35" dirty="0">
                <a:solidFill>
                  <a:srgbClr val="001F5F"/>
                </a:solidFill>
                <a:latin typeface="Times New Roman"/>
                <a:cs typeface="Times New Roman"/>
              </a:rPr>
              <a:t>I</a:t>
            </a:r>
            <a:r>
              <a:rPr sz="2200" b="1" spc="-80" dirty="0">
                <a:solidFill>
                  <a:srgbClr val="001F5F"/>
                </a:solidFill>
                <a:latin typeface="Times New Roman"/>
                <a:cs typeface="Times New Roman"/>
              </a:rPr>
              <a:t>n</a:t>
            </a:r>
            <a:r>
              <a:rPr sz="2200" b="1" spc="-35" dirty="0">
                <a:solidFill>
                  <a:srgbClr val="001F5F"/>
                </a:solidFill>
                <a:latin typeface="Times New Roman"/>
                <a:cs typeface="Times New Roman"/>
              </a:rPr>
              <a:t>f</a:t>
            </a:r>
            <a:r>
              <a:rPr sz="2200" b="1" dirty="0">
                <a:solidFill>
                  <a:srgbClr val="001F5F"/>
                </a:solidFill>
                <a:latin typeface="Times New Roman"/>
                <a:cs typeface="Times New Roman"/>
              </a:rPr>
              <a:t>o</a:t>
            </a:r>
            <a:r>
              <a:rPr sz="2200" b="1" spc="70" dirty="0">
                <a:solidFill>
                  <a:srgbClr val="001F5F"/>
                </a:solidFill>
                <a:latin typeface="Times New Roman"/>
                <a:cs typeface="Times New Roman"/>
              </a:rPr>
              <a:t>r</a:t>
            </a:r>
            <a:r>
              <a:rPr sz="2200" b="1" spc="-35" dirty="0">
                <a:solidFill>
                  <a:srgbClr val="001F5F"/>
                </a:solidFill>
                <a:latin typeface="Times New Roman"/>
                <a:cs typeface="Times New Roman"/>
              </a:rPr>
              <a:t>m</a:t>
            </a:r>
            <a:r>
              <a:rPr sz="2200" b="1" dirty="0">
                <a:solidFill>
                  <a:srgbClr val="001F5F"/>
                </a:solidFill>
                <a:latin typeface="Times New Roman"/>
                <a:cs typeface="Times New Roman"/>
              </a:rPr>
              <a:t>a</a:t>
            </a:r>
            <a:r>
              <a:rPr sz="2200" b="1" spc="15" dirty="0">
                <a:solidFill>
                  <a:srgbClr val="001F5F"/>
                </a:solidFill>
                <a:latin typeface="Times New Roman"/>
                <a:cs typeface="Times New Roman"/>
              </a:rPr>
              <a:t>t</a:t>
            </a:r>
            <a:r>
              <a:rPr sz="2200" b="1" spc="-15" dirty="0">
                <a:solidFill>
                  <a:srgbClr val="001F5F"/>
                </a:solidFill>
                <a:latin typeface="Times New Roman"/>
                <a:cs typeface="Times New Roman"/>
              </a:rPr>
              <a:t>i</a:t>
            </a:r>
            <a:r>
              <a:rPr sz="2200" b="1" spc="45" dirty="0">
                <a:solidFill>
                  <a:srgbClr val="001F5F"/>
                </a:solidFill>
                <a:latin typeface="Times New Roman"/>
                <a:cs typeface="Times New Roman"/>
              </a:rPr>
              <a:t>o</a:t>
            </a:r>
            <a:r>
              <a:rPr sz="2200" b="1" spc="-5" dirty="0">
                <a:solidFill>
                  <a:srgbClr val="001F5F"/>
                </a:solidFill>
                <a:latin typeface="Times New Roman"/>
                <a:cs typeface="Times New Roman"/>
              </a:rPr>
              <a:t>n</a:t>
            </a:r>
            <a:r>
              <a:rPr sz="2200" b="1" dirty="0">
                <a:solidFill>
                  <a:srgbClr val="001F5F"/>
                </a:solidFill>
                <a:latin typeface="Times New Roman"/>
                <a:cs typeface="Times New Roman"/>
              </a:rPr>
              <a:t>	</a:t>
            </a:r>
            <a:r>
              <a:rPr sz="2200" spc="-15" dirty="0">
                <a:latin typeface="Times New Roman"/>
                <a:cs typeface="Times New Roman"/>
              </a:rPr>
              <a:t>i</a:t>
            </a:r>
            <a:r>
              <a:rPr sz="2200" spc="-5" dirty="0">
                <a:latin typeface="Times New Roman"/>
                <a:cs typeface="Times New Roman"/>
              </a:rPr>
              <a:t>s</a:t>
            </a:r>
            <a:r>
              <a:rPr sz="2200" dirty="0">
                <a:latin typeface="Times New Roman"/>
                <a:cs typeface="Times New Roman"/>
              </a:rPr>
              <a:t>	</a:t>
            </a:r>
            <a:r>
              <a:rPr sz="2200" spc="-55" dirty="0">
                <a:latin typeface="Times New Roman"/>
                <a:cs typeface="Times New Roman"/>
              </a:rPr>
              <a:t>o</a:t>
            </a:r>
            <a:r>
              <a:rPr sz="2200" spc="65" dirty="0">
                <a:latin typeface="Times New Roman"/>
                <a:cs typeface="Times New Roman"/>
              </a:rPr>
              <a:t>r</a:t>
            </a:r>
            <a:r>
              <a:rPr sz="2200" spc="-55" dirty="0">
                <a:latin typeface="Times New Roman"/>
                <a:cs typeface="Times New Roman"/>
              </a:rPr>
              <a:t>g</a:t>
            </a:r>
            <a:r>
              <a:rPr sz="2200" spc="20" dirty="0">
                <a:latin typeface="Times New Roman"/>
                <a:cs typeface="Times New Roman"/>
              </a:rPr>
              <a:t>a</a:t>
            </a:r>
            <a:r>
              <a:rPr sz="2200" spc="-55" dirty="0">
                <a:latin typeface="Times New Roman"/>
                <a:cs typeface="Times New Roman"/>
              </a:rPr>
              <a:t>n</a:t>
            </a:r>
            <a:r>
              <a:rPr sz="2200" spc="-15" dirty="0">
                <a:latin typeface="Times New Roman"/>
                <a:cs typeface="Times New Roman"/>
              </a:rPr>
              <a:t>i</a:t>
            </a:r>
            <a:r>
              <a:rPr sz="2200" spc="20" dirty="0">
                <a:latin typeface="Times New Roman"/>
                <a:cs typeface="Times New Roman"/>
              </a:rPr>
              <a:t>ze</a:t>
            </a:r>
            <a:r>
              <a:rPr sz="2200" dirty="0">
                <a:latin typeface="Times New Roman"/>
                <a:cs typeface="Times New Roman"/>
              </a:rPr>
              <a:t>d	</a:t>
            </a:r>
            <a:r>
              <a:rPr sz="2200" spc="-50" dirty="0">
                <a:latin typeface="Times New Roman"/>
                <a:cs typeface="Times New Roman"/>
              </a:rPr>
              <a:t>o</a:t>
            </a:r>
            <a:r>
              <a:rPr sz="2200" dirty="0">
                <a:latin typeface="Times New Roman"/>
                <a:cs typeface="Times New Roman"/>
              </a:rPr>
              <a:t>r	</a:t>
            </a:r>
            <a:r>
              <a:rPr sz="2200" spc="-55" dirty="0">
                <a:latin typeface="Times New Roman"/>
                <a:cs typeface="Times New Roman"/>
              </a:rPr>
              <a:t>p</a:t>
            </a:r>
            <a:r>
              <a:rPr sz="2200" spc="65" dirty="0">
                <a:latin typeface="Times New Roman"/>
                <a:cs typeface="Times New Roman"/>
              </a:rPr>
              <a:t>r</a:t>
            </a:r>
            <a:r>
              <a:rPr sz="2200" spc="-55" dirty="0">
                <a:latin typeface="Times New Roman"/>
                <a:cs typeface="Times New Roman"/>
              </a:rPr>
              <a:t>o</a:t>
            </a:r>
            <a:r>
              <a:rPr sz="2200" spc="20" dirty="0">
                <a:latin typeface="Times New Roman"/>
                <a:cs typeface="Times New Roman"/>
              </a:rPr>
              <a:t>c</a:t>
            </a:r>
            <a:r>
              <a:rPr sz="2200" spc="-30" dirty="0">
                <a:latin typeface="Times New Roman"/>
                <a:cs typeface="Times New Roman"/>
              </a:rPr>
              <a:t>e</a:t>
            </a:r>
            <a:r>
              <a:rPr sz="2200" spc="-5" dirty="0">
                <a:latin typeface="Times New Roman"/>
                <a:cs typeface="Times New Roman"/>
              </a:rPr>
              <a:t>s</a:t>
            </a:r>
            <a:r>
              <a:rPr sz="2200" spc="-20" dirty="0">
                <a:latin typeface="Times New Roman"/>
                <a:cs typeface="Times New Roman"/>
              </a:rPr>
              <a:t>s</a:t>
            </a:r>
            <a:r>
              <a:rPr sz="2200" spc="20" dirty="0">
                <a:latin typeface="Times New Roman"/>
                <a:cs typeface="Times New Roman"/>
              </a:rPr>
              <a:t>e</a:t>
            </a:r>
            <a:r>
              <a:rPr sz="2200" dirty="0">
                <a:latin typeface="Times New Roman"/>
                <a:cs typeface="Times New Roman"/>
              </a:rPr>
              <a:t>d	</a:t>
            </a:r>
            <a:r>
              <a:rPr sz="2200" spc="-50" dirty="0">
                <a:latin typeface="Times New Roman"/>
                <a:cs typeface="Times New Roman"/>
              </a:rPr>
              <a:t>d</a:t>
            </a:r>
            <a:r>
              <a:rPr sz="2200" spc="20" dirty="0">
                <a:latin typeface="Times New Roman"/>
                <a:cs typeface="Times New Roman"/>
              </a:rPr>
              <a:t>a</a:t>
            </a:r>
            <a:r>
              <a:rPr sz="2200" spc="-15" dirty="0">
                <a:latin typeface="Times New Roman"/>
                <a:cs typeface="Times New Roman"/>
              </a:rPr>
              <a:t>t</a:t>
            </a:r>
            <a:r>
              <a:rPr sz="2200" dirty="0">
                <a:latin typeface="Times New Roman"/>
                <a:cs typeface="Times New Roman"/>
              </a:rPr>
              <a:t>a	</a:t>
            </a:r>
            <a:r>
              <a:rPr sz="2200" spc="-15" dirty="0">
                <a:latin typeface="Times New Roman"/>
                <a:cs typeface="Times New Roman"/>
              </a:rPr>
              <a:t>t</a:t>
            </a:r>
            <a:r>
              <a:rPr sz="2200" spc="-55" dirty="0">
                <a:latin typeface="Times New Roman"/>
                <a:cs typeface="Times New Roman"/>
              </a:rPr>
              <a:t>h</a:t>
            </a:r>
            <a:r>
              <a:rPr sz="2200" spc="20" dirty="0">
                <a:latin typeface="Times New Roman"/>
                <a:cs typeface="Times New Roman"/>
              </a:rPr>
              <a:t>a</a:t>
            </a:r>
            <a:r>
              <a:rPr sz="2200" dirty="0">
                <a:latin typeface="Times New Roman"/>
                <a:cs typeface="Times New Roman"/>
              </a:rPr>
              <a:t>t	</a:t>
            </a:r>
            <a:r>
              <a:rPr sz="2200" spc="20" dirty="0">
                <a:latin typeface="Times New Roman"/>
                <a:cs typeface="Times New Roman"/>
              </a:rPr>
              <a:t>a</a:t>
            </a:r>
            <a:r>
              <a:rPr sz="2200" spc="15" dirty="0">
                <a:latin typeface="Times New Roman"/>
                <a:cs typeface="Times New Roman"/>
              </a:rPr>
              <a:t>r</a:t>
            </a:r>
            <a:r>
              <a:rPr sz="2200" dirty="0">
                <a:latin typeface="Times New Roman"/>
                <a:cs typeface="Times New Roman"/>
              </a:rPr>
              <a:t>e	</a:t>
            </a:r>
            <a:r>
              <a:rPr sz="2200" spc="-15" dirty="0">
                <a:latin typeface="Times New Roman"/>
                <a:cs typeface="Times New Roman"/>
              </a:rPr>
              <a:t>t</a:t>
            </a:r>
            <a:r>
              <a:rPr sz="2200" spc="35" dirty="0">
                <a:latin typeface="Times New Roman"/>
                <a:cs typeface="Times New Roman"/>
              </a:rPr>
              <a:t>i</a:t>
            </a:r>
            <a:r>
              <a:rPr sz="2200" spc="-65" dirty="0">
                <a:latin typeface="Times New Roman"/>
                <a:cs typeface="Times New Roman"/>
              </a:rPr>
              <a:t>m</a:t>
            </a:r>
            <a:r>
              <a:rPr sz="2200" spc="20" dirty="0">
                <a:latin typeface="Times New Roman"/>
                <a:cs typeface="Times New Roman"/>
              </a:rPr>
              <a:t>e</a:t>
            </a:r>
            <a:r>
              <a:rPr sz="2200" spc="35" dirty="0">
                <a:latin typeface="Times New Roman"/>
                <a:cs typeface="Times New Roman"/>
              </a:rPr>
              <a:t>l</a:t>
            </a:r>
            <a:r>
              <a:rPr sz="2200" dirty="0">
                <a:latin typeface="Times New Roman"/>
                <a:cs typeface="Times New Roman"/>
              </a:rPr>
              <a:t>y	</a:t>
            </a:r>
            <a:r>
              <a:rPr sz="2200" spc="20" dirty="0">
                <a:latin typeface="Times New Roman"/>
                <a:cs typeface="Times New Roman"/>
              </a:rPr>
              <a:t>a</a:t>
            </a:r>
            <a:r>
              <a:rPr sz="2200" dirty="0">
                <a:latin typeface="Times New Roman"/>
                <a:cs typeface="Times New Roman"/>
              </a:rPr>
              <a:t>nd</a:t>
            </a:r>
          </a:p>
          <a:p>
            <a:pPr marL="355600">
              <a:lnSpc>
                <a:spcPct val="100000"/>
              </a:lnSpc>
              <a:spcBef>
                <a:spcPts val="459"/>
              </a:spcBef>
            </a:pPr>
            <a:r>
              <a:rPr sz="2200" spc="-10" dirty="0">
                <a:latin typeface="Times New Roman"/>
                <a:cs typeface="Times New Roman"/>
              </a:rPr>
              <a:t>accurate.</a:t>
            </a:r>
            <a:endParaRPr sz="2200" dirty="0">
              <a:latin typeface="Times New Roman"/>
              <a:cs typeface="Times New Roman"/>
            </a:endParaRPr>
          </a:p>
          <a:p>
            <a:pPr marL="355600" marR="10795" indent="-343535" algn="just">
              <a:lnSpc>
                <a:spcPct val="117500"/>
              </a:lnSpc>
              <a:buClr>
                <a:srgbClr val="000000"/>
              </a:buClr>
              <a:buFont typeface="Times New Roman"/>
              <a:buChar char="-"/>
              <a:tabLst>
                <a:tab pos="356235" algn="l"/>
              </a:tabLst>
            </a:pPr>
            <a:r>
              <a:rPr sz="2200" b="1" spc="-5" dirty="0">
                <a:solidFill>
                  <a:srgbClr val="FF6600"/>
                </a:solidFill>
                <a:latin typeface="Times New Roman"/>
                <a:cs typeface="Times New Roman"/>
              </a:rPr>
              <a:t>Knowledge </a:t>
            </a:r>
            <a:r>
              <a:rPr sz="2200" spc="-10" dirty="0">
                <a:latin typeface="Times New Roman"/>
                <a:cs typeface="Times New Roman"/>
              </a:rPr>
              <a:t>is </a:t>
            </a:r>
            <a:r>
              <a:rPr sz="2200" spc="-5" dirty="0">
                <a:latin typeface="Times New Roman"/>
                <a:cs typeface="Times New Roman"/>
              </a:rPr>
              <a:t>information </a:t>
            </a:r>
            <a:r>
              <a:rPr sz="2200" dirty="0">
                <a:latin typeface="Times New Roman"/>
                <a:cs typeface="Times New Roman"/>
              </a:rPr>
              <a:t>that </a:t>
            </a:r>
            <a:r>
              <a:rPr sz="2200" spc="-10" dirty="0">
                <a:latin typeface="Times New Roman"/>
                <a:cs typeface="Times New Roman"/>
              </a:rPr>
              <a:t>is </a:t>
            </a:r>
            <a:r>
              <a:rPr sz="2200" spc="-5" dirty="0">
                <a:latin typeface="Times New Roman"/>
                <a:cs typeface="Times New Roman"/>
              </a:rPr>
              <a:t>contextual, relevant, </a:t>
            </a:r>
            <a:r>
              <a:rPr sz="2200" spc="5" dirty="0">
                <a:latin typeface="Times New Roman"/>
                <a:cs typeface="Times New Roman"/>
              </a:rPr>
              <a:t>and </a:t>
            </a:r>
            <a:r>
              <a:rPr sz="2200" spc="-5" dirty="0">
                <a:latin typeface="Times New Roman"/>
                <a:cs typeface="Times New Roman"/>
              </a:rPr>
              <a:t>useful. </a:t>
            </a:r>
            <a:r>
              <a:rPr sz="2200" dirty="0">
                <a:latin typeface="Times New Roman"/>
                <a:cs typeface="Times New Roman"/>
              </a:rPr>
              <a:t> </a:t>
            </a:r>
            <a:r>
              <a:rPr sz="2200" spc="-5" dirty="0">
                <a:latin typeface="Times New Roman"/>
                <a:cs typeface="Times New Roman"/>
              </a:rPr>
              <a:t>Knowledge </a:t>
            </a:r>
            <a:r>
              <a:rPr sz="2200" spc="-10" dirty="0">
                <a:latin typeface="Times New Roman"/>
                <a:cs typeface="Times New Roman"/>
              </a:rPr>
              <a:t>is </a:t>
            </a:r>
            <a:r>
              <a:rPr sz="2200" spc="5" dirty="0">
                <a:latin typeface="Times New Roman"/>
                <a:cs typeface="Times New Roman"/>
              </a:rPr>
              <a:t>information </a:t>
            </a:r>
            <a:r>
              <a:rPr sz="2200" spc="20" dirty="0">
                <a:latin typeface="Times New Roman"/>
                <a:cs typeface="Times New Roman"/>
              </a:rPr>
              <a:t>in </a:t>
            </a:r>
            <a:r>
              <a:rPr sz="2200" spc="-5" dirty="0">
                <a:latin typeface="Times New Roman"/>
                <a:cs typeface="Times New Roman"/>
              </a:rPr>
              <a:t>action. </a:t>
            </a:r>
            <a:r>
              <a:rPr sz="2200" spc="-20" dirty="0">
                <a:latin typeface="Times New Roman"/>
                <a:cs typeface="Times New Roman"/>
              </a:rPr>
              <a:t>It </a:t>
            </a:r>
            <a:r>
              <a:rPr sz="2200" spc="-5" dirty="0">
                <a:latin typeface="Times New Roman"/>
                <a:cs typeface="Times New Roman"/>
              </a:rPr>
              <a:t>is also </a:t>
            </a:r>
            <a:r>
              <a:rPr sz="2200" spc="5" dirty="0">
                <a:latin typeface="Times New Roman"/>
                <a:cs typeface="Times New Roman"/>
              </a:rPr>
              <a:t>referred </a:t>
            </a:r>
            <a:r>
              <a:rPr sz="2200" spc="10" dirty="0">
                <a:latin typeface="Times New Roman"/>
                <a:cs typeface="Times New Roman"/>
              </a:rPr>
              <a:t>as </a:t>
            </a:r>
            <a:r>
              <a:rPr sz="2100" b="1" spc="-10" dirty="0">
                <a:solidFill>
                  <a:srgbClr val="FF6600"/>
                </a:solidFill>
                <a:latin typeface="Times New Roman"/>
                <a:cs typeface="Times New Roman"/>
              </a:rPr>
              <a:t>Intellectual </a:t>
            </a:r>
            <a:r>
              <a:rPr sz="2100" b="1" spc="-535" dirty="0">
                <a:solidFill>
                  <a:srgbClr val="FF6600"/>
                </a:solidFill>
                <a:latin typeface="Times New Roman"/>
                <a:cs typeface="Times New Roman"/>
              </a:rPr>
              <a:t> </a:t>
            </a:r>
            <a:r>
              <a:rPr sz="2100" b="1" spc="-15" dirty="0">
                <a:solidFill>
                  <a:srgbClr val="FF6600"/>
                </a:solidFill>
                <a:latin typeface="Times New Roman"/>
                <a:cs typeface="Times New Roman"/>
              </a:rPr>
              <a:t>capital/</a:t>
            </a:r>
            <a:r>
              <a:rPr sz="2100" b="1" spc="100" dirty="0">
                <a:solidFill>
                  <a:srgbClr val="FF6600"/>
                </a:solidFill>
                <a:latin typeface="Times New Roman"/>
                <a:cs typeface="Times New Roman"/>
              </a:rPr>
              <a:t> </a:t>
            </a:r>
            <a:r>
              <a:rPr sz="2100" b="1" spc="-25" dirty="0">
                <a:solidFill>
                  <a:srgbClr val="FF6600"/>
                </a:solidFill>
                <a:latin typeface="Times New Roman"/>
                <a:cs typeface="Times New Roman"/>
              </a:rPr>
              <a:t>intellectual</a:t>
            </a:r>
            <a:r>
              <a:rPr sz="2100" b="1" spc="200" dirty="0">
                <a:solidFill>
                  <a:srgbClr val="FF6600"/>
                </a:solidFill>
                <a:latin typeface="Times New Roman"/>
                <a:cs typeface="Times New Roman"/>
              </a:rPr>
              <a:t> </a:t>
            </a:r>
            <a:r>
              <a:rPr sz="2100" b="1" spc="-10" dirty="0">
                <a:solidFill>
                  <a:srgbClr val="FF6600"/>
                </a:solidFill>
                <a:latin typeface="Times New Roman"/>
                <a:cs typeface="Times New Roman"/>
              </a:rPr>
              <a:t>assets.</a:t>
            </a:r>
            <a:endParaRPr sz="2100" b="1" dirty="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36054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Knowledge</a:t>
            </a:r>
            <a:r>
              <a:rPr sz="3200" b="1" spc="-165" dirty="0">
                <a:solidFill>
                  <a:srgbClr val="00AF50"/>
                </a:solidFill>
                <a:latin typeface="Times New Roman"/>
                <a:cs typeface="Times New Roman"/>
              </a:rPr>
              <a:t> </a:t>
            </a:r>
            <a:r>
              <a:rPr sz="3200" b="1" spc="5" dirty="0">
                <a:solidFill>
                  <a:srgbClr val="00AF50"/>
                </a:solidFill>
                <a:latin typeface="Times New Roman"/>
                <a:cs typeface="Times New Roman"/>
              </a:rPr>
              <a:t>Management</a:t>
            </a:r>
            <a:endParaRPr sz="3200">
              <a:latin typeface="Times New Roman"/>
              <a:cs typeface="Times New Roman"/>
            </a:endParaRPr>
          </a:p>
        </p:txBody>
      </p:sp>
      <p:sp>
        <p:nvSpPr>
          <p:cNvPr id="3" name="object 3"/>
          <p:cNvSpPr txBox="1"/>
          <p:nvPr/>
        </p:nvSpPr>
        <p:spPr>
          <a:xfrm>
            <a:off x="547369" y="1499806"/>
            <a:ext cx="8073390" cy="3514090"/>
          </a:xfrm>
          <a:prstGeom prst="rect">
            <a:avLst/>
          </a:prstGeom>
        </p:spPr>
        <p:txBody>
          <a:bodyPr vert="horz" wrap="square" lIns="0" tIns="12700" rIns="0" bIns="0" rtlCol="0">
            <a:spAutoFit/>
          </a:bodyPr>
          <a:lstStyle/>
          <a:p>
            <a:pPr marL="12700" algn="just">
              <a:lnSpc>
                <a:spcPct val="100000"/>
              </a:lnSpc>
              <a:spcBef>
                <a:spcPts val="100"/>
              </a:spcBef>
            </a:pPr>
            <a:r>
              <a:rPr sz="2200" b="1" spc="-5" dirty="0">
                <a:solidFill>
                  <a:srgbClr val="006FC0"/>
                </a:solidFill>
                <a:latin typeface="Times New Roman"/>
                <a:cs typeface="Times New Roman"/>
              </a:rPr>
              <a:t>Concepts</a:t>
            </a:r>
            <a:r>
              <a:rPr sz="2200" b="1" spc="35" dirty="0">
                <a:solidFill>
                  <a:srgbClr val="006FC0"/>
                </a:solidFill>
                <a:latin typeface="Times New Roman"/>
                <a:cs typeface="Times New Roman"/>
              </a:rPr>
              <a:t> </a:t>
            </a:r>
            <a:r>
              <a:rPr sz="2200" b="1" spc="-25" dirty="0">
                <a:solidFill>
                  <a:srgbClr val="006FC0"/>
                </a:solidFill>
                <a:latin typeface="Times New Roman"/>
                <a:cs typeface="Times New Roman"/>
              </a:rPr>
              <a:t>and</a:t>
            </a:r>
            <a:r>
              <a:rPr sz="2200" b="1" spc="60" dirty="0">
                <a:solidFill>
                  <a:srgbClr val="006FC0"/>
                </a:solidFill>
                <a:latin typeface="Times New Roman"/>
                <a:cs typeface="Times New Roman"/>
              </a:rPr>
              <a:t> </a:t>
            </a:r>
            <a:r>
              <a:rPr sz="2200" b="1" spc="-20" dirty="0">
                <a:solidFill>
                  <a:srgbClr val="006FC0"/>
                </a:solidFill>
                <a:latin typeface="Times New Roman"/>
                <a:cs typeface="Times New Roman"/>
              </a:rPr>
              <a:t>Definitions</a:t>
            </a:r>
            <a:endParaRPr sz="2200">
              <a:latin typeface="Times New Roman"/>
              <a:cs typeface="Times New Roman"/>
            </a:endParaRPr>
          </a:p>
          <a:p>
            <a:pPr>
              <a:lnSpc>
                <a:spcPct val="100000"/>
              </a:lnSpc>
            </a:pPr>
            <a:endParaRPr sz="3100">
              <a:latin typeface="Times New Roman"/>
              <a:cs typeface="Times New Roman"/>
            </a:endParaRPr>
          </a:p>
          <a:p>
            <a:pPr marL="355600" indent="-343535" algn="just">
              <a:lnSpc>
                <a:spcPct val="100000"/>
              </a:lnSpc>
              <a:buClr>
                <a:srgbClr val="000000"/>
              </a:buClr>
              <a:buFont typeface="Times New Roman"/>
              <a:buChar char="-"/>
              <a:tabLst>
                <a:tab pos="356235" algn="l"/>
              </a:tabLst>
            </a:pPr>
            <a:r>
              <a:rPr sz="2200" b="1" spc="-15" dirty="0">
                <a:solidFill>
                  <a:srgbClr val="00707C"/>
                </a:solidFill>
                <a:latin typeface="Times New Roman"/>
                <a:cs typeface="Times New Roman"/>
              </a:rPr>
              <a:t>Explicit</a:t>
            </a:r>
            <a:r>
              <a:rPr sz="2200" b="1" spc="95" dirty="0">
                <a:solidFill>
                  <a:srgbClr val="00707C"/>
                </a:solidFill>
                <a:latin typeface="Times New Roman"/>
                <a:cs typeface="Times New Roman"/>
              </a:rPr>
              <a:t> </a:t>
            </a:r>
            <a:r>
              <a:rPr sz="2200" b="1" spc="-15" dirty="0">
                <a:solidFill>
                  <a:srgbClr val="00707C"/>
                </a:solidFill>
                <a:latin typeface="Times New Roman"/>
                <a:cs typeface="Times New Roman"/>
              </a:rPr>
              <a:t>Knowledge-</a:t>
            </a:r>
            <a:endParaRPr sz="2200">
              <a:latin typeface="Times New Roman"/>
              <a:cs typeface="Times New Roman"/>
            </a:endParaRPr>
          </a:p>
          <a:p>
            <a:pPr marL="355600" indent="-343535" algn="just">
              <a:lnSpc>
                <a:spcPct val="100000"/>
              </a:lnSpc>
              <a:spcBef>
                <a:spcPts val="465"/>
              </a:spcBef>
              <a:buChar char="-"/>
              <a:tabLst>
                <a:tab pos="356235" algn="l"/>
              </a:tabLst>
            </a:pPr>
            <a:r>
              <a:rPr sz="2200" spc="-5" dirty="0">
                <a:latin typeface="Times New Roman"/>
                <a:cs typeface="Times New Roman"/>
              </a:rPr>
              <a:t>Deals</a:t>
            </a:r>
            <a:r>
              <a:rPr sz="2200" dirty="0">
                <a:latin typeface="Times New Roman"/>
                <a:cs typeface="Times New Roman"/>
              </a:rPr>
              <a:t> </a:t>
            </a:r>
            <a:r>
              <a:rPr sz="2200" spc="-20" dirty="0">
                <a:latin typeface="Times New Roman"/>
                <a:cs typeface="Times New Roman"/>
              </a:rPr>
              <a:t>with</a:t>
            </a:r>
            <a:r>
              <a:rPr sz="2200" spc="50" dirty="0">
                <a:latin typeface="Times New Roman"/>
                <a:cs typeface="Times New Roman"/>
              </a:rPr>
              <a:t> </a:t>
            </a:r>
            <a:r>
              <a:rPr sz="2200" spc="-40" dirty="0">
                <a:latin typeface="Times New Roman"/>
                <a:cs typeface="Times New Roman"/>
              </a:rPr>
              <a:t>more</a:t>
            </a:r>
            <a:r>
              <a:rPr sz="2200" spc="175" dirty="0">
                <a:latin typeface="Times New Roman"/>
                <a:cs typeface="Times New Roman"/>
              </a:rPr>
              <a:t> </a:t>
            </a:r>
            <a:r>
              <a:rPr sz="2200" spc="-25" dirty="0">
                <a:latin typeface="Times New Roman"/>
                <a:cs typeface="Times New Roman"/>
              </a:rPr>
              <a:t>objective,</a:t>
            </a:r>
            <a:r>
              <a:rPr sz="2200" spc="210" dirty="0">
                <a:latin typeface="Times New Roman"/>
                <a:cs typeface="Times New Roman"/>
              </a:rPr>
              <a:t> </a:t>
            </a:r>
            <a:r>
              <a:rPr sz="2200" spc="-15" dirty="0">
                <a:latin typeface="Times New Roman"/>
                <a:cs typeface="Times New Roman"/>
              </a:rPr>
              <a:t>rational,</a:t>
            </a:r>
            <a:r>
              <a:rPr sz="2200" spc="105" dirty="0">
                <a:latin typeface="Times New Roman"/>
                <a:cs typeface="Times New Roman"/>
              </a:rPr>
              <a:t> </a:t>
            </a:r>
            <a:r>
              <a:rPr sz="2200" spc="-15" dirty="0">
                <a:latin typeface="Times New Roman"/>
                <a:cs typeface="Times New Roman"/>
              </a:rPr>
              <a:t>and</a:t>
            </a:r>
            <a:r>
              <a:rPr sz="2200" spc="10" dirty="0">
                <a:latin typeface="Times New Roman"/>
                <a:cs typeface="Times New Roman"/>
              </a:rPr>
              <a:t> </a:t>
            </a:r>
            <a:r>
              <a:rPr sz="2200" spc="-25" dirty="0">
                <a:latin typeface="Times New Roman"/>
                <a:cs typeface="Times New Roman"/>
              </a:rPr>
              <a:t>technical</a:t>
            </a:r>
            <a:r>
              <a:rPr sz="2200" spc="195" dirty="0">
                <a:latin typeface="Times New Roman"/>
                <a:cs typeface="Times New Roman"/>
              </a:rPr>
              <a:t> </a:t>
            </a:r>
            <a:r>
              <a:rPr sz="2200" spc="-30" dirty="0">
                <a:latin typeface="Times New Roman"/>
                <a:cs typeface="Times New Roman"/>
              </a:rPr>
              <a:t>knowledge.</a:t>
            </a:r>
            <a:endParaRPr sz="2200">
              <a:latin typeface="Times New Roman"/>
              <a:cs typeface="Times New Roman"/>
            </a:endParaRPr>
          </a:p>
          <a:p>
            <a:pPr marL="355600" marR="5080" indent="-343535" algn="just">
              <a:lnSpc>
                <a:spcPct val="117500"/>
              </a:lnSpc>
              <a:buChar char="-"/>
              <a:tabLst>
                <a:tab pos="356235" algn="l"/>
              </a:tabLst>
            </a:pPr>
            <a:r>
              <a:rPr sz="2200" spc="-10" dirty="0">
                <a:latin typeface="Times New Roman"/>
                <a:cs typeface="Times New Roman"/>
              </a:rPr>
              <a:t>Consists</a:t>
            </a:r>
            <a:r>
              <a:rPr sz="2200" spc="-5" dirty="0">
                <a:latin typeface="Times New Roman"/>
                <a:cs typeface="Times New Roman"/>
              </a:rPr>
              <a:t> </a:t>
            </a:r>
            <a:r>
              <a:rPr sz="2200" spc="-25" dirty="0">
                <a:latin typeface="Times New Roman"/>
                <a:cs typeface="Times New Roman"/>
              </a:rPr>
              <a:t>of</a:t>
            </a:r>
            <a:r>
              <a:rPr sz="2200" spc="-20" dirty="0">
                <a:latin typeface="Times New Roman"/>
                <a:cs typeface="Times New Roman"/>
              </a:rPr>
              <a:t> </a:t>
            </a:r>
            <a:r>
              <a:rPr sz="2200" spc="-5" dirty="0">
                <a:latin typeface="Times New Roman"/>
                <a:cs typeface="Times New Roman"/>
              </a:rPr>
              <a:t>the</a:t>
            </a:r>
            <a:r>
              <a:rPr sz="2200" dirty="0">
                <a:latin typeface="Times New Roman"/>
                <a:cs typeface="Times New Roman"/>
              </a:rPr>
              <a:t> </a:t>
            </a:r>
            <a:r>
              <a:rPr sz="2200" spc="-10" dirty="0">
                <a:latin typeface="Times New Roman"/>
                <a:cs typeface="Times New Roman"/>
              </a:rPr>
              <a:t>policies,</a:t>
            </a:r>
            <a:r>
              <a:rPr sz="2200" spc="-5" dirty="0">
                <a:latin typeface="Times New Roman"/>
                <a:cs typeface="Times New Roman"/>
              </a:rPr>
              <a:t> </a:t>
            </a:r>
            <a:r>
              <a:rPr sz="2200" spc="-10" dirty="0">
                <a:latin typeface="Times New Roman"/>
                <a:cs typeface="Times New Roman"/>
              </a:rPr>
              <a:t>procedural</a:t>
            </a:r>
            <a:r>
              <a:rPr sz="2200" spc="-5" dirty="0">
                <a:latin typeface="Times New Roman"/>
                <a:cs typeface="Times New Roman"/>
              </a:rPr>
              <a:t> </a:t>
            </a:r>
            <a:r>
              <a:rPr sz="2200" spc="-20" dirty="0">
                <a:latin typeface="Times New Roman"/>
                <a:cs typeface="Times New Roman"/>
              </a:rPr>
              <a:t>guides,</a:t>
            </a:r>
            <a:r>
              <a:rPr sz="2200" spc="-15" dirty="0">
                <a:latin typeface="Times New Roman"/>
                <a:cs typeface="Times New Roman"/>
              </a:rPr>
              <a:t> </a:t>
            </a:r>
            <a:r>
              <a:rPr sz="2200" dirty="0">
                <a:latin typeface="Times New Roman"/>
                <a:cs typeface="Times New Roman"/>
              </a:rPr>
              <a:t>reports,</a:t>
            </a:r>
            <a:r>
              <a:rPr sz="2200" spc="5" dirty="0">
                <a:latin typeface="Times New Roman"/>
                <a:cs typeface="Times New Roman"/>
              </a:rPr>
              <a:t> </a:t>
            </a:r>
            <a:r>
              <a:rPr sz="2200" spc="-10" dirty="0">
                <a:latin typeface="Times New Roman"/>
                <a:cs typeface="Times New Roman"/>
              </a:rPr>
              <a:t>products, </a:t>
            </a:r>
            <a:r>
              <a:rPr sz="2200" spc="-535" dirty="0">
                <a:latin typeface="Times New Roman"/>
                <a:cs typeface="Times New Roman"/>
              </a:rPr>
              <a:t> </a:t>
            </a:r>
            <a:r>
              <a:rPr sz="2200" spc="-10" dirty="0">
                <a:latin typeface="Times New Roman"/>
                <a:cs typeface="Times New Roman"/>
              </a:rPr>
              <a:t>strategies,</a:t>
            </a:r>
            <a:r>
              <a:rPr sz="2200" spc="-5" dirty="0">
                <a:latin typeface="Times New Roman"/>
                <a:cs typeface="Times New Roman"/>
              </a:rPr>
              <a:t> </a:t>
            </a:r>
            <a:r>
              <a:rPr sz="2200" spc="-10" dirty="0">
                <a:latin typeface="Times New Roman"/>
                <a:cs typeface="Times New Roman"/>
              </a:rPr>
              <a:t>goals,</a:t>
            </a:r>
            <a:r>
              <a:rPr sz="2200" spc="-5" dirty="0">
                <a:latin typeface="Times New Roman"/>
                <a:cs typeface="Times New Roman"/>
              </a:rPr>
              <a:t> core</a:t>
            </a:r>
            <a:r>
              <a:rPr sz="2200" dirty="0">
                <a:latin typeface="Times New Roman"/>
                <a:cs typeface="Times New Roman"/>
              </a:rPr>
              <a:t> </a:t>
            </a:r>
            <a:r>
              <a:rPr sz="2200" spc="-5" dirty="0">
                <a:latin typeface="Times New Roman"/>
                <a:cs typeface="Times New Roman"/>
              </a:rPr>
              <a:t>competencies,</a:t>
            </a:r>
            <a:r>
              <a:rPr sz="2200" dirty="0">
                <a:latin typeface="Times New Roman"/>
                <a:cs typeface="Times New Roman"/>
              </a:rPr>
              <a:t> </a:t>
            </a:r>
            <a:r>
              <a:rPr sz="2200" spc="5" dirty="0">
                <a:latin typeface="Times New Roman"/>
                <a:cs typeface="Times New Roman"/>
              </a:rPr>
              <a:t>and IT </a:t>
            </a:r>
            <a:r>
              <a:rPr sz="2200" dirty="0">
                <a:latin typeface="Times New Roman"/>
                <a:cs typeface="Times New Roman"/>
              </a:rPr>
              <a:t>infrastructure</a:t>
            </a:r>
            <a:r>
              <a:rPr sz="2200" spc="5" dirty="0">
                <a:latin typeface="Times New Roman"/>
                <a:cs typeface="Times New Roman"/>
              </a:rPr>
              <a:t> </a:t>
            </a:r>
            <a:r>
              <a:rPr sz="2200" spc="-5" dirty="0">
                <a:latin typeface="Times New Roman"/>
                <a:cs typeface="Times New Roman"/>
              </a:rPr>
              <a:t>of</a:t>
            </a:r>
            <a:r>
              <a:rPr sz="2200" dirty="0">
                <a:latin typeface="Times New Roman"/>
                <a:cs typeface="Times New Roman"/>
              </a:rPr>
              <a:t> </a:t>
            </a:r>
            <a:r>
              <a:rPr sz="2200" spc="-10" dirty="0">
                <a:latin typeface="Times New Roman"/>
                <a:cs typeface="Times New Roman"/>
              </a:rPr>
              <a:t>the </a:t>
            </a:r>
            <a:r>
              <a:rPr sz="2200" spc="-5" dirty="0">
                <a:latin typeface="Times New Roman"/>
                <a:cs typeface="Times New Roman"/>
              </a:rPr>
              <a:t> </a:t>
            </a:r>
            <a:r>
              <a:rPr sz="2200" spc="-20" dirty="0">
                <a:latin typeface="Times New Roman"/>
                <a:cs typeface="Times New Roman"/>
              </a:rPr>
              <a:t>enterprise.</a:t>
            </a:r>
            <a:endParaRPr sz="2200">
              <a:latin typeface="Times New Roman"/>
              <a:cs typeface="Times New Roman"/>
            </a:endParaRPr>
          </a:p>
          <a:p>
            <a:pPr marL="355600" marR="8890" indent="-343535" algn="just">
              <a:lnSpc>
                <a:spcPct val="117500"/>
              </a:lnSpc>
              <a:spcBef>
                <a:spcPts val="5"/>
              </a:spcBef>
              <a:buChar char="-"/>
              <a:tabLst>
                <a:tab pos="356235" algn="l"/>
              </a:tabLst>
            </a:pPr>
            <a:r>
              <a:rPr sz="2200" dirty="0">
                <a:latin typeface="Times New Roman"/>
                <a:cs typeface="Times New Roman"/>
              </a:rPr>
              <a:t>Eg</a:t>
            </a:r>
            <a:r>
              <a:rPr sz="2200" spc="5"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A</a:t>
            </a:r>
            <a:r>
              <a:rPr sz="2200" spc="5" dirty="0">
                <a:latin typeface="Times New Roman"/>
                <a:cs typeface="Times New Roman"/>
              </a:rPr>
              <a:t> </a:t>
            </a:r>
            <a:r>
              <a:rPr sz="2200" spc="-5" dirty="0">
                <a:latin typeface="Times New Roman"/>
                <a:cs typeface="Times New Roman"/>
              </a:rPr>
              <a:t>description</a:t>
            </a:r>
            <a:r>
              <a:rPr sz="2200" dirty="0">
                <a:latin typeface="Times New Roman"/>
                <a:cs typeface="Times New Roman"/>
              </a:rPr>
              <a:t> </a:t>
            </a:r>
            <a:r>
              <a:rPr sz="2200" spc="-30" dirty="0">
                <a:latin typeface="Times New Roman"/>
                <a:cs typeface="Times New Roman"/>
              </a:rPr>
              <a:t>of</a:t>
            </a:r>
            <a:r>
              <a:rPr sz="2200" spc="-25" dirty="0">
                <a:latin typeface="Times New Roman"/>
                <a:cs typeface="Times New Roman"/>
              </a:rPr>
              <a:t> </a:t>
            </a:r>
            <a:r>
              <a:rPr sz="2200" spc="-20" dirty="0">
                <a:latin typeface="Times New Roman"/>
                <a:cs typeface="Times New Roman"/>
              </a:rPr>
              <a:t>how</a:t>
            </a:r>
            <a:r>
              <a:rPr sz="2200" spc="-15" dirty="0">
                <a:latin typeface="Times New Roman"/>
                <a:cs typeface="Times New Roman"/>
              </a:rPr>
              <a:t> </a:t>
            </a:r>
            <a:r>
              <a:rPr sz="2200" spc="15" dirty="0">
                <a:latin typeface="Times New Roman"/>
                <a:cs typeface="Times New Roman"/>
              </a:rPr>
              <a:t>to</a:t>
            </a:r>
            <a:r>
              <a:rPr sz="2200" spc="20" dirty="0">
                <a:latin typeface="Times New Roman"/>
                <a:cs typeface="Times New Roman"/>
              </a:rPr>
              <a:t> </a:t>
            </a:r>
            <a:r>
              <a:rPr sz="2200" spc="-10" dirty="0">
                <a:latin typeface="Times New Roman"/>
                <a:cs typeface="Times New Roman"/>
              </a:rPr>
              <a:t>process</a:t>
            </a:r>
            <a:r>
              <a:rPr sz="2200" spc="-5" dirty="0">
                <a:latin typeface="Times New Roman"/>
                <a:cs typeface="Times New Roman"/>
              </a:rPr>
              <a:t> </a:t>
            </a:r>
            <a:r>
              <a:rPr sz="2200" dirty="0">
                <a:latin typeface="Times New Roman"/>
                <a:cs typeface="Times New Roman"/>
              </a:rPr>
              <a:t>a</a:t>
            </a:r>
            <a:r>
              <a:rPr sz="2200" spc="5" dirty="0">
                <a:latin typeface="Times New Roman"/>
                <a:cs typeface="Times New Roman"/>
              </a:rPr>
              <a:t> </a:t>
            </a:r>
            <a:r>
              <a:rPr sz="2200" spc="-10" dirty="0">
                <a:latin typeface="Times New Roman"/>
                <a:cs typeface="Times New Roman"/>
              </a:rPr>
              <a:t>job</a:t>
            </a:r>
            <a:r>
              <a:rPr sz="2200" spc="-5" dirty="0">
                <a:latin typeface="Times New Roman"/>
                <a:cs typeface="Times New Roman"/>
              </a:rPr>
              <a:t> </a:t>
            </a:r>
            <a:r>
              <a:rPr sz="2200" dirty="0">
                <a:latin typeface="Times New Roman"/>
                <a:cs typeface="Times New Roman"/>
              </a:rPr>
              <a:t>application</a:t>
            </a:r>
            <a:r>
              <a:rPr sz="2200" spc="5" dirty="0">
                <a:latin typeface="Times New Roman"/>
                <a:cs typeface="Times New Roman"/>
              </a:rPr>
              <a:t> </a:t>
            </a:r>
            <a:r>
              <a:rPr sz="2200" dirty="0">
                <a:latin typeface="Times New Roman"/>
                <a:cs typeface="Times New Roman"/>
              </a:rPr>
              <a:t>that</a:t>
            </a:r>
            <a:r>
              <a:rPr sz="2200" spc="5" dirty="0">
                <a:latin typeface="Times New Roman"/>
                <a:cs typeface="Times New Roman"/>
              </a:rPr>
              <a:t> </a:t>
            </a:r>
            <a:r>
              <a:rPr sz="2200" spc="-15" dirty="0">
                <a:latin typeface="Times New Roman"/>
                <a:cs typeface="Times New Roman"/>
              </a:rPr>
              <a:t>is </a:t>
            </a:r>
            <a:r>
              <a:rPr sz="2200" spc="-10" dirty="0">
                <a:latin typeface="Times New Roman"/>
                <a:cs typeface="Times New Roman"/>
              </a:rPr>
              <a:t> </a:t>
            </a:r>
            <a:r>
              <a:rPr sz="2200" spc="-25" dirty="0">
                <a:latin typeface="Times New Roman"/>
                <a:cs typeface="Times New Roman"/>
              </a:rPr>
              <a:t>documented</a:t>
            </a:r>
            <a:r>
              <a:rPr sz="2200" spc="210" dirty="0">
                <a:latin typeface="Times New Roman"/>
                <a:cs typeface="Times New Roman"/>
              </a:rPr>
              <a:t> </a:t>
            </a:r>
            <a:r>
              <a:rPr sz="2200" spc="-10" dirty="0">
                <a:latin typeface="Times New Roman"/>
                <a:cs typeface="Times New Roman"/>
              </a:rPr>
              <a:t>in</a:t>
            </a:r>
            <a:r>
              <a:rPr sz="2200" dirty="0">
                <a:latin typeface="Times New Roman"/>
                <a:cs typeface="Times New Roman"/>
              </a:rPr>
              <a:t> a</a:t>
            </a:r>
            <a:r>
              <a:rPr sz="2200" spc="20" dirty="0">
                <a:latin typeface="Times New Roman"/>
                <a:cs typeface="Times New Roman"/>
              </a:rPr>
              <a:t> </a:t>
            </a:r>
            <a:r>
              <a:rPr sz="2200" spc="-25" dirty="0">
                <a:latin typeface="Times New Roman"/>
                <a:cs typeface="Times New Roman"/>
              </a:rPr>
              <a:t>firm’s</a:t>
            </a:r>
            <a:r>
              <a:rPr sz="2200" spc="150" dirty="0">
                <a:latin typeface="Times New Roman"/>
                <a:cs typeface="Times New Roman"/>
              </a:rPr>
              <a:t> </a:t>
            </a:r>
            <a:r>
              <a:rPr sz="2200" dirty="0">
                <a:latin typeface="Times New Roman"/>
                <a:cs typeface="Times New Roman"/>
              </a:rPr>
              <a:t>HR</a:t>
            </a:r>
            <a:r>
              <a:rPr sz="2200" spc="-20" dirty="0">
                <a:latin typeface="Times New Roman"/>
                <a:cs typeface="Times New Roman"/>
              </a:rPr>
              <a:t> </a:t>
            </a:r>
            <a:r>
              <a:rPr sz="2200" spc="-30" dirty="0">
                <a:latin typeface="Times New Roman"/>
                <a:cs typeface="Times New Roman"/>
              </a:rPr>
              <a:t>policy</a:t>
            </a:r>
            <a:r>
              <a:rPr sz="2200" spc="150" dirty="0">
                <a:latin typeface="Times New Roman"/>
                <a:cs typeface="Times New Roman"/>
              </a:rPr>
              <a:t> </a:t>
            </a:r>
            <a:r>
              <a:rPr sz="2200" spc="-30" dirty="0">
                <a:latin typeface="Times New Roman"/>
                <a:cs typeface="Times New Roman"/>
              </a:rPr>
              <a:t>manual.</a:t>
            </a:r>
            <a:endParaRPr sz="220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36054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Knowledge</a:t>
            </a:r>
            <a:r>
              <a:rPr sz="3200" b="1" spc="-165" dirty="0">
                <a:solidFill>
                  <a:srgbClr val="00AF50"/>
                </a:solidFill>
                <a:latin typeface="Times New Roman"/>
                <a:cs typeface="Times New Roman"/>
              </a:rPr>
              <a:t> </a:t>
            </a:r>
            <a:r>
              <a:rPr sz="3200" b="1" spc="5" dirty="0">
                <a:solidFill>
                  <a:srgbClr val="00AF50"/>
                </a:solidFill>
                <a:latin typeface="Times New Roman"/>
                <a:cs typeface="Times New Roman"/>
              </a:rPr>
              <a:t>Management</a:t>
            </a:r>
            <a:endParaRPr sz="3200">
              <a:latin typeface="Times New Roman"/>
              <a:cs typeface="Times New Roman"/>
            </a:endParaRPr>
          </a:p>
        </p:txBody>
      </p:sp>
      <p:sp>
        <p:nvSpPr>
          <p:cNvPr id="3" name="object 3"/>
          <p:cNvSpPr txBox="1"/>
          <p:nvPr/>
        </p:nvSpPr>
        <p:spPr>
          <a:xfrm>
            <a:off x="543631" y="1295400"/>
            <a:ext cx="8073390" cy="4943661"/>
          </a:xfrm>
          <a:prstGeom prst="rect">
            <a:avLst/>
          </a:prstGeom>
        </p:spPr>
        <p:txBody>
          <a:bodyPr vert="horz" wrap="square" lIns="0" tIns="12700" rIns="0" bIns="0" rtlCol="0">
            <a:spAutoFit/>
          </a:bodyPr>
          <a:lstStyle/>
          <a:p>
            <a:pPr marL="12700" algn="just">
              <a:lnSpc>
                <a:spcPct val="100000"/>
              </a:lnSpc>
              <a:spcBef>
                <a:spcPts val="100"/>
              </a:spcBef>
            </a:pPr>
            <a:r>
              <a:rPr sz="2200" b="1" spc="-5" dirty="0">
                <a:solidFill>
                  <a:srgbClr val="006FC0"/>
                </a:solidFill>
                <a:latin typeface="Times New Roman"/>
                <a:cs typeface="Times New Roman"/>
              </a:rPr>
              <a:t>Concepts</a:t>
            </a:r>
            <a:r>
              <a:rPr sz="2200" b="1" spc="35" dirty="0">
                <a:solidFill>
                  <a:srgbClr val="006FC0"/>
                </a:solidFill>
                <a:latin typeface="Times New Roman"/>
                <a:cs typeface="Times New Roman"/>
              </a:rPr>
              <a:t> </a:t>
            </a:r>
            <a:r>
              <a:rPr sz="2200" b="1" spc="-25" dirty="0">
                <a:solidFill>
                  <a:srgbClr val="006FC0"/>
                </a:solidFill>
                <a:latin typeface="Times New Roman"/>
                <a:cs typeface="Times New Roman"/>
              </a:rPr>
              <a:t>and</a:t>
            </a:r>
            <a:r>
              <a:rPr sz="2200" b="1" spc="60" dirty="0">
                <a:solidFill>
                  <a:srgbClr val="006FC0"/>
                </a:solidFill>
                <a:latin typeface="Times New Roman"/>
                <a:cs typeface="Times New Roman"/>
              </a:rPr>
              <a:t> </a:t>
            </a:r>
            <a:r>
              <a:rPr sz="2200" b="1" spc="-20" dirty="0">
                <a:solidFill>
                  <a:srgbClr val="006FC0"/>
                </a:solidFill>
                <a:latin typeface="Times New Roman"/>
                <a:cs typeface="Times New Roman"/>
              </a:rPr>
              <a:t>Definitions</a:t>
            </a:r>
            <a:endParaRPr sz="2200" dirty="0">
              <a:latin typeface="Times New Roman"/>
              <a:cs typeface="Times New Roman"/>
            </a:endParaRPr>
          </a:p>
          <a:p>
            <a:pPr>
              <a:lnSpc>
                <a:spcPct val="100000"/>
              </a:lnSpc>
            </a:pPr>
            <a:endParaRPr sz="1600" dirty="0">
              <a:latin typeface="Times New Roman"/>
              <a:cs typeface="Times New Roman"/>
            </a:endParaRPr>
          </a:p>
          <a:p>
            <a:pPr marL="355600" indent="-343535" algn="just">
              <a:lnSpc>
                <a:spcPct val="100000"/>
              </a:lnSpc>
              <a:buClr>
                <a:srgbClr val="000000"/>
              </a:buClr>
              <a:buFont typeface="Times New Roman"/>
              <a:buChar char="-"/>
              <a:tabLst>
                <a:tab pos="356235" algn="l"/>
              </a:tabLst>
            </a:pPr>
            <a:r>
              <a:rPr sz="2200" b="1" spc="-5" dirty="0">
                <a:solidFill>
                  <a:srgbClr val="00707C"/>
                </a:solidFill>
                <a:latin typeface="Times New Roman"/>
                <a:cs typeface="Times New Roman"/>
              </a:rPr>
              <a:t>Tacit</a:t>
            </a:r>
            <a:r>
              <a:rPr sz="2200" b="1" spc="-10" dirty="0">
                <a:solidFill>
                  <a:srgbClr val="00707C"/>
                </a:solidFill>
                <a:latin typeface="Times New Roman"/>
                <a:cs typeface="Times New Roman"/>
              </a:rPr>
              <a:t> </a:t>
            </a:r>
            <a:r>
              <a:rPr sz="2200" b="1" spc="-15" dirty="0">
                <a:solidFill>
                  <a:srgbClr val="00707C"/>
                </a:solidFill>
                <a:latin typeface="Times New Roman"/>
                <a:cs typeface="Times New Roman"/>
              </a:rPr>
              <a:t>Knowledge-</a:t>
            </a:r>
            <a:endParaRPr sz="2200" dirty="0">
              <a:latin typeface="Times New Roman"/>
              <a:cs typeface="Times New Roman"/>
            </a:endParaRPr>
          </a:p>
          <a:p>
            <a:pPr marL="355600" indent="-343535" algn="just">
              <a:lnSpc>
                <a:spcPct val="100000"/>
              </a:lnSpc>
              <a:spcBef>
                <a:spcPts val="465"/>
              </a:spcBef>
              <a:buChar char="-"/>
              <a:tabLst>
                <a:tab pos="356235" algn="l"/>
              </a:tabLst>
            </a:pPr>
            <a:r>
              <a:rPr sz="2200" spc="-20" dirty="0">
                <a:latin typeface="Times New Roman"/>
                <a:cs typeface="Times New Roman"/>
              </a:rPr>
              <a:t>It</a:t>
            </a:r>
            <a:r>
              <a:rPr sz="2200" spc="30" dirty="0">
                <a:latin typeface="Times New Roman"/>
                <a:cs typeface="Times New Roman"/>
              </a:rPr>
              <a:t> </a:t>
            </a:r>
            <a:r>
              <a:rPr sz="2200" spc="-10" dirty="0">
                <a:latin typeface="Times New Roman"/>
                <a:cs typeface="Times New Roman"/>
              </a:rPr>
              <a:t>is</a:t>
            </a:r>
            <a:r>
              <a:rPr sz="2200" spc="-15" dirty="0">
                <a:latin typeface="Times New Roman"/>
                <a:cs typeface="Times New Roman"/>
              </a:rPr>
              <a:t> </a:t>
            </a:r>
            <a:r>
              <a:rPr sz="2200" dirty="0">
                <a:latin typeface="Times New Roman"/>
                <a:cs typeface="Times New Roman"/>
              </a:rPr>
              <a:t>a</a:t>
            </a:r>
            <a:r>
              <a:rPr sz="2200" spc="20" dirty="0">
                <a:latin typeface="Times New Roman"/>
                <a:cs typeface="Times New Roman"/>
              </a:rPr>
              <a:t> </a:t>
            </a:r>
            <a:r>
              <a:rPr sz="2200" spc="-25" dirty="0">
                <a:latin typeface="Times New Roman"/>
                <a:cs typeface="Times New Roman"/>
              </a:rPr>
              <a:t>cumulative</a:t>
            </a:r>
            <a:r>
              <a:rPr sz="2200" spc="210" dirty="0">
                <a:latin typeface="Times New Roman"/>
                <a:cs typeface="Times New Roman"/>
              </a:rPr>
              <a:t> </a:t>
            </a:r>
            <a:r>
              <a:rPr sz="2200" spc="-15" dirty="0">
                <a:latin typeface="Times New Roman"/>
                <a:cs typeface="Times New Roman"/>
              </a:rPr>
              <a:t>store</a:t>
            </a:r>
            <a:r>
              <a:rPr sz="2200" spc="70" dirty="0">
                <a:latin typeface="Times New Roman"/>
                <a:cs typeface="Times New Roman"/>
              </a:rPr>
              <a:t> </a:t>
            </a:r>
            <a:r>
              <a:rPr sz="2200" spc="-25" dirty="0">
                <a:latin typeface="Times New Roman"/>
                <a:cs typeface="Times New Roman"/>
              </a:rPr>
              <a:t>of</a:t>
            </a:r>
            <a:r>
              <a:rPr sz="2200" spc="60" dirty="0">
                <a:latin typeface="Times New Roman"/>
                <a:cs typeface="Times New Roman"/>
              </a:rPr>
              <a:t> </a:t>
            </a:r>
            <a:r>
              <a:rPr sz="2200" spc="-20" dirty="0">
                <a:latin typeface="Times New Roman"/>
                <a:cs typeface="Times New Roman"/>
              </a:rPr>
              <a:t>subjective</a:t>
            </a:r>
            <a:r>
              <a:rPr sz="2200" spc="165" dirty="0">
                <a:latin typeface="Times New Roman"/>
                <a:cs typeface="Times New Roman"/>
              </a:rPr>
              <a:t> </a:t>
            </a:r>
            <a:r>
              <a:rPr sz="2200" spc="-25" dirty="0">
                <a:latin typeface="Times New Roman"/>
                <a:cs typeface="Times New Roman"/>
              </a:rPr>
              <a:t>or</a:t>
            </a:r>
            <a:r>
              <a:rPr sz="2200" spc="60" dirty="0">
                <a:latin typeface="Times New Roman"/>
                <a:cs typeface="Times New Roman"/>
              </a:rPr>
              <a:t> </a:t>
            </a:r>
            <a:r>
              <a:rPr sz="2200" spc="-15" dirty="0">
                <a:latin typeface="Times New Roman"/>
                <a:cs typeface="Times New Roman"/>
              </a:rPr>
              <a:t>experiential</a:t>
            </a:r>
            <a:r>
              <a:rPr sz="2200" spc="114" dirty="0">
                <a:latin typeface="Times New Roman"/>
                <a:cs typeface="Times New Roman"/>
              </a:rPr>
              <a:t> </a:t>
            </a:r>
            <a:r>
              <a:rPr sz="2200" spc="-20" dirty="0">
                <a:latin typeface="Times New Roman"/>
                <a:cs typeface="Times New Roman"/>
              </a:rPr>
              <a:t>learning.</a:t>
            </a:r>
            <a:endParaRPr sz="2200" dirty="0">
              <a:latin typeface="Times New Roman"/>
              <a:cs typeface="Times New Roman"/>
            </a:endParaRPr>
          </a:p>
          <a:p>
            <a:pPr marL="355600" marR="8255" indent="-343535" algn="just">
              <a:lnSpc>
                <a:spcPct val="117500"/>
              </a:lnSpc>
              <a:buChar char="-"/>
              <a:tabLst>
                <a:tab pos="356235" algn="l"/>
              </a:tabLst>
            </a:pPr>
            <a:r>
              <a:rPr sz="2200" spc="-10" dirty="0">
                <a:latin typeface="Times New Roman"/>
                <a:cs typeface="Times New Roman"/>
              </a:rPr>
              <a:t>Consists </a:t>
            </a:r>
            <a:r>
              <a:rPr sz="2200" dirty="0">
                <a:latin typeface="Times New Roman"/>
                <a:cs typeface="Times New Roman"/>
              </a:rPr>
              <a:t>of </a:t>
            </a:r>
            <a:r>
              <a:rPr sz="2200" spc="35" dirty="0">
                <a:latin typeface="Times New Roman"/>
                <a:cs typeface="Times New Roman"/>
              </a:rPr>
              <a:t>an </a:t>
            </a:r>
            <a:r>
              <a:rPr sz="2200" spc="-10" dirty="0">
                <a:latin typeface="Times New Roman"/>
                <a:cs typeface="Times New Roman"/>
              </a:rPr>
              <a:t>organization’s </a:t>
            </a:r>
            <a:r>
              <a:rPr sz="2200" spc="-5" dirty="0">
                <a:latin typeface="Times New Roman"/>
                <a:cs typeface="Times New Roman"/>
              </a:rPr>
              <a:t>experiences, </a:t>
            </a:r>
            <a:r>
              <a:rPr sz="2200" spc="-10" dirty="0">
                <a:latin typeface="Times New Roman"/>
                <a:cs typeface="Times New Roman"/>
              </a:rPr>
              <a:t>insights, expertise, know- </a:t>
            </a:r>
            <a:r>
              <a:rPr sz="2200" spc="-5" dirty="0">
                <a:latin typeface="Times New Roman"/>
                <a:cs typeface="Times New Roman"/>
              </a:rPr>
              <a:t> </a:t>
            </a:r>
            <a:r>
              <a:rPr sz="2200" spc="-15" dirty="0">
                <a:latin typeface="Times New Roman"/>
                <a:cs typeface="Times New Roman"/>
              </a:rPr>
              <a:t>how, </a:t>
            </a:r>
            <a:r>
              <a:rPr sz="2200" spc="5" dirty="0">
                <a:latin typeface="Times New Roman"/>
                <a:cs typeface="Times New Roman"/>
              </a:rPr>
              <a:t>trade </a:t>
            </a:r>
            <a:r>
              <a:rPr sz="2200" spc="-10" dirty="0">
                <a:latin typeface="Times New Roman"/>
                <a:cs typeface="Times New Roman"/>
              </a:rPr>
              <a:t>secrets, </a:t>
            </a:r>
            <a:r>
              <a:rPr sz="2200" dirty="0">
                <a:latin typeface="Times New Roman"/>
                <a:cs typeface="Times New Roman"/>
              </a:rPr>
              <a:t>skill </a:t>
            </a:r>
            <a:r>
              <a:rPr sz="2200" spc="-15" dirty="0">
                <a:latin typeface="Times New Roman"/>
                <a:cs typeface="Times New Roman"/>
              </a:rPr>
              <a:t>sets, </a:t>
            </a:r>
            <a:r>
              <a:rPr sz="2200" spc="-5" dirty="0">
                <a:latin typeface="Times New Roman"/>
                <a:cs typeface="Times New Roman"/>
              </a:rPr>
              <a:t>understanding, </a:t>
            </a:r>
            <a:r>
              <a:rPr sz="2200" spc="5" dirty="0">
                <a:latin typeface="Times New Roman"/>
                <a:cs typeface="Times New Roman"/>
              </a:rPr>
              <a:t>and </a:t>
            </a:r>
            <a:r>
              <a:rPr sz="2200" spc="-5" dirty="0">
                <a:latin typeface="Times New Roman"/>
                <a:cs typeface="Times New Roman"/>
              </a:rPr>
              <a:t>learning. </a:t>
            </a:r>
            <a:endParaRPr lang="en-IN" sz="2200" spc="-5" dirty="0">
              <a:latin typeface="Times New Roman"/>
              <a:cs typeface="Times New Roman"/>
            </a:endParaRPr>
          </a:p>
          <a:p>
            <a:pPr marL="355600" marR="8255" indent="-343535" algn="just">
              <a:lnSpc>
                <a:spcPct val="117500"/>
              </a:lnSpc>
              <a:buChar char="-"/>
              <a:tabLst>
                <a:tab pos="356235" algn="l"/>
              </a:tabLst>
            </a:pPr>
            <a:r>
              <a:rPr sz="2200" spc="-10" dirty="0">
                <a:latin typeface="Times New Roman"/>
                <a:cs typeface="Times New Roman"/>
              </a:rPr>
              <a:t>Includes </a:t>
            </a:r>
            <a:r>
              <a:rPr sz="2200" spc="-5" dirty="0">
                <a:latin typeface="Times New Roman"/>
                <a:cs typeface="Times New Roman"/>
              </a:rPr>
              <a:t> </a:t>
            </a:r>
            <a:r>
              <a:rPr sz="2200" spc="-25" dirty="0">
                <a:latin typeface="Times New Roman"/>
                <a:cs typeface="Times New Roman"/>
              </a:rPr>
              <a:t>the</a:t>
            </a:r>
            <a:r>
              <a:rPr sz="2200" spc="75" dirty="0">
                <a:latin typeface="Times New Roman"/>
                <a:cs typeface="Times New Roman"/>
              </a:rPr>
              <a:t> </a:t>
            </a:r>
            <a:r>
              <a:rPr sz="2200" spc="-15" dirty="0">
                <a:latin typeface="Times New Roman"/>
                <a:cs typeface="Times New Roman"/>
              </a:rPr>
              <a:t>organizational</a:t>
            </a:r>
            <a:r>
              <a:rPr sz="2200" spc="204" dirty="0">
                <a:latin typeface="Times New Roman"/>
                <a:cs typeface="Times New Roman"/>
              </a:rPr>
              <a:t> </a:t>
            </a:r>
            <a:r>
              <a:rPr sz="2200" spc="-20" dirty="0">
                <a:latin typeface="Times New Roman"/>
                <a:cs typeface="Times New Roman"/>
              </a:rPr>
              <a:t>culture</a:t>
            </a:r>
            <a:r>
              <a:rPr sz="2200" spc="114" dirty="0">
                <a:latin typeface="Times New Roman"/>
                <a:cs typeface="Times New Roman"/>
              </a:rPr>
              <a:t> </a:t>
            </a:r>
            <a:r>
              <a:rPr sz="2200" dirty="0">
                <a:latin typeface="Times New Roman"/>
                <a:cs typeface="Times New Roman"/>
              </a:rPr>
              <a:t>&amp;</a:t>
            </a:r>
            <a:r>
              <a:rPr sz="2200" spc="-15" dirty="0">
                <a:latin typeface="Times New Roman"/>
                <a:cs typeface="Times New Roman"/>
              </a:rPr>
              <a:t> </a:t>
            </a:r>
            <a:r>
              <a:rPr sz="2200" spc="-25" dirty="0">
                <a:latin typeface="Times New Roman"/>
                <a:cs typeface="Times New Roman"/>
              </a:rPr>
              <a:t>the</a:t>
            </a:r>
            <a:r>
              <a:rPr sz="2200" spc="70" dirty="0">
                <a:latin typeface="Times New Roman"/>
                <a:cs typeface="Times New Roman"/>
              </a:rPr>
              <a:t> </a:t>
            </a:r>
            <a:r>
              <a:rPr sz="2200" spc="-20" dirty="0">
                <a:latin typeface="Times New Roman"/>
                <a:cs typeface="Times New Roman"/>
              </a:rPr>
              <a:t>organization’s</a:t>
            </a:r>
            <a:r>
              <a:rPr sz="2200" spc="204" dirty="0">
                <a:latin typeface="Times New Roman"/>
                <a:cs typeface="Times New Roman"/>
              </a:rPr>
              <a:t> </a:t>
            </a:r>
            <a:r>
              <a:rPr sz="2200" spc="-20" dirty="0">
                <a:latin typeface="Times New Roman"/>
                <a:cs typeface="Times New Roman"/>
              </a:rPr>
              <a:t>prevailing</a:t>
            </a:r>
            <a:r>
              <a:rPr sz="2200" spc="150" dirty="0">
                <a:latin typeface="Times New Roman"/>
                <a:cs typeface="Times New Roman"/>
              </a:rPr>
              <a:t> </a:t>
            </a:r>
            <a:r>
              <a:rPr sz="2200" spc="-20" dirty="0">
                <a:latin typeface="Times New Roman"/>
                <a:cs typeface="Times New Roman"/>
              </a:rPr>
              <a:t>values.</a:t>
            </a:r>
            <a:endParaRPr sz="2200" dirty="0">
              <a:latin typeface="Times New Roman"/>
              <a:cs typeface="Times New Roman"/>
            </a:endParaRPr>
          </a:p>
          <a:p>
            <a:pPr marL="355600" indent="-343535" algn="just">
              <a:lnSpc>
                <a:spcPct val="100000"/>
              </a:lnSpc>
              <a:spcBef>
                <a:spcPts val="465"/>
              </a:spcBef>
              <a:buChar char="-"/>
              <a:tabLst>
                <a:tab pos="356235" algn="l"/>
              </a:tabLst>
            </a:pPr>
            <a:r>
              <a:rPr sz="2200" spc="-15" dirty="0">
                <a:latin typeface="Times New Roman"/>
                <a:cs typeface="Times New Roman"/>
              </a:rPr>
              <a:t>Generally</a:t>
            </a:r>
            <a:r>
              <a:rPr sz="2200" spc="120" dirty="0">
                <a:latin typeface="Times New Roman"/>
                <a:cs typeface="Times New Roman"/>
              </a:rPr>
              <a:t> </a:t>
            </a:r>
            <a:r>
              <a:rPr sz="2200" spc="-30" dirty="0">
                <a:latin typeface="Times New Roman"/>
                <a:cs typeface="Times New Roman"/>
              </a:rPr>
              <a:t>imprecise</a:t>
            </a:r>
            <a:r>
              <a:rPr sz="2200" spc="235" dirty="0">
                <a:latin typeface="Times New Roman"/>
                <a:cs typeface="Times New Roman"/>
              </a:rPr>
              <a:t> </a:t>
            </a:r>
            <a:r>
              <a:rPr sz="2200" spc="-15" dirty="0">
                <a:latin typeface="Times New Roman"/>
                <a:cs typeface="Times New Roman"/>
              </a:rPr>
              <a:t>and</a:t>
            </a:r>
            <a:r>
              <a:rPr sz="2200" spc="5" dirty="0">
                <a:latin typeface="Times New Roman"/>
                <a:cs typeface="Times New Roman"/>
              </a:rPr>
              <a:t> </a:t>
            </a:r>
            <a:r>
              <a:rPr sz="2200" spc="-20" dirty="0">
                <a:latin typeface="Times New Roman"/>
                <a:cs typeface="Times New Roman"/>
              </a:rPr>
              <a:t>costly</a:t>
            </a:r>
            <a:r>
              <a:rPr sz="2200" spc="110" dirty="0">
                <a:latin typeface="Times New Roman"/>
                <a:cs typeface="Times New Roman"/>
              </a:rPr>
              <a:t> </a:t>
            </a:r>
            <a:r>
              <a:rPr sz="2200" spc="-10" dirty="0">
                <a:latin typeface="Times New Roman"/>
                <a:cs typeface="Times New Roman"/>
              </a:rPr>
              <a:t>to</a:t>
            </a:r>
            <a:r>
              <a:rPr sz="2200" dirty="0">
                <a:latin typeface="Times New Roman"/>
                <a:cs typeface="Times New Roman"/>
              </a:rPr>
              <a:t> </a:t>
            </a:r>
            <a:r>
              <a:rPr sz="2200" spc="-10" dirty="0">
                <a:latin typeface="Times New Roman"/>
                <a:cs typeface="Times New Roman"/>
              </a:rPr>
              <a:t>transfer.</a:t>
            </a:r>
            <a:r>
              <a:rPr sz="2200" spc="100" dirty="0">
                <a:latin typeface="Times New Roman"/>
                <a:cs typeface="Times New Roman"/>
              </a:rPr>
              <a:t> </a:t>
            </a:r>
            <a:r>
              <a:rPr sz="2200" spc="-20" dirty="0">
                <a:latin typeface="Times New Roman"/>
                <a:cs typeface="Times New Roman"/>
              </a:rPr>
              <a:t>It</a:t>
            </a:r>
            <a:r>
              <a:rPr sz="2200" spc="35" dirty="0">
                <a:latin typeface="Times New Roman"/>
                <a:cs typeface="Times New Roman"/>
              </a:rPr>
              <a:t> </a:t>
            </a:r>
            <a:r>
              <a:rPr sz="2200" spc="-10" dirty="0">
                <a:latin typeface="Times New Roman"/>
                <a:cs typeface="Times New Roman"/>
              </a:rPr>
              <a:t>is</a:t>
            </a:r>
            <a:r>
              <a:rPr sz="2200" spc="-5" dirty="0">
                <a:latin typeface="Times New Roman"/>
                <a:cs typeface="Times New Roman"/>
              </a:rPr>
              <a:t> </a:t>
            </a:r>
            <a:r>
              <a:rPr sz="2200" dirty="0">
                <a:latin typeface="Times New Roman"/>
                <a:cs typeface="Times New Roman"/>
              </a:rPr>
              <a:t>also</a:t>
            </a:r>
            <a:r>
              <a:rPr sz="2200" spc="-5" dirty="0">
                <a:latin typeface="Times New Roman"/>
                <a:cs typeface="Times New Roman"/>
              </a:rPr>
              <a:t> </a:t>
            </a:r>
            <a:r>
              <a:rPr sz="2200" spc="-35" dirty="0">
                <a:latin typeface="Times New Roman"/>
                <a:cs typeface="Times New Roman"/>
              </a:rPr>
              <a:t>highly</a:t>
            </a:r>
            <a:r>
              <a:rPr sz="2200" spc="155" dirty="0">
                <a:latin typeface="Times New Roman"/>
                <a:cs typeface="Times New Roman"/>
              </a:rPr>
              <a:t> </a:t>
            </a:r>
            <a:r>
              <a:rPr sz="2200" spc="-20" dirty="0">
                <a:latin typeface="Times New Roman"/>
                <a:cs typeface="Times New Roman"/>
              </a:rPr>
              <a:t>personal.</a:t>
            </a:r>
            <a:endParaRPr sz="2200" dirty="0">
              <a:latin typeface="Times New Roman"/>
              <a:cs typeface="Times New Roman"/>
            </a:endParaRPr>
          </a:p>
          <a:p>
            <a:pPr marL="355600" indent="-343535" algn="just">
              <a:lnSpc>
                <a:spcPct val="100000"/>
              </a:lnSpc>
              <a:spcBef>
                <a:spcPts val="459"/>
              </a:spcBef>
              <a:buChar char="-"/>
              <a:tabLst>
                <a:tab pos="356235" algn="l"/>
              </a:tabLst>
            </a:pPr>
            <a:r>
              <a:rPr sz="2200" spc="-20" dirty="0">
                <a:latin typeface="Times New Roman"/>
                <a:cs typeface="Times New Roman"/>
              </a:rPr>
              <a:t>It</a:t>
            </a:r>
            <a:r>
              <a:rPr sz="2200" spc="30" dirty="0">
                <a:latin typeface="Times New Roman"/>
                <a:cs typeface="Times New Roman"/>
              </a:rPr>
              <a:t> </a:t>
            </a:r>
            <a:r>
              <a:rPr sz="2200" spc="-5" dirty="0">
                <a:latin typeface="Times New Roman"/>
                <a:cs typeface="Times New Roman"/>
              </a:rPr>
              <a:t>is</a:t>
            </a:r>
            <a:r>
              <a:rPr sz="2200" spc="-15" dirty="0">
                <a:latin typeface="Times New Roman"/>
                <a:cs typeface="Times New Roman"/>
              </a:rPr>
              <a:t> </a:t>
            </a:r>
            <a:r>
              <a:rPr sz="2200" spc="-30" dirty="0">
                <a:latin typeface="Times New Roman"/>
                <a:cs typeface="Times New Roman"/>
              </a:rPr>
              <a:t>difficult</a:t>
            </a:r>
            <a:r>
              <a:rPr sz="2200" spc="240" dirty="0">
                <a:latin typeface="Times New Roman"/>
                <a:cs typeface="Times New Roman"/>
              </a:rPr>
              <a:t> </a:t>
            </a:r>
            <a:r>
              <a:rPr sz="2200" spc="-10" dirty="0">
                <a:latin typeface="Times New Roman"/>
                <a:cs typeface="Times New Roman"/>
              </a:rPr>
              <a:t>to</a:t>
            </a:r>
            <a:r>
              <a:rPr sz="2200" spc="45" dirty="0">
                <a:latin typeface="Times New Roman"/>
                <a:cs typeface="Times New Roman"/>
              </a:rPr>
              <a:t> </a:t>
            </a:r>
            <a:r>
              <a:rPr sz="2200" spc="-20" dirty="0">
                <a:latin typeface="Times New Roman"/>
                <a:cs typeface="Times New Roman"/>
              </a:rPr>
              <a:t>formalize</a:t>
            </a:r>
            <a:r>
              <a:rPr sz="2200" spc="125" dirty="0">
                <a:latin typeface="Times New Roman"/>
                <a:cs typeface="Times New Roman"/>
              </a:rPr>
              <a:t> </a:t>
            </a:r>
            <a:r>
              <a:rPr sz="2200" spc="-30" dirty="0">
                <a:latin typeface="Times New Roman"/>
                <a:cs typeface="Times New Roman"/>
              </a:rPr>
              <a:t>or</a:t>
            </a:r>
            <a:r>
              <a:rPr sz="2200" spc="60" dirty="0">
                <a:latin typeface="Times New Roman"/>
                <a:cs typeface="Times New Roman"/>
              </a:rPr>
              <a:t> </a:t>
            </a:r>
            <a:r>
              <a:rPr sz="2200" spc="-35" dirty="0">
                <a:latin typeface="Times New Roman"/>
                <a:cs typeface="Times New Roman"/>
              </a:rPr>
              <a:t>codify.</a:t>
            </a:r>
            <a:endParaRPr sz="2200" dirty="0">
              <a:latin typeface="Times New Roman"/>
              <a:cs typeface="Times New Roman"/>
            </a:endParaRPr>
          </a:p>
          <a:p>
            <a:pPr marL="355600" marR="5080" indent="-343535" algn="just">
              <a:lnSpc>
                <a:spcPct val="117500"/>
              </a:lnSpc>
              <a:spcBef>
                <a:spcPts val="5"/>
              </a:spcBef>
              <a:buChar char="-"/>
              <a:tabLst>
                <a:tab pos="356235" algn="l"/>
              </a:tabLst>
            </a:pPr>
            <a:r>
              <a:rPr sz="2200" spc="-20" dirty="0">
                <a:latin typeface="Times New Roman"/>
                <a:cs typeface="Times New Roman"/>
              </a:rPr>
              <a:t>Eg:</a:t>
            </a:r>
            <a:r>
              <a:rPr sz="2200" spc="-15" dirty="0">
                <a:latin typeface="Times New Roman"/>
                <a:cs typeface="Times New Roman"/>
              </a:rPr>
              <a:t> </a:t>
            </a:r>
            <a:r>
              <a:rPr sz="2200" dirty="0">
                <a:latin typeface="Times New Roman"/>
                <a:cs typeface="Times New Roman"/>
              </a:rPr>
              <a:t>A </a:t>
            </a:r>
            <a:r>
              <a:rPr sz="2200" spc="-5" dirty="0">
                <a:latin typeface="Times New Roman"/>
                <a:cs typeface="Times New Roman"/>
              </a:rPr>
              <a:t>salesperson </a:t>
            </a:r>
            <a:r>
              <a:rPr sz="2200" dirty="0">
                <a:latin typeface="Times New Roman"/>
                <a:cs typeface="Times New Roman"/>
              </a:rPr>
              <a:t>who </a:t>
            </a:r>
            <a:r>
              <a:rPr sz="2200" spc="-15" dirty="0">
                <a:latin typeface="Times New Roman"/>
                <a:cs typeface="Times New Roman"/>
              </a:rPr>
              <a:t>has </a:t>
            </a:r>
            <a:r>
              <a:rPr sz="2200" spc="-5" dirty="0">
                <a:latin typeface="Times New Roman"/>
                <a:cs typeface="Times New Roman"/>
              </a:rPr>
              <a:t>worked with particular </a:t>
            </a:r>
            <a:r>
              <a:rPr sz="2200" spc="-10" dirty="0">
                <a:latin typeface="Times New Roman"/>
                <a:cs typeface="Times New Roman"/>
              </a:rPr>
              <a:t>customers over </a:t>
            </a:r>
            <a:r>
              <a:rPr sz="2200" spc="-5" dirty="0">
                <a:latin typeface="Times New Roman"/>
                <a:cs typeface="Times New Roman"/>
              </a:rPr>
              <a:t> </a:t>
            </a:r>
            <a:r>
              <a:rPr sz="2200" spc="-15" dirty="0">
                <a:latin typeface="Times New Roman"/>
                <a:cs typeface="Times New Roman"/>
              </a:rPr>
              <a:t>time</a:t>
            </a:r>
            <a:r>
              <a:rPr sz="2200" dirty="0">
                <a:latin typeface="Times New Roman"/>
                <a:cs typeface="Times New Roman"/>
              </a:rPr>
              <a:t> </a:t>
            </a:r>
            <a:r>
              <a:rPr sz="2200" spc="20" dirty="0">
                <a:latin typeface="Times New Roman"/>
                <a:cs typeface="Times New Roman"/>
              </a:rPr>
              <a:t>and</a:t>
            </a:r>
            <a:r>
              <a:rPr sz="2200" spc="500" dirty="0">
                <a:latin typeface="Times New Roman"/>
                <a:cs typeface="Times New Roman"/>
              </a:rPr>
              <a:t> </a:t>
            </a:r>
            <a:r>
              <a:rPr sz="2200" spc="-15" dirty="0">
                <a:latin typeface="Times New Roman"/>
                <a:cs typeface="Times New Roman"/>
              </a:rPr>
              <a:t>has</a:t>
            </a:r>
            <a:r>
              <a:rPr sz="2200" spc="15" dirty="0">
                <a:latin typeface="Times New Roman"/>
                <a:cs typeface="Times New Roman"/>
              </a:rPr>
              <a:t> </a:t>
            </a:r>
            <a:r>
              <a:rPr sz="2200" spc="-10" dirty="0">
                <a:latin typeface="Times New Roman"/>
                <a:cs typeface="Times New Roman"/>
              </a:rPr>
              <a:t>come</a:t>
            </a:r>
            <a:r>
              <a:rPr sz="2200" spc="40" dirty="0">
                <a:latin typeface="Times New Roman"/>
                <a:cs typeface="Times New Roman"/>
              </a:rPr>
              <a:t> </a:t>
            </a:r>
            <a:r>
              <a:rPr sz="2200" spc="15" dirty="0">
                <a:latin typeface="Times New Roman"/>
                <a:cs typeface="Times New Roman"/>
              </a:rPr>
              <a:t>to</a:t>
            </a:r>
            <a:r>
              <a:rPr sz="2200" spc="555" dirty="0">
                <a:latin typeface="Times New Roman"/>
                <a:cs typeface="Times New Roman"/>
              </a:rPr>
              <a:t> </a:t>
            </a:r>
            <a:r>
              <a:rPr sz="2200" spc="-15" dirty="0">
                <a:latin typeface="Times New Roman"/>
                <a:cs typeface="Times New Roman"/>
              </a:rPr>
              <a:t>know</a:t>
            </a:r>
            <a:r>
              <a:rPr sz="2200" spc="509" dirty="0">
                <a:latin typeface="Times New Roman"/>
                <a:cs typeface="Times New Roman"/>
              </a:rPr>
              <a:t> </a:t>
            </a:r>
            <a:r>
              <a:rPr sz="2200" spc="-5" dirty="0">
                <a:latin typeface="Times New Roman"/>
                <a:cs typeface="Times New Roman"/>
              </a:rPr>
              <a:t>their</a:t>
            </a:r>
            <a:r>
              <a:rPr sz="2200" spc="80" dirty="0">
                <a:latin typeface="Times New Roman"/>
                <a:cs typeface="Times New Roman"/>
              </a:rPr>
              <a:t> </a:t>
            </a:r>
            <a:r>
              <a:rPr sz="2200" spc="-15" dirty="0">
                <a:latin typeface="Times New Roman"/>
                <a:cs typeface="Times New Roman"/>
              </a:rPr>
              <a:t>needs</a:t>
            </a:r>
            <a:r>
              <a:rPr sz="2200" spc="20" dirty="0">
                <a:latin typeface="Times New Roman"/>
                <a:cs typeface="Times New Roman"/>
              </a:rPr>
              <a:t> </a:t>
            </a:r>
            <a:r>
              <a:rPr sz="2200" spc="-10" dirty="0">
                <a:latin typeface="Times New Roman"/>
                <a:cs typeface="Times New Roman"/>
              </a:rPr>
              <a:t>quite</a:t>
            </a:r>
            <a:r>
              <a:rPr sz="2200" spc="40" dirty="0">
                <a:latin typeface="Times New Roman"/>
                <a:cs typeface="Times New Roman"/>
              </a:rPr>
              <a:t> </a:t>
            </a:r>
            <a:r>
              <a:rPr sz="2200" spc="-10" dirty="0">
                <a:latin typeface="Times New Roman"/>
                <a:cs typeface="Times New Roman"/>
              </a:rPr>
              <a:t>well.</a:t>
            </a:r>
            <a:r>
              <a:rPr sz="2200" spc="15" dirty="0">
                <a:latin typeface="Times New Roman"/>
                <a:cs typeface="Times New Roman"/>
              </a:rPr>
              <a:t> it</a:t>
            </a:r>
            <a:r>
              <a:rPr sz="2200" spc="25" dirty="0">
                <a:latin typeface="Times New Roman"/>
                <a:cs typeface="Times New Roman"/>
              </a:rPr>
              <a:t> </a:t>
            </a:r>
            <a:r>
              <a:rPr sz="2200" spc="-15" dirty="0">
                <a:latin typeface="Times New Roman"/>
                <a:cs typeface="Times New Roman"/>
              </a:rPr>
              <a:t>might</a:t>
            </a:r>
            <a:r>
              <a:rPr sz="2200" spc="10" dirty="0">
                <a:latin typeface="Times New Roman"/>
                <a:cs typeface="Times New Roman"/>
              </a:rPr>
              <a:t> </a:t>
            </a:r>
            <a:r>
              <a:rPr sz="2200" spc="-5" dirty="0">
                <a:latin typeface="Times New Roman"/>
                <a:cs typeface="Times New Roman"/>
              </a:rPr>
              <a:t>be</a:t>
            </a:r>
            <a:endParaRPr sz="2200" dirty="0">
              <a:latin typeface="Times New Roman"/>
              <a:cs typeface="Times New Roman"/>
            </a:endParaRPr>
          </a:p>
          <a:p>
            <a:pPr marL="355600" algn="just">
              <a:lnSpc>
                <a:spcPct val="100000"/>
              </a:lnSpc>
              <a:spcBef>
                <a:spcPts val="464"/>
              </a:spcBef>
            </a:pPr>
            <a:r>
              <a:rPr sz="2200" spc="-30" dirty="0">
                <a:latin typeface="Times New Roman"/>
                <a:cs typeface="Times New Roman"/>
              </a:rPr>
              <a:t>difficult</a:t>
            </a:r>
            <a:r>
              <a:rPr sz="2200" spc="229" dirty="0">
                <a:latin typeface="Times New Roman"/>
                <a:cs typeface="Times New Roman"/>
              </a:rPr>
              <a:t> </a:t>
            </a:r>
            <a:r>
              <a:rPr sz="2200" spc="-30" dirty="0">
                <a:latin typeface="Times New Roman"/>
                <a:cs typeface="Times New Roman"/>
              </a:rPr>
              <a:t>for</a:t>
            </a:r>
            <a:r>
              <a:rPr sz="2200" spc="114" dirty="0">
                <a:latin typeface="Times New Roman"/>
                <a:cs typeface="Times New Roman"/>
              </a:rPr>
              <a:t> </a:t>
            </a:r>
            <a:r>
              <a:rPr sz="2200" spc="-25" dirty="0">
                <a:latin typeface="Times New Roman"/>
                <a:cs typeface="Times New Roman"/>
              </a:rPr>
              <a:t>the</a:t>
            </a:r>
            <a:r>
              <a:rPr sz="2200" spc="25" dirty="0">
                <a:latin typeface="Times New Roman"/>
                <a:cs typeface="Times New Roman"/>
              </a:rPr>
              <a:t> </a:t>
            </a:r>
            <a:r>
              <a:rPr sz="2200" spc="-15" dirty="0">
                <a:latin typeface="Times New Roman"/>
                <a:cs typeface="Times New Roman"/>
              </a:rPr>
              <a:t>salesperson</a:t>
            </a:r>
            <a:r>
              <a:rPr sz="2200" spc="150" dirty="0">
                <a:latin typeface="Times New Roman"/>
                <a:cs typeface="Times New Roman"/>
              </a:rPr>
              <a:t> </a:t>
            </a:r>
            <a:r>
              <a:rPr sz="2200" spc="-10" dirty="0">
                <a:latin typeface="Times New Roman"/>
                <a:cs typeface="Times New Roman"/>
              </a:rPr>
              <a:t>to</a:t>
            </a:r>
            <a:r>
              <a:rPr sz="2200" spc="-5" dirty="0">
                <a:latin typeface="Times New Roman"/>
                <a:cs typeface="Times New Roman"/>
              </a:rPr>
              <a:t> </a:t>
            </a:r>
            <a:r>
              <a:rPr sz="2200" spc="-35" dirty="0">
                <a:latin typeface="Times New Roman"/>
                <a:cs typeface="Times New Roman"/>
              </a:rPr>
              <a:t>put</a:t>
            </a:r>
            <a:r>
              <a:rPr sz="2200" spc="80" dirty="0">
                <a:latin typeface="Times New Roman"/>
                <a:cs typeface="Times New Roman"/>
              </a:rPr>
              <a:t> </a:t>
            </a:r>
            <a:r>
              <a:rPr sz="2200" spc="-20" dirty="0">
                <a:latin typeface="Times New Roman"/>
                <a:cs typeface="Times New Roman"/>
              </a:rPr>
              <a:t>into</a:t>
            </a:r>
            <a:r>
              <a:rPr sz="2200" spc="90" dirty="0">
                <a:latin typeface="Times New Roman"/>
                <a:cs typeface="Times New Roman"/>
              </a:rPr>
              <a:t> </a:t>
            </a:r>
            <a:r>
              <a:rPr sz="2200" spc="-25" dirty="0">
                <a:latin typeface="Times New Roman"/>
                <a:cs typeface="Times New Roman"/>
              </a:rPr>
              <a:t>writing.</a:t>
            </a:r>
            <a:endParaRPr sz="22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2719070"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Managing</a:t>
            </a:r>
            <a:r>
              <a:rPr sz="3200" b="1" spc="-180" dirty="0">
                <a:solidFill>
                  <a:srgbClr val="00AF50"/>
                </a:solidFill>
                <a:latin typeface="Times New Roman"/>
                <a:cs typeface="Times New Roman"/>
              </a:rPr>
              <a:t> </a:t>
            </a:r>
            <a:r>
              <a:rPr sz="3200" b="1" spc="-10" dirty="0">
                <a:solidFill>
                  <a:srgbClr val="00AF50"/>
                </a:solidFill>
                <a:latin typeface="Times New Roman"/>
                <a:cs typeface="Times New Roman"/>
              </a:rPr>
              <a:t>Data</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7</a:t>
            </a:fld>
            <a:endParaRPr sz="1000">
              <a:latin typeface="Arial MT"/>
              <a:cs typeface="Arial MT"/>
            </a:endParaRPr>
          </a:p>
        </p:txBody>
      </p:sp>
      <p:sp>
        <p:nvSpPr>
          <p:cNvPr id="3" name="object 3"/>
          <p:cNvSpPr txBox="1"/>
          <p:nvPr/>
        </p:nvSpPr>
        <p:spPr>
          <a:xfrm>
            <a:off x="536257" y="1107306"/>
            <a:ext cx="7978140" cy="4643387"/>
          </a:xfrm>
          <a:prstGeom prst="rect">
            <a:avLst/>
          </a:prstGeom>
        </p:spPr>
        <p:txBody>
          <a:bodyPr vert="horz" wrap="square" lIns="0" tIns="12700" rIns="0" bIns="0" rtlCol="0">
            <a:spAutoFit/>
          </a:bodyPr>
          <a:lstStyle/>
          <a:p>
            <a:pPr marL="12700" algn="just">
              <a:lnSpc>
                <a:spcPct val="100000"/>
              </a:lnSpc>
              <a:spcBef>
                <a:spcPts val="100"/>
              </a:spcBef>
            </a:pPr>
            <a:r>
              <a:rPr sz="2400" b="1" spc="-15" dirty="0">
                <a:solidFill>
                  <a:srgbClr val="006FC0"/>
                </a:solidFill>
                <a:latin typeface="Times New Roman"/>
                <a:cs typeface="Times New Roman"/>
              </a:rPr>
              <a:t>The</a:t>
            </a:r>
            <a:r>
              <a:rPr sz="2400" b="1" spc="25" dirty="0">
                <a:solidFill>
                  <a:srgbClr val="006FC0"/>
                </a:solidFill>
                <a:latin typeface="Times New Roman"/>
                <a:cs typeface="Times New Roman"/>
              </a:rPr>
              <a:t> </a:t>
            </a:r>
            <a:r>
              <a:rPr sz="2400" b="1" spc="-10" dirty="0">
                <a:solidFill>
                  <a:srgbClr val="006FC0"/>
                </a:solidFill>
                <a:latin typeface="Times New Roman"/>
                <a:cs typeface="Times New Roman"/>
              </a:rPr>
              <a:t>Difficulties</a:t>
            </a:r>
            <a:r>
              <a:rPr sz="2400" b="1" spc="90" dirty="0">
                <a:solidFill>
                  <a:srgbClr val="006FC0"/>
                </a:solidFill>
                <a:latin typeface="Times New Roman"/>
                <a:cs typeface="Times New Roman"/>
              </a:rPr>
              <a:t> </a:t>
            </a:r>
            <a:r>
              <a:rPr sz="2400" b="1" spc="-5" dirty="0">
                <a:solidFill>
                  <a:srgbClr val="006FC0"/>
                </a:solidFill>
                <a:latin typeface="Times New Roman"/>
                <a:cs typeface="Times New Roman"/>
              </a:rPr>
              <a:t>of</a:t>
            </a:r>
            <a:r>
              <a:rPr sz="2400" b="1" dirty="0">
                <a:solidFill>
                  <a:srgbClr val="006FC0"/>
                </a:solidFill>
                <a:latin typeface="Times New Roman"/>
                <a:cs typeface="Times New Roman"/>
              </a:rPr>
              <a:t> </a:t>
            </a:r>
            <a:r>
              <a:rPr sz="2400" b="1" spc="-15" dirty="0">
                <a:solidFill>
                  <a:srgbClr val="006FC0"/>
                </a:solidFill>
                <a:latin typeface="Times New Roman"/>
                <a:cs typeface="Times New Roman"/>
              </a:rPr>
              <a:t>Managing</a:t>
            </a:r>
            <a:r>
              <a:rPr sz="2400" b="1" spc="80" dirty="0">
                <a:solidFill>
                  <a:srgbClr val="006FC0"/>
                </a:solidFill>
                <a:latin typeface="Times New Roman"/>
                <a:cs typeface="Times New Roman"/>
              </a:rPr>
              <a:t> </a:t>
            </a:r>
            <a:r>
              <a:rPr sz="2400" b="1" dirty="0">
                <a:solidFill>
                  <a:srgbClr val="006FC0"/>
                </a:solidFill>
                <a:latin typeface="Times New Roman"/>
                <a:cs typeface="Times New Roman"/>
              </a:rPr>
              <a:t>Data</a:t>
            </a:r>
            <a:endParaRPr sz="2400" dirty="0">
              <a:latin typeface="Times New Roman"/>
              <a:cs typeface="Times New Roman"/>
            </a:endParaRPr>
          </a:p>
          <a:p>
            <a:pPr algn="just">
              <a:lnSpc>
                <a:spcPct val="100000"/>
              </a:lnSpc>
              <a:spcBef>
                <a:spcPts val="30"/>
              </a:spcBef>
            </a:pPr>
            <a:endParaRPr sz="900" dirty="0">
              <a:latin typeface="Times New Roman"/>
              <a:cs typeface="Times New Roman"/>
            </a:endParaRPr>
          </a:p>
          <a:p>
            <a:pPr marL="469900" marR="5080" indent="-457834" algn="just">
              <a:lnSpc>
                <a:spcPct val="120000"/>
              </a:lnSpc>
              <a:spcBef>
                <a:spcPts val="600"/>
              </a:spcBef>
              <a:buAutoNum type="arabicPeriod" startAt="8"/>
              <a:tabLst>
                <a:tab pos="469900" algn="l"/>
                <a:tab pos="470534" algn="l"/>
              </a:tabLst>
            </a:pPr>
            <a:r>
              <a:rPr sz="2000" spc="-5" dirty="0">
                <a:latin typeface="Times New Roman"/>
                <a:cs typeface="Times New Roman"/>
              </a:rPr>
              <a:t>Data</a:t>
            </a:r>
            <a:r>
              <a:rPr sz="2000" spc="10" dirty="0">
                <a:latin typeface="Times New Roman"/>
                <a:cs typeface="Times New Roman"/>
              </a:rPr>
              <a:t> </a:t>
            </a:r>
            <a:r>
              <a:rPr sz="2000" spc="-25" dirty="0">
                <a:latin typeface="Times New Roman"/>
                <a:cs typeface="Times New Roman"/>
              </a:rPr>
              <a:t>security,</a:t>
            </a:r>
            <a:r>
              <a:rPr sz="2000" spc="150" dirty="0">
                <a:latin typeface="Times New Roman"/>
                <a:cs typeface="Times New Roman"/>
              </a:rPr>
              <a:t> </a:t>
            </a:r>
            <a:r>
              <a:rPr sz="2000" spc="-20" dirty="0">
                <a:latin typeface="Times New Roman"/>
                <a:cs typeface="Times New Roman"/>
              </a:rPr>
              <a:t>quality,</a:t>
            </a:r>
            <a:r>
              <a:rPr sz="2000" spc="100" dirty="0">
                <a:latin typeface="Times New Roman"/>
                <a:cs typeface="Times New Roman"/>
              </a:rPr>
              <a:t> </a:t>
            </a:r>
            <a:r>
              <a:rPr sz="2000" dirty="0">
                <a:latin typeface="Times New Roman"/>
                <a:cs typeface="Times New Roman"/>
              </a:rPr>
              <a:t>and</a:t>
            </a:r>
            <a:r>
              <a:rPr sz="2000" spc="-50" dirty="0">
                <a:latin typeface="Times New Roman"/>
                <a:cs typeface="Times New Roman"/>
              </a:rPr>
              <a:t> </a:t>
            </a:r>
            <a:r>
              <a:rPr sz="2000" spc="-15" dirty="0">
                <a:latin typeface="Times New Roman"/>
                <a:cs typeface="Times New Roman"/>
              </a:rPr>
              <a:t>integrity</a:t>
            </a:r>
            <a:r>
              <a:rPr sz="2000" spc="55" dirty="0">
                <a:latin typeface="Times New Roman"/>
                <a:cs typeface="Times New Roman"/>
              </a:rPr>
              <a:t> </a:t>
            </a:r>
            <a:r>
              <a:rPr sz="2000" spc="-5" dirty="0">
                <a:latin typeface="Times New Roman"/>
                <a:cs typeface="Times New Roman"/>
              </a:rPr>
              <a:t>are</a:t>
            </a:r>
            <a:r>
              <a:rPr sz="2000" spc="10" dirty="0">
                <a:latin typeface="Times New Roman"/>
                <a:cs typeface="Times New Roman"/>
              </a:rPr>
              <a:t> </a:t>
            </a:r>
            <a:r>
              <a:rPr sz="2000" spc="-15" dirty="0">
                <a:latin typeface="Times New Roman"/>
                <a:cs typeface="Times New Roman"/>
              </a:rPr>
              <a:t>critical</a:t>
            </a:r>
            <a:r>
              <a:rPr lang="en-IN" sz="2000" spc="-15" dirty="0">
                <a:latin typeface="Times New Roman"/>
                <a:cs typeface="Times New Roman"/>
              </a:rPr>
              <a:t>.</a:t>
            </a:r>
            <a:r>
              <a:rPr sz="2000" spc="95" dirty="0">
                <a:latin typeface="Times New Roman"/>
                <a:cs typeface="Times New Roman"/>
              </a:rPr>
              <a:t> </a:t>
            </a:r>
            <a:r>
              <a:rPr lang="en-IN" sz="2000" spc="95" dirty="0">
                <a:latin typeface="Times New Roman"/>
                <a:cs typeface="Times New Roman"/>
              </a:rPr>
              <a:t>L</a:t>
            </a:r>
            <a:r>
              <a:rPr sz="2000" spc="-10" dirty="0">
                <a:latin typeface="Times New Roman"/>
                <a:cs typeface="Times New Roman"/>
              </a:rPr>
              <a:t>egal</a:t>
            </a:r>
            <a:r>
              <a:rPr sz="2000" spc="-5" dirty="0">
                <a:latin typeface="Times New Roman"/>
                <a:cs typeface="Times New Roman"/>
              </a:rPr>
              <a:t> </a:t>
            </a:r>
            <a:r>
              <a:rPr sz="2000" spc="-15" dirty="0">
                <a:latin typeface="Times New Roman"/>
                <a:cs typeface="Times New Roman"/>
              </a:rPr>
              <a:t>requirements</a:t>
            </a:r>
            <a:r>
              <a:rPr lang="en-IN" sz="2000" spc="-15" dirty="0">
                <a:latin typeface="Times New Roman"/>
                <a:cs typeface="Times New Roman"/>
              </a:rPr>
              <a:t> </a:t>
            </a:r>
            <a:r>
              <a:rPr sz="2000" spc="125" dirty="0">
                <a:latin typeface="Times New Roman"/>
                <a:cs typeface="Times New Roman"/>
              </a:rPr>
              <a:t> </a:t>
            </a:r>
            <a:r>
              <a:rPr sz="2000" spc="-10" dirty="0">
                <a:latin typeface="Times New Roman"/>
                <a:cs typeface="Times New Roman"/>
              </a:rPr>
              <a:t>relating </a:t>
            </a:r>
            <a:r>
              <a:rPr sz="2000" spc="-484" dirty="0">
                <a:latin typeface="Times New Roman"/>
                <a:cs typeface="Times New Roman"/>
              </a:rPr>
              <a:t> </a:t>
            </a:r>
            <a:r>
              <a:rPr sz="2000" dirty="0">
                <a:latin typeface="Times New Roman"/>
                <a:cs typeface="Times New Roman"/>
              </a:rPr>
              <a:t>to data </a:t>
            </a:r>
            <a:r>
              <a:rPr sz="2000" spc="-35" dirty="0">
                <a:latin typeface="Times New Roman"/>
                <a:cs typeface="Times New Roman"/>
              </a:rPr>
              <a:t>differ</a:t>
            </a:r>
            <a:r>
              <a:rPr sz="2000" spc="-30" dirty="0">
                <a:latin typeface="Times New Roman"/>
                <a:cs typeface="Times New Roman"/>
              </a:rPr>
              <a:t> </a:t>
            </a:r>
            <a:r>
              <a:rPr sz="2000" spc="-10" dirty="0">
                <a:latin typeface="Times New Roman"/>
                <a:cs typeface="Times New Roman"/>
              </a:rPr>
              <a:t>among </a:t>
            </a:r>
            <a:r>
              <a:rPr sz="2000" spc="-20" dirty="0">
                <a:latin typeface="Times New Roman"/>
                <a:cs typeface="Times New Roman"/>
              </a:rPr>
              <a:t>countries </a:t>
            </a:r>
            <a:r>
              <a:rPr sz="2000" dirty="0">
                <a:latin typeface="Times New Roman"/>
                <a:cs typeface="Times New Roman"/>
              </a:rPr>
              <a:t>as </a:t>
            </a:r>
            <a:r>
              <a:rPr sz="2000" spc="-10" dirty="0">
                <a:latin typeface="Times New Roman"/>
                <a:cs typeface="Times New Roman"/>
              </a:rPr>
              <a:t>well </a:t>
            </a:r>
            <a:r>
              <a:rPr sz="2000" dirty="0">
                <a:latin typeface="Times New Roman"/>
                <a:cs typeface="Times New Roman"/>
              </a:rPr>
              <a:t>as </a:t>
            </a:r>
            <a:r>
              <a:rPr sz="2000" spc="-10" dirty="0">
                <a:latin typeface="Times New Roman"/>
                <a:cs typeface="Times New Roman"/>
              </a:rPr>
              <a:t>among </a:t>
            </a:r>
            <a:r>
              <a:rPr sz="2000" spc="-5" dirty="0">
                <a:latin typeface="Times New Roman"/>
                <a:cs typeface="Times New Roman"/>
              </a:rPr>
              <a:t>industries, </a:t>
            </a:r>
            <a:r>
              <a:rPr sz="2000" dirty="0">
                <a:latin typeface="Times New Roman"/>
                <a:cs typeface="Times New Roman"/>
              </a:rPr>
              <a:t>and </a:t>
            </a:r>
            <a:r>
              <a:rPr sz="2000" spc="-15" dirty="0">
                <a:latin typeface="Times New Roman"/>
                <a:cs typeface="Times New Roman"/>
              </a:rPr>
              <a:t>they </a:t>
            </a:r>
            <a:r>
              <a:rPr sz="2000" spc="-10" dirty="0">
                <a:latin typeface="Times New Roman"/>
                <a:cs typeface="Times New Roman"/>
              </a:rPr>
              <a:t> </a:t>
            </a:r>
            <a:r>
              <a:rPr sz="2000" spc="-5" dirty="0">
                <a:latin typeface="Times New Roman"/>
                <a:cs typeface="Times New Roman"/>
              </a:rPr>
              <a:t>change</a:t>
            </a:r>
            <a:r>
              <a:rPr sz="2000" spc="5" dirty="0">
                <a:latin typeface="Times New Roman"/>
                <a:cs typeface="Times New Roman"/>
              </a:rPr>
              <a:t> </a:t>
            </a:r>
            <a:r>
              <a:rPr sz="2000" spc="-30" dirty="0">
                <a:latin typeface="Times New Roman"/>
                <a:cs typeface="Times New Roman"/>
              </a:rPr>
              <a:t>frequently.</a:t>
            </a:r>
            <a:endParaRPr sz="2000" dirty="0">
              <a:latin typeface="Times New Roman"/>
              <a:cs typeface="Times New Roman"/>
            </a:endParaRPr>
          </a:p>
          <a:p>
            <a:pPr marL="469900" indent="-457834" algn="just">
              <a:lnSpc>
                <a:spcPct val="120000"/>
              </a:lnSpc>
              <a:spcBef>
                <a:spcPts val="600"/>
              </a:spcBef>
              <a:buAutoNum type="arabicPeriod" startAt="8"/>
              <a:tabLst>
                <a:tab pos="469900" algn="l"/>
                <a:tab pos="470534" algn="l"/>
              </a:tabLst>
            </a:pPr>
            <a:r>
              <a:rPr sz="2000" spc="-15" dirty="0">
                <a:latin typeface="Times New Roman"/>
                <a:cs typeface="Times New Roman"/>
              </a:rPr>
              <a:t>Inconsistent</a:t>
            </a:r>
            <a:r>
              <a:rPr sz="2000" spc="85" dirty="0">
                <a:latin typeface="Times New Roman"/>
                <a:cs typeface="Times New Roman"/>
              </a:rPr>
              <a:t> </a:t>
            </a:r>
            <a:r>
              <a:rPr sz="2000" dirty="0">
                <a:latin typeface="Times New Roman"/>
                <a:cs typeface="Times New Roman"/>
              </a:rPr>
              <a:t>data</a:t>
            </a:r>
            <a:r>
              <a:rPr sz="2000" spc="-50" dirty="0">
                <a:latin typeface="Times New Roman"/>
                <a:cs typeface="Times New Roman"/>
              </a:rPr>
              <a:t> </a:t>
            </a:r>
            <a:r>
              <a:rPr sz="2000" spc="-5" dirty="0">
                <a:latin typeface="Times New Roman"/>
                <a:cs typeface="Times New Roman"/>
              </a:rPr>
              <a:t>within</a:t>
            </a:r>
            <a:r>
              <a:rPr sz="200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10" dirty="0">
                <a:latin typeface="Times New Roman"/>
                <a:cs typeface="Times New Roman"/>
              </a:rPr>
              <a:t>enterprise.-</a:t>
            </a:r>
            <a:r>
              <a:rPr sz="2000" spc="130" dirty="0">
                <a:latin typeface="Times New Roman"/>
                <a:cs typeface="Times New Roman"/>
              </a:rPr>
              <a:t> </a:t>
            </a:r>
            <a:r>
              <a:rPr sz="2000" dirty="0">
                <a:latin typeface="Times New Roman"/>
                <a:cs typeface="Times New Roman"/>
              </a:rPr>
              <a:t>it</a:t>
            </a:r>
            <a:r>
              <a:rPr sz="2000" spc="-15" dirty="0">
                <a:latin typeface="Times New Roman"/>
                <a:cs typeface="Times New Roman"/>
              </a:rPr>
              <a:t> </a:t>
            </a:r>
            <a:r>
              <a:rPr sz="2000" spc="-20" dirty="0">
                <a:latin typeface="Times New Roman"/>
                <a:cs typeface="Times New Roman"/>
              </a:rPr>
              <a:t>prevents</a:t>
            </a:r>
            <a:r>
              <a:rPr sz="2000" spc="114"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spc="-15" dirty="0">
                <a:latin typeface="Times New Roman"/>
                <a:cs typeface="Times New Roman"/>
              </a:rPr>
              <a:t>company</a:t>
            </a:r>
            <a:r>
              <a:rPr sz="2000" spc="45" dirty="0">
                <a:latin typeface="Times New Roman"/>
                <a:cs typeface="Times New Roman"/>
              </a:rPr>
              <a:t> </a:t>
            </a:r>
            <a:r>
              <a:rPr sz="2000" spc="-35" dirty="0">
                <a:latin typeface="Times New Roman"/>
                <a:cs typeface="Times New Roman"/>
              </a:rPr>
              <a:t>from</a:t>
            </a:r>
            <a:r>
              <a:rPr lang="en-IN" sz="2000" spc="-35" dirty="0">
                <a:latin typeface="Times New Roman"/>
                <a:cs typeface="Times New Roman"/>
              </a:rPr>
              <a:t> </a:t>
            </a:r>
            <a:r>
              <a:rPr sz="2000" spc="-20" dirty="0">
                <a:latin typeface="Times New Roman"/>
                <a:cs typeface="Times New Roman"/>
              </a:rPr>
              <a:t>developing</a:t>
            </a:r>
            <a:r>
              <a:rPr sz="2000" spc="190" dirty="0">
                <a:latin typeface="Times New Roman"/>
                <a:cs typeface="Times New Roman"/>
              </a:rPr>
              <a:t> </a:t>
            </a:r>
            <a:r>
              <a:rPr sz="2000" dirty="0">
                <a:latin typeface="Times New Roman"/>
                <a:cs typeface="Times New Roman"/>
              </a:rPr>
              <a:t>a</a:t>
            </a:r>
            <a:r>
              <a:rPr sz="2000" spc="-45" dirty="0">
                <a:latin typeface="Times New Roman"/>
                <a:cs typeface="Times New Roman"/>
              </a:rPr>
              <a:t> </a:t>
            </a:r>
            <a:r>
              <a:rPr sz="2000" spc="-20" dirty="0">
                <a:latin typeface="Times New Roman"/>
                <a:cs typeface="Times New Roman"/>
              </a:rPr>
              <a:t>unified</a:t>
            </a:r>
            <a:r>
              <a:rPr sz="2000" spc="100" dirty="0">
                <a:latin typeface="Times New Roman"/>
                <a:cs typeface="Times New Roman"/>
              </a:rPr>
              <a:t> </a:t>
            </a:r>
            <a:r>
              <a:rPr sz="2000" spc="-30" dirty="0">
                <a:latin typeface="Times New Roman"/>
                <a:cs typeface="Times New Roman"/>
              </a:rPr>
              <a:t>view</a:t>
            </a:r>
            <a:r>
              <a:rPr sz="2000" spc="100" dirty="0">
                <a:latin typeface="Times New Roman"/>
                <a:cs typeface="Times New Roman"/>
              </a:rPr>
              <a:t> </a:t>
            </a:r>
            <a:r>
              <a:rPr sz="2000" spc="-30" dirty="0">
                <a:latin typeface="Times New Roman"/>
                <a:cs typeface="Times New Roman"/>
              </a:rPr>
              <a:t>of</a:t>
            </a:r>
            <a:r>
              <a:rPr sz="2000" spc="30" dirty="0">
                <a:latin typeface="Times New Roman"/>
                <a:cs typeface="Times New Roman"/>
              </a:rPr>
              <a:t> </a:t>
            </a:r>
            <a:r>
              <a:rPr sz="2000" spc="-30" dirty="0">
                <a:latin typeface="Times New Roman"/>
                <a:cs typeface="Times New Roman"/>
              </a:rPr>
              <a:t>core</a:t>
            </a:r>
            <a:r>
              <a:rPr sz="2000" spc="110" dirty="0">
                <a:latin typeface="Times New Roman"/>
                <a:cs typeface="Times New Roman"/>
              </a:rPr>
              <a:t> </a:t>
            </a:r>
            <a:r>
              <a:rPr sz="2000" spc="-5" dirty="0">
                <a:latin typeface="Times New Roman"/>
                <a:cs typeface="Times New Roman"/>
              </a:rPr>
              <a:t>business</a:t>
            </a:r>
            <a:r>
              <a:rPr sz="2000" spc="-30" dirty="0">
                <a:latin typeface="Times New Roman"/>
                <a:cs typeface="Times New Roman"/>
              </a:rPr>
              <a:t> </a:t>
            </a:r>
            <a:r>
              <a:rPr sz="2000" spc="-20" dirty="0">
                <a:latin typeface="Times New Roman"/>
                <a:cs typeface="Times New Roman"/>
              </a:rPr>
              <a:t>information.</a:t>
            </a:r>
            <a:endParaRPr sz="2000" dirty="0">
              <a:latin typeface="Times New Roman"/>
              <a:cs typeface="Times New Roman"/>
            </a:endParaRPr>
          </a:p>
          <a:p>
            <a:pPr marL="469900" indent="-457834" algn="just">
              <a:lnSpc>
                <a:spcPct val="120000"/>
              </a:lnSpc>
              <a:spcBef>
                <a:spcPts val="600"/>
              </a:spcBef>
              <a:buAutoNum type="arabicPeriod" startAt="10"/>
              <a:tabLst>
                <a:tab pos="469900" algn="l"/>
                <a:tab pos="470534" algn="l"/>
              </a:tabLst>
            </a:pPr>
            <a:r>
              <a:rPr sz="2000" spc="-15" dirty="0">
                <a:latin typeface="Times New Roman"/>
                <a:cs typeface="Times New Roman"/>
              </a:rPr>
              <a:t>Federal</a:t>
            </a:r>
            <a:r>
              <a:rPr sz="2000" spc="85" dirty="0">
                <a:latin typeface="Times New Roman"/>
                <a:cs typeface="Times New Roman"/>
              </a:rPr>
              <a:t> </a:t>
            </a:r>
            <a:r>
              <a:rPr sz="2000" spc="-15" dirty="0">
                <a:latin typeface="Times New Roman"/>
                <a:cs typeface="Times New Roman"/>
              </a:rPr>
              <a:t>regulations—for</a:t>
            </a:r>
            <a:r>
              <a:rPr sz="2000" spc="180" dirty="0">
                <a:latin typeface="Times New Roman"/>
                <a:cs typeface="Times New Roman"/>
              </a:rPr>
              <a:t> </a:t>
            </a:r>
            <a:r>
              <a:rPr sz="2000" spc="-20" dirty="0">
                <a:latin typeface="Times New Roman"/>
                <a:cs typeface="Times New Roman"/>
              </a:rPr>
              <a:t>example,</a:t>
            </a:r>
            <a:r>
              <a:rPr sz="2000" spc="95" dirty="0">
                <a:latin typeface="Times New Roman"/>
                <a:cs typeface="Times New Roman"/>
              </a:rPr>
              <a:t> </a:t>
            </a:r>
            <a:r>
              <a:rPr sz="2000" spc="-5" dirty="0">
                <a:latin typeface="Times New Roman"/>
                <a:cs typeface="Times New Roman"/>
              </a:rPr>
              <a:t>the</a:t>
            </a:r>
            <a:r>
              <a:rPr sz="2000" spc="5" dirty="0">
                <a:latin typeface="Times New Roman"/>
                <a:cs typeface="Times New Roman"/>
              </a:rPr>
              <a:t> </a:t>
            </a:r>
            <a:r>
              <a:rPr sz="2000" spc="-10" dirty="0">
                <a:latin typeface="Times New Roman"/>
                <a:cs typeface="Times New Roman"/>
              </a:rPr>
              <a:t>Sarbanes–Oxley</a:t>
            </a:r>
            <a:r>
              <a:rPr sz="2000" spc="90" dirty="0">
                <a:latin typeface="Times New Roman"/>
                <a:cs typeface="Times New Roman"/>
              </a:rPr>
              <a:t> </a:t>
            </a:r>
            <a:r>
              <a:rPr sz="2000" spc="-15" dirty="0">
                <a:latin typeface="Times New Roman"/>
                <a:cs typeface="Times New Roman"/>
              </a:rPr>
              <a:t>Act</a:t>
            </a:r>
            <a:r>
              <a:rPr sz="2000" spc="-10" dirty="0">
                <a:latin typeface="Times New Roman"/>
                <a:cs typeface="Times New Roman"/>
              </a:rPr>
              <a:t> </a:t>
            </a:r>
            <a:r>
              <a:rPr sz="2000" spc="-30" dirty="0">
                <a:latin typeface="Times New Roman"/>
                <a:cs typeface="Times New Roman"/>
              </a:rPr>
              <a:t>of</a:t>
            </a:r>
            <a:r>
              <a:rPr sz="2000" spc="80" dirty="0">
                <a:latin typeface="Times New Roman"/>
                <a:cs typeface="Times New Roman"/>
              </a:rPr>
              <a:t> </a:t>
            </a:r>
            <a:r>
              <a:rPr lang="en-US" sz="2000" dirty="0">
                <a:latin typeface="Times New Roman" panose="02020603050405020304" pitchFamily="18" charset="0"/>
                <a:cs typeface="Times New Roman" panose="02020603050405020304" pitchFamily="18" charset="0"/>
              </a:rPr>
              <a:t>2002-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have made it a top priority for companies to better account for how they are managing information. </a:t>
            </a:r>
            <a:endParaRPr sz="2000" dirty="0">
              <a:latin typeface="Times New Roman" panose="02020603050405020304" pitchFamily="18" charset="0"/>
              <a:cs typeface="Times New Roman" panose="02020603050405020304" pitchFamily="18" charset="0"/>
            </a:endParaRPr>
          </a:p>
          <a:p>
            <a:pPr marL="469900" indent="-457834" algn="just">
              <a:lnSpc>
                <a:spcPct val="120000"/>
              </a:lnSpc>
              <a:spcBef>
                <a:spcPts val="600"/>
              </a:spcBef>
              <a:buAutoNum type="arabicPeriod" startAt="10"/>
              <a:tabLst>
                <a:tab pos="469900" algn="l"/>
                <a:tab pos="470534" algn="l"/>
              </a:tabLst>
            </a:pPr>
            <a:r>
              <a:rPr sz="2000" spc="-10" dirty="0">
                <a:latin typeface="Times New Roman"/>
                <a:cs typeface="Times New Roman"/>
              </a:rPr>
              <a:t>Unstructured</a:t>
            </a:r>
            <a:r>
              <a:rPr sz="2000" spc="80" dirty="0">
                <a:latin typeface="Times New Roman"/>
                <a:cs typeface="Times New Roman"/>
              </a:rPr>
              <a:t> </a:t>
            </a:r>
            <a:r>
              <a:rPr sz="2000" spc="-5" dirty="0">
                <a:latin typeface="Times New Roman"/>
                <a:cs typeface="Times New Roman"/>
              </a:rPr>
              <a:t>Data</a:t>
            </a:r>
            <a:endParaRPr lang="en-IN" sz="2000" spc="-35" dirty="0">
              <a:latin typeface="Times New Roman"/>
              <a:cs typeface="Times New Roman"/>
            </a:endParaRPr>
          </a:p>
          <a:p>
            <a:pPr marL="469900" indent="-457834" algn="just">
              <a:lnSpc>
                <a:spcPct val="120000"/>
              </a:lnSpc>
              <a:spcBef>
                <a:spcPts val="600"/>
              </a:spcBef>
              <a:buAutoNum type="arabicPeriod" startAt="10"/>
              <a:tabLst>
                <a:tab pos="469900" algn="l"/>
                <a:tab pos="470534" algn="l"/>
              </a:tabLst>
            </a:pPr>
            <a:r>
              <a:rPr sz="2000" spc="-20" dirty="0">
                <a:latin typeface="Times New Roman"/>
                <a:cs typeface="Times New Roman"/>
              </a:rPr>
              <a:t>Big</a:t>
            </a:r>
            <a:r>
              <a:rPr sz="2000" spc="35" dirty="0">
                <a:latin typeface="Times New Roman"/>
                <a:cs typeface="Times New Roman"/>
              </a:rPr>
              <a:t> </a:t>
            </a:r>
            <a:r>
              <a:rPr sz="2000" dirty="0">
                <a:latin typeface="Times New Roman"/>
                <a:cs typeface="Times New Roman"/>
              </a:rPr>
              <a:t>Data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36054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Knowledge</a:t>
            </a:r>
            <a:r>
              <a:rPr sz="3200" b="1" spc="-165" dirty="0">
                <a:solidFill>
                  <a:srgbClr val="00AF50"/>
                </a:solidFill>
                <a:latin typeface="Times New Roman"/>
                <a:cs typeface="Times New Roman"/>
              </a:rPr>
              <a:t> </a:t>
            </a:r>
            <a:r>
              <a:rPr sz="3200" b="1" spc="5" dirty="0">
                <a:solidFill>
                  <a:srgbClr val="00AF50"/>
                </a:solidFill>
                <a:latin typeface="Times New Roman"/>
                <a:cs typeface="Times New Roman"/>
              </a:rPr>
              <a:t>Management</a:t>
            </a:r>
            <a:endParaRPr sz="3200">
              <a:latin typeface="Times New Roman"/>
              <a:cs typeface="Times New Roman"/>
            </a:endParaRPr>
          </a:p>
        </p:txBody>
      </p:sp>
      <p:sp>
        <p:nvSpPr>
          <p:cNvPr id="3" name="object 3"/>
          <p:cNvSpPr txBox="1"/>
          <p:nvPr/>
        </p:nvSpPr>
        <p:spPr>
          <a:xfrm>
            <a:off x="547369" y="1499806"/>
            <a:ext cx="8079740" cy="4302125"/>
          </a:xfrm>
          <a:prstGeom prst="rect">
            <a:avLst/>
          </a:prstGeom>
        </p:spPr>
        <p:txBody>
          <a:bodyPr vert="horz" wrap="square" lIns="0" tIns="12700" rIns="0" bIns="0" rtlCol="0">
            <a:spAutoFit/>
          </a:bodyPr>
          <a:lstStyle/>
          <a:p>
            <a:pPr marL="12700">
              <a:lnSpc>
                <a:spcPct val="100000"/>
              </a:lnSpc>
              <a:spcBef>
                <a:spcPts val="100"/>
              </a:spcBef>
            </a:pPr>
            <a:r>
              <a:rPr sz="2200" b="1" spc="-20" dirty="0">
                <a:solidFill>
                  <a:srgbClr val="006FC0"/>
                </a:solidFill>
                <a:latin typeface="Times New Roman"/>
                <a:cs typeface="Times New Roman"/>
              </a:rPr>
              <a:t>Knowledge</a:t>
            </a:r>
            <a:r>
              <a:rPr sz="2200" b="1" spc="110" dirty="0">
                <a:solidFill>
                  <a:srgbClr val="006FC0"/>
                </a:solidFill>
                <a:latin typeface="Times New Roman"/>
                <a:cs typeface="Times New Roman"/>
              </a:rPr>
              <a:t> </a:t>
            </a:r>
            <a:r>
              <a:rPr sz="2200" b="1" spc="-15" dirty="0">
                <a:solidFill>
                  <a:srgbClr val="006FC0"/>
                </a:solidFill>
                <a:latin typeface="Times New Roman"/>
                <a:cs typeface="Times New Roman"/>
              </a:rPr>
              <a:t>Management</a:t>
            </a:r>
            <a:r>
              <a:rPr sz="2200" b="1" spc="105" dirty="0">
                <a:solidFill>
                  <a:srgbClr val="006FC0"/>
                </a:solidFill>
                <a:latin typeface="Times New Roman"/>
                <a:cs typeface="Times New Roman"/>
              </a:rPr>
              <a:t> </a:t>
            </a:r>
            <a:r>
              <a:rPr sz="2200" b="1" dirty="0">
                <a:solidFill>
                  <a:srgbClr val="006FC0"/>
                </a:solidFill>
                <a:latin typeface="Times New Roman"/>
                <a:cs typeface="Times New Roman"/>
              </a:rPr>
              <a:t>Systems(KMS)</a:t>
            </a:r>
            <a:endParaRPr sz="2200" dirty="0">
              <a:latin typeface="Times New Roman"/>
              <a:cs typeface="Times New Roman"/>
            </a:endParaRPr>
          </a:p>
          <a:p>
            <a:pPr>
              <a:lnSpc>
                <a:spcPct val="100000"/>
              </a:lnSpc>
              <a:spcBef>
                <a:spcPts val="55"/>
              </a:spcBef>
            </a:pPr>
            <a:endParaRPr sz="1600" dirty="0">
              <a:latin typeface="Times New Roman"/>
              <a:cs typeface="Times New Roman"/>
            </a:endParaRPr>
          </a:p>
          <a:p>
            <a:pPr marL="355600" marR="5080" indent="-343535" algn="just">
              <a:lnSpc>
                <a:spcPct val="117600"/>
              </a:lnSpc>
              <a:buChar char="-"/>
              <a:tabLst>
                <a:tab pos="356235" algn="l"/>
              </a:tabLst>
            </a:pPr>
            <a:r>
              <a:rPr sz="2200" spc="-20" dirty="0">
                <a:latin typeface="Times New Roman"/>
                <a:cs typeface="Times New Roman"/>
              </a:rPr>
              <a:t>It</a:t>
            </a:r>
            <a:r>
              <a:rPr sz="2200" spc="-15" dirty="0">
                <a:latin typeface="Times New Roman"/>
                <a:cs typeface="Times New Roman"/>
              </a:rPr>
              <a:t> </a:t>
            </a:r>
            <a:r>
              <a:rPr sz="2200" spc="5" dirty="0">
                <a:latin typeface="Times New Roman"/>
                <a:cs typeface="Times New Roman"/>
              </a:rPr>
              <a:t>refers</a:t>
            </a:r>
            <a:r>
              <a:rPr sz="2200" spc="10" dirty="0">
                <a:latin typeface="Times New Roman"/>
                <a:cs typeface="Times New Roman"/>
              </a:rPr>
              <a:t> </a:t>
            </a:r>
            <a:r>
              <a:rPr sz="2200" spc="15" dirty="0">
                <a:latin typeface="Times New Roman"/>
                <a:cs typeface="Times New Roman"/>
              </a:rPr>
              <a:t>to</a:t>
            </a:r>
            <a:r>
              <a:rPr sz="2200" spc="20" dirty="0">
                <a:latin typeface="Times New Roman"/>
                <a:cs typeface="Times New Roman"/>
              </a:rPr>
              <a:t> </a:t>
            </a:r>
            <a:r>
              <a:rPr sz="2200" spc="-5" dirty="0">
                <a:latin typeface="Times New Roman"/>
                <a:cs typeface="Times New Roman"/>
              </a:rPr>
              <a:t>the</a:t>
            </a:r>
            <a:r>
              <a:rPr sz="2200" dirty="0">
                <a:latin typeface="Times New Roman"/>
                <a:cs typeface="Times New Roman"/>
              </a:rPr>
              <a:t> </a:t>
            </a:r>
            <a:r>
              <a:rPr sz="2200" spc="-5" dirty="0">
                <a:latin typeface="Times New Roman"/>
                <a:cs typeface="Times New Roman"/>
              </a:rPr>
              <a:t>use</a:t>
            </a:r>
            <a:r>
              <a:rPr sz="2200" dirty="0">
                <a:latin typeface="Times New Roman"/>
                <a:cs typeface="Times New Roman"/>
              </a:rPr>
              <a:t> </a:t>
            </a:r>
            <a:r>
              <a:rPr sz="2200" spc="-5" dirty="0">
                <a:latin typeface="Times New Roman"/>
                <a:cs typeface="Times New Roman"/>
              </a:rPr>
              <a:t>of</a:t>
            </a:r>
            <a:r>
              <a:rPr sz="2200" dirty="0">
                <a:latin typeface="Times New Roman"/>
                <a:cs typeface="Times New Roman"/>
              </a:rPr>
              <a:t> </a:t>
            </a:r>
            <a:r>
              <a:rPr sz="2200" spc="-10" dirty="0">
                <a:latin typeface="Times New Roman"/>
                <a:cs typeface="Times New Roman"/>
              </a:rPr>
              <a:t>modern</a:t>
            </a:r>
            <a:r>
              <a:rPr sz="2200" spc="-5" dirty="0">
                <a:latin typeface="Times New Roman"/>
                <a:cs typeface="Times New Roman"/>
              </a:rPr>
              <a:t> </a:t>
            </a:r>
            <a:r>
              <a:rPr sz="2200" dirty="0">
                <a:latin typeface="Times New Roman"/>
                <a:cs typeface="Times New Roman"/>
              </a:rPr>
              <a:t>information</a:t>
            </a:r>
            <a:r>
              <a:rPr sz="2200" spc="550" dirty="0">
                <a:latin typeface="Times New Roman"/>
                <a:cs typeface="Times New Roman"/>
              </a:rPr>
              <a:t> </a:t>
            </a:r>
            <a:r>
              <a:rPr sz="2200" dirty="0">
                <a:latin typeface="Times New Roman"/>
                <a:cs typeface="Times New Roman"/>
              </a:rPr>
              <a:t>technologies—the </a:t>
            </a:r>
            <a:r>
              <a:rPr sz="2200" spc="5" dirty="0">
                <a:latin typeface="Times New Roman"/>
                <a:cs typeface="Times New Roman"/>
              </a:rPr>
              <a:t> </a:t>
            </a:r>
            <a:r>
              <a:rPr sz="2200" spc="-10" dirty="0">
                <a:latin typeface="Times New Roman"/>
                <a:cs typeface="Times New Roman"/>
              </a:rPr>
              <a:t>Internet,</a:t>
            </a:r>
            <a:r>
              <a:rPr sz="2200" spc="-5" dirty="0">
                <a:latin typeface="Times New Roman"/>
                <a:cs typeface="Times New Roman"/>
              </a:rPr>
              <a:t> </a:t>
            </a:r>
            <a:r>
              <a:rPr sz="2200" dirty="0">
                <a:latin typeface="Times New Roman"/>
                <a:cs typeface="Times New Roman"/>
              </a:rPr>
              <a:t>intranets,</a:t>
            </a:r>
            <a:r>
              <a:rPr sz="2200" spc="5" dirty="0">
                <a:latin typeface="Times New Roman"/>
                <a:cs typeface="Times New Roman"/>
              </a:rPr>
              <a:t> </a:t>
            </a:r>
            <a:r>
              <a:rPr sz="2200" spc="-10" dirty="0">
                <a:latin typeface="Times New Roman"/>
                <a:cs typeface="Times New Roman"/>
              </a:rPr>
              <a:t>extranets,</a:t>
            </a:r>
            <a:r>
              <a:rPr sz="2200" spc="-5" dirty="0">
                <a:latin typeface="Times New Roman"/>
                <a:cs typeface="Times New Roman"/>
              </a:rPr>
              <a:t> databases—to</a:t>
            </a:r>
            <a:r>
              <a:rPr sz="2200" dirty="0">
                <a:latin typeface="Times New Roman"/>
                <a:cs typeface="Times New Roman"/>
              </a:rPr>
              <a:t> </a:t>
            </a:r>
            <a:r>
              <a:rPr sz="2200" spc="-5" dirty="0">
                <a:latin typeface="Times New Roman"/>
                <a:cs typeface="Times New Roman"/>
              </a:rPr>
              <a:t>systematize,</a:t>
            </a:r>
            <a:r>
              <a:rPr sz="2200" spc="540" dirty="0">
                <a:latin typeface="Times New Roman"/>
                <a:cs typeface="Times New Roman"/>
              </a:rPr>
              <a:t> </a:t>
            </a:r>
            <a:r>
              <a:rPr sz="2200" spc="-5" dirty="0">
                <a:latin typeface="Times New Roman"/>
                <a:cs typeface="Times New Roman"/>
              </a:rPr>
              <a:t>enhance, </a:t>
            </a:r>
            <a:r>
              <a:rPr sz="2200" dirty="0">
                <a:latin typeface="Times New Roman"/>
                <a:cs typeface="Times New Roman"/>
              </a:rPr>
              <a:t> </a:t>
            </a:r>
            <a:r>
              <a:rPr sz="2200" spc="-15" dirty="0">
                <a:latin typeface="Times New Roman"/>
                <a:cs typeface="Times New Roman"/>
              </a:rPr>
              <a:t>and</a:t>
            </a:r>
            <a:r>
              <a:rPr sz="2200" spc="45" dirty="0">
                <a:latin typeface="Times New Roman"/>
                <a:cs typeface="Times New Roman"/>
              </a:rPr>
              <a:t> </a:t>
            </a:r>
            <a:r>
              <a:rPr sz="2200" spc="-25" dirty="0">
                <a:latin typeface="Times New Roman"/>
                <a:cs typeface="Times New Roman"/>
              </a:rPr>
              <a:t>expedite</a:t>
            </a:r>
            <a:r>
              <a:rPr sz="2200" spc="175" dirty="0">
                <a:latin typeface="Times New Roman"/>
                <a:cs typeface="Times New Roman"/>
              </a:rPr>
              <a:t> </a:t>
            </a:r>
            <a:r>
              <a:rPr sz="2200" spc="-10" dirty="0">
                <a:latin typeface="Times New Roman"/>
                <a:cs typeface="Times New Roman"/>
              </a:rPr>
              <a:t>intrafirm</a:t>
            </a:r>
            <a:r>
              <a:rPr sz="2200" spc="45" dirty="0">
                <a:latin typeface="Times New Roman"/>
                <a:cs typeface="Times New Roman"/>
              </a:rPr>
              <a:t> </a:t>
            </a:r>
            <a:r>
              <a:rPr sz="2200" spc="-10" dirty="0">
                <a:latin typeface="Times New Roman"/>
                <a:cs typeface="Times New Roman"/>
              </a:rPr>
              <a:t>and</a:t>
            </a:r>
            <a:r>
              <a:rPr sz="2200" spc="40" dirty="0">
                <a:latin typeface="Times New Roman"/>
                <a:cs typeface="Times New Roman"/>
              </a:rPr>
              <a:t> </a:t>
            </a:r>
            <a:r>
              <a:rPr sz="2200" spc="-15" dirty="0">
                <a:latin typeface="Times New Roman"/>
                <a:cs typeface="Times New Roman"/>
              </a:rPr>
              <a:t>interfirm</a:t>
            </a:r>
            <a:r>
              <a:rPr sz="2200" spc="130" dirty="0">
                <a:latin typeface="Times New Roman"/>
                <a:cs typeface="Times New Roman"/>
              </a:rPr>
              <a:t> </a:t>
            </a:r>
            <a:r>
              <a:rPr sz="2200" spc="-30" dirty="0">
                <a:latin typeface="Times New Roman"/>
                <a:cs typeface="Times New Roman"/>
              </a:rPr>
              <a:t>knowledge</a:t>
            </a:r>
            <a:r>
              <a:rPr sz="2200" spc="229" dirty="0">
                <a:latin typeface="Times New Roman"/>
                <a:cs typeface="Times New Roman"/>
              </a:rPr>
              <a:t> </a:t>
            </a:r>
            <a:r>
              <a:rPr sz="2200" spc="-30" dirty="0">
                <a:latin typeface="Times New Roman"/>
                <a:cs typeface="Times New Roman"/>
              </a:rPr>
              <a:t>management.</a:t>
            </a:r>
            <a:endParaRPr sz="2200" dirty="0">
              <a:latin typeface="Times New Roman"/>
              <a:cs typeface="Times New Roman"/>
            </a:endParaRPr>
          </a:p>
          <a:p>
            <a:pPr marL="355600" marR="8255" indent="-343535" algn="just">
              <a:lnSpc>
                <a:spcPct val="117500"/>
              </a:lnSpc>
              <a:buChar char="-"/>
              <a:tabLst>
                <a:tab pos="356235" algn="l"/>
              </a:tabLst>
            </a:pPr>
            <a:r>
              <a:rPr sz="2200" dirty="0">
                <a:latin typeface="Times New Roman"/>
                <a:cs typeface="Times New Roman"/>
              </a:rPr>
              <a:t>Help</a:t>
            </a:r>
            <a:r>
              <a:rPr sz="2200" spc="5" dirty="0">
                <a:latin typeface="Times New Roman"/>
                <a:cs typeface="Times New Roman"/>
              </a:rPr>
              <a:t> </a:t>
            </a:r>
            <a:r>
              <a:rPr sz="2200" spc="10" dirty="0">
                <a:latin typeface="Times New Roman"/>
                <a:cs typeface="Times New Roman"/>
              </a:rPr>
              <a:t>an</a:t>
            </a:r>
            <a:r>
              <a:rPr sz="2200" spc="15" dirty="0">
                <a:latin typeface="Times New Roman"/>
                <a:cs typeface="Times New Roman"/>
              </a:rPr>
              <a:t> </a:t>
            </a:r>
            <a:r>
              <a:rPr sz="2200" spc="-5" dirty="0">
                <a:latin typeface="Times New Roman"/>
                <a:cs typeface="Times New Roman"/>
              </a:rPr>
              <a:t>organization</a:t>
            </a:r>
            <a:r>
              <a:rPr sz="2200" dirty="0">
                <a:latin typeface="Times New Roman"/>
                <a:cs typeface="Times New Roman"/>
              </a:rPr>
              <a:t> </a:t>
            </a:r>
            <a:r>
              <a:rPr sz="2200" spc="5" dirty="0">
                <a:latin typeface="Times New Roman"/>
                <a:cs typeface="Times New Roman"/>
              </a:rPr>
              <a:t>cope</a:t>
            </a:r>
            <a:r>
              <a:rPr sz="2200" spc="10" dirty="0">
                <a:latin typeface="Times New Roman"/>
                <a:cs typeface="Times New Roman"/>
              </a:rPr>
              <a:t> </a:t>
            </a:r>
            <a:r>
              <a:rPr sz="2200" spc="5" dirty="0">
                <a:latin typeface="Times New Roman"/>
                <a:cs typeface="Times New Roman"/>
              </a:rPr>
              <a:t>with</a:t>
            </a:r>
            <a:r>
              <a:rPr sz="2200" spc="10" dirty="0">
                <a:latin typeface="Times New Roman"/>
                <a:cs typeface="Times New Roman"/>
              </a:rPr>
              <a:t> </a:t>
            </a:r>
            <a:r>
              <a:rPr sz="2200" spc="-5" dirty="0">
                <a:latin typeface="Times New Roman"/>
                <a:cs typeface="Times New Roman"/>
              </a:rPr>
              <a:t>turnover,</a:t>
            </a:r>
            <a:r>
              <a:rPr sz="2200" dirty="0">
                <a:latin typeface="Times New Roman"/>
                <a:cs typeface="Times New Roman"/>
              </a:rPr>
              <a:t> rapid</a:t>
            </a:r>
            <a:r>
              <a:rPr sz="2200" spc="5" dirty="0">
                <a:latin typeface="Times New Roman"/>
                <a:cs typeface="Times New Roman"/>
              </a:rPr>
              <a:t> </a:t>
            </a:r>
            <a:r>
              <a:rPr sz="2200" spc="-5" dirty="0">
                <a:latin typeface="Times New Roman"/>
                <a:cs typeface="Times New Roman"/>
              </a:rPr>
              <a:t>change,</a:t>
            </a:r>
            <a:r>
              <a:rPr sz="2200" dirty="0">
                <a:latin typeface="Times New Roman"/>
                <a:cs typeface="Times New Roman"/>
              </a:rPr>
              <a:t> </a:t>
            </a:r>
            <a:r>
              <a:rPr sz="2200" spc="5" dirty="0">
                <a:latin typeface="Times New Roman"/>
                <a:cs typeface="Times New Roman"/>
              </a:rPr>
              <a:t>and </a:t>
            </a:r>
            <a:r>
              <a:rPr sz="2200" spc="10" dirty="0">
                <a:latin typeface="Times New Roman"/>
                <a:cs typeface="Times New Roman"/>
              </a:rPr>
              <a:t> </a:t>
            </a:r>
            <a:r>
              <a:rPr sz="2200" spc="-5" dirty="0">
                <a:latin typeface="Times New Roman"/>
                <a:cs typeface="Times New Roman"/>
              </a:rPr>
              <a:t>downsizing </a:t>
            </a:r>
            <a:r>
              <a:rPr sz="2200" spc="20" dirty="0">
                <a:latin typeface="Times New Roman"/>
                <a:cs typeface="Times New Roman"/>
              </a:rPr>
              <a:t>by </a:t>
            </a:r>
            <a:r>
              <a:rPr sz="2200" spc="-5" dirty="0">
                <a:latin typeface="Times New Roman"/>
                <a:cs typeface="Times New Roman"/>
              </a:rPr>
              <a:t>making </a:t>
            </a:r>
            <a:r>
              <a:rPr sz="2200" spc="-10" dirty="0">
                <a:latin typeface="Times New Roman"/>
                <a:cs typeface="Times New Roman"/>
              </a:rPr>
              <a:t>the </a:t>
            </a:r>
            <a:r>
              <a:rPr sz="2200" spc="-5" dirty="0">
                <a:latin typeface="Times New Roman"/>
                <a:cs typeface="Times New Roman"/>
              </a:rPr>
              <a:t>expertise </a:t>
            </a:r>
            <a:r>
              <a:rPr sz="2200" dirty="0">
                <a:latin typeface="Times New Roman"/>
                <a:cs typeface="Times New Roman"/>
              </a:rPr>
              <a:t>of </a:t>
            </a:r>
            <a:r>
              <a:rPr sz="2200" spc="10" dirty="0">
                <a:latin typeface="Times New Roman"/>
                <a:cs typeface="Times New Roman"/>
              </a:rPr>
              <a:t>the </a:t>
            </a:r>
            <a:r>
              <a:rPr sz="2200" spc="-5" dirty="0">
                <a:latin typeface="Times New Roman"/>
                <a:cs typeface="Times New Roman"/>
              </a:rPr>
              <a:t>organization’s</a:t>
            </a:r>
            <a:r>
              <a:rPr sz="2200" dirty="0">
                <a:latin typeface="Times New Roman"/>
                <a:cs typeface="Times New Roman"/>
              </a:rPr>
              <a:t> </a:t>
            </a:r>
            <a:r>
              <a:rPr sz="2200" spc="-10" dirty="0">
                <a:latin typeface="Times New Roman"/>
                <a:cs typeface="Times New Roman"/>
              </a:rPr>
              <a:t>human </a:t>
            </a:r>
            <a:r>
              <a:rPr sz="2200" spc="-5" dirty="0">
                <a:latin typeface="Times New Roman"/>
                <a:cs typeface="Times New Roman"/>
              </a:rPr>
              <a:t> </a:t>
            </a:r>
            <a:r>
              <a:rPr sz="2200" spc="-10" dirty="0">
                <a:latin typeface="Times New Roman"/>
                <a:cs typeface="Times New Roman"/>
              </a:rPr>
              <a:t>capital</a:t>
            </a:r>
            <a:r>
              <a:rPr sz="2200" spc="45" dirty="0">
                <a:latin typeface="Times New Roman"/>
                <a:cs typeface="Times New Roman"/>
              </a:rPr>
              <a:t> </a:t>
            </a:r>
            <a:r>
              <a:rPr sz="2200" spc="-25" dirty="0">
                <a:latin typeface="Times New Roman"/>
                <a:cs typeface="Times New Roman"/>
              </a:rPr>
              <a:t>widely</a:t>
            </a:r>
            <a:r>
              <a:rPr sz="2200" spc="155" dirty="0">
                <a:latin typeface="Times New Roman"/>
                <a:cs typeface="Times New Roman"/>
              </a:rPr>
              <a:t> </a:t>
            </a:r>
            <a:r>
              <a:rPr sz="2200" spc="-15" dirty="0">
                <a:latin typeface="Times New Roman"/>
                <a:cs typeface="Times New Roman"/>
              </a:rPr>
              <a:t>accessible.</a:t>
            </a:r>
            <a:endParaRPr sz="2200" dirty="0">
              <a:latin typeface="Times New Roman"/>
              <a:cs typeface="Times New Roman"/>
            </a:endParaRPr>
          </a:p>
          <a:p>
            <a:pPr marL="355600" marR="8255" indent="-343535" algn="just">
              <a:lnSpc>
                <a:spcPct val="117500"/>
              </a:lnSpc>
              <a:buChar char="-"/>
              <a:tabLst>
                <a:tab pos="356235" algn="l"/>
              </a:tabLst>
            </a:pPr>
            <a:r>
              <a:rPr sz="2200" spc="5" dirty="0">
                <a:latin typeface="Times New Roman"/>
                <a:cs typeface="Times New Roman"/>
              </a:rPr>
              <a:t>They </a:t>
            </a:r>
            <a:r>
              <a:rPr sz="2200" spc="-10" dirty="0">
                <a:latin typeface="Times New Roman"/>
                <a:cs typeface="Times New Roman"/>
              </a:rPr>
              <a:t>make </a:t>
            </a:r>
            <a:r>
              <a:rPr sz="2200" dirty="0">
                <a:latin typeface="Times New Roman"/>
                <a:cs typeface="Times New Roman"/>
              </a:rPr>
              <a:t>best </a:t>
            </a:r>
            <a:r>
              <a:rPr sz="2200" spc="-10" dirty="0">
                <a:latin typeface="Times New Roman"/>
                <a:cs typeface="Times New Roman"/>
              </a:rPr>
              <a:t>practices, </a:t>
            </a:r>
            <a:r>
              <a:rPr sz="2200" dirty="0">
                <a:latin typeface="Times New Roman"/>
                <a:cs typeface="Times New Roman"/>
              </a:rPr>
              <a:t>provide </a:t>
            </a:r>
            <a:r>
              <a:rPr sz="2200" spc="5" dirty="0">
                <a:latin typeface="Times New Roman"/>
                <a:cs typeface="Times New Roman"/>
              </a:rPr>
              <a:t>improved </a:t>
            </a:r>
            <a:r>
              <a:rPr sz="2200" spc="-15" dirty="0">
                <a:latin typeface="Times New Roman"/>
                <a:cs typeface="Times New Roman"/>
              </a:rPr>
              <a:t>customer </a:t>
            </a:r>
            <a:r>
              <a:rPr sz="2200" spc="-10" dirty="0">
                <a:latin typeface="Times New Roman"/>
                <a:cs typeface="Times New Roman"/>
              </a:rPr>
              <a:t>service, </a:t>
            </a:r>
            <a:r>
              <a:rPr sz="2200" spc="-15" dirty="0">
                <a:latin typeface="Times New Roman"/>
                <a:cs typeface="Times New Roman"/>
              </a:rPr>
              <a:t>more </a:t>
            </a:r>
            <a:r>
              <a:rPr sz="2200" spc="-10" dirty="0">
                <a:latin typeface="Times New Roman"/>
                <a:cs typeface="Times New Roman"/>
              </a:rPr>
              <a:t> </a:t>
            </a:r>
            <a:r>
              <a:rPr sz="2200" spc="-5" dirty="0">
                <a:latin typeface="Times New Roman"/>
                <a:cs typeface="Times New Roman"/>
              </a:rPr>
              <a:t>efficient </a:t>
            </a:r>
            <a:r>
              <a:rPr sz="2200" spc="-10" dirty="0">
                <a:latin typeface="Times New Roman"/>
                <a:cs typeface="Times New Roman"/>
              </a:rPr>
              <a:t>product development, </a:t>
            </a:r>
            <a:r>
              <a:rPr sz="2200" spc="20" dirty="0">
                <a:latin typeface="Times New Roman"/>
                <a:cs typeface="Times New Roman"/>
              </a:rPr>
              <a:t>and </a:t>
            </a:r>
            <a:r>
              <a:rPr sz="2200" dirty="0">
                <a:latin typeface="Times New Roman"/>
                <a:cs typeface="Times New Roman"/>
              </a:rPr>
              <a:t>improved </a:t>
            </a:r>
            <a:r>
              <a:rPr sz="2200" spc="-5" dirty="0">
                <a:latin typeface="Times New Roman"/>
                <a:cs typeface="Times New Roman"/>
              </a:rPr>
              <a:t>employee </a:t>
            </a:r>
            <a:r>
              <a:rPr sz="2200" spc="-10" dirty="0">
                <a:latin typeface="Times New Roman"/>
                <a:cs typeface="Times New Roman"/>
              </a:rPr>
              <a:t>morale </a:t>
            </a:r>
            <a:r>
              <a:rPr sz="2200" spc="20" dirty="0">
                <a:latin typeface="Times New Roman"/>
                <a:cs typeface="Times New Roman"/>
              </a:rPr>
              <a:t>and </a:t>
            </a:r>
            <a:r>
              <a:rPr sz="2200" spc="25" dirty="0">
                <a:latin typeface="Times New Roman"/>
                <a:cs typeface="Times New Roman"/>
              </a:rPr>
              <a:t> </a:t>
            </a:r>
            <a:r>
              <a:rPr sz="2200" spc="-25" dirty="0">
                <a:latin typeface="Times New Roman"/>
                <a:cs typeface="Times New Roman"/>
              </a:rPr>
              <a:t>retention.</a:t>
            </a:r>
            <a:endParaRPr sz="2200" dirty="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36054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Knowledge</a:t>
            </a:r>
            <a:r>
              <a:rPr sz="3200" b="1" spc="-165" dirty="0">
                <a:solidFill>
                  <a:srgbClr val="00AF50"/>
                </a:solidFill>
                <a:latin typeface="Times New Roman"/>
                <a:cs typeface="Times New Roman"/>
              </a:rPr>
              <a:t> </a:t>
            </a:r>
            <a:r>
              <a:rPr sz="3200" b="1" spc="5" dirty="0">
                <a:solidFill>
                  <a:srgbClr val="00AF50"/>
                </a:solidFill>
                <a:latin typeface="Times New Roman"/>
                <a:cs typeface="Times New Roman"/>
              </a:rPr>
              <a:t>Management</a:t>
            </a:r>
            <a:endParaRPr sz="3200" dirty="0">
              <a:latin typeface="Times New Roman"/>
              <a:cs typeface="Times New Roman"/>
            </a:endParaRPr>
          </a:p>
        </p:txBody>
      </p:sp>
      <p:sp>
        <p:nvSpPr>
          <p:cNvPr id="3" name="object 3"/>
          <p:cNvSpPr txBox="1"/>
          <p:nvPr/>
        </p:nvSpPr>
        <p:spPr>
          <a:xfrm>
            <a:off x="547369" y="1499806"/>
            <a:ext cx="4857115" cy="361315"/>
          </a:xfrm>
          <a:prstGeom prst="rect">
            <a:avLst/>
          </a:prstGeom>
        </p:spPr>
        <p:txBody>
          <a:bodyPr vert="horz" wrap="square" lIns="0" tIns="12700" rIns="0" bIns="0" rtlCol="0">
            <a:spAutoFit/>
          </a:bodyPr>
          <a:lstStyle/>
          <a:p>
            <a:pPr marL="12700">
              <a:lnSpc>
                <a:spcPct val="100000"/>
              </a:lnSpc>
              <a:spcBef>
                <a:spcPts val="100"/>
              </a:spcBef>
            </a:pPr>
            <a:r>
              <a:rPr sz="2200" b="1" spc="-20" dirty="0">
                <a:solidFill>
                  <a:srgbClr val="006FC0"/>
                </a:solidFill>
                <a:latin typeface="Times New Roman"/>
                <a:cs typeface="Times New Roman"/>
              </a:rPr>
              <a:t>Knowledge</a:t>
            </a:r>
            <a:r>
              <a:rPr sz="2200" b="1" spc="110" dirty="0">
                <a:solidFill>
                  <a:srgbClr val="006FC0"/>
                </a:solidFill>
                <a:latin typeface="Times New Roman"/>
                <a:cs typeface="Times New Roman"/>
              </a:rPr>
              <a:t> </a:t>
            </a:r>
            <a:r>
              <a:rPr sz="2200" b="1" spc="-15" dirty="0">
                <a:solidFill>
                  <a:srgbClr val="006FC0"/>
                </a:solidFill>
                <a:latin typeface="Times New Roman"/>
                <a:cs typeface="Times New Roman"/>
              </a:rPr>
              <a:t>Management</a:t>
            </a:r>
            <a:r>
              <a:rPr sz="2200" b="1" spc="105" dirty="0">
                <a:solidFill>
                  <a:srgbClr val="006FC0"/>
                </a:solidFill>
                <a:latin typeface="Times New Roman"/>
                <a:cs typeface="Times New Roman"/>
              </a:rPr>
              <a:t> </a:t>
            </a:r>
            <a:r>
              <a:rPr sz="2200" b="1" dirty="0">
                <a:solidFill>
                  <a:srgbClr val="006FC0"/>
                </a:solidFill>
                <a:latin typeface="Times New Roman"/>
                <a:cs typeface="Times New Roman"/>
              </a:rPr>
              <a:t>Systems(KMS)</a:t>
            </a:r>
            <a:endParaRPr sz="2200">
              <a:latin typeface="Times New Roman"/>
              <a:cs typeface="Times New Roman"/>
            </a:endParaRPr>
          </a:p>
        </p:txBody>
      </p:sp>
      <p:sp>
        <p:nvSpPr>
          <p:cNvPr id="4" name="object 4"/>
          <p:cNvSpPr txBox="1"/>
          <p:nvPr/>
        </p:nvSpPr>
        <p:spPr>
          <a:xfrm>
            <a:off x="501844" y="2049532"/>
            <a:ext cx="8072120" cy="4372031"/>
          </a:xfrm>
          <a:prstGeom prst="rect">
            <a:avLst/>
          </a:prstGeom>
        </p:spPr>
        <p:txBody>
          <a:bodyPr vert="horz" wrap="square" lIns="0" tIns="71755" rIns="0" bIns="0" rtlCol="0">
            <a:spAutoFit/>
          </a:bodyPr>
          <a:lstStyle/>
          <a:p>
            <a:pPr marL="12700" algn="just">
              <a:lnSpc>
                <a:spcPct val="100000"/>
              </a:lnSpc>
              <a:spcBef>
                <a:spcPts val="565"/>
              </a:spcBef>
            </a:pPr>
            <a:r>
              <a:rPr sz="2200" b="1" spc="-15" dirty="0">
                <a:solidFill>
                  <a:srgbClr val="FF0000"/>
                </a:solidFill>
                <a:latin typeface="Times New Roman"/>
                <a:cs typeface="Times New Roman"/>
              </a:rPr>
              <a:t>Challenges</a:t>
            </a:r>
            <a:r>
              <a:rPr sz="2200" b="1" spc="85" dirty="0">
                <a:solidFill>
                  <a:srgbClr val="FF0000"/>
                </a:solidFill>
                <a:latin typeface="Times New Roman"/>
                <a:cs typeface="Times New Roman"/>
              </a:rPr>
              <a:t> </a:t>
            </a:r>
            <a:r>
              <a:rPr sz="2200" b="1" spc="5" dirty="0">
                <a:solidFill>
                  <a:srgbClr val="FF0000"/>
                </a:solidFill>
                <a:latin typeface="Times New Roman"/>
                <a:cs typeface="Times New Roman"/>
              </a:rPr>
              <a:t>to</a:t>
            </a:r>
            <a:r>
              <a:rPr sz="2200" b="1" spc="-15" dirty="0">
                <a:solidFill>
                  <a:srgbClr val="FF0000"/>
                </a:solidFill>
                <a:latin typeface="Times New Roman"/>
                <a:cs typeface="Times New Roman"/>
              </a:rPr>
              <a:t> </a:t>
            </a:r>
            <a:r>
              <a:rPr sz="2200" b="1" spc="-20" dirty="0">
                <a:solidFill>
                  <a:srgbClr val="FF0000"/>
                </a:solidFill>
                <a:latin typeface="Times New Roman"/>
                <a:cs typeface="Times New Roman"/>
              </a:rPr>
              <a:t>Implement</a:t>
            </a:r>
            <a:endParaRPr sz="2200" dirty="0">
              <a:latin typeface="Times New Roman"/>
              <a:cs typeface="Times New Roman"/>
            </a:endParaRPr>
          </a:p>
          <a:p>
            <a:pPr marL="354013" marR="5080" indent="-341313" algn="just">
              <a:lnSpc>
                <a:spcPct val="117500"/>
              </a:lnSpc>
              <a:spcBef>
                <a:spcPts val="5"/>
              </a:spcBef>
            </a:pPr>
            <a:r>
              <a:rPr sz="2200" dirty="0">
                <a:latin typeface="Times New Roman"/>
                <a:cs typeface="Times New Roman"/>
              </a:rPr>
              <a:t>1.</a:t>
            </a:r>
            <a:r>
              <a:rPr sz="2200" spc="555" dirty="0">
                <a:latin typeface="Times New Roman"/>
                <a:cs typeface="Times New Roman"/>
              </a:rPr>
              <a:t> </a:t>
            </a:r>
            <a:r>
              <a:rPr sz="2200" spc="-5" dirty="0">
                <a:latin typeface="Times New Roman"/>
                <a:cs typeface="Times New Roman"/>
              </a:rPr>
              <a:t>Employees </a:t>
            </a:r>
            <a:r>
              <a:rPr sz="2200" spc="-20" dirty="0">
                <a:latin typeface="Times New Roman"/>
                <a:cs typeface="Times New Roman"/>
              </a:rPr>
              <a:t>must </a:t>
            </a:r>
            <a:r>
              <a:rPr sz="2200" dirty="0">
                <a:latin typeface="Times New Roman"/>
                <a:cs typeface="Times New Roman"/>
              </a:rPr>
              <a:t>be </a:t>
            </a:r>
            <a:r>
              <a:rPr sz="2200" spc="-5" dirty="0">
                <a:latin typeface="Times New Roman"/>
                <a:cs typeface="Times New Roman"/>
              </a:rPr>
              <a:t>willing </a:t>
            </a:r>
            <a:r>
              <a:rPr sz="2200" spc="15" dirty="0">
                <a:latin typeface="Times New Roman"/>
                <a:cs typeface="Times New Roman"/>
              </a:rPr>
              <a:t>to </a:t>
            </a:r>
            <a:r>
              <a:rPr sz="2200" dirty="0">
                <a:latin typeface="Times New Roman"/>
                <a:cs typeface="Times New Roman"/>
              </a:rPr>
              <a:t>share </a:t>
            </a:r>
            <a:r>
              <a:rPr sz="2200" spc="-15" dirty="0">
                <a:latin typeface="Times New Roman"/>
                <a:cs typeface="Times New Roman"/>
              </a:rPr>
              <a:t>their </a:t>
            </a:r>
            <a:r>
              <a:rPr sz="2200" spc="-10" dirty="0">
                <a:latin typeface="Times New Roman"/>
                <a:cs typeface="Times New Roman"/>
              </a:rPr>
              <a:t>personal </a:t>
            </a:r>
            <a:r>
              <a:rPr sz="2200" dirty="0">
                <a:latin typeface="Times New Roman"/>
                <a:cs typeface="Times New Roman"/>
              </a:rPr>
              <a:t>tacit </a:t>
            </a:r>
            <a:r>
              <a:rPr sz="2200" spc="-10" dirty="0">
                <a:latin typeface="Times New Roman"/>
                <a:cs typeface="Times New Roman"/>
              </a:rPr>
              <a:t>knowledge. </a:t>
            </a:r>
            <a:r>
              <a:rPr sz="2200" dirty="0">
                <a:latin typeface="Times New Roman"/>
                <a:cs typeface="Times New Roman"/>
              </a:rPr>
              <a:t>To </a:t>
            </a:r>
            <a:r>
              <a:rPr sz="2200" spc="-5" dirty="0">
                <a:latin typeface="Times New Roman"/>
                <a:cs typeface="Times New Roman"/>
              </a:rPr>
              <a:t>encourage </a:t>
            </a:r>
            <a:r>
              <a:rPr sz="2200" spc="-10" dirty="0">
                <a:latin typeface="Times New Roman"/>
                <a:cs typeface="Times New Roman"/>
              </a:rPr>
              <a:t>this </a:t>
            </a:r>
            <a:r>
              <a:rPr sz="2200" spc="-5" dirty="0">
                <a:latin typeface="Times New Roman"/>
                <a:cs typeface="Times New Roman"/>
              </a:rPr>
              <a:t>behavior, </a:t>
            </a:r>
            <a:r>
              <a:rPr sz="2200" spc="-10" dirty="0">
                <a:latin typeface="Times New Roman"/>
                <a:cs typeface="Times New Roman"/>
              </a:rPr>
              <a:t>organizations </a:t>
            </a:r>
            <a:r>
              <a:rPr sz="2200" spc="-20" dirty="0">
                <a:latin typeface="Times New Roman"/>
                <a:cs typeface="Times New Roman"/>
              </a:rPr>
              <a:t>must </a:t>
            </a:r>
            <a:r>
              <a:rPr sz="2200" spc="-10" dirty="0">
                <a:latin typeface="Times New Roman"/>
                <a:cs typeface="Times New Roman"/>
              </a:rPr>
              <a:t>create </a:t>
            </a:r>
            <a:r>
              <a:rPr sz="2200" dirty="0">
                <a:latin typeface="Times New Roman"/>
                <a:cs typeface="Times New Roman"/>
              </a:rPr>
              <a:t>a </a:t>
            </a:r>
            <a:r>
              <a:rPr sz="2200" spc="-5" dirty="0">
                <a:latin typeface="Times New Roman"/>
                <a:cs typeface="Times New Roman"/>
              </a:rPr>
              <a:t>knowledge </a:t>
            </a:r>
            <a:r>
              <a:rPr sz="2200" dirty="0">
                <a:latin typeface="Times New Roman"/>
                <a:cs typeface="Times New Roman"/>
              </a:rPr>
              <a:t> </a:t>
            </a:r>
            <a:r>
              <a:rPr sz="2200" spc="-5" dirty="0">
                <a:latin typeface="Times New Roman"/>
                <a:cs typeface="Times New Roman"/>
              </a:rPr>
              <a:t>management</a:t>
            </a:r>
            <a:r>
              <a:rPr sz="2200" spc="65" dirty="0">
                <a:latin typeface="Times New Roman"/>
                <a:cs typeface="Times New Roman"/>
              </a:rPr>
              <a:t> </a:t>
            </a:r>
            <a:r>
              <a:rPr sz="2200" spc="-5" dirty="0">
                <a:latin typeface="Times New Roman"/>
                <a:cs typeface="Times New Roman"/>
              </a:rPr>
              <a:t>culture</a:t>
            </a:r>
            <a:r>
              <a:rPr sz="2200" spc="45" dirty="0">
                <a:latin typeface="Times New Roman"/>
                <a:cs typeface="Times New Roman"/>
              </a:rPr>
              <a:t> </a:t>
            </a:r>
            <a:r>
              <a:rPr sz="2200" spc="-15" dirty="0">
                <a:latin typeface="Times New Roman"/>
                <a:cs typeface="Times New Roman"/>
              </a:rPr>
              <a:t>that</a:t>
            </a:r>
            <a:r>
              <a:rPr sz="2200" spc="75" dirty="0">
                <a:latin typeface="Times New Roman"/>
                <a:cs typeface="Times New Roman"/>
              </a:rPr>
              <a:t> </a:t>
            </a:r>
            <a:r>
              <a:rPr sz="2200" spc="-5" dirty="0">
                <a:latin typeface="Times New Roman"/>
                <a:cs typeface="Times New Roman"/>
              </a:rPr>
              <a:t>rewards</a:t>
            </a:r>
            <a:r>
              <a:rPr sz="2200" spc="70" dirty="0">
                <a:latin typeface="Times New Roman"/>
                <a:cs typeface="Times New Roman"/>
              </a:rPr>
              <a:t> </a:t>
            </a:r>
            <a:r>
              <a:rPr sz="2200" spc="-10" dirty="0">
                <a:latin typeface="Times New Roman"/>
                <a:cs typeface="Times New Roman"/>
              </a:rPr>
              <a:t>employees</a:t>
            </a:r>
            <a:r>
              <a:rPr sz="2200" spc="130" dirty="0">
                <a:latin typeface="Times New Roman"/>
                <a:cs typeface="Times New Roman"/>
              </a:rPr>
              <a:t> </a:t>
            </a:r>
            <a:r>
              <a:rPr sz="2200" dirty="0">
                <a:latin typeface="Times New Roman"/>
                <a:cs typeface="Times New Roman"/>
              </a:rPr>
              <a:t>who</a:t>
            </a:r>
            <a:r>
              <a:rPr sz="2200" spc="5" dirty="0">
                <a:latin typeface="Times New Roman"/>
                <a:cs typeface="Times New Roman"/>
              </a:rPr>
              <a:t> add</a:t>
            </a:r>
            <a:r>
              <a:rPr sz="2200" spc="550" dirty="0">
                <a:latin typeface="Times New Roman"/>
                <a:cs typeface="Times New Roman"/>
              </a:rPr>
              <a:t> </a:t>
            </a:r>
            <a:r>
              <a:rPr sz="2200" spc="-10" dirty="0">
                <a:latin typeface="Times New Roman"/>
                <a:cs typeface="Times New Roman"/>
              </a:rPr>
              <a:t>their</a:t>
            </a:r>
            <a:r>
              <a:rPr lang="en-IN" sz="2200" spc="-10" dirty="0">
                <a:latin typeface="Times New Roman"/>
                <a:cs typeface="Times New Roman"/>
              </a:rPr>
              <a:t> </a:t>
            </a:r>
            <a:r>
              <a:rPr lang="en-US" sz="2200" spc="-15" dirty="0">
                <a:latin typeface="Times New Roman"/>
                <a:cs typeface="Times New Roman"/>
              </a:rPr>
              <a:t>expertise</a:t>
            </a:r>
            <a:r>
              <a:rPr lang="en-US" sz="2200" spc="125" dirty="0">
                <a:latin typeface="Times New Roman"/>
                <a:cs typeface="Times New Roman"/>
              </a:rPr>
              <a:t> </a:t>
            </a:r>
            <a:r>
              <a:rPr lang="en-US" sz="2200" spc="-10" dirty="0">
                <a:latin typeface="Times New Roman"/>
                <a:cs typeface="Times New Roman"/>
              </a:rPr>
              <a:t>to </a:t>
            </a:r>
            <a:r>
              <a:rPr lang="en-US" sz="2200" spc="-25" dirty="0">
                <a:latin typeface="Times New Roman"/>
                <a:cs typeface="Times New Roman"/>
              </a:rPr>
              <a:t>the</a:t>
            </a:r>
            <a:r>
              <a:rPr lang="en-US" sz="2200" spc="65" dirty="0">
                <a:latin typeface="Times New Roman"/>
                <a:cs typeface="Times New Roman"/>
              </a:rPr>
              <a:t> </a:t>
            </a:r>
            <a:r>
              <a:rPr lang="en-US" sz="2200" spc="-30" dirty="0">
                <a:latin typeface="Times New Roman"/>
                <a:cs typeface="Times New Roman"/>
              </a:rPr>
              <a:t>knowledge</a:t>
            </a:r>
            <a:r>
              <a:rPr lang="en-US" sz="2200" spc="215" dirty="0">
                <a:latin typeface="Times New Roman"/>
                <a:cs typeface="Times New Roman"/>
              </a:rPr>
              <a:t> </a:t>
            </a:r>
            <a:r>
              <a:rPr lang="en-US" sz="2200" spc="-5" dirty="0">
                <a:latin typeface="Times New Roman"/>
                <a:cs typeface="Times New Roman"/>
              </a:rPr>
              <a:t>base. </a:t>
            </a:r>
          </a:p>
          <a:p>
            <a:pPr marL="354013" marR="5080" indent="-354013" algn="just">
              <a:lnSpc>
                <a:spcPct val="117500"/>
              </a:lnSpc>
              <a:spcBef>
                <a:spcPts val="5"/>
              </a:spcBef>
            </a:pPr>
            <a:r>
              <a:rPr lang="en-US" sz="2200" dirty="0">
                <a:latin typeface="Times New Roman"/>
                <a:cs typeface="Times New Roman"/>
              </a:rPr>
              <a:t>2. The </a:t>
            </a:r>
            <a:r>
              <a:rPr lang="en-US" sz="2200" spc="-55" dirty="0">
                <a:latin typeface="Times New Roman"/>
                <a:cs typeface="Times New Roman"/>
              </a:rPr>
              <a:t>o</a:t>
            </a:r>
            <a:r>
              <a:rPr lang="en-US" sz="2200" spc="60" dirty="0">
                <a:latin typeface="Times New Roman"/>
                <a:cs typeface="Times New Roman"/>
              </a:rPr>
              <a:t>r</a:t>
            </a:r>
            <a:r>
              <a:rPr lang="en-US" sz="2200" spc="-55" dirty="0">
                <a:latin typeface="Times New Roman"/>
                <a:cs typeface="Times New Roman"/>
              </a:rPr>
              <a:t>g</a:t>
            </a:r>
            <a:r>
              <a:rPr lang="en-US" sz="2200" spc="70" dirty="0">
                <a:latin typeface="Times New Roman"/>
                <a:cs typeface="Times New Roman"/>
              </a:rPr>
              <a:t>a</a:t>
            </a:r>
            <a:r>
              <a:rPr lang="en-US" sz="2200" spc="-55" dirty="0">
                <a:latin typeface="Times New Roman"/>
                <a:cs typeface="Times New Roman"/>
              </a:rPr>
              <a:t>n</a:t>
            </a:r>
            <a:r>
              <a:rPr lang="en-US" sz="2200" spc="-15" dirty="0">
                <a:latin typeface="Times New Roman"/>
                <a:cs typeface="Times New Roman"/>
              </a:rPr>
              <a:t>i</a:t>
            </a:r>
            <a:r>
              <a:rPr lang="en-US" sz="2200" spc="20" dirty="0">
                <a:latin typeface="Times New Roman"/>
                <a:cs typeface="Times New Roman"/>
              </a:rPr>
              <a:t>za</a:t>
            </a:r>
            <a:r>
              <a:rPr lang="en-US" sz="2200" spc="-15" dirty="0">
                <a:latin typeface="Times New Roman"/>
                <a:cs typeface="Times New Roman"/>
              </a:rPr>
              <a:t>ti</a:t>
            </a:r>
            <a:r>
              <a:rPr lang="en-US" sz="2200" dirty="0">
                <a:latin typeface="Times New Roman"/>
                <a:cs typeface="Times New Roman"/>
              </a:rPr>
              <a:t>on </a:t>
            </a:r>
            <a:r>
              <a:rPr lang="en-US" sz="2200" spc="-65" dirty="0">
                <a:latin typeface="Times New Roman"/>
                <a:cs typeface="Times New Roman"/>
              </a:rPr>
              <a:t>m</a:t>
            </a:r>
            <a:r>
              <a:rPr lang="en-US" sz="2200" dirty="0">
                <a:latin typeface="Times New Roman"/>
                <a:cs typeface="Times New Roman"/>
              </a:rPr>
              <a:t>u</a:t>
            </a:r>
            <a:r>
              <a:rPr lang="en-US" sz="2200" spc="35" dirty="0">
                <a:latin typeface="Times New Roman"/>
                <a:cs typeface="Times New Roman"/>
              </a:rPr>
              <a:t>s</a:t>
            </a:r>
            <a:r>
              <a:rPr lang="en-US" sz="2200" dirty="0">
                <a:latin typeface="Times New Roman"/>
                <a:cs typeface="Times New Roman"/>
              </a:rPr>
              <a:t>t </a:t>
            </a:r>
            <a:r>
              <a:rPr lang="en-US" sz="2200" spc="20" dirty="0">
                <a:latin typeface="Times New Roman"/>
                <a:cs typeface="Times New Roman"/>
              </a:rPr>
              <a:t>c</a:t>
            </a:r>
            <a:r>
              <a:rPr lang="en-US" sz="2200" dirty="0">
                <a:latin typeface="Times New Roman"/>
                <a:cs typeface="Times New Roman"/>
              </a:rPr>
              <a:t>o</a:t>
            </a:r>
            <a:r>
              <a:rPr lang="en-US" sz="2200" spc="-55" dirty="0">
                <a:latin typeface="Times New Roman"/>
                <a:cs typeface="Times New Roman"/>
              </a:rPr>
              <a:t>n</a:t>
            </a:r>
            <a:r>
              <a:rPr lang="en-US" sz="2200" spc="-15" dirty="0">
                <a:latin typeface="Times New Roman"/>
                <a:cs typeface="Times New Roman"/>
              </a:rPr>
              <a:t>t</a:t>
            </a:r>
            <a:r>
              <a:rPr lang="en-US" sz="2200" spc="35" dirty="0">
                <a:latin typeface="Times New Roman"/>
                <a:cs typeface="Times New Roman"/>
              </a:rPr>
              <a:t>i</a:t>
            </a:r>
            <a:r>
              <a:rPr lang="en-US" sz="2200" dirty="0">
                <a:latin typeface="Times New Roman"/>
                <a:cs typeface="Times New Roman"/>
              </a:rPr>
              <a:t>n</a:t>
            </a:r>
            <a:r>
              <a:rPr lang="en-US" sz="2200" spc="-55" dirty="0">
                <a:latin typeface="Times New Roman"/>
                <a:cs typeface="Times New Roman"/>
              </a:rPr>
              <a:t>u</a:t>
            </a:r>
            <a:r>
              <a:rPr lang="en-US" sz="2200" spc="20" dirty="0">
                <a:latin typeface="Times New Roman"/>
                <a:cs typeface="Times New Roman"/>
              </a:rPr>
              <a:t>a</a:t>
            </a:r>
            <a:r>
              <a:rPr lang="en-US" sz="2200" spc="-15" dirty="0">
                <a:latin typeface="Times New Roman"/>
                <a:cs typeface="Times New Roman"/>
              </a:rPr>
              <a:t>l</a:t>
            </a:r>
            <a:r>
              <a:rPr lang="en-US" sz="2200" spc="35" dirty="0">
                <a:latin typeface="Times New Roman"/>
                <a:cs typeface="Times New Roman"/>
              </a:rPr>
              <a:t>l</a:t>
            </a:r>
            <a:r>
              <a:rPr lang="en-US" sz="2200" dirty="0">
                <a:latin typeface="Times New Roman"/>
                <a:cs typeface="Times New Roman"/>
              </a:rPr>
              <a:t>y </a:t>
            </a:r>
            <a:r>
              <a:rPr lang="en-US" sz="2200" spc="-65" dirty="0">
                <a:latin typeface="Times New Roman"/>
                <a:cs typeface="Times New Roman"/>
              </a:rPr>
              <a:t>m</a:t>
            </a:r>
            <a:r>
              <a:rPr lang="en-US" sz="2200" spc="20" dirty="0">
                <a:latin typeface="Times New Roman"/>
                <a:cs typeface="Times New Roman"/>
              </a:rPr>
              <a:t>a</a:t>
            </a:r>
            <a:r>
              <a:rPr lang="en-US" sz="2200" spc="35" dirty="0">
                <a:latin typeface="Times New Roman"/>
                <a:cs typeface="Times New Roman"/>
              </a:rPr>
              <a:t>i</a:t>
            </a:r>
            <a:r>
              <a:rPr lang="en-US" sz="2200" spc="-55" dirty="0">
                <a:latin typeface="Times New Roman"/>
                <a:cs typeface="Times New Roman"/>
              </a:rPr>
              <a:t>n</a:t>
            </a:r>
            <a:r>
              <a:rPr lang="en-US" sz="2200" spc="-15" dirty="0">
                <a:latin typeface="Times New Roman"/>
                <a:cs typeface="Times New Roman"/>
              </a:rPr>
              <a:t>t</a:t>
            </a:r>
            <a:r>
              <a:rPr lang="en-US" sz="2200" spc="20" dirty="0">
                <a:latin typeface="Times New Roman"/>
                <a:cs typeface="Times New Roman"/>
              </a:rPr>
              <a:t>a</a:t>
            </a:r>
            <a:r>
              <a:rPr lang="en-US" sz="2200" spc="35" dirty="0">
                <a:latin typeface="Times New Roman"/>
                <a:cs typeface="Times New Roman"/>
              </a:rPr>
              <a:t>i</a:t>
            </a:r>
            <a:r>
              <a:rPr lang="en-US" sz="2200" dirty="0">
                <a:latin typeface="Times New Roman"/>
                <a:cs typeface="Times New Roman"/>
              </a:rPr>
              <a:t>n </a:t>
            </a:r>
            <a:r>
              <a:rPr lang="en-US" sz="2200" spc="20" dirty="0">
                <a:latin typeface="Times New Roman"/>
                <a:cs typeface="Times New Roman"/>
              </a:rPr>
              <a:t>a</a:t>
            </a:r>
            <a:r>
              <a:rPr lang="en-US" sz="2200" dirty="0">
                <a:latin typeface="Times New Roman"/>
                <a:cs typeface="Times New Roman"/>
              </a:rPr>
              <a:t>nd up</a:t>
            </a:r>
            <a:r>
              <a:rPr lang="en-US" sz="2200" spc="-55" dirty="0">
                <a:latin typeface="Times New Roman"/>
                <a:cs typeface="Times New Roman"/>
              </a:rPr>
              <a:t>g</a:t>
            </a:r>
            <a:r>
              <a:rPr lang="en-US" sz="2200" spc="15" dirty="0">
                <a:latin typeface="Times New Roman"/>
                <a:cs typeface="Times New Roman"/>
              </a:rPr>
              <a:t>r</a:t>
            </a:r>
            <a:r>
              <a:rPr lang="en-US" sz="2200" spc="20" dirty="0">
                <a:latin typeface="Times New Roman"/>
                <a:cs typeface="Times New Roman"/>
              </a:rPr>
              <a:t>a</a:t>
            </a:r>
            <a:r>
              <a:rPr lang="en-US" sz="2200" dirty="0">
                <a:latin typeface="Times New Roman"/>
                <a:cs typeface="Times New Roman"/>
              </a:rPr>
              <a:t>de </a:t>
            </a:r>
            <a:r>
              <a:rPr lang="en-US" sz="2200" spc="-15" dirty="0">
                <a:latin typeface="Times New Roman"/>
                <a:cs typeface="Times New Roman"/>
              </a:rPr>
              <a:t>its </a:t>
            </a:r>
            <a:r>
              <a:rPr lang="en-US" sz="2200" spc="-5" dirty="0">
                <a:latin typeface="Times New Roman"/>
                <a:cs typeface="Times New Roman"/>
              </a:rPr>
              <a:t>knowledge	base.(incorporate </a:t>
            </a:r>
            <a:r>
              <a:rPr lang="en-US" sz="2200" spc="-15" dirty="0">
                <a:latin typeface="Times New Roman"/>
                <a:cs typeface="Times New Roman"/>
              </a:rPr>
              <a:t>new </a:t>
            </a:r>
            <a:r>
              <a:rPr lang="en-US" sz="2200" spc="-5" dirty="0">
                <a:latin typeface="Times New Roman"/>
                <a:cs typeface="Times New Roman"/>
              </a:rPr>
              <a:t>knowledge </a:t>
            </a:r>
            <a:r>
              <a:rPr lang="en-US" sz="2200" spc="20" dirty="0">
                <a:latin typeface="Times New Roman"/>
                <a:cs typeface="Times New Roman"/>
              </a:rPr>
              <a:t>and </a:t>
            </a:r>
            <a:r>
              <a:rPr lang="en-US" sz="2200" spc="-10" dirty="0">
                <a:latin typeface="Times New Roman"/>
                <a:cs typeface="Times New Roman"/>
              </a:rPr>
              <a:t>delete old, </a:t>
            </a:r>
            <a:r>
              <a:rPr lang="en-IN" sz="2200" spc="-25" dirty="0">
                <a:latin typeface="Times New Roman"/>
                <a:cs typeface="Times New Roman"/>
              </a:rPr>
              <a:t>outdated</a:t>
            </a:r>
            <a:r>
              <a:rPr lang="en-IN" sz="2200" spc="155" dirty="0">
                <a:latin typeface="Times New Roman"/>
                <a:cs typeface="Times New Roman"/>
              </a:rPr>
              <a:t> </a:t>
            </a:r>
            <a:r>
              <a:rPr lang="en-IN" sz="2200" spc="-25" dirty="0">
                <a:latin typeface="Times New Roman"/>
                <a:cs typeface="Times New Roman"/>
              </a:rPr>
              <a:t>knowledge)</a:t>
            </a:r>
          </a:p>
          <a:p>
            <a:pPr marL="354013" marR="5080" indent="-341313" algn="just">
              <a:lnSpc>
                <a:spcPct val="117500"/>
              </a:lnSpc>
              <a:spcBef>
                <a:spcPts val="5"/>
              </a:spcBef>
            </a:pPr>
            <a:r>
              <a:rPr lang="en-IN" sz="2200" dirty="0">
                <a:latin typeface="Times New Roman"/>
                <a:cs typeface="Times New Roman"/>
              </a:rPr>
              <a:t>3.  </a:t>
            </a:r>
            <a:r>
              <a:rPr lang="en-IN" sz="2200" dirty="0">
                <a:latin typeface="Times New Roman" panose="02020603050405020304" pitchFamily="18" charset="0"/>
                <a:cs typeface="Times New Roman" panose="02020603050405020304" pitchFamily="18" charset="0"/>
              </a:rPr>
              <a:t>Companies</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must be willing to invest in the resources needed to carry out these operations </a:t>
            </a:r>
            <a:endParaRPr lang="en-IN" sz="2200" dirty="0">
              <a:latin typeface="Times New Roman" panose="02020603050405020304" pitchFamily="18" charset="0"/>
              <a:cs typeface="Times New Roman" panose="02020603050405020304" pitchFamily="18" charset="0"/>
            </a:endParaRPr>
          </a:p>
          <a:p>
            <a:pPr marL="354013" marR="5080" indent="-341313" algn="just">
              <a:lnSpc>
                <a:spcPct val="117500"/>
              </a:lnSpc>
              <a:spcBef>
                <a:spcPts val="5"/>
              </a:spcBef>
            </a:pPr>
            <a:endParaRPr sz="2200" dirty="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57" y="453643"/>
            <a:ext cx="436054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Knowledge</a:t>
            </a:r>
            <a:r>
              <a:rPr sz="3200" b="1" spc="-165" dirty="0">
                <a:solidFill>
                  <a:srgbClr val="00AF50"/>
                </a:solidFill>
                <a:latin typeface="Times New Roman"/>
                <a:cs typeface="Times New Roman"/>
              </a:rPr>
              <a:t> </a:t>
            </a:r>
            <a:r>
              <a:rPr sz="3200" b="1" spc="5" dirty="0">
                <a:solidFill>
                  <a:srgbClr val="00AF50"/>
                </a:solidFill>
                <a:latin typeface="Times New Roman"/>
                <a:cs typeface="Times New Roman"/>
              </a:rPr>
              <a:t>Management</a:t>
            </a:r>
            <a:endParaRPr sz="3200">
              <a:latin typeface="Times New Roman"/>
              <a:cs typeface="Times New Roman"/>
            </a:endParaRPr>
          </a:p>
        </p:txBody>
      </p:sp>
      <p:sp>
        <p:nvSpPr>
          <p:cNvPr id="3" name="object 3"/>
          <p:cNvSpPr txBox="1"/>
          <p:nvPr/>
        </p:nvSpPr>
        <p:spPr>
          <a:xfrm>
            <a:off x="547369" y="1499806"/>
            <a:ext cx="5600700" cy="361315"/>
          </a:xfrm>
          <a:prstGeom prst="rect">
            <a:avLst/>
          </a:prstGeom>
        </p:spPr>
        <p:txBody>
          <a:bodyPr vert="horz" wrap="square" lIns="0" tIns="12700" rIns="0" bIns="0" rtlCol="0">
            <a:spAutoFit/>
          </a:bodyPr>
          <a:lstStyle/>
          <a:p>
            <a:pPr marL="12700">
              <a:lnSpc>
                <a:spcPct val="100000"/>
              </a:lnSpc>
              <a:spcBef>
                <a:spcPts val="100"/>
              </a:spcBef>
            </a:pPr>
            <a:r>
              <a:rPr sz="2200" b="1" spc="-20" dirty="0">
                <a:solidFill>
                  <a:srgbClr val="006FC0"/>
                </a:solidFill>
                <a:latin typeface="Times New Roman"/>
                <a:cs typeface="Times New Roman"/>
              </a:rPr>
              <a:t>Knowledge</a:t>
            </a:r>
            <a:r>
              <a:rPr sz="2200" b="1" spc="114" dirty="0">
                <a:solidFill>
                  <a:srgbClr val="006FC0"/>
                </a:solidFill>
                <a:latin typeface="Times New Roman"/>
                <a:cs typeface="Times New Roman"/>
              </a:rPr>
              <a:t> </a:t>
            </a:r>
            <a:r>
              <a:rPr sz="2200" b="1" spc="-15" dirty="0">
                <a:solidFill>
                  <a:srgbClr val="006FC0"/>
                </a:solidFill>
                <a:latin typeface="Times New Roman"/>
                <a:cs typeface="Times New Roman"/>
              </a:rPr>
              <a:t>Management</a:t>
            </a:r>
            <a:r>
              <a:rPr sz="2200" b="1" spc="110" dirty="0">
                <a:solidFill>
                  <a:srgbClr val="006FC0"/>
                </a:solidFill>
                <a:latin typeface="Times New Roman"/>
                <a:cs typeface="Times New Roman"/>
              </a:rPr>
              <a:t> </a:t>
            </a:r>
            <a:r>
              <a:rPr sz="2200" b="1" dirty="0">
                <a:solidFill>
                  <a:srgbClr val="006FC0"/>
                </a:solidFill>
                <a:latin typeface="Times New Roman"/>
                <a:cs typeface="Times New Roman"/>
              </a:rPr>
              <a:t>Systems(KMS)</a:t>
            </a:r>
            <a:r>
              <a:rPr sz="2200" b="1" spc="30" dirty="0">
                <a:solidFill>
                  <a:srgbClr val="006FC0"/>
                </a:solidFill>
                <a:latin typeface="Times New Roman"/>
                <a:cs typeface="Times New Roman"/>
              </a:rPr>
              <a:t> </a:t>
            </a:r>
            <a:r>
              <a:rPr sz="2200" b="1" dirty="0">
                <a:solidFill>
                  <a:srgbClr val="006FC0"/>
                </a:solidFill>
                <a:latin typeface="Times New Roman"/>
                <a:cs typeface="Times New Roman"/>
              </a:rPr>
              <a:t>Cycle</a:t>
            </a:r>
            <a:endParaRPr sz="2200">
              <a:latin typeface="Times New Roman"/>
              <a:cs typeface="Times New Roman"/>
            </a:endParaRPr>
          </a:p>
        </p:txBody>
      </p:sp>
      <p:pic>
        <p:nvPicPr>
          <p:cNvPr id="4" name="object 4"/>
          <p:cNvPicPr/>
          <p:nvPr/>
        </p:nvPicPr>
        <p:blipFill>
          <a:blip r:embed="rId2" cstate="print"/>
          <a:stretch>
            <a:fillRect/>
          </a:stretch>
        </p:blipFill>
        <p:spPr>
          <a:xfrm>
            <a:off x="2070100" y="1981200"/>
            <a:ext cx="4800600" cy="3881336"/>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36054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Knowledge</a:t>
            </a:r>
            <a:r>
              <a:rPr sz="3200" b="1" spc="-165" dirty="0">
                <a:solidFill>
                  <a:srgbClr val="00AF50"/>
                </a:solidFill>
                <a:latin typeface="Times New Roman"/>
                <a:cs typeface="Times New Roman"/>
              </a:rPr>
              <a:t> </a:t>
            </a:r>
            <a:r>
              <a:rPr sz="3200" b="1" spc="5" dirty="0">
                <a:solidFill>
                  <a:srgbClr val="00AF50"/>
                </a:solidFill>
                <a:latin typeface="Times New Roman"/>
                <a:cs typeface="Times New Roman"/>
              </a:rPr>
              <a:t>Management</a:t>
            </a:r>
            <a:endParaRPr sz="3200">
              <a:latin typeface="Times New Roman"/>
              <a:cs typeface="Times New Roman"/>
            </a:endParaRPr>
          </a:p>
        </p:txBody>
      </p:sp>
      <p:sp>
        <p:nvSpPr>
          <p:cNvPr id="3" name="object 3"/>
          <p:cNvSpPr txBox="1"/>
          <p:nvPr/>
        </p:nvSpPr>
        <p:spPr>
          <a:xfrm>
            <a:off x="547369" y="1525206"/>
            <a:ext cx="8076565" cy="387731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FC0"/>
                </a:solidFill>
                <a:latin typeface="Times New Roman"/>
                <a:cs typeface="Times New Roman"/>
              </a:rPr>
              <a:t>KMS</a:t>
            </a:r>
            <a:r>
              <a:rPr sz="2000" b="1" spc="-55" dirty="0">
                <a:solidFill>
                  <a:srgbClr val="006FC0"/>
                </a:solidFill>
                <a:latin typeface="Times New Roman"/>
                <a:cs typeface="Times New Roman"/>
              </a:rPr>
              <a:t> </a:t>
            </a:r>
            <a:r>
              <a:rPr sz="2000" b="1" spc="-10" dirty="0">
                <a:solidFill>
                  <a:srgbClr val="006FC0"/>
                </a:solidFill>
                <a:latin typeface="Times New Roman"/>
                <a:cs typeface="Times New Roman"/>
              </a:rPr>
              <a:t>Cycle</a:t>
            </a:r>
            <a:endParaRPr sz="2000">
              <a:latin typeface="Times New Roman"/>
              <a:cs typeface="Times New Roman"/>
            </a:endParaRPr>
          </a:p>
          <a:p>
            <a:pPr>
              <a:lnSpc>
                <a:spcPct val="100000"/>
              </a:lnSpc>
              <a:spcBef>
                <a:spcPts val="55"/>
              </a:spcBef>
            </a:pPr>
            <a:endParaRPr sz="2650">
              <a:latin typeface="Times New Roman"/>
              <a:cs typeface="Times New Roman"/>
            </a:endParaRPr>
          </a:p>
          <a:p>
            <a:pPr marL="469900" marR="8255" indent="-457834" algn="just">
              <a:lnSpc>
                <a:spcPct val="129299"/>
              </a:lnSpc>
              <a:buAutoNum type="arabicPeriod"/>
              <a:tabLst>
                <a:tab pos="470534" algn="l"/>
              </a:tabLst>
            </a:pPr>
            <a:r>
              <a:rPr sz="2000" b="1" i="1" spc="5" dirty="0">
                <a:latin typeface="Times New Roman"/>
                <a:cs typeface="Times New Roman"/>
              </a:rPr>
              <a:t>Create </a:t>
            </a:r>
            <a:r>
              <a:rPr sz="2000" b="1" i="1" spc="-5" dirty="0">
                <a:latin typeface="Times New Roman"/>
                <a:cs typeface="Times New Roman"/>
              </a:rPr>
              <a:t>knowledge</a:t>
            </a:r>
            <a:r>
              <a:rPr sz="2000" spc="-5" dirty="0">
                <a:latin typeface="Times New Roman"/>
                <a:cs typeface="Times New Roman"/>
              </a:rPr>
              <a:t>. Knowledge is</a:t>
            </a:r>
            <a:r>
              <a:rPr sz="2000" dirty="0">
                <a:latin typeface="Times New Roman"/>
                <a:cs typeface="Times New Roman"/>
              </a:rPr>
              <a:t> </a:t>
            </a:r>
            <a:r>
              <a:rPr sz="2000" spc="-10" dirty="0">
                <a:latin typeface="Times New Roman"/>
                <a:cs typeface="Times New Roman"/>
              </a:rPr>
              <a:t>created</a:t>
            </a:r>
            <a:r>
              <a:rPr sz="2000" spc="-5" dirty="0">
                <a:latin typeface="Times New Roman"/>
                <a:cs typeface="Times New Roman"/>
              </a:rPr>
              <a:t> </a:t>
            </a:r>
            <a:r>
              <a:rPr sz="2000" spc="5" dirty="0">
                <a:latin typeface="Times New Roman"/>
                <a:cs typeface="Times New Roman"/>
              </a:rPr>
              <a:t>as </a:t>
            </a:r>
            <a:r>
              <a:rPr sz="2000" spc="-10" dirty="0">
                <a:latin typeface="Times New Roman"/>
                <a:cs typeface="Times New Roman"/>
              </a:rPr>
              <a:t>people </a:t>
            </a:r>
            <a:r>
              <a:rPr sz="2000" dirty="0">
                <a:latin typeface="Times New Roman"/>
                <a:cs typeface="Times New Roman"/>
              </a:rPr>
              <a:t>determine</a:t>
            </a:r>
            <a:r>
              <a:rPr sz="2000" spc="5" dirty="0">
                <a:latin typeface="Times New Roman"/>
                <a:cs typeface="Times New Roman"/>
              </a:rPr>
              <a:t> </a:t>
            </a:r>
            <a:r>
              <a:rPr sz="2000" spc="-15" dirty="0">
                <a:latin typeface="Times New Roman"/>
                <a:cs typeface="Times New Roman"/>
              </a:rPr>
              <a:t>new</a:t>
            </a:r>
            <a:r>
              <a:rPr sz="2000" spc="470" dirty="0">
                <a:latin typeface="Times New Roman"/>
                <a:cs typeface="Times New Roman"/>
              </a:rPr>
              <a:t> </a:t>
            </a:r>
            <a:r>
              <a:rPr sz="2000" spc="-10" dirty="0">
                <a:latin typeface="Times New Roman"/>
                <a:cs typeface="Times New Roman"/>
              </a:rPr>
              <a:t>ways </a:t>
            </a:r>
            <a:r>
              <a:rPr sz="2000" spc="-484" dirty="0">
                <a:latin typeface="Times New Roman"/>
                <a:cs typeface="Times New Roman"/>
              </a:rPr>
              <a:t> </a:t>
            </a:r>
            <a:r>
              <a:rPr sz="2000" dirty="0">
                <a:latin typeface="Times New Roman"/>
                <a:cs typeface="Times New Roman"/>
              </a:rPr>
              <a:t>of </a:t>
            </a:r>
            <a:r>
              <a:rPr sz="2000" spc="-5" dirty="0">
                <a:latin typeface="Times New Roman"/>
                <a:cs typeface="Times New Roman"/>
              </a:rPr>
              <a:t>doing things </a:t>
            </a:r>
            <a:r>
              <a:rPr sz="2000" spc="-25" dirty="0">
                <a:latin typeface="Times New Roman"/>
                <a:cs typeface="Times New Roman"/>
              </a:rPr>
              <a:t>or </a:t>
            </a:r>
            <a:r>
              <a:rPr sz="2000" dirty="0">
                <a:latin typeface="Times New Roman"/>
                <a:cs typeface="Times New Roman"/>
              </a:rPr>
              <a:t>develop </a:t>
            </a:r>
            <a:r>
              <a:rPr sz="2000" spc="-5" dirty="0">
                <a:latin typeface="Times New Roman"/>
                <a:cs typeface="Times New Roman"/>
              </a:rPr>
              <a:t>know-how. </a:t>
            </a:r>
            <a:r>
              <a:rPr sz="2000" spc="-10" dirty="0">
                <a:latin typeface="Times New Roman"/>
                <a:cs typeface="Times New Roman"/>
              </a:rPr>
              <a:t>Sometimes external </a:t>
            </a:r>
            <a:r>
              <a:rPr sz="2000" spc="-5" dirty="0">
                <a:latin typeface="Times New Roman"/>
                <a:cs typeface="Times New Roman"/>
              </a:rPr>
              <a:t>knowledge </a:t>
            </a:r>
            <a:r>
              <a:rPr sz="2000" spc="-15" dirty="0">
                <a:latin typeface="Times New Roman"/>
                <a:cs typeface="Times New Roman"/>
              </a:rPr>
              <a:t>is </a:t>
            </a:r>
            <a:r>
              <a:rPr sz="2000" spc="-10" dirty="0">
                <a:latin typeface="Times New Roman"/>
                <a:cs typeface="Times New Roman"/>
              </a:rPr>
              <a:t> brought</a:t>
            </a:r>
            <a:r>
              <a:rPr sz="2000" spc="40" dirty="0">
                <a:latin typeface="Times New Roman"/>
                <a:cs typeface="Times New Roman"/>
              </a:rPr>
              <a:t> </a:t>
            </a:r>
            <a:r>
              <a:rPr sz="2000" spc="-5" dirty="0">
                <a:latin typeface="Times New Roman"/>
                <a:cs typeface="Times New Roman"/>
              </a:rPr>
              <a:t>in.</a:t>
            </a:r>
            <a:endParaRPr sz="2000">
              <a:latin typeface="Times New Roman"/>
              <a:cs typeface="Times New Roman"/>
            </a:endParaRPr>
          </a:p>
          <a:p>
            <a:pPr marL="469900" indent="-457834" algn="just">
              <a:lnSpc>
                <a:spcPct val="100000"/>
              </a:lnSpc>
              <a:spcBef>
                <a:spcPts val="705"/>
              </a:spcBef>
              <a:buAutoNum type="arabicPeriod"/>
              <a:tabLst>
                <a:tab pos="470534" algn="l"/>
              </a:tabLst>
            </a:pPr>
            <a:r>
              <a:rPr sz="2000" b="1" i="1" dirty="0">
                <a:latin typeface="Times New Roman"/>
                <a:cs typeface="Times New Roman"/>
              </a:rPr>
              <a:t>Capture</a:t>
            </a:r>
            <a:r>
              <a:rPr sz="2000" b="1" i="1" spc="265" dirty="0">
                <a:latin typeface="Times New Roman"/>
                <a:cs typeface="Times New Roman"/>
              </a:rPr>
              <a:t> </a:t>
            </a:r>
            <a:r>
              <a:rPr sz="2000" b="1" i="1" spc="-5" dirty="0">
                <a:latin typeface="Times New Roman"/>
                <a:cs typeface="Times New Roman"/>
              </a:rPr>
              <a:t>knowledge</a:t>
            </a:r>
            <a:r>
              <a:rPr sz="2000" spc="-5" dirty="0">
                <a:latin typeface="Times New Roman"/>
                <a:cs typeface="Times New Roman"/>
              </a:rPr>
              <a:t>.</a:t>
            </a:r>
            <a:r>
              <a:rPr sz="2000" spc="250" dirty="0">
                <a:latin typeface="Times New Roman"/>
                <a:cs typeface="Times New Roman"/>
              </a:rPr>
              <a:t> </a:t>
            </a:r>
            <a:r>
              <a:rPr sz="2000" spc="-15" dirty="0">
                <a:latin typeface="Times New Roman"/>
                <a:cs typeface="Times New Roman"/>
              </a:rPr>
              <a:t>New</a:t>
            </a:r>
            <a:r>
              <a:rPr sz="2000" spc="260" dirty="0">
                <a:latin typeface="Times New Roman"/>
                <a:cs typeface="Times New Roman"/>
              </a:rPr>
              <a:t> </a:t>
            </a:r>
            <a:r>
              <a:rPr sz="2000" spc="-5" dirty="0">
                <a:latin typeface="Times New Roman"/>
                <a:cs typeface="Times New Roman"/>
              </a:rPr>
              <a:t>knowledge</a:t>
            </a:r>
            <a:r>
              <a:rPr sz="2000" spc="220" dirty="0">
                <a:latin typeface="Times New Roman"/>
                <a:cs typeface="Times New Roman"/>
              </a:rPr>
              <a:t> </a:t>
            </a:r>
            <a:r>
              <a:rPr sz="2000" dirty="0">
                <a:latin typeface="Times New Roman"/>
                <a:cs typeface="Times New Roman"/>
              </a:rPr>
              <a:t>must</a:t>
            </a:r>
            <a:r>
              <a:rPr sz="2000" spc="245" dirty="0">
                <a:latin typeface="Times New Roman"/>
                <a:cs typeface="Times New Roman"/>
              </a:rPr>
              <a:t> </a:t>
            </a:r>
            <a:r>
              <a:rPr sz="2000" dirty="0">
                <a:latin typeface="Times New Roman"/>
                <a:cs typeface="Times New Roman"/>
              </a:rPr>
              <a:t>be</a:t>
            </a:r>
            <a:r>
              <a:rPr sz="2000" spc="210" dirty="0">
                <a:latin typeface="Times New Roman"/>
                <a:cs typeface="Times New Roman"/>
              </a:rPr>
              <a:t> </a:t>
            </a:r>
            <a:r>
              <a:rPr sz="2000" spc="-15" dirty="0">
                <a:latin typeface="Times New Roman"/>
                <a:cs typeface="Times New Roman"/>
              </a:rPr>
              <a:t>identified</a:t>
            </a:r>
            <a:r>
              <a:rPr sz="2000" spc="254" dirty="0">
                <a:latin typeface="Times New Roman"/>
                <a:cs typeface="Times New Roman"/>
              </a:rPr>
              <a:t> </a:t>
            </a:r>
            <a:r>
              <a:rPr sz="2000" dirty="0">
                <a:latin typeface="Times New Roman"/>
                <a:cs typeface="Times New Roman"/>
              </a:rPr>
              <a:t>as</a:t>
            </a:r>
            <a:r>
              <a:rPr sz="2000" spc="270" dirty="0">
                <a:latin typeface="Times New Roman"/>
                <a:cs typeface="Times New Roman"/>
              </a:rPr>
              <a:t> </a:t>
            </a:r>
            <a:r>
              <a:rPr sz="2000" spc="-10" dirty="0">
                <a:latin typeface="Times New Roman"/>
                <a:cs typeface="Times New Roman"/>
              </a:rPr>
              <a:t>valuable</a:t>
            </a:r>
            <a:r>
              <a:rPr sz="2000" spc="220" dirty="0">
                <a:latin typeface="Times New Roman"/>
                <a:cs typeface="Times New Roman"/>
              </a:rPr>
              <a:t> </a:t>
            </a:r>
            <a:r>
              <a:rPr sz="2000" dirty="0">
                <a:latin typeface="Times New Roman"/>
                <a:cs typeface="Times New Roman"/>
              </a:rPr>
              <a:t>and</a:t>
            </a:r>
            <a:endParaRPr sz="2000">
              <a:latin typeface="Times New Roman"/>
              <a:cs typeface="Times New Roman"/>
            </a:endParaRPr>
          </a:p>
          <a:p>
            <a:pPr marL="469900" algn="just">
              <a:lnSpc>
                <a:spcPct val="100000"/>
              </a:lnSpc>
              <a:spcBef>
                <a:spcPts val="700"/>
              </a:spcBef>
            </a:pPr>
            <a:r>
              <a:rPr sz="2000" spc="-5" dirty="0">
                <a:latin typeface="Times New Roman"/>
                <a:cs typeface="Times New Roman"/>
              </a:rPr>
              <a:t>be</a:t>
            </a:r>
            <a:r>
              <a:rPr sz="2000" spc="10" dirty="0">
                <a:latin typeface="Times New Roman"/>
                <a:cs typeface="Times New Roman"/>
              </a:rPr>
              <a:t> </a:t>
            </a:r>
            <a:r>
              <a:rPr sz="2000" spc="-20" dirty="0">
                <a:latin typeface="Times New Roman"/>
                <a:cs typeface="Times New Roman"/>
              </a:rPr>
              <a:t>represented</a:t>
            </a:r>
            <a:r>
              <a:rPr sz="2000" spc="160" dirty="0">
                <a:latin typeface="Times New Roman"/>
                <a:cs typeface="Times New Roman"/>
              </a:rPr>
              <a:t> </a:t>
            </a:r>
            <a:r>
              <a:rPr sz="2000" spc="-5" dirty="0">
                <a:latin typeface="Times New Roman"/>
                <a:cs typeface="Times New Roman"/>
              </a:rPr>
              <a:t>in</a:t>
            </a:r>
            <a:r>
              <a:rPr sz="2000" dirty="0">
                <a:latin typeface="Times New Roman"/>
                <a:cs typeface="Times New Roman"/>
              </a:rPr>
              <a:t> a</a:t>
            </a:r>
            <a:r>
              <a:rPr sz="2000" spc="10" dirty="0">
                <a:latin typeface="Times New Roman"/>
                <a:cs typeface="Times New Roman"/>
              </a:rPr>
              <a:t> </a:t>
            </a:r>
            <a:r>
              <a:rPr sz="2000" spc="-10" dirty="0">
                <a:latin typeface="Times New Roman"/>
                <a:cs typeface="Times New Roman"/>
              </a:rPr>
              <a:t>reasonable</a:t>
            </a:r>
            <a:r>
              <a:rPr sz="2000" spc="-5" dirty="0">
                <a:latin typeface="Times New Roman"/>
                <a:cs typeface="Times New Roman"/>
              </a:rPr>
              <a:t> </a:t>
            </a:r>
            <a:r>
              <a:rPr sz="2000" spc="-25" dirty="0">
                <a:latin typeface="Times New Roman"/>
                <a:cs typeface="Times New Roman"/>
              </a:rPr>
              <a:t>way.</a:t>
            </a:r>
            <a:endParaRPr sz="2000">
              <a:latin typeface="Times New Roman"/>
              <a:cs typeface="Times New Roman"/>
            </a:endParaRPr>
          </a:p>
          <a:p>
            <a:pPr marL="469900" marR="8255" indent="-457834" algn="just">
              <a:lnSpc>
                <a:spcPct val="129299"/>
              </a:lnSpc>
              <a:buAutoNum type="arabicPeriod" startAt="3"/>
              <a:tabLst>
                <a:tab pos="470534" algn="l"/>
              </a:tabLst>
            </a:pPr>
            <a:r>
              <a:rPr sz="2000" b="1" i="1" spc="-5" dirty="0">
                <a:latin typeface="Times New Roman"/>
                <a:cs typeface="Times New Roman"/>
              </a:rPr>
              <a:t>Refine </a:t>
            </a:r>
            <a:r>
              <a:rPr sz="2000" b="1" i="1" dirty="0">
                <a:latin typeface="Times New Roman"/>
                <a:cs typeface="Times New Roman"/>
              </a:rPr>
              <a:t>knowledge</a:t>
            </a:r>
            <a:r>
              <a:rPr sz="2000" dirty="0">
                <a:latin typeface="Times New Roman"/>
                <a:cs typeface="Times New Roman"/>
              </a:rPr>
              <a:t>. </a:t>
            </a:r>
            <a:r>
              <a:rPr sz="2000" spc="-15" dirty="0">
                <a:latin typeface="Times New Roman"/>
                <a:cs typeface="Times New Roman"/>
              </a:rPr>
              <a:t>New </a:t>
            </a:r>
            <a:r>
              <a:rPr sz="2000" spc="5" dirty="0">
                <a:latin typeface="Times New Roman"/>
                <a:cs typeface="Times New Roman"/>
              </a:rPr>
              <a:t>knowledge </a:t>
            </a:r>
            <a:r>
              <a:rPr sz="2000" dirty="0">
                <a:latin typeface="Times New Roman"/>
                <a:cs typeface="Times New Roman"/>
              </a:rPr>
              <a:t>must </a:t>
            </a:r>
            <a:r>
              <a:rPr sz="2000" spc="25" dirty="0">
                <a:latin typeface="Times New Roman"/>
                <a:cs typeface="Times New Roman"/>
              </a:rPr>
              <a:t>be </a:t>
            </a:r>
            <a:r>
              <a:rPr sz="2000" spc="-10" dirty="0">
                <a:latin typeface="Times New Roman"/>
                <a:cs typeface="Times New Roman"/>
              </a:rPr>
              <a:t>placed </a:t>
            </a:r>
            <a:r>
              <a:rPr sz="2000" spc="-5" dirty="0">
                <a:latin typeface="Times New Roman"/>
                <a:cs typeface="Times New Roman"/>
              </a:rPr>
              <a:t>in </a:t>
            </a:r>
            <a:r>
              <a:rPr sz="2000" spc="-15" dirty="0">
                <a:latin typeface="Times New Roman"/>
                <a:cs typeface="Times New Roman"/>
              </a:rPr>
              <a:t>context </a:t>
            </a:r>
            <a:r>
              <a:rPr sz="2000" spc="10" dirty="0">
                <a:latin typeface="Times New Roman"/>
                <a:cs typeface="Times New Roman"/>
              </a:rPr>
              <a:t>so </a:t>
            </a:r>
            <a:r>
              <a:rPr sz="2000" spc="-5" dirty="0">
                <a:latin typeface="Times New Roman"/>
                <a:cs typeface="Times New Roman"/>
              </a:rPr>
              <a:t>that it </a:t>
            </a:r>
            <a:r>
              <a:rPr sz="2000" spc="-10" dirty="0">
                <a:latin typeface="Times New Roman"/>
                <a:cs typeface="Times New Roman"/>
              </a:rPr>
              <a:t>is </a:t>
            </a:r>
            <a:r>
              <a:rPr sz="2000" spc="-5" dirty="0">
                <a:latin typeface="Times New Roman"/>
                <a:cs typeface="Times New Roman"/>
              </a:rPr>
              <a:t> </a:t>
            </a:r>
            <a:r>
              <a:rPr sz="2000" spc="-10" dirty="0">
                <a:latin typeface="Times New Roman"/>
                <a:cs typeface="Times New Roman"/>
              </a:rPr>
              <a:t>actionable. This </a:t>
            </a:r>
            <a:r>
              <a:rPr sz="2000" spc="-5" dirty="0">
                <a:latin typeface="Times New Roman"/>
                <a:cs typeface="Times New Roman"/>
              </a:rPr>
              <a:t>is </a:t>
            </a:r>
            <a:r>
              <a:rPr sz="2000" spc="-10" dirty="0">
                <a:latin typeface="Times New Roman"/>
                <a:cs typeface="Times New Roman"/>
              </a:rPr>
              <a:t>where </a:t>
            </a:r>
            <a:r>
              <a:rPr sz="2000" spc="-5" dirty="0">
                <a:latin typeface="Times New Roman"/>
                <a:cs typeface="Times New Roman"/>
              </a:rPr>
              <a:t>tacit </a:t>
            </a:r>
            <a:r>
              <a:rPr sz="2000" spc="-10" dirty="0">
                <a:latin typeface="Times New Roman"/>
                <a:cs typeface="Times New Roman"/>
              </a:rPr>
              <a:t>qualities </a:t>
            </a:r>
            <a:r>
              <a:rPr sz="2000" spc="-5" dirty="0">
                <a:latin typeface="Times New Roman"/>
                <a:cs typeface="Times New Roman"/>
              </a:rPr>
              <a:t>(human </a:t>
            </a:r>
            <a:r>
              <a:rPr sz="2000" dirty="0">
                <a:latin typeface="Times New Roman"/>
                <a:cs typeface="Times New Roman"/>
              </a:rPr>
              <a:t>insights) must </a:t>
            </a:r>
            <a:r>
              <a:rPr sz="2000" spc="-5" dirty="0">
                <a:latin typeface="Times New Roman"/>
                <a:cs typeface="Times New Roman"/>
              </a:rPr>
              <a:t>be </a:t>
            </a:r>
            <a:r>
              <a:rPr sz="2000" spc="-15" dirty="0">
                <a:latin typeface="Times New Roman"/>
                <a:cs typeface="Times New Roman"/>
              </a:rPr>
              <a:t>captured </a:t>
            </a:r>
            <a:r>
              <a:rPr sz="2000" spc="-10" dirty="0">
                <a:latin typeface="Times New Roman"/>
                <a:cs typeface="Times New Roman"/>
              </a:rPr>
              <a:t> </a:t>
            </a:r>
            <a:r>
              <a:rPr sz="2000" spc="-15" dirty="0">
                <a:latin typeface="Times New Roman"/>
                <a:cs typeface="Times New Roman"/>
              </a:rPr>
              <a:t>along</a:t>
            </a:r>
            <a:r>
              <a:rPr sz="2000" spc="50" dirty="0">
                <a:latin typeface="Times New Roman"/>
                <a:cs typeface="Times New Roman"/>
              </a:rPr>
              <a:t> </a:t>
            </a:r>
            <a:r>
              <a:rPr sz="2000" spc="-5" dirty="0">
                <a:latin typeface="Times New Roman"/>
                <a:cs typeface="Times New Roman"/>
              </a:rPr>
              <a:t>with</a:t>
            </a:r>
            <a:r>
              <a:rPr sz="2000" dirty="0">
                <a:latin typeface="Times New Roman"/>
                <a:cs typeface="Times New Roman"/>
              </a:rPr>
              <a:t> </a:t>
            </a:r>
            <a:r>
              <a:rPr sz="2000" spc="-20" dirty="0">
                <a:latin typeface="Times New Roman"/>
                <a:cs typeface="Times New Roman"/>
              </a:rPr>
              <a:t>explicit</a:t>
            </a:r>
            <a:r>
              <a:rPr sz="2000" spc="95" dirty="0">
                <a:latin typeface="Times New Roman"/>
                <a:cs typeface="Times New Roman"/>
              </a:rPr>
              <a:t> </a:t>
            </a:r>
            <a:r>
              <a:rPr sz="2000" spc="-15" dirty="0">
                <a:latin typeface="Times New Roman"/>
                <a:cs typeface="Times New Roman"/>
              </a:rPr>
              <a:t>facts.</a:t>
            </a:r>
            <a:endParaRPr sz="200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436054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Knowledge</a:t>
            </a:r>
            <a:r>
              <a:rPr sz="3200" b="1" spc="-165" dirty="0">
                <a:solidFill>
                  <a:srgbClr val="00AF50"/>
                </a:solidFill>
                <a:latin typeface="Times New Roman"/>
                <a:cs typeface="Times New Roman"/>
              </a:rPr>
              <a:t> </a:t>
            </a:r>
            <a:r>
              <a:rPr sz="3200" b="1" spc="5" dirty="0">
                <a:solidFill>
                  <a:srgbClr val="00AF50"/>
                </a:solidFill>
                <a:latin typeface="Times New Roman"/>
                <a:cs typeface="Times New Roman"/>
              </a:rPr>
              <a:t>Management</a:t>
            </a:r>
            <a:endParaRPr sz="3200">
              <a:latin typeface="Times New Roman"/>
              <a:cs typeface="Times New Roman"/>
            </a:endParaRPr>
          </a:p>
        </p:txBody>
      </p:sp>
      <p:sp>
        <p:nvSpPr>
          <p:cNvPr id="3" name="object 3"/>
          <p:cNvSpPr txBox="1"/>
          <p:nvPr/>
        </p:nvSpPr>
        <p:spPr>
          <a:xfrm>
            <a:off x="547369" y="1525206"/>
            <a:ext cx="8075295" cy="348361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FC0"/>
                </a:solidFill>
                <a:latin typeface="Times New Roman"/>
                <a:cs typeface="Times New Roman"/>
              </a:rPr>
              <a:t>KMS</a:t>
            </a:r>
            <a:r>
              <a:rPr sz="2000" b="1" spc="-55" dirty="0">
                <a:solidFill>
                  <a:srgbClr val="006FC0"/>
                </a:solidFill>
                <a:latin typeface="Times New Roman"/>
                <a:cs typeface="Times New Roman"/>
              </a:rPr>
              <a:t> </a:t>
            </a:r>
            <a:r>
              <a:rPr sz="2000" b="1" spc="-10" dirty="0">
                <a:solidFill>
                  <a:srgbClr val="006FC0"/>
                </a:solidFill>
                <a:latin typeface="Times New Roman"/>
                <a:cs typeface="Times New Roman"/>
              </a:rPr>
              <a:t>Cycle</a:t>
            </a:r>
            <a:endParaRPr sz="2000">
              <a:latin typeface="Times New Roman"/>
              <a:cs typeface="Times New Roman"/>
            </a:endParaRPr>
          </a:p>
          <a:p>
            <a:pPr>
              <a:lnSpc>
                <a:spcPct val="100000"/>
              </a:lnSpc>
              <a:spcBef>
                <a:spcPts val="55"/>
              </a:spcBef>
            </a:pPr>
            <a:endParaRPr sz="2650">
              <a:latin typeface="Times New Roman"/>
              <a:cs typeface="Times New Roman"/>
            </a:endParaRPr>
          </a:p>
          <a:p>
            <a:pPr marL="469900" marR="5080" indent="-457834" algn="just">
              <a:lnSpc>
                <a:spcPct val="129299"/>
              </a:lnSpc>
              <a:buAutoNum type="arabicPeriod" startAt="4"/>
              <a:tabLst>
                <a:tab pos="470534" algn="l"/>
              </a:tabLst>
            </a:pPr>
            <a:r>
              <a:rPr sz="2000" b="1" i="1" spc="-5" dirty="0">
                <a:latin typeface="Times New Roman"/>
                <a:cs typeface="Times New Roman"/>
              </a:rPr>
              <a:t>Store </a:t>
            </a:r>
            <a:r>
              <a:rPr sz="2000" b="1" i="1" dirty="0">
                <a:latin typeface="Times New Roman"/>
                <a:cs typeface="Times New Roman"/>
              </a:rPr>
              <a:t>knowledge</a:t>
            </a:r>
            <a:r>
              <a:rPr sz="2000" dirty="0">
                <a:latin typeface="Times New Roman"/>
                <a:cs typeface="Times New Roman"/>
              </a:rPr>
              <a:t>. </a:t>
            </a:r>
            <a:r>
              <a:rPr sz="2000" spc="-15" dirty="0">
                <a:latin typeface="Times New Roman"/>
                <a:cs typeface="Times New Roman"/>
              </a:rPr>
              <a:t>Useful </a:t>
            </a:r>
            <a:r>
              <a:rPr sz="2000" dirty="0">
                <a:latin typeface="Times New Roman"/>
                <a:cs typeface="Times New Roman"/>
              </a:rPr>
              <a:t>knowledge must </a:t>
            </a:r>
            <a:r>
              <a:rPr sz="2000" spc="-15" dirty="0">
                <a:latin typeface="Times New Roman"/>
                <a:cs typeface="Times New Roman"/>
              </a:rPr>
              <a:t>then </a:t>
            </a:r>
            <a:r>
              <a:rPr sz="2000" spc="20" dirty="0">
                <a:latin typeface="Times New Roman"/>
                <a:cs typeface="Times New Roman"/>
              </a:rPr>
              <a:t>be </a:t>
            </a:r>
            <a:r>
              <a:rPr sz="2000" dirty="0">
                <a:latin typeface="Times New Roman"/>
                <a:cs typeface="Times New Roman"/>
              </a:rPr>
              <a:t>stored </a:t>
            </a:r>
            <a:r>
              <a:rPr sz="2000" spc="-5" dirty="0">
                <a:latin typeface="Times New Roman"/>
                <a:cs typeface="Times New Roman"/>
              </a:rPr>
              <a:t>in </a:t>
            </a:r>
            <a:r>
              <a:rPr sz="2000" dirty="0">
                <a:latin typeface="Times New Roman"/>
                <a:cs typeface="Times New Roman"/>
              </a:rPr>
              <a:t>a </a:t>
            </a:r>
            <a:r>
              <a:rPr sz="2000" spc="-5" dirty="0">
                <a:latin typeface="Times New Roman"/>
                <a:cs typeface="Times New Roman"/>
              </a:rPr>
              <a:t>reasonable </a:t>
            </a:r>
            <a:r>
              <a:rPr sz="2000" dirty="0">
                <a:latin typeface="Times New Roman"/>
                <a:cs typeface="Times New Roman"/>
              </a:rPr>
              <a:t> </a:t>
            </a:r>
            <a:r>
              <a:rPr sz="2000" spc="-10" dirty="0">
                <a:latin typeface="Times New Roman"/>
                <a:cs typeface="Times New Roman"/>
              </a:rPr>
              <a:t>format </a:t>
            </a:r>
            <a:r>
              <a:rPr sz="2000" spc="-5" dirty="0">
                <a:latin typeface="Times New Roman"/>
                <a:cs typeface="Times New Roman"/>
              </a:rPr>
              <a:t>in </a:t>
            </a:r>
            <a:r>
              <a:rPr sz="2000" dirty="0">
                <a:latin typeface="Times New Roman"/>
                <a:cs typeface="Times New Roman"/>
              </a:rPr>
              <a:t>a </a:t>
            </a:r>
            <a:r>
              <a:rPr sz="2000" spc="-10" dirty="0">
                <a:latin typeface="Times New Roman"/>
                <a:cs typeface="Times New Roman"/>
              </a:rPr>
              <a:t>knowledge </a:t>
            </a:r>
            <a:r>
              <a:rPr sz="2000" spc="-5" dirty="0">
                <a:latin typeface="Times New Roman"/>
                <a:cs typeface="Times New Roman"/>
              </a:rPr>
              <a:t>repository </a:t>
            </a:r>
            <a:r>
              <a:rPr sz="2000" spc="5" dirty="0">
                <a:latin typeface="Times New Roman"/>
                <a:cs typeface="Times New Roman"/>
              </a:rPr>
              <a:t>so </a:t>
            </a:r>
            <a:r>
              <a:rPr sz="2000" dirty="0">
                <a:latin typeface="Times New Roman"/>
                <a:cs typeface="Times New Roman"/>
              </a:rPr>
              <a:t>that </a:t>
            </a:r>
            <a:r>
              <a:rPr sz="2000" spc="-10" dirty="0">
                <a:latin typeface="Times New Roman"/>
                <a:cs typeface="Times New Roman"/>
              </a:rPr>
              <a:t>other </a:t>
            </a:r>
            <a:r>
              <a:rPr sz="2000" spc="5" dirty="0">
                <a:latin typeface="Times New Roman"/>
                <a:cs typeface="Times New Roman"/>
              </a:rPr>
              <a:t>people </a:t>
            </a:r>
            <a:r>
              <a:rPr sz="2000" spc="-5" dirty="0">
                <a:latin typeface="Times New Roman"/>
                <a:cs typeface="Times New Roman"/>
              </a:rPr>
              <a:t>in the </a:t>
            </a:r>
            <a:r>
              <a:rPr sz="2000" spc="-10" dirty="0">
                <a:latin typeface="Times New Roman"/>
                <a:cs typeface="Times New Roman"/>
              </a:rPr>
              <a:t>organization </a:t>
            </a:r>
            <a:r>
              <a:rPr sz="2000" spc="-5" dirty="0">
                <a:latin typeface="Times New Roman"/>
                <a:cs typeface="Times New Roman"/>
              </a:rPr>
              <a:t> </a:t>
            </a:r>
            <a:r>
              <a:rPr sz="2000" spc="-10" dirty="0">
                <a:latin typeface="Times New Roman"/>
                <a:cs typeface="Times New Roman"/>
              </a:rPr>
              <a:t>can</a:t>
            </a:r>
            <a:r>
              <a:rPr sz="2000" spc="45" dirty="0">
                <a:latin typeface="Times New Roman"/>
                <a:cs typeface="Times New Roman"/>
              </a:rPr>
              <a:t> </a:t>
            </a:r>
            <a:r>
              <a:rPr sz="2000" spc="-20" dirty="0">
                <a:latin typeface="Times New Roman"/>
                <a:cs typeface="Times New Roman"/>
              </a:rPr>
              <a:t>access</a:t>
            </a:r>
            <a:r>
              <a:rPr sz="2000" spc="80" dirty="0">
                <a:latin typeface="Times New Roman"/>
                <a:cs typeface="Times New Roman"/>
              </a:rPr>
              <a:t> </a:t>
            </a:r>
            <a:r>
              <a:rPr sz="2000" spc="-10" dirty="0">
                <a:latin typeface="Times New Roman"/>
                <a:cs typeface="Times New Roman"/>
              </a:rPr>
              <a:t>it.</a:t>
            </a:r>
            <a:endParaRPr sz="2000">
              <a:latin typeface="Times New Roman"/>
              <a:cs typeface="Times New Roman"/>
            </a:endParaRPr>
          </a:p>
          <a:p>
            <a:pPr marL="469900" indent="-457834" algn="just">
              <a:lnSpc>
                <a:spcPct val="100000"/>
              </a:lnSpc>
              <a:spcBef>
                <a:spcPts val="705"/>
              </a:spcBef>
              <a:buAutoNum type="arabicPeriod" startAt="4"/>
              <a:tabLst>
                <a:tab pos="470534" algn="l"/>
              </a:tabLst>
            </a:pPr>
            <a:r>
              <a:rPr sz="2000" b="1" i="1" dirty="0">
                <a:latin typeface="Times New Roman"/>
                <a:cs typeface="Times New Roman"/>
              </a:rPr>
              <a:t>Manage</a:t>
            </a:r>
            <a:r>
              <a:rPr sz="2000" b="1" i="1" spc="10" dirty="0">
                <a:latin typeface="Times New Roman"/>
                <a:cs typeface="Times New Roman"/>
              </a:rPr>
              <a:t> </a:t>
            </a:r>
            <a:r>
              <a:rPr sz="2000" b="1" i="1" dirty="0">
                <a:latin typeface="Times New Roman"/>
                <a:cs typeface="Times New Roman"/>
              </a:rPr>
              <a:t>knowledge</a:t>
            </a:r>
            <a:r>
              <a:rPr sz="2000" dirty="0">
                <a:latin typeface="Times New Roman"/>
                <a:cs typeface="Times New Roman"/>
              </a:rPr>
              <a:t>. </a:t>
            </a:r>
            <a:r>
              <a:rPr sz="2000" spc="-25" dirty="0">
                <a:latin typeface="Times New Roman"/>
                <a:cs typeface="Times New Roman"/>
              </a:rPr>
              <a:t>Like</a:t>
            </a:r>
            <a:r>
              <a:rPr sz="2000" spc="1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5" dirty="0">
                <a:latin typeface="Times New Roman"/>
                <a:cs typeface="Times New Roman"/>
              </a:rPr>
              <a:t>library, </a:t>
            </a:r>
            <a:r>
              <a:rPr sz="2000" spc="10" dirty="0">
                <a:latin typeface="Times New Roman"/>
                <a:cs typeface="Times New Roman"/>
              </a:rPr>
              <a:t>the</a:t>
            </a:r>
            <a:r>
              <a:rPr sz="2000" spc="-35" dirty="0">
                <a:latin typeface="Times New Roman"/>
                <a:cs typeface="Times New Roman"/>
              </a:rPr>
              <a:t> </a:t>
            </a:r>
            <a:r>
              <a:rPr sz="2000" spc="-5" dirty="0">
                <a:latin typeface="Times New Roman"/>
                <a:cs typeface="Times New Roman"/>
              </a:rPr>
              <a:t>knowledge</a:t>
            </a:r>
            <a:r>
              <a:rPr sz="2000" spc="-30" dirty="0">
                <a:latin typeface="Times New Roman"/>
                <a:cs typeface="Times New Roman"/>
              </a:rPr>
              <a:t> </a:t>
            </a:r>
            <a:r>
              <a:rPr sz="2000" spc="5" dirty="0">
                <a:latin typeface="Times New Roman"/>
                <a:cs typeface="Times New Roman"/>
              </a:rPr>
              <a:t>must</a:t>
            </a:r>
            <a:r>
              <a:rPr sz="2000" spc="-10" dirty="0">
                <a:latin typeface="Times New Roman"/>
                <a:cs typeface="Times New Roman"/>
              </a:rPr>
              <a:t> </a:t>
            </a:r>
            <a:r>
              <a:rPr sz="2000" spc="25" dirty="0">
                <a:latin typeface="Times New Roman"/>
                <a:cs typeface="Times New Roman"/>
              </a:rPr>
              <a:t>be</a:t>
            </a:r>
            <a:r>
              <a:rPr sz="2000" spc="-40" dirty="0">
                <a:latin typeface="Times New Roman"/>
                <a:cs typeface="Times New Roman"/>
              </a:rPr>
              <a:t> </a:t>
            </a:r>
            <a:r>
              <a:rPr sz="2000" spc="15" dirty="0">
                <a:latin typeface="Times New Roman"/>
                <a:cs typeface="Times New Roman"/>
              </a:rPr>
              <a:t>kept</a:t>
            </a:r>
            <a:r>
              <a:rPr sz="2000" spc="-5" dirty="0">
                <a:latin typeface="Times New Roman"/>
                <a:cs typeface="Times New Roman"/>
              </a:rPr>
              <a:t> </a:t>
            </a:r>
            <a:r>
              <a:rPr sz="2000" spc="-10" dirty="0">
                <a:latin typeface="Times New Roman"/>
                <a:cs typeface="Times New Roman"/>
              </a:rPr>
              <a:t>current.</a:t>
            </a:r>
            <a:r>
              <a:rPr sz="2000" spc="-5" dirty="0">
                <a:latin typeface="Times New Roman"/>
                <a:cs typeface="Times New Roman"/>
              </a:rPr>
              <a:t> </a:t>
            </a:r>
            <a:r>
              <a:rPr sz="2000" spc="-20" dirty="0">
                <a:latin typeface="Times New Roman"/>
                <a:cs typeface="Times New Roman"/>
              </a:rPr>
              <a:t>It</a:t>
            </a:r>
            <a:endParaRPr sz="2000">
              <a:latin typeface="Times New Roman"/>
              <a:cs typeface="Times New Roman"/>
            </a:endParaRPr>
          </a:p>
          <a:p>
            <a:pPr marL="469900" algn="just">
              <a:lnSpc>
                <a:spcPct val="100000"/>
              </a:lnSpc>
              <a:spcBef>
                <a:spcPts val="700"/>
              </a:spcBef>
            </a:pPr>
            <a:r>
              <a:rPr sz="2000" dirty="0">
                <a:latin typeface="Times New Roman"/>
                <a:cs typeface="Times New Roman"/>
              </a:rPr>
              <a:t>must</a:t>
            </a:r>
            <a:r>
              <a:rPr sz="2000" spc="-15" dirty="0">
                <a:latin typeface="Times New Roman"/>
                <a:cs typeface="Times New Roman"/>
              </a:rPr>
              <a:t> </a:t>
            </a:r>
            <a:r>
              <a:rPr sz="2000" dirty="0">
                <a:latin typeface="Times New Roman"/>
                <a:cs typeface="Times New Roman"/>
              </a:rPr>
              <a:t>be</a:t>
            </a:r>
            <a:r>
              <a:rPr sz="2000" spc="-40" dirty="0">
                <a:latin typeface="Times New Roman"/>
                <a:cs typeface="Times New Roman"/>
              </a:rPr>
              <a:t> </a:t>
            </a:r>
            <a:r>
              <a:rPr sz="2000" spc="-25" dirty="0">
                <a:latin typeface="Times New Roman"/>
                <a:cs typeface="Times New Roman"/>
              </a:rPr>
              <a:t>reviewed</a:t>
            </a:r>
            <a:r>
              <a:rPr sz="2000" spc="200" dirty="0">
                <a:latin typeface="Times New Roman"/>
                <a:cs typeface="Times New Roman"/>
              </a:rPr>
              <a:t> </a:t>
            </a:r>
            <a:r>
              <a:rPr sz="2000" spc="-10" dirty="0">
                <a:latin typeface="Times New Roman"/>
                <a:cs typeface="Times New Roman"/>
              </a:rPr>
              <a:t>regularly</a:t>
            </a:r>
            <a:r>
              <a:rPr sz="2000" spc="55"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35" dirty="0">
                <a:latin typeface="Times New Roman"/>
                <a:cs typeface="Times New Roman"/>
              </a:rPr>
              <a:t>verify</a:t>
            </a:r>
            <a:r>
              <a:rPr sz="2000" spc="145" dirty="0">
                <a:latin typeface="Times New Roman"/>
                <a:cs typeface="Times New Roman"/>
              </a:rPr>
              <a:t> </a:t>
            </a:r>
            <a:r>
              <a:rPr sz="2000" dirty="0">
                <a:latin typeface="Times New Roman"/>
                <a:cs typeface="Times New Roman"/>
              </a:rPr>
              <a:t>that</a:t>
            </a:r>
            <a:r>
              <a:rPr sz="2000" spc="-5" dirty="0">
                <a:latin typeface="Times New Roman"/>
                <a:cs typeface="Times New Roman"/>
              </a:rPr>
              <a:t> it is</a:t>
            </a:r>
            <a:r>
              <a:rPr sz="2000" spc="-30" dirty="0">
                <a:latin typeface="Times New Roman"/>
                <a:cs typeface="Times New Roman"/>
              </a:rPr>
              <a:t> </a:t>
            </a:r>
            <a:r>
              <a:rPr sz="2000" spc="-20" dirty="0">
                <a:latin typeface="Times New Roman"/>
                <a:cs typeface="Times New Roman"/>
              </a:rPr>
              <a:t>relevant</a:t>
            </a:r>
            <a:r>
              <a:rPr sz="2000" spc="150" dirty="0">
                <a:latin typeface="Times New Roman"/>
                <a:cs typeface="Times New Roman"/>
              </a:rPr>
              <a:t> </a:t>
            </a:r>
            <a:r>
              <a:rPr sz="2000" dirty="0">
                <a:latin typeface="Times New Roman"/>
                <a:cs typeface="Times New Roman"/>
              </a:rPr>
              <a:t>and </a:t>
            </a:r>
            <a:r>
              <a:rPr sz="2000" spc="-15" dirty="0">
                <a:latin typeface="Times New Roman"/>
                <a:cs typeface="Times New Roman"/>
              </a:rPr>
              <a:t>accurate.</a:t>
            </a:r>
            <a:endParaRPr sz="2000">
              <a:latin typeface="Times New Roman"/>
              <a:cs typeface="Times New Roman"/>
            </a:endParaRPr>
          </a:p>
          <a:p>
            <a:pPr marL="469900" marR="9525" indent="-457834" algn="just">
              <a:lnSpc>
                <a:spcPct val="129299"/>
              </a:lnSpc>
              <a:buAutoNum type="arabicPeriod" startAt="6"/>
              <a:tabLst>
                <a:tab pos="470534" algn="l"/>
              </a:tabLst>
            </a:pPr>
            <a:r>
              <a:rPr sz="2000" b="1" i="1" dirty="0">
                <a:latin typeface="Times New Roman"/>
                <a:cs typeface="Times New Roman"/>
              </a:rPr>
              <a:t>Disseminate knowledge</a:t>
            </a:r>
            <a:r>
              <a:rPr sz="2000" dirty="0">
                <a:latin typeface="Times New Roman"/>
                <a:cs typeface="Times New Roman"/>
              </a:rPr>
              <a:t>. </a:t>
            </a:r>
            <a:r>
              <a:rPr sz="2000" spc="-5" dirty="0">
                <a:latin typeface="Times New Roman"/>
                <a:cs typeface="Times New Roman"/>
              </a:rPr>
              <a:t>Knowledge </a:t>
            </a:r>
            <a:r>
              <a:rPr sz="2000" dirty="0">
                <a:latin typeface="Times New Roman"/>
                <a:cs typeface="Times New Roman"/>
              </a:rPr>
              <a:t>must </a:t>
            </a:r>
            <a:r>
              <a:rPr sz="2000" spc="-5" dirty="0">
                <a:latin typeface="Times New Roman"/>
                <a:cs typeface="Times New Roman"/>
              </a:rPr>
              <a:t>be </a:t>
            </a:r>
            <a:r>
              <a:rPr sz="2000" dirty="0">
                <a:latin typeface="Times New Roman"/>
                <a:cs typeface="Times New Roman"/>
              </a:rPr>
              <a:t>made </a:t>
            </a:r>
            <a:r>
              <a:rPr sz="2000" spc="-10" dirty="0">
                <a:latin typeface="Times New Roman"/>
                <a:cs typeface="Times New Roman"/>
              </a:rPr>
              <a:t>available </a:t>
            </a:r>
            <a:r>
              <a:rPr sz="2000" spc="-5" dirty="0">
                <a:latin typeface="Times New Roman"/>
                <a:cs typeface="Times New Roman"/>
              </a:rPr>
              <a:t>in </a:t>
            </a:r>
            <a:r>
              <a:rPr sz="2000" dirty="0">
                <a:latin typeface="Times New Roman"/>
                <a:cs typeface="Times New Roman"/>
              </a:rPr>
              <a:t>a </a:t>
            </a:r>
            <a:r>
              <a:rPr sz="2000" spc="-25" dirty="0">
                <a:latin typeface="Times New Roman"/>
                <a:cs typeface="Times New Roman"/>
              </a:rPr>
              <a:t>useful </a:t>
            </a:r>
            <a:r>
              <a:rPr sz="2000" spc="-20" dirty="0">
                <a:latin typeface="Times New Roman"/>
                <a:cs typeface="Times New Roman"/>
              </a:rPr>
              <a:t> </a:t>
            </a:r>
            <a:r>
              <a:rPr sz="2000" spc="-25" dirty="0">
                <a:latin typeface="Times New Roman"/>
                <a:cs typeface="Times New Roman"/>
              </a:rPr>
              <a:t>format</a:t>
            </a:r>
            <a:r>
              <a:rPr sz="2000" spc="100"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25" dirty="0">
                <a:latin typeface="Times New Roman"/>
                <a:cs typeface="Times New Roman"/>
              </a:rPr>
              <a:t>anyone</a:t>
            </a:r>
            <a:r>
              <a:rPr sz="2000" spc="155" dirty="0">
                <a:latin typeface="Times New Roman"/>
                <a:cs typeface="Times New Roman"/>
              </a:rPr>
              <a:t> </a:t>
            </a:r>
            <a:r>
              <a:rPr sz="2000" spc="-5" dirty="0">
                <a:latin typeface="Times New Roman"/>
                <a:cs typeface="Times New Roman"/>
              </a:rPr>
              <a:t>in</a:t>
            </a:r>
            <a:r>
              <a:rPr sz="2000" spc="5" dirty="0">
                <a:latin typeface="Times New Roman"/>
                <a:cs typeface="Times New Roman"/>
              </a:rPr>
              <a:t> </a:t>
            </a:r>
            <a:r>
              <a:rPr sz="2000" spc="-5" dirty="0">
                <a:latin typeface="Times New Roman"/>
                <a:cs typeface="Times New Roman"/>
              </a:rPr>
              <a:t>the</a:t>
            </a:r>
            <a:r>
              <a:rPr sz="2000" spc="5" dirty="0">
                <a:latin typeface="Times New Roman"/>
                <a:cs typeface="Times New Roman"/>
              </a:rPr>
              <a:t> </a:t>
            </a:r>
            <a:r>
              <a:rPr sz="2000" spc="-15" dirty="0">
                <a:latin typeface="Times New Roman"/>
                <a:cs typeface="Times New Roman"/>
              </a:rPr>
              <a:t>organization</a:t>
            </a:r>
            <a:r>
              <a:rPr sz="2000" spc="85" dirty="0">
                <a:latin typeface="Times New Roman"/>
                <a:cs typeface="Times New Roman"/>
              </a:rPr>
              <a:t> </a:t>
            </a:r>
            <a:r>
              <a:rPr sz="2000" dirty="0">
                <a:latin typeface="Times New Roman"/>
                <a:cs typeface="Times New Roman"/>
              </a:rPr>
              <a:t>who</a:t>
            </a:r>
            <a:r>
              <a:rPr sz="2000" spc="-5" dirty="0">
                <a:latin typeface="Times New Roman"/>
                <a:cs typeface="Times New Roman"/>
              </a:rPr>
              <a:t> </a:t>
            </a:r>
            <a:r>
              <a:rPr sz="2000" spc="-15" dirty="0">
                <a:latin typeface="Times New Roman"/>
                <a:cs typeface="Times New Roman"/>
              </a:rPr>
              <a:t>needs</a:t>
            </a:r>
            <a:r>
              <a:rPr sz="2000" spc="70" dirty="0">
                <a:latin typeface="Times New Roman"/>
                <a:cs typeface="Times New Roman"/>
              </a:rPr>
              <a:t> </a:t>
            </a:r>
            <a:r>
              <a:rPr sz="2000" spc="-10" dirty="0">
                <a:latin typeface="Times New Roman"/>
                <a:cs typeface="Times New Roman"/>
              </a:rPr>
              <a:t>it,</a:t>
            </a:r>
            <a:r>
              <a:rPr sz="2000" spc="-5" dirty="0">
                <a:latin typeface="Times New Roman"/>
                <a:cs typeface="Times New Roman"/>
              </a:rPr>
              <a:t> </a:t>
            </a:r>
            <a:r>
              <a:rPr sz="2000" spc="-20" dirty="0">
                <a:latin typeface="Times New Roman"/>
                <a:cs typeface="Times New Roman"/>
              </a:rPr>
              <a:t>anywhere</a:t>
            </a:r>
            <a:r>
              <a:rPr sz="2000" spc="160" dirty="0">
                <a:latin typeface="Times New Roman"/>
                <a:cs typeface="Times New Roman"/>
              </a:rPr>
              <a:t> </a:t>
            </a:r>
            <a:r>
              <a:rPr sz="2000" dirty="0">
                <a:latin typeface="Times New Roman"/>
                <a:cs typeface="Times New Roman"/>
              </a:rPr>
              <a:t>and</a:t>
            </a:r>
            <a:r>
              <a:rPr sz="2000" spc="-50" dirty="0">
                <a:latin typeface="Times New Roman"/>
                <a:cs typeface="Times New Roman"/>
              </a:rPr>
              <a:t> </a:t>
            </a:r>
            <a:r>
              <a:rPr sz="2000" spc="-20" dirty="0">
                <a:latin typeface="Times New Roman"/>
                <a:cs typeface="Times New Roman"/>
              </a:rPr>
              <a:t>anytime.</a:t>
            </a:r>
            <a:endParaRPr sz="200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8800" y="0"/>
            <a:ext cx="8026400" cy="2171700"/>
          </a:xfrm>
          <a:prstGeom prst="rect">
            <a:avLst/>
          </a:prstGeom>
        </p:spPr>
      </p:pic>
      <p:sp>
        <p:nvSpPr>
          <p:cNvPr id="3" name="object 3"/>
          <p:cNvSpPr txBox="1">
            <a:spLocks noGrp="1"/>
          </p:cNvSpPr>
          <p:nvPr>
            <p:ph type="title"/>
          </p:nvPr>
        </p:nvSpPr>
        <p:spPr>
          <a:xfrm>
            <a:off x="536257" y="2274506"/>
            <a:ext cx="3250565"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0AF50"/>
                </a:solidFill>
                <a:latin typeface="Times New Roman"/>
                <a:cs typeface="Times New Roman"/>
              </a:rPr>
              <a:t>Business</a:t>
            </a:r>
            <a:r>
              <a:rPr sz="3200" b="1" spc="-80" dirty="0">
                <a:solidFill>
                  <a:srgbClr val="00AF50"/>
                </a:solidFill>
                <a:latin typeface="Times New Roman"/>
                <a:cs typeface="Times New Roman"/>
              </a:rPr>
              <a:t> </a:t>
            </a:r>
            <a:r>
              <a:rPr sz="3200" b="1" dirty="0">
                <a:solidFill>
                  <a:srgbClr val="00AF50"/>
                </a:solidFill>
                <a:latin typeface="Times New Roman"/>
                <a:cs typeface="Times New Roman"/>
              </a:rPr>
              <a:t>Analytics</a:t>
            </a:r>
            <a:endParaRPr sz="3200">
              <a:latin typeface="Times New Roman"/>
              <a:cs typeface="Times New Roman"/>
            </a:endParaRPr>
          </a:p>
        </p:txBody>
      </p:sp>
      <p:sp>
        <p:nvSpPr>
          <p:cNvPr id="4" name="object 4"/>
          <p:cNvSpPr txBox="1"/>
          <p:nvPr/>
        </p:nvSpPr>
        <p:spPr>
          <a:xfrm>
            <a:off x="547369" y="3299777"/>
            <a:ext cx="8075295" cy="1938020"/>
          </a:xfrm>
          <a:prstGeom prst="rect">
            <a:avLst/>
          </a:prstGeom>
        </p:spPr>
        <p:txBody>
          <a:bodyPr vert="horz" wrap="square" lIns="0" tIns="12700" rIns="0" bIns="0" rtlCol="0">
            <a:spAutoFit/>
          </a:bodyPr>
          <a:lstStyle/>
          <a:p>
            <a:pPr marL="12700">
              <a:lnSpc>
                <a:spcPct val="100000"/>
              </a:lnSpc>
              <a:spcBef>
                <a:spcPts val="100"/>
              </a:spcBef>
            </a:pPr>
            <a:r>
              <a:rPr sz="2200" b="1" spc="-10" dirty="0">
                <a:solidFill>
                  <a:srgbClr val="006FC0"/>
                </a:solidFill>
                <a:latin typeface="Times New Roman"/>
                <a:cs typeface="Times New Roman"/>
              </a:rPr>
              <a:t>Introduction</a:t>
            </a:r>
            <a:endParaRPr sz="2200">
              <a:latin typeface="Times New Roman"/>
              <a:cs typeface="Times New Roman"/>
            </a:endParaRPr>
          </a:p>
          <a:p>
            <a:pPr>
              <a:lnSpc>
                <a:spcPct val="100000"/>
              </a:lnSpc>
            </a:pPr>
            <a:endParaRPr sz="2700">
              <a:latin typeface="Times New Roman"/>
              <a:cs typeface="Times New Roman"/>
            </a:endParaRPr>
          </a:p>
          <a:p>
            <a:pPr marL="12700" marR="5080" algn="just">
              <a:lnSpc>
                <a:spcPct val="117500"/>
              </a:lnSpc>
            </a:pPr>
            <a:r>
              <a:rPr sz="2200" b="1" spc="-10" dirty="0">
                <a:solidFill>
                  <a:srgbClr val="FF6600"/>
                </a:solidFill>
                <a:latin typeface="Times New Roman"/>
                <a:cs typeface="Times New Roman"/>
              </a:rPr>
              <a:t>Business</a:t>
            </a:r>
            <a:r>
              <a:rPr sz="2200" b="1" spc="-5" dirty="0">
                <a:solidFill>
                  <a:srgbClr val="FF6600"/>
                </a:solidFill>
                <a:latin typeface="Times New Roman"/>
                <a:cs typeface="Times New Roman"/>
              </a:rPr>
              <a:t> </a:t>
            </a:r>
            <a:r>
              <a:rPr sz="2200" b="1" dirty="0">
                <a:solidFill>
                  <a:srgbClr val="FF6600"/>
                </a:solidFill>
                <a:latin typeface="Times New Roman"/>
                <a:cs typeface="Times New Roman"/>
              </a:rPr>
              <a:t>Analytics</a:t>
            </a:r>
            <a:r>
              <a:rPr sz="2200" b="1" spc="5" dirty="0">
                <a:solidFill>
                  <a:srgbClr val="FF6600"/>
                </a:solidFill>
                <a:latin typeface="Times New Roman"/>
                <a:cs typeface="Times New Roman"/>
              </a:rPr>
              <a:t> </a:t>
            </a:r>
            <a:r>
              <a:rPr sz="2200" b="1" spc="10" dirty="0">
                <a:solidFill>
                  <a:srgbClr val="FF6600"/>
                </a:solidFill>
                <a:latin typeface="Times New Roman"/>
                <a:cs typeface="Times New Roman"/>
              </a:rPr>
              <a:t>(BA)</a:t>
            </a:r>
            <a:r>
              <a:rPr sz="2200" b="1" spc="15" dirty="0">
                <a:solidFill>
                  <a:srgbClr val="FF6600"/>
                </a:solidFill>
                <a:latin typeface="Times New Roman"/>
                <a:cs typeface="Times New Roman"/>
              </a:rPr>
              <a:t> </a:t>
            </a:r>
            <a:r>
              <a:rPr sz="2200" spc="-10" dirty="0">
                <a:latin typeface="Times New Roman"/>
                <a:cs typeface="Times New Roman"/>
              </a:rPr>
              <a:t>is</a:t>
            </a:r>
            <a:r>
              <a:rPr sz="2200" spc="-5" dirty="0">
                <a:latin typeface="Times New Roman"/>
                <a:cs typeface="Times New Roman"/>
              </a:rPr>
              <a:t> </a:t>
            </a:r>
            <a:r>
              <a:rPr sz="2200" spc="-10" dirty="0">
                <a:latin typeface="Times New Roman"/>
                <a:cs typeface="Times New Roman"/>
              </a:rPr>
              <a:t>the</a:t>
            </a:r>
            <a:r>
              <a:rPr sz="2200" spc="-5" dirty="0">
                <a:latin typeface="Times New Roman"/>
                <a:cs typeface="Times New Roman"/>
              </a:rPr>
              <a:t> </a:t>
            </a:r>
            <a:r>
              <a:rPr sz="2200" spc="-10" dirty="0">
                <a:latin typeface="Times New Roman"/>
                <a:cs typeface="Times New Roman"/>
              </a:rPr>
              <a:t>process</a:t>
            </a:r>
            <a:r>
              <a:rPr sz="2200" spc="-5" dirty="0">
                <a:latin typeface="Times New Roman"/>
                <a:cs typeface="Times New Roman"/>
              </a:rPr>
              <a:t> </a:t>
            </a:r>
            <a:r>
              <a:rPr sz="2200" dirty="0">
                <a:latin typeface="Times New Roman"/>
                <a:cs typeface="Times New Roman"/>
              </a:rPr>
              <a:t>of</a:t>
            </a:r>
            <a:r>
              <a:rPr sz="2200" spc="5" dirty="0">
                <a:latin typeface="Times New Roman"/>
                <a:cs typeface="Times New Roman"/>
              </a:rPr>
              <a:t> </a:t>
            </a:r>
            <a:r>
              <a:rPr sz="2200" dirty="0">
                <a:latin typeface="Times New Roman"/>
                <a:cs typeface="Times New Roman"/>
              </a:rPr>
              <a:t>developing</a:t>
            </a:r>
            <a:r>
              <a:rPr sz="2200" spc="5" dirty="0">
                <a:latin typeface="Times New Roman"/>
                <a:cs typeface="Times New Roman"/>
              </a:rPr>
              <a:t> </a:t>
            </a:r>
            <a:r>
              <a:rPr sz="2200" dirty="0">
                <a:latin typeface="Times New Roman"/>
                <a:cs typeface="Times New Roman"/>
              </a:rPr>
              <a:t>actionable </a:t>
            </a:r>
            <a:r>
              <a:rPr sz="2200" spc="5" dirty="0">
                <a:latin typeface="Times New Roman"/>
                <a:cs typeface="Times New Roman"/>
              </a:rPr>
              <a:t> </a:t>
            </a:r>
            <a:r>
              <a:rPr sz="2200" spc="-10" dirty="0">
                <a:latin typeface="Times New Roman"/>
                <a:cs typeface="Times New Roman"/>
              </a:rPr>
              <a:t>decisions </a:t>
            </a:r>
            <a:r>
              <a:rPr sz="2200" spc="-25" dirty="0">
                <a:latin typeface="Times New Roman"/>
                <a:cs typeface="Times New Roman"/>
              </a:rPr>
              <a:t>or </a:t>
            </a:r>
            <a:r>
              <a:rPr sz="2200" dirty="0">
                <a:latin typeface="Times New Roman"/>
                <a:cs typeface="Times New Roman"/>
              </a:rPr>
              <a:t>recommendations </a:t>
            </a:r>
            <a:r>
              <a:rPr sz="2200" spc="-15" dirty="0">
                <a:latin typeface="Times New Roman"/>
                <a:cs typeface="Times New Roman"/>
              </a:rPr>
              <a:t>for </a:t>
            </a:r>
            <a:r>
              <a:rPr sz="2200" spc="-10" dirty="0">
                <a:latin typeface="Times New Roman"/>
                <a:cs typeface="Times New Roman"/>
              </a:rPr>
              <a:t>actions </a:t>
            </a:r>
            <a:r>
              <a:rPr sz="2200" spc="5" dirty="0">
                <a:latin typeface="Times New Roman"/>
                <a:cs typeface="Times New Roman"/>
              </a:rPr>
              <a:t>based </a:t>
            </a:r>
            <a:r>
              <a:rPr sz="2200" dirty="0">
                <a:latin typeface="Times New Roman"/>
                <a:cs typeface="Times New Roman"/>
              </a:rPr>
              <a:t>on </a:t>
            </a:r>
            <a:r>
              <a:rPr sz="2200" spc="-10" dirty="0">
                <a:latin typeface="Times New Roman"/>
                <a:cs typeface="Times New Roman"/>
              </a:rPr>
              <a:t>insights </a:t>
            </a:r>
            <a:r>
              <a:rPr sz="2200" spc="-5" dirty="0">
                <a:latin typeface="Times New Roman"/>
                <a:cs typeface="Times New Roman"/>
              </a:rPr>
              <a:t>generated </a:t>
            </a:r>
            <a:r>
              <a:rPr sz="2200" dirty="0">
                <a:latin typeface="Times New Roman"/>
                <a:cs typeface="Times New Roman"/>
              </a:rPr>
              <a:t> </a:t>
            </a:r>
            <a:r>
              <a:rPr sz="2200" spc="-20" dirty="0">
                <a:latin typeface="Times New Roman"/>
                <a:cs typeface="Times New Roman"/>
              </a:rPr>
              <a:t>from</a:t>
            </a:r>
            <a:r>
              <a:rPr sz="2200" spc="85" dirty="0">
                <a:latin typeface="Times New Roman"/>
                <a:cs typeface="Times New Roman"/>
              </a:rPr>
              <a:t> </a:t>
            </a:r>
            <a:r>
              <a:rPr sz="2200" spc="-20" dirty="0">
                <a:latin typeface="Times New Roman"/>
                <a:cs typeface="Times New Roman"/>
              </a:rPr>
              <a:t>historical</a:t>
            </a:r>
            <a:r>
              <a:rPr sz="2200" spc="145" dirty="0">
                <a:latin typeface="Times New Roman"/>
                <a:cs typeface="Times New Roman"/>
              </a:rPr>
              <a:t> </a:t>
            </a:r>
            <a:r>
              <a:rPr sz="2200" spc="-5" dirty="0">
                <a:latin typeface="Times New Roman"/>
                <a:cs typeface="Times New Roman"/>
              </a:rPr>
              <a:t>data.</a:t>
            </a:r>
            <a:endParaRPr sz="220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3250565"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Business</a:t>
            </a:r>
            <a:r>
              <a:rPr sz="3200" b="1" spc="-105" dirty="0">
                <a:solidFill>
                  <a:srgbClr val="00AF50"/>
                </a:solidFill>
                <a:latin typeface="Times New Roman"/>
                <a:cs typeface="Times New Roman"/>
              </a:rPr>
              <a:t> </a:t>
            </a:r>
            <a:r>
              <a:rPr sz="3200" b="1" dirty="0">
                <a:solidFill>
                  <a:srgbClr val="00AF50"/>
                </a:solidFill>
                <a:latin typeface="Times New Roman"/>
                <a:cs typeface="Times New Roman"/>
              </a:rPr>
              <a:t>Analytics</a:t>
            </a:r>
            <a:endParaRPr sz="3200">
              <a:latin typeface="Times New Roman"/>
              <a:cs typeface="Times New Roman"/>
            </a:endParaRPr>
          </a:p>
        </p:txBody>
      </p:sp>
      <p:sp>
        <p:nvSpPr>
          <p:cNvPr id="3" name="object 3"/>
          <p:cNvSpPr txBox="1"/>
          <p:nvPr/>
        </p:nvSpPr>
        <p:spPr>
          <a:xfrm>
            <a:off x="547369" y="1499806"/>
            <a:ext cx="8076565" cy="4335289"/>
          </a:xfrm>
          <a:prstGeom prst="rect">
            <a:avLst/>
          </a:prstGeom>
        </p:spPr>
        <p:txBody>
          <a:bodyPr vert="horz" wrap="square" lIns="0" tIns="12700" rIns="0" bIns="0" rtlCol="0">
            <a:spAutoFit/>
          </a:bodyPr>
          <a:lstStyle/>
          <a:p>
            <a:pPr marL="12700">
              <a:lnSpc>
                <a:spcPct val="100000"/>
              </a:lnSpc>
              <a:spcBef>
                <a:spcPts val="100"/>
              </a:spcBef>
            </a:pPr>
            <a:r>
              <a:rPr sz="2200" b="1" spc="-10" dirty="0">
                <a:solidFill>
                  <a:srgbClr val="006FC0"/>
                </a:solidFill>
                <a:latin typeface="Times New Roman"/>
                <a:cs typeface="Times New Roman"/>
              </a:rPr>
              <a:t>Introduction</a:t>
            </a:r>
            <a:endParaRPr sz="2200" dirty="0">
              <a:latin typeface="Times New Roman"/>
              <a:cs typeface="Times New Roman"/>
            </a:endParaRPr>
          </a:p>
          <a:p>
            <a:pPr>
              <a:lnSpc>
                <a:spcPct val="100000"/>
              </a:lnSpc>
              <a:spcBef>
                <a:spcPts val="55"/>
              </a:spcBef>
            </a:pPr>
            <a:endParaRPr sz="2650" dirty="0">
              <a:latin typeface="Times New Roman"/>
              <a:cs typeface="Times New Roman"/>
            </a:endParaRPr>
          </a:p>
          <a:p>
            <a:pPr marL="355600" marR="5080" indent="-343535" algn="just">
              <a:lnSpc>
                <a:spcPct val="117600"/>
              </a:lnSpc>
              <a:buChar char="-"/>
              <a:tabLst>
                <a:tab pos="356235" algn="l"/>
              </a:tabLst>
            </a:pPr>
            <a:r>
              <a:rPr sz="2200" spc="-10" dirty="0">
                <a:latin typeface="Times New Roman"/>
                <a:cs typeface="Times New Roman"/>
              </a:rPr>
              <a:t>BA </a:t>
            </a:r>
            <a:r>
              <a:rPr sz="2200" spc="-5" dirty="0">
                <a:latin typeface="Times New Roman"/>
                <a:cs typeface="Times New Roman"/>
              </a:rPr>
              <a:t>examines </a:t>
            </a:r>
            <a:r>
              <a:rPr sz="2200" spc="-10" dirty="0">
                <a:latin typeface="Times New Roman"/>
                <a:cs typeface="Times New Roman"/>
              </a:rPr>
              <a:t>data </a:t>
            </a:r>
            <a:r>
              <a:rPr sz="2200" spc="-5" dirty="0">
                <a:latin typeface="Times New Roman"/>
                <a:cs typeface="Times New Roman"/>
              </a:rPr>
              <a:t>with </a:t>
            </a:r>
            <a:r>
              <a:rPr sz="2200" dirty="0">
                <a:latin typeface="Times New Roman"/>
                <a:cs typeface="Times New Roman"/>
              </a:rPr>
              <a:t>a </a:t>
            </a:r>
            <a:r>
              <a:rPr sz="2200" spc="-5" dirty="0">
                <a:latin typeface="Times New Roman"/>
                <a:cs typeface="Times New Roman"/>
              </a:rPr>
              <a:t>variety of </a:t>
            </a:r>
            <a:r>
              <a:rPr sz="2200" spc="-10" dirty="0">
                <a:latin typeface="Times New Roman"/>
                <a:cs typeface="Times New Roman"/>
              </a:rPr>
              <a:t>tools </a:t>
            </a:r>
            <a:r>
              <a:rPr sz="2200" spc="20" dirty="0">
                <a:latin typeface="Times New Roman"/>
                <a:cs typeface="Times New Roman"/>
              </a:rPr>
              <a:t>and </a:t>
            </a:r>
            <a:r>
              <a:rPr sz="2200" spc="-5" dirty="0">
                <a:latin typeface="Times New Roman"/>
                <a:cs typeface="Times New Roman"/>
              </a:rPr>
              <a:t>techniques, </a:t>
            </a:r>
            <a:r>
              <a:rPr sz="2200" spc="-10" dirty="0">
                <a:latin typeface="Times New Roman"/>
                <a:cs typeface="Times New Roman"/>
              </a:rPr>
              <a:t>formulates </a:t>
            </a:r>
            <a:r>
              <a:rPr sz="2200" spc="-5" dirty="0">
                <a:latin typeface="Times New Roman"/>
                <a:cs typeface="Times New Roman"/>
              </a:rPr>
              <a:t> </a:t>
            </a:r>
            <a:r>
              <a:rPr sz="2200" spc="-10" dirty="0">
                <a:latin typeface="Times New Roman"/>
                <a:cs typeface="Times New Roman"/>
              </a:rPr>
              <a:t>descriptive, predictive, </a:t>
            </a:r>
            <a:r>
              <a:rPr sz="2200" spc="5" dirty="0">
                <a:latin typeface="Times New Roman"/>
                <a:cs typeface="Times New Roman"/>
              </a:rPr>
              <a:t>and </a:t>
            </a:r>
            <a:r>
              <a:rPr sz="2200" spc="-5" dirty="0">
                <a:latin typeface="Times New Roman"/>
                <a:cs typeface="Times New Roman"/>
              </a:rPr>
              <a:t>prescriptive </a:t>
            </a:r>
            <a:r>
              <a:rPr sz="2200" spc="-10" dirty="0">
                <a:latin typeface="Times New Roman"/>
                <a:cs typeface="Times New Roman"/>
              </a:rPr>
              <a:t>models, </a:t>
            </a:r>
            <a:r>
              <a:rPr sz="2200" spc="5" dirty="0">
                <a:latin typeface="Times New Roman"/>
                <a:cs typeface="Times New Roman"/>
              </a:rPr>
              <a:t>and </a:t>
            </a:r>
            <a:r>
              <a:rPr sz="2200" spc="-5" dirty="0">
                <a:latin typeface="Times New Roman"/>
                <a:cs typeface="Times New Roman"/>
              </a:rPr>
              <a:t>communicates </a:t>
            </a:r>
            <a:r>
              <a:rPr sz="2200" dirty="0">
                <a:latin typeface="Times New Roman"/>
                <a:cs typeface="Times New Roman"/>
              </a:rPr>
              <a:t> </a:t>
            </a:r>
            <a:r>
              <a:rPr sz="2200" spc="-25" dirty="0">
                <a:latin typeface="Times New Roman"/>
                <a:cs typeface="Times New Roman"/>
              </a:rPr>
              <a:t>these</a:t>
            </a:r>
            <a:r>
              <a:rPr sz="2200" spc="70" dirty="0">
                <a:latin typeface="Times New Roman"/>
                <a:cs typeface="Times New Roman"/>
              </a:rPr>
              <a:t> </a:t>
            </a:r>
            <a:r>
              <a:rPr sz="2200" spc="-15" dirty="0">
                <a:latin typeface="Times New Roman"/>
                <a:cs typeface="Times New Roman"/>
              </a:rPr>
              <a:t>results</a:t>
            </a:r>
            <a:r>
              <a:rPr sz="2200" spc="90" dirty="0">
                <a:latin typeface="Times New Roman"/>
                <a:cs typeface="Times New Roman"/>
              </a:rPr>
              <a:t> </a:t>
            </a:r>
            <a:r>
              <a:rPr sz="2200" spc="-10" dirty="0">
                <a:latin typeface="Times New Roman"/>
                <a:cs typeface="Times New Roman"/>
              </a:rPr>
              <a:t>to</a:t>
            </a:r>
            <a:r>
              <a:rPr sz="2200" dirty="0">
                <a:latin typeface="Times New Roman"/>
                <a:cs typeface="Times New Roman"/>
              </a:rPr>
              <a:t> </a:t>
            </a:r>
            <a:r>
              <a:rPr sz="2200" spc="-20" dirty="0">
                <a:latin typeface="Times New Roman"/>
                <a:cs typeface="Times New Roman"/>
              </a:rPr>
              <a:t>organizational</a:t>
            </a:r>
            <a:r>
              <a:rPr sz="2200" spc="204" dirty="0">
                <a:latin typeface="Times New Roman"/>
                <a:cs typeface="Times New Roman"/>
              </a:rPr>
              <a:t> </a:t>
            </a:r>
            <a:r>
              <a:rPr sz="2200" spc="-25" dirty="0">
                <a:latin typeface="Times New Roman"/>
                <a:cs typeface="Times New Roman"/>
              </a:rPr>
              <a:t>decision</a:t>
            </a:r>
            <a:r>
              <a:rPr sz="2200" spc="195" dirty="0">
                <a:latin typeface="Times New Roman"/>
                <a:cs typeface="Times New Roman"/>
              </a:rPr>
              <a:t> </a:t>
            </a:r>
            <a:r>
              <a:rPr sz="2200" spc="-25" dirty="0">
                <a:latin typeface="Times New Roman"/>
                <a:cs typeface="Times New Roman"/>
              </a:rPr>
              <a:t>makers.</a:t>
            </a:r>
            <a:endParaRPr sz="2200" dirty="0">
              <a:latin typeface="Times New Roman"/>
              <a:cs typeface="Times New Roman"/>
            </a:endParaRPr>
          </a:p>
          <a:p>
            <a:pPr marL="355600" marR="11430" indent="-343535" algn="just">
              <a:lnSpc>
                <a:spcPts val="3100"/>
              </a:lnSpc>
              <a:spcBef>
                <a:spcPts val="75"/>
              </a:spcBef>
              <a:buChar char="-"/>
              <a:tabLst>
                <a:tab pos="356235" algn="l"/>
              </a:tabLst>
            </a:pPr>
            <a:r>
              <a:rPr sz="2200" spc="-10" dirty="0">
                <a:latin typeface="Times New Roman"/>
                <a:cs typeface="Times New Roman"/>
              </a:rPr>
              <a:t>BA </a:t>
            </a:r>
            <a:r>
              <a:rPr sz="2200" spc="-5" dirty="0">
                <a:latin typeface="Times New Roman"/>
                <a:cs typeface="Times New Roman"/>
              </a:rPr>
              <a:t>can </a:t>
            </a:r>
            <a:r>
              <a:rPr sz="2200" spc="-10" dirty="0">
                <a:latin typeface="Times New Roman"/>
                <a:cs typeface="Times New Roman"/>
              </a:rPr>
              <a:t>answer </a:t>
            </a:r>
            <a:r>
              <a:rPr sz="2200" spc="-5" dirty="0">
                <a:latin typeface="Times New Roman"/>
                <a:cs typeface="Times New Roman"/>
              </a:rPr>
              <a:t>questions </a:t>
            </a:r>
            <a:r>
              <a:rPr sz="2200" dirty="0">
                <a:latin typeface="Times New Roman"/>
                <a:cs typeface="Times New Roman"/>
              </a:rPr>
              <a:t>such </a:t>
            </a:r>
            <a:r>
              <a:rPr sz="2200" spc="5" dirty="0">
                <a:latin typeface="Times New Roman"/>
                <a:cs typeface="Times New Roman"/>
              </a:rPr>
              <a:t>as: </a:t>
            </a:r>
            <a:r>
              <a:rPr sz="2200" spc="5" dirty="0">
                <a:solidFill>
                  <a:srgbClr val="C00000"/>
                </a:solidFill>
                <a:latin typeface="Times New Roman"/>
                <a:cs typeface="Times New Roman"/>
              </a:rPr>
              <a:t>What </a:t>
            </a:r>
            <a:r>
              <a:rPr sz="2200" spc="-5" dirty="0">
                <a:solidFill>
                  <a:srgbClr val="C00000"/>
                </a:solidFill>
                <a:latin typeface="Times New Roman"/>
                <a:cs typeface="Times New Roman"/>
              </a:rPr>
              <a:t>happened</a:t>
            </a:r>
            <a:r>
              <a:rPr sz="2200" spc="-5" dirty="0">
                <a:latin typeface="Times New Roman"/>
                <a:cs typeface="Times New Roman"/>
              </a:rPr>
              <a:t>, </a:t>
            </a:r>
            <a:r>
              <a:rPr sz="2200" spc="-5" dirty="0">
                <a:solidFill>
                  <a:srgbClr val="92D050"/>
                </a:solidFill>
                <a:latin typeface="Times New Roman"/>
                <a:cs typeface="Times New Roman"/>
              </a:rPr>
              <a:t>how </a:t>
            </a:r>
            <a:r>
              <a:rPr sz="2200" spc="-10" dirty="0">
                <a:solidFill>
                  <a:srgbClr val="92D050"/>
                </a:solidFill>
                <a:latin typeface="Times New Roman"/>
                <a:cs typeface="Times New Roman"/>
              </a:rPr>
              <a:t>many</a:t>
            </a:r>
            <a:r>
              <a:rPr sz="2200" spc="-10" dirty="0">
                <a:latin typeface="Times New Roman"/>
                <a:cs typeface="Times New Roman"/>
              </a:rPr>
              <a:t>, </a:t>
            </a:r>
            <a:r>
              <a:rPr sz="2200" spc="-5" dirty="0">
                <a:solidFill>
                  <a:srgbClr val="FF0000"/>
                </a:solidFill>
                <a:latin typeface="Times New Roman"/>
                <a:cs typeface="Times New Roman"/>
              </a:rPr>
              <a:t>how </a:t>
            </a:r>
            <a:r>
              <a:rPr sz="2200" dirty="0">
                <a:solidFill>
                  <a:srgbClr val="FF0000"/>
                </a:solidFill>
                <a:latin typeface="Times New Roman"/>
                <a:cs typeface="Times New Roman"/>
              </a:rPr>
              <a:t> </a:t>
            </a:r>
            <a:r>
              <a:rPr sz="2200" spc="-15" dirty="0">
                <a:solidFill>
                  <a:srgbClr val="FF0000"/>
                </a:solidFill>
                <a:latin typeface="Times New Roman"/>
                <a:cs typeface="Times New Roman"/>
              </a:rPr>
              <a:t>often</a:t>
            </a:r>
            <a:r>
              <a:rPr sz="2200" spc="-15" dirty="0">
                <a:latin typeface="Times New Roman"/>
                <a:cs typeface="Times New Roman"/>
              </a:rPr>
              <a:t>,</a:t>
            </a:r>
            <a:r>
              <a:rPr sz="2200" spc="-10" dirty="0">
                <a:latin typeface="Times New Roman"/>
                <a:cs typeface="Times New Roman"/>
              </a:rPr>
              <a:t> </a:t>
            </a:r>
            <a:r>
              <a:rPr sz="2200" spc="5" dirty="0">
                <a:solidFill>
                  <a:srgbClr val="00AF50"/>
                </a:solidFill>
                <a:latin typeface="Times New Roman"/>
                <a:cs typeface="Times New Roman"/>
              </a:rPr>
              <a:t>where</a:t>
            </a:r>
            <a:r>
              <a:rPr sz="2200" spc="10" dirty="0">
                <a:solidFill>
                  <a:srgbClr val="00AF50"/>
                </a:solidFill>
                <a:latin typeface="Times New Roman"/>
                <a:cs typeface="Times New Roman"/>
              </a:rPr>
              <a:t> the</a:t>
            </a:r>
            <a:r>
              <a:rPr sz="2200" spc="15" dirty="0">
                <a:solidFill>
                  <a:srgbClr val="00AF50"/>
                </a:solidFill>
                <a:latin typeface="Times New Roman"/>
                <a:cs typeface="Times New Roman"/>
              </a:rPr>
              <a:t> </a:t>
            </a:r>
            <a:r>
              <a:rPr sz="2200" spc="-5" dirty="0">
                <a:solidFill>
                  <a:srgbClr val="00AF50"/>
                </a:solidFill>
                <a:latin typeface="Times New Roman"/>
                <a:cs typeface="Times New Roman"/>
              </a:rPr>
              <a:t>problem</a:t>
            </a:r>
            <a:r>
              <a:rPr sz="2200" dirty="0">
                <a:solidFill>
                  <a:srgbClr val="00AF50"/>
                </a:solidFill>
                <a:latin typeface="Times New Roman"/>
                <a:cs typeface="Times New Roman"/>
              </a:rPr>
              <a:t> </a:t>
            </a:r>
            <a:r>
              <a:rPr sz="2200" spc="5" dirty="0">
                <a:solidFill>
                  <a:srgbClr val="00AF50"/>
                </a:solidFill>
                <a:latin typeface="Times New Roman"/>
                <a:cs typeface="Times New Roman"/>
              </a:rPr>
              <a:t>is</a:t>
            </a:r>
            <a:r>
              <a:rPr sz="2200" spc="5" dirty="0">
                <a:latin typeface="Times New Roman"/>
                <a:cs typeface="Times New Roman"/>
              </a:rPr>
              <a:t>,</a:t>
            </a:r>
            <a:r>
              <a:rPr sz="2200" spc="10" dirty="0">
                <a:latin typeface="Times New Roman"/>
                <a:cs typeface="Times New Roman"/>
              </a:rPr>
              <a:t> </a:t>
            </a:r>
            <a:r>
              <a:rPr sz="2200" dirty="0">
                <a:solidFill>
                  <a:srgbClr val="006FC0"/>
                </a:solidFill>
                <a:latin typeface="Times New Roman"/>
                <a:cs typeface="Times New Roman"/>
              </a:rPr>
              <a:t>what</a:t>
            </a:r>
            <a:r>
              <a:rPr sz="2200" spc="5" dirty="0">
                <a:solidFill>
                  <a:srgbClr val="006FC0"/>
                </a:solidFill>
                <a:latin typeface="Times New Roman"/>
                <a:cs typeface="Times New Roman"/>
              </a:rPr>
              <a:t> </a:t>
            </a:r>
            <a:r>
              <a:rPr sz="2200" spc="-10" dirty="0">
                <a:solidFill>
                  <a:srgbClr val="006FC0"/>
                </a:solidFill>
                <a:latin typeface="Times New Roman"/>
                <a:cs typeface="Times New Roman"/>
              </a:rPr>
              <a:t>actions</a:t>
            </a:r>
            <a:r>
              <a:rPr sz="2200" spc="-5" dirty="0">
                <a:solidFill>
                  <a:srgbClr val="006FC0"/>
                </a:solidFill>
                <a:latin typeface="Times New Roman"/>
                <a:cs typeface="Times New Roman"/>
              </a:rPr>
              <a:t> </a:t>
            </a:r>
            <a:r>
              <a:rPr sz="2200" spc="10" dirty="0">
                <a:solidFill>
                  <a:srgbClr val="006FC0"/>
                </a:solidFill>
                <a:latin typeface="Times New Roman"/>
                <a:cs typeface="Times New Roman"/>
              </a:rPr>
              <a:t>are</a:t>
            </a:r>
            <a:r>
              <a:rPr sz="2200" spc="15" dirty="0">
                <a:solidFill>
                  <a:srgbClr val="006FC0"/>
                </a:solidFill>
                <a:latin typeface="Times New Roman"/>
                <a:cs typeface="Times New Roman"/>
              </a:rPr>
              <a:t> </a:t>
            </a:r>
            <a:r>
              <a:rPr sz="2200" spc="-5" dirty="0">
                <a:solidFill>
                  <a:srgbClr val="006FC0"/>
                </a:solidFill>
                <a:latin typeface="Times New Roman"/>
                <a:cs typeface="Times New Roman"/>
              </a:rPr>
              <a:t>needed</a:t>
            </a:r>
            <a:r>
              <a:rPr sz="2200" spc="-5" dirty="0">
                <a:latin typeface="Times New Roman"/>
                <a:cs typeface="Times New Roman"/>
              </a:rPr>
              <a:t>,</a:t>
            </a:r>
            <a:r>
              <a:rPr sz="2200" dirty="0">
                <a:latin typeface="Times New Roman"/>
                <a:cs typeface="Times New Roman"/>
              </a:rPr>
              <a:t> </a:t>
            </a:r>
            <a:r>
              <a:rPr sz="2200" spc="15" dirty="0">
                <a:solidFill>
                  <a:srgbClr val="EE8500"/>
                </a:solidFill>
                <a:latin typeface="Times New Roman"/>
                <a:cs typeface="Times New Roman"/>
              </a:rPr>
              <a:t>why</a:t>
            </a:r>
            <a:r>
              <a:rPr sz="2200" spc="20" dirty="0">
                <a:solidFill>
                  <a:srgbClr val="EE8500"/>
                </a:solidFill>
                <a:latin typeface="Times New Roman"/>
                <a:cs typeface="Times New Roman"/>
              </a:rPr>
              <a:t> </a:t>
            </a:r>
            <a:r>
              <a:rPr sz="2200" spc="-5" dirty="0">
                <a:solidFill>
                  <a:srgbClr val="EE8500"/>
                </a:solidFill>
                <a:latin typeface="Times New Roman"/>
                <a:cs typeface="Times New Roman"/>
              </a:rPr>
              <a:t>is</a:t>
            </a:r>
            <a:r>
              <a:rPr sz="2200" spc="490" dirty="0">
                <a:solidFill>
                  <a:srgbClr val="EE8500"/>
                </a:solidFill>
                <a:latin typeface="Times New Roman"/>
                <a:cs typeface="Times New Roman"/>
              </a:rPr>
              <a:t> </a:t>
            </a:r>
            <a:r>
              <a:rPr sz="2200" spc="-5" dirty="0">
                <a:solidFill>
                  <a:srgbClr val="EE8500"/>
                </a:solidFill>
                <a:latin typeface="Times New Roman"/>
                <a:cs typeface="Times New Roman"/>
              </a:rPr>
              <a:t>this </a:t>
            </a:r>
            <a:r>
              <a:rPr sz="2200" dirty="0">
                <a:solidFill>
                  <a:srgbClr val="EE8500"/>
                </a:solidFill>
                <a:latin typeface="Times New Roman"/>
                <a:cs typeface="Times New Roman"/>
              </a:rPr>
              <a:t> </a:t>
            </a:r>
            <a:r>
              <a:rPr sz="2200" spc="-5" dirty="0">
                <a:solidFill>
                  <a:srgbClr val="EE8500"/>
                </a:solidFill>
                <a:latin typeface="Times New Roman"/>
                <a:cs typeface="Times New Roman"/>
              </a:rPr>
              <a:t>happening</a:t>
            </a:r>
            <a:r>
              <a:rPr sz="2200" spc="-5" dirty="0">
                <a:latin typeface="Times New Roman"/>
                <a:cs typeface="Times New Roman"/>
              </a:rPr>
              <a:t>, </a:t>
            </a:r>
            <a:r>
              <a:rPr sz="2200" dirty="0">
                <a:solidFill>
                  <a:srgbClr val="001F5F"/>
                </a:solidFill>
                <a:latin typeface="Times New Roman"/>
                <a:cs typeface="Times New Roman"/>
              </a:rPr>
              <a:t>what </a:t>
            </a:r>
            <a:r>
              <a:rPr sz="2200" spc="-5" dirty="0">
                <a:solidFill>
                  <a:srgbClr val="001F5F"/>
                </a:solidFill>
                <a:latin typeface="Times New Roman"/>
                <a:cs typeface="Times New Roman"/>
              </a:rPr>
              <a:t>will </a:t>
            </a:r>
            <a:r>
              <a:rPr sz="2200" spc="-10" dirty="0">
                <a:solidFill>
                  <a:srgbClr val="001F5F"/>
                </a:solidFill>
                <a:latin typeface="Times New Roman"/>
                <a:cs typeface="Times New Roman"/>
              </a:rPr>
              <a:t>happen</a:t>
            </a:r>
            <a:r>
              <a:rPr sz="2200" spc="-5" dirty="0">
                <a:solidFill>
                  <a:srgbClr val="001F5F"/>
                </a:solidFill>
                <a:latin typeface="Times New Roman"/>
                <a:cs typeface="Times New Roman"/>
              </a:rPr>
              <a:t> </a:t>
            </a:r>
            <a:r>
              <a:rPr sz="2200" spc="20" dirty="0">
                <a:solidFill>
                  <a:srgbClr val="001F5F"/>
                </a:solidFill>
                <a:latin typeface="Times New Roman"/>
                <a:cs typeface="Times New Roman"/>
              </a:rPr>
              <a:t>if </a:t>
            </a:r>
            <a:r>
              <a:rPr sz="2200" spc="5" dirty="0">
                <a:solidFill>
                  <a:srgbClr val="001F5F"/>
                </a:solidFill>
                <a:latin typeface="Times New Roman"/>
                <a:cs typeface="Times New Roman"/>
              </a:rPr>
              <a:t>these </a:t>
            </a:r>
            <a:r>
              <a:rPr sz="2200" spc="-5" dirty="0">
                <a:solidFill>
                  <a:srgbClr val="001F5F"/>
                </a:solidFill>
                <a:latin typeface="Times New Roman"/>
                <a:cs typeface="Times New Roman"/>
              </a:rPr>
              <a:t>trends</a:t>
            </a:r>
            <a:r>
              <a:rPr sz="2200" dirty="0">
                <a:solidFill>
                  <a:srgbClr val="001F5F"/>
                </a:solidFill>
                <a:latin typeface="Times New Roman"/>
                <a:cs typeface="Times New Roman"/>
              </a:rPr>
              <a:t> </a:t>
            </a:r>
            <a:r>
              <a:rPr sz="2200" spc="-15" dirty="0">
                <a:solidFill>
                  <a:srgbClr val="001F5F"/>
                </a:solidFill>
                <a:latin typeface="Times New Roman"/>
                <a:cs typeface="Times New Roman"/>
              </a:rPr>
              <a:t>continue</a:t>
            </a:r>
            <a:r>
              <a:rPr sz="2200" spc="-15" dirty="0">
                <a:latin typeface="Times New Roman"/>
                <a:cs typeface="Times New Roman"/>
              </a:rPr>
              <a:t>,</a:t>
            </a:r>
            <a:r>
              <a:rPr sz="2200" spc="470" dirty="0">
                <a:latin typeface="Times New Roman"/>
                <a:cs typeface="Times New Roman"/>
              </a:rPr>
              <a:t> </a:t>
            </a:r>
            <a:r>
              <a:rPr sz="2200" dirty="0">
                <a:solidFill>
                  <a:srgbClr val="929F00"/>
                </a:solidFill>
                <a:latin typeface="Times New Roman"/>
                <a:cs typeface="Times New Roman"/>
              </a:rPr>
              <a:t>what </a:t>
            </a:r>
            <a:r>
              <a:rPr sz="2200" spc="-5" dirty="0">
                <a:solidFill>
                  <a:srgbClr val="929F00"/>
                </a:solidFill>
                <a:latin typeface="Times New Roman"/>
                <a:cs typeface="Times New Roman"/>
              </a:rPr>
              <a:t>will </a:t>
            </a:r>
            <a:r>
              <a:rPr sz="2200" spc="-10" dirty="0">
                <a:solidFill>
                  <a:srgbClr val="929F00"/>
                </a:solidFill>
                <a:latin typeface="Times New Roman"/>
                <a:cs typeface="Times New Roman"/>
              </a:rPr>
              <a:t>happen </a:t>
            </a:r>
            <a:r>
              <a:rPr sz="2200" spc="-5" dirty="0">
                <a:solidFill>
                  <a:srgbClr val="929F00"/>
                </a:solidFill>
                <a:latin typeface="Times New Roman"/>
                <a:cs typeface="Times New Roman"/>
              </a:rPr>
              <a:t> </a:t>
            </a:r>
            <a:r>
              <a:rPr sz="2200" spc="-15" dirty="0">
                <a:solidFill>
                  <a:srgbClr val="929F00"/>
                </a:solidFill>
                <a:latin typeface="Times New Roman"/>
                <a:cs typeface="Times New Roman"/>
              </a:rPr>
              <a:t>next, </a:t>
            </a:r>
            <a:r>
              <a:rPr sz="2200" dirty="0">
                <a:solidFill>
                  <a:srgbClr val="CC3399"/>
                </a:solidFill>
                <a:latin typeface="Times New Roman"/>
                <a:cs typeface="Times New Roman"/>
              </a:rPr>
              <a:t>what </a:t>
            </a:r>
            <a:r>
              <a:rPr sz="2200" spc="-5" dirty="0">
                <a:solidFill>
                  <a:srgbClr val="CC3399"/>
                </a:solidFill>
                <a:latin typeface="Times New Roman"/>
                <a:cs typeface="Times New Roman"/>
              </a:rPr>
              <a:t>is </a:t>
            </a:r>
            <a:r>
              <a:rPr sz="2200" spc="10" dirty="0">
                <a:solidFill>
                  <a:srgbClr val="CC3399"/>
                </a:solidFill>
                <a:latin typeface="Times New Roman"/>
                <a:cs typeface="Times New Roman"/>
              </a:rPr>
              <a:t>the </a:t>
            </a:r>
            <a:r>
              <a:rPr sz="2200" spc="5" dirty="0">
                <a:solidFill>
                  <a:srgbClr val="CC3399"/>
                </a:solidFill>
                <a:latin typeface="Times New Roman"/>
                <a:cs typeface="Times New Roman"/>
              </a:rPr>
              <a:t>best </a:t>
            </a:r>
            <a:r>
              <a:rPr sz="2200" spc="-10" dirty="0">
                <a:solidFill>
                  <a:srgbClr val="CC3399"/>
                </a:solidFill>
                <a:latin typeface="Times New Roman"/>
                <a:cs typeface="Times New Roman"/>
              </a:rPr>
              <a:t>(or </a:t>
            </a:r>
            <a:r>
              <a:rPr sz="2200" spc="-5" dirty="0">
                <a:solidFill>
                  <a:srgbClr val="CC3399"/>
                </a:solidFill>
                <a:latin typeface="Times New Roman"/>
                <a:cs typeface="Times New Roman"/>
              </a:rPr>
              <a:t>worst) </a:t>
            </a:r>
            <a:r>
              <a:rPr sz="2200" dirty="0">
                <a:solidFill>
                  <a:srgbClr val="CC3399"/>
                </a:solidFill>
                <a:latin typeface="Times New Roman"/>
                <a:cs typeface="Times New Roman"/>
              </a:rPr>
              <a:t>that </a:t>
            </a:r>
            <a:r>
              <a:rPr sz="2200" spc="-15" dirty="0">
                <a:solidFill>
                  <a:srgbClr val="CC3399"/>
                </a:solidFill>
                <a:latin typeface="Times New Roman"/>
                <a:cs typeface="Times New Roman"/>
              </a:rPr>
              <a:t>can </a:t>
            </a:r>
            <a:r>
              <a:rPr sz="2200" dirty="0">
                <a:solidFill>
                  <a:srgbClr val="CC3399"/>
                </a:solidFill>
                <a:latin typeface="Times New Roman"/>
                <a:cs typeface="Times New Roman"/>
              </a:rPr>
              <a:t>happen</a:t>
            </a:r>
            <a:r>
              <a:rPr sz="2200" dirty="0">
                <a:latin typeface="Times New Roman"/>
                <a:cs typeface="Times New Roman"/>
              </a:rPr>
              <a:t>, and </a:t>
            </a:r>
            <a:r>
              <a:rPr sz="2200" dirty="0">
                <a:solidFill>
                  <a:srgbClr val="0000FF"/>
                </a:solidFill>
                <a:latin typeface="Times New Roman"/>
                <a:cs typeface="Times New Roman"/>
              </a:rPr>
              <a:t>what actions </a:t>
            </a:r>
            <a:r>
              <a:rPr sz="2200" spc="-10" dirty="0">
                <a:solidFill>
                  <a:srgbClr val="0000FF"/>
                </a:solidFill>
                <a:latin typeface="Times New Roman"/>
                <a:cs typeface="Times New Roman"/>
              </a:rPr>
              <a:t>should </a:t>
            </a:r>
            <a:r>
              <a:rPr sz="2200" spc="-5" dirty="0">
                <a:solidFill>
                  <a:srgbClr val="0000FF"/>
                </a:solidFill>
                <a:latin typeface="Times New Roman"/>
                <a:cs typeface="Times New Roman"/>
              </a:rPr>
              <a:t> the</a:t>
            </a:r>
            <a:r>
              <a:rPr sz="2200" spc="10" dirty="0">
                <a:solidFill>
                  <a:srgbClr val="0000FF"/>
                </a:solidFill>
                <a:latin typeface="Times New Roman"/>
                <a:cs typeface="Times New Roman"/>
              </a:rPr>
              <a:t> </a:t>
            </a:r>
            <a:r>
              <a:rPr sz="2200" spc="-15" dirty="0">
                <a:solidFill>
                  <a:srgbClr val="0000FF"/>
                </a:solidFill>
                <a:latin typeface="Times New Roman"/>
                <a:cs typeface="Times New Roman"/>
              </a:rPr>
              <a:t>organization</a:t>
            </a:r>
            <a:r>
              <a:rPr sz="2200" spc="110" dirty="0">
                <a:solidFill>
                  <a:srgbClr val="0000FF"/>
                </a:solidFill>
                <a:latin typeface="Times New Roman"/>
                <a:cs typeface="Times New Roman"/>
              </a:rPr>
              <a:t> </a:t>
            </a:r>
            <a:r>
              <a:rPr sz="2200" spc="-5" dirty="0">
                <a:solidFill>
                  <a:srgbClr val="0000FF"/>
                </a:solidFill>
                <a:latin typeface="Times New Roman"/>
                <a:cs typeface="Times New Roman"/>
              </a:rPr>
              <a:t>take</a:t>
            </a:r>
            <a:r>
              <a:rPr sz="2200" spc="10" dirty="0">
                <a:solidFill>
                  <a:srgbClr val="0000FF"/>
                </a:solidFill>
                <a:latin typeface="Times New Roman"/>
                <a:cs typeface="Times New Roman"/>
              </a:rPr>
              <a:t> </a:t>
            </a:r>
            <a:r>
              <a:rPr sz="2200" spc="-5" dirty="0">
                <a:solidFill>
                  <a:srgbClr val="0000FF"/>
                </a:solidFill>
                <a:latin typeface="Times New Roman"/>
                <a:cs typeface="Times New Roman"/>
              </a:rPr>
              <a:t>to </a:t>
            </a:r>
            <a:r>
              <a:rPr sz="2200" spc="-20" dirty="0">
                <a:solidFill>
                  <a:srgbClr val="0000FF"/>
                </a:solidFill>
                <a:latin typeface="Times New Roman"/>
                <a:cs typeface="Times New Roman"/>
              </a:rPr>
              <a:t>achieve</a:t>
            </a:r>
            <a:r>
              <a:rPr sz="2200" spc="120" dirty="0">
                <a:solidFill>
                  <a:srgbClr val="0000FF"/>
                </a:solidFill>
                <a:latin typeface="Times New Roman"/>
                <a:cs typeface="Times New Roman"/>
              </a:rPr>
              <a:t> </a:t>
            </a:r>
            <a:r>
              <a:rPr sz="2200" spc="-20" dirty="0">
                <a:solidFill>
                  <a:srgbClr val="0000FF"/>
                </a:solidFill>
                <a:latin typeface="Times New Roman"/>
                <a:cs typeface="Times New Roman"/>
              </a:rPr>
              <a:t>various</a:t>
            </a:r>
            <a:r>
              <a:rPr sz="2200" spc="80" dirty="0">
                <a:solidFill>
                  <a:srgbClr val="0000FF"/>
                </a:solidFill>
                <a:latin typeface="Times New Roman"/>
                <a:cs typeface="Times New Roman"/>
              </a:rPr>
              <a:t> </a:t>
            </a:r>
            <a:r>
              <a:rPr sz="2200" spc="-15" dirty="0">
                <a:solidFill>
                  <a:srgbClr val="0000FF"/>
                </a:solidFill>
                <a:latin typeface="Times New Roman"/>
                <a:cs typeface="Times New Roman"/>
              </a:rPr>
              <a:t>successful</a:t>
            </a:r>
            <a:r>
              <a:rPr sz="2200" spc="100" dirty="0">
                <a:solidFill>
                  <a:srgbClr val="0000FF"/>
                </a:solidFill>
                <a:latin typeface="Times New Roman"/>
                <a:cs typeface="Times New Roman"/>
              </a:rPr>
              <a:t> </a:t>
            </a:r>
            <a:r>
              <a:rPr sz="2200" spc="-5" dirty="0">
                <a:solidFill>
                  <a:srgbClr val="0000FF"/>
                </a:solidFill>
                <a:latin typeface="Times New Roman"/>
                <a:cs typeface="Times New Roman"/>
              </a:rPr>
              <a:t>business</a:t>
            </a:r>
            <a:r>
              <a:rPr sz="2200" spc="25" dirty="0">
                <a:solidFill>
                  <a:srgbClr val="0000FF"/>
                </a:solidFill>
                <a:latin typeface="Times New Roman"/>
                <a:cs typeface="Times New Roman"/>
              </a:rPr>
              <a:t> </a:t>
            </a:r>
            <a:r>
              <a:rPr sz="2200" spc="-20" dirty="0">
                <a:solidFill>
                  <a:srgbClr val="0000FF"/>
                </a:solidFill>
                <a:latin typeface="Times New Roman"/>
                <a:cs typeface="Times New Roman"/>
              </a:rPr>
              <a:t>outcomes?</a:t>
            </a:r>
            <a:endParaRPr sz="2200" dirty="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3629025"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AF50"/>
                </a:solidFill>
                <a:latin typeface="Times New Roman"/>
                <a:cs typeface="Times New Roman"/>
              </a:rPr>
              <a:t>Business</a:t>
            </a:r>
            <a:r>
              <a:rPr sz="3200" b="1" spc="-85" dirty="0">
                <a:solidFill>
                  <a:srgbClr val="00AF50"/>
                </a:solidFill>
                <a:latin typeface="Times New Roman"/>
                <a:cs typeface="Times New Roman"/>
              </a:rPr>
              <a:t> </a:t>
            </a:r>
            <a:r>
              <a:rPr sz="3200" b="1" spc="-5" dirty="0">
                <a:solidFill>
                  <a:srgbClr val="00AF50"/>
                </a:solidFill>
                <a:latin typeface="Times New Roman"/>
                <a:cs typeface="Times New Roman"/>
              </a:rPr>
              <a:t>Intelligence</a:t>
            </a:r>
            <a:endParaRPr sz="3200">
              <a:latin typeface="Times New Roman"/>
              <a:cs typeface="Times New Roman"/>
            </a:endParaRPr>
          </a:p>
        </p:txBody>
      </p:sp>
      <p:sp>
        <p:nvSpPr>
          <p:cNvPr id="3" name="object 3"/>
          <p:cNvSpPr txBox="1"/>
          <p:nvPr/>
        </p:nvSpPr>
        <p:spPr>
          <a:xfrm>
            <a:off x="547369" y="1499806"/>
            <a:ext cx="8074659" cy="2726055"/>
          </a:xfrm>
          <a:prstGeom prst="rect">
            <a:avLst/>
          </a:prstGeom>
        </p:spPr>
        <p:txBody>
          <a:bodyPr vert="horz" wrap="square" lIns="0" tIns="12700" rIns="0" bIns="0" rtlCol="0">
            <a:spAutoFit/>
          </a:bodyPr>
          <a:lstStyle/>
          <a:p>
            <a:pPr marL="12700">
              <a:lnSpc>
                <a:spcPct val="100000"/>
              </a:lnSpc>
              <a:spcBef>
                <a:spcPts val="100"/>
              </a:spcBef>
            </a:pPr>
            <a:r>
              <a:rPr sz="2200" b="1" spc="-10" dirty="0">
                <a:solidFill>
                  <a:srgbClr val="006FC0"/>
                </a:solidFill>
                <a:latin typeface="Times New Roman"/>
                <a:cs typeface="Times New Roman"/>
              </a:rPr>
              <a:t>Introduction</a:t>
            </a:r>
            <a:endParaRPr sz="2200">
              <a:latin typeface="Times New Roman"/>
              <a:cs typeface="Times New Roman"/>
            </a:endParaRPr>
          </a:p>
          <a:p>
            <a:pPr>
              <a:lnSpc>
                <a:spcPct val="100000"/>
              </a:lnSpc>
              <a:spcBef>
                <a:spcPts val="55"/>
              </a:spcBef>
            </a:pPr>
            <a:endParaRPr sz="2650">
              <a:latin typeface="Times New Roman"/>
              <a:cs typeface="Times New Roman"/>
            </a:endParaRPr>
          </a:p>
          <a:p>
            <a:pPr marL="355600" marR="5080" indent="-343535" algn="just">
              <a:lnSpc>
                <a:spcPct val="117600"/>
              </a:lnSpc>
              <a:buClr>
                <a:srgbClr val="000000"/>
              </a:buClr>
              <a:buFont typeface="Times New Roman"/>
              <a:buChar char="-"/>
              <a:tabLst>
                <a:tab pos="356235" algn="l"/>
              </a:tabLst>
            </a:pPr>
            <a:r>
              <a:rPr sz="2200" b="1" spc="-15" dirty="0">
                <a:solidFill>
                  <a:srgbClr val="CC3399"/>
                </a:solidFill>
                <a:latin typeface="Times New Roman"/>
                <a:cs typeface="Times New Roman"/>
              </a:rPr>
              <a:t>Business </a:t>
            </a:r>
            <a:r>
              <a:rPr sz="2200" b="1" spc="-5" dirty="0">
                <a:solidFill>
                  <a:srgbClr val="CC3399"/>
                </a:solidFill>
                <a:latin typeface="Times New Roman"/>
                <a:cs typeface="Times New Roman"/>
              </a:rPr>
              <a:t>intelligence </a:t>
            </a:r>
            <a:r>
              <a:rPr sz="2200" b="1" spc="10" dirty="0">
                <a:solidFill>
                  <a:srgbClr val="CC3399"/>
                </a:solidFill>
                <a:latin typeface="Times New Roman"/>
                <a:cs typeface="Times New Roman"/>
              </a:rPr>
              <a:t>(BI) </a:t>
            </a:r>
            <a:r>
              <a:rPr sz="2200" spc="-15" dirty="0">
                <a:latin typeface="Times New Roman"/>
                <a:cs typeface="Times New Roman"/>
              </a:rPr>
              <a:t>has been </a:t>
            </a:r>
            <a:r>
              <a:rPr sz="2200" spc="-5" dirty="0">
                <a:latin typeface="Times New Roman"/>
                <a:cs typeface="Times New Roman"/>
              </a:rPr>
              <a:t>defined </a:t>
            </a:r>
            <a:r>
              <a:rPr sz="2200" spc="10" dirty="0">
                <a:latin typeface="Times New Roman"/>
                <a:cs typeface="Times New Roman"/>
              </a:rPr>
              <a:t>as </a:t>
            </a:r>
            <a:r>
              <a:rPr sz="2200" dirty="0">
                <a:latin typeface="Times New Roman"/>
                <a:cs typeface="Times New Roman"/>
              </a:rPr>
              <a:t>a </a:t>
            </a:r>
            <a:r>
              <a:rPr sz="2200" spc="-5" dirty="0">
                <a:latin typeface="Times New Roman"/>
                <a:cs typeface="Times New Roman"/>
              </a:rPr>
              <a:t>broad </a:t>
            </a:r>
            <a:r>
              <a:rPr sz="2200" dirty="0">
                <a:latin typeface="Times New Roman"/>
                <a:cs typeface="Times New Roman"/>
              </a:rPr>
              <a:t>category </a:t>
            </a:r>
            <a:r>
              <a:rPr sz="2200" spc="-5" dirty="0">
                <a:latin typeface="Times New Roman"/>
                <a:cs typeface="Times New Roman"/>
              </a:rPr>
              <a:t>of </a:t>
            </a:r>
            <a:r>
              <a:rPr sz="2200" dirty="0">
                <a:latin typeface="Times New Roman"/>
                <a:cs typeface="Times New Roman"/>
              </a:rPr>
              <a:t> </a:t>
            </a:r>
            <a:r>
              <a:rPr sz="2200" spc="-5" dirty="0">
                <a:latin typeface="Times New Roman"/>
                <a:cs typeface="Times New Roman"/>
              </a:rPr>
              <a:t>applications,</a:t>
            </a:r>
            <a:r>
              <a:rPr sz="2200" dirty="0">
                <a:latin typeface="Times New Roman"/>
                <a:cs typeface="Times New Roman"/>
              </a:rPr>
              <a:t> </a:t>
            </a:r>
            <a:r>
              <a:rPr sz="2200" spc="-5" dirty="0">
                <a:latin typeface="Times New Roman"/>
                <a:cs typeface="Times New Roman"/>
              </a:rPr>
              <a:t>technologies,</a:t>
            </a:r>
            <a:r>
              <a:rPr sz="2200" dirty="0">
                <a:latin typeface="Times New Roman"/>
                <a:cs typeface="Times New Roman"/>
              </a:rPr>
              <a:t> </a:t>
            </a:r>
            <a:r>
              <a:rPr sz="2200" spc="5" dirty="0">
                <a:latin typeface="Times New Roman"/>
                <a:cs typeface="Times New Roman"/>
              </a:rPr>
              <a:t>and</a:t>
            </a:r>
            <a:r>
              <a:rPr sz="2200" spc="10" dirty="0">
                <a:latin typeface="Times New Roman"/>
                <a:cs typeface="Times New Roman"/>
              </a:rPr>
              <a:t> </a:t>
            </a:r>
            <a:r>
              <a:rPr sz="2200" spc="-15" dirty="0">
                <a:latin typeface="Times New Roman"/>
                <a:cs typeface="Times New Roman"/>
              </a:rPr>
              <a:t>processes</a:t>
            </a:r>
            <a:r>
              <a:rPr sz="2200" spc="-10" dirty="0">
                <a:latin typeface="Times New Roman"/>
                <a:cs typeface="Times New Roman"/>
              </a:rPr>
              <a:t> </a:t>
            </a:r>
            <a:r>
              <a:rPr sz="2200" spc="-15" dirty="0">
                <a:latin typeface="Times New Roman"/>
                <a:cs typeface="Times New Roman"/>
              </a:rPr>
              <a:t>for</a:t>
            </a:r>
            <a:r>
              <a:rPr sz="2200" spc="-10" dirty="0">
                <a:latin typeface="Times New Roman"/>
                <a:cs typeface="Times New Roman"/>
              </a:rPr>
              <a:t> </a:t>
            </a:r>
            <a:r>
              <a:rPr sz="2200" spc="-5" dirty="0">
                <a:latin typeface="Times New Roman"/>
                <a:cs typeface="Times New Roman"/>
              </a:rPr>
              <a:t>gathering,</a:t>
            </a:r>
            <a:r>
              <a:rPr sz="2200" dirty="0">
                <a:latin typeface="Times New Roman"/>
                <a:cs typeface="Times New Roman"/>
              </a:rPr>
              <a:t> </a:t>
            </a:r>
            <a:r>
              <a:rPr sz="2200" spc="-5" dirty="0">
                <a:latin typeface="Times New Roman"/>
                <a:cs typeface="Times New Roman"/>
              </a:rPr>
              <a:t>storing, </a:t>
            </a:r>
            <a:r>
              <a:rPr sz="2200" dirty="0">
                <a:latin typeface="Times New Roman"/>
                <a:cs typeface="Times New Roman"/>
              </a:rPr>
              <a:t> </a:t>
            </a:r>
            <a:r>
              <a:rPr sz="2200" spc="-15" dirty="0">
                <a:latin typeface="Times New Roman"/>
                <a:cs typeface="Times New Roman"/>
              </a:rPr>
              <a:t>accessing, </a:t>
            </a:r>
            <a:r>
              <a:rPr sz="2200" spc="20" dirty="0">
                <a:latin typeface="Times New Roman"/>
                <a:cs typeface="Times New Roman"/>
              </a:rPr>
              <a:t>and </a:t>
            </a:r>
            <a:r>
              <a:rPr sz="2200" dirty="0">
                <a:latin typeface="Times New Roman"/>
                <a:cs typeface="Times New Roman"/>
              </a:rPr>
              <a:t>analyzing </a:t>
            </a:r>
            <a:r>
              <a:rPr sz="2200" spc="-10" dirty="0">
                <a:latin typeface="Times New Roman"/>
                <a:cs typeface="Times New Roman"/>
              </a:rPr>
              <a:t>data </a:t>
            </a:r>
            <a:r>
              <a:rPr sz="2200" spc="15" dirty="0">
                <a:latin typeface="Times New Roman"/>
                <a:cs typeface="Times New Roman"/>
              </a:rPr>
              <a:t>to </a:t>
            </a:r>
            <a:r>
              <a:rPr sz="2200" dirty="0">
                <a:latin typeface="Times New Roman"/>
                <a:cs typeface="Times New Roman"/>
              </a:rPr>
              <a:t>help </a:t>
            </a:r>
            <a:r>
              <a:rPr sz="2200" spc="-5" dirty="0">
                <a:latin typeface="Times New Roman"/>
                <a:cs typeface="Times New Roman"/>
              </a:rPr>
              <a:t>business </a:t>
            </a:r>
            <a:r>
              <a:rPr sz="2200" spc="-20" dirty="0">
                <a:latin typeface="Times New Roman"/>
                <a:cs typeface="Times New Roman"/>
              </a:rPr>
              <a:t>users</a:t>
            </a:r>
            <a:r>
              <a:rPr sz="2200" spc="-15" dirty="0">
                <a:latin typeface="Times New Roman"/>
                <a:cs typeface="Times New Roman"/>
              </a:rPr>
              <a:t> make </a:t>
            </a:r>
            <a:r>
              <a:rPr sz="2200" dirty="0">
                <a:latin typeface="Times New Roman"/>
                <a:cs typeface="Times New Roman"/>
              </a:rPr>
              <a:t>better </a:t>
            </a:r>
            <a:r>
              <a:rPr sz="2200" spc="5" dirty="0">
                <a:latin typeface="Times New Roman"/>
                <a:cs typeface="Times New Roman"/>
              </a:rPr>
              <a:t> </a:t>
            </a:r>
            <a:r>
              <a:rPr sz="2200" spc="-30" dirty="0">
                <a:latin typeface="Times New Roman"/>
                <a:cs typeface="Times New Roman"/>
              </a:rPr>
              <a:t>decisions.</a:t>
            </a:r>
            <a:endParaRPr sz="2200">
              <a:latin typeface="Times New Roman"/>
              <a:cs typeface="Times New Roman"/>
            </a:endParaRPr>
          </a:p>
          <a:p>
            <a:pPr marL="355600" indent="-343535" algn="just">
              <a:lnSpc>
                <a:spcPct val="100000"/>
              </a:lnSpc>
              <a:spcBef>
                <a:spcPts val="459"/>
              </a:spcBef>
              <a:buChar char="-"/>
              <a:tabLst>
                <a:tab pos="356235" algn="l"/>
              </a:tabLst>
            </a:pPr>
            <a:r>
              <a:rPr sz="2200" spc="-10" dirty="0">
                <a:latin typeface="Times New Roman"/>
                <a:cs typeface="Times New Roman"/>
              </a:rPr>
              <a:t>Many</a:t>
            </a:r>
            <a:r>
              <a:rPr sz="2200" spc="60" dirty="0">
                <a:latin typeface="Times New Roman"/>
                <a:cs typeface="Times New Roman"/>
              </a:rPr>
              <a:t> </a:t>
            </a:r>
            <a:r>
              <a:rPr sz="2200" spc="-20" dirty="0">
                <a:latin typeface="Times New Roman"/>
                <a:cs typeface="Times New Roman"/>
              </a:rPr>
              <a:t>experts</a:t>
            </a:r>
            <a:r>
              <a:rPr sz="2200" spc="100" dirty="0">
                <a:latin typeface="Times New Roman"/>
                <a:cs typeface="Times New Roman"/>
              </a:rPr>
              <a:t> </a:t>
            </a:r>
            <a:r>
              <a:rPr sz="2200" spc="-15" dirty="0">
                <a:latin typeface="Times New Roman"/>
                <a:cs typeface="Times New Roman"/>
              </a:rPr>
              <a:t>argue</a:t>
            </a:r>
            <a:r>
              <a:rPr sz="2200" spc="25" dirty="0">
                <a:latin typeface="Times New Roman"/>
                <a:cs typeface="Times New Roman"/>
              </a:rPr>
              <a:t> </a:t>
            </a:r>
            <a:r>
              <a:rPr sz="2200" spc="-15" dirty="0">
                <a:latin typeface="Times New Roman"/>
                <a:cs typeface="Times New Roman"/>
              </a:rPr>
              <a:t>that</a:t>
            </a:r>
            <a:r>
              <a:rPr sz="2200" spc="45" dirty="0">
                <a:latin typeface="Times New Roman"/>
                <a:cs typeface="Times New Roman"/>
              </a:rPr>
              <a:t> </a:t>
            </a:r>
            <a:r>
              <a:rPr sz="2200" spc="-25" dirty="0">
                <a:latin typeface="Times New Roman"/>
                <a:cs typeface="Times New Roman"/>
              </a:rPr>
              <a:t>the</a:t>
            </a:r>
            <a:r>
              <a:rPr sz="2200" spc="80" dirty="0">
                <a:latin typeface="Times New Roman"/>
                <a:cs typeface="Times New Roman"/>
              </a:rPr>
              <a:t> </a:t>
            </a:r>
            <a:r>
              <a:rPr sz="2200" spc="-30" dirty="0">
                <a:latin typeface="Times New Roman"/>
                <a:cs typeface="Times New Roman"/>
              </a:rPr>
              <a:t>terms</a:t>
            </a:r>
            <a:r>
              <a:rPr sz="2200" spc="155" dirty="0">
                <a:latin typeface="Times New Roman"/>
                <a:cs typeface="Times New Roman"/>
              </a:rPr>
              <a:t> </a:t>
            </a:r>
            <a:r>
              <a:rPr sz="2200" spc="-30" dirty="0">
                <a:latin typeface="Times New Roman"/>
                <a:cs typeface="Times New Roman"/>
              </a:rPr>
              <a:t>should</a:t>
            </a:r>
            <a:r>
              <a:rPr sz="2200" spc="150" dirty="0">
                <a:latin typeface="Times New Roman"/>
                <a:cs typeface="Times New Roman"/>
              </a:rPr>
              <a:t> </a:t>
            </a:r>
            <a:r>
              <a:rPr sz="2200" spc="-5" dirty="0">
                <a:latin typeface="Times New Roman"/>
                <a:cs typeface="Times New Roman"/>
              </a:rPr>
              <a:t>be</a:t>
            </a:r>
            <a:r>
              <a:rPr sz="2200" spc="25" dirty="0">
                <a:latin typeface="Times New Roman"/>
                <a:cs typeface="Times New Roman"/>
              </a:rPr>
              <a:t> </a:t>
            </a:r>
            <a:r>
              <a:rPr sz="2200" spc="-25" dirty="0">
                <a:latin typeface="Times New Roman"/>
                <a:cs typeface="Times New Roman"/>
              </a:rPr>
              <a:t>used</a:t>
            </a:r>
            <a:r>
              <a:rPr sz="2200" spc="55" dirty="0">
                <a:latin typeface="Times New Roman"/>
                <a:cs typeface="Times New Roman"/>
              </a:rPr>
              <a:t> </a:t>
            </a:r>
            <a:r>
              <a:rPr sz="2200" spc="-20" dirty="0">
                <a:latin typeface="Times New Roman"/>
                <a:cs typeface="Times New Roman"/>
              </a:rPr>
              <a:t>interchangeably.</a:t>
            </a:r>
            <a:endParaRPr sz="220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4672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F50"/>
                </a:solidFill>
                <a:latin typeface="Times New Roman"/>
                <a:cs typeface="Times New Roman"/>
              </a:rPr>
              <a:t>Managers</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55" dirty="0">
                <a:solidFill>
                  <a:srgbClr val="00AF50"/>
                </a:solidFill>
                <a:latin typeface="Times New Roman"/>
                <a:cs typeface="Times New Roman"/>
              </a:rPr>
              <a:t> </a:t>
            </a:r>
            <a:r>
              <a:rPr sz="3200" b="1" spc="-5" dirty="0">
                <a:solidFill>
                  <a:srgbClr val="00AF50"/>
                </a:solidFill>
                <a:latin typeface="Times New Roman"/>
                <a:cs typeface="Times New Roman"/>
              </a:rPr>
              <a:t>Decision</a:t>
            </a:r>
            <a:r>
              <a:rPr sz="3200" b="1" spc="5" dirty="0">
                <a:solidFill>
                  <a:srgbClr val="00AF50"/>
                </a:solidFill>
                <a:latin typeface="Times New Roman"/>
                <a:cs typeface="Times New Roman"/>
              </a:rPr>
              <a:t> </a:t>
            </a:r>
            <a:r>
              <a:rPr sz="3200" b="1" spc="-5" dirty="0">
                <a:solidFill>
                  <a:srgbClr val="00AF50"/>
                </a:solidFill>
                <a:latin typeface="Times New Roman"/>
                <a:cs typeface="Times New Roman"/>
              </a:rPr>
              <a:t>Making</a:t>
            </a:r>
            <a:endParaRPr sz="3200">
              <a:latin typeface="Times New Roman"/>
              <a:cs typeface="Times New Roman"/>
            </a:endParaRPr>
          </a:p>
        </p:txBody>
      </p:sp>
      <p:sp>
        <p:nvSpPr>
          <p:cNvPr id="3" name="object 3"/>
          <p:cNvSpPr txBox="1"/>
          <p:nvPr/>
        </p:nvSpPr>
        <p:spPr>
          <a:xfrm>
            <a:off x="547369" y="1499806"/>
            <a:ext cx="1579880" cy="361315"/>
          </a:xfrm>
          <a:prstGeom prst="rect">
            <a:avLst/>
          </a:prstGeom>
        </p:spPr>
        <p:txBody>
          <a:bodyPr vert="horz" wrap="square" lIns="0" tIns="12700" rIns="0" bIns="0" rtlCol="0">
            <a:spAutoFit/>
          </a:bodyPr>
          <a:lstStyle/>
          <a:p>
            <a:pPr marL="12700">
              <a:lnSpc>
                <a:spcPct val="100000"/>
              </a:lnSpc>
              <a:spcBef>
                <a:spcPts val="100"/>
              </a:spcBef>
            </a:pPr>
            <a:r>
              <a:rPr sz="2200" b="1" spc="-15" dirty="0">
                <a:solidFill>
                  <a:srgbClr val="006FC0"/>
                </a:solidFill>
                <a:latin typeface="Times New Roman"/>
                <a:cs typeface="Times New Roman"/>
              </a:rPr>
              <a:t>Management</a:t>
            </a:r>
            <a:endParaRPr sz="2200">
              <a:latin typeface="Times New Roman"/>
              <a:cs typeface="Times New Roman"/>
            </a:endParaRPr>
          </a:p>
        </p:txBody>
      </p:sp>
      <p:sp>
        <p:nvSpPr>
          <p:cNvPr id="4" name="object 4"/>
          <p:cNvSpPr txBox="1"/>
          <p:nvPr/>
        </p:nvSpPr>
        <p:spPr>
          <a:xfrm>
            <a:off x="563296" y="2347247"/>
            <a:ext cx="8388350" cy="2759858"/>
          </a:xfrm>
          <a:prstGeom prst="rect">
            <a:avLst/>
          </a:prstGeom>
        </p:spPr>
        <p:txBody>
          <a:bodyPr vert="horz" wrap="square" lIns="0" tIns="10160" rIns="0" bIns="0" rtlCol="0">
            <a:spAutoFit/>
          </a:bodyPr>
          <a:lstStyle/>
          <a:p>
            <a:pPr marL="355600" marR="316865" indent="-343535" algn="just">
              <a:lnSpc>
                <a:spcPts val="3100"/>
              </a:lnSpc>
              <a:spcBef>
                <a:spcPts val="110"/>
              </a:spcBef>
              <a:buClr>
                <a:srgbClr val="000000"/>
              </a:buClr>
              <a:buFont typeface="Times New Roman"/>
              <a:buChar char="-"/>
              <a:tabLst>
                <a:tab pos="356235" algn="l"/>
              </a:tabLst>
            </a:pPr>
            <a:r>
              <a:rPr sz="2200" b="1" spc="-10" dirty="0">
                <a:solidFill>
                  <a:srgbClr val="CC3399"/>
                </a:solidFill>
                <a:latin typeface="Times New Roman"/>
                <a:cs typeface="Times New Roman"/>
              </a:rPr>
              <a:t>Management </a:t>
            </a:r>
            <a:r>
              <a:rPr sz="2200" spc="-10" dirty="0">
                <a:latin typeface="Times New Roman"/>
                <a:cs typeface="Times New Roman"/>
              </a:rPr>
              <a:t>is </a:t>
            </a:r>
            <a:r>
              <a:rPr sz="2200" dirty="0">
                <a:latin typeface="Times New Roman"/>
                <a:cs typeface="Times New Roman"/>
              </a:rPr>
              <a:t>a</a:t>
            </a:r>
            <a:r>
              <a:rPr sz="2200" spc="5" dirty="0">
                <a:latin typeface="Times New Roman"/>
                <a:cs typeface="Times New Roman"/>
              </a:rPr>
              <a:t> </a:t>
            </a:r>
            <a:r>
              <a:rPr sz="2200" spc="-15" dirty="0">
                <a:latin typeface="Times New Roman"/>
                <a:cs typeface="Times New Roman"/>
              </a:rPr>
              <a:t>process </a:t>
            </a:r>
            <a:r>
              <a:rPr sz="2200" spc="25" dirty="0">
                <a:latin typeface="Times New Roman"/>
                <a:cs typeface="Times New Roman"/>
              </a:rPr>
              <a:t>by </a:t>
            </a:r>
            <a:r>
              <a:rPr sz="2200" dirty="0">
                <a:latin typeface="Times New Roman"/>
                <a:cs typeface="Times New Roman"/>
              </a:rPr>
              <a:t>which </a:t>
            </a:r>
            <a:r>
              <a:rPr sz="2200" spc="10" dirty="0">
                <a:latin typeface="Times New Roman"/>
                <a:cs typeface="Times New Roman"/>
              </a:rPr>
              <a:t>an </a:t>
            </a:r>
            <a:r>
              <a:rPr sz="2200" spc="-5" dirty="0">
                <a:latin typeface="Times New Roman"/>
                <a:cs typeface="Times New Roman"/>
              </a:rPr>
              <a:t>organization </a:t>
            </a:r>
            <a:r>
              <a:rPr sz="2200" dirty="0">
                <a:latin typeface="Times New Roman"/>
                <a:cs typeface="Times New Roman"/>
              </a:rPr>
              <a:t>achieves </a:t>
            </a:r>
            <a:r>
              <a:rPr sz="2200" spc="-20" dirty="0">
                <a:latin typeface="Times New Roman"/>
                <a:cs typeface="Times New Roman"/>
              </a:rPr>
              <a:t>its </a:t>
            </a:r>
            <a:r>
              <a:rPr sz="2200" spc="-15" dirty="0">
                <a:latin typeface="Times New Roman"/>
                <a:cs typeface="Times New Roman"/>
              </a:rPr>
              <a:t> goals </a:t>
            </a:r>
            <a:r>
              <a:rPr sz="2200" dirty="0">
                <a:latin typeface="Times New Roman"/>
                <a:cs typeface="Times New Roman"/>
              </a:rPr>
              <a:t>through </a:t>
            </a:r>
            <a:r>
              <a:rPr sz="2200" spc="10" dirty="0">
                <a:latin typeface="Times New Roman"/>
                <a:cs typeface="Times New Roman"/>
              </a:rPr>
              <a:t>the </a:t>
            </a:r>
            <a:r>
              <a:rPr sz="2200" spc="-10" dirty="0">
                <a:latin typeface="Times New Roman"/>
                <a:cs typeface="Times New Roman"/>
              </a:rPr>
              <a:t>use </a:t>
            </a:r>
            <a:r>
              <a:rPr sz="2200" spc="-25" dirty="0">
                <a:latin typeface="Times New Roman"/>
                <a:cs typeface="Times New Roman"/>
              </a:rPr>
              <a:t>of </a:t>
            </a:r>
            <a:r>
              <a:rPr sz="2200" spc="-5" dirty="0">
                <a:latin typeface="Times New Roman"/>
                <a:cs typeface="Times New Roman"/>
              </a:rPr>
              <a:t>resources (people, </a:t>
            </a:r>
            <a:r>
              <a:rPr sz="2200" spc="-20" dirty="0">
                <a:latin typeface="Times New Roman"/>
                <a:cs typeface="Times New Roman"/>
              </a:rPr>
              <a:t>money,</a:t>
            </a:r>
            <a:r>
              <a:rPr lang="en-IN" sz="2200" spc="-20" dirty="0">
                <a:latin typeface="Times New Roman"/>
                <a:cs typeface="Times New Roman"/>
              </a:rPr>
              <a:t> </a:t>
            </a:r>
            <a:r>
              <a:rPr sz="2200" spc="-10" dirty="0">
                <a:latin typeface="Times New Roman"/>
                <a:cs typeface="Times New Roman"/>
              </a:rPr>
              <a:t>materials, </a:t>
            </a:r>
            <a:r>
              <a:rPr sz="2200" spc="5" dirty="0">
                <a:latin typeface="Times New Roman"/>
                <a:cs typeface="Times New Roman"/>
              </a:rPr>
              <a:t>and </a:t>
            </a:r>
            <a:r>
              <a:rPr sz="2200" spc="10" dirty="0">
                <a:latin typeface="Times New Roman"/>
                <a:cs typeface="Times New Roman"/>
              </a:rPr>
              <a:t> </a:t>
            </a:r>
            <a:r>
              <a:rPr sz="2200" spc="-20" dirty="0">
                <a:latin typeface="Times New Roman"/>
                <a:cs typeface="Times New Roman"/>
              </a:rPr>
              <a:t>information).</a:t>
            </a:r>
            <a:endParaRPr sz="2200" dirty="0">
              <a:latin typeface="Times New Roman"/>
              <a:cs typeface="Times New Roman"/>
            </a:endParaRPr>
          </a:p>
          <a:p>
            <a:pPr marL="355600" marR="323850" indent="-343535" algn="just">
              <a:lnSpc>
                <a:spcPts val="3100"/>
              </a:lnSpc>
              <a:spcBef>
                <a:spcPts val="10"/>
              </a:spcBef>
              <a:buChar char="-"/>
              <a:tabLst>
                <a:tab pos="356235" algn="l"/>
              </a:tabLst>
            </a:pPr>
            <a:r>
              <a:rPr sz="2200" spc="-10" dirty="0">
                <a:latin typeface="Times New Roman"/>
                <a:cs typeface="Times New Roman"/>
              </a:rPr>
              <a:t>These </a:t>
            </a:r>
            <a:r>
              <a:rPr sz="2200" spc="-5" dirty="0">
                <a:latin typeface="Times New Roman"/>
                <a:cs typeface="Times New Roman"/>
              </a:rPr>
              <a:t>resources </a:t>
            </a:r>
            <a:r>
              <a:rPr sz="2200" spc="10" dirty="0">
                <a:latin typeface="Times New Roman"/>
                <a:cs typeface="Times New Roman"/>
              </a:rPr>
              <a:t>are </a:t>
            </a:r>
            <a:r>
              <a:rPr sz="2200" spc="-5" dirty="0">
                <a:latin typeface="Times New Roman"/>
                <a:cs typeface="Times New Roman"/>
              </a:rPr>
              <a:t>inputs </a:t>
            </a:r>
            <a:r>
              <a:rPr sz="2200" spc="20" dirty="0">
                <a:latin typeface="Times New Roman"/>
                <a:cs typeface="Times New Roman"/>
              </a:rPr>
              <a:t>and </a:t>
            </a:r>
            <a:r>
              <a:rPr sz="2200" dirty="0">
                <a:latin typeface="Times New Roman"/>
                <a:cs typeface="Times New Roman"/>
              </a:rPr>
              <a:t>achieving </a:t>
            </a:r>
            <a:r>
              <a:rPr sz="2200" spc="10" dirty="0">
                <a:latin typeface="Times New Roman"/>
                <a:cs typeface="Times New Roman"/>
              </a:rPr>
              <a:t>the </a:t>
            </a:r>
            <a:r>
              <a:rPr sz="2200" spc="-5" dirty="0">
                <a:latin typeface="Times New Roman"/>
                <a:cs typeface="Times New Roman"/>
              </a:rPr>
              <a:t>organization’s </a:t>
            </a:r>
            <a:r>
              <a:rPr sz="2200" spc="-10" dirty="0">
                <a:latin typeface="Times New Roman"/>
                <a:cs typeface="Times New Roman"/>
              </a:rPr>
              <a:t>goals </a:t>
            </a:r>
            <a:r>
              <a:rPr sz="2200" spc="-15" dirty="0">
                <a:latin typeface="Times New Roman"/>
                <a:cs typeface="Times New Roman"/>
              </a:rPr>
              <a:t>is </a:t>
            </a:r>
            <a:r>
              <a:rPr sz="2200" spc="-10" dirty="0">
                <a:latin typeface="Times New Roman"/>
                <a:cs typeface="Times New Roman"/>
              </a:rPr>
              <a:t> </a:t>
            </a:r>
            <a:r>
              <a:rPr sz="2200" spc="-25" dirty="0">
                <a:latin typeface="Times New Roman"/>
                <a:cs typeface="Times New Roman"/>
              </a:rPr>
              <a:t>the</a:t>
            </a:r>
            <a:r>
              <a:rPr sz="2200" spc="70" dirty="0">
                <a:latin typeface="Times New Roman"/>
                <a:cs typeface="Times New Roman"/>
              </a:rPr>
              <a:t> </a:t>
            </a:r>
            <a:r>
              <a:rPr sz="2200" spc="-40" dirty="0">
                <a:latin typeface="Times New Roman"/>
                <a:cs typeface="Times New Roman"/>
              </a:rPr>
              <a:t>output</a:t>
            </a:r>
            <a:r>
              <a:rPr sz="2200" spc="190" dirty="0">
                <a:latin typeface="Times New Roman"/>
                <a:cs typeface="Times New Roman"/>
              </a:rPr>
              <a:t> </a:t>
            </a:r>
            <a:r>
              <a:rPr sz="2200" spc="-30" dirty="0">
                <a:latin typeface="Times New Roman"/>
                <a:cs typeface="Times New Roman"/>
              </a:rPr>
              <a:t>of</a:t>
            </a:r>
            <a:r>
              <a:rPr sz="2200" spc="65" dirty="0">
                <a:latin typeface="Times New Roman"/>
                <a:cs typeface="Times New Roman"/>
              </a:rPr>
              <a:t> </a:t>
            </a:r>
            <a:r>
              <a:rPr sz="2200" spc="-25" dirty="0">
                <a:latin typeface="Times New Roman"/>
                <a:cs typeface="Times New Roman"/>
              </a:rPr>
              <a:t>the</a:t>
            </a:r>
            <a:r>
              <a:rPr sz="2200" spc="70" dirty="0">
                <a:latin typeface="Times New Roman"/>
                <a:cs typeface="Times New Roman"/>
              </a:rPr>
              <a:t> </a:t>
            </a:r>
            <a:r>
              <a:rPr sz="2200" spc="-25" dirty="0">
                <a:latin typeface="Times New Roman"/>
                <a:cs typeface="Times New Roman"/>
              </a:rPr>
              <a:t>process.</a:t>
            </a:r>
            <a:endParaRPr sz="2200" dirty="0">
              <a:latin typeface="Times New Roman"/>
              <a:cs typeface="Times New Roman"/>
            </a:endParaRPr>
          </a:p>
          <a:p>
            <a:pPr marL="355600" marR="315595" indent="-343535" algn="just">
              <a:lnSpc>
                <a:spcPts val="3100"/>
              </a:lnSpc>
              <a:buChar char="-"/>
              <a:tabLst>
                <a:tab pos="356235" algn="l"/>
              </a:tabLst>
            </a:pPr>
            <a:r>
              <a:rPr sz="2200" spc="-5" dirty="0">
                <a:latin typeface="Times New Roman"/>
                <a:cs typeface="Times New Roman"/>
              </a:rPr>
              <a:t>Managers </a:t>
            </a:r>
            <a:r>
              <a:rPr sz="2200" spc="-10" dirty="0">
                <a:latin typeface="Times New Roman"/>
                <a:cs typeface="Times New Roman"/>
              </a:rPr>
              <a:t>oversee </a:t>
            </a:r>
            <a:r>
              <a:rPr sz="2200" spc="5" dirty="0">
                <a:latin typeface="Times New Roman"/>
                <a:cs typeface="Times New Roman"/>
              </a:rPr>
              <a:t>this </a:t>
            </a:r>
            <a:r>
              <a:rPr sz="2200" spc="-10" dirty="0">
                <a:latin typeface="Times New Roman"/>
                <a:cs typeface="Times New Roman"/>
              </a:rPr>
              <a:t>process </a:t>
            </a:r>
            <a:r>
              <a:rPr sz="2200" spc="20" dirty="0">
                <a:latin typeface="Times New Roman"/>
                <a:cs typeface="Times New Roman"/>
              </a:rPr>
              <a:t>in </a:t>
            </a:r>
            <a:r>
              <a:rPr sz="2200" spc="10" dirty="0">
                <a:latin typeface="Times New Roman"/>
                <a:cs typeface="Times New Roman"/>
              </a:rPr>
              <a:t>an </a:t>
            </a:r>
            <a:r>
              <a:rPr sz="2200" dirty="0">
                <a:latin typeface="Times New Roman"/>
                <a:cs typeface="Times New Roman"/>
              </a:rPr>
              <a:t>attempt </a:t>
            </a:r>
            <a:r>
              <a:rPr sz="2200" spc="15" dirty="0">
                <a:latin typeface="Times New Roman"/>
                <a:cs typeface="Times New Roman"/>
              </a:rPr>
              <a:t>to </a:t>
            </a:r>
            <a:r>
              <a:rPr sz="2200" spc="-5" dirty="0">
                <a:latin typeface="Times New Roman"/>
                <a:cs typeface="Times New Roman"/>
              </a:rPr>
              <a:t>optimize </a:t>
            </a:r>
            <a:r>
              <a:rPr sz="2200" spc="5" dirty="0">
                <a:latin typeface="Times New Roman"/>
                <a:cs typeface="Times New Roman"/>
              </a:rPr>
              <a:t>it. </a:t>
            </a:r>
            <a:r>
              <a:rPr sz="2200" dirty="0">
                <a:latin typeface="Times New Roman"/>
                <a:cs typeface="Times New Roman"/>
              </a:rPr>
              <a:t>The ratio </a:t>
            </a:r>
            <a:r>
              <a:rPr sz="2200" spc="-535" dirty="0">
                <a:latin typeface="Times New Roman"/>
                <a:cs typeface="Times New Roman"/>
              </a:rPr>
              <a:t> </a:t>
            </a:r>
            <a:r>
              <a:rPr sz="2200" spc="-30" dirty="0">
                <a:latin typeface="Times New Roman"/>
                <a:cs typeface="Times New Roman"/>
              </a:rPr>
              <a:t>of</a:t>
            </a:r>
            <a:r>
              <a:rPr sz="2200" spc="65" dirty="0">
                <a:latin typeface="Times New Roman"/>
                <a:cs typeface="Times New Roman"/>
              </a:rPr>
              <a:t> </a:t>
            </a:r>
            <a:r>
              <a:rPr sz="2200" spc="-25" dirty="0">
                <a:latin typeface="Times New Roman"/>
                <a:cs typeface="Times New Roman"/>
              </a:rPr>
              <a:t>input/output</a:t>
            </a:r>
            <a:r>
              <a:rPr sz="2200" spc="254" dirty="0">
                <a:latin typeface="Times New Roman"/>
                <a:cs typeface="Times New Roman"/>
              </a:rPr>
              <a:t> </a:t>
            </a:r>
            <a:r>
              <a:rPr sz="2200" spc="-10" dirty="0">
                <a:latin typeface="Times New Roman"/>
                <a:cs typeface="Times New Roman"/>
              </a:rPr>
              <a:t>is</a:t>
            </a:r>
            <a:r>
              <a:rPr sz="2200" spc="-5" dirty="0">
                <a:latin typeface="Times New Roman"/>
                <a:cs typeface="Times New Roman"/>
              </a:rPr>
              <a:t> </a:t>
            </a:r>
            <a:r>
              <a:rPr sz="2200" spc="10" dirty="0">
                <a:latin typeface="Times New Roman"/>
                <a:cs typeface="Times New Roman"/>
              </a:rPr>
              <a:t>an</a:t>
            </a:r>
            <a:r>
              <a:rPr sz="2200" spc="-5" dirty="0">
                <a:latin typeface="Times New Roman"/>
                <a:cs typeface="Times New Roman"/>
              </a:rPr>
              <a:t> </a:t>
            </a:r>
            <a:r>
              <a:rPr sz="2200" spc="-25" dirty="0">
                <a:latin typeface="Times New Roman"/>
                <a:cs typeface="Times New Roman"/>
              </a:rPr>
              <a:t>indication</a:t>
            </a:r>
            <a:r>
              <a:rPr sz="2200" spc="215" dirty="0">
                <a:latin typeface="Times New Roman"/>
                <a:cs typeface="Times New Roman"/>
              </a:rPr>
              <a:t> </a:t>
            </a:r>
            <a:r>
              <a:rPr sz="2200" spc="-30" dirty="0">
                <a:latin typeface="Times New Roman"/>
                <a:cs typeface="Times New Roman"/>
              </a:rPr>
              <a:t>of</a:t>
            </a:r>
            <a:r>
              <a:rPr sz="2200" spc="70" dirty="0">
                <a:latin typeface="Times New Roman"/>
                <a:cs typeface="Times New Roman"/>
              </a:rPr>
              <a:t> </a:t>
            </a:r>
            <a:r>
              <a:rPr sz="2200" spc="-25" dirty="0">
                <a:latin typeface="Times New Roman"/>
                <a:cs typeface="Times New Roman"/>
              </a:rPr>
              <a:t>the</a:t>
            </a:r>
            <a:r>
              <a:rPr sz="2200" spc="20" dirty="0">
                <a:latin typeface="Times New Roman"/>
                <a:cs typeface="Times New Roman"/>
              </a:rPr>
              <a:t> </a:t>
            </a:r>
            <a:r>
              <a:rPr sz="2200" b="1" spc="-15" dirty="0">
                <a:latin typeface="Times New Roman"/>
                <a:cs typeface="Times New Roman"/>
              </a:rPr>
              <a:t>organization’s</a:t>
            </a:r>
            <a:r>
              <a:rPr sz="2200" b="1" spc="165" dirty="0">
                <a:latin typeface="Times New Roman"/>
                <a:cs typeface="Times New Roman"/>
              </a:rPr>
              <a:t> </a:t>
            </a:r>
            <a:r>
              <a:rPr sz="2200" b="1" spc="-5" dirty="0">
                <a:latin typeface="Times New Roman"/>
                <a:cs typeface="Times New Roman"/>
              </a:rPr>
              <a:t>productivity</a:t>
            </a:r>
            <a:r>
              <a:rPr sz="2200" spc="-5" dirty="0">
                <a:latin typeface="Times New Roman"/>
                <a:cs typeface="Times New Roman"/>
              </a:rPr>
              <a:t>.</a:t>
            </a:r>
            <a:endParaRPr sz="2200" dirty="0">
              <a:latin typeface="Times New Roman"/>
              <a:cs typeface="Times New Roman"/>
            </a:endParaRPr>
          </a:p>
        </p:txBody>
      </p:sp>
      <p:pic>
        <p:nvPicPr>
          <p:cNvPr id="6" name="object 6"/>
          <p:cNvPicPr/>
          <p:nvPr/>
        </p:nvPicPr>
        <p:blipFill>
          <a:blip r:embed="rId2" cstate="print"/>
          <a:stretch>
            <a:fillRect/>
          </a:stretch>
        </p:blipFill>
        <p:spPr>
          <a:xfrm>
            <a:off x="6781800" y="0"/>
            <a:ext cx="2324100" cy="231775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4672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F50"/>
                </a:solidFill>
                <a:latin typeface="Times New Roman"/>
                <a:cs typeface="Times New Roman"/>
              </a:rPr>
              <a:t>Managers</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55" dirty="0">
                <a:solidFill>
                  <a:srgbClr val="00AF50"/>
                </a:solidFill>
                <a:latin typeface="Times New Roman"/>
                <a:cs typeface="Times New Roman"/>
              </a:rPr>
              <a:t> </a:t>
            </a:r>
            <a:r>
              <a:rPr sz="3200" b="1" spc="-5" dirty="0">
                <a:solidFill>
                  <a:srgbClr val="00AF50"/>
                </a:solidFill>
                <a:latin typeface="Times New Roman"/>
                <a:cs typeface="Times New Roman"/>
              </a:rPr>
              <a:t>Decision</a:t>
            </a:r>
            <a:r>
              <a:rPr sz="3200" b="1" spc="5" dirty="0">
                <a:solidFill>
                  <a:srgbClr val="00AF50"/>
                </a:solidFill>
                <a:latin typeface="Times New Roman"/>
                <a:cs typeface="Times New Roman"/>
              </a:rPr>
              <a:t> </a:t>
            </a:r>
            <a:r>
              <a:rPr sz="3200" b="1" spc="-5" dirty="0">
                <a:solidFill>
                  <a:srgbClr val="00AF50"/>
                </a:solidFill>
                <a:latin typeface="Times New Roman"/>
                <a:cs typeface="Times New Roman"/>
              </a:rPr>
              <a:t>Making</a:t>
            </a:r>
            <a:endParaRPr sz="3200">
              <a:latin typeface="Times New Roman"/>
              <a:cs typeface="Times New Roman"/>
            </a:endParaRPr>
          </a:p>
        </p:txBody>
      </p:sp>
      <p:pic>
        <p:nvPicPr>
          <p:cNvPr id="3" name="object 3"/>
          <p:cNvPicPr/>
          <p:nvPr/>
        </p:nvPicPr>
        <p:blipFill>
          <a:blip r:embed="rId2" cstate="print"/>
          <a:stretch>
            <a:fillRect/>
          </a:stretch>
        </p:blipFill>
        <p:spPr>
          <a:xfrm>
            <a:off x="6724650" y="0"/>
            <a:ext cx="2400300" cy="2146300"/>
          </a:xfrm>
          <a:prstGeom prst="rect">
            <a:avLst/>
          </a:prstGeom>
        </p:spPr>
      </p:pic>
      <p:sp>
        <p:nvSpPr>
          <p:cNvPr id="4" name="object 4"/>
          <p:cNvSpPr txBox="1"/>
          <p:nvPr/>
        </p:nvSpPr>
        <p:spPr>
          <a:xfrm>
            <a:off x="536257" y="1752600"/>
            <a:ext cx="8472805" cy="3941015"/>
          </a:xfrm>
          <a:prstGeom prst="rect">
            <a:avLst/>
          </a:prstGeom>
        </p:spPr>
        <p:txBody>
          <a:bodyPr vert="horz" wrap="square" lIns="0" tIns="12700" rIns="0" bIns="0" rtlCol="0">
            <a:spAutoFit/>
          </a:bodyPr>
          <a:lstStyle/>
          <a:p>
            <a:pPr marL="12700" algn="just">
              <a:lnSpc>
                <a:spcPct val="100000"/>
              </a:lnSpc>
              <a:spcBef>
                <a:spcPts val="100"/>
              </a:spcBef>
            </a:pPr>
            <a:r>
              <a:rPr sz="2200" b="1" spc="-35" dirty="0">
                <a:solidFill>
                  <a:srgbClr val="006FC0"/>
                </a:solidFill>
                <a:latin typeface="Times New Roman"/>
                <a:cs typeface="Times New Roman"/>
              </a:rPr>
              <a:t>The</a:t>
            </a:r>
            <a:r>
              <a:rPr sz="2200" b="1" spc="60" dirty="0">
                <a:solidFill>
                  <a:srgbClr val="006FC0"/>
                </a:solidFill>
                <a:latin typeface="Times New Roman"/>
                <a:cs typeface="Times New Roman"/>
              </a:rPr>
              <a:t> </a:t>
            </a:r>
            <a:r>
              <a:rPr sz="2200" b="1" dirty="0">
                <a:solidFill>
                  <a:srgbClr val="006FC0"/>
                </a:solidFill>
                <a:latin typeface="Times New Roman"/>
                <a:cs typeface="Times New Roman"/>
              </a:rPr>
              <a:t>Manager’s</a:t>
            </a:r>
            <a:r>
              <a:rPr sz="2200" b="1" spc="-20" dirty="0">
                <a:solidFill>
                  <a:srgbClr val="006FC0"/>
                </a:solidFill>
                <a:latin typeface="Times New Roman"/>
                <a:cs typeface="Times New Roman"/>
              </a:rPr>
              <a:t> </a:t>
            </a:r>
            <a:r>
              <a:rPr sz="2200" b="1" dirty="0">
                <a:solidFill>
                  <a:srgbClr val="006FC0"/>
                </a:solidFill>
                <a:latin typeface="Times New Roman"/>
                <a:cs typeface="Times New Roman"/>
              </a:rPr>
              <a:t>Job</a:t>
            </a:r>
            <a:r>
              <a:rPr sz="2200" b="1" spc="15" dirty="0">
                <a:solidFill>
                  <a:srgbClr val="006FC0"/>
                </a:solidFill>
                <a:latin typeface="Times New Roman"/>
                <a:cs typeface="Times New Roman"/>
              </a:rPr>
              <a:t> </a:t>
            </a:r>
            <a:r>
              <a:rPr sz="2200" b="1" spc="-25" dirty="0">
                <a:solidFill>
                  <a:srgbClr val="006FC0"/>
                </a:solidFill>
                <a:latin typeface="Times New Roman"/>
                <a:cs typeface="Times New Roman"/>
              </a:rPr>
              <a:t>and</a:t>
            </a:r>
            <a:r>
              <a:rPr sz="2200" b="1" spc="65" dirty="0">
                <a:solidFill>
                  <a:srgbClr val="006FC0"/>
                </a:solidFill>
                <a:latin typeface="Times New Roman"/>
                <a:cs typeface="Times New Roman"/>
              </a:rPr>
              <a:t> </a:t>
            </a:r>
            <a:r>
              <a:rPr sz="2200" b="1" dirty="0">
                <a:solidFill>
                  <a:srgbClr val="006FC0"/>
                </a:solidFill>
                <a:latin typeface="Times New Roman"/>
                <a:cs typeface="Times New Roman"/>
              </a:rPr>
              <a:t>Decision</a:t>
            </a:r>
            <a:r>
              <a:rPr sz="2200" b="1" spc="-65" dirty="0">
                <a:solidFill>
                  <a:srgbClr val="006FC0"/>
                </a:solidFill>
                <a:latin typeface="Times New Roman"/>
                <a:cs typeface="Times New Roman"/>
              </a:rPr>
              <a:t> </a:t>
            </a:r>
            <a:r>
              <a:rPr sz="2200" b="1" spc="-20" dirty="0">
                <a:solidFill>
                  <a:srgbClr val="006FC0"/>
                </a:solidFill>
                <a:latin typeface="Times New Roman"/>
                <a:cs typeface="Times New Roman"/>
              </a:rPr>
              <a:t>Making</a:t>
            </a:r>
            <a:endParaRPr sz="2200" dirty="0">
              <a:latin typeface="Times New Roman"/>
              <a:cs typeface="Times New Roman"/>
            </a:endParaRPr>
          </a:p>
          <a:p>
            <a:pPr>
              <a:lnSpc>
                <a:spcPct val="100000"/>
              </a:lnSpc>
              <a:spcBef>
                <a:spcPts val="25"/>
              </a:spcBef>
            </a:pPr>
            <a:endParaRPr sz="3100" dirty="0">
              <a:latin typeface="Times New Roman"/>
              <a:cs typeface="Times New Roman"/>
            </a:endParaRPr>
          </a:p>
          <a:p>
            <a:pPr marL="12700" algn="just">
              <a:lnSpc>
                <a:spcPct val="100000"/>
              </a:lnSpc>
              <a:spcBef>
                <a:spcPts val="150"/>
              </a:spcBef>
            </a:pPr>
            <a:r>
              <a:rPr sz="2200" dirty="0">
                <a:latin typeface="Times New Roman"/>
                <a:cs typeface="Times New Roman"/>
              </a:rPr>
              <a:t>-</a:t>
            </a:r>
            <a:r>
              <a:rPr sz="2200" spc="869" dirty="0">
                <a:latin typeface="Times New Roman"/>
                <a:cs typeface="Times New Roman"/>
              </a:rPr>
              <a:t> </a:t>
            </a:r>
            <a:r>
              <a:rPr sz="2200" spc="-5" dirty="0">
                <a:latin typeface="Times New Roman"/>
                <a:cs typeface="Times New Roman"/>
              </a:rPr>
              <a:t>Managers</a:t>
            </a:r>
            <a:r>
              <a:rPr sz="2200" spc="100" dirty="0">
                <a:latin typeface="Times New Roman"/>
                <a:cs typeface="Times New Roman"/>
              </a:rPr>
              <a:t> </a:t>
            </a:r>
            <a:r>
              <a:rPr sz="2200" dirty="0">
                <a:latin typeface="Times New Roman"/>
                <a:cs typeface="Times New Roman"/>
              </a:rPr>
              <a:t>do</a:t>
            </a:r>
            <a:r>
              <a:rPr sz="2200" spc="100" dirty="0">
                <a:latin typeface="Times New Roman"/>
                <a:cs typeface="Times New Roman"/>
              </a:rPr>
              <a:t> </a:t>
            </a:r>
            <a:r>
              <a:rPr sz="2200" spc="-10" dirty="0">
                <a:latin typeface="Times New Roman"/>
                <a:cs typeface="Times New Roman"/>
              </a:rPr>
              <a:t>many</a:t>
            </a:r>
            <a:r>
              <a:rPr sz="2200" spc="50" dirty="0">
                <a:latin typeface="Times New Roman"/>
                <a:cs typeface="Times New Roman"/>
              </a:rPr>
              <a:t> </a:t>
            </a:r>
            <a:r>
              <a:rPr sz="2200" spc="-10" dirty="0">
                <a:latin typeface="Times New Roman"/>
                <a:cs typeface="Times New Roman"/>
              </a:rPr>
              <a:t>things,</a:t>
            </a:r>
            <a:r>
              <a:rPr sz="2200" spc="150" dirty="0">
                <a:latin typeface="Times New Roman"/>
                <a:cs typeface="Times New Roman"/>
              </a:rPr>
              <a:t> </a:t>
            </a:r>
            <a:r>
              <a:rPr sz="2200" spc="-5" dirty="0">
                <a:latin typeface="Times New Roman"/>
                <a:cs typeface="Times New Roman"/>
              </a:rPr>
              <a:t>depending</a:t>
            </a:r>
            <a:r>
              <a:rPr sz="2200" spc="110" dirty="0">
                <a:latin typeface="Times New Roman"/>
                <a:cs typeface="Times New Roman"/>
              </a:rPr>
              <a:t> </a:t>
            </a:r>
            <a:r>
              <a:rPr sz="2200" dirty="0">
                <a:latin typeface="Times New Roman"/>
                <a:cs typeface="Times New Roman"/>
              </a:rPr>
              <a:t>on</a:t>
            </a:r>
            <a:r>
              <a:rPr sz="2200" spc="50" dirty="0">
                <a:latin typeface="Times New Roman"/>
                <a:cs typeface="Times New Roman"/>
              </a:rPr>
              <a:t> </a:t>
            </a:r>
            <a:r>
              <a:rPr sz="2200" spc="-15" dirty="0">
                <a:latin typeface="Times New Roman"/>
                <a:cs typeface="Times New Roman"/>
              </a:rPr>
              <a:t>their</a:t>
            </a:r>
            <a:r>
              <a:rPr sz="2200" spc="160" dirty="0">
                <a:latin typeface="Times New Roman"/>
                <a:cs typeface="Times New Roman"/>
              </a:rPr>
              <a:t> </a:t>
            </a:r>
            <a:r>
              <a:rPr sz="2200" spc="-10" dirty="0">
                <a:latin typeface="Times New Roman"/>
                <a:cs typeface="Times New Roman"/>
              </a:rPr>
              <a:t>position,</a:t>
            </a:r>
            <a:r>
              <a:rPr sz="2200" spc="95" dirty="0">
                <a:latin typeface="Times New Roman"/>
                <a:cs typeface="Times New Roman"/>
              </a:rPr>
              <a:t> </a:t>
            </a:r>
            <a:r>
              <a:rPr sz="2200" spc="10" dirty="0">
                <a:latin typeface="Times New Roman"/>
                <a:cs typeface="Times New Roman"/>
              </a:rPr>
              <a:t>the</a:t>
            </a:r>
            <a:r>
              <a:rPr sz="2200" spc="75" dirty="0">
                <a:latin typeface="Times New Roman"/>
                <a:cs typeface="Times New Roman"/>
              </a:rPr>
              <a:t> </a:t>
            </a:r>
            <a:r>
              <a:rPr sz="2200" spc="-5" dirty="0">
                <a:latin typeface="Times New Roman"/>
                <a:cs typeface="Times New Roman"/>
              </a:rPr>
              <a:t>type</a:t>
            </a:r>
            <a:r>
              <a:rPr sz="2200" spc="70" dirty="0">
                <a:latin typeface="Times New Roman"/>
                <a:cs typeface="Times New Roman"/>
              </a:rPr>
              <a:t> </a:t>
            </a:r>
            <a:r>
              <a:rPr sz="2200" spc="5" dirty="0">
                <a:latin typeface="Times New Roman"/>
                <a:cs typeface="Times New Roman"/>
              </a:rPr>
              <a:t>and</a:t>
            </a:r>
            <a:endParaRPr sz="2200" dirty="0">
              <a:latin typeface="Times New Roman"/>
              <a:cs typeface="Times New Roman"/>
            </a:endParaRPr>
          </a:p>
          <a:p>
            <a:pPr marL="355600" marR="401320" algn="just">
              <a:lnSpc>
                <a:spcPct val="117500"/>
              </a:lnSpc>
            </a:pPr>
            <a:r>
              <a:rPr sz="2200" spc="-5" dirty="0">
                <a:latin typeface="Times New Roman"/>
                <a:cs typeface="Times New Roman"/>
              </a:rPr>
              <a:t>size </a:t>
            </a:r>
            <a:r>
              <a:rPr sz="2200" spc="-25" dirty="0">
                <a:latin typeface="Times New Roman"/>
                <a:cs typeface="Times New Roman"/>
              </a:rPr>
              <a:t>of </a:t>
            </a:r>
            <a:r>
              <a:rPr sz="2200" spc="10" dirty="0">
                <a:latin typeface="Times New Roman"/>
                <a:cs typeface="Times New Roman"/>
              </a:rPr>
              <a:t>the </a:t>
            </a:r>
            <a:r>
              <a:rPr sz="2200" spc="-10" dirty="0">
                <a:latin typeface="Times New Roman"/>
                <a:cs typeface="Times New Roman"/>
              </a:rPr>
              <a:t>organization, the organization’s policies </a:t>
            </a:r>
            <a:r>
              <a:rPr sz="2200" spc="5" dirty="0">
                <a:latin typeface="Times New Roman"/>
                <a:cs typeface="Times New Roman"/>
              </a:rPr>
              <a:t>and </a:t>
            </a:r>
            <a:r>
              <a:rPr sz="2200" spc="-5" dirty="0">
                <a:latin typeface="Times New Roman"/>
                <a:cs typeface="Times New Roman"/>
              </a:rPr>
              <a:t>culture, </a:t>
            </a:r>
            <a:r>
              <a:rPr sz="2200" spc="20" dirty="0">
                <a:latin typeface="Times New Roman"/>
                <a:cs typeface="Times New Roman"/>
              </a:rPr>
              <a:t>and </a:t>
            </a:r>
            <a:r>
              <a:rPr sz="2200" spc="25" dirty="0">
                <a:latin typeface="Times New Roman"/>
                <a:cs typeface="Times New Roman"/>
              </a:rPr>
              <a:t> </a:t>
            </a:r>
            <a:r>
              <a:rPr sz="2200" spc="-5" dirty="0">
                <a:latin typeface="Times New Roman"/>
                <a:cs typeface="Times New Roman"/>
              </a:rPr>
              <a:t>the</a:t>
            </a:r>
            <a:r>
              <a:rPr sz="2200" dirty="0">
                <a:latin typeface="Times New Roman"/>
                <a:cs typeface="Times New Roman"/>
              </a:rPr>
              <a:t> </a:t>
            </a:r>
            <a:r>
              <a:rPr sz="2200" spc="-10" dirty="0">
                <a:latin typeface="Times New Roman"/>
                <a:cs typeface="Times New Roman"/>
              </a:rPr>
              <a:t>personalities</a:t>
            </a:r>
            <a:r>
              <a:rPr sz="2200" spc="-5" dirty="0">
                <a:latin typeface="Times New Roman"/>
                <a:cs typeface="Times New Roman"/>
              </a:rPr>
              <a:t> </a:t>
            </a:r>
            <a:r>
              <a:rPr sz="2200" spc="-30" dirty="0">
                <a:latin typeface="Times New Roman"/>
                <a:cs typeface="Times New Roman"/>
              </a:rPr>
              <a:t>of</a:t>
            </a:r>
            <a:r>
              <a:rPr sz="2200" spc="-25" dirty="0">
                <a:latin typeface="Times New Roman"/>
                <a:cs typeface="Times New Roman"/>
              </a:rPr>
              <a:t> </a:t>
            </a:r>
            <a:r>
              <a:rPr sz="2200" spc="-10" dirty="0">
                <a:latin typeface="Times New Roman"/>
                <a:cs typeface="Times New Roman"/>
              </a:rPr>
              <a:t>the</a:t>
            </a:r>
            <a:r>
              <a:rPr sz="2200" spc="-5" dirty="0">
                <a:latin typeface="Times New Roman"/>
                <a:cs typeface="Times New Roman"/>
              </a:rPr>
              <a:t> managers</a:t>
            </a:r>
            <a:r>
              <a:rPr sz="2200" dirty="0">
                <a:latin typeface="Times New Roman"/>
                <a:cs typeface="Times New Roman"/>
              </a:rPr>
              <a:t> </a:t>
            </a:r>
            <a:r>
              <a:rPr sz="2200" spc="-5" dirty="0">
                <a:latin typeface="Times New Roman"/>
                <a:cs typeface="Times New Roman"/>
              </a:rPr>
              <a:t>themselves.</a:t>
            </a:r>
            <a:r>
              <a:rPr sz="2200" dirty="0">
                <a:latin typeface="Times New Roman"/>
                <a:cs typeface="Times New Roman"/>
              </a:rPr>
              <a:t> </a:t>
            </a:r>
            <a:r>
              <a:rPr sz="2200" spc="-5" dirty="0">
                <a:latin typeface="Times New Roman"/>
                <a:cs typeface="Times New Roman"/>
              </a:rPr>
              <a:t>Despite</a:t>
            </a:r>
            <a:r>
              <a:rPr sz="2200" dirty="0">
                <a:latin typeface="Times New Roman"/>
                <a:cs typeface="Times New Roman"/>
              </a:rPr>
              <a:t> these </a:t>
            </a:r>
            <a:r>
              <a:rPr sz="2200" spc="5" dirty="0">
                <a:latin typeface="Times New Roman"/>
                <a:cs typeface="Times New Roman"/>
              </a:rPr>
              <a:t> </a:t>
            </a:r>
            <a:r>
              <a:rPr sz="2200" spc="-15" dirty="0">
                <a:latin typeface="Times New Roman"/>
                <a:cs typeface="Times New Roman"/>
              </a:rPr>
              <a:t>variations,</a:t>
            </a:r>
            <a:r>
              <a:rPr sz="2200" spc="155" dirty="0">
                <a:latin typeface="Times New Roman"/>
                <a:cs typeface="Times New Roman"/>
              </a:rPr>
              <a:t> </a:t>
            </a:r>
            <a:r>
              <a:rPr sz="2200" dirty="0">
                <a:latin typeface="Times New Roman"/>
                <a:cs typeface="Times New Roman"/>
              </a:rPr>
              <a:t>all</a:t>
            </a:r>
            <a:r>
              <a:rPr sz="2200" spc="-10" dirty="0">
                <a:latin typeface="Times New Roman"/>
                <a:cs typeface="Times New Roman"/>
              </a:rPr>
              <a:t> </a:t>
            </a:r>
            <a:r>
              <a:rPr sz="2200" spc="-25" dirty="0">
                <a:latin typeface="Times New Roman"/>
                <a:cs typeface="Times New Roman"/>
              </a:rPr>
              <a:t>managers</a:t>
            </a:r>
            <a:r>
              <a:rPr sz="2200" spc="135" dirty="0">
                <a:latin typeface="Times New Roman"/>
                <a:cs typeface="Times New Roman"/>
              </a:rPr>
              <a:t> </a:t>
            </a:r>
            <a:r>
              <a:rPr sz="2200" spc="-20" dirty="0">
                <a:latin typeface="Times New Roman"/>
                <a:cs typeface="Times New Roman"/>
              </a:rPr>
              <a:t>perform</a:t>
            </a:r>
            <a:r>
              <a:rPr sz="2200" spc="140" dirty="0">
                <a:latin typeface="Times New Roman"/>
                <a:cs typeface="Times New Roman"/>
              </a:rPr>
              <a:t> </a:t>
            </a:r>
            <a:r>
              <a:rPr sz="2200" spc="-20" dirty="0">
                <a:latin typeface="Times New Roman"/>
                <a:cs typeface="Times New Roman"/>
              </a:rPr>
              <a:t>three</a:t>
            </a:r>
            <a:r>
              <a:rPr sz="2200" spc="75" dirty="0">
                <a:latin typeface="Times New Roman"/>
                <a:cs typeface="Times New Roman"/>
              </a:rPr>
              <a:t> </a:t>
            </a:r>
            <a:r>
              <a:rPr sz="2200" dirty="0">
                <a:latin typeface="Times New Roman"/>
                <a:cs typeface="Times New Roman"/>
              </a:rPr>
              <a:t>basic</a:t>
            </a:r>
            <a:r>
              <a:rPr sz="2200" spc="-30" dirty="0">
                <a:latin typeface="Times New Roman"/>
                <a:cs typeface="Times New Roman"/>
              </a:rPr>
              <a:t> </a:t>
            </a:r>
            <a:r>
              <a:rPr sz="2200" spc="-15" dirty="0">
                <a:latin typeface="Times New Roman"/>
                <a:cs typeface="Times New Roman"/>
              </a:rPr>
              <a:t>roles.</a:t>
            </a:r>
            <a:endParaRPr sz="2200" dirty="0">
              <a:latin typeface="Times New Roman"/>
              <a:cs typeface="Times New Roman"/>
            </a:endParaRPr>
          </a:p>
          <a:p>
            <a:pPr marL="469900" indent="-457834" algn="just">
              <a:lnSpc>
                <a:spcPct val="100000"/>
              </a:lnSpc>
              <a:spcBef>
                <a:spcPts val="660"/>
              </a:spcBef>
              <a:buAutoNum type="arabicPeriod"/>
              <a:tabLst>
                <a:tab pos="470534" algn="l"/>
              </a:tabLst>
            </a:pPr>
            <a:r>
              <a:rPr sz="2000" b="1" i="1" dirty="0">
                <a:latin typeface="Times New Roman"/>
                <a:cs typeface="Times New Roman"/>
              </a:rPr>
              <a:t>Interpersonal</a:t>
            </a:r>
            <a:r>
              <a:rPr sz="2000" b="1" i="1" spc="-90" dirty="0">
                <a:latin typeface="Times New Roman"/>
                <a:cs typeface="Times New Roman"/>
              </a:rPr>
              <a:t> </a:t>
            </a:r>
            <a:r>
              <a:rPr sz="2000" b="1" i="1" spc="5" dirty="0">
                <a:latin typeface="Times New Roman"/>
                <a:cs typeface="Times New Roman"/>
              </a:rPr>
              <a:t>roles</a:t>
            </a:r>
            <a:r>
              <a:rPr sz="2000" spc="5" dirty="0">
                <a:latin typeface="Times New Roman"/>
                <a:cs typeface="Times New Roman"/>
              </a:rPr>
              <a:t>:</a:t>
            </a:r>
            <a:r>
              <a:rPr sz="2000" spc="-50" dirty="0">
                <a:latin typeface="Times New Roman"/>
                <a:cs typeface="Times New Roman"/>
              </a:rPr>
              <a:t> </a:t>
            </a:r>
            <a:r>
              <a:rPr sz="2000" spc="-15" dirty="0">
                <a:latin typeface="Times New Roman"/>
                <a:cs typeface="Times New Roman"/>
              </a:rPr>
              <a:t>Figurehead,</a:t>
            </a:r>
            <a:r>
              <a:rPr sz="2000" spc="120" dirty="0">
                <a:latin typeface="Times New Roman"/>
                <a:cs typeface="Times New Roman"/>
              </a:rPr>
              <a:t> </a:t>
            </a:r>
            <a:r>
              <a:rPr sz="2000" spc="-15" dirty="0">
                <a:latin typeface="Times New Roman"/>
                <a:cs typeface="Times New Roman"/>
              </a:rPr>
              <a:t>leader,</a:t>
            </a:r>
            <a:r>
              <a:rPr sz="2000" spc="65" dirty="0">
                <a:latin typeface="Times New Roman"/>
                <a:cs typeface="Times New Roman"/>
              </a:rPr>
              <a:t> </a:t>
            </a:r>
            <a:r>
              <a:rPr sz="2000" spc="-10" dirty="0">
                <a:latin typeface="Times New Roman"/>
                <a:cs typeface="Times New Roman"/>
              </a:rPr>
              <a:t>liaison</a:t>
            </a:r>
            <a:endParaRPr sz="2000" dirty="0">
              <a:latin typeface="Times New Roman"/>
              <a:cs typeface="Times New Roman"/>
            </a:endParaRPr>
          </a:p>
          <a:p>
            <a:pPr marL="469900" indent="-457834" algn="just">
              <a:lnSpc>
                <a:spcPct val="100000"/>
              </a:lnSpc>
              <a:spcBef>
                <a:spcPts val="705"/>
              </a:spcBef>
              <a:buAutoNum type="arabicPeriod"/>
              <a:tabLst>
                <a:tab pos="470534" algn="l"/>
              </a:tabLst>
            </a:pPr>
            <a:r>
              <a:rPr sz="2000" b="1" i="1" spc="5" dirty="0">
                <a:latin typeface="Times New Roman"/>
                <a:cs typeface="Times New Roman"/>
              </a:rPr>
              <a:t>Informational</a:t>
            </a:r>
            <a:r>
              <a:rPr sz="2000" b="1" i="1" spc="-95" dirty="0">
                <a:latin typeface="Times New Roman"/>
                <a:cs typeface="Times New Roman"/>
              </a:rPr>
              <a:t> </a:t>
            </a:r>
            <a:r>
              <a:rPr sz="2000" b="1" i="1" spc="5" dirty="0">
                <a:latin typeface="Times New Roman"/>
                <a:cs typeface="Times New Roman"/>
              </a:rPr>
              <a:t>roles</a:t>
            </a:r>
            <a:r>
              <a:rPr sz="2000" spc="5" dirty="0">
                <a:latin typeface="Times New Roman"/>
                <a:cs typeface="Times New Roman"/>
              </a:rPr>
              <a:t>:</a:t>
            </a:r>
            <a:r>
              <a:rPr sz="2000" spc="-55" dirty="0">
                <a:latin typeface="Times New Roman"/>
                <a:cs typeface="Times New Roman"/>
              </a:rPr>
              <a:t> </a:t>
            </a:r>
            <a:r>
              <a:rPr sz="2000" spc="-20" dirty="0">
                <a:latin typeface="Times New Roman"/>
                <a:cs typeface="Times New Roman"/>
              </a:rPr>
              <a:t>Monitor,</a:t>
            </a:r>
            <a:r>
              <a:rPr sz="2000" spc="65" dirty="0">
                <a:latin typeface="Times New Roman"/>
                <a:cs typeface="Times New Roman"/>
              </a:rPr>
              <a:t> </a:t>
            </a:r>
            <a:r>
              <a:rPr sz="2000" spc="-10" dirty="0">
                <a:latin typeface="Times New Roman"/>
                <a:cs typeface="Times New Roman"/>
              </a:rPr>
              <a:t>disseminator,</a:t>
            </a:r>
            <a:r>
              <a:rPr sz="2000" spc="70" dirty="0">
                <a:latin typeface="Times New Roman"/>
                <a:cs typeface="Times New Roman"/>
              </a:rPr>
              <a:t> </a:t>
            </a:r>
            <a:r>
              <a:rPr sz="2000" spc="-15" dirty="0">
                <a:latin typeface="Times New Roman"/>
                <a:cs typeface="Times New Roman"/>
              </a:rPr>
              <a:t>spokesperson,</a:t>
            </a:r>
            <a:r>
              <a:rPr sz="2000" spc="114" dirty="0">
                <a:latin typeface="Times New Roman"/>
                <a:cs typeface="Times New Roman"/>
              </a:rPr>
              <a:t> </a:t>
            </a:r>
            <a:r>
              <a:rPr sz="2000" spc="-25" dirty="0">
                <a:latin typeface="Times New Roman"/>
                <a:cs typeface="Times New Roman"/>
              </a:rPr>
              <a:t>analyzer</a:t>
            </a:r>
            <a:endParaRPr sz="2000" dirty="0">
              <a:latin typeface="Times New Roman"/>
              <a:cs typeface="Times New Roman"/>
            </a:endParaRPr>
          </a:p>
          <a:p>
            <a:pPr marL="469900" marR="405765" indent="-457834" algn="just">
              <a:lnSpc>
                <a:spcPct val="129299"/>
              </a:lnSpc>
              <a:buAutoNum type="arabicPeriod"/>
              <a:tabLst>
                <a:tab pos="470534" algn="l"/>
              </a:tabLst>
            </a:pPr>
            <a:r>
              <a:rPr sz="2000" b="1" i="1" dirty="0">
                <a:latin typeface="Times New Roman"/>
                <a:cs typeface="Times New Roman"/>
              </a:rPr>
              <a:t>Decisional </a:t>
            </a:r>
            <a:r>
              <a:rPr sz="2000" b="1" i="1" spc="5" dirty="0">
                <a:latin typeface="Times New Roman"/>
                <a:cs typeface="Times New Roman"/>
              </a:rPr>
              <a:t>roles</a:t>
            </a:r>
            <a:r>
              <a:rPr sz="2000" spc="5" dirty="0">
                <a:latin typeface="Times New Roman"/>
                <a:cs typeface="Times New Roman"/>
              </a:rPr>
              <a:t>: </a:t>
            </a:r>
            <a:r>
              <a:rPr sz="2000" spc="-10" dirty="0">
                <a:latin typeface="Times New Roman"/>
                <a:cs typeface="Times New Roman"/>
              </a:rPr>
              <a:t>Entrepreneur, </a:t>
            </a:r>
            <a:r>
              <a:rPr sz="2000" dirty="0">
                <a:latin typeface="Times New Roman"/>
                <a:cs typeface="Times New Roman"/>
              </a:rPr>
              <a:t>disturbance </a:t>
            </a:r>
            <a:r>
              <a:rPr sz="2000" spc="-10" dirty="0">
                <a:latin typeface="Times New Roman"/>
                <a:cs typeface="Times New Roman"/>
              </a:rPr>
              <a:t>handler, </a:t>
            </a:r>
            <a:r>
              <a:rPr sz="2000" dirty="0">
                <a:latin typeface="Times New Roman"/>
                <a:cs typeface="Times New Roman"/>
              </a:rPr>
              <a:t>resource </a:t>
            </a:r>
            <a:r>
              <a:rPr sz="2000" spc="-5" dirty="0">
                <a:latin typeface="Times New Roman"/>
                <a:cs typeface="Times New Roman"/>
              </a:rPr>
              <a:t>allocator, </a:t>
            </a:r>
            <a:r>
              <a:rPr sz="2000" dirty="0">
                <a:latin typeface="Times New Roman"/>
                <a:cs typeface="Times New Roman"/>
              </a:rPr>
              <a:t> </a:t>
            </a:r>
            <a:r>
              <a:rPr sz="2000" spc="-20" dirty="0">
                <a:latin typeface="Times New Roman"/>
                <a:cs typeface="Times New Roman"/>
              </a:rPr>
              <a:t>negotiator</a:t>
            </a:r>
            <a:endParaRPr sz="20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306641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30" dirty="0">
                <a:solidFill>
                  <a:srgbClr val="00AF50"/>
                </a:solidFill>
                <a:latin typeface="Times New Roman"/>
                <a:cs typeface="Times New Roman"/>
              </a:rPr>
              <a:t> </a:t>
            </a:r>
            <a:r>
              <a:rPr sz="3200" b="1" dirty="0">
                <a:solidFill>
                  <a:srgbClr val="00AF50"/>
                </a:solidFill>
                <a:latin typeface="Times New Roman"/>
                <a:cs typeface="Times New Roman"/>
              </a:rPr>
              <a:t>Governance</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8</a:t>
            </a:fld>
            <a:endParaRPr sz="1000">
              <a:latin typeface="Arial MT"/>
              <a:cs typeface="Arial MT"/>
            </a:endParaRPr>
          </a:p>
        </p:txBody>
      </p:sp>
      <p:sp>
        <p:nvSpPr>
          <p:cNvPr id="3" name="object 3"/>
          <p:cNvSpPr txBox="1"/>
          <p:nvPr/>
        </p:nvSpPr>
        <p:spPr>
          <a:xfrm>
            <a:off x="536257" y="1447800"/>
            <a:ext cx="8077834" cy="2617191"/>
          </a:xfrm>
          <a:prstGeom prst="rect">
            <a:avLst/>
          </a:prstGeom>
        </p:spPr>
        <p:txBody>
          <a:bodyPr vert="horz" wrap="square" lIns="0" tIns="101600" rIns="0" bIns="0" rtlCol="0">
            <a:spAutoFit/>
          </a:bodyPr>
          <a:lstStyle/>
          <a:p>
            <a:pPr marL="355600" indent="-343535" algn="just">
              <a:lnSpc>
                <a:spcPct val="130000"/>
              </a:lnSpc>
              <a:spcBef>
                <a:spcPts val="600"/>
              </a:spcBef>
              <a:buChar char="-"/>
              <a:tabLst>
                <a:tab pos="356235" algn="l"/>
              </a:tabLst>
            </a:pPr>
            <a:r>
              <a:rPr sz="2000" dirty="0">
                <a:latin typeface="Times New Roman"/>
                <a:cs typeface="Times New Roman"/>
              </a:rPr>
              <a:t>An</a:t>
            </a:r>
            <a:r>
              <a:rPr sz="2000" spc="5" dirty="0">
                <a:latin typeface="Times New Roman"/>
                <a:cs typeface="Times New Roman"/>
              </a:rPr>
              <a:t> </a:t>
            </a:r>
            <a:r>
              <a:rPr sz="2000" spc="-15" dirty="0">
                <a:latin typeface="Times New Roman"/>
                <a:cs typeface="Times New Roman"/>
              </a:rPr>
              <a:t>approach</a:t>
            </a:r>
            <a:r>
              <a:rPr sz="2000" spc="120" dirty="0">
                <a:latin typeface="Times New Roman"/>
                <a:cs typeface="Times New Roman"/>
              </a:rPr>
              <a:t> </a:t>
            </a:r>
            <a:r>
              <a:rPr sz="2000" spc="-5" dirty="0">
                <a:latin typeface="Times New Roman"/>
                <a:cs typeface="Times New Roman"/>
              </a:rPr>
              <a:t>to</a:t>
            </a:r>
            <a:r>
              <a:rPr sz="2000" dirty="0">
                <a:latin typeface="Times New Roman"/>
                <a:cs typeface="Times New Roman"/>
              </a:rPr>
              <a:t> managing</a:t>
            </a:r>
            <a:r>
              <a:rPr sz="2000" spc="-55" dirty="0">
                <a:latin typeface="Times New Roman"/>
                <a:cs typeface="Times New Roman"/>
              </a:rPr>
              <a:t> </a:t>
            </a:r>
            <a:r>
              <a:rPr sz="2000" spc="-25" dirty="0">
                <a:latin typeface="Times New Roman"/>
                <a:cs typeface="Times New Roman"/>
              </a:rPr>
              <a:t>information</a:t>
            </a:r>
            <a:r>
              <a:rPr sz="2000" spc="165" dirty="0">
                <a:latin typeface="Times New Roman"/>
                <a:cs typeface="Times New Roman"/>
              </a:rPr>
              <a:t> </a:t>
            </a:r>
            <a:r>
              <a:rPr sz="2000" spc="-15" dirty="0">
                <a:latin typeface="Times New Roman"/>
                <a:cs typeface="Times New Roman"/>
              </a:rPr>
              <a:t>across</a:t>
            </a:r>
            <a:r>
              <a:rPr sz="2000" spc="75" dirty="0">
                <a:latin typeface="Times New Roman"/>
                <a:cs typeface="Times New Roman"/>
              </a:rPr>
              <a:t> </a:t>
            </a:r>
            <a:r>
              <a:rPr sz="2000" spc="5" dirty="0">
                <a:latin typeface="Times New Roman"/>
                <a:cs typeface="Times New Roman"/>
              </a:rPr>
              <a:t>an </a:t>
            </a:r>
            <a:r>
              <a:rPr sz="2000" spc="-15" dirty="0">
                <a:latin typeface="Times New Roman"/>
                <a:cs typeface="Times New Roman"/>
              </a:rPr>
              <a:t>entire</a:t>
            </a:r>
            <a:r>
              <a:rPr sz="2000" spc="70" dirty="0">
                <a:latin typeface="Times New Roman"/>
                <a:cs typeface="Times New Roman"/>
              </a:rPr>
              <a:t> </a:t>
            </a:r>
            <a:r>
              <a:rPr sz="2000" spc="-15" dirty="0">
                <a:latin typeface="Times New Roman"/>
                <a:cs typeface="Times New Roman"/>
              </a:rPr>
              <a:t>organization.</a:t>
            </a:r>
            <a:endParaRPr sz="2000" dirty="0">
              <a:latin typeface="Times New Roman"/>
              <a:cs typeface="Times New Roman"/>
            </a:endParaRPr>
          </a:p>
          <a:p>
            <a:pPr marL="355600" marR="12700" indent="-343535" algn="just">
              <a:lnSpc>
                <a:spcPct val="130000"/>
              </a:lnSpc>
              <a:spcBef>
                <a:spcPts val="600"/>
              </a:spcBef>
              <a:buChar char="-"/>
              <a:tabLst>
                <a:tab pos="356235" algn="l"/>
              </a:tabLst>
            </a:pPr>
            <a:r>
              <a:rPr sz="2000" spc="-10" dirty="0">
                <a:latin typeface="Times New Roman"/>
                <a:cs typeface="Times New Roman"/>
              </a:rPr>
              <a:t>The</a:t>
            </a:r>
            <a:r>
              <a:rPr sz="2000" spc="-5" dirty="0">
                <a:latin typeface="Times New Roman"/>
                <a:cs typeface="Times New Roman"/>
              </a:rPr>
              <a:t> </a:t>
            </a:r>
            <a:r>
              <a:rPr sz="2000" spc="-15" dirty="0">
                <a:latin typeface="Times New Roman"/>
                <a:cs typeface="Times New Roman"/>
              </a:rPr>
              <a:t>organization</a:t>
            </a:r>
            <a:r>
              <a:rPr sz="2000" spc="-10" dirty="0">
                <a:latin typeface="Times New Roman"/>
                <a:cs typeface="Times New Roman"/>
              </a:rPr>
              <a:t> </a:t>
            </a:r>
            <a:r>
              <a:rPr sz="2000" spc="-15" dirty="0">
                <a:latin typeface="Times New Roman"/>
                <a:cs typeface="Times New Roman"/>
              </a:rPr>
              <a:t>follows</a:t>
            </a:r>
            <a:r>
              <a:rPr sz="2000" spc="-10" dirty="0">
                <a:latin typeface="Times New Roman"/>
                <a:cs typeface="Times New Roman"/>
              </a:rPr>
              <a:t> </a:t>
            </a:r>
            <a:r>
              <a:rPr sz="2000" spc="-5" dirty="0">
                <a:latin typeface="Times New Roman"/>
                <a:cs typeface="Times New Roman"/>
              </a:rPr>
              <a:t>unambiguous</a:t>
            </a:r>
            <a:r>
              <a:rPr sz="2000" dirty="0">
                <a:latin typeface="Times New Roman"/>
                <a:cs typeface="Times New Roman"/>
              </a:rPr>
              <a:t> </a:t>
            </a:r>
            <a:r>
              <a:rPr sz="2000" spc="-15" dirty="0">
                <a:latin typeface="Times New Roman"/>
                <a:cs typeface="Times New Roman"/>
              </a:rPr>
              <a:t>rules</a:t>
            </a:r>
            <a:r>
              <a:rPr sz="2000" spc="-10" dirty="0">
                <a:latin typeface="Times New Roman"/>
                <a:cs typeface="Times New Roman"/>
              </a:rPr>
              <a:t> </a:t>
            </a:r>
            <a:r>
              <a:rPr sz="2000" spc="-25" dirty="0">
                <a:latin typeface="Times New Roman"/>
                <a:cs typeface="Times New Roman"/>
              </a:rPr>
              <a:t>for</a:t>
            </a:r>
            <a:r>
              <a:rPr sz="2000" spc="-20" dirty="0">
                <a:latin typeface="Times New Roman"/>
                <a:cs typeface="Times New Roman"/>
              </a:rPr>
              <a:t> </a:t>
            </a:r>
            <a:r>
              <a:rPr sz="2000" spc="-10" dirty="0">
                <a:latin typeface="Times New Roman"/>
                <a:cs typeface="Times New Roman"/>
              </a:rPr>
              <a:t>creating,</a:t>
            </a:r>
            <a:r>
              <a:rPr sz="2000" spc="-5" dirty="0">
                <a:latin typeface="Times New Roman"/>
                <a:cs typeface="Times New Roman"/>
              </a:rPr>
              <a:t> </a:t>
            </a:r>
            <a:r>
              <a:rPr sz="2000" spc="-10" dirty="0">
                <a:latin typeface="Times New Roman"/>
                <a:cs typeface="Times New Roman"/>
              </a:rPr>
              <a:t>collecting, </a:t>
            </a:r>
            <a:r>
              <a:rPr sz="2000" spc="-5" dirty="0">
                <a:latin typeface="Times New Roman"/>
                <a:cs typeface="Times New Roman"/>
              </a:rPr>
              <a:t> handling,</a:t>
            </a:r>
            <a:r>
              <a:rPr sz="2000" dirty="0">
                <a:latin typeface="Times New Roman"/>
                <a:cs typeface="Times New Roman"/>
              </a:rPr>
              <a:t> and </a:t>
            </a:r>
            <a:r>
              <a:rPr sz="2000" spc="-20" dirty="0">
                <a:latin typeface="Times New Roman"/>
                <a:cs typeface="Times New Roman"/>
              </a:rPr>
              <a:t>protecting</a:t>
            </a:r>
            <a:r>
              <a:rPr sz="2000" spc="100" dirty="0">
                <a:latin typeface="Times New Roman"/>
                <a:cs typeface="Times New Roman"/>
              </a:rPr>
              <a:t> </a:t>
            </a:r>
            <a:r>
              <a:rPr sz="2000" spc="-5" dirty="0">
                <a:latin typeface="Times New Roman"/>
                <a:cs typeface="Times New Roman"/>
              </a:rPr>
              <a:t>its</a:t>
            </a:r>
            <a:r>
              <a:rPr sz="2000" spc="15" dirty="0">
                <a:latin typeface="Times New Roman"/>
                <a:cs typeface="Times New Roman"/>
              </a:rPr>
              <a:t> </a:t>
            </a:r>
            <a:r>
              <a:rPr sz="2000" spc="-20" dirty="0">
                <a:latin typeface="Times New Roman"/>
                <a:cs typeface="Times New Roman"/>
              </a:rPr>
              <a:t>information.</a:t>
            </a:r>
            <a:endParaRPr sz="2000" dirty="0">
              <a:latin typeface="Times New Roman"/>
              <a:cs typeface="Times New Roman"/>
            </a:endParaRPr>
          </a:p>
          <a:p>
            <a:pPr marL="355600" marR="5080" indent="-343535" algn="just">
              <a:lnSpc>
                <a:spcPct val="130000"/>
              </a:lnSpc>
              <a:spcBef>
                <a:spcPts val="600"/>
              </a:spcBef>
              <a:buChar char="-"/>
              <a:tabLst>
                <a:tab pos="356235" algn="l"/>
              </a:tabLst>
            </a:pPr>
            <a:r>
              <a:rPr sz="2000" spc="-10" dirty="0">
                <a:latin typeface="Times New Roman"/>
                <a:cs typeface="Times New Roman"/>
              </a:rPr>
              <a:t>The objective is </a:t>
            </a:r>
            <a:r>
              <a:rPr sz="2000" spc="20" dirty="0">
                <a:latin typeface="Times New Roman"/>
                <a:cs typeface="Times New Roman"/>
              </a:rPr>
              <a:t>to </a:t>
            </a:r>
            <a:r>
              <a:rPr sz="2000" dirty="0">
                <a:latin typeface="Times New Roman"/>
                <a:cs typeface="Times New Roman"/>
              </a:rPr>
              <a:t>make </a:t>
            </a:r>
            <a:r>
              <a:rPr sz="2000" spc="-10" dirty="0">
                <a:latin typeface="Times New Roman"/>
                <a:cs typeface="Times New Roman"/>
              </a:rPr>
              <a:t>information </a:t>
            </a:r>
            <a:r>
              <a:rPr sz="2000" spc="-5" dirty="0">
                <a:latin typeface="Times New Roman"/>
                <a:cs typeface="Times New Roman"/>
              </a:rPr>
              <a:t>available, transparent, </a:t>
            </a:r>
            <a:r>
              <a:rPr sz="2000" spc="20" dirty="0">
                <a:latin typeface="Times New Roman"/>
                <a:cs typeface="Times New Roman"/>
              </a:rPr>
              <a:t>and </a:t>
            </a:r>
            <a:r>
              <a:rPr sz="2000" spc="-15" dirty="0">
                <a:latin typeface="Times New Roman"/>
                <a:cs typeface="Times New Roman"/>
              </a:rPr>
              <a:t>useful </a:t>
            </a:r>
            <a:r>
              <a:rPr sz="2000" spc="-10" dirty="0">
                <a:latin typeface="Times New Roman"/>
                <a:cs typeface="Times New Roman"/>
              </a:rPr>
              <a:t>for </a:t>
            </a:r>
            <a:r>
              <a:rPr sz="2000" spc="-5" dirty="0">
                <a:latin typeface="Times New Roman"/>
                <a:cs typeface="Times New Roman"/>
              </a:rPr>
              <a:t> the </a:t>
            </a:r>
            <a:r>
              <a:rPr sz="2000" dirty="0">
                <a:latin typeface="Times New Roman"/>
                <a:cs typeface="Times New Roman"/>
              </a:rPr>
              <a:t>people </a:t>
            </a:r>
            <a:r>
              <a:rPr sz="2000" spc="15" dirty="0">
                <a:latin typeface="Times New Roman"/>
                <a:cs typeface="Times New Roman"/>
              </a:rPr>
              <a:t>who </a:t>
            </a:r>
            <a:r>
              <a:rPr sz="2000" spc="10" dirty="0">
                <a:latin typeface="Times New Roman"/>
                <a:cs typeface="Times New Roman"/>
              </a:rPr>
              <a:t>are </a:t>
            </a:r>
            <a:r>
              <a:rPr sz="2000" spc="-10" dirty="0">
                <a:latin typeface="Times New Roman"/>
                <a:cs typeface="Times New Roman"/>
              </a:rPr>
              <a:t>authorized </a:t>
            </a:r>
            <a:r>
              <a:rPr sz="2000" spc="20" dirty="0">
                <a:latin typeface="Times New Roman"/>
                <a:cs typeface="Times New Roman"/>
              </a:rPr>
              <a:t>to </a:t>
            </a:r>
            <a:r>
              <a:rPr sz="2000" dirty="0">
                <a:latin typeface="Times New Roman"/>
                <a:cs typeface="Times New Roman"/>
              </a:rPr>
              <a:t>access </a:t>
            </a:r>
            <a:r>
              <a:rPr sz="2000" spc="-10" dirty="0">
                <a:latin typeface="Times New Roman"/>
                <a:cs typeface="Times New Roman"/>
              </a:rPr>
              <a:t>it, from </a:t>
            </a:r>
            <a:r>
              <a:rPr sz="2000" spc="-5" dirty="0">
                <a:latin typeface="Times New Roman"/>
                <a:cs typeface="Times New Roman"/>
              </a:rPr>
              <a:t>the moment it </a:t>
            </a:r>
            <a:r>
              <a:rPr sz="2000" spc="-15" dirty="0">
                <a:latin typeface="Times New Roman"/>
                <a:cs typeface="Times New Roman"/>
              </a:rPr>
              <a:t>enters </a:t>
            </a:r>
            <a:r>
              <a:rPr sz="2000" spc="10" dirty="0">
                <a:latin typeface="Times New Roman"/>
                <a:cs typeface="Times New Roman"/>
              </a:rPr>
              <a:t>an </a:t>
            </a:r>
            <a:r>
              <a:rPr sz="2000" spc="15" dirty="0">
                <a:latin typeface="Times New Roman"/>
                <a:cs typeface="Times New Roman"/>
              </a:rPr>
              <a:t> </a:t>
            </a:r>
            <a:r>
              <a:rPr sz="2000" spc="-15" dirty="0">
                <a:latin typeface="Times New Roman"/>
                <a:cs typeface="Times New Roman"/>
              </a:rPr>
              <a:t>organization</a:t>
            </a:r>
            <a:r>
              <a:rPr sz="2000" spc="160" dirty="0">
                <a:latin typeface="Times New Roman"/>
                <a:cs typeface="Times New Roman"/>
              </a:rPr>
              <a:t> </a:t>
            </a:r>
            <a:r>
              <a:rPr sz="2000" spc="-5" dirty="0">
                <a:latin typeface="Times New Roman"/>
                <a:cs typeface="Times New Roman"/>
              </a:rPr>
              <a:t>until</a:t>
            </a:r>
            <a:r>
              <a:rPr sz="2000" spc="-10" dirty="0">
                <a:latin typeface="Times New Roman"/>
                <a:cs typeface="Times New Roman"/>
              </a:rPr>
              <a:t> </a:t>
            </a:r>
            <a:r>
              <a:rPr sz="2000" spc="-5" dirty="0">
                <a:latin typeface="Times New Roman"/>
                <a:cs typeface="Times New Roman"/>
              </a:rPr>
              <a:t>it</a:t>
            </a:r>
            <a:r>
              <a:rPr sz="2000" spc="-10" dirty="0">
                <a:latin typeface="Times New Roman"/>
                <a:cs typeface="Times New Roman"/>
              </a:rPr>
              <a:t> </a:t>
            </a:r>
            <a:r>
              <a:rPr sz="2000" spc="-5" dirty="0">
                <a:latin typeface="Times New Roman"/>
                <a:cs typeface="Times New Roman"/>
              </a:rPr>
              <a:t>is</a:t>
            </a:r>
            <a:r>
              <a:rPr sz="2000" spc="-30" dirty="0">
                <a:latin typeface="Times New Roman"/>
                <a:cs typeface="Times New Roman"/>
              </a:rPr>
              <a:t> </a:t>
            </a:r>
            <a:r>
              <a:rPr sz="2000" spc="-15" dirty="0">
                <a:latin typeface="Times New Roman"/>
                <a:cs typeface="Times New Roman"/>
              </a:rPr>
              <a:t>outdated</a:t>
            </a:r>
            <a:r>
              <a:rPr sz="2000" spc="105" dirty="0">
                <a:latin typeface="Times New Roman"/>
                <a:cs typeface="Times New Roman"/>
              </a:rPr>
              <a:t> </a:t>
            </a:r>
            <a:r>
              <a:rPr sz="2000" dirty="0">
                <a:latin typeface="Times New Roman"/>
                <a:cs typeface="Times New Roman"/>
              </a:rPr>
              <a:t>and</a:t>
            </a:r>
            <a:r>
              <a:rPr sz="2000" spc="-50" dirty="0">
                <a:latin typeface="Times New Roman"/>
                <a:cs typeface="Times New Roman"/>
              </a:rPr>
              <a:t> </a:t>
            </a:r>
            <a:r>
              <a:rPr sz="2000" spc="-20" dirty="0">
                <a:latin typeface="Times New Roman"/>
                <a:cs typeface="Times New Roman"/>
              </a:rPr>
              <a:t>deleted.</a:t>
            </a:r>
            <a:endParaRPr sz="2000" dirty="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9" y="330517"/>
            <a:ext cx="5135245" cy="361315"/>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FC0"/>
                </a:solidFill>
                <a:latin typeface="Times New Roman"/>
                <a:cs typeface="Times New Roman"/>
              </a:rPr>
              <a:t>The</a:t>
            </a:r>
            <a:r>
              <a:rPr sz="2200" b="1" spc="65" dirty="0">
                <a:solidFill>
                  <a:srgbClr val="006FC0"/>
                </a:solidFill>
                <a:latin typeface="Times New Roman"/>
                <a:cs typeface="Times New Roman"/>
              </a:rPr>
              <a:t> </a:t>
            </a:r>
            <a:r>
              <a:rPr sz="2200" b="1" spc="5" dirty="0">
                <a:solidFill>
                  <a:srgbClr val="006FC0"/>
                </a:solidFill>
                <a:latin typeface="Times New Roman"/>
                <a:cs typeface="Times New Roman"/>
              </a:rPr>
              <a:t>process</a:t>
            </a:r>
            <a:r>
              <a:rPr sz="2200" b="1" spc="-70" dirty="0">
                <a:solidFill>
                  <a:srgbClr val="006FC0"/>
                </a:solidFill>
                <a:latin typeface="Times New Roman"/>
                <a:cs typeface="Times New Roman"/>
              </a:rPr>
              <a:t> </a:t>
            </a:r>
            <a:r>
              <a:rPr sz="2200" b="1" spc="-25" dirty="0">
                <a:solidFill>
                  <a:srgbClr val="006FC0"/>
                </a:solidFill>
                <a:latin typeface="Times New Roman"/>
                <a:cs typeface="Times New Roman"/>
              </a:rPr>
              <a:t>and</a:t>
            </a:r>
            <a:r>
              <a:rPr sz="2200" b="1" spc="70" dirty="0">
                <a:solidFill>
                  <a:srgbClr val="006FC0"/>
                </a:solidFill>
                <a:latin typeface="Times New Roman"/>
                <a:cs typeface="Times New Roman"/>
              </a:rPr>
              <a:t> </a:t>
            </a:r>
            <a:r>
              <a:rPr sz="2200" b="1" spc="-20" dirty="0">
                <a:solidFill>
                  <a:srgbClr val="006FC0"/>
                </a:solidFill>
                <a:latin typeface="Times New Roman"/>
                <a:cs typeface="Times New Roman"/>
              </a:rPr>
              <a:t>Phases</a:t>
            </a:r>
            <a:r>
              <a:rPr sz="2200" b="1" spc="90" dirty="0">
                <a:solidFill>
                  <a:srgbClr val="006FC0"/>
                </a:solidFill>
                <a:latin typeface="Times New Roman"/>
                <a:cs typeface="Times New Roman"/>
              </a:rPr>
              <a:t> </a:t>
            </a:r>
            <a:r>
              <a:rPr sz="2200" b="1" spc="-5" dirty="0">
                <a:solidFill>
                  <a:srgbClr val="006FC0"/>
                </a:solidFill>
                <a:latin typeface="Times New Roman"/>
                <a:cs typeface="Times New Roman"/>
              </a:rPr>
              <a:t>in</a:t>
            </a:r>
            <a:r>
              <a:rPr sz="2200" b="1" spc="20" dirty="0">
                <a:solidFill>
                  <a:srgbClr val="006FC0"/>
                </a:solidFill>
                <a:latin typeface="Times New Roman"/>
                <a:cs typeface="Times New Roman"/>
              </a:rPr>
              <a:t> </a:t>
            </a:r>
            <a:r>
              <a:rPr sz="2200" b="1" spc="-5" dirty="0">
                <a:solidFill>
                  <a:srgbClr val="006FC0"/>
                </a:solidFill>
                <a:latin typeface="Times New Roman"/>
                <a:cs typeface="Times New Roman"/>
              </a:rPr>
              <a:t>decision</a:t>
            </a:r>
            <a:r>
              <a:rPr sz="2200" b="1" spc="30" dirty="0">
                <a:solidFill>
                  <a:srgbClr val="006FC0"/>
                </a:solidFill>
                <a:latin typeface="Times New Roman"/>
                <a:cs typeface="Times New Roman"/>
              </a:rPr>
              <a:t> </a:t>
            </a:r>
            <a:r>
              <a:rPr sz="2200" b="1" spc="-25" dirty="0">
                <a:solidFill>
                  <a:srgbClr val="006FC0"/>
                </a:solidFill>
                <a:latin typeface="Times New Roman"/>
                <a:cs typeface="Times New Roman"/>
              </a:rPr>
              <a:t>making</a:t>
            </a:r>
            <a:endParaRPr sz="2200">
              <a:latin typeface="Times New Roman"/>
              <a:cs typeface="Times New Roman"/>
            </a:endParaRPr>
          </a:p>
        </p:txBody>
      </p:sp>
      <p:pic>
        <p:nvPicPr>
          <p:cNvPr id="3" name="object 3"/>
          <p:cNvPicPr/>
          <p:nvPr/>
        </p:nvPicPr>
        <p:blipFill>
          <a:blip r:embed="rId2" cstate="print"/>
          <a:stretch>
            <a:fillRect/>
          </a:stretch>
        </p:blipFill>
        <p:spPr>
          <a:xfrm>
            <a:off x="1593850" y="876300"/>
            <a:ext cx="5889609" cy="546735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69" y="330517"/>
            <a:ext cx="5135245" cy="361315"/>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FC0"/>
                </a:solidFill>
                <a:latin typeface="Times New Roman"/>
                <a:cs typeface="Times New Roman"/>
              </a:rPr>
              <a:t>The</a:t>
            </a:r>
            <a:r>
              <a:rPr sz="2200" b="1" spc="65" dirty="0">
                <a:solidFill>
                  <a:srgbClr val="006FC0"/>
                </a:solidFill>
                <a:latin typeface="Times New Roman"/>
                <a:cs typeface="Times New Roman"/>
              </a:rPr>
              <a:t> </a:t>
            </a:r>
            <a:r>
              <a:rPr sz="2200" b="1" spc="5" dirty="0">
                <a:solidFill>
                  <a:srgbClr val="006FC0"/>
                </a:solidFill>
                <a:latin typeface="Times New Roman"/>
                <a:cs typeface="Times New Roman"/>
              </a:rPr>
              <a:t>process</a:t>
            </a:r>
            <a:r>
              <a:rPr sz="2200" b="1" spc="-70" dirty="0">
                <a:solidFill>
                  <a:srgbClr val="006FC0"/>
                </a:solidFill>
                <a:latin typeface="Times New Roman"/>
                <a:cs typeface="Times New Roman"/>
              </a:rPr>
              <a:t> </a:t>
            </a:r>
            <a:r>
              <a:rPr sz="2200" b="1" spc="-25" dirty="0">
                <a:solidFill>
                  <a:srgbClr val="006FC0"/>
                </a:solidFill>
                <a:latin typeface="Times New Roman"/>
                <a:cs typeface="Times New Roman"/>
              </a:rPr>
              <a:t>and</a:t>
            </a:r>
            <a:r>
              <a:rPr sz="2200" b="1" spc="70" dirty="0">
                <a:solidFill>
                  <a:srgbClr val="006FC0"/>
                </a:solidFill>
                <a:latin typeface="Times New Roman"/>
                <a:cs typeface="Times New Roman"/>
              </a:rPr>
              <a:t> </a:t>
            </a:r>
            <a:r>
              <a:rPr sz="2200" b="1" spc="-20" dirty="0">
                <a:solidFill>
                  <a:srgbClr val="006FC0"/>
                </a:solidFill>
                <a:latin typeface="Times New Roman"/>
                <a:cs typeface="Times New Roman"/>
              </a:rPr>
              <a:t>Phases</a:t>
            </a:r>
            <a:r>
              <a:rPr sz="2200" b="1" spc="90" dirty="0">
                <a:solidFill>
                  <a:srgbClr val="006FC0"/>
                </a:solidFill>
                <a:latin typeface="Times New Roman"/>
                <a:cs typeface="Times New Roman"/>
              </a:rPr>
              <a:t> </a:t>
            </a:r>
            <a:r>
              <a:rPr sz="2200" b="1" spc="-5" dirty="0">
                <a:solidFill>
                  <a:srgbClr val="006FC0"/>
                </a:solidFill>
                <a:latin typeface="Times New Roman"/>
                <a:cs typeface="Times New Roman"/>
              </a:rPr>
              <a:t>in</a:t>
            </a:r>
            <a:r>
              <a:rPr sz="2200" b="1" spc="20" dirty="0">
                <a:solidFill>
                  <a:srgbClr val="006FC0"/>
                </a:solidFill>
                <a:latin typeface="Times New Roman"/>
                <a:cs typeface="Times New Roman"/>
              </a:rPr>
              <a:t> </a:t>
            </a:r>
            <a:r>
              <a:rPr sz="2200" b="1" spc="-5" dirty="0">
                <a:solidFill>
                  <a:srgbClr val="006FC0"/>
                </a:solidFill>
                <a:latin typeface="Times New Roman"/>
                <a:cs typeface="Times New Roman"/>
              </a:rPr>
              <a:t>decision</a:t>
            </a:r>
            <a:r>
              <a:rPr sz="2200" b="1" spc="30" dirty="0">
                <a:solidFill>
                  <a:srgbClr val="006FC0"/>
                </a:solidFill>
                <a:latin typeface="Times New Roman"/>
                <a:cs typeface="Times New Roman"/>
              </a:rPr>
              <a:t> </a:t>
            </a:r>
            <a:r>
              <a:rPr sz="2200" b="1" spc="-25" dirty="0">
                <a:solidFill>
                  <a:srgbClr val="006FC0"/>
                </a:solidFill>
                <a:latin typeface="Times New Roman"/>
                <a:cs typeface="Times New Roman"/>
              </a:rPr>
              <a:t>making</a:t>
            </a:r>
            <a:endParaRPr sz="2200">
              <a:latin typeface="Times New Roman"/>
              <a:cs typeface="Times New Roman"/>
            </a:endParaRPr>
          </a:p>
        </p:txBody>
      </p:sp>
      <p:sp>
        <p:nvSpPr>
          <p:cNvPr id="5" name="TextBox 4">
            <a:extLst>
              <a:ext uri="{FF2B5EF4-FFF2-40B4-BE49-F238E27FC236}">
                <a16:creationId xmlns:a16="http://schemas.microsoft.com/office/drawing/2014/main" id="{17ED079E-6C7E-835F-CC24-B7914A8D8582}"/>
              </a:ext>
            </a:extLst>
          </p:cNvPr>
          <p:cNvSpPr txBox="1"/>
          <p:nvPr/>
        </p:nvSpPr>
        <p:spPr>
          <a:xfrm>
            <a:off x="381000" y="691832"/>
            <a:ext cx="8610599" cy="5909310"/>
          </a:xfrm>
          <a:prstGeom prst="rect">
            <a:avLst/>
          </a:prstGeom>
          <a:noFill/>
        </p:spPr>
        <p:txBody>
          <a:bodyPr wrap="square">
            <a:spAutoFit/>
          </a:bodyPr>
          <a:lstStyle/>
          <a:p>
            <a:pPr marL="342900" indent="-342900" algn="just">
              <a:buFont typeface="Arial" panose="020B0604020202020204" pitchFamily="34" charset="0"/>
              <a:buChar char="•"/>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The decision-making process starts with the </a:t>
            </a:r>
            <a:r>
              <a:rPr lang="en-US" sz="2100" b="0" i="1" u="none" strike="noStrike" baseline="0" dirty="0">
                <a:solidFill>
                  <a:srgbClr val="000000"/>
                </a:solidFill>
                <a:latin typeface="Times New Roman" panose="02020603050405020304" pitchFamily="18" charset="0"/>
                <a:cs typeface="Times New Roman" panose="02020603050405020304" pitchFamily="18" charset="0"/>
              </a:rPr>
              <a:t>intelligence phase</a:t>
            </a:r>
            <a:r>
              <a:rPr lang="en-US" sz="2100" b="0" i="0" u="none" strike="noStrike" baseline="0" dirty="0">
                <a:solidFill>
                  <a:srgbClr val="000000"/>
                </a:solidFill>
                <a:latin typeface="Times New Roman" panose="02020603050405020304" pitchFamily="18" charset="0"/>
                <a:cs typeface="Times New Roman" panose="02020603050405020304" pitchFamily="18" charset="0"/>
              </a:rPr>
              <a:t>, in which managers examine a situation and then identify and define the problem or opportunity. </a:t>
            </a:r>
          </a:p>
          <a:p>
            <a:pPr marL="342900" indent="-342900" algn="just">
              <a:buFont typeface="Arial" panose="020B0604020202020204" pitchFamily="34" charset="0"/>
              <a:buChar char="•"/>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In the </a:t>
            </a:r>
            <a:r>
              <a:rPr lang="en-US" sz="2100" b="0" i="1" u="none" strike="noStrike" baseline="0" dirty="0">
                <a:solidFill>
                  <a:srgbClr val="000000"/>
                </a:solidFill>
                <a:latin typeface="Times New Roman" panose="02020603050405020304" pitchFamily="18" charset="0"/>
                <a:cs typeface="Times New Roman" panose="02020603050405020304" pitchFamily="18" charset="0"/>
              </a:rPr>
              <a:t>design phase</a:t>
            </a:r>
            <a:r>
              <a:rPr lang="en-US" sz="2100" b="0" i="0" u="none" strike="noStrike" baseline="0" dirty="0">
                <a:solidFill>
                  <a:srgbClr val="000000"/>
                </a:solidFill>
                <a:latin typeface="Times New Roman" panose="02020603050405020304" pitchFamily="18" charset="0"/>
                <a:cs typeface="Times New Roman" panose="02020603050405020304" pitchFamily="18" charset="0"/>
              </a:rPr>
              <a:t>, decision makers construct a model for addressing the situation. </a:t>
            </a:r>
          </a:p>
          <a:p>
            <a:pPr marL="342900" indent="-342900" algn="just">
              <a:buFont typeface="Arial" panose="020B0604020202020204" pitchFamily="34" charset="0"/>
              <a:buChar char="•"/>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They perform this task by making assumptions that simplify reality and by expressing the relationships among all of the relevant variables. </a:t>
            </a:r>
          </a:p>
          <a:p>
            <a:pPr marL="342900" indent="-342900" algn="just">
              <a:buFont typeface="Arial" panose="020B0604020202020204" pitchFamily="34" charset="0"/>
              <a:buChar char="•"/>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Managers then validate the model by using test data. </a:t>
            </a:r>
          </a:p>
          <a:p>
            <a:pPr marL="342900" indent="-342900" algn="just">
              <a:buFont typeface="Arial" panose="020B0604020202020204" pitchFamily="34" charset="0"/>
              <a:buChar char="•"/>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Finally, decision makers set criteria for evaluating all of the potential solutions that are proposed. </a:t>
            </a:r>
          </a:p>
          <a:p>
            <a:pPr marL="342900" indent="-342900" algn="just">
              <a:buFont typeface="Arial" panose="020B0604020202020204" pitchFamily="34" charset="0"/>
              <a:buChar char="•"/>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100" b="0" i="1" u="none" strike="noStrike" baseline="0" dirty="0">
                <a:solidFill>
                  <a:srgbClr val="000000"/>
                </a:solidFill>
                <a:latin typeface="Times New Roman" panose="02020603050405020304" pitchFamily="18" charset="0"/>
                <a:cs typeface="Times New Roman" panose="02020603050405020304" pitchFamily="18" charset="0"/>
              </a:rPr>
              <a:t>choice phase </a:t>
            </a:r>
            <a:r>
              <a:rPr lang="en-US" sz="2100" b="0" i="0" u="none" strike="noStrike" baseline="0" dirty="0">
                <a:solidFill>
                  <a:srgbClr val="000000"/>
                </a:solidFill>
                <a:latin typeface="Times New Roman" panose="02020603050405020304" pitchFamily="18" charset="0"/>
                <a:cs typeface="Times New Roman" panose="02020603050405020304" pitchFamily="18" charset="0"/>
              </a:rPr>
              <a:t>involves selecting a solution or course of action that seems best suited to resolve the problem. </a:t>
            </a:r>
          </a:p>
          <a:p>
            <a:pPr marL="342900" indent="-342900" algn="just">
              <a:buFont typeface="Arial" panose="020B0604020202020204" pitchFamily="34" charset="0"/>
              <a:buChar char="•"/>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This solution (the decision) is then implemented. </a:t>
            </a:r>
          </a:p>
          <a:p>
            <a:pPr marL="342900" indent="-342900" algn="just">
              <a:buFont typeface="Arial" panose="020B0604020202020204" pitchFamily="34" charset="0"/>
              <a:buChar char="•"/>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Implementation is successful if the proposed solution solves the problem or seizes the opportunity. </a:t>
            </a:r>
          </a:p>
          <a:p>
            <a:pPr marL="342900" indent="-342900" algn="just">
              <a:buFont typeface="Arial" panose="020B0604020202020204" pitchFamily="34" charset="0"/>
              <a:buChar char="•"/>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If the solution fails, then the process returns to the previous phases Computer-based decision support assists managers in the decision-making process. </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8179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4672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F50"/>
                </a:solidFill>
                <a:latin typeface="Times New Roman"/>
                <a:cs typeface="Times New Roman"/>
              </a:rPr>
              <a:t>Managers</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55" dirty="0">
                <a:solidFill>
                  <a:srgbClr val="00AF50"/>
                </a:solidFill>
                <a:latin typeface="Times New Roman"/>
                <a:cs typeface="Times New Roman"/>
              </a:rPr>
              <a:t> </a:t>
            </a:r>
            <a:r>
              <a:rPr sz="3200" b="1" spc="-5" dirty="0">
                <a:solidFill>
                  <a:srgbClr val="00AF50"/>
                </a:solidFill>
                <a:latin typeface="Times New Roman"/>
                <a:cs typeface="Times New Roman"/>
              </a:rPr>
              <a:t>Decision</a:t>
            </a:r>
            <a:r>
              <a:rPr sz="3200" b="1" spc="5" dirty="0">
                <a:solidFill>
                  <a:srgbClr val="00AF50"/>
                </a:solidFill>
                <a:latin typeface="Times New Roman"/>
                <a:cs typeface="Times New Roman"/>
              </a:rPr>
              <a:t> </a:t>
            </a:r>
            <a:r>
              <a:rPr sz="3200" b="1" spc="-5" dirty="0">
                <a:solidFill>
                  <a:srgbClr val="00AF50"/>
                </a:solidFill>
                <a:latin typeface="Times New Roman"/>
                <a:cs typeface="Times New Roman"/>
              </a:rPr>
              <a:t>Making</a:t>
            </a:r>
            <a:endParaRPr sz="3200">
              <a:latin typeface="Times New Roman"/>
              <a:cs typeface="Times New Roman"/>
            </a:endParaRPr>
          </a:p>
        </p:txBody>
      </p:sp>
      <p:sp>
        <p:nvSpPr>
          <p:cNvPr id="3" name="object 3"/>
          <p:cNvSpPr txBox="1"/>
          <p:nvPr/>
        </p:nvSpPr>
        <p:spPr>
          <a:xfrm>
            <a:off x="547369" y="1499806"/>
            <a:ext cx="8081645" cy="4696460"/>
          </a:xfrm>
          <a:prstGeom prst="rect">
            <a:avLst/>
          </a:prstGeom>
        </p:spPr>
        <p:txBody>
          <a:bodyPr vert="horz" wrap="square" lIns="0" tIns="12700" rIns="0" bIns="0" rtlCol="0">
            <a:spAutoFit/>
          </a:bodyPr>
          <a:lstStyle/>
          <a:p>
            <a:pPr marL="12700" algn="just">
              <a:lnSpc>
                <a:spcPct val="100000"/>
              </a:lnSpc>
              <a:spcBef>
                <a:spcPts val="100"/>
              </a:spcBef>
            </a:pPr>
            <a:r>
              <a:rPr sz="2200" b="1" spc="-25" dirty="0">
                <a:solidFill>
                  <a:srgbClr val="006FC0"/>
                </a:solidFill>
                <a:latin typeface="Times New Roman"/>
                <a:cs typeface="Times New Roman"/>
              </a:rPr>
              <a:t>Why</a:t>
            </a:r>
            <a:r>
              <a:rPr sz="2200" b="1" spc="85" dirty="0">
                <a:solidFill>
                  <a:srgbClr val="006FC0"/>
                </a:solidFill>
                <a:latin typeface="Times New Roman"/>
                <a:cs typeface="Times New Roman"/>
              </a:rPr>
              <a:t> </a:t>
            </a:r>
            <a:r>
              <a:rPr sz="2200" b="1" spc="-5" dirty="0">
                <a:solidFill>
                  <a:srgbClr val="006FC0"/>
                </a:solidFill>
                <a:latin typeface="Times New Roman"/>
                <a:cs typeface="Times New Roman"/>
              </a:rPr>
              <a:t>Managers </a:t>
            </a:r>
            <a:r>
              <a:rPr sz="2200" b="1" spc="10" dirty="0">
                <a:solidFill>
                  <a:srgbClr val="006FC0"/>
                </a:solidFill>
                <a:latin typeface="Times New Roman"/>
                <a:cs typeface="Times New Roman"/>
              </a:rPr>
              <a:t>Need</a:t>
            </a:r>
            <a:r>
              <a:rPr sz="2200" b="1" spc="-80" dirty="0">
                <a:solidFill>
                  <a:srgbClr val="006FC0"/>
                </a:solidFill>
                <a:latin typeface="Times New Roman"/>
                <a:cs typeface="Times New Roman"/>
              </a:rPr>
              <a:t> </a:t>
            </a:r>
            <a:r>
              <a:rPr sz="2200" b="1" spc="-5" dirty="0">
                <a:solidFill>
                  <a:srgbClr val="006FC0"/>
                </a:solidFill>
                <a:latin typeface="Times New Roman"/>
                <a:cs typeface="Times New Roman"/>
              </a:rPr>
              <a:t>IT</a:t>
            </a:r>
            <a:r>
              <a:rPr sz="2200" b="1" spc="-30" dirty="0">
                <a:solidFill>
                  <a:srgbClr val="006FC0"/>
                </a:solidFill>
                <a:latin typeface="Times New Roman"/>
                <a:cs typeface="Times New Roman"/>
              </a:rPr>
              <a:t> </a:t>
            </a:r>
            <a:r>
              <a:rPr sz="2200" b="1" spc="-20" dirty="0">
                <a:solidFill>
                  <a:srgbClr val="006FC0"/>
                </a:solidFill>
                <a:latin typeface="Times New Roman"/>
                <a:cs typeface="Times New Roman"/>
              </a:rPr>
              <a:t>Support</a:t>
            </a:r>
            <a:endParaRPr sz="2200">
              <a:latin typeface="Times New Roman"/>
              <a:cs typeface="Times New Roman"/>
            </a:endParaRPr>
          </a:p>
          <a:p>
            <a:pPr>
              <a:lnSpc>
                <a:spcPct val="100000"/>
              </a:lnSpc>
            </a:pPr>
            <a:endParaRPr sz="3100">
              <a:latin typeface="Times New Roman"/>
              <a:cs typeface="Times New Roman"/>
            </a:endParaRPr>
          </a:p>
          <a:p>
            <a:pPr marL="355600" indent="-343535" algn="just">
              <a:lnSpc>
                <a:spcPct val="100000"/>
              </a:lnSpc>
              <a:buChar char="-"/>
              <a:tabLst>
                <a:tab pos="356235" algn="l"/>
              </a:tabLst>
            </a:pPr>
            <a:r>
              <a:rPr sz="2200" dirty="0">
                <a:latin typeface="Times New Roman"/>
                <a:cs typeface="Times New Roman"/>
              </a:rPr>
              <a:t>Information</a:t>
            </a:r>
            <a:r>
              <a:rPr sz="2200" spc="515" dirty="0">
                <a:latin typeface="Times New Roman"/>
                <a:cs typeface="Times New Roman"/>
              </a:rPr>
              <a:t> </a:t>
            </a:r>
            <a:r>
              <a:rPr sz="2200" spc="-10" dirty="0">
                <a:latin typeface="Times New Roman"/>
                <a:cs typeface="Times New Roman"/>
              </a:rPr>
              <a:t>is</a:t>
            </a:r>
            <a:r>
              <a:rPr sz="2200" spc="545" dirty="0">
                <a:latin typeface="Times New Roman"/>
                <a:cs typeface="Times New Roman"/>
              </a:rPr>
              <a:t> </a:t>
            </a:r>
            <a:r>
              <a:rPr sz="2200" spc="-5" dirty="0">
                <a:latin typeface="Times New Roman"/>
                <a:cs typeface="Times New Roman"/>
              </a:rPr>
              <a:t>vital</a:t>
            </a:r>
            <a:r>
              <a:rPr sz="2200" spc="540" dirty="0">
                <a:latin typeface="Times New Roman"/>
                <a:cs typeface="Times New Roman"/>
              </a:rPr>
              <a:t> </a:t>
            </a:r>
            <a:r>
              <a:rPr sz="2200" spc="-15" dirty="0">
                <a:latin typeface="Times New Roman"/>
                <a:cs typeface="Times New Roman"/>
              </a:rPr>
              <a:t>for</a:t>
            </a:r>
            <a:r>
              <a:rPr sz="2200" spc="570" dirty="0">
                <a:latin typeface="Times New Roman"/>
                <a:cs typeface="Times New Roman"/>
              </a:rPr>
              <a:t> </a:t>
            </a:r>
            <a:r>
              <a:rPr sz="2200" dirty="0">
                <a:latin typeface="Times New Roman"/>
                <a:cs typeface="Times New Roman"/>
              </a:rPr>
              <a:t>each</a:t>
            </a:r>
            <a:r>
              <a:rPr sz="2200" spc="560" dirty="0">
                <a:latin typeface="Times New Roman"/>
                <a:cs typeface="Times New Roman"/>
              </a:rPr>
              <a:t> </a:t>
            </a:r>
            <a:r>
              <a:rPr sz="2200" spc="-10" dirty="0">
                <a:latin typeface="Times New Roman"/>
                <a:cs typeface="Times New Roman"/>
              </a:rPr>
              <a:t>phase</a:t>
            </a:r>
            <a:r>
              <a:rPr sz="2200" spc="525" dirty="0">
                <a:latin typeface="Times New Roman"/>
                <a:cs typeface="Times New Roman"/>
              </a:rPr>
              <a:t> </a:t>
            </a:r>
            <a:r>
              <a:rPr sz="2200" spc="5" dirty="0">
                <a:latin typeface="Times New Roman"/>
                <a:cs typeface="Times New Roman"/>
              </a:rPr>
              <a:t>and</a:t>
            </a:r>
            <a:r>
              <a:rPr sz="2200" spc="505" dirty="0">
                <a:latin typeface="Times New Roman"/>
                <a:cs typeface="Times New Roman"/>
              </a:rPr>
              <a:t> </a:t>
            </a:r>
            <a:r>
              <a:rPr sz="2200" spc="5" dirty="0">
                <a:latin typeface="Times New Roman"/>
                <a:cs typeface="Times New Roman"/>
              </a:rPr>
              <a:t>activity</a:t>
            </a:r>
            <a:r>
              <a:rPr sz="2200" spc="495" dirty="0">
                <a:latin typeface="Times New Roman"/>
                <a:cs typeface="Times New Roman"/>
              </a:rPr>
              <a:t> </a:t>
            </a:r>
            <a:r>
              <a:rPr sz="2200" spc="15" dirty="0">
                <a:latin typeface="Times New Roman"/>
                <a:cs typeface="Times New Roman"/>
              </a:rPr>
              <a:t>in</a:t>
            </a:r>
            <a:r>
              <a:rPr sz="2200" spc="495" dirty="0">
                <a:latin typeface="Times New Roman"/>
                <a:cs typeface="Times New Roman"/>
              </a:rPr>
              <a:t> </a:t>
            </a:r>
            <a:r>
              <a:rPr sz="2200" spc="10" dirty="0">
                <a:latin typeface="Times New Roman"/>
                <a:cs typeface="Times New Roman"/>
              </a:rPr>
              <a:t>the</a:t>
            </a:r>
            <a:r>
              <a:rPr sz="2200" spc="525" dirty="0">
                <a:latin typeface="Times New Roman"/>
                <a:cs typeface="Times New Roman"/>
              </a:rPr>
              <a:t> </a:t>
            </a:r>
            <a:r>
              <a:rPr sz="2200" spc="-5" dirty="0">
                <a:latin typeface="Times New Roman"/>
                <a:cs typeface="Times New Roman"/>
              </a:rPr>
              <a:t>decision-</a:t>
            </a:r>
            <a:endParaRPr sz="2200">
              <a:latin typeface="Times New Roman"/>
              <a:cs typeface="Times New Roman"/>
            </a:endParaRPr>
          </a:p>
          <a:p>
            <a:pPr marL="355600" algn="just">
              <a:lnSpc>
                <a:spcPct val="100000"/>
              </a:lnSpc>
              <a:spcBef>
                <a:spcPts val="465"/>
              </a:spcBef>
            </a:pPr>
            <a:r>
              <a:rPr sz="2200" spc="-40" dirty="0">
                <a:latin typeface="Times New Roman"/>
                <a:cs typeface="Times New Roman"/>
              </a:rPr>
              <a:t>making</a:t>
            </a:r>
            <a:r>
              <a:rPr sz="2200" spc="180" dirty="0">
                <a:latin typeface="Times New Roman"/>
                <a:cs typeface="Times New Roman"/>
              </a:rPr>
              <a:t> </a:t>
            </a:r>
            <a:r>
              <a:rPr sz="2200" spc="-25" dirty="0">
                <a:latin typeface="Times New Roman"/>
                <a:cs typeface="Times New Roman"/>
              </a:rPr>
              <a:t>process.</a:t>
            </a:r>
            <a:endParaRPr sz="2200">
              <a:latin typeface="Times New Roman"/>
              <a:cs typeface="Times New Roman"/>
            </a:endParaRPr>
          </a:p>
          <a:p>
            <a:pPr marL="355600" indent="-343535" algn="just">
              <a:lnSpc>
                <a:spcPct val="100000"/>
              </a:lnSpc>
              <a:spcBef>
                <a:spcPts val="465"/>
              </a:spcBef>
              <a:buChar char="-"/>
              <a:tabLst>
                <a:tab pos="356235" algn="l"/>
              </a:tabLst>
            </a:pPr>
            <a:r>
              <a:rPr sz="2200" spc="-10" dirty="0">
                <a:latin typeface="Times New Roman"/>
                <a:cs typeface="Times New Roman"/>
              </a:rPr>
              <a:t>Decision</a:t>
            </a:r>
            <a:r>
              <a:rPr sz="2200" spc="315" dirty="0">
                <a:latin typeface="Times New Roman"/>
                <a:cs typeface="Times New Roman"/>
              </a:rPr>
              <a:t> </a:t>
            </a:r>
            <a:r>
              <a:rPr sz="2200" spc="-5" dirty="0">
                <a:latin typeface="Times New Roman"/>
                <a:cs typeface="Times New Roman"/>
              </a:rPr>
              <a:t>making</a:t>
            </a:r>
            <a:r>
              <a:rPr sz="2200" spc="265" dirty="0">
                <a:latin typeface="Times New Roman"/>
                <a:cs typeface="Times New Roman"/>
              </a:rPr>
              <a:t> </a:t>
            </a:r>
            <a:r>
              <a:rPr sz="2200" spc="-10" dirty="0">
                <a:latin typeface="Times New Roman"/>
                <a:cs typeface="Times New Roman"/>
              </a:rPr>
              <a:t>is</a:t>
            </a:r>
            <a:r>
              <a:rPr sz="2200" spc="305" dirty="0">
                <a:latin typeface="Times New Roman"/>
                <a:cs typeface="Times New Roman"/>
              </a:rPr>
              <a:t> </a:t>
            </a:r>
            <a:r>
              <a:rPr sz="2200" spc="-10" dirty="0">
                <a:latin typeface="Times New Roman"/>
                <a:cs typeface="Times New Roman"/>
              </a:rPr>
              <a:t>difficult</a:t>
            </a:r>
            <a:r>
              <a:rPr sz="2200" spc="360" dirty="0">
                <a:latin typeface="Times New Roman"/>
                <a:cs typeface="Times New Roman"/>
              </a:rPr>
              <a:t> </a:t>
            </a:r>
            <a:r>
              <a:rPr sz="2200" spc="-5" dirty="0">
                <a:latin typeface="Times New Roman"/>
                <a:cs typeface="Times New Roman"/>
              </a:rPr>
              <a:t>despite</a:t>
            </a:r>
            <a:r>
              <a:rPr sz="2200" spc="290" dirty="0">
                <a:latin typeface="Times New Roman"/>
                <a:cs typeface="Times New Roman"/>
              </a:rPr>
              <a:t> </a:t>
            </a:r>
            <a:r>
              <a:rPr sz="2200" spc="-5" dirty="0">
                <a:latin typeface="Times New Roman"/>
                <a:cs typeface="Times New Roman"/>
              </a:rPr>
              <a:t>having</a:t>
            </a:r>
            <a:r>
              <a:rPr sz="2200" spc="270" dirty="0">
                <a:latin typeface="Times New Roman"/>
                <a:cs typeface="Times New Roman"/>
              </a:rPr>
              <a:t> </a:t>
            </a:r>
            <a:r>
              <a:rPr sz="2200" dirty="0">
                <a:latin typeface="Times New Roman"/>
                <a:cs typeface="Times New Roman"/>
              </a:rPr>
              <a:t>information</a:t>
            </a:r>
            <a:r>
              <a:rPr sz="2200" spc="330" dirty="0">
                <a:latin typeface="Times New Roman"/>
                <a:cs typeface="Times New Roman"/>
              </a:rPr>
              <a:t> </a:t>
            </a:r>
            <a:r>
              <a:rPr sz="2200" spc="-20" dirty="0">
                <a:latin typeface="Times New Roman"/>
                <a:cs typeface="Times New Roman"/>
              </a:rPr>
              <a:t>due</a:t>
            </a:r>
            <a:r>
              <a:rPr sz="2200" spc="285" dirty="0">
                <a:latin typeface="Times New Roman"/>
                <a:cs typeface="Times New Roman"/>
              </a:rPr>
              <a:t> </a:t>
            </a:r>
            <a:r>
              <a:rPr sz="2200" spc="15" dirty="0">
                <a:latin typeface="Times New Roman"/>
                <a:cs typeface="Times New Roman"/>
              </a:rPr>
              <a:t>to</a:t>
            </a:r>
            <a:r>
              <a:rPr sz="2200" spc="265" dirty="0">
                <a:latin typeface="Times New Roman"/>
                <a:cs typeface="Times New Roman"/>
              </a:rPr>
              <a:t> </a:t>
            </a:r>
            <a:r>
              <a:rPr sz="2200" spc="-10" dirty="0">
                <a:latin typeface="Times New Roman"/>
                <a:cs typeface="Times New Roman"/>
              </a:rPr>
              <a:t>the</a:t>
            </a:r>
            <a:endParaRPr sz="2200">
              <a:latin typeface="Times New Roman"/>
              <a:cs typeface="Times New Roman"/>
            </a:endParaRPr>
          </a:p>
          <a:p>
            <a:pPr marL="355600" algn="just">
              <a:lnSpc>
                <a:spcPct val="100000"/>
              </a:lnSpc>
              <a:spcBef>
                <a:spcPts val="459"/>
              </a:spcBef>
            </a:pPr>
            <a:r>
              <a:rPr sz="2200" spc="-25" dirty="0">
                <a:latin typeface="Times New Roman"/>
                <a:cs typeface="Times New Roman"/>
              </a:rPr>
              <a:t>following</a:t>
            </a:r>
            <a:r>
              <a:rPr sz="2200" spc="150" dirty="0">
                <a:latin typeface="Times New Roman"/>
                <a:cs typeface="Times New Roman"/>
              </a:rPr>
              <a:t> </a:t>
            </a:r>
            <a:r>
              <a:rPr sz="2200" spc="-20" dirty="0">
                <a:latin typeface="Times New Roman"/>
                <a:cs typeface="Times New Roman"/>
              </a:rPr>
              <a:t>trends:</a:t>
            </a:r>
            <a:endParaRPr sz="2200">
              <a:latin typeface="Times New Roman"/>
              <a:cs typeface="Times New Roman"/>
            </a:endParaRPr>
          </a:p>
          <a:p>
            <a:pPr marL="469900" marR="5080" indent="-457834" algn="just">
              <a:lnSpc>
                <a:spcPct val="117500"/>
              </a:lnSpc>
            </a:pPr>
            <a:r>
              <a:rPr sz="2200" b="1" i="1" spc="-5" dirty="0">
                <a:latin typeface="Times New Roman"/>
                <a:cs typeface="Times New Roman"/>
              </a:rPr>
              <a:t>1.</a:t>
            </a:r>
            <a:r>
              <a:rPr sz="2200" b="1" i="1" dirty="0">
                <a:latin typeface="Times New Roman"/>
                <a:cs typeface="Times New Roman"/>
              </a:rPr>
              <a:t> </a:t>
            </a:r>
            <a:r>
              <a:rPr sz="2200" b="1" i="1" spc="-10" dirty="0">
                <a:latin typeface="Times New Roman"/>
                <a:cs typeface="Times New Roman"/>
              </a:rPr>
              <a:t>The</a:t>
            </a:r>
            <a:r>
              <a:rPr sz="2200" b="1" i="1" spc="-5" dirty="0">
                <a:latin typeface="Times New Roman"/>
                <a:cs typeface="Times New Roman"/>
              </a:rPr>
              <a:t> </a:t>
            </a:r>
            <a:r>
              <a:rPr sz="2200" b="1" i="1" dirty="0">
                <a:latin typeface="Times New Roman"/>
                <a:cs typeface="Times New Roman"/>
              </a:rPr>
              <a:t>number</a:t>
            </a:r>
            <a:r>
              <a:rPr sz="2200" b="1" i="1" spc="5" dirty="0">
                <a:latin typeface="Times New Roman"/>
                <a:cs typeface="Times New Roman"/>
              </a:rPr>
              <a:t> </a:t>
            </a:r>
            <a:r>
              <a:rPr sz="2200" b="1" i="1" spc="-5" dirty="0">
                <a:latin typeface="Times New Roman"/>
                <a:cs typeface="Times New Roman"/>
              </a:rPr>
              <a:t>of</a:t>
            </a:r>
            <a:r>
              <a:rPr sz="2200" b="1" i="1" dirty="0">
                <a:latin typeface="Times New Roman"/>
                <a:cs typeface="Times New Roman"/>
              </a:rPr>
              <a:t> </a:t>
            </a:r>
            <a:r>
              <a:rPr sz="2200" b="1" i="1" spc="-5" dirty="0">
                <a:latin typeface="Times New Roman"/>
                <a:cs typeface="Times New Roman"/>
              </a:rPr>
              <a:t>alternatives</a:t>
            </a:r>
            <a:r>
              <a:rPr sz="2200" b="1" i="1" dirty="0">
                <a:latin typeface="Times New Roman"/>
                <a:cs typeface="Times New Roman"/>
              </a:rPr>
              <a:t> </a:t>
            </a:r>
            <a:r>
              <a:rPr sz="2200" spc="-10" dirty="0">
                <a:latin typeface="Times New Roman"/>
                <a:cs typeface="Times New Roman"/>
              </a:rPr>
              <a:t>is</a:t>
            </a:r>
            <a:r>
              <a:rPr sz="2200" spc="-5" dirty="0">
                <a:latin typeface="Times New Roman"/>
                <a:cs typeface="Times New Roman"/>
              </a:rPr>
              <a:t> </a:t>
            </a:r>
            <a:r>
              <a:rPr sz="2200" spc="-10" dirty="0">
                <a:latin typeface="Times New Roman"/>
                <a:cs typeface="Times New Roman"/>
              </a:rPr>
              <a:t>constantly</a:t>
            </a:r>
            <a:r>
              <a:rPr sz="2200" spc="-5" dirty="0">
                <a:latin typeface="Times New Roman"/>
                <a:cs typeface="Times New Roman"/>
              </a:rPr>
              <a:t> </a:t>
            </a:r>
            <a:r>
              <a:rPr sz="2200" spc="-10" dirty="0">
                <a:latin typeface="Times New Roman"/>
                <a:cs typeface="Times New Roman"/>
              </a:rPr>
              <a:t>increasing,</a:t>
            </a:r>
            <a:r>
              <a:rPr sz="2200" spc="-5" dirty="0">
                <a:latin typeface="Times New Roman"/>
                <a:cs typeface="Times New Roman"/>
              </a:rPr>
              <a:t> </a:t>
            </a:r>
            <a:r>
              <a:rPr sz="2200" spc="-20" dirty="0">
                <a:latin typeface="Times New Roman"/>
                <a:cs typeface="Times New Roman"/>
              </a:rPr>
              <a:t>due</a:t>
            </a:r>
            <a:r>
              <a:rPr sz="2200" spc="-15" dirty="0">
                <a:latin typeface="Times New Roman"/>
                <a:cs typeface="Times New Roman"/>
              </a:rPr>
              <a:t> </a:t>
            </a:r>
            <a:r>
              <a:rPr sz="2200" spc="35" dirty="0">
                <a:latin typeface="Times New Roman"/>
                <a:cs typeface="Times New Roman"/>
              </a:rPr>
              <a:t>to </a:t>
            </a:r>
            <a:r>
              <a:rPr sz="2200" spc="40" dirty="0">
                <a:latin typeface="Times New Roman"/>
                <a:cs typeface="Times New Roman"/>
              </a:rPr>
              <a:t> </a:t>
            </a:r>
            <a:r>
              <a:rPr sz="2200" spc="-10" dirty="0">
                <a:latin typeface="Times New Roman"/>
                <a:cs typeface="Times New Roman"/>
              </a:rPr>
              <a:t>innovations</a:t>
            </a:r>
            <a:r>
              <a:rPr sz="2200" spc="-5" dirty="0">
                <a:latin typeface="Times New Roman"/>
                <a:cs typeface="Times New Roman"/>
              </a:rPr>
              <a:t> </a:t>
            </a:r>
            <a:r>
              <a:rPr sz="2200" spc="15" dirty="0">
                <a:latin typeface="Times New Roman"/>
                <a:cs typeface="Times New Roman"/>
              </a:rPr>
              <a:t>in</a:t>
            </a:r>
            <a:r>
              <a:rPr sz="2200" spc="20" dirty="0">
                <a:latin typeface="Times New Roman"/>
                <a:cs typeface="Times New Roman"/>
              </a:rPr>
              <a:t> </a:t>
            </a:r>
            <a:r>
              <a:rPr sz="2200" spc="-5" dirty="0">
                <a:latin typeface="Times New Roman"/>
                <a:cs typeface="Times New Roman"/>
              </a:rPr>
              <a:t>technology,</a:t>
            </a:r>
            <a:r>
              <a:rPr sz="2200" dirty="0">
                <a:latin typeface="Times New Roman"/>
                <a:cs typeface="Times New Roman"/>
              </a:rPr>
              <a:t> </a:t>
            </a:r>
            <a:r>
              <a:rPr sz="2200" spc="5" dirty="0">
                <a:latin typeface="Times New Roman"/>
                <a:cs typeface="Times New Roman"/>
              </a:rPr>
              <a:t>improved</a:t>
            </a:r>
            <a:r>
              <a:rPr sz="2200" spc="10" dirty="0">
                <a:latin typeface="Times New Roman"/>
                <a:cs typeface="Times New Roman"/>
              </a:rPr>
              <a:t> </a:t>
            </a:r>
            <a:r>
              <a:rPr sz="2200" spc="-5" dirty="0">
                <a:latin typeface="Times New Roman"/>
                <a:cs typeface="Times New Roman"/>
              </a:rPr>
              <a:t>communications,</a:t>
            </a:r>
            <a:r>
              <a:rPr sz="2200" dirty="0">
                <a:latin typeface="Times New Roman"/>
                <a:cs typeface="Times New Roman"/>
              </a:rPr>
              <a:t> </a:t>
            </a:r>
            <a:r>
              <a:rPr sz="2200" spc="10" dirty="0">
                <a:latin typeface="Times New Roman"/>
                <a:cs typeface="Times New Roman"/>
              </a:rPr>
              <a:t>the </a:t>
            </a:r>
            <a:r>
              <a:rPr sz="2200" spc="-535" dirty="0">
                <a:latin typeface="Times New Roman"/>
                <a:cs typeface="Times New Roman"/>
              </a:rPr>
              <a:t> </a:t>
            </a:r>
            <a:r>
              <a:rPr sz="2200" spc="-10" dirty="0">
                <a:latin typeface="Times New Roman"/>
                <a:cs typeface="Times New Roman"/>
              </a:rPr>
              <a:t>development </a:t>
            </a:r>
            <a:r>
              <a:rPr sz="2200" spc="-30" dirty="0">
                <a:latin typeface="Times New Roman"/>
                <a:cs typeface="Times New Roman"/>
              </a:rPr>
              <a:t>of </a:t>
            </a:r>
            <a:r>
              <a:rPr sz="2200" spc="-10" dirty="0">
                <a:latin typeface="Times New Roman"/>
                <a:cs typeface="Times New Roman"/>
              </a:rPr>
              <a:t>global </a:t>
            </a:r>
            <a:r>
              <a:rPr sz="2200" spc="-15" dirty="0">
                <a:latin typeface="Times New Roman"/>
                <a:cs typeface="Times New Roman"/>
              </a:rPr>
              <a:t>markets, </a:t>
            </a:r>
            <a:r>
              <a:rPr sz="2200" spc="5" dirty="0">
                <a:latin typeface="Times New Roman"/>
                <a:cs typeface="Times New Roman"/>
              </a:rPr>
              <a:t>and </a:t>
            </a:r>
            <a:r>
              <a:rPr sz="2200" spc="10" dirty="0">
                <a:latin typeface="Times New Roman"/>
                <a:cs typeface="Times New Roman"/>
              </a:rPr>
              <a:t>the </a:t>
            </a:r>
            <a:r>
              <a:rPr sz="2200" spc="-5" dirty="0">
                <a:latin typeface="Times New Roman"/>
                <a:cs typeface="Times New Roman"/>
              </a:rPr>
              <a:t>use </a:t>
            </a:r>
            <a:r>
              <a:rPr sz="2200" dirty="0">
                <a:latin typeface="Times New Roman"/>
                <a:cs typeface="Times New Roman"/>
              </a:rPr>
              <a:t>of </a:t>
            </a:r>
            <a:r>
              <a:rPr sz="2200" spc="10" dirty="0">
                <a:latin typeface="Times New Roman"/>
                <a:cs typeface="Times New Roman"/>
              </a:rPr>
              <a:t>the </a:t>
            </a:r>
            <a:r>
              <a:rPr sz="2200" dirty="0">
                <a:latin typeface="Times New Roman"/>
                <a:cs typeface="Times New Roman"/>
              </a:rPr>
              <a:t>Internet </a:t>
            </a:r>
            <a:r>
              <a:rPr sz="2200" spc="20" dirty="0">
                <a:latin typeface="Times New Roman"/>
                <a:cs typeface="Times New Roman"/>
              </a:rPr>
              <a:t>and </a:t>
            </a:r>
            <a:r>
              <a:rPr sz="2200" spc="-15" dirty="0">
                <a:latin typeface="Times New Roman"/>
                <a:cs typeface="Times New Roman"/>
              </a:rPr>
              <a:t>e- </a:t>
            </a:r>
            <a:r>
              <a:rPr sz="2200" spc="-10" dirty="0">
                <a:latin typeface="Times New Roman"/>
                <a:cs typeface="Times New Roman"/>
              </a:rPr>
              <a:t> business.</a:t>
            </a:r>
            <a:r>
              <a:rPr sz="2200" spc="-5" dirty="0">
                <a:latin typeface="Times New Roman"/>
                <a:cs typeface="Times New Roman"/>
              </a:rPr>
              <a:t> </a:t>
            </a:r>
            <a:r>
              <a:rPr sz="2200" dirty="0">
                <a:latin typeface="Times New Roman"/>
                <a:cs typeface="Times New Roman"/>
              </a:rPr>
              <a:t>One</a:t>
            </a:r>
            <a:r>
              <a:rPr sz="2200" spc="5" dirty="0">
                <a:latin typeface="Times New Roman"/>
                <a:cs typeface="Times New Roman"/>
              </a:rPr>
              <a:t> </a:t>
            </a:r>
            <a:r>
              <a:rPr sz="2200" spc="-15" dirty="0">
                <a:latin typeface="Times New Roman"/>
                <a:cs typeface="Times New Roman"/>
              </a:rPr>
              <a:t>needs</a:t>
            </a:r>
            <a:r>
              <a:rPr sz="2200" spc="-10" dirty="0">
                <a:latin typeface="Times New Roman"/>
                <a:cs typeface="Times New Roman"/>
              </a:rPr>
              <a:t> </a:t>
            </a:r>
            <a:r>
              <a:rPr sz="2200" spc="15" dirty="0">
                <a:latin typeface="Times New Roman"/>
                <a:cs typeface="Times New Roman"/>
              </a:rPr>
              <a:t>to</a:t>
            </a:r>
            <a:r>
              <a:rPr sz="2200" spc="20" dirty="0">
                <a:latin typeface="Times New Roman"/>
                <a:cs typeface="Times New Roman"/>
              </a:rPr>
              <a:t> </a:t>
            </a:r>
            <a:r>
              <a:rPr sz="2200" dirty="0">
                <a:latin typeface="Times New Roman"/>
                <a:cs typeface="Times New Roman"/>
              </a:rPr>
              <a:t>explore</a:t>
            </a:r>
            <a:r>
              <a:rPr sz="2200" spc="5" dirty="0">
                <a:latin typeface="Times New Roman"/>
                <a:cs typeface="Times New Roman"/>
              </a:rPr>
              <a:t> </a:t>
            </a:r>
            <a:r>
              <a:rPr sz="2200" spc="20" dirty="0">
                <a:latin typeface="Times New Roman"/>
                <a:cs typeface="Times New Roman"/>
              </a:rPr>
              <a:t>and</a:t>
            </a:r>
            <a:r>
              <a:rPr sz="2200" spc="25" dirty="0">
                <a:latin typeface="Times New Roman"/>
                <a:cs typeface="Times New Roman"/>
              </a:rPr>
              <a:t> </a:t>
            </a:r>
            <a:r>
              <a:rPr sz="2200" dirty="0">
                <a:latin typeface="Times New Roman"/>
                <a:cs typeface="Times New Roman"/>
              </a:rPr>
              <a:t>compare</a:t>
            </a:r>
            <a:r>
              <a:rPr sz="2200" spc="5" dirty="0">
                <a:latin typeface="Times New Roman"/>
                <a:cs typeface="Times New Roman"/>
              </a:rPr>
              <a:t> </a:t>
            </a:r>
            <a:r>
              <a:rPr sz="2200" spc="-10" dirty="0">
                <a:latin typeface="Times New Roman"/>
                <a:cs typeface="Times New Roman"/>
              </a:rPr>
              <a:t>many</a:t>
            </a:r>
            <a:r>
              <a:rPr sz="2200" spc="-5" dirty="0">
                <a:latin typeface="Times New Roman"/>
                <a:cs typeface="Times New Roman"/>
              </a:rPr>
              <a:t> </a:t>
            </a:r>
            <a:r>
              <a:rPr sz="2200" spc="-10" dirty="0">
                <a:latin typeface="Times New Roman"/>
                <a:cs typeface="Times New Roman"/>
              </a:rPr>
              <a:t>relevant </a:t>
            </a:r>
            <a:r>
              <a:rPr sz="2200" spc="-5" dirty="0">
                <a:latin typeface="Times New Roman"/>
                <a:cs typeface="Times New Roman"/>
              </a:rPr>
              <a:t> alternatives.</a:t>
            </a:r>
            <a:r>
              <a:rPr sz="2200" dirty="0">
                <a:latin typeface="Times New Roman"/>
                <a:cs typeface="Times New Roman"/>
              </a:rPr>
              <a:t> </a:t>
            </a:r>
            <a:r>
              <a:rPr sz="2200" spc="-20" dirty="0">
                <a:latin typeface="Times New Roman"/>
                <a:cs typeface="Times New Roman"/>
              </a:rPr>
              <a:t>The</a:t>
            </a:r>
            <a:r>
              <a:rPr sz="2200" spc="-15" dirty="0">
                <a:latin typeface="Times New Roman"/>
                <a:cs typeface="Times New Roman"/>
              </a:rPr>
              <a:t> </a:t>
            </a:r>
            <a:r>
              <a:rPr sz="2200" spc="-10" dirty="0">
                <a:latin typeface="Times New Roman"/>
                <a:cs typeface="Times New Roman"/>
              </a:rPr>
              <a:t>greater</a:t>
            </a:r>
            <a:r>
              <a:rPr sz="2200" spc="-5" dirty="0">
                <a:latin typeface="Times New Roman"/>
                <a:cs typeface="Times New Roman"/>
              </a:rPr>
              <a:t> the</a:t>
            </a:r>
            <a:r>
              <a:rPr sz="2200" dirty="0">
                <a:latin typeface="Times New Roman"/>
                <a:cs typeface="Times New Roman"/>
              </a:rPr>
              <a:t> </a:t>
            </a:r>
            <a:r>
              <a:rPr sz="2200" spc="-10" dirty="0">
                <a:latin typeface="Times New Roman"/>
                <a:cs typeface="Times New Roman"/>
              </a:rPr>
              <a:t>number</a:t>
            </a:r>
            <a:r>
              <a:rPr sz="2200" spc="-5" dirty="0">
                <a:latin typeface="Times New Roman"/>
                <a:cs typeface="Times New Roman"/>
              </a:rPr>
              <a:t> of alternatives,</a:t>
            </a:r>
            <a:r>
              <a:rPr sz="2200" dirty="0">
                <a:latin typeface="Times New Roman"/>
                <a:cs typeface="Times New Roman"/>
              </a:rPr>
              <a:t> </a:t>
            </a:r>
            <a:r>
              <a:rPr sz="2200" spc="10" dirty="0">
                <a:latin typeface="Times New Roman"/>
                <a:cs typeface="Times New Roman"/>
              </a:rPr>
              <a:t>the </a:t>
            </a:r>
            <a:r>
              <a:rPr sz="2200" spc="-15" dirty="0">
                <a:latin typeface="Times New Roman"/>
                <a:cs typeface="Times New Roman"/>
              </a:rPr>
              <a:t>more </a:t>
            </a:r>
            <a:r>
              <a:rPr sz="2200" dirty="0">
                <a:latin typeface="Times New Roman"/>
                <a:cs typeface="Times New Roman"/>
              </a:rPr>
              <a:t>a </a:t>
            </a:r>
            <a:r>
              <a:rPr sz="2200" spc="5" dirty="0">
                <a:latin typeface="Times New Roman"/>
                <a:cs typeface="Times New Roman"/>
              </a:rPr>
              <a:t> </a:t>
            </a:r>
            <a:r>
              <a:rPr sz="2200" spc="-30" dirty="0">
                <a:latin typeface="Times New Roman"/>
                <a:cs typeface="Times New Roman"/>
              </a:rPr>
              <a:t>decision</a:t>
            </a:r>
            <a:r>
              <a:rPr sz="2200" spc="204" dirty="0">
                <a:latin typeface="Times New Roman"/>
                <a:cs typeface="Times New Roman"/>
              </a:rPr>
              <a:t> </a:t>
            </a:r>
            <a:r>
              <a:rPr sz="2200" spc="-35" dirty="0">
                <a:latin typeface="Times New Roman"/>
                <a:cs typeface="Times New Roman"/>
              </a:rPr>
              <a:t>maker</a:t>
            </a:r>
            <a:r>
              <a:rPr sz="2200" spc="165" dirty="0">
                <a:latin typeface="Times New Roman"/>
                <a:cs typeface="Times New Roman"/>
              </a:rPr>
              <a:t> </a:t>
            </a:r>
            <a:r>
              <a:rPr sz="2200" spc="-35" dirty="0">
                <a:latin typeface="Times New Roman"/>
                <a:cs typeface="Times New Roman"/>
              </a:rPr>
              <a:t>needs</a:t>
            </a:r>
            <a:r>
              <a:rPr sz="2200" spc="150" dirty="0">
                <a:latin typeface="Times New Roman"/>
                <a:cs typeface="Times New Roman"/>
              </a:rPr>
              <a:t> </a:t>
            </a:r>
            <a:r>
              <a:rPr sz="2200" spc="-40" dirty="0">
                <a:latin typeface="Times New Roman"/>
                <a:cs typeface="Times New Roman"/>
              </a:rPr>
              <a:t>computer</a:t>
            </a:r>
            <a:r>
              <a:rPr sz="2200" spc="270" dirty="0">
                <a:latin typeface="Times New Roman"/>
                <a:cs typeface="Times New Roman"/>
              </a:rPr>
              <a:t> </a:t>
            </a:r>
            <a:r>
              <a:rPr sz="2200" spc="-10" dirty="0">
                <a:latin typeface="Times New Roman"/>
                <a:cs typeface="Times New Roman"/>
              </a:rPr>
              <a:t>assisted</a:t>
            </a:r>
            <a:r>
              <a:rPr sz="2200" spc="10" dirty="0">
                <a:latin typeface="Times New Roman"/>
                <a:cs typeface="Times New Roman"/>
              </a:rPr>
              <a:t> </a:t>
            </a:r>
            <a:r>
              <a:rPr sz="2200" spc="-15" dirty="0">
                <a:latin typeface="Times New Roman"/>
                <a:cs typeface="Times New Roman"/>
              </a:rPr>
              <a:t>searches</a:t>
            </a:r>
            <a:r>
              <a:rPr sz="2200" spc="100" dirty="0">
                <a:latin typeface="Times New Roman"/>
                <a:cs typeface="Times New Roman"/>
              </a:rPr>
              <a:t> </a:t>
            </a:r>
            <a:r>
              <a:rPr sz="2200" spc="-15" dirty="0">
                <a:latin typeface="Times New Roman"/>
                <a:cs typeface="Times New Roman"/>
              </a:rPr>
              <a:t>and</a:t>
            </a:r>
            <a:r>
              <a:rPr sz="2200" spc="55" dirty="0">
                <a:latin typeface="Times New Roman"/>
                <a:cs typeface="Times New Roman"/>
              </a:rPr>
              <a:t> </a:t>
            </a:r>
            <a:r>
              <a:rPr sz="2200" spc="-25" dirty="0">
                <a:latin typeface="Times New Roman"/>
                <a:cs typeface="Times New Roman"/>
              </a:rPr>
              <a:t>comparisons.</a:t>
            </a:r>
            <a:endParaRPr sz="220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4672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F50"/>
                </a:solidFill>
                <a:latin typeface="Times New Roman"/>
                <a:cs typeface="Times New Roman"/>
              </a:rPr>
              <a:t>Managers</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55" dirty="0">
                <a:solidFill>
                  <a:srgbClr val="00AF50"/>
                </a:solidFill>
                <a:latin typeface="Times New Roman"/>
                <a:cs typeface="Times New Roman"/>
              </a:rPr>
              <a:t> </a:t>
            </a:r>
            <a:r>
              <a:rPr sz="3200" b="1" spc="-5" dirty="0">
                <a:solidFill>
                  <a:srgbClr val="00AF50"/>
                </a:solidFill>
                <a:latin typeface="Times New Roman"/>
                <a:cs typeface="Times New Roman"/>
              </a:rPr>
              <a:t>Decision</a:t>
            </a:r>
            <a:r>
              <a:rPr sz="3200" b="1" spc="5" dirty="0">
                <a:solidFill>
                  <a:srgbClr val="00AF50"/>
                </a:solidFill>
                <a:latin typeface="Times New Roman"/>
                <a:cs typeface="Times New Roman"/>
              </a:rPr>
              <a:t> </a:t>
            </a:r>
            <a:r>
              <a:rPr sz="3200" b="1" spc="-5" dirty="0">
                <a:solidFill>
                  <a:srgbClr val="00AF50"/>
                </a:solidFill>
                <a:latin typeface="Times New Roman"/>
                <a:cs typeface="Times New Roman"/>
              </a:rPr>
              <a:t>Making</a:t>
            </a:r>
            <a:endParaRPr sz="3200">
              <a:latin typeface="Times New Roman"/>
              <a:cs typeface="Times New Roman"/>
            </a:endParaRPr>
          </a:p>
        </p:txBody>
      </p:sp>
      <p:sp>
        <p:nvSpPr>
          <p:cNvPr id="3" name="object 3"/>
          <p:cNvSpPr txBox="1"/>
          <p:nvPr/>
        </p:nvSpPr>
        <p:spPr>
          <a:xfrm>
            <a:off x="547369" y="1499806"/>
            <a:ext cx="8073390" cy="2149948"/>
          </a:xfrm>
          <a:prstGeom prst="rect">
            <a:avLst/>
          </a:prstGeom>
        </p:spPr>
        <p:txBody>
          <a:bodyPr vert="horz" wrap="square" lIns="0" tIns="12700" rIns="0" bIns="0" rtlCol="0">
            <a:spAutoFit/>
          </a:bodyPr>
          <a:lstStyle/>
          <a:p>
            <a:pPr marL="12700">
              <a:lnSpc>
                <a:spcPct val="100000"/>
              </a:lnSpc>
              <a:spcBef>
                <a:spcPts val="100"/>
              </a:spcBef>
            </a:pPr>
            <a:r>
              <a:rPr sz="2200" b="1" spc="-25" dirty="0">
                <a:solidFill>
                  <a:srgbClr val="006FC0"/>
                </a:solidFill>
                <a:latin typeface="Times New Roman"/>
                <a:cs typeface="Times New Roman"/>
              </a:rPr>
              <a:t>Why</a:t>
            </a:r>
            <a:r>
              <a:rPr sz="2200" b="1" spc="85" dirty="0">
                <a:solidFill>
                  <a:srgbClr val="006FC0"/>
                </a:solidFill>
                <a:latin typeface="Times New Roman"/>
                <a:cs typeface="Times New Roman"/>
              </a:rPr>
              <a:t> </a:t>
            </a:r>
            <a:r>
              <a:rPr sz="2200" b="1" spc="-5" dirty="0">
                <a:solidFill>
                  <a:srgbClr val="006FC0"/>
                </a:solidFill>
                <a:latin typeface="Times New Roman"/>
                <a:cs typeface="Times New Roman"/>
              </a:rPr>
              <a:t>Managers </a:t>
            </a:r>
            <a:r>
              <a:rPr sz="2200" b="1" spc="10" dirty="0">
                <a:solidFill>
                  <a:srgbClr val="006FC0"/>
                </a:solidFill>
                <a:latin typeface="Times New Roman"/>
                <a:cs typeface="Times New Roman"/>
              </a:rPr>
              <a:t>Need</a:t>
            </a:r>
            <a:r>
              <a:rPr sz="2200" b="1" spc="-80" dirty="0">
                <a:solidFill>
                  <a:srgbClr val="006FC0"/>
                </a:solidFill>
                <a:latin typeface="Times New Roman"/>
                <a:cs typeface="Times New Roman"/>
              </a:rPr>
              <a:t> </a:t>
            </a:r>
            <a:r>
              <a:rPr sz="2200" b="1" spc="-5" dirty="0">
                <a:solidFill>
                  <a:srgbClr val="006FC0"/>
                </a:solidFill>
                <a:latin typeface="Times New Roman"/>
                <a:cs typeface="Times New Roman"/>
              </a:rPr>
              <a:t>IT</a:t>
            </a:r>
            <a:r>
              <a:rPr sz="2200" b="1" spc="-30" dirty="0">
                <a:solidFill>
                  <a:srgbClr val="006FC0"/>
                </a:solidFill>
                <a:latin typeface="Times New Roman"/>
                <a:cs typeface="Times New Roman"/>
              </a:rPr>
              <a:t> </a:t>
            </a:r>
            <a:r>
              <a:rPr sz="2200" b="1" spc="-20" dirty="0">
                <a:solidFill>
                  <a:srgbClr val="006FC0"/>
                </a:solidFill>
                <a:latin typeface="Times New Roman"/>
                <a:cs typeface="Times New Roman"/>
              </a:rPr>
              <a:t>Support</a:t>
            </a:r>
            <a:endParaRPr sz="2200" dirty="0">
              <a:latin typeface="Times New Roman"/>
              <a:cs typeface="Times New Roman"/>
            </a:endParaRPr>
          </a:p>
          <a:p>
            <a:pPr>
              <a:lnSpc>
                <a:spcPct val="100000"/>
              </a:lnSpc>
              <a:spcBef>
                <a:spcPts val="55"/>
              </a:spcBef>
            </a:pPr>
            <a:endParaRPr sz="1050" dirty="0">
              <a:latin typeface="Times New Roman"/>
              <a:cs typeface="Times New Roman"/>
            </a:endParaRPr>
          </a:p>
          <a:p>
            <a:pPr marL="469900" marR="5080" indent="-457834" algn="just">
              <a:lnSpc>
                <a:spcPct val="117600"/>
              </a:lnSpc>
              <a:buAutoNum type="arabicPeriod" startAt="2"/>
              <a:tabLst>
                <a:tab pos="470534" algn="l"/>
              </a:tabLst>
            </a:pPr>
            <a:r>
              <a:rPr sz="2200" spc="-20" dirty="0">
                <a:latin typeface="Times New Roman"/>
                <a:cs typeface="Times New Roman"/>
              </a:rPr>
              <a:t>Most </a:t>
            </a:r>
            <a:r>
              <a:rPr sz="2200" spc="-15" dirty="0">
                <a:latin typeface="Times New Roman"/>
                <a:cs typeface="Times New Roman"/>
              </a:rPr>
              <a:t>decisions </a:t>
            </a:r>
            <a:r>
              <a:rPr sz="2200" spc="-10" dirty="0">
                <a:latin typeface="Times New Roman"/>
                <a:cs typeface="Times New Roman"/>
              </a:rPr>
              <a:t>must </a:t>
            </a:r>
            <a:r>
              <a:rPr sz="2200" dirty="0">
                <a:latin typeface="Times New Roman"/>
                <a:cs typeface="Times New Roman"/>
              </a:rPr>
              <a:t>be </a:t>
            </a:r>
            <a:r>
              <a:rPr sz="2200" spc="-10" dirty="0">
                <a:latin typeface="Times New Roman"/>
                <a:cs typeface="Times New Roman"/>
              </a:rPr>
              <a:t>made </a:t>
            </a:r>
            <a:r>
              <a:rPr sz="2200" spc="-20" dirty="0">
                <a:latin typeface="Times New Roman"/>
                <a:cs typeface="Times New Roman"/>
              </a:rPr>
              <a:t>under </a:t>
            </a:r>
            <a:r>
              <a:rPr sz="2200" b="1" i="1" dirty="0">
                <a:latin typeface="Times New Roman"/>
                <a:cs typeface="Times New Roman"/>
              </a:rPr>
              <a:t>time </a:t>
            </a:r>
            <a:r>
              <a:rPr sz="2200" b="1" i="1" spc="-5" dirty="0">
                <a:latin typeface="Times New Roman"/>
                <a:cs typeface="Times New Roman"/>
              </a:rPr>
              <a:t>pressure</a:t>
            </a:r>
            <a:r>
              <a:rPr sz="2200" spc="-5" dirty="0">
                <a:latin typeface="Times New Roman"/>
                <a:cs typeface="Times New Roman"/>
              </a:rPr>
              <a:t>. </a:t>
            </a:r>
            <a:r>
              <a:rPr sz="2200" spc="-20" dirty="0">
                <a:latin typeface="Times New Roman"/>
                <a:cs typeface="Times New Roman"/>
              </a:rPr>
              <a:t>It </a:t>
            </a:r>
            <a:r>
              <a:rPr sz="2200" dirty="0">
                <a:latin typeface="Times New Roman"/>
                <a:cs typeface="Times New Roman"/>
              </a:rPr>
              <a:t>often </a:t>
            </a:r>
            <a:r>
              <a:rPr sz="2200" spc="-10" dirty="0">
                <a:latin typeface="Times New Roman"/>
                <a:cs typeface="Times New Roman"/>
              </a:rPr>
              <a:t>is </a:t>
            </a:r>
            <a:r>
              <a:rPr sz="2200" spc="-20" dirty="0">
                <a:latin typeface="Times New Roman"/>
                <a:cs typeface="Times New Roman"/>
              </a:rPr>
              <a:t>not </a:t>
            </a:r>
            <a:r>
              <a:rPr sz="2200" spc="-15" dirty="0">
                <a:latin typeface="Times New Roman"/>
                <a:cs typeface="Times New Roman"/>
              </a:rPr>
              <a:t> </a:t>
            </a:r>
            <a:r>
              <a:rPr sz="2200" spc="-10" dirty="0">
                <a:latin typeface="Times New Roman"/>
                <a:cs typeface="Times New Roman"/>
              </a:rPr>
              <a:t>possible</a:t>
            </a:r>
            <a:r>
              <a:rPr sz="2200" spc="-5" dirty="0">
                <a:latin typeface="Times New Roman"/>
                <a:cs typeface="Times New Roman"/>
              </a:rPr>
              <a:t> </a:t>
            </a:r>
            <a:r>
              <a:rPr sz="2200" spc="15" dirty="0">
                <a:latin typeface="Times New Roman"/>
                <a:cs typeface="Times New Roman"/>
              </a:rPr>
              <a:t>to</a:t>
            </a:r>
            <a:r>
              <a:rPr sz="2200" spc="20" dirty="0">
                <a:latin typeface="Times New Roman"/>
                <a:cs typeface="Times New Roman"/>
              </a:rPr>
              <a:t> </a:t>
            </a:r>
            <a:r>
              <a:rPr sz="2200" spc="-5" dirty="0">
                <a:latin typeface="Times New Roman"/>
                <a:cs typeface="Times New Roman"/>
              </a:rPr>
              <a:t>manually</a:t>
            </a:r>
            <a:r>
              <a:rPr sz="2200" dirty="0">
                <a:latin typeface="Times New Roman"/>
                <a:cs typeface="Times New Roman"/>
              </a:rPr>
              <a:t> </a:t>
            </a:r>
            <a:r>
              <a:rPr sz="2200" spc="-15" dirty="0">
                <a:latin typeface="Times New Roman"/>
                <a:cs typeface="Times New Roman"/>
              </a:rPr>
              <a:t>process</a:t>
            </a:r>
            <a:r>
              <a:rPr sz="2200" spc="-10" dirty="0">
                <a:latin typeface="Times New Roman"/>
                <a:cs typeface="Times New Roman"/>
              </a:rPr>
              <a:t> </a:t>
            </a:r>
            <a:r>
              <a:rPr sz="2200" dirty="0">
                <a:latin typeface="Times New Roman"/>
                <a:cs typeface="Times New Roman"/>
              </a:rPr>
              <a:t>information</a:t>
            </a:r>
            <a:r>
              <a:rPr sz="2200" spc="5" dirty="0">
                <a:latin typeface="Times New Roman"/>
                <a:cs typeface="Times New Roman"/>
              </a:rPr>
              <a:t> </a:t>
            </a:r>
            <a:r>
              <a:rPr sz="2200" spc="-5" dirty="0">
                <a:latin typeface="Times New Roman"/>
                <a:cs typeface="Times New Roman"/>
              </a:rPr>
              <a:t>fast</a:t>
            </a:r>
            <a:r>
              <a:rPr sz="2200" dirty="0">
                <a:latin typeface="Times New Roman"/>
                <a:cs typeface="Times New Roman"/>
              </a:rPr>
              <a:t> enough</a:t>
            </a:r>
            <a:r>
              <a:rPr sz="2200" spc="5" dirty="0">
                <a:latin typeface="Times New Roman"/>
                <a:cs typeface="Times New Roman"/>
              </a:rPr>
              <a:t> </a:t>
            </a:r>
            <a:r>
              <a:rPr sz="2200" spc="15" dirty="0">
                <a:latin typeface="Times New Roman"/>
                <a:cs typeface="Times New Roman"/>
              </a:rPr>
              <a:t>to  </a:t>
            </a:r>
            <a:r>
              <a:rPr sz="2200" dirty="0">
                <a:latin typeface="Times New Roman"/>
                <a:cs typeface="Times New Roman"/>
              </a:rPr>
              <a:t>be </a:t>
            </a:r>
            <a:r>
              <a:rPr sz="2200" spc="5" dirty="0">
                <a:latin typeface="Times New Roman"/>
                <a:cs typeface="Times New Roman"/>
              </a:rPr>
              <a:t> </a:t>
            </a:r>
            <a:r>
              <a:rPr sz="2200" spc="-30" dirty="0">
                <a:latin typeface="Times New Roman"/>
                <a:cs typeface="Times New Roman"/>
              </a:rPr>
              <a:t>effective.</a:t>
            </a:r>
            <a:endParaRPr sz="2200" dirty="0">
              <a:latin typeface="Times New Roman"/>
              <a:cs typeface="Times New Roman"/>
            </a:endParaRPr>
          </a:p>
          <a:p>
            <a:pPr marL="469900" indent="-457834" algn="just">
              <a:lnSpc>
                <a:spcPct val="100000"/>
              </a:lnSpc>
              <a:spcBef>
                <a:spcPts val="459"/>
              </a:spcBef>
              <a:buAutoNum type="arabicPeriod" startAt="2"/>
              <a:tabLst>
                <a:tab pos="470534" algn="l"/>
              </a:tabLst>
            </a:pPr>
            <a:r>
              <a:rPr sz="2200" spc="-15" dirty="0">
                <a:latin typeface="Times New Roman"/>
                <a:cs typeface="Times New Roman"/>
              </a:rPr>
              <a:t>Due</a:t>
            </a:r>
            <a:r>
              <a:rPr sz="2200" spc="1230" dirty="0">
                <a:latin typeface="Times New Roman"/>
                <a:cs typeface="Times New Roman"/>
              </a:rPr>
              <a:t> </a:t>
            </a:r>
            <a:r>
              <a:rPr sz="2200" spc="15" dirty="0">
                <a:latin typeface="Times New Roman"/>
                <a:cs typeface="Times New Roman"/>
              </a:rPr>
              <a:t>to  </a:t>
            </a:r>
            <a:r>
              <a:rPr sz="2200" spc="30" dirty="0">
                <a:latin typeface="Times New Roman"/>
                <a:cs typeface="Times New Roman"/>
              </a:rPr>
              <a:t> </a:t>
            </a:r>
            <a:r>
              <a:rPr sz="2200" dirty="0">
                <a:latin typeface="Times New Roman"/>
                <a:cs typeface="Times New Roman"/>
              </a:rPr>
              <a:t>increased  </a:t>
            </a:r>
            <a:r>
              <a:rPr sz="2200" spc="75" dirty="0">
                <a:latin typeface="Times New Roman"/>
                <a:cs typeface="Times New Roman"/>
              </a:rPr>
              <a:t> </a:t>
            </a:r>
            <a:r>
              <a:rPr sz="2200" b="1" i="1" spc="-5" dirty="0">
                <a:latin typeface="Times New Roman"/>
                <a:cs typeface="Times New Roman"/>
              </a:rPr>
              <a:t>uncertainty</a:t>
            </a:r>
            <a:r>
              <a:rPr sz="2200" b="1" i="1" spc="1215" dirty="0">
                <a:latin typeface="Times New Roman"/>
                <a:cs typeface="Times New Roman"/>
              </a:rPr>
              <a:t> </a:t>
            </a:r>
            <a:r>
              <a:rPr sz="2200" spc="15" dirty="0">
                <a:latin typeface="Times New Roman"/>
                <a:cs typeface="Times New Roman"/>
              </a:rPr>
              <a:t>in  </a:t>
            </a:r>
            <a:r>
              <a:rPr sz="2200" spc="30" dirty="0">
                <a:latin typeface="Times New Roman"/>
                <a:cs typeface="Times New Roman"/>
              </a:rPr>
              <a:t> </a:t>
            </a:r>
            <a:r>
              <a:rPr sz="2200" spc="10" dirty="0">
                <a:latin typeface="Times New Roman"/>
                <a:cs typeface="Times New Roman"/>
              </a:rPr>
              <a:t>the  </a:t>
            </a:r>
            <a:r>
              <a:rPr sz="2200" spc="114" dirty="0">
                <a:latin typeface="Times New Roman"/>
                <a:cs typeface="Times New Roman"/>
              </a:rPr>
              <a:t> </a:t>
            </a:r>
            <a:r>
              <a:rPr sz="2200" spc="-10" dirty="0">
                <a:latin typeface="Times New Roman"/>
                <a:cs typeface="Times New Roman"/>
              </a:rPr>
              <a:t>decision</a:t>
            </a:r>
            <a:r>
              <a:rPr sz="2200" spc="1215" dirty="0">
                <a:latin typeface="Times New Roman"/>
                <a:cs typeface="Times New Roman"/>
              </a:rPr>
              <a:t> </a:t>
            </a:r>
            <a:r>
              <a:rPr sz="2200" spc="-5" dirty="0">
                <a:latin typeface="Times New Roman"/>
                <a:cs typeface="Times New Roman"/>
              </a:rPr>
              <a:t>environment,</a:t>
            </a:r>
            <a:endParaRPr sz="2200" dirty="0">
              <a:latin typeface="Times New Roman"/>
              <a:cs typeface="Times New Roman"/>
            </a:endParaRPr>
          </a:p>
        </p:txBody>
      </p:sp>
      <p:sp>
        <p:nvSpPr>
          <p:cNvPr id="4" name="object 4"/>
          <p:cNvSpPr txBox="1"/>
          <p:nvPr/>
        </p:nvSpPr>
        <p:spPr>
          <a:xfrm>
            <a:off x="536257" y="3592973"/>
            <a:ext cx="8081645" cy="2775440"/>
          </a:xfrm>
          <a:prstGeom prst="rect">
            <a:avLst/>
          </a:prstGeom>
        </p:spPr>
        <p:txBody>
          <a:bodyPr vert="horz" wrap="square" lIns="0" tIns="12700" rIns="0" bIns="0" rtlCol="0">
            <a:spAutoFit/>
          </a:bodyPr>
          <a:lstStyle/>
          <a:p>
            <a:pPr marL="469900" marR="5080" algn="just">
              <a:lnSpc>
                <a:spcPct val="117500"/>
              </a:lnSpc>
              <a:spcBef>
                <a:spcPts val="100"/>
              </a:spcBef>
            </a:pPr>
            <a:r>
              <a:rPr sz="2200" spc="-10" dirty="0">
                <a:latin typeface="Times New Roman"/>
                <a:cs typeface="Times New Roman"/>
              </a:rPr>
              <a:t>decisions </a:t>
            </a:r>
            <a:r>
              <a:rPr sz="2200" spc="10" dirty="0">
                <a:latin typeface="Times New Roman"/>
                <a:cs typeface="Times New Roman"/>
              </a:rPr>
              <a:t>are </a:t>
            </a:r>
            <a:r>
              <a:rPr sz="2200" dirty="0">
                <a:latin typeface="Times New Roman"/>
                <a:cs typeface="Times New Roman"/>
              </a:rPr>
              <a:t>becoming more </a:t>
            </a:r>
            <a:r>
              <a:rPr sz="2200" spc="-5" dirty="0">
                <a:latin typeface="Times New Roman"/>
                <a:cs typeface="Times New Roman"/>
              </a:rPr>
              <a:t>complex. </a:t>
            </a:r>
            <a:r>
              <a:rPr sz="2200" spc="-20" dirty="0">
                <a:latin typeface="Times New Roman"/>
                <a:cs typeface="Times New Roman"/>
              </a:rPr>
              <a:t>It </a:t>
            </a:r>
            <a:r>
              <a:rPr sz="2200" spc="-10" dirty="0">
                <a:latin typeface="Times New Roman"/>
                <a:cs typeface="Times New Roman"/>
              </a:rPr>
              <a:t>is </a:t>
            </a:r>
            <a:r>
              <a:rPr sz="2200" spc="-5" dirty="0">
                <a:latin typeface="Times New Roman"/>
                <a:cs typeface="Times New Roman"/>
              </a:rPr>
              <a:t>usually </a:t>
            </a:r>
            <a:r>
              <a:rPr sz="2200" spc="-10" dirty="0">
                <a:latin typeface="Times New Roman"/>
                <a:cs typeface="Times New Roman"/>
              </a:rPr>
              <a:t>necessary </a:t>
            </a:r>
            <a:r>
              <a:rPr sz="2200" spc="35" dirty="0">
                <a:latin typeface="Times New Roman"/>
                <a:cs typeface="Times New Roman"/>
              </a:rPr>
              <a:t>to </a:t>
            </a:r>
            <a:r>
              <a:rPr sz="2200" spc="40" dirty="0">
                <a:latin typeface="Times New Roman"/>
                <a:cs typeface="Times New Roman"/>
              </a:rPr>
              <a:t> </a:t>
            </a:r>
            <a:r>
              <a:rPr sz="2200" spc="-40" dirty="0">
                <a:latin typeface="Times New Roman"/>
                <a:cs typeface="Times New Roman"/>
              </a:rPr>
              <a:t>conduct</a:t>
            </a:r>
            <a:r>
              <a:rPr sz="2200" spc="240" dirty="0">
                <a:latin typeface="Times New Roman"/>
                <a:cs typeface="Times New Roman"/>
              </a:rPr>
              <a:t> </a:t>
            </a:r>
            <a:r>
              <a:rPr sz="2200" dirty="0">
                <a:latin typeface="Times New Roman"/>
                <a:cs typeface="Times New Roman"/>
              </a:rPr>
              <a:t>a</a:t>
            </a:r>
            <a:r>
              <a:rPr sz="2200" spc="25" dirty="0">
                <a:latin typeface="Times New Roman"/>
                <a:cs typeface="Times New Roman"/>
              </a:rPr>
              <a:t> </a:t>
            </a:r>
            <a:r>
              <a:rPr sz="2200" spc="-25" dirty="0">
                <a:latin typeface="Times New Roman"/>
                <a:cs typeface="Times New Roman"/>
              </a:rPr>
              <a:t>sophisticated</a:t>
            </a:r>
            <a:r>
              <a:rPr sz="2200" spc="210" dirty="0">
                <a:latin typeface="Times New Roman"/>
                <a:cs typeface="Times New Roman"/>
              </a:rPr>
              <a:t> </a:t>
            </a:r>
            <a:r>
              <a:rPr sz="2200" spc="-15" dirty="0">
                <a:latin typeface="Times New Roman"/>
                <a:cs typeface="Times New Roman"/>
              </a:rPr>
              <a:t>analysis</a:t>
            </a:r>
            <a:r>
              <a:rPr sz="2200" spc="105" dirty="0">
                <a:latin typeface="Times New Roman"/>
                <a:cs typeface="Times New Roman"/>
              </a:rPr>
              <a:t> </a:t>
            </a:r>
            <a:r>
              <a:rPr sz="2200" spc="-10" dirty="0">
                <a:latin typeface="Times New Roman"/>
                <a:cs typeface="Times New Roman"/>
              </a:rPr>
              <a:t>in</a:t>
            </a:r>
            <a:r>
              <a:rPr sz="2200" dirty="0">
                <a:latin typeface="Times New Roman"/>
                <a:cs typeface="Times New Roman"/>
              </a:rPr>
              <a:t> </a:t>
            </a:r>
            <a:r>
              <a:rPr sz="2200" spc="-25" dirty="0">
                <a:latin typeface="Times New Roman"/>
                <a:cs typeface="Times New Roman"/>
              </a:rPr>
              <a:t>order</a:t>
            </a:r>
            <a:r>
              <a:rPr sz="2200" spc="125" dirty="0">
                <a:latin typeface="Times New Roman"/>
                <a:cs typeface="Times New Roman"/>
              </a:rPr>
              <a:t> </a:t>
            </a:r>
            <a:r>
              <a:rPr sz="2200" spc="-10" dirty="0">
                <a:latin typeface="Times New Roman"/>
                <a:cs typeface="Times New Roman"/>
              </a:rPr>
              <a:t>to</a:t>
            </a:r>
            <a:r>
              <a:rPr sz="2200" spc="5" dirty="0">
                <a:latin typeface="Times New Roman"/>
                <a:cs typeface="Times New Roman"/>
              </a:rPr>
              <a:t> </a:t>
            </a:r>
            <a:r>
              <a:rPr sz="2200" spc="-40" dirty="0">
                <a:latin typeface="Times New Roman"/>
                <a:cs typeface="Times New Roman"/>
              </a:rPr>
              <a:t>make</a:t>
            </a:r>
            <a:r>
              <a:rPr sz="2200" spc="175" dirty="0">
                <a:latin typeface="Times New Roman"/>
                <a:cs typeface="Times New Roman"/>
              </a:rPr>
              <a:t> </a:t>
            </a:r>
            <a:r>
              <a:rPr sz="2200" dirty="0">
                <a:latin typeface="Times New Roman"/>
                <a:cs typeface="Times New Roman"/>
              </a:rPr>
              <a:t>a</a:t>
            </a:r>
            <a:r>
              <a:rPr sz="2200" spc="-20" dirty="0">
                <a:latin typeface="Times New Roman"/>
                <a:cs typeface="Times New Roman"/>
              </a:rPr>
              <a:t> </a:t>
            </a:r>
            <a:r>
              <a:rPr sz="2200" spc="-40" dirty="0">
                <a:latin typeface="Times New Roman"/>
                <a:cs typeface="Times New Roman"/>
              </a:rPr>
              <a:t>good</a:t>
            </a:r>
            <a:r>
              <a:rPr sz="2200" spc="150" dirty="0">
                <a:latin typeface="Times New Roman"/>
                <a:cs typeface="Times New Roman"/>
              </a:rPr>
              <a:t> </a:t>
            </a:r>
            <a:r>
              <a:rPr sz="2200" spc="-30" dirty="0">
                <a:latin typeface="Times New Roman"/>
                <a:cs typeface="Times New Roman"/>
              </a:rPr>
              <a:t>decision.</a:t>
            </a:r>
            <a:endParaRPr sz="2200" dirty="0">
              <a:latin typeface="Times New Roman"/>
              <a:cs typeface="Times New Roman"/>
            </a:endParaRPr>
          </a:p>
          <a:p>
            <a:pPr marL="469900" marR="8890" indent="-457834" algn="just">
              <a:lnSpc>
                <a:spcPct val="117500"/>
              </a:lnSpc>
            </a:pPr>
            <a:r>
              <a:rPr sz="2200" spc="-5" dirty="0">
                <a:latin typeface="Times New Roman"/>
                <a:cs typeface="Times New Roman"/>
              </a:rPr>
              <a:t>4.</a:t>
            </a:r>
            <a:r>
              <a:rPr sz="2200" dirty="0">
                <a:latin typeface="Times New Roman"/>
                <a:cs typeface="Times New Roman"/>
              </a:rPr>
              <a:t> </a:t>
            </a:r>
            <a:r>
              <a:rPr lang="en-IN" sz="2200" dirty="0">
                <a:latin typeface="Times New Roman"/>
                <a:cs typeface="Times New Roman"/>
              </a:rPr>
              <a:t>  </a:t>
            </a:r>
            <a:r>
              <a:rPr sz="2200" spc="-20" dirty="0">
                <a:latin typeface="Times New Roman"/>
                <a:cs typeface="Times New Roman"/>
              </a:rPr>
              <a:t>It </a:t>
            </a:r>
            <a:r>
              <a:rPr sz="2200" spc="-10" dirty="0">
                <a:latin typeface="Times New Roman"/>
                <a:cs typeface="Times New Roman"/>
              </a:rPr>
              <a:t>often is </a:t>
            </a:r>
            <a:r>
              <a:rPr sz="2200" spc="-5" dirty="0">
                <a:latin typeface="Times New Roman"/>
                <a:cs typeface="Times New Roman"/>
              </a:rPr>
              <a:t>necessary </a:t>
            </a:r>
            <a:r>
              <a:rPr sz="2200" spc="15" dirty="0">
                <a:latin typeface="Times New Roman"/>
                <a:cs typeface="Times New Roman"/>
              </a:rPr>
              <a:t>to </a:t>
            </a:r>
            <a:r>
              <a:rPr sz="2200" dirty="0">
                <a:latin typeface="Times New Roman"/>
                <a:cs typeface="Times New Roman"/>
              </a:rPr>
              <a:t>rapidly </a:t>
            </a:r>
            <a:r>
              <a:rPr sz="2200" b="1" i="1" spc="5" dirty="0">
                <a:latin typeface="Times New Roman"/>
                <a:cs typeface="Times New Roman"/>
              </a:rPr>
              <a:t>access </a:t>
            </a:r>
            <a:r>
              <a:rPr sz="2200" b="1" i="1" spc="-5" dirty="0">
                <a:latin typeface="Times New Roman"/>
                <a:cs typeface="Times New Roman"/>
              </a:rPr>
              <a:t>remote </a:t>
            </a:r>
            <a:r>
              <a:rPr sz="2200" b="1" i="1" spc="-10" dirty="0">
                <a:latin typeface="Times New Roman"/>
                <a:cs typeface="Times New Roman"/>
              </a:rPr>
              <a:t>information</a:t>
            </a:r>
            <a:r>
              <a:rPr sz="2200" spc="-10" dirty="0">
                <a:latin typeface="Times New Roman"/>
                <a:cs typeface="Times New Roman"/>
              </a:rPr>
              <a:t>, consult </a:t>
            </a:r>
            <a:r>
              <a:rPr sz="2200" spc="-5" dirty="0">
                <a:latin typeface="Times New Roman"/>
                <a:cs typeface="Times New Roman"/>
              </a:rPr>
              <a:t> with</a:t>
            </a:r>
            <a:r>
              <a:rPr sz="2200" dirty="0">
                <a:latin typeface="Times New Roman"/>
                <a:cs typeface="Times New Roman"/>
              </a:rPr>
              <a:t> </a:t>
            </a:r>
            <a:r>
              <a:rPr sz="2200" spc="-5" dirty="0">
                <a:latin typeface="Times New Roman"/>
                <a:cs typeface="Times New Roman"/>
              </a:rPr>
              <a:t>experts,</a:t>
            </a:r>
            <a:r>
              <a:rPr sz="2200" dirty="0">
                <a:latin typeface="Times New Roman"/>
                <a:cs typeface="Times New Roman"/>
              </a:rPr>
              <a:t> </a:t>
            </a:r>
            <a:r>
              <a:rPr sz="2200" spc="-30" dirty="0">
                <a:latin typeface="Times New Roman"/>
                <a:cs typeface="Times New Roman"/>
              </a:rPr>
              <a:t>or</a:t>
            </a:r>
            <a:r>
              <a:rPr sz="2200" spc="-25" dirty="0">
                <a:latin typeface="Times New Roman"/>
                <a:cs typeface="Times New Roman"/>
              </a:rPr>
              <a:t> </a:t>
            </a:r>
            <a:r>
              <a:rPr sz="2200" spc="-10" dirty="0">
                <a:latin typeface="Times New Roman"/>
                <a:cs typeface="Times New Roman"/>
              </a:rPr>
              <a:t>conduct</a:t>
            </a:r>
            <a:r>
              <a:rPr sz="2200" spc="-5" dirty="0">
                <a:latin typeface="Times New Roman"/>
                <a:cs typeface="Times New Roman"/>
              </a:rPr>
              <a:t> </a:t>
            </a:r>
            <a:r>
              <a:rPr sz="2200" dirty="0">
                <a:latin typeface="Times New Roman"/>
                <a:cs typeface="Times New Roman"/>
              </a:rPr>
              <a:t>a</a:t>
            </a:r>
            <a:r>
              <a:rPr sz="2200" spc="5" dirty="0">
                <a:latin typeface="Times New Roman"/>
                <a:cs typeface="Times New Roman"/>
              </a:rPr>
              <a:t> </a:t>
            </a:r>
            <a:r>
              <a:rPr sz="2200" dirty="0">
                <a:latin typeface="Times New Roman"/>
                <a:cs typeface="Times New Roman"/>
              </a:rPr>
              <a:t>group</a:t>
            </a:r>
            <a:r>
              <a:rPr sz="2200" spc="5" dirty="0">
                <a:latin typeface="Times New Roman"/>
                <a:cs typeface="Times New Roman"/>
              </a:rPr>
              <a:t> </a:t>
            </a:r>
            <a:r>
              <a:rPr sz="2200" spc="-5" dirty="0">
                <a:latin typeface="Times New Roman"/>
                <a:cs typeface="Times New Roman"/>
              </a:rPr>
              <a:t>decision-making</a:t>
            </a:r>
            <a:r>
              <a:rPr sz="2200" dirty="0">
                <a:latin typeface="Times New Roman"/>
                <a:cs typeface="Times New Roman"/>
              </a:rPr>
              <a:t> </a:t>
            </a:r>
            <a:r>
              <a:rPr sz="2200" spc="-5" dirty="0">
                <a:latin typeface="Times New Roman"/>
                <a:cs typeface="Times New Roman"/>
              </a:rPr>
              <a:t>session,</a:t>
            </a:r>
            <a:r>
              <a:rPr sz="2200" dirty="0">
                <a:latin typeface="Times New Roman"/>
                <a:cs typeface="Times New Roman"/>
              </a:rPr>
              <a:t> all </a:t>
            </a:r>
            <a:r>
              <a:rPr sz="2200" spc="5" dirty="0">
                <a:latin typeface="Times New Roman"/>
                <a:cs typeface="Times New Roman"/>
              </a:rPr>
              <a:t> </a:t>
            </a:r>
            <a:r>
              <a:rPr sz="2200" spc="-5" dirty="0">
                <a:latin typeface="Times New Roman"/>
                <a:cs typeface="Times New Roman"/>
              </a:rPr>
              <a:t>without</a:t>
            </a:r>
            <a:r>
              <a:rPr sz="2200" spc="140" dirty="0">
                <a:latin typeface="Times New Roman"/>
                <a:cs typeface="Times New Roman"/>
              </a:rPr>
              <a:t> </a:t>
            </a:r>
            <a:r>
              <a:rPr sz="2200" dirty="0">
                <a:latin typeface="Times New Roman"/>
                <a:cs typeface="Times New Roman"/>
              </a:rPr>
              <a:t>incurring</a:t>
            </a:r>
            <a:r>
              <a:rPr sz="2200" spc="215" dirty="0">
                <a:latin typeface="Times New Roman"/>
                <a:cs typeface="Times New Roman"/>
              </a:rPr>
              <a:t> </a:t>
            </a:r>
            <a:r>
              <a:rPr sz="2200" spc="-15" dirty="0">
                <a:latin typeface="Times New Roman"/>
                <a:cs typeface="Times New Roman"/>
              </a:rPr>
              <a:t>major</a:t>
            </a:r>
            <a:r>
              <a:rPr sz="2200" spc="225" dirty="0">
                <a:latin typeface="Times New Roman"/>
                <a:cs typeface="Times New Roman"/>
              </a:rPr>
              <a:t> </a:t>
            </a:r>
            <a:r>
              <a:rPr sz="2200" spc="-10" dirty="0">
                <a:latin typeface="Times New Roman"/>
                <a:cs typeface="Times New Roman"/>
              </a:rPr>
              <a:t>expenses.</a:t>
            </a:r>
            <a:r>
              <a:rPr sz="2200" spc="150" dirty="0">
                <a:latin typeface="Times New Roman"/>
                <a:cs typeface="Times New Roman"/>
              </a:rPr>
              <a:t> </a:t>
            </a:r>
            <a:r>
              <a:rPr sz="2200" dirty="0">
                <a:latin typeface="Times New Roman"/>
                <a:cs typeface="Times New Roman"/>
              </a:rPr>
              <a:t>Decision</a:t>
            </a:r>
            <a:r>
              <a:rPr sz="2200" spc="215" dirty="0">
                <a:latin typeface="Times New Roman"/>
                <a:cs typeface="Times New Roman"/>
              </a:rPr>
              <a:t> </a:t>
            </a:r>
            <a:r>
              <a:rPr sz="2200" spc="-10" dirty="0">
                <a:latin typeface="Times New Roman"/>
                <a:cs typeface="Times New Roman"/>
              </a:rPr>
              <a:t>makers,</a:t>
            </a:r>
            <a:r>
              <a:rPr sz="2200" spc="160" dirty="0">
                <a:latin typeface="Times New Roman"/>
                <a:cs typeface="Times New Roman"/>
              </a:rPr>
              <a:t> </a:t>
            </a:r>
            <a:r>
              <a:rPr sz="2200" spc="10" dirty="0">
                <a:latin typeface="Times New Roman"/>
                <a:cs typeface="Times New Roman"/>
              </a:rPr>
              <a:t>as</a:t>
            </a:r>
            <a:r>
              <a:rPr sz="2200" spc="200" dirty="0">
                <a:latin typeface="Times New Roman"/>
                <a:cs typeface="Times New Roman"/>
              </a:rPr>
              <a:t> </a:t>
            </a:r>
            <a:r>
              <a:rPr sz="2200" spc="-10" dirty="0">
                <a:latin typeface="Times New Roman"/>
                <a:cs typeface="Times New Roman"/>
              </a:rPr>
              <a:t>well</a:t>
            </a:r>
            <a:r>
              <a:rPr sz="2200" spc="140" dirty="0">
                <a:latin typeface="Times New Roman"/>
                <a:cs typeface="Times New Roman"/>
              </a:rPr>
              <a:t> </a:t>
            </a:r>
            <a:r>
              <a:rPr sz="2200" spc="10" dirty="0">
                <a:latin typeface="Times New Roman"/>
                <a:cs typeface="Times New Roman"/>
              </a:rPr>
              <a:t>as</a:t>
            </a:r>
            <a:r>
              <a:rPr sz="2200" spc="150" dirty="0">
                <a:latin typeface="Times New Roman"/>
                <a:cs typeface="Times New Roman"/>
              </a:rPr>
              <a:t> </a:t>
            </a:r>
            <a:r>
              <a:rPr sz="2200" spc="10" dirty="0">
                <a:latin typeface="Times New Roman"/>
                <a:cs typeface="Times New Roman"/>
              </a:rPr>
              <a:t>the</a:t>
            </a:r>
            <a:endParaRPr sz="2200" dirty="0">
              <a:latin typeface="Times New Roman"/>
              <a:cs typeface="Times New Roman"/>
            </a:endParaRPr>
          </a:p>
          <a:p>
            <a:pPr marL="469900" marR="13970" algn="just">
              <a:lnSpc>
                <a:spcPct val="117500"/>
              </a:lnSpc>
            </a:pPr>
            <a:r>
              <a:rPr sz="2200" spc="-5" dirty="0">
                <a:latin typeface="Times New Roman"/>
                <a:cs typeface="Times New Roman"/>
              </a:rPr>
              <a:t>information</a:t>
            </a:r>
            <a:r>
              <a:rPr sz="2200" dirty="0">
                <a:latin typeface="Times New Roman"/>
                <a:cs typeface="Times New Roman"/>
              </a:rPr>
              <a:t> they</a:t>
            </a:r>
            <a:r>
              <a:rPr sz="2200" spc="5" dirty="0">
                <a:latin typeface="Times New Roman"/>
                <a:cs typeface="Times New Roman"/>
              </a:rPr>
              <a:t> </a:t>
            </a:r>
            <a:r>
              <a:rPr sz="2200" spc="-5" dirty="0">
                <a:latin typeface="Times New Roman"/>
                <a:cs typeface="Times New Roman"/>
              </a:rPr>
              <a:t>need</a:t>
            </a:r>
            <a:r>
              <a:rPr sz="2200" dirty="0">
                <a:latin typeface="Times New Roman"/>
                <a:cs typeface="Times New Roman"/>
              </a:rPr>
              <a:t> </a:t>
            </a:r>
            <a:r>
              <a:rPr sz="2200" spc="15" dirty="0">
                <a:latin typeface="Times New Roman"/>
                <a:cs typeface="Times New Roman"/>
              </a:rPr>
              <a:t>to</a:t>
            </a:r>
            <a:r>
              <a:rPr sz="2200" spc="20" dirty="0">
                <a:latin typeface="Times New Roman"/>
                <a:cs typeface="Times New Roman"/>
              </a:rPr>
              <a:t> </a:t>
            </a:r>
            <a:r>
              <a:rPr sz="2200" spc="-10" dirty="0">
                <a:latin typeface="Times New Roman"/>
                <a:cs typeface="Times New Roman"/>
              </a:rPr>
              <a:t>access,</a:t>
            </a:r>
            <a:r>
              <a:rPr sz="2200" spc="-5" dirty="0">
                <a:latin typeface="Times New Roman"/>
                <a:cs typeface="Times New Roman"/>
              </a:rPr>
              <a:t> </a:t>
            </a:r>
            <a:r>
              <a:rPr sz="2200" spc="10" dirty="0">
                <a:latin typeface="Times New Roman"/>
                <a:cs typeface="Times New Roman"/>
              </a:rPr>
              <a:t>can</a:t>
            </a:r>
            <a:r>
              <a:rPr sz="2200" spc="15" dirty="0">
                <a:latin typeface="Times New Roman"/>
                <a:cs typeface="Times New Roman"/>
              </a:rPr>
              <a:t> </a:t>
            </a:r>
            <a:r>
              <a:rPr sz="2200" dirty="0">
                <a:latin typeface="Times New Roman"/>
                <a:cs typeface="Times New Roman"/>
              </a:rPr>
              <a:t>be</a:t>
            </a:r>
            <a:r>
              <a:rPr sz="2200" spc="5" dirty="0">
                <a:latin typeface="Times New Roman"/>
                <a:cs typeface="Times New Roman"/>
              </a:rPr>
              <a:t> </a:t>
            </a:r>
            <a:r>
              <a:rPr sz="2200" dirty="0">
                <a:latin typeface="Times New Roman"/>
                <a:cs typeface="Times New Roman"/>
              </a:rPr>
              <a:t>situated</a:t>
            </a:r>
            <a:r>
              <a:rPr sz="2200" spc="5" dirty="0">
                <a:latin typeface="Times New Roman"/>
                <a:cs typeface="Times New Roman"/>
              </a:rPr>
              <a:t> </a:t>
            </a:r>
            <a:r>
              <a:rPr sz="2200" spc="15" dirty="0">
                <a:latin typeface="Times New Roman"/>
                <a:cs typeface="Times New Roman"/>
              </a:rPr>
              <a:t>in</a:t>
            </a:r>
            <a:r>
              <a:rPr sz="2200" spc="20" dirty="0">
                <a:latin typeface="Times New Roman"/>
                <a:cs typeface="Times New Roman"/>
              </a:rPr>
              <a:t> </a:t>
            </a:r>
            <a:r>
              <a:rPr sz="2200" spc="-5" dirty="0">
                <a:latin typeface="Times New Roman"/>
                <a:cs typeface="Times New Roman"/>
              </a:rPr>
              <a:t>different </a:t>
            </a:r>
            <a:r>
              <a:rPr sz="2200" dirty="0">
                <a:latin typeface="Times New Roman"/>
                <a:cs typeface="Times New Roman"/>
              </a:rPr>
              <a:t> </a:t>
            </a:r>
            <a:r>
              <a:rPr sz="2200" spc="-25" dirty="0">
                <a:latin typeface="Times New Roman"/>
                <a:cs typeface="Times New Roman"/>
              </a:rPr>
              <a:t>locations.</a:t>
            </a:r>
            <a:endParaRPr sz="2200" dirty="0">
              <a:latin typeface="Times New Roman"/>
              <a:cs typeface="Times New Roman"/>
            </a:endParaRPr>
          </a:p>
        </p:txBody>
      </p:sp>
      <p:sp>
        <p:nvSpPr>
          <p:cNvPr id="5" name="object 5"/>
          <p:cNvSpPr txBox="1"/>
          <p:nvPr/>
        </p:nvSpPr>
        <p:spPr>
          <a:xfrm>
            <a:off x="8785859" y="6390640"/>
            <a:ext cx="165100" cy="177800"/>
          </a:xfrm>
          <a:prstGeom prst="rect">
            <a:avLst/>
          </a:prstGeom>
        </p:spPr>
        <p:txBody>
          <a:bodyPr vert="horz" wrap="square" lIns="0" tIns="12700" rIns="0" bIns="0" rtlCol="0">
            <a:spAutoFit/>
          </a:bodyPr>
          <a:lstStyle/>
          <a:p>
            <a:pPr marL="12700">
              <a:lnSpc>
                <a:spcPct val="100000"/>
              </a:lnSpc>
              <a:spcBef>
                <a:spcPts val="100"/>
              </a:spcBef>
            </a:pPr>
            <a:r>
              <a:rPr sz="1000" spc="-15" dirty="0">
                <a:solidFill>
                  <a:srgbClr val="585858"/>
                </a:solidFill>
                <a:latin typeface="Arial MT"/>
                <a:cs typeface="Arial MT"/>
              </a:rPr>
              <a:t>89</a:t>
            </a:r>
            <a:endParaRPr sz="1000">
              <a:latin typeface="Arial MT"/>
              <a:cs typeface="Arial M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4672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F50"/>
                </a:solidFill>
                <a:latin typeface="Times New Roman"/>
                <a:cs typeface="Times New Roman"/>
              </a:rPr>
              <a:t>Managers</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55" dirty="0">
                <a:solidFill>
                  <a:srgbClr val="00AF50"/>
                </a:solidFill>
                <a:latin typeface="Times New Roman"/>
                <a:cs typeface="Times New Roman"/>
              </a:rPr>
              <a:t> </a:t>
            </a:r>
            <a:r>
              <a:rPr sz="3200" b="1" spc="-5" dirty="0">
                <a:solidFill>
                  <a:srgbClr val="00AF50"/>
                </a:solidFill>
                <a:latin typeface="Times New Roman"/>
                <a:cs typeface="Times New Roman"/>
              </a:rPr>
              <a:t>Decision</a:t>
            </a:r>
            <a:r>
              <a:rPr sz="3200" b="1" spc="5" dirty="0">
                <a:solidFill>
                  <a:srgbClr val="00AF50"/>
                </a:solidFill>
                <a:latin typeface="Times New Roman"/>
                <a:cs typeface="Times New Roman"/>
              </a:rPr>
              <a:t> </a:t>
            </a:r>
            <a:r>
              <a:rPr sz="3200" b="1" spc="-5" dirty="0">
                <a:solidFill>
                  <a:srgbClr val="00AF50"/>
                </a:solidFill>
                <a:latin typeface="Times New Roman"/>
                <a:cs typeface="Times New Roman"/>
              </a:rPr>
              <a:t>Making</a:t>
            </a:r>
            <a:endParaRPr sz="3200">
              <a:latin typeface="Times New Roman"/>
              <a:cs typeface="Times New Roman"/>
            </a:endParaRPr>
          </a:p>
        </p:txBody>
      </p:sp>
      <p:sp>
        <p:nvSpPr>
          <p:cNvPr id="3" name="object 3"/>
          <p:cNvSpPr txBox="1"/>
          <p:nvPr/>
        </p:nvSpPr>
        <p:spPr>
          <a:xfrm>
            <a:off x="547369" y="1499806"/>
            <a:ext cx="7237095" cy="1543685"/>
          </a:xfrm>
          <a:prstGeom prst="rect">
            <a:avLst/>
          </a:prstGeom>
        </p:spPr>
        <p:txBody>
          <a:bodyPr vert="horz" wrap="square" lIns="0" tIns="12700" rIns="0" bIns="0" rtlCol="0">
            <a:spAutoFit/>
          </a:bodyPr>
          <a:lstStyle/>
          <a:p>
            <a:pPr marL="12700">
              <a:lnSpc>
                <a:spcPct val="100000"/>
              </a:lnSpc>
              <a:spcBef>
                <a:spcPts val="100"/>
              </a:spcBef>
            </a:pPr>
            <a:r>
              <a:rPr sz="2200" b="1" dirty="0">
                <a:solidFill>
                  <a:srgbClr val="006FC0"/>
                </a:solidFill>
                <a:latin typeface="Times New Roman"/>
                <a:cs typeface="Times New Roman"/>
              </a:rPr>
              <a:t>A</a:t>
            </a:r>
            <a:r>
              <a:rPr sz="2200" b="1" spc="5" dirty="0">
                <a:solidFill>
                  <a:srgbClr val="006FC0"/>
                </a:solidFill>
                <a:latin typeface="Times New Roman"/>
                <a:cs typeface="Times New Roman"/>
              </a:rPr>
              <a:t> </a:t>
            </a:r>
            <a:r>
              <a:rPr sz="2200" b="1" spc="-15" dirty="0">
                <a:solidFill>
                  <a:srgbClr val="006FC0"/>
                </a:solidFill>
                <a:latin typeface="Times New Roman"/>
                <a:cs typeface="Times New Roman"/>
              </a:rPr>
              <a:t>Framework</a:t>
            </a:r>
            <a:r>
              <a:rPr sz="2200" b="1" spc="90" dirty="0">
                <a:solidFill>
                  <a:srgbClr val="006FC0"/>
                </a:solidFill>
                <a:latin typeface="Times New Roman"/>
                <a:cs typeface="Times New Roman"/>
              </a:rPr>
              <a:t> </a:t>
            </a:r>
            <a:r>
              <a:rPr sz="2200" b="1" spc="-15" dirty="0">
                <a:solidFill>
                  <a:srgbClr val="006FC0"/>
                </a:solidFill>
                <a:latin typeface="Times New Roman"/>
                <a:cs typeface="Times New Roman"/>
              </a:rPr>
              <a:t>for</a:t>
            </a:r>
            <a:r>
              <a:rPr sz="2200" b="1" spc="70" dirty="0">
                <a:solidFill>
                  <a:srgbClr val="006FC0"/>
                </a:solidFill>
                <a:latin typeface="Times New Roman"/>
                <a:cs typeface="Times New Roman"/>
              </a:rPr>
              <a:t> </a:t>
            </a:r>
            <a:r>
              <a:rPr sz="2200" b="1" spc="-10" dirty="0">
                <a:solidFill>
                  <a:srgbClr val="006FC0"/>
                </a:solidFill>
                <a:latin typeface="Times New Roman"/>
                <a:cs typeface="Times New Roman"/>
              </a:rPr>
              <a:t>Computerized</a:t>
            </a:r>
            <a:r>
              <a:rPr sz="2200" b="1" spc="90" dirty="0">
                <a:solidFill>
                  <a:srgbClr val="006FC0"/>
                </a:solidFill>
                <a:latin typeface="Times New Roman"/>
                <a:cs typeface="Times New Roman"/>
              </a:rPr>
              <a:t> </a:t>
            </a:r>
            <a:r>
              <a:rPr sz="2200" b="1" dirty="0">
                <a:solidFill>
                  <a:srgbClr val="006FC0"/>
                </a:solidFill>
                <a:latin typeface="Times New Roman"/>
                <a:cs typeface="Times New Roman"/>
              </a:rPr>
              <a:t>Decision</a:t>
            </a:r>
            <a:r>
              <a:rPr sz="2200" b="1" spc="-65" dirty="0">
                <a:solidFill>
                  <a:srgbClr val="006FC0"/>
                </a:solidFill>
                <a:latin typeface="Times New Roman"/>
                <a:cs typeface="Times New Roman"/>
              </a:rPr>
              <a:t> </a:t>
            </a:r>
            <a:r>
              <a:rPr sz="2200" b="1" spc="-15" dirty="0">
                <a:solidFill>
                  <a:srgbClr val="006FC0"/>
                </a:solidFill>
                <a:latin typeface="Times New Roman"/>
                <a:cs typeface="Times New Roman"/>
              </a:rPr>
              <a:t>Analysis</a:t>
            </a:r>
            <a:endParaRPr sz="2200">
              <a:latin typeface="Times New Roman"/>
              <a:cs typeface="Times New Roman"/>
            </a:endParaRPr>
          </a:p>
          <a:p>
            <a:pPr>
              <a:lnSpc>
                <a:spcPct val="100000"/>
              </a:lnSpc>
            </a:pPr>
            <a:endParaRPr sz="3100">
              <a:latin typeface="Times New Roman"/>
              <a:cs typeface="Times New Roman"/>
            </a:endParaRPr>
          </a:p>
          <a:p>
            <a:pPr marL="12700">
              <a:lnSpc>
                <a:spcPct val="100000"/>
              </a:lnSpc>
              <a:tabLst>
                <a:tab pos="635000" algn="l"/>
                <a:tab pos="1638935" algn="l"/>
                <a:tab pos="2414270" algn="l"/>
                <a:tab pos="2833370" algn="l"/>
                <a:tab pos="4060190" algn="l"/>
                <a:tab pos="4625340" algn="l"/>
                <a:tab pos="5083175" algn="l"/>
                <a:tab pos="5991860" algn="l"/>
                <a:tab pos="6798945" algn="l"/>
              </a:tabLst>
            </a:pPr>
            <a:r>
              <a:rPr sz="2200" dirty="0">
                <a:latin typeface="Times New Roman"/>
                <a:cs typeface="Times New Roman"/>
              </a:rPr>
              <a:t>The	</a:t>
            </a:r>
            <a:r>
              <a:rPr sz="2200" spc="-55" dirty="0">
                <a:latin typeface="Times New Roman"/>
                <a:cs typeface="Times New Roman"/>
              </a:rPr>
              <a:t>v</a:t>
            </a:r>
            <a:r>
              <a:rPr sz="2200" spc="20" dirty="0">
                <a:latin typeface="Times New Roman"/>
                <a:cs typeface="Times New Roman"/>
              </a:rPr>
              <a:t>a</a:t>
            </a:r>
            <a:r>
              <a:rPr sz="2200" spc="15" dirty="0">
                <a:latin typeface="Times New Roman"/>
                <a:cs typeface="Times New Roman"/>
              </a:rPr>
              <a:t>r</a:t>
            </a:r>
            <a:r>
              <a:rPr sz="2200" spc="-15" dirty="0">
                <a:latin typeface="Times New Roman"/>
                <a:cs typeface="Times New Roman"/>
              </a:rPr>
              <a:t>i</a:t>
            </a:r>
            <a:r>
              <a:rPr sz="2200" dirty="0">
                <a:latin typeface="Times New Roman"/>
                <a:cs typeface="Times New Roman"/>
              </a:rPr>
              <a:t>o</a:t>
            </a:r>
            <a:r>
              <a:rPr sz="2200" spc="-55" dirty="0">
                <a:latin typeface="Times New Roman"/>
                <a:cs typeface="Times New Roman"/>
              </a:rPr>
              <a:t>u</a:t>
            </a:r>
            <a:r>
              <a:rPr sz="2200" dirty="0">
                <a:latin typeface="Times New Roman"/>
                <a:cs typeface="Times New Roman"/>
              </a:rPr>
              <a:t>s	</a:t>
            </a:r>
            <a:r>
              <a:rPr sz="2200" spc="35" dirty="0">
                <a:latin typeface="Times New Roman"/>
                <a:cs typeface="Times New Roman"/>
              </a:rPr>
              <a:t>t</a:t>
            </a:r>
            <a:r>
              <a:rPr sz="2200" dirty="0">
                <a:latin typeface="Times New Roman"/>
                <a:cs typeface="Times New Roman"/>
              </a:rPr>
              <a:t>y</a:t>
            </a:r>
            <a:r>
              <a:rPr sz="2200" spc="-55" dirty="0">
                <a:latin typeface="Times New Roman"/>
                <a:cs typeface="Times New Roman"/>
              </a:rPr>
              <a:t>p</a:t>
            </a:r>
            <a:r>
              <a:rPr sz="2200" spc="-30" dirty="0">
                <a:latin typeface="Times New Roman"/>
                <a:cs typeface="Times New Roman"/>
              </a:rPr>
              <a:t>e</a:t>
            </a:r>
            <a:r>
              <a:rPr sz="2200" dirty="0">
                <a:latin typeface="Times New Roman"/>
                <a:cs typeface="Times New Roman"/>
              </a:rPr>
              <a:t>s	of	d</a:t>
            </a:r>
            <a:r>
              <a:rPr sz="2200" spc="-25" dirty="0">
                <a:latin typeface="Times New Roman"/>
                <a:cs typeface="Times New Roman"/>
              </a:rPr>
              <a:t>e</a:t>
            </a:r>
            <a:r>
              <a:rPr sz="2200" spc="20" dirty="0">
                <a:latin typeface="Times New Roman"/>
                <a:cs typeface="Times New Roman"/>
              </a:rPr>
              <a:t>c</a:t>
            </a:r>
            <a:r>
              <a:rPr sz="2200" spc="-15" dirty="0">
                <a:latin typeface="Times New Roman"/>
                <a:cs typeface="Times New Roman"/>
              </a:rPr>
              <a:t>i</a:t>
            </a:r>
            <a:r>
              <a:rPr sz="2200" spc="-10" dirty="0">
                <a:latin typeface="Times New Roman"/>
                <a:cs typeface="Times New Roman"/>
              </a:rPr>
              <a:t>s</a:t>
            </a:r>
            <a:r>
              <a:rPr sz="2200" spc="35" dirty="0">
                <a:latin typeface="Times New Roman"/>
                <a:cs typeface="Times New Roman"/>
              </a:rPr>
              <a:t>i</a:t>
            </a:r>
            <a:r>
              <a:rPr sz="2200" dirty="0">
                <a:latin typeface="Times New Roman"/>
                <a:cs typeface="Times New Roman"/>
              </a:rPr>
              <a:t>o</a:t>
            </a:r>
            <a:r>
              <a:rPr sz="2200" spc="-50" dirty="0">
                <a:latin typeface="Times New Roman"/>
                <a:cs typeface="Times New Roman"/>
              </a:rPr>
              <a:t>n</a:t>
            </a:r>
            <a:r>
              <a:rPr sz="2200" dirty="0">
                <a:latin typeface="Times New Roman"/>
                <a:cs typeface="Times New Roman"/>
              </a:rPr>
              <a:t>s	</a:t>
            </a:r>
            <a:r>
              <a:rPr sz="2200" spc="-30" dirty="0">
                <a:latin typeface="Times New Roman"/>
                <a:cs typeface="Times New Roman"/>
              </a:rPr>
              <a:t>c</a:t>
            </a:r>
            <a:r>
              <a:rPr sz="2200" spc="20" dirty="0">
                <a:latin typeface="Times New Roman"/>
                <a:cs typeface="Times New Roman"/>
              </a:rPr>
              <a:t>a</a:t>
            </a:r>
            <a:r>
              <a:rPr sz="2200" dirty="0">
                <a:latin typeface="Times New Roman"/>
                <a:cs typeface="Times New Roman"/>
              </a:rPr>
              <a:t>n	</a:t>
            </a:r>
            <a:r>
              <a:rPr sz="2200" spc="45" dirty="0">
                <a:latin typeface="Times New Roman"/>
                <a:cs typeface="Times New Roman"/>
              </a:rPr>
              <a:t>b</a:t>
            </a:r>
            <a:r>
              <a:rPr sz="2200" dirty="0">
                <a:latin typeface="Times New Roman"/>
                <a:cs typeface="Times New Roman"/>
              </a:rPr>
              <a:t>e	</a:t>
            </a:r>
            <a:r>
              <a:rPr sz="2200" spc="-55" dirty="0">
                <a:latin typeface="Times New Roman"/>
                <a:cs typeface="Times New Roman"/>
              </a:rPr>
              <a:t>p</a:t>
            </a:r>
            <a:r>
              <a:rPr sz="2200" spc="-15" dirty="0">
                <a:latin typeface="Times New Roman"/>
                <a:cs typeface="Times New Roman"/>
              </a:rPr>
              <a:t>l</a:t>
            </a:r>
            <a:r>
              <a:rPr sz="2200" spc="20" dirty="0">
                <a:latin typeface="Times New Roman"/>
                <a:cs typeface="Times New Roman"/>
              </a:rPr>
              <a:t>ace</a:t>
            </a:r>
            <a:r>
              <a:rPr sz="2200" dirty="0">
                <a:latin typeface="Times New Roman"/>
                <a:cs typeface="Times New Roman"/>
              </a:rPr>
              <a:t>d	</a:t>
            </a:r>
            <a:r>
              <a:rPr sz="2200" spc="20" dirty="0">
                <a:latin typeface="Times New Roman"/>
                <a:cs typeface="Times New Roman"/>
              </a:rPr>
              <a:t>a</a:t>
            </a:r>
            <a:r>
              <a:rPr sz="2200" spc="35" dirty="0">
                <a:latin typeface="Times New Roman"/>
                <a:cs typeface="Times New Roman"/>
              </a:rPr>
              <a:t>l</a:t>
            </a:r>
            <a:r>
              <a:rPr sz="2200" dirty="0">
                <a:latin typeface="Times New Roman"/>
                <a:cs typeface="Times New Roman"/>
              </a:rPr>
              <a:t>ong	</a:t>
            </a:r>
            <a:r>
              <a:rPr sz="2200" spc="35" dirty="0">
                <a:latin typeface="Times New Roman"/>
                <a:cs typeface="Times New Roman"/>
              </a:rPr>
              <a:t>t</a:t>
            </a:r>
            <a:r>
              <a:rPr sz="2200" spc="5" dirty="0">
                <a:latin typeface="Times New Roman"/>
                <a:cs typeface="Times New Roman"/>
              </a:rPr>
              <a:t>w</a:t>
            </a:r>
            <a:r>
              <a:rPr sz="2200" dirty="0">
                <a:latin typeface="Times New Roman"/>
                <a:cs typeface="Times New Roman"/>
              </a:rPr>
              <a:t>o</a:t>
            </a:r>
            <a:endParaRPr sz="2200">
              <a:latin typeface="Times New Roman"/>
              <a:cs typeface="Times New Roman"/>
            </a:endParaRPr>
          </a:p>
          <a:p>
            <a:pPr marL="12700">
              <a:lnSpc>
                <a:spcPct val="100000"/>
              </a:lnSpc>
              <a:spcBef>
                <a:spcPts val="465"/>
              </a:spcBef>
            </a:pPr>
            <a:r>
              <a:rPr sz="2200" spc="-25" dirty="0">
                <a:latin typeface="Times New Roman"/>
                <a:cs typeface="Times New Roman"/>
              </a:rPr>
              <a:t>dimensions:</a:t>
            </a:r>
            <a:endParaRPr sz="2200">
              <a:latin typeface="Times New Roman"/>
              <a:cs typeface="Times New Roman"/>
            </a:endParaRPr>
          </a:p>
        </p:txBody>
      </p:sp>
      <p:sp>
        <p:nvSpPr>
          <p:cNvPr id="4" name="object 4"/>
          <p:cNvSpPr txBox="1"/>
          <p:nvPr/>
        </p:nvSpPr>
        <p:spPr>
          <a:xfrm>
            <a:off x="7950200" y="2287841"/>
            <a:ext cx="664845" cy="361315"/>
          </a:xfrm>
          <a:prstGeom prst="rect">
            <a:avLst/>
          </a:prstGeom>
        </p:spPr>
        <p:txBody>
          <a:bodyPr vert="horz" wrap="square" lIns="0" tIns="12700" rIns="0" bIns="0" rtlCol="0">
            <a:spAutoFit/>
          </a:bodyPr>
          <a:lstStyle/>
          <a:p>
            <a:pPr marL="12700">
              <a:lnSpc>
                <a:spcPct val="100000"/>
              </a:lnSpc>
              <a:spcBef>
                <a:spcPts val="100"/>
              </a:spcBef>
            </a:pPr>
            <a:r>
              <a:rPr sz="2200" spc="-110" dirty="0">
                <a:latin typeface="Times New Roman"/>
                <a:cs typeface="Times New Roman"/>
              </a:rPr>
              <a:t>m</a:t>
            </a:r>
            <a:r>
              <a:rPr sz="2200" spc="20" dirty="0">
                <a:latin typeface="Times New Roman"/>
                <a:cs typeface="Times New Roman"/>
              </a:rPr>
              <a:t>a</a:t>
            </a:r>
            <a:r>
              <a:rPr sz="2200" spc="35" dirty="0">
                <a:latin typeface="Times New Roman"/>
                <a:cs typeface="Times New Roman"/>
              </a:rPr>
              <a:t>j</a:t>
            </a:r>
            <a:r>
              <a:rPr sz="2200" spc="-55" dirty="0">
                <a:latin typeface="Times New Roman"/>
                <a:cs typeface="Times New Roman"/>
              </a:rPr>
              <a:t>o</a:t>
            </a:r>
            <a:r>
              <a:rPr sz="2200" dirty="0">
                <a:latin typeface="Times New Roman"/>
                <a:cs typeface="Times New Roman"/>
              </a:rPr>
              <a:t>r</a:t>
            </a:r>
            <a:endParaRPr sz="2200">
              <a:latin typeface="Times New Roman"/>
              <a:cs typeface="Times New Roman"/>
            </a:endParaRPr>
          </a:p>
        </p:txBody>
      </p:sp>
      <p:sp>
        <p:nvSpPr>
          <p:cNvPr id="5" name="object 5"/>
          <p:cNvSpPr txBox="1"/>
          <p:nvPr/>
        </p:nvSpPr>
        <p:spPr>
          <a:xfrm>
            <a:off x="547369" y="3018284"/>
            <a:ext cx="8074659" cy="2783205"/>
          </a:xfrm>
          <a:prstGeom prst="rect">
            <a:avLst/>
          </a:prstGeom>
        </p:spPr>
        <p:txBody>
          <a:bodyPr vert="horz" wrap="square" lIns="0" tIns="70485" rIns="0" bIns="0" rtlCol="0">
            <a:spAutoFit/>
          </a:bodyPr>
          <a:lstStyle/>
          <a:p>
            <a:pPr marL="469900" indent="-457834" algn="just">
              <a:lnSpc>
                <a:spcPct val="100000"/>
              </a:lnSpc>
              <a:spcBef>
                <a:spcPts val="555"/>
              </a:spcBef>
              <a:buClr>
                <a:srgbClr val="000000"/>
              </a:buClr>
              <a:buAutoNum type="arabicPeriod"/>
              <a:tabLst>
                <a:tab pos="470534" algn="l"/>
              </a:tabLst>
            </a:pPr>
            <a:r>
              <a:rPr sz="2200" b="1" dirty="0">
                <a:solidFill>
                  <a:srgbClr val="C00000"/>
                </a:solidFill>
                <a:latin typeface="Times New Roman"/>
                <a:cs typeface="Times New Roman"/>
              </a:rPr>
              <a:t>Problem</a:t>
            </a:r>
            <a:r>
              <a:rPr sz="2200" b="1" spc="1075" dirty="0">
                <a:solidFill>
                  <a:srgbClr val="C00000"/>
                </a:solidFill>
                <a:latin typeface="Times New Roman"/>
                <a:cs typeface="Times New Roman"/>
              </a:rPr>
              <a:t> </a:t>
            </a:r>
            <a:r>
              <a:rPr sz="2200" b="1" dirty="0">
                <a:solidFill>
                  <a:srgbClr val="C00000"/>
                </a:solidFill>
                <a:latin typeface="Times New Roman"/>
                <a:cs typeface="Times New Roman"/>
              </a:rPr>
              <a:t>Structure:  </a:t>
            </a:r>
            <a:r>
              <a:rPr sz="2200" b="1" spc="20" dirty="0">
                <a:solidFill>
                  <a:srgbClr val="C00000"/>
                </a:solidFill>
                <a:latin typeface="Times New Roman"/>
                <a:cs typeface="Times New Roman"/>
              </a:rPr>
              <a:t> </a:t>
            </a:r>
            <a:r>
              <a:rPr sz="2200" spc="-5" dirty="0">
                <a:latin typeface="Times New Roman"/>
                <a:cs typeface="Times New Roman"/>
              </a:rPr>
              <a:t>decision-making</a:t>
            </a:r>
            <a:r>
              <a:rPr sz="2200" spc="1165" dirty="0">
                <a:latin typeface="Times New Roman"/>
                <a:cs typeface="Times New Roman"/>
              </a:rPr>
              <a:t> </a:t>
            </a:r>
            <a:r>
              <a:rPr sz="2200" spc="-10" dirty="0">
                <a:latin typeface="Times New Roman"/>
                <a:cs typeface="Times New Roman"/>
              </a:rPr>
              <a:t>processes</a:t>
            </a:r>
            <a:r>
              <a:rPr sz="2200" spc="1140" dirty="0">
                <a:latin typeface="Times New Roman"/>
                <a:cs typeface="Times New Roman"/>
              </a:rPr>
              <a:t> </a:t>
            </a:r>
            <a:r>
              <a:rPr sz="2200" spc="-10" dirty="0">
                <a:latin typeface="Times New Roman"/>
                <a:cs typeface="Times New Roman"/>
              </a:rPr>
              <a:t>fall</a:t>
            </a:r>
            <a:r>
              <a:rPr sz="2200" spc="1150" dirty="0">
                <a:latin typeface="Times New Roman"/>
                <a:cs typeface="Times New Roman"/>
              </a:rPr>
              <a:t> </a:t>
            </a:r>
            <a:r>
              <a:rPr sz="2200" dirty="0">
                <a:latin typeface="Times New Roman"/>
                <a:cs typeface="Times New Roman"/>
              </a:rPr>
              <a:t>along</a:t>
            </a:r>
            <a:r>
              <a:rPr sz="2200" spc="1055" dirty="0">
                <a:latin typeface="Times New Roman"/>
                <a:cs typeface="Times New Roman"/>
              </a:rPr>
              <a:t> </a:t>
            </a:r>
            <a:r>
              <a:rPr sz="2200" dirty="0">
                <a:latin typeface="Times New Roman"/>
                <a:cs typeface="Times New Roman"/>
              </a:rPr>
              <a:t>a</a:t>
            </a:r>
            <a:endParaRPr sz="2200">
              <a:latin typeface="Times New Roman"/>
              <a:cs typeface="Times New Roman"/>
            </a:endParaRPr>
          </a:p>
          <a:p>
            <a:pPr marL="469900" algn="just">
              <a:lnSpc>
                <a:spcPct val="100000"/>
              </a:lnSpc>
              <a:spcBef>
                <a:spcPts val="465"/>
              </a:spcBef>
            </a:pPr>
            <a:r>
              <a:rPr sz="2200" spc="-25" dirty="0">
                <a:latin typeface="Times New Roman"/>
                <a:cs typeface="Times New Roman"/>
              </a:rPr>
              <a:t>continuum</a:t>
            </a:r>
            <a:r>
              <a:rPr sz="2200" spc="185" dirty="0">
                <a:latin typeface="Times New Roman"/>
                <a:cs typeface="Times New Roman"/>
              </a:rPr>
              <a:t> </a:t>
            </a:r>
            <a:r>
              <a:rPr sz="2200" spc="-20" dirty="0">
                <a:latin typeface="Times New Roman"/>
                <a:cs typeface="Times New Roman"/>
              </a:rPr>
              <a:t>ranging</a:t>
            </a:r>
            <a:r>
              <a:rPr sz="2200" spc="155" dirty="0">
                <a:latin typeface="Times New Roman"/>
                <a:cs typeface="Times New Roman"/>
              </a:rPr>
              <a:t> </a:t>
            </a:r>
            <a:r>
              <a:rPr sz="2200" spc="-20" dirty="0">
                <a:latin typeface="Times New Roman"/>
                <a:cs typeface="Times New Roman"/>
              </a:rPr>
              <a:t>from</a:t>
            </a:r>
            <a:r>
              <a:rPr sz="2200" spc="85" dirty="0">
                <a:latin typeface="Times New Roman"/>
                <a:cs typeface="Times New Roman"/>
              </a:rPr>
              <a:t> </a:t>
            </a:r>
            <a:r>
              <a:rPr sz="2200" spc="-30" dirty="0">
                <a:latin typeface="Times New Roman"/>
                <a:cs typeface="Times New Roman"/>
              </a:rPr>
              <a:t>highly</a:t>
            </a:r>
            <a:r>
              <a:rPr sz="2200" spc="145" dirty="0">
                <a:latin typeface="Times New Roman"/>
                <a:cs typeface="Times New Roman"/>
              </a:rPr>
              <a:t> </a:t>
            </a:r>
            <a:r>
              <a:rPr sz="2200" spc="-20" dirty="0">
                <a:latin typeface="Times New Roman"/>
                <a:cs typeface="Times New Roman"/>
              </a:rPr>
              <a:t>structured</a:t>
            </a:r>
            <a:r>
              <a:rPr sz="2200" spc="155" dirty="0">
                <a:latin typeface="Times New Roman"/>
                <a:cs typeface="Times New Roman"/>
              </a:rPr>
              <a:t> </a:t>
            </a:r>
            <a:r>
              <a:rPr sz="2200" spc="-5" dirty="0">
                <a:latin typeface="Times New Roman"/>
                <a:cs typeface="Times New Roman"/>
              </a:rPr>
              <a:t>to </a:t>
            </a:r>
            <a:r>
              <a:rPr sz="2200" spc="-35" dirty="0">
                <a:latin typeface="Times New Roman"/>
                <a:cs typeface="Times New Roman"/>
              </a:rPr>
              <a:t>highly</a:t>
            </a:r>
            <a:r>
              <a:rPr sz="2200" spc="200" dirty="0">
                <a:latin typeface="Times New Roman"/>
                <a:cs typeface="Times New Roman"/>
              </a:rPr>
              <a:t> </a:t>
            </a:r>
            <a:r>
              <a:rPr sz="2200" spc="-20" dirty="0">
                <a:latin typeface="Times New Roman"/>
                <a:cs typeface="Times New Roman"/>
              </a:rPr>
              <a:t>unstructured</a:t>
            </a:r>
            <a:endParaRPr sz="2200">
              <a:latin typeface="Times New Roman"/>
              <a:cs typeface="Times New Roman"/>
            </a:endParaRPr>
          </a:p>
          <a:p>
            <a:pPr marL="1067435" marR="8255" lvl="1" indent="-140335" algn="just">
              <a:lnSpc>
                <a:spcPct val="117500"/>
              </a:lnSpc>
              <a:buFont typeface="Times New Roman"/>
              <a:buChar char="-"/>
              <a:tabLst>
                <a:tab pos="1093470" algn="l"/>
              </a:tabLst>
            </a:pPr>
            <a:r>
              <a:rPr dirty="0"/>
              <a:t>	</a:t>
            </a:r>
            <a:r>
              <a:rPr sz="2200" dirty="0">
                <a:latin typeface="Times New Roman"/>
                <a:cs typeface="Times New Roman"/>
              </a:rPr>
              <a:t>Structured </a:t>
            </a:r>
            <a:r>
              <a:rPr sz="2200" spc="-10" dirty="0">
                <a:latin typeface="Times New Roman"/>
                <a:cs typeface="Times New Roman"/>
              </a:rPr>
              <a:t>decisions </a:t>
            </a:r>
            <a:r>
              <a:rPr sz="2200" spc="-5" dirty="0">
                <a:latin typeface="Times New Roman"/>
                <a:cs typeface="Times New Roman"/>
              </a:rPr>
              <a:t>deal with </a:t>
            </a:r>
            <a:r>
              <a:rPr sz="2200" dirty="0">
                <a:latin typeface="Times New Roman"/>
                <a:cs typeface="Times New Roman"/>
              </a:rPr>
              <a:t>routine </a:t>
            </a:r>
            <a:r>
              <a:rPr sz="2200" spc="5" dirty="0">
                <a:latin typeface="Times New Roman"/>
                <a:cs typeface="Times New Roman"/>
              </a:rPr>
              <a:t>and </a:t>
            </a:r>
            <a:r>
              <a:rPr sz="2200" spc="-5" dirty="0">
                <a:latin typeface="Times New Roman"/>
                <a:cs typeface="Times New Roman"/>
              </a:rPr>
              <a:t>repetitive problems </a:t>
            </a:r>
            <a:r>
              <a:rPr sz="2200" spc="-535" dirty="0">
                <a:latin typeface="Times New Roman"/>
                <a:cs typeface="Times New Roman"/>
              </a:rPr>
              <a:t> </a:t>
            </a:r>
            <a:r>
              <a:rPr sz="2200" spc="-15" dirty="0">
                <a:latin typeface="Times New Roman"/>
                <a:cs typeface="Times New Roman"/>
              </a:rPr>
              <a:t>for</a:t>
            </a:r>
            <a:r>
              <a:rPr sz="2200" spc="220" dirty="0">
                <a:latin typeface="Times New Roman"/>
                <a:cs typeface="Times New Roman"/>
              </a:rPr>
              <a:t> </a:t>
            </a:r>
            <a:r>
              <a:rPr sz="2200" dirty="0">
                <a:latin typeface="Times New Roman"/>
                <a:cs typeface="Times New Roman"/>
              </a:rPr>
              <a:t>which</a:t>
            </a:r>
            <a:r>
              <a:rPr sz="2200" spc="155" dirty="0">
                <a:latin typeface="Times New Roman"/>
                <a:cs typeface="Times New Roman"/>
              </a:rPr>
              <a:t> </a:t>
            </a:r>
            <a:r>
              <a:rPr sz="2200" dirty="0">
                <a:latin typeface="Times New Roman"/>
                <a:cs typeface="Times New Roman"/>
              </a:rPr>
              <a:t>standard</a:t>
            </a:r>
            <a:r>
              <a:rPr sz="2200" spc="170" dirty="0">
                <a:latin typeface="Times New Roman"/>
                <a:cs typeface="Times New Roman"/>
              </a:rPr>
              <a:t> </a:t>
            </a:r>
            <a:r>
              <a:rPr sz="2200" spc="-10" dirty="0">
                <a:latin typeface="Times New Roman"/>
                <a:cs typeface="Times New Roman"/>
              </a:rPr>
              <a:t>solutions</a:t>
            </a:r>
            <a:r>
              <a:rPr sz="2200" spc="254" dirty="0">
                <a:latin typeface="Times New Roman"/>
                <a:cs typeface="Times New Roman"/>
              </a:rPr>
              <a:t> </a:t>
            </a:r>
            <a:r>
              <a:rPr sz="2200" spc="-15" dirty="0">
                <a:latin typeface="Times New Roman"/>
                <a:cs typeface="Times New Roman"/>
              </a:rPr>
              <a:t>exist,</a:t>
            </a:r>
            <a:r>
              <a:rPr sz="2200" spc="210" dirty="0">
                <a:latin typeface="Times New Roman"/>
                <a:cs typeface="Times New Roman"/>
              </a:rPr>
              <a:t> </a:t>
            </a:r>
            <a:r>
              <a:rPr sz="2200" dirty="0">
                <a:latin typeface="Times New Roman"/>
                <a:cs typeface="Times New Roman"/>
              </a:rPr>
              <a:t>such</a:t>
            </a:r>
            <a:r>
              <a:rPr sz="2200" spc="160" dirty="0">
                <a:latin typeface="Times New Roman"/>
                <a:cs typeface="Times New Roman"/>
              </a:rPr>
              <a:t> </a:t>
            </a:r>
            <a:r>
              <a:rPr sz="2200" spc="10" dirty="0">
                <a:latin typeface="Times New Roman"/>
                <a:cs typeface="Times New Roman"/>
              </a:rPr>
              <a:t>as</a:t>
            </a:r>
            <a:r>
              <a:rPr sz="2200" spc="200" dirty="0">
                <a:latin typeface="Times New Roman"/>
                <a:cs typeface="Times New Roman"/>
              </a:rPr>
              <a:t> </a:t>
            </a:r>
            <a:r>
              <a:rPr sz="2200" dirty="0">
                <a:latin typeface="Times New Roman"/>
                <a:cs typeface="Times New Roman"/>
              </a:rPr>
              <a:t>inventory</a:t>
            </a:r>
            <a:r>
              <a:rPr sz="2200" spc="220" dirty="0">
                <a:latin typeface="Times New Roman"/>
                <a:cs typeface="Times New Roman"/>
              </a:rPr>
              <a:t> </a:t>
            </a:r>
            <a:r>
              <a:rPr sz="2200" spc="-10" dirty="0">
                <a:latin typeface="Times New Roman"/>
                <a:cs typeface="Times New Roman"/>
              </a:rPr>
              <a:t>control.</a:t>
            </a:r>
            <a:endParaRPr sz="2200">
              <a:latin typeface="Times New Roman"/>
              <a:cs typeface="Times New Roman"/>
            </a:endParaRPr>
          </a:p>
          <a:p>
            <a:pPr marL="1137285" marR="5080" lvl="1" indent="-210185" algn="just">
              <a:lnSpc>
                <a:spcPct val="117500"/>
              </a:lnSpc>
              <a:buFont typeface="Times New Roman"/>
              <a:buChar char="-"/>
              <a:tabLst>
                <a:tab pos="1201420" algn="l"/>
              </a:tabLst>
            </a:pPr>
            <a:r>
              <a:rPr dirty="0"/>
              <a:t>	</a:t>
            </a:r>
            <a:r>
              <a:rPr sz="2200" spc="-10" dirty="0">
                <a:latin typeface="Times New Roman"/>
                <a:cs typeface="Times New Roman"/>
              </a:rPr>
              <a:t>First</a:t>
            </a:r>
            <a:r>
              <a:rPr sz="2200" spc="-5" dirty="0">
                <a:latin typeface="Times New Roman"/>
                <a:cs typeface="Times New Roman"/>
              </a:rPr>
              <a:t> three</a:t>
            </a:r>
            <a:r>
              <a:rPr sz="2200" dirty="0">
                <a:latin typeface="Times New Roman"/>
                <a:cs typeface="Times New Roman"/>
              </a:rPr>
              <a:t> </a:t>
            </a:r>
            <a:r>
              <a:rPr sz="2200" spc="-15" dirty="0">
                <a:latin typeface="Times New Roman"/>
                <a:cs typeface="Times New Roman"/>
              </a:rPr>
              <a:t>phases</a:t>
            </a:r>
            <a:r>
              <a:rPr sz="2200" spc="-10" dirty="0">
                <a:latin typeface="Times New Roman"/>
                <a:cs typeface="Times New Roman"/>
              </a:rPr>
              <a:t> </a:t>
            </a:r>
            <a:r>
              <a:rPr sz="2200" spc="-5" dirty="0">
                <a:latin typeface="Times New Roman"/>
                <a:cs typeface="Times New Roman"/>
              </a:rPr>
              <a:t>of</a:t>
            </a:r>
            <a:r>
              <a:rPr sz="2200" dirty="0">
                <a:latin typeface="Times New Roman"/>
                <a:cs typeface="Times New Roman"/>
              </a:rPr>
              <a:t> </a:t>
            </a:r>
            <a:r>
              <a:rPr sz="2200" spc="-10" dirty="0">
                <a:latin typeface="Times New Roman"/>
                <a:cs typeface="Times New Roman"/>
              </a:rPr>
              <a:t>the</a:t>
            </a:r>
            <a:r>
              <a:rPr sz="2200" spc="-5" dirty="0">
                <a:latin typeface="Times New Roman"/>
                <a:cs typeface="Times New Roman"/>
              </a:rPr>
              <a:t> </a:t>
            </a:r>
            <a:r>
              <a:rPr sz="2200" spc="-10" dirty="0">
                <a:latin typeface="Times New Roman"/>
                <a:cs typeface="Times New Roman"/>
              </a:rPr>
              <a:t>decision</a:t>
            </a:r>
            <a:r>
              <a:rPr sz="2200" spc="-5" dirty="0">
                <a:latin typeface="Times New Roman"/>
                <a:cs typeface="Times New Roman"/>
              </a:rPr>
              <a:t> process—intelligence, </a:t>
            </a:r>
            <a:r>
              <a:rPr sz="2200" dirty="0">
                <a:latin typeface="Times New Roman"/>
                <a:cs typeface="Times New Roman"/>
              </a:rPr>
              <a:t> </a:t>
            </a:r>
            <a:r>
              <a:rPr sz="2200" spc="-10" dirty="0">
                <a:latin typeface="Times New Roman"/>
                <a:cs typeface="Times New Roman"/>
              </a:rPr>
              <a:t>design, </a:t>
            </a:r>
            <a:r>
              <a:rPr sz="2200" spc="20" dirty="0">
                <a:latin typeface="Times New Roman"/>
                <a:cs typeface="Times New Roman"/>
              </a:rPr>
              <a:t>and </a:t>
            </a:r>
            <a:r>
              <a:rPr sz="2200" spc="-5" dirty="0">
                <a:latin typeface="Times New Roman"/>
                <a:cs typeface="Times New Roman"/>
              </a:rPr>
              <a:t>choice—are </a:t>
            </a:r>
            <a:r>
              <a:rPr sz="2200" dirty="0">
                <a:latin typeface="Times New Roman"/>
                <a:cs typeface="Times New Roman"/>
              </a:rPr>
              <a:t>carried </a:t>
            </a:r>
            <a:r>
              <a:rPr sz="2200" spc="-20" dirty="0">
                <a:latin typeface="Times New Roman"/>
                <a:cs typeface="Times New Roman"/>
              </a:rPr>
              <a:t>out </a:t>
            </a:r>
            <a:r>
              <a:rPr sz="2200" spc="15" dirty="0">
                <a:latin typeface="Times New Roman"/>
                <a:cs typeface="Times New Roman"/>
              </a:rPr>
              <a:t>in </a:t>
            </a:r>
            <a:r>
              <a:rPr sz="2200" dirty="0">
                <a:latin typeface="Times New Roman"/>
                <a:cs typeface="Times New Roman"/>
              </a:rPr>
              <a:t>a </a:t>
            </a:r>
            <a:r>
              <a:rPr sz="2200" spc="-10" dirty="0">
                <a:latin typeface="Times New Roman"/>
                <a:cs typeface="Times New Roman"/>
              </a:rPr>
              <a:t>particular </a:t>
            </a:r>
            <a:r>
              <a:rPr sz="2200" dirty="0">
                <a:latin typeface="Times New Roman"/>
                <a:cs typeface="Times New Roman"/>
              </a:rPr>
              <a:t>sequence, </a:t>
            </a:r>
            <a:r>
              <a:rPr sz="2200" spc="5" dirty="0">
                <a:latin typeface="Times New Roman"/>
                <a:cs typeface="Times New Roman"/>
              </a:rPr>
              <a:t> </a:t>
            </a:r>
            <a:r>
              <a:rPr sz="2200" spc="-15" dirty="0">
                <a:latin typeface="Times New Roman"/>
                <a:cs typeface="Times New Roman"/>
              </a:rPr>
              <a:t>and</a:t>
            </a:r>
            <a:r>
              <a:rPr sz="2200" spc="55" dirty="0">
                <a:latin typeface="Times New Roman"/>
                <a:cs typeface="Times New Roman"/>
              </a:rPr>
              <a:t> </a:t>
            </a:r>
            <a:r>
              <a:rPr sz="2200" spc="-25" dirty="0">
                <a:latin typeface="Times New Roman"/>
                <a:cs typeface="Times New Roman"/>
              </a:rPr>
              <a:t>the</a:t>
            </a:r>
            <a:r>
              <a:rPr sz="2200" spc="30" dirty="0">
                <a:latin typeface="Times New Roman"/>
                <a:cs typeface="Times New Roman"/>
              </a:rPr>
              <a:t> </a:t>
            </a:r>
            <a:r>
              <a:rPr sz="2200" spc="-30" dirty="0">
                <a:latin typeface="Times New Roman"/>
                <a:cs typeface="Times New Roman"/>
              </a:rPr>
              <a:t>procedures</a:t>
            </a:r>
            <a:r>
              <a:rPr sz="2200" spc="260" dirty="0">
                <a:latin typeface="Times New Roman"/>
                <a:cs typeface="Times New Roman"/>
              </a:rPr>
              <a:t> </a:t>
            </a:r>
            <a:r>
              <a:rPr sz="2200" spc="-30" dirty="0">
                <a:latin typeface="Times New Roman"/>
                <a:cs typeface="Times New Roman"/>
              </a:rPr>
              <a:t>for</a:t>
            </a:r>
            <a:r>
              <a:rPr sz="2200" spc="114" dirty="0">
                <a:latin typeface="Times New Roman"/>
                <a:cs typeface="Times New Roman"/>
              </a:rPr>
              <a:t> </a:t>
            </a:r>
            <a:r>
              <a:rPr sz="2200" spc="-25" dirty="0">
                <a:latin typeface="Times New Roman"/>
                <a:cs typeface="Times New Roman"/>
              </a:rPr>
              <a:t>obtaining</a:t>
            </a:r>
            <a:r>
              <a:rPr sz="2200" spc="160" dirty="0">
                <a:latin typeface="Times New Roman"/>
                <a:cs typeface="Times New Roman"/>
              </a:rPr>
              <a:t> </a:t>
            </a:r>
            <a:r>
              <a:rPr sz="2200" spc="-25" dirty="0">
                <a:latin typeface="Times New Roman"/>
                <a:cs typeface="Times New Roman"/>
              </a:rPr>
              <a:t>the</a:t>
            </a:r>
            <a:r>
              <a:rPr sz="2200" spc="80" dirty="0">
                <a:latin typeface="Times New Roman"/>
                <a:cs typeface="Times New Roman"/>
              </a:rPr>
              <a:t> </a:t>
            </a:r>
            <a:r>
              <a:rPr sz="2200" spc="-10" dirty="0">
                <a:latin typeface="Times New Roman"/>
                <a:cs typeface="Times New Roman"/>
              </a:rPr>
              <a:t>best</a:t>
            </a:r>
            <a:r>
              <a:rPr sz="2200" spc="45" dirty="0">
                <a:latin typeface="Times New Roman"/>
                <a:cs typeface="Times New Roman"/>
              </a:rPr>
              <a:t> </a:t>
            </a:r>
            <a:r>
              <a:rPr sz="2200" spc="-30" dirty="0">
                <a:latin typeface="Times New Roman"/>
                <a:cs typeface="Times New Roman"/>
              </a:rPr>
              <a:t>solution</a:t>
            </a:r>
            <a:r>
              <a:rPr sz="2200" spc="160" dirty="0">
                <a:latin typeface="Times New Roman"/>
                <a:cs typeface="Times New Roman"/>
              </a:rPr>
              <a:t> </a:t>
            </a:r>
            <a:r>
              <a:rPr sz="2200" spc="10" dirty="0">
                <a:latin typeface="Times New Roman"/>
                <a:cs typeface="Times New Roman"/>
              </a:rPr>
              <a:t>are</a:t>
            </a:r>
            <a:r>
              <a:rPr sz="2200" spc="-20" dirty="0">
                <a:latin typeface="Times New Roman"/>
                <a:cs typeface="Times New Roman"/>
              </a:rPr>
              <a:t> </a:t>
            </a:r>
            <a:r>
              <a:rPr sz="2200" spc="-45" dirty="0">
                <a:latin typeface="Times New Roman"/>
                <a:cs typeface="Times New Roman"/>
              </a:rPr>
              <a:t>known.</a:t>
            </a:r>
            <a:endParaRPr sz="220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4672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F50"/>
                </a:solidFill>
                <a:latin typeface="Times New Roman"/>
                <a:cs typeface="Times New Roman"/>
              </a:rPr>
              <a:t>Managers</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55" dirty="0">
                <a:solidFill>
                  <a:srgbClr val="00AF50"/>
                </a:solidFill>
                <a:latin typeface="Times New Roman"/>
                <a:cs typeface="Times New Roman"/>
              </a:rPr>
              <a:t> </a:t>
            </a:r>
            <a:r>
              <a:rPr sz="3200" b="1" spc="-5" dirty="0">
                <a:solidFill>
                  <a:srgbClr val="00AF50"/>
                </a:solidFill>
                <a:latin typeface="Times New Roman"/>
                <a:cs typeface="Times New Roman"/>
              </a:rPr>
              <a:t>Decision</a:t>
            </a:r>
            <a:r>
              <a:rPr sz="3200" b="1" spc="5" dirty="0">
                <a:solidFill>
                  <a:srgbClr val="00AF50"/>
                </a:solidFill>
                <a:latin typeface="Times New Roman"/>
                <a:cs typeface="Times New Roman"/>
              </a:rPr>
              <a:t> </a:t>
            </a:r>
            <a:r>
              <a:rPr sz="3200" b="1" spc="-5" dirty="0">
                <a:solidFill>
                  <a:srgbClr val="00AF50"/>
                </a:solidFill>
                <a:latin typeface="Times New Roman"/>
                <a:cs typeface="Times New Roman"/>
              </a:rPr>
              <a:t>Making</a:t>
            </a:r>
            <a:endParaRPr sz="3200">
              <a:latin typeface="Times New Roman"/>
              <a:cs typeface="Times New Roman"/>
            </a:endParaRPr>
          </a:p>
        </p:txBody>
      </p:sp>
      <p:sp>
        <p:nvSpPr>
          <p:cNvPr id="3" name="object 3"/>
          <p:cNvSpPr txBox="1"/>
          <p:nvPr/>
        </p:nvSpPr>
        <p:spPr>
          <a:xfrm>
            <a:off x="547369" y="1499806"/>
            <a:ext cx="8076565" cy="3514090"/>
          </a:xfrm>
          <a:prstGeom prst="rect">
            <a:avLst/>
          </a:prstGeom>
        </p:spPr>
        <p:txBody>
          <a:bodyPr vert="horz" wrap="square" lIns="0" tIns="12700" rIns="0" bIns="0" rtlCol="0">
            <a:spAutoFit/>
          </a:bodyPr>
          <a:lstStyle/>
          <a:p>
            <a:pPr marL="12700">
              <a:lnSpc>
                <a:spcPct val="100000"/>
              </a:lnSpc>
              <a:spcBef>
                <a:spcPts val="100"/>
              </a:spcBef>
            </a:pPr>
            <a:r>
              <a:rPr sz="2200" b="1" dirty="0">
                <a:solidFill>
                  <a:srgbClr val="006FC0"/>
                </a:solidFill>
                <a:latin typeface="Times New Roman"/>
                <a:cs typeface="Times New Roman"/>
              </a:rPr>
              <a:t>A</a:t>
            </a:r>
            <a:r>
              <a:rPr sz="2200" b="1" spc="5" dirty="0">
                <a:solidFill>
                  <a:srgbClr val="006FC0"/>
                </a:solidFill>
                <a:latin typeface="Times New Roman"/>
                <a:cs typeface="Times New Roman"/>
              </a:rPr>
              <a:t> </a:t>
            </a:r>
            <a:r>
              <a:rPr sz="2200" b="1" spc="-15" dirty="0">
                <a:solidFill>
                  <a:srgbClr val="006FC0"/>
                </a:solidFill>
                <a:latin typeface="Times New Roman"/>
                <a:cs typeface="Times New Roman"/>
              </a:rPr>
              <a:t>Framework</a:t>
            </a:r>
            <a:r>
              <a:rPr sz="2200" b="1" spc="90" dirty="0">
                <a:solidFill>
                  <a:srgbClr val="006FC0"/>
                </a:solidFill>
                <a:latin typeface="Times New Roman"/>
                <a:cs typeface="Times New Roman"/>
              </a:rPr>
              <a:t> </a:t>
            </a:r>
            <a:r>
              <a:rPr sz="2200" b="1" spc="-15" dirty="0">
                <a:solidFill>
                  <a:srgbClr val="006FC0"/>
                </a:solidFill>
                <a:latin typeface="Times New Roman"/>
                <a:cs typeface="Times New Roman"/>
              </a:rPr>
              <a:t>for</a:t>
            </a:r>
            <a:r>
              <a:rPr sz="2200" b="1" spc="70" dirty="0">
                <a:solidFill>
                  <a:srgbClr val="006FC0"/>
                </a:solidFill>
                <a:latin typeface="Times New Roman"/>
                <a:cs typeface="Times New Roman"/>
              </a:rPr>
              <a:t> </a:t>
            </a:r>
            <a:r>
              <a:rPr sz="2200" b="1" spc="-10" dirty="0">
                <a:solidFill>
                  <a:srgbClr val="006FC0"/>
                </a:solidFill>
                <a:latin typeface="Times New Roman"/>
                <a:cs typeface="Times New Roman"/>
              </a:rPr>
              <a:t>Computerized</a:t>
            </a:r>
            <a:r>
              <a:rPr sz="2200" b="1" spc="90" dirty="0">
                <a:solidFill>
                  <a:srgbClr val="006FC0"/>
                </a:solidFill>
                <a:latin typeface="Times New Roman"/>
                <a:cs typeface="Times New Roman"/>
              </a:rPr>
              <a:t> </a:t>
            </a:r>
            <a:r>
              <a:rPr sz="2200" b="1" dirty="0">
                <a:solidFill>
                  <a:srgbClr val="006FC0"/>
                </a:solidFill>
                <a:latin typeface="Times New Roman"/>
                <a:cs typeface="Times New Roman"/>
              </a:rPr>
              <a:t>Decision</a:t>
            </a:r>
            <a:r>
              <a:rPr sz="2200" b="1" spc="-65" dirty="0">
                <a:solidFill>
                  <a:srgbClr val="006FC0"/>
                </a:solidFill>
                <a:latin typeface="Times New Roman"/>
                <a:cs typeface="Times New Roman"/>
              </a:rPr>
              <a:t> </a:t>
            </a:r>
            <a:r>
              <a:rPr sz="2200" b="1" spc="-15" dirty="0">
                <a:solidFill>
                  <a:srgbClr val="006FC0"/>
                </a:solidFill>
                <a:latin typeface="Times New Roman"/>
                <a:cs typeface="Times New Roman"/>
              </a:rPr>
              <a:t>Analysis</a:t>
            </a:r>
            <a:endParaRPr sz="2200">
              <a:latin typeface="Times New Roman"/>
              <a:cs typeface="Times New Roman"/>
            </a:endParaRPr>
          </a:p>
          <a:p>
            <a:pPr>
              <a:lnSpc>
                <a:spcPct val="100000"/>
              </a:lnSpc>
            </a:pPr>
            <a:endParaRPr sz="3100">
              <a:latin typeface="Times New Roman"/>
              <a:cs typeface="Times New Roman"/>
            </a:endParaRPr>
          </a:p>
          <a:p>
            <a:pPr marL="469900" indent="-457834" algn="just">
              <a:lnSpc>
                <a:spcPct val="100000"/>
              </a:lnSpc>
              <a:buClr>
                <a:srgbClr val="000000"/>
              </a:buClr>
              <a:buAutoNum type="arabicPeriod"/>
              <a:tabLst>
                <a:tab pos="470534" algn="l"/>
              </a:tabLst>
            </a:pPr>
            <a:r>
              <a:rPr sz="2200" b="1" spc="-10" dirty="0">
                <a:solidFill>
                  <a:srgbClr val="C00000"/>
                </a:solidFill>
                <a:latin typeface="Times New Roman"/>
                <a:cs typeface="Times New Roman"/>
              </a:rPr>
              <a:t>Problem</a:t>
            </a:r>
            <a:r>
              <a:rPr sz="2200" b="1" spc="45" dirty="0">
                <a:solidFill>
                  <a:srgbClr val="C00000"/>
                </a:solidFill>
                <a:latin typeface="Times New Roman"/>
                <a:cs typeface="Times New Roman"/>
              </a:rPr>
              <a:t> </a:t>
            </a:r>
            <a:r>
              <a:rPr sz="2200" b="1" spc="-5" dirty="0">
                <a:solidFill>
                  <a:srgbClr val="C00000"/>
                </a:solidFill>
                <a:latin typeface="Times New Roman"/>
                <a:cs typeface="Times New Roman"/>
              </a:rPr>
              <a:t>Structure:</a:t>
            </a:r>
            <a:endParaRPr sz="2200">
              <a:latin typeface="Times New Roman"/>
              <a:cs typeface="Times New Roman"/>
            </a:endParaRPr>
          </a:p>
          <a:p>
            <a:pPr marL="1137285" marR="5080" lvl="1" indent="-210185" algn="just">
              <a:lnSpc>
                <a:spcPct val="117500"/>
              </a:lnSpc>
              <a:spcBef>
                <a:spcPts val="5"/>
              </a:spcBef>
              <a:buChar char="-"/>
              <a:tabLst>
                <a:tab pos="1163320" algn="l"/>
              </a:tabLst>
            </a:pPr>
            <a:r>
              <a:rPr sz="2200" spc="-5" dirty="0">
                <a:latin typeface="Times New Roman"/>
                <a:cs typeface="Times New Roman"/>
              </a:rPr>
              <a:t>Unstructured</a:t>
            </a:r>
            <a:r>
              <a:rPr sz="2200" dirty="0">
                <a:latin typeface="Times New Roman"/>
                <a:cs typeface="Times New Roman"/>
              </a:rPr>
              <a:t> </a:t>
            </a:r>
            <a:r>
              <a:rPr sz="2200" spc="-15" dirty="0">
                <a:latin typeface="Times New Roman"/>
                <a:cs typeface="Times New Roman"/>
              </a:rPr>
              <a:t>decisions</a:t>
            </a:r>
            <a:r>
              <a:rPr sz="2200" spc="-10" dirty="0">
                <a:latin typeface="Times New Roman"/>
                <a:cs typeface="Times New Roman"/>
              </a:rPr>
              <a:t> </a:t>
            </a:r>
            <a:r>
              <a:rPr sz="2200" spc="10" dirty="0">
                <a:latin typeface="Times New Roman"/>
                <a:cs typeface="Times New Roman"/>
              </a:rPr>
              <a:t>are </a:t>
            </a:r>
            <a:r>
              <a:rPr sz="2200" dirty="0">
                <a:latin typeface="Times New Roman"/>
                <a:cs typeface="Times New Roman"/>
              </a:rPr>
              <a:t>intended</a:t>
            </a:r>
            <a:r>
              <a:rPr sz="2200" spc="5" dirty="0">
                <a:latin typeface="Times New Roman"/>
                <a:cs typeface="Times New Roman"/>
              </a:rPr>
              <a:t> </a:t>
            </a:r>
            <a:r>
              <a:rPr sz="2200" spc="15" dirty="0">
                <a:latin typeface="Times New Roman"/>
                <a:cs typeface="Times New Roman"/>
              </a:rPr>
              <a:t>to</a:t>
            </a:r>
            <a:r>
              <a:rPr sz="2200" spc="20" dirty="0">
                <a:latin typeface="Times New Roman"/>
                <a:cs typeface="Times New Roman"/>
              </a:rPr>
              <a:t> </a:t>
            </a:r>
            <a:r>
              <a:rPr sz="2200" spc="-20" dirty="0">
                <a:latin typeface="Times New Roman"/>
                <a:cs typeface="Times New Roman"/>
              </a:rPr>
              <a:t>deal</a:t>
            </a:r>
            <a:r>
              <a:rPr sz="2200" spc="-15" dirty="0">
                <a:latin typeface="Times New Roman"/>
                <a:cs typeface="Times New Roman"/>
              </a:rPr>
              <a:t> </a:t>
            </a:r>
            <a:r>
              <a:rPr sz="2200" spc="-10" dirty="0">
                <a:latin typeface="Times New Roman"/>
                <a:cs typeface="Times New Roman"/>
              </a:rPr>
              <a:t>with</a:t>
            </a:r>
            <a:r>
              <a:rPr sz="2200" spc="-5" dirty="0">
                <a:latin typeface="Times New Roman"/>
                <a:cs typeface="Times New Roman"/>
              </a:rPr>
              <a:t> </a:t>
            </a:r>
            <a:r>
              <a:rPr sz="2200" dirty="0">
                <a:latin typeface="Times New Roman"/>
                <a:cs typeface="Times New Roman"/>
              </a:rPr>
              <a:t>“fuzzy,” </a:t>
            </a:r>
            <a:r>
              <a:rPr sz="2200" spc="5" dirty="0">
                <a:latin typeface="Times New Roman"/>
                <a:cs typeface="Times New Roman"/>
              </a:rPr>
              <a:t> </a:t>
            </a:r>
            <a:r>
              <a:rPr sz="2200" spc="-10" dirty="0">
                <a:latin typeface="Times New Roman"/>
                <a:cs typeface="Times New Roman"/>
              </a:rPr>
              <a:t>complex</a:t>
            </a:r>
            <a:r>
              <a:rPr sz="2200" spc="-5" dirty="0">
                <a:latin typeface="Times New Roman"/>
                <a:cs typeface="Times New Roman"/>
              </a:rPr>
              <a:t> </a:t>
            </a:r>
            <a:r>
              <a:rPr sz="2200" spc="-10" dirty="0">
                <a:latin typeface="Times New Roman"/>
                <a:cs typeface="Times New Roman"/>
              </a:rPr>
              <a:t>problems</a:t>
            </a:r>
            <a:r>
              <a:rPr sz="2200" spc="-5" dirty="0">
                <a:latin typeface="Times New Roman"/>
                <a:cs typeface="Times New Roman"/>
              </a:rPr>
              <a:t> </a:t>
            </a:r>
            <a:r>
              <a:rPr sz="2200" spc="-15" dirty="0">
                <a:latin typeface="Times New Roman"/>
                <a:cs typeface="Times New Roman"/>
              </a:rPr>
              <a:t>for</a:t>
            </a:r>
            <a:r>
              <a:rPr sz="2200" spc="-10" dirty="0">
                <a:latin typeface="Times New Roman"/>
                <a:cs typeface="Times New Roman"/>
              </a:rPr>
              <a:t> </a:t>
            </a:r>
            <a:r>
              <a:rPr sz="2200" dirty="0">
                <a:latin typeface="Times New Roman"/>
                <a:cs typeface="Times New Roman"/>
              </a:rPr>
              <a:t>which</a:t>
            </a:r>
            <a:r>
              <a:rPr sz="2200" spc="5" dirty="0">
                <a:latin typeface="Times New Roman"/>
                <a:cs typeface="Times New Roman"/>
              </a:rPr>
              <a:t> </a:t>
            </a:r>
            <a:r>
              <a:rPr sz="2200" spc="-10" dirty="0">
                <a:latin typeface="Times New Roman"/>
                <a:cs typeface="Times New Roman"/>
              </a:rPr>
              <a:t>there</a:t>
            </a:r>
            <a:r>
              <a:rPr sz="2200" spc="-5" dirty="0">
                <a:latin typeface="Times New Roman"/>
                <a:cs typeface="Times New Roman"/>
              </a:rPr>
              <a:t> </a:t>
            </a:r>
            <a:r>
              <a:rPr sz="2200" spc="10" dirty="0">
                <a:latin typeface="Times New Roman"/>
                <a:cs typeface="Times New Roman"/>
              </a:rPr>
              <a:t>are</a:t>
            </a:r>
            <a:r>
              <a:rPr sz="2200" spc="15" dirty="0">
                <a:latin typeface="Times New Roman"/>
                <a:cs typeface="Times New Roman"/>
              </a:rPr>
              <a:t> </a:t>
            </a:r>
            <a:r>
              <a:rPr sz="2200" dirty="0">
                <a:latin typeface="Times New Roman"/>
                <a:cs typeface="Times New Roman"/>
              </a:rPr>
              <a:t>no</a:t>
            </a:r>
            <a:r>
              <a:rPr sz="2200" spc="5" dirty="0">
                <a:latin typeface="Times New Roman"/>
                <a:cs typeface="Times New Roman"/>
              </a:rPr>
              <a:t> </a:t>
            </a:r>
            <a:r>
              <a:rPr sz="2200" dirty="0">
                <a:latin typeface="Times New Roman"/>
                <a:cs typeface="Times New Roman"/>
              </a:rPr>
              <a:t>cut-and-dried </a:t>
            </a:r>
            <a:r>
              <a:rPr sz="2200" spc="5" dirty="0">
                <a:latin typeface="Times New Roman"/>
                <a:cs typeface="Times New Roman"/>
              </a:rPr>
              <a:t> </a:t>
            </a:r>
            <a:r>
              <a:rPr sz="2200" spc="-30" dirty="0">
                <a:latin typeface="Times New Roman"/>
                <a:cs typeface="Times New Roman"/>
              </a:rPr>
              <a:t>solutions</a:t>
            </a:r>
            <a:endParaRPr sz="2200">
              <a:latin typeface="Times New Roman"/>
              <a:cs typeface="Times New Roman"/>
            </a:endParaRPr>
          </a:p>
          <a:p>
            <a:pPr marL="1137285" marR="7620" lvl="1" indent="-210185" algn="just">
              <a:lnSpc>
                <a:spcPct val="117500"/>
              </a:lnSpc>
              <a:buChar char="-"/>
              <a:tabLst>
                <a:tab pos="1125220" algn="l"/>
              </a:tabLst>
            </a:pPr>
            <a:r>
              <a:rPr sz="2200" dirty="0">
                <a:latin typeface="Times New Roman"/>
                <a:cs typeface="Times New Roman"/>
              </a:rPr>
              <a:t>No standardized </a:t>
            </a:r>
            <a:r>
              <a:rPr sz="2200" spc="-5" dirty="0">
                <a:latin typeface="Times New Roman"/>
                <a:cs typeface="Times New Roman"/>
              </a:rPr>
              <a:t>procedure </a:t>
            </a:r>
            <a:r>
              <a:rPr sz="2200" spc="-15" dirty="0">
                <a:latin typeface="Times New Roman"/>
                <a:cs typeface="Times New Roman"/>
              </a:rPr>
              <a:t>for </a:t>
            </a:r>
            <a:r>
              <a:rPr sz="2200" dirty="0">
                <a:latin typeface="Times New Roman"/>
                <a:cs typeface="Times New Roman"/>
              </a:rPr>
              <a:t>carrying </a:t>
            </a:r>
            <a:r>
              <a:rPr sz="2200" spc="-20" dirty="0">
                <a:latin typeface="Times New Roman"/>
                <a:cs typeface="Times New Roman"/>
              </a:rPr>
              <a:t>out </a:t>
            </a:r>
            <a:r>
              <a:rPr sz="2200" spc="20" dirty="0">
                <a:latin typeface="Times New Roman"/>
                <a:cs typeface="Times New Roman"/>
              </a:rPr>
              <a:t>any </a:t>
            </a:r>
            <a:r>
              <a:rPr sz="2200" spc="-30" dirty="0">
                <a:latin typeface="Times New Roman"/>
                <a:cs typeface="Times New Roman"/>
              </a:rPr>
              <a:t>of </a:t>
            </a:r>
            <a:r>
              <a:rPr sz="2200" spc="-5" dirty="0">
                <a:latin typeface="Times New Roman"/>
                <a:cs typeface="Times New Roman"/>
              </a:rPr>
              <a:t>the three </a:t>
            </a:r>
            <a:r>
              <a:rPr sz="2200" dirty="0">
                <a:latin typeface="Times New Roman"/>
                <a:cs typeface="Times New Roman"/>
              </a:rPr>
              <a:t> </a:t>
            </a:r>
            <a:r>
              <a:rPr sz="2200" spc="-20" dirty="0">
                <a:latin typeface="Times New Roman"/>
                <a:cs typeface="Times New Roman"/>
              </a:rPr>
              <a:t>phases.</a:t>
            </a:r>
            <a:endParaRPr sz="2200">
              <a:latin typeface="Times New Roman"/>
              <a:cs typeface="Times New Roman"/>
            </a:endParaRPr>
          </a:p>
          <a:p>
            <a:pPr marL="1092835" lvl="1" indent="-165735" algn="just">
              <a:lnSpc>
                <a:spcPct val="100000"/>
              </a:lnSpc>
              <a:spcBef>
                <a:spcPts val="459"/>
              </a:spcBef>
              <a:buChar char="-"/>
              <a:tabLst>
                <a:tab pos="1093470" algn="l"/>
              </a:tabLst>
            </a:pPr>
            <a:r>
              <a:rPr sz="2200" spc="-30" dirty="0">
                <a:latin typeface="Times New Roman"/>
                <a:cs typeface="Times New Roman"/>
              </a:rPr>
              <a:t>Human</a:t>
            </a:r>
            <a:r>
              <a:rPr sz="2200" spc="110" dirty="0">
                <a:latin typeface="Times New Roman"/>
                <a:cs typeface="Times New Roman"/>
              </a:rPr>
              <a:t> </a:t>
            </a:r>
            <a:r>
              <a:rPr sz="2200" spc="-20" dirty="0">
                <a:latin typeface="Times New Roman"/>
                <a:cs typeface="Times New Roman"/>
              </a:rPr>
              <a:t>intuition</a:t>
            </a:r>
            <a:r>
              <a:rPr sz="2200" spc="185" dirty="0">
                <a:latin typeface="Times New Roman"/>
                <a:cs typeface="Times New Roman"/>
              </a:rPr>
              <a:t> </a:t>
            </a:r>
            <a:r>
              <a:rPr sz="2200" spc="-15" dirty="0">
                <a:latin typeface="Times New Roman"/>
                <a:cs typeface="Times New Roman"/>
              </a:rPr>
              <a:t>and</a:t>
            </a:r>
            <a:r>
              <a:rPr sz="2200" spc="10" dirty="0">
                <a:latin typeface="Times New Roman"/>
                <a:cs typeface="Times New Roman"/>
              </a:rPr>
              <a:t> </a:t>
            </a:r>
            <a:r>
              <a:rPr sz="2200" spc="-35" dirty="0">
                <a:latin typeface="Times New Roman"/>
                <a:cs typeface="Times New Roman"/>
              </a:rPr>
              <a:t>judgment</a:t>
            </a:r>
            <a:r>
              <a:rPr sz="2200" spc="245" dirty="0">
                <a:latin typeface="Times New Roman"/>
                <a:cs typeface="Times New Roman"/>
              </a:rPr>
              <a:t> </a:t>
            </a:r>
            <a:r>
              <a:rPr sz="2200" spc="-30" dirty="0">
                <a:latin typeface="Times New Roman"/>
                <a:cs typeface="Times New Roman"/>
              </a:rPr>
              <a:t>often</a:t>
            </a:r>
            <a:r>
              <a:rPr sz="2200" spc="160" dirty="0">
                <a:latin typeface="Times New Roman"/>
                <a:cs typeface="Times New Roman"/>
              </a:rPr>
              <a:t> </a:t>
            </a:r>
            <a:r>
              <a:rPr sz="2200" spc="-10" dirty="0">
                <a:latin typeface="Times New Roman"/>
                <a:cs typeface="Times New Roman"/>
              </a:rPr>
              <a:t>play</a:t>
            </a:r>
            <a:r>
              <a:rPr sz="2200" spc="50" dirty="0">
                <a:latin typeface="Times New Roman"/>
                <a:cs typeface="Times New Roman"/>
              </a:rPr>
              <a:t> </a:t>
            </a:r>
            <a:r>
              <a:rPr sz="2200" spc="10" dirty="0">
                <a:latin typeface="Times New Roman"/>
                <a:cs typeface="Times New Roman"/>
              </a:rPr>
              <a:t>an</a:t>
            </a:r>
            <a:r>
              <a:rPr sz="2200" spc="-50" dirty="0">
                <a:latin typeface="Times New Roman"/>
                <a:cs typeface="Times New Roman"/>
              </a:rPr>
              <a:t> </a:t>
            </a:r>
            <a:r>
              <a:rPr sz="2200" spc="-30" dirty="0">
                <a:latin typeface="Times New Roman"/>
                <a:cs typeface="Times New Roman"/>
              </a:rPr>
              <a:t>important</a:t>
            </a:r>
            <a:r>
              <a:rPr sz="2200" spc="235" dirty="0">
                <a:latin typeface="Times New Roman"/>
                <a:cs typeface="Times New Roman"/>
              </a:rPr>
              <a:t> </a:t>
            </a:r>
            <a:r>
              <a:rPr sz="2200" spc="-20" dirty="0">
                <a:latin typeface="Times New Roman"/>
                <a:cs typeface="Times New Roman"/>
              </a:rPr>
              <a:t>role.</a:t>
            </a:r>
            <a:endParaRPr sz="220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4672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F50"/>
                </a:solidFill>
                <a:latin typeface="Times New Roman"/>
                <a:cs typeface="Times New Roman"/>
              </a:rPr>
              <a:t>Managers</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55" dirty="0">
                <a:solidFill>
                  <a:srgbClr val="00AF50"/>
                </a:solidFill>
                <a:latin typeface="Times New Roman"/>
                <a:cs typeface="Times New Roman"/>
              </a:rPr>
              <a:t> </a:t>
            </a:r>
            <a:r>
              <a:rPr sz="3200" b="1" spc="-5" dirty="0">
                <a:solidFill>
                  <a:srgbClr val="00AF50"/>
                </a:solidFill>
                <a:latin typeface="Times New Roman"/>
                <a:cs typeface="Times New Roman"/>
              </a:rPr>
              <a:t>Decision</a:t>
            </a:r>
            <a:r>
              <a:rPr sz="3200" b="1" spc="5" dirty="0">
                <a:solidFill>
                  <a:srgbClr val="00AF50"/>
                </a:solidFill>
                <a:latin typeface="Times New Roman"/>
                <a:cs typeface="Times New Roman"/>
              </a:rPr>
              <a:t> </a:t>
            </a:r>
            <a:r>
              <a:rPr sz="3200" b="1" spc="-5" dirty="0">
                <a:solidFill>
                  <a:srgbClr val="00AF50"/>
                </a:solidFill>
                <a:latin typeface="Times New Roman"/>
                <a:cs typeface="Times New Roman"/>
              </a:rPr>
              <a:t>Making</a:t>
            </a:r>
            <a:endParaRPr sz="32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104891" rIns="0" bIns="0" rtlCol="0">
            <a:spAutoFit/>
          </a:bodyPr>
          <a:lstStyle/>
          <a:p>
            <a:pPr marL="39370">
              <a:lnSpc>
                <a:spcPct val="100000"/>
              </a:lnSpc>
              <a:spcBef>
                <a:spcPts val="100"/>
              </a:spcBef>
            </a:pPr>
            <a:r>
              <a:rPr dirty="0">
                <a:solidFill>
                  <a:srgbClr val="006FC0"/>
                </a:solidFill>
              </a:rPr>
              <a:t>A</a:t>
            </a:r>
            <a:r>
              <a:rPr spc="5" dirty="0">
                <a:solidFill>
                  <a:srgbClr val="006FC0"/>
                </a:solidFill>
              </a:rPr>
              <a:t> </a:t>
            </a:r>
            <a:r>
              <a:rPr spc="-15" dirty="0">
                <a:solidFill>
                  <a:srgbClr val="006FC0"/>
                </a:solidFill>
              </a:rPr>
              <a:t>Framework</a:t>
            </a:r>
            <a:r>
              <a:rPr spc="90" dirty="0">
                <a:solidFill>
                  <a:srgbClr val="006FC0"/>
                </a:solidFill>
              </a:rPr>
              <a:t> </a:t>
            </a:r>
            <a:r>
              <a:rPr spc="-15" dirty="0">
                <a:solidFill>
                  <a:srgbClr val="006FC0"/>
                </a:solidFill>
              </a:rPr>
              <a:t>for</a:t>
            </a:r>
            <a:r>
              <a:rPr spc="70" dirty="0">
                <a:solidFill>
                  <a:srgbClr val="006FC0"/>
                </a:solidFill>
              </a:rPr>
              <a:t> </a:t>
            </a:r>
            <a:r>
              <a:rPr spc="-10" dirty="0">
                <a:solidFill>
                  <a:srgbClr val="006FC0"/>
                </a:solidFill>
              </a:rPr>
              <a:t>Computerized</a:t>
            </a:r>
            <a:r>
              <a:rPr spc="90" dirty="0">
                <a:solidFill>
                  <a:srgbClr val="006FC0"/>
                </a:solidFill>
              </a:rPr>
              <a:t> </a:t>
            </a:r>
            <a:r>
              <a:rPr dirty="0">
                <a:solidFill>
                  <a:srgbClr val="006FC0"/>
                </a:solidFill>
              </a:rPr>
              <a:t>Decision</a:t>
            </a:r>
            <a:r>
              <a:rPr spc="-65" dirty="0">
                <a:solidFill>
                  <a:srgbClr val="006FC0"/>
                </a:solidFill>
              </a:rPr>
              <a:t> </a:t>
            </a:r>
            <a:r>
              <a:rPr spc="-15" dirty="0">
                <a:solidFill>
                  <a:srgbClr val="006FC0"/>
                </a:solidFill>
              </a:rPr>
              <a:t>Analysis</a:t>
            </a:r>
          </a:p>
          <a:p>
            <a:pPr marL="26670">
              <a:lnSpc>
                <a:spcPct val="100000"/>
              </a:lnSpc>
            </a:pPr>
            <a:endParaRPr sz="3100"/>
          </a:p>
          <a:p>
            <a:pPr marL="496570" indent="-457834">
              <a:lnSpc>
                <a:spcPct val="100000"/>
              </a:lnSpc>
              <a:buClr>
                <a:srgbClr val="000000"/>
              </a:buClr>
              <a:buAutoNum type="arabicPeriod"/>
              <a:tabLst>
                <a:tab pos="497205" algn="l"/>
                <a:tab pos="497840" algn="l"/>
              </a:tabLst>
            </a:pPr>
            <a:r>
              <a:rPr spc="-10" dirty="0">
                <a:solidFill>
                  <a:srgbClr val="C00000"/>
                </a:solidFill>
              </a:rPr>
              <a:t>Problem</a:t>
            </a:r>
            <a:r>
              <a:rPr spc="45" dirty="0">
                <a:solidFill>
                  <a:srgbClr val="C00000"/>
                </a:solidFill>
              </a:rPr>
              <a:t> </a:t>
            </a:r>
            <a:r>
              <a:rPr spc="-5" dirty="0">
                <a:solidFill>
                  <a:srgbClr val="C00000"/>
                </a:solidFill>
              </a:rPr>
              <a:t>Structure:</a:t>
            </a:r>
          </a:p>
          <a:p>
            <a:pPr marL="1163955" marR="10795" lvl="1" indent="-210185">
              <a:lnSpc>
                <a:spcPct val="117500"/>
              </a:lnSpc>
              <a:spcBef>
                <a:spcPts val="5"/>
              </a:spcBef>
              <a:buChar char="-"/>
              <a:tabLst>
                <a:tab pos="1139825" algn="l"/>
              </a:tabLst>
            </a:pPr>
            <a:r>
              <a:rPr sz="2200" spc="-5" dirty="0">
                <a:latin typeface="Times New Roman"/>
                <a:cs typeface="Times New Roman"/>
              </a:rPr>
              <a:t>Semistructured decisions </a:t>
            </a:r>
            <a:r>
              <a:rPr sz="2200" dirty="0">
                <a:latin typeface="Times New Roman"/>
                <a:cs typeface="Times New Roman"/>
              </a:rPr>
              <a:t>- </a:t>
            </a:r>
            <a:r>
              <a:rPr sz="2200" spc="-5" dirty="0">
                <a:latin typeface="Times New Roman"/>
                <a:cs typeface="Times New Roman"/>
              </a:rPr>
              <a:t>only </a:t>
            </a:r>
            <a:r>
              <a:rPr sz="2200" spc="-10" dirty="0">
                <a:latin typeface="Times New Roman"/>
                <a:cs typeface="Times New Roman"/>
              </a:rPr>
              <a:t>some</a:t>
            </a:r>
            <a:r>
              <a:rPr sz="2200" spc="-5" dirty="0">
                <a:latin typeface="Times New Roman"/>
                <a:cs typeface="Times New Roman"/>
              </a:rPr>
              <a:t> </a:t>
            </a:r>
            <a:r>
              <a:rPr sz="2200" dirty="0">
                <a:latin typeface="Times New Roman"/>
                <a:cs typeface="Times New Roman"/>
              </a:rPr>
              <a:t>of </a:t>
            </a:r>
            <a:r>
              <a:rPr sz="2200" spc="-10" dirty="0">
                <a:latin typeface="Times New Roman"/>
                <a:cs typeface="Times New Roman"/>
              </a:rPr>
              <a:t>the</a:t>
            </a:r>
            <a:r>
              <a:rPr sz="2200" spc="-5" dirty="0">
                <a:latin typeface="Times New Roman"/>
                <a:cs typeface="Times New Roman"/>
              </a:rPr>
              <a:t> decision-process </a:t>
            </a:r>
            <a:r>
              <a:rPr sz="2200" spc="-535" dirty="0">
                <a:latin typeface="Times New Roman"/>
                <a:cs typeface="Times New Roman"/>
              </a:rPr>
              <a:t> </a:t>
            </a:r>
            <a:r>
              <a:rPr sz="2200" spc="-25" dirty="0">
                <a:latin typeface="Times New Roman"/>
                <a:cs typeface="Times New Roman"/>
              </a:rPr>
              <a:t>phases</a:t>
            </a:r>
            <a:r>
              <a:rPr sz="2200" spc="90" dirty="0">
                <a:latin typeface="Times New Roman"/>
                <a:cs typeface="Times New Roman"/>
              </a:rPr>
              <a:t> </a:t>
            </a:r>
            <a:r>
              <a:rPr sz="2200" spc="10" dirty="0">
                <a:latin typeface="Times New Roman"/>
                <a:cs typeface="Times New Roman"/>
              </a:rPr>
              <a:t>are</a:t>
            </a:r>
            <a:r>
              <a:rPr sz="2200" spc="-25" dirty="0">
                <a:latin typeface="Times New Roman"/>
                <a:cs typeface="Times New Roman"/>
              </a:rPr>
              <a:t> </a:t>
            </a:r>
            <a:r>
              <a:rPr sz="2200" spc="-20" dirty="0">
                <a:latin typeface="Times New Roman"/>
                <a:cs typeface="Times New Roman"/>
              </a:rPr>
              <a:t>structured.</a:t>
            </a:r>
            <a:endParaRPr sz="2200">
              <a:latin typeface="Times New Roman"/>
              <a:cs typeface="Times New Roman"/>
            </a:endParaRPr>
          </a:p>
          <a:p>
            <a:pPr marL="1163955" marR="5080" lvl="1" indent="-210185">
              <a:lnSpc>
                <a:spcPct val="117500"/>
              </a:lnSpc>
              <a:buChar char="-"/>
              <a:tabLst>
                <a:tab pos="1165225" algn="l"/>
              </a:tabLst>
            </a:pPr>
            <a:r>
              <a:rPr sz="2200" spc="-10" dirty="0">
                <a:latin typeface="Times New Roman"/>
                <a:cs typeface="Times New Roman"/>
              </a:rPr>
              <a:t>Require</a:t>
            </a:r>
            <a:r>
              <a:rPr sz="2200" spc="335" dirty="0">
                <a:latin typeface="Times New Roman"/>
                <a:cs typeface="Times New Roman"/>
              </a:rPr>
              <a:t> </a:t>
            </a:r>
            <a:r>
              <a:rPr sz="2200" dirty="0">
                <a:latin typeface="Times New Roman"/>
                <a:cs typeface="Times New Roman"/>
              </a:rPr>
              <a:t>a</a:t>
            </a:r>
            <a:r>
              <a:rPr sz="2200" spc="430" dirty="0">
                <a:latin typeface="Times New Roman"/>
                <a:cs typeface="Times New Roman"/>
              </a:rPr>
              <a:t> </a:t>
            </a:r>
            <a:r>
              <a:rPr sz="2200" spc="-5" dirty="0">
                <a:latin typeface="Times New Roman"/>
                <a:cs typeface="Times New Roman"/>
              </a:rPr>
              <a:t>combination</a:t>
            </a:r>
            <a:r>
              <a:rPr sz="2200" spc="360" dirty="0">
                <a:latin typeface="Times New Roman"/>
                <a:cs typeface="Times New Roman"/>
              </a:rPr>
              <a:t> </a:t>
            </a:r>
            <a:r>
              <a:rPr sz="2200" spc="-5" dirty="0">
                <a:latin typeface="Times New Roman"/>
                <a:cs typeface="Times New Roman"/>
              </a:rPr>
              <a:t>of</a:t>
            </a:r>
            <a:r>
              <a:rPr sz="2200" spc="325" dirty="0">
                <a:latin typeface="Times New Roman"/>
                <a:cs typeface="Times New Roman"/>
              </a:rPr>
              <a:t> </a:t>
            </a:r>
            <a:r>
              <a:rPr sz="2200" dirty="0">
                <a:latin typeface="Times New Roman"/>
                <a:cs typeface="Times New Roman"/>
              </a:rPr>
              <a:t>standard</a:t>
            </a:r>
            <a:r>
              <a:rPr sz="2200" spc="305" dirty="0">
                <a:latin typeface="Times New Roman"/>
                <a:cs typeface="Times New Roman"/>
              </a:rPr>
              <a:t> </a:t>
            </a:r>
            <a:r>
              <a:rPr sz="2200" spc="5" dirty="0">
                <a:latin typeface="Times New Roman"/>
                <a:cs typeface="Times New Roman"/>
              </a:rPr>
              <a:t>solution</a:t>
            </a:r>
            <a:r>
              <a:rPr sz="2200" spc="365" dirty="0">
                <a:latin typeface="Times New Roman"/>
                <a:cs typeface="Times New Roman"/>
              </a:rPr>
              <a:t> </a:t>
            </a:r>
            <a:r>
              <a:rPr sz="2200" spc="-5" dirty="0">
                <a:latin typeface="Times New Roman"/>
                <a:cs typeface="Times New Roman"/>
              </a:rPr>
              <a:t>procedures</a:t>
            </a:r>
            <a:r>
              <a:rPr sz="2200" spc="365" dirty="0">
                <a:latin typeface="Times New Roman"/>
                <a:cs typeface="Times New Roman"/>
              </a:rPr>
              <a:t> </a:t>
            </a:r>
            <a:r>
              <a:rPr sz="2200" spc="5" dirty="0">
                <a:latin typeface="Times New Roman"/>
                <a:cs typeface="Times New Roman"/>
              </a:rPr>
              <a:t>and </a:t>
            </a:r>
            <a:r>
              <a:rPr sz="2200" spc="-535" dirty="0">
                <a:latin typeface="Times New Roman"/>
                <a:cs typeface="Times New Roman"/>
              </a:rPr>
              <a:t> </a:t>
            </a:r>
            <a:r>
              <a:rPr sz="2200" spc="-25" dirty="0">
                <a:latin typeface="Times New Roman"/>
                <a:cs typeface="Times New Roman"/>
              </a:rPr>
              <a:t>individual</a:t>
            </a:r>
            <a:r>
              <a:rPr sz="2200" spc="240" dirty="0">
                <a:latin typeface="Times New Roman"/>
                <a:cs typeface="Times New Roman"/>
              </a:rPr>
              <a:t> </a:t>
            </a:r>
            <a:r>
              <a:rPr sz="2200" spc="-30" dirty="0">
                <a:latin typeface="Times New Roman"/>
                <a:cs typeface="Times New Roman"/>
              </a:rPr>
              <a:t>judgment.</a:t>
            </a:r>
            <a:endParaRPr sz="220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4672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F50"/>
                </a:solidFill>
                <a:latin typeface="Times New Roman"/>
                <a:cs typeface="Times New Roman"/>
              </a:rPr>
              <a:t>Managers</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55" dirty="0">
                <a:solidFill>
                  <a:srgbClr val="00AF50"/>
                </a:solidFill>
                <a:latin typeface="Times New Roman"/>
                <a:cs typeface="Times New Roman"/>
              </a:rPr>
              <a:t> </a:t>
            </a:r>
            <a:r>
              <a:rPr sz="3200" b="1" spc="-5" dirty="0">
                <a:solidFill>
                  <a:srgbClr val="00AF50"/>
                </a:solidFill>
                <a:latin typeface="Times New Roman"/>
                <a:cs typeface="Times New Roman"/>
              </a:rPr>
              <a:t>Decision</a:t>
            </a:r>
            <a:r>
              <a:rPr sz="3200" b="1" spc="5" dirty="0">
                <a:solidFill>
                  <a:srgbClr val="00AF50"/>
                </a:solidFill>
                <a:latin typeface="Times New Roman"/>
                <a:cs typeface="Times New Roman"/>
              </a:rPr>
              <a:t> </a:t>
            </a:r>
            <a:r>
              <a:rPr sz="3200" b="1" spc="-5" dirty="0">
                <a:solidFill>
                  <a:srgbClr val="00AF50"/>
                </a:solidFill>
                <a:latin typeface="Times New Roman"/>
                <a:cs typeface="Times New Roman"/>
              </a:rPr>
              <a:t>Making</a:t>
            </a:r>
            <a:endParaRPr sz="3200">
              <a:latin typeface="Times New Roman"/>
              <a:cs typeface="Times New Roman"/>
            </a:endParaRPr>
          </a:p>
        </p:txBody>
      </p:sp>
      <p:sp>
        <p:nvSpPr>
          <p:cNvPr id="3" name="object 3"/>
          <p:cNvSpPr txBox="1"/>
          <p:nvPr/>
        </p:nvSpPr>
        <p:spPr>
          <a:xfrm>
            <a:off x="547369" y="1499806"/>
            <a:ext cx="8068309" cy="1543685"/>
          </a:xfrm>
          <a:prstGeom prst="rect">
            <a:avLst/>
          </a:prstGeom>
        </p:spPr>
        <p:txBody>
          <a:bodyPr vert="horz" wrap="square" lIns="0" tIns="12700" rIns="0" bIns="0" rtlCol="0">
            <a:spAutoFit/>
          </a:bodyPr>
          <a:lstStyle/>
          <a:p>
            <a:pPr marL="12700">
              <a:lnSpc>
                <a:spcPct val="100000"/>
              </a:lnSpc>
              <a:spcBef>
                <a:spcPts val="100"/>
              </a:spcBef>
            </a:pPr>
            <a:r>
              <a:rPr sz="2200" b="1" dirty="0">
                <a:solidFill>
                  <a:srgbClr val="006FC0"/>
                </a:solidFill>
                <a:latin typeface="Times New Roman"/>
                <a:cs typeface="Times New Roman"/>
              </a:rPr>
              <a:t>A</a:t>
            </a:r>
            <a:r>
              <a:rPr sz="2200" b="1" spc="5" dirty="0">
                <a:solidFill>
                  <a:srgbClr val="006FC0"/>
                </a:solidFill>
                <a:latin typeface="Times New Roman"/>
                <a:cs typeface="Times New Roman"/>
              </a:rPr>
              <a:t> </a:t>
            </a:r>
            <a:r>
              <a:rPr sz="2200" b="1" spc="-15" dirty="0">
                <a:solidFill>
                  <a:srgbClr val="006FC0"/>
                </a:solidFill>
                <a:latin typeface="Times New Roman"/>
                <a:cs typeface="Times New Roman"/>
              </a:rPr>
              <a:t>Framework</a:t>
            </a:r>
            <a:r>
              <a:rPr sz="2200" b="1" spc="90" dirty="0">
                <a:solidFill>
                  <a:srgbClr val="006FC0"/>
                </a:solidFill>
                <a:latin typeface="Times New Roman"/>
                <a:cs typeface="Times New Roman"/>
              </a:rPr>
              <a:t> </a:t>
            </a:r>
            <a:r>
              <a:rPr sz="2200" b="1" spc="-15" dirty="0">
                <a:solidFill>
                  <a:srgbClr val="006FC0"/>
                </a:solidFill>
                <a:latin typeface="Times New Roman"/>
                <a:cs typeface="Times New Roman"/>
              </a:rPr>
              <a:t>for</a:t>
            </a:r>
            <a:r>
              <a:rPr sz="2200" b="1" spc="70" dirty="0">
                <a:solidFill>
                  <a:srgbClr val="006FC0"/>
                </a:solidFill>
                <a:latin typeface="Times New Roman"/>
                <a:cs typeface="Times New Roman"/>
              </a:rPr>
              <a:t> </a:t>
            </a:r>
            <a:r>
              <a:rPr sz="2200" b="1" spc="-10" dirty="0">
                <a:solidFill>
                  <a:srgbClr val="006FC0"/>
                </a:solidFill>
                <a:latin typeface="Times New Roman"/>
                <a:cs typeface="Times New Roman"/>
              </a:rPr>
              <a:t>Computerized</a:t>
            </a:r>
            <a:r>
              <a:rPr sz="2200" b="1" spc="90" dirty="0">
                <a:solidFill>
                  <a:srgbClr val="006FC0"/>
                </a:solidFill>
                <a:latin typeface="Times New Roman"/>
                <a:cs typeface="Times New Roman"/>
              </a:rPr>
              <a:t> </a:t>
            </a:r>
            <a:r>
              <a:rPr sz="2200" b="1" dirty="0">
                <a:solidFill>
                  <a:srgbClr val="006FC0"/>
                </a:solidFill>
                <a:latin typeface="Times New Roman"/>
                <a:cs typeface="Times New Roman"/>
              </a:rPr>
              <a:t>Decision</a:t>
            </a:r>
            <a:r>
              <a:rPr sz="2200" b="1" spc="-65" dirty="0">
                <a:solidFill>
                  <a:srgbClr val="006FC0"/>
                </a:solidFill>
                <a:latin typeface="Times New Roman"/>
                <a:cs typeface="Times New Roman"/>
              </a:rPr>
              <a:t> </a:t>
            </a:r>
            <a:r>
              <a:rPr sz="2200" b="1" spc="-15" dirty="0">
                <a:solidFill>
                  <a:srgbClr val="006FC0"/>
                </a:solidFill>
                <a:latin typeface="Times New Roman"/>
                <a:cs typeface="Times New Roman"/>
              </a:rPr>
              <a:t>Analysis</a:t>
            </a:r>
            <a:endParaRPr sz="2200">
              <a:latin typeface="Times New Roman"/>
              <a:cs typeface="Times New Roman"/>
            </a:endParaRPr>
          </a:p>
          <a:p>
            <a:pPr>
              <a:lnSpc>
                <a:spcPct val="100000"/>
              </a:lnSpc>
            </a:pPr>
            <a:endParaRPr sz="3100">
              <a:latin typeface="Times New Roman"/>
              <a:cs typeface="Times New Roman"/>
            </a:endParaRPr>
          </a:p>
          <a:p>
            <a:pPr marL="12700">
              <a:lnSpc>
                <a:spcPct val="100000"/>
              </a:lnSpc>
              <a:tabLst>
                <a:tab pos="469900" algn="l"/>
                <a:tab pos="1442085" algn="l"/>
                <a:tab pos="1810385" algn="l"/>
                <a:tab pos="3157855" algn="l"/>
                <a:tab pos="3659504" algn="l"/>
                <a:tab pos="5032375" algn="l"/>
                <a:tab pos="6207760" algn="l"/>
                <a:tab pos="6716395" algn="l"/>
                <a:tab pos="7294245" algn="l"/>
                <a:tab pos="7834630" algn="l"/>
              </a:tabLst>
            </a:pPr>
            <a:r>
              <a:rPr sz="2200" b="1" spc="-5" dirty="0">
                <a:latin typeface="Times New Roman"/>
                <a:cs typeface="Times New Roman"/>
              </a:rPr>
              <a:t>2</a:t>
            </a:r>
            <a:r>
              <a:rPr sz="2200" b="1" dirty="0">
                <a:latin typeface="Times New Roman"/>
                <a:cs typeface="Times New Roman"/>
              </a:rPr>
              <a:t>.	</a:t>
            </a:r>
            <a:r>
              <a:rPr sz="2200" b="1" spc="10" dirty="0">
                <a:solidFill>
                  <a:srgbClr val="C00000"/>
                </a:solidFill>
                <a:latin typeface="Times New Roman"/>
                <a:cs typeface="Times New Roman"/>
              </a:rPr>
              <a:t>N</a:t>
            </a:r>
            <a:r>
              <a:rPr sz="2200" b="1" dirty="0">
                <a:solidFill>
                  <a:srgbClr val="C00000"/>
                </a:solidFill>
                <a:latin typeface="Times New Roman"/>
                <a:cs typeface="Times New Roman"/>
              </a:rPr>
              <a:t>a</a:t>
            </a:r>
            <a:r>
              <a:rPr sz="2200" b="1" spc="10" dirty="0">
                <a:solidFill>
                  <a:srgbClr val="C00000"/>
                </a:solidFill>
                <a:latin typeface="Times New Roman"/>
                <a:cs typeface="Times New Roman"/>
              </a:rPr>
              <a:t>t</a:t>
            </a:r>
            <a:r>
              <a:rPr sz="2200" b="1" spc="-75" dirty="0">
                <a:solidFill>
                  <a:srgbClr val="C00000"/>
                </a:solidFill>
                <a:latin typeface="Times New Roman"/>
                <a:cs typeface="Times New Roman"/>
              </a:rPr>
              <a:t>u</a:t>
            </a:r>
            <a:r>
              <a:rPr sz="2200" b="1" spc="20" dirty="0">
                <a:solidFill>
                  <a:srgbClr val="C00000"/>
                </a:solidFill>
                <a:latin typeface="Times New Roman"/>
                <a:cs typeface="Times New Roman"/>
              </a:rPr>
              <a:t>r</a:t>
            </a:r>
            <a:r>
              <a:rPr sz="2200" b="1" dirty="0">
                <a:solidFill>
                  <a:srgbClr val="C00000"/>
                </a:solidFill>
                <a:latin typeface="Times New Roman"/>
                <a:cs typeface="Times New Roman"/>
              </a:rPr>
              <a:t>e	of	</a:t>
            </a:r>
            <a:r>
              <a:rPr sz="2200" b="1" spc="5" dirty="0">
                <a:solidFill>
                  <a:srgbClr val="C00000"/>
                </a:solidFill>
                <a:latin typeface="Times New Roman"/>
                <a:cs typeface="Times New Roman"/>
              </a:rPr>
              <a:t>D</a:t>
            </a:r>
            <a:r>
              <a:rPr sz="2200" b="1" spc="20" dirty="0">
                <a:solidFill>
                  <a:srgbClr val="C00000"/>
                </a:solidFill>
                <a:latin typeface="Times New Roman"/>
                <a:cs typeface="Times New Roman"/>
              </a:rPr>
              <a:t>ec</a:t>
            </a:r>
            <a:r>
              <a:rPr sz="2200" b="1" spc="-15" dirty="0">
                <a:solidFill>
                  <a:srgbClr val="C00000"/>
                </a:solidFill>
                <a:latin typeface="Times New Roman"/>
                <a:cs typeface="Times New Roman"/>
              </a:rPr>
              <a:t>i</a:t>
            </a:r>
            <a:r>
              <a:rPr sz="2200" b="1" spc="-10" dirty="0">
                <a:solidFill>
                  <a:srgbClr val="C00000"/>
                </a:solidFill>
                <a:latin typeface="Times New Roman"/>
                <a:cs typeface="Times New Roman"/>
              </a:rPr>
              <a:t>s</a:t>
            </a:r>
            <a:r>
              <a:rPr sz="2200" b="1" spc="-15" dirty="0">
                <a:solidFill>
                  <a:srgbClr val="C00000"/>
                </a:solidFill>
                <a:latin typeface="Times New Roman"/>
                <a:cs typeface="Times New Roman"/>
              </a:rPr>
              <a:t>i</a:t>
            </a:r>
            <a:r>
              <a:rPr sz="2200" b="1" dirty="0">
                <a:solidFill>
                  <a:srgbClr val="C00000"/>
                </a:solidFill>
                <a:latin typeface="Times New Roman"/>
                <a:cs typeface="Times New Roman"/>
              </a:rPr>
              <a:t>o</a:t>
            </a:r>
            <a:r>
              <a:rPr sz="2200" b="1" spc="-75" dirty="0">
                <a:solidFill>
                  <a:srgbClr val="C00000"/>
                </a:solidFill>
                <a:latin typeface="Times New Roman"/>
                <a:cs typeface="Times New Roman"/>
              </a:rPr>
              <a:t>n</a:t>
            </a:r>
            <a:r>
              <a:rPr sz="2200" b="1" spc="5" dirty="0">
                <a:solidFill>
                  <a:srgbClr val="C00000"/>
                </a:solidFill>
                <a:latin typeface="Times New Roman"/>
                <a:cs typeface="Times New Roman"/>
              </a:rPr>
              <a:t>s</a:t>
            </a:r>
            <a:r>
              <a:rPr sz="2200" b="1" dirty="0">
                <a:solidFill>
                  <a:srgbClr val="C00000"/>
                </a:solidFill>
                <a:latin typeface="Times New Roman"/>
                <a:cs typeface="Times New Roman"/>
              </a:rPr>
              <a:t>:	</a:t>
            </a:r>
            <a:r>
              <a:rPr sz="2200" spc="5" dirty="0">
                <a:latin typeface="Times New Roman"/>
                <a:cs typeface="Times New Roman"/>
              </a:rPr>
              <a:t>A</a:t>
            </a:r>
            <a:r>
              <a:rPr sz="2200" spc="-15" dirty="0">
                <a:latin typeface="Times New Roman"/>
                <a:cs typeface="Times New Roman"/>
              </a:rPr>
              <a:t>l</a:t>
            </a:r>
            <a:r>
              <a:rPr sz="2200" dirty="0">
                <a:latin typeface="Times New Roman"/>
                <a:cs typeface="Times New Roman"/>
              </a:rPr>
              <a:t>l	</a:t>
            </a:r>
            <a:r>
              <a:rPr sz="2200" spc="-114" dirty="0">
                <a:latin typeface="Times New Roman"/>
                <a:cs typeface="Times New Roman"/>
              </a:rPr>
              <a:t>m</a:t>
            </a:r>
            <a:r>
              <a:rPr sz="2200" spc="70" dirty="0">
                <a:latin typeface="Times New Roman"/>
                <a:cs typeface="Times New Roman"/>
              </a:rPr>
              <a:t>a</a:t>
            </a:r>
            <a:r>
              <a:rPr sz="2200" spc="-55" dirty="0">
                <a:latin typeface="Times New Roman"/>
                <a:cs typeface="Times New Roman"/>
              </a:rPr>
              <a:t>n</a:t>
            </a:r>
            <a:r>
              <a:rPr sz="2200" spc="70" dirty="0">
                <a:latin typeface="Times New Roman"/>
                <a:cs typeface="Times New Roman"/>
              </a:rPr>
              <a:t>a</a:t>
            </a:r>
            <a:r>
              <a:rPr sz="2200" spc="-55" dirty="0">
                <a:latin typeface="Times New Roman"/>
                <a:cs typeface="Times New Roman"/>
              </a:rPr>
              <a:t>g</a:t>
            </a:r>
            <a:r>
              <a:rPr sz="2200" spc="-30" dirty="0">
                <a:latin typeface="Times New Roman"/>
                <a:cs typeface="Times New Roman"/>
              </a:rPr>
              <a:t>e</a:t>
            </a:r>
            <a:r>
              <a:rPr sz="2200" spc="15" dirty="0">
                <a:latin typeface="Times New Roman"/>
                <a:cs typeface="Times New Roman"/>
              </a:rPr>
              <a:t>r</a:t>
            </a:r>
            <a:r>
              <a:rPr sz="2200" spc="-15" dirty="0">
                <a:latin typeface="Times New Roman"/>
                <a:cs typeface="Times New Roman"/>
              </a:rPr>
              <a:t>i</a:t>
            </a:r>
            <a:r>
              <a:rPr sz="2200" spc="20" dirty="0">
                <a:latin typeface="Times New Roman"/>
                <a:cs typeface="Times New Roman"/>
              </a:rPr>
              <a:t>a</a:t>
            </a:r>
            <a:r>
              <a:rPr sz="2200" dirty="0">
                <a:latin typeface="Times New Roman"/>
                <a:cs typeface="Times New Roman"/>
              </a:rPr>
              <a:t>l	d</a:t>
            </a:r>
            <a:r>
              <a:rPr sz="2200" spc="-30" dirty="0">
                <a:latin typeface="Times New Roman"/>
                <a:cs typeface="Times New Roman"/>
              </a:rPr>
              <a:t>ec</a:t>
            </a:r>
            <a:r>
              <a:rPr sz="2200" spc="-15" dirty="0">
                <a:latin typeface="Times New Roman"/>
                <a:cs typeface="Times New Roman"/>
              </a:rPr>
              <a:t>i</a:t>
            </a:r>
            <a:r>
              <a:rPr sz="2200" spc="40" dirty="0">
                <a:latin typeface="Times New Roman"/>
                <a:cs typeface="Times New Roman"/>
              </a:rPr>
              <a:t>s</a:t>
            </a:r>
            <a:r>
              <a:rPr sz="2200" spc="35" dirty="0">
                <a:latin typeface="Times New Roman"/>
                <a:cs typeface="Times New Roman"/>
              </a:rPr>
              <a:t>i</a:t>
            </a:r>
            <a:r>
              <a:rPr sz="2200" dirty="0">
                <a:latin typeface="Times New Roman"/>
                <a:cs typeface="Times New Roman"/>
              </a:rPr>
              <a:t>o</a:t>
            </a:r>
            <a:r>
              <a:rPr sz="2200" spc="-55" dirty="0">
                <a:latin typeface="Times New Roman"/>
                <a:cs typeface="Times New Roman"/>
              </a:rPr>
              <a:t>n</a:t>
            </a:r>
            <a:r>
              <a:rPr sz="2200" dirty="0">
                <a:latin typeface="Times New Roman"/>
                <a:cs typeface="Times New Roman"/>
              </a:rPr>
              <a:t>s	</a:t>
            </a:r>
            <a:r>
              <a:rPr sz="2200" spc="-35" dirty="0">
                <a:latin typeface="Times New Roman"/>
                <a:cs typeface="Times New Roman"/>
              </a:rPr>
              <a:t>f</a:t>
            </a:r>
            <a:r>
              <a:rPr sz="2200" spc="20" dirty="0">
                <a:latin typeface="Times New Roman"/>
                <a:cs typeface="Times New Roman"/>
              </a:rPr>
              <a:t>a</a:t>
            </a:r>
            <a:r>
              <a:rPr sz="2200" spc="-15" dirty="0">
                <a:latin typeface="Times New Roman"/>
                <a:cs typeface="Times New Roman"/>
              </a:rPr>
              <a:t>l</a:t>
            </a:r>
            <a:r>
              <a:rPr sz="2200" dirty="0">
                <a:latin typeface="Times New Roman"/>
                <a:cs typeface="Times New Roman"/>
              </a:rPr>
              <a:t>l	</a:t>
            </a:r>
            <a:r>
              <a:rPr sz="2200" spc="35" dirty="0">
                <a:latin typeface="Times New Roman"/>
                <a:cs typeface="Times New Roman"/>
              </a:rPr>
              <a:t>i</a:t>
            </a:r>
            <a:r>
              <a:rPr sz="2200" dirty="0">
                <a:latin typeface="Times New Roman"/>
                <a:cs typeface="Times New Roman"/>
              </a:rPr>
              <a:t>n</a:t>
            </a:r>
            <a:r>
              <a:rPr sz="2200" spc="-15" dirty="0">
                <a:latin typeface="Times New Roman"/>
                <a:cs typeface="Times New Roman"/>
              </a:rPr>
              <a:t>t</a:t>
            </a:r>
            <a:r>
              <a:rPr sz="2200" dirty="0">
                <a:latin typeface="Times New Roman"/>
                <a:cs typeface="Times New Roman"/>
              </a:rPr>
              <a:t>o	o</a:t>
            </a:r>
            <a:r>
              <a:rPr sz="2200" spc="-55" dirty="0">
                <a:latin typeface="Times New Roman"/>
                <a:cs typeface="Times New Roman"/>
              </a:rPr>
              <a:t>n</a:t>
            </a:r>
            <a:r>
              <a:rPr sz="2200" dirty="0">
                <a:latin typeface="Times New Roman"/>
                <a:cs typeface="Times New Roman"/>
              </a:rPr>
              <a:t>e	</a:t>
            </a:r>
            <a:r>
              <a:rPr sz="2200" spc="-55" dirty="0">
                <a:latin typeface="Times New Roman"/>
                <a:cs typeface="Times New Roman"/>
              </a:rPr>
              <a:t>of</a:t>
            </a:r>
            <a:endParaRPr sz="2200">
              <a:latin typeface="Times New Roman"/>
              <a:cs typeface="Times New Roman"/>
            </a:endParaRPr>
          </a:p>
          <a:p>
            <a:pPr marL="469900">
              <a:lnSpc>
                <a:spcPct val="100000"/>
              </a:lnSpc>
              <a:spcBef>
                <a:spcPts val="465"/>
              </a:spcBef>
            </a:pPr>
            <a:r>
              <a:rPr sz="2200" spc="-20" dirty="0">
                <a:latin typeface="Times New Roman"/>
                <a:cs typeface="Times New Roman"/>
              </a:rPr>
              <a:t>three</a:t>
            </a:r>
            <a:r>
              <a:rPr sz="2200" spc="60" dirty="0">
                <a:latin typeface="Times New Roman"/>
                <a:cs typeface="Times New Roman"/>
              </a:rPr>
              <a:t> </a:t>
            </a:r>
            <a:r>
              <a:rPr sz="2200" spc="-5" dirty="0">
                <a:latin typeface="Times New Roman"/>
                <a:cs typeface="Times New Roman"/>
              </a:rPr>
              <a:t>broad</a:t>
            </a:r>
            <a:r>
              <a:rPr sz="2200" spc="-10" dirty="0">
                <a:latin typeface="Times New Roman"/>
                <a:cs typeface="Times New Roman"/>
              </a:rPr>
              <a:t> </a:t>
            </a:r>
            <a:r>
              <a:rPr sz="2200" spc="-20" dirty="0">
                <a:latin typeface="Times New Roman"/>
                <a:cs typeface="Times New Roman"/>
              </a:rPr>
              <a:t>categories:</a:t>
            </a:r>
            <a:endParaRPr sz="2200">
              <a:latin typeface="Times New Roman"/>
              <a:cs typeface="Times New Roman"/>
            </a:endParaRPr>
          </a:p>
        </p:txBody>
      </p:sp>
      <p:sp>
        <p:nvSpPr>
          <p:cNvPr id="4" name="object 4"/>
          <p:cNvSpPr txBox="1"/>
          <p:nvPr/>
        </p:nvSpPr>
        <p:spPr>
          <a:xfrm>
            <a:off x="547369" y="4652327"/>
            <a:ext cx="322580" cy="361315"/>
          </a:xfrm>
          <a:prstGeom prst="rect">
            <a:avLst/>
          </a:prstGeom>
        </p:spPr>
        <p:txBody>
          <a:bodyPr vert="horz" wrap="square" lIns="0" tIns="12700" rIns="0" bIns="0" rtlCol="0">
            <a:spAutoFit/>
          </a:bodyPr>
          <a:lstStyle/>
          <a:p>
            <a:pPr marL="12700">
              <a:lnSpc>
                <a:spcPct val="100000"/>
              </a:lnSpc>
              <a:spcBef>
                <a:spcPts val="100"/>
              </a:spcBef>
            </a:pPr>
            <a:r>
              <a:rPr sz="2200" b="1" i="1" spc="-15" dirty="0">
                <a:latin typeface="Times New Roman"/>
                <a:cs typeface="Times New Roman"/>
              </a:rPr>
              <a:t>iii.</a:t>
            </a:r>
            <a:endParaRPr sz="2200">
              <a:latin typeface="Times New Roman"/>
              <a:cs typeface="Times New Roman"/>
            </a:endParaRPr>
          </a:p>
        </p:txBody>
      </p:sp>
      <p:sp>
        <p:nvSpPr>
          <p:cNvPr id="5" name="object 5"/>
          <p:cNvSpPr txBox="1"/>
          <p:nvPr/>
        </p:nvSpPr>
        <p:spPr>
          <a:xfrm>
            <a:off x="547369" y="3018284"/>
            <a:ext cx="8081645" cy="2389505"/>
          </a:xfrm>
          <a:prstGeom prst="rect">
            <a:avLst/>
          </a:prstGeom>
        </p:spPr>
        <p:txBody>
          <a:bodyPr vert="horz" wrap="square" lIns="0" tIns="70485" rIns="0" bIns="0" rtlCol="0">
            <a:spAutoFit/>
          </a:bodyPr>
          <a:lstStyle/>
          <a:p>
            <a:pPr marL="527050" indent="-514984">
              <a:lnSpc>
                <a:spcPct val="100000"/>
              </a:lnSpc>
              <a:spcBef>
                <a:spcPts val="555"/>
              </a:spcBef>
              <a:buAutoNum type="romanLcPeriod"/>
              <a:tabLst>
                <a:tab pos="527050" algn="l"/>
                <a:tab pos="527685" algn="l"/>
                <a:tab pos="2096770" algn="l"/>
                <a:tab pos="3183255" algn="l"/>
                <a:tab pos="4511040" algn="l"/>
                <a:tab pos="5565775" algn="l"/>
                <a:tab pos="6315710" algn="l"/>
                <a:tab pos="7656830" algn="l"/>
              </a:tabLst>
            </a:pPr>
            <a:r>
              <a:rPr sz="2200" b="1" i="1" spc="-5" dirty="0">
                <a:latin typeface="Times New Roman"/>
                <a:cs typeface="Times New Roman"/>
              </a:rPr>
              <a:t>Operational	control</a:t>
            </a:r>
            <a:r>
              <a:rPr sz="2200" spc="-5" dirty="0">
                <a:latin typeface="Times New Roman"/>
                <a:cs typeface="Times New Roman"/>
              </a:rPr>
              <a:t>:	</a:t>
            </a:r>
            <a:r>
              <a:rPr sz="2200" spc="5" dirty="0">
                <a:latin typeface="Times New Roman"/>
                <a:cs typeface="Times New Roman"/>
              </a:rPr>
              <a:t>Executing	</a:t>
            </a:r>
            <a:r>
              <a:rPr sz="2200" spc="-5" dirty="0">
                <a:latin typeface="Times New Roman"/>
                <a:cs typeface="Times New Roman"/>
              </a:rPr>
              <a:t>specific	tasks	</a:t>
            </a:r>
            <a:r>
              <a:rPr sz="2200" dirty="0">
                <a:latin typeface="Times New Roman"/>
                <a:cs typeface="Times New Roman"/>
              </a:rPr>
              <a:t>efficiently	</a:t>
            </a:r>
            <a:r>
              <a:rPr sz="2200" spc="5" dirty="0">
                <a:latin typeface="Times New Roman"/>
                <a:cs typeface="Times New Roman"/>
              </a:rPr>
              <a:t>and</a:t>
            </a:r>
            <a:endParaRPr sz="2200">
              <a:latin typeface="Times New Roman"/>
              <a:cs typeface="Times New Roman"/>
            </a:endParaRPr>
          </a:p>
          <a:p>
            <a:pPr marL="527050">
              <a:lnSpc>
                <a:spcPct val="100000"/>
              </a:lnSpc>
              <a:spcBef>
                <a:spcPts val="465"/>
              </a:spcBef>
            </a:pPr>
            <a:r>
              <a:rPr sz="2200" spc="-25" dirty="0">
                <a:latin typeface="Times New Roman"/>
                <a:cs typeface="Times New Roman"/>
              </a:rPr>
              <a:t>effectively.</a:t>
            </a:r>
            <a:endParaRPr sz="2200">
              <a:latin typeface="Times New Roman"/>
              <a:cs typeface="Times New Roman"/>
            </a:endParaRPr>
          </a:p>
          <a:p>
            <a:pPr marL="527050" marR="5080" indent="-514984">
              <a:lnSpc>
                <a:spcPct val="117500"/>
              </a:lnSpc>
              <a:buAutoNum type="romanLcPeriod" startAt="2"/>
              <a:tabLst>
                <a:tab pos="527050" algn="l"/>
                <a:tab pos="527685" algn="l"/>
              </a:tabLst>
            </a:pPr>
            <a:r>
              <a:rPr sz="2200" b="1" i="1" dirty="0">
                <a:latin typeface="Times New Roman"/>
                <a:cs typeface="Times New Roman"/>
              </a:rPr>
              <a:t>Management</a:t>
            </a:r>
            <a:r>
              <a:rPr sz="2200" b="1" i="1" spc="30" dirty="0">
                <a:latin typeface="Times New Roman"/>
                <a:cs typeface="Times New Roman"/>
              </a:rPr>
              <a:t> </a:t>
            </a:r>
            <a:r>
              <a:rPr sz="2200" b="1" i="1" spc="-5" dirty="0">
                <a:latin typeface="Times New Roman"/>
                <a:cs typeface="Times New Roman"/>
              </a:rPr>
              <a:t>control</a:t>
            </a:r>
            <a:r>
              <a:rPr sz="2200" spc="-5" dirty="0">
                <a:latin typeface="Times New Roman"/>
                <a:cs typeface="Times New Roman"/>
              </a:rPr>
              <a:t>:</a:t>
            </a:r>
            <a:r>
              <a:rPr sz="2200" spc="90" dirty="0">
                <a:latin typeface="Times New Roman"/>
                <a:cs typeface="Times New Roman"/>
              </a:rPr>
              <a:t> </a:t>
            </a:r>
            <a:r>
              <a:rPr sz="2200" spc="-5" dirty="0">
                <a:latin typeface="Times New Roman"/>
                <a:cs typeface="Times New Roman"/>
              </a:rPr>
              <a:t>Acquiring</a:t>
            </a:r>
            <a:r>
              <a:rPr sz="2200" spc="60" dirty="0">
                <a:latin typeface="Times New Roman"/>
                <a:cs typeface="Times New Roman"/>
              </a:rPr>
              <a:t> </a:t>
            </a:r>
            <a:r>
              <a:rPr sz="2200" spc="5" dirty="0">
                <a:latin typeface="Times New Roman"/>
                <a:cs typeface="Times New Roman"/>
              </a:rPr>
              <a:t>and</a:t>
            </a:r>
            <a:r>
              <a:rPr sz="2200" spc="105" dirty="0">
                <a:latin typeface="Times New Roman"/>
                <a:cs typeface="Times New Roman"/>
              </a:rPr>
              <a:t> </a:t>
            </a:r>
            <a:r>
              <a:rPr sz="2200" spc="-5" dirty="0">
                <a:latin typeface="Times New Roman"/>
                <a:cs typeface="Times New Roman"/>
              </a:rPr>
              <a:t>using</a:t>
            </a:r>
            <a:r>
              <a:rPr sz="2200" spc="5" dirty="0">
                <a:latin typeface="Times New Roman"/>
                <a:cs typeface="Times New Roman"/>
              </a:rPr>
              <a:t> </a:t>
            </a:r>
            <a:r>
              <a:rPr sz="2200" spc="-5" dirty="0">
                <a:latin typeface="Times New Roman"/>
                <a:cs typeface="Times New Roman"/>
              </a:rPr>
              <a:t>resources</a:t>
            </a:r>
            <a:r>
              <a:rPr sz="2200" spc="105" dirty="0">
                <a:latin typeface="Times New Roman"/>
                <a:cs typeface="Times New Roman"/>
              </a:rPr>
              <a:t> </a:t>
            </a:r>
            <a:r>
              <a:rPr sz="2200" dirty="0">
                <a:latin typeface="Times New Roman"/>
                <a:cs typeface="Times New Roman"/>
              </a:rPr>
              <a:t>efficiently </a:t>
            </a:r>
            <a:r>
              <a:rPr sz="2200" spc="35" dirty="0">
                <a:latin typeface="Times New Roman"/>
                <a:cs typeface="Times New Roman"/>
              </a:rPr>
              <a:t>in </a:t>
            </a:r>
            <a:r>
              <a:rPr sz="2200" spc="-535" dirty="0">
                <a:latin typeface="Times New Roman"/>
                <a:cs typeface="Times New Roman"/>
              </a:rPr>
              <a:t> </a:t>
            </a:r>
            <a:r>
              <a:rPr sz="2200" spc="-15" dirty="0">
                <a:latin typeface="Times New Roman"/>
                <a:cs typeface="Times New Roman"/>
              </a:rPr>
              <a:t>accomplishing</a:t>
            </a:r>
            <a:r>
              <a:rPr sz="2200" spc="190" dirty="0">
                <a:latin typeface="Times New Roman"/>
                <a:cs typeface="Times New Roman"/>
              </a:rPr>
              <a:t> </a:t>
            </a:r>
            <a:r>
              <a:rPr sz="2200" spc="-15" dirty="0">
                <a:latin typeface="Times New Roman"/>
                <a:cs typeface="Times New Roman"/>
              </a:rPr>
              <a:t>organizational</a:t>
            </a:r>
            <a:r>
              <a:rPr sz="2200" spc="155" dirty="0">
                <a:latin typeface="Times New Roman"/>
                <a:cs typeface="Times New Roman"/>
              </a:rPr>
              <a:t> </a:t>
            </a:r>
            <a:r>
              <a:rPr sz="2200" spc="-20" dirty="0">
                <a:latin typeface="Times New Roman"/>
                <a:cs typeface="Times New Roman"/>
              </a:rPr>
              <a:t>goals.</a:t>
            </a:r>
            <a:endParaRPr sz="2200">
              <a:latin typeface="Times New Roman"/>
              <a:cs typeface="Times New Roman"/>
            </a:endParaRPr>
          </a:p>
          <a:p>
            <a:pPr marL="527050" marR="5080">
              <a:lnSpc>
                <a:spcPct val="117500"/>
              </a:lnSpc>
            </a:pPr>
            <a:r>
              <a:rPr sz="2200" b="1" i="1" spc="-10" dirty="0">
                <a:latin typeface="Times New Roman"/>
                <a:cs typeface="Times New Roman"/>
              </a:rPr>
              <a:t>Strategic</a:t>
            </a:r>
            <a:r>
              <a:rPr sz="2200" b="1" i="1" spc="229" dirty="0">
                <a:latin typeface="Times New Roman"/>
                <a:cs typeface="Times New Roman"/>
              </a:rPr>
              <a:t> </a:t>
            </a:r>
            <a:r>
              <a:rPr sz="2200" b="1" i="1" dirty="0">
                <a:latin typeface="Times New Roman"/>
                <a:cs typeface="Times New Roman"/>
              </a:rPr>
              <a:t>planning</a:t>
            </a:r>
            <a:r>
              <a:rPr sz="2200" dirty="0">
                <a:latin typeface="Times New Roman"/>
                <a:cs typeface="Times New Roman"/>
              </a:rPr>
              <a:t>:</a:t>
            </a:r>
            <a:r>
              <a:rPr sz="2200" spc="245" dirty="0">
                <a:latin typeface="Times New Roman"/>
                <a:cs typeface="Times New Roman"/>
              </a:rPr>
              <a:t> </a:t>
            </a:r>
            <a:r>
              <a:rPr sz="2200" spc="-20" dirty="0">
                <a:latin typeface="Times New Roman"/>
                <a:cs typeface="Times New Roman"/>
              </a:rPr>
              <a:t>The</a:t>
            </a:r>
            <a:r>
              <a:rPr sz="2200" spc="180" dirty="0">
                <a:latin typeface="Times New Roman"/>
                <a:cs typeface="Times New Roman"/>
              </a:rPr>
              <a:t> </a:t>
            </a:r>
            <a:r>
              <a:rPr sz="2200" dirty="0">
                <a:latin typeface="Times New Roman"/>
                <a:cs typeface="Times New Roman"/>
              </a:rPr>
              <a:t>long-range</a:t>
            </a:r>
            <a:r>
              <a:rPr sz="2200" spc="235" dirty="0">
                <a:latin typeface="Times New Roman"/>
                <a:cs typeface="Times New Roman"/>
              </a:rPr>
              <a:t> </a:t>
            </a:r>
            <a:r>
              <a:rPr sz="2200" spc="-10" dirty="0">
                <a:latin typeface="Times New Roman"/>
                <a:cs typeface="Times New Roman"/>
              </a:rPr>
              <a:t>goals</a:t>
            </a:r>
            <a:r>
              <a:rPr sz="2200" spc="204" dirty="0">
                <a:latin typeface="Times New Roman"/>
                <a:cs typeface="Times New Roman"/>
              </a:rPr>
              <a:t> </a:t>
            </a:r>
            <a:r>
              <a:rPr sz="2200" spc="5" dirty="0">
                <a:latin typeface="Times New Roman"/>
                <a:cs typeface="Times New Roman"/>
              </a:rPr>
              <a:t>and</a:t>
            </a:r>
            <a:r>
              <a:rPr sz="2200" spc="210" dirty="0">
                <a:latin typeface="Times New Roman"/>
                <a:cs typeface="Times New Roman"/>
              </a:rPr>
              <a:t> </a:t>
            </a:r>
            <a:r>
              <a:rPr sz="2200" spc="-10" dirty="0">
                <a:latin typeface="Times New Roman"/>
                <a:cs typeface="Times New Roman"/>
              </a:rPr>
              <a:t>policies</a:t>
            </a:r>
            <a:r>
              <a:rPr sz="2200" spc="270" dirty="0">
                <a:latin typeface="Times New Roman"/>
                <a:cs typeface="Times New Roman"/>
              </a:rPr>
              <a:t> </a:t>
            </a:r>
            <a:r>
              <a:rPr sz="2200" spc="-15" dirty="0">
                <a:latin typeface="Times New Roman"/>
                <a:cs typeface="Times New Roman"/>
              </a:rPr>
              <a:t>for</a:t>
            </a:r>
            <a:r>
              <a:rPr sz="2200" spc="280" dirty="0">
                <a:latin typeface="Times New Roman"/>
                <a:cs typeface="Times New Roman"/>
              </a:rPr>
              <a:t> </a:t>
            </a:r>
            <a:r>
              <a:rPr sz="2200" spc="-5" dirty="0">
                <a:latin typeface="Times New Roman"/>
                <a:cs typeface="Times New Roman"/>
              </a:rPr>
              <a:t>growth </a:t>
            </a:r>
            <a:r>
              <a:rPr sz="2200" spc="-535" dirty="0">
                <a:latin typeface="Times New Roman"/>
                <a:cs typeface="Times New Roman"/>
              </a:rPr>
              <a:t> </a:t>
            </a:r>
            <a:r>
              <a:rPr sz="2200" spc="-10" dirty="0">
                <a:latin typeface="Times New Roman"/>
                <a:cs typeface="Times New Roman"/>
              </a:rPr>
              <a:t>and</a:t>
            </a:r>
            <a:r>
              <a:rPr sz="2200" spc="40" dirty="0">
                <a:latin typeface="Times New Roman"/>
                <a:cs typeface="Times New Roman"/>
              </a:rPr>
              <a:t> </a:t>
            </a:r>
            <a:r>
              <a:rPr sz="2200" spc="-20" dirty="0">
                <a:latin typeface="Times New Roman"/>
                <a:cs typeface="Times New Roman"/>
              </a:rPr>
              <a:t>resource</a:t>
            </a:r>
            <a:r>
              <a:rPr sz="2200" spc="114" dirty="0">
                <a:latin typeface="Times New Roman"/>
                <a:cs typeface="Times New Roman"/>
              </a:rPr>
              <a:t> </a:t>
            </a:r>
            <a:r>
              <a:rPr sz="2200" spc="-20" dirty="0">
                <a:latin typeface="Times New Roman"/>
                <a:cs typeface="Times New Roman"/>
              </a:rPr>
              <a:t>allocation.</a:t>
            </a:r>
            <a:endParaRPr sz="220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350837"/>
            <a:ext cx="3829050" cy="361315"/>
          </a:xfrm>
          <a:prstGeom prst="rect">
            <a:avLst/>
          </a:prstGeom>
        </p:spPr>
        <p:txBody>
          <a:bodyPr vert="horz" wrap="square" lIns="0" tIns="12700" rIns="0" bIns="0" rtlCol="0">
            <a:spAutoFit/>
          </a:bodyPr>
          <a:lstStyle/>
          <a:p>
            <a:pPr marL="12700">
              <a:lnSpc>
                <a:spcPct val="100000"/>
              </a:lnSpc>
              <a:spcBef>
                <a:spcPts val="100"/>
              </a:spcBef>
            </a:pPr>
            <a:r>
              <a:rPr sz="2200" b="1" dirty="0">
                <a:solidFill>
                  <a:srgbClr val="006FC0"/>
                </a:solidFill>
                <a:latin typeface="Times New Roman"/>
                <a:cs typeface="Times New Roman"/>
              </a:rPr>
              <a:t>A</a:t>
            </a:r>
            <a:r>
              <a:rPr sz="2200" b="1" spc="-5" dirty="0">
                <a:solidFill>
                  <a:srgbClr val="006FC0"/>
                </a:solidFill>
                <a:latin typeface="Times New Roman"/>
                <a:cs typeface="Times New Roman"/>
              </a:rPr>
              <a:t> </a:t>
            </a:r>
            <a:r>
              <a:rPr sz="2200" b="1" dirty="0">
                <a:solidFill>
                  <a:srgbClr val="006FC0"/>
                </a:solidFill>
                <a:latin typeface="Times New Roman"/>
                <a:cs typeface="Times New Roman"/>
              </a:rPr>
              <a:t>Decision</a:t>
            </a:r>
            <a:r>
              <a:rPr sz="2200" b="1" spc="-25" dirty="0">
                <a:solidFill>
                  <a:srgbClr val="006FC0"/>
                </a:solidFill>
                <a:latin typeface="Times New Roman"/>
                <a:cs typeface="Times New Roman"/>
              </a:rPr>
              <a:t> </a:t>
            </a:r>
            <a:r>
              <a:rPr sz="2200" b="1" spc="-20" dirty="0">
                <a:solidFill>
                  <a:srgbClr val="006FC0"/>
                </a:solidFill>
                <a:latin typeface="Times New Roman"/>
                <a:cs typeface="Times New Roman"/>
              </a:rPr>
              <a:t>Support</a:t>
            </a:r>
            <a:r>
              <a:rPr sz="2200" b="1" spc="110" dirty="0">
                <a:solidFill>
                  <a:srgbClr val="006FC0"/>
                </a:solidFill>
                <a:latin typeface="Times New Roman"/>
                <a:cs typeface="Times New Roman"/>
              </a:rPr>
              <a:t> </a:t>
            </a:r>
            <a:r>
              <a:rPr sz="2200" b="1" spc="-15" dirty="0">
                <a:solidFill>
                  <a:srgbClr val="006FC0"/>
                </a:solidFill>
                <a:latin typeface="Times New Roman"/>
                <a:cs typeface="Times New Roman"/>
              </a:rPr>
              <a:t>Framework</a:t>
            </a:r>
            <a:endParaRPr sz="2200">
              <a:latin typeface="Times New Roman"/>
              <a:cs typeface="Times New Roman"/>
            </a:endParaRPr>
          </a:p>
        </p:txBody>
      </p:sp>
      <p:pic>
        <p:nvPicPr>
          <p:cNvPr id="3" name="object 3"/>
          <p:cNvPicPr/>
          <p:nvPr/>
        </p:nvPicPr>
        <p:blipFill>
          <a:blip r:embed="rId2" cstate="print"/>
          <a:stretch>
            <a:fillRect/>
          </a:stretch>
        </p:blipFill>
        <p:spPr>
          <a:xfrm>
            <a:off x="863600" y="685800"/>
            <a:ext cx="7302500" cy="54356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54672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F50"/>
                </a:solidFill>
                <a:latin typeface="Times New Roman"/>
                <a:cs typeface="Times New Roman"/>
              </a:rPr>
              <a:t>Managers</a:t>
            </a:r>
            <a:r>
              <a:rPr sz="3200" b="1" spc="-25" dirty="0">
                <a:solidFill>
                  <a:srgbClr val="00AF50"/>
                </a:solidFill>
                <a:latin typeface="Times New Roman"/>
                <a:cs typeface="Times New Roman"/>
              </a:rPr>
              <a:t> </a:t>
            </a:r>
            <a:r>
              <a:rPr sz="3200" b="1" spc="5" dirty="0">
                <a:solidFill>
                  <a:srgbClr val="00AF50"/>
                </a:solidFill>
                <a:latin typeface="Times New Roman"/>
                <a:cs typeface="Times New Roman"/>
              </a:rPr>
              <a:t>and</a:t>
            </a:r>
            <a:r>
              <a:rPr sz="3200" b="1" spc="-55" dirty="0">
                <a:solidFill>
                  <a:srgbClr val="00AF50"/>
                </a:solidFill>
                <a:latin typeface="Times New Roman"/>
                <a:cs typeface="Times New Roman"/>
              </a:rPr>
              <a:t> </a:t>
            </a:r>
            <a:r>
              <a:rPr sz="3200" b="1" spc="-5" dirty="0">
                <a:solidFill>
                  <a:srgbClr val="00AF50"/>
                </a:solidFill>
                <a:latin typeface="Times New Roman"/>
                <a:cs typeface="Times New Roman"/>
              </a:rPr>
              <a:t>Decision</a:t>
            </a:r>
            <a:r>
              <a:rPr sz="3200" b="1" spc="5" dirty="0">
                <a:solidFill>
                  <a:srgbClr val="00AF50"/>
                </a:solidFill>
                <a:latin typeface="Times New Roman"/>
                <a:cs typeface="Times New Roman"/>
              </a:rPr>
              <a:t> </a:t>
            </a:r>
            <a:r>
              <a:rPr sz="3200" b="1" spc="-5" dirty="0">
                <a:solidFill>
                  <a:srgbClr val="00AF50"/>
                </a:solidFill>
                <a:latin typeface="Times New Roman"/>
                <a:cs typeface="Times New Roman"/>
              </a:rPr>
              <a:t>Making</a:t>
            </a:r>
            <a:endParaRPr sz="3200">
              <a:latin typeface="Times New Roman"/>
              <a:cs typeface="Times New Roman"/>
            </a:endParaRPr>
          </a:p>
        </p:txBody>
      </p:sp>
      <p:sp>
        <p:nvSpPr>
          <p:cNvPr id="3" name="object 3"/>
          <p:cNvSpPr txBox="1"/>
          <p:nvPr/>
        </p:nvSpPr>
        <p:spPr>
          <a:xfrm>
            <a:off x="547369" y="1499806"/>
            <a:ext cx="8075930" cy="1938020"/>
          </a:xfrm>
          <a:prstGeom prst="rect">
            <a:avLst/>
          </a:prstGeom>
        </p:spPr>
        <p:txBody>
          <a:bodyPr vert="horz" wrap="square" lIns="0" tIns="12700" rIns="0" bIns="0" rtlCol="0">
            <a:spAutoFit/>
          </a:bodyPr>
          <a:lstStyle/>
          <a:p>
            <a:pPr marL="12700" algn="just">
              <a:lnSpc>
                <a:spcPct val="100000"/>
              </a:lnSpc>
              <a:spcBef>
                <a:spcPts val="100"/>
              </a:spcBef>
            </a:pPr>
            <a:r>
              <a:rPr sz="2200" b="1" dirty="0">
                <a:solidFill>
                  <a:srgbClr val="006FC0"/>
                </a:solidFill>
                <a:latin typeface="Times New Roman"/>
                <a:cs typeface="Times New Roman"/>
              </a:rPr>
              <a:t>A</a:t>
            </a:r>
            <a:r>
              <a:rPr sz="2200" b="1" spc="5" dirty="0">
                <a:solidFill>
                  <a:srgbClr val="006FC0"/>
                </a:solidFill>
                <a:latin typeface="Times New Roman"/>
                <a:cs typeface="Times New Roman"/>
              </a:rPr>
              <a:t> </a:t>
            </a:r>
            <a:r>
              <a:rPr sz="2200" b="1" spc="-15" dirty="0">
                <a:solidFill>
                  <a:srgbClr val="006FC0"/>
                </a:solidFill>
                <a:latin typeface="Times New Roman"/>
                <a:cs typeface="Times New Roman"/>
              </a:rPr>
              <a:t>Framework</a:t>
            </a:r>
            <a:r>
              <a:rPr sz="2200" b="1" spc="90" dirty="0">
                <a:solidFill>
                  <a:srgbClr val="006FC0"/>
                </a:solidFill>
                <a:latin typeface="Times New Roman"/>
                <a:cs typeface="Times New Roman"/>
              </a:rPr>
              <a:t> </a:t>
            </a:r>
            <a:r>
              <a:rPr sz="2200" b="1" spc="-15" dirty="0">
                <a:solidFill>
                  <a:srgbClr val="006FC0"/>
                </a:solidFill>
                <a:latin typeface="Times New Roman"/>
                <a:cs typeface="Times New Roman"/>
              </a:rPr>
              <a:t>for</a:t>
            </a:r>
            <a:r>
              <a:rPr sz="2200" b="1" spc="70" dirty="0">
                <a:solidFill>
                  <a:srgbClr val="006FC0"/>
                </a:solidFill>
                <a:latin typeface="Times New Roman"/>
                <a:cs typeface="Times New Roman"/>
              </a:rPr>
              <a:t> </a:t>
            </a:r>
            <a:r>
              <a:rPr sz="2200" b="1" spc="-10" dirty="0">
                <a:solidFill>
                  <a:srgbClr val="006FC0"/>
                </a:solidFill>
                <a:latin typeface="Times New Roman"/>
                <a:cs typeface="Times New Roman"/>
              </a:rPr>
              <a:t>Computerized</a:t>
            </a:r>
            <a:r>
              <a:rPr sz="2200" b="1" spc="90" dirty="0">
                <a:solidFill>
                  <a:srgbClr val="006FC0"/>
                </a:solidFill>
                <a:latin typeface="Times New Roman"/>
                <a:cs typeface="Times New Roman"/>
              </a:rPr>
              <a:t> </a:t>
            </a:r>
            <a:r>
              <a:rPr sz="2200" b="1" dirty="0">
                <a:solidFill>
                  <a:srgbClr val="006FC0"/>
                </a:solidFill>
                <a:latin typeface="Times New Roman"/>
                <a:cs typeface="Times New Roman"/>
              </a:rPr>
              <a:t>Decision</a:t>
            </a:r>
            <a:r>
              <a:rPr sz="2200" b="1" spc="-65" dirty="0">
                <a:solidFill>
                  <a:srgbClr val="006FC0"/>
                </a:solidFill>
                <a:latin typeface="Times New Roman"/>
                <a:cs typeface="Times New Roman"/>
              </a:rPr>
              <a:t> </a:t>
            </a:r>
            <a:r>
              <a:rPr sz="2200" b="1" spc="-15" dirty="0">
                <a:solidFill>
                  <a:srgbClr val="006FC0"/>
                </a:solidFill>
                <a:latin typeface="Times New Roman"/>
                <a:cs typeface="Times New Roman"/>
              </a:rPr>
              <a:t>Analysis</a:t>
            </a:r>
            <a:endParaRPr sz="2200">
              <a:latin typeface="Times New Roman"/>
              <a:cs typeface="Times New Roman"/>
            </a:endParaRPr>
          </a:p>
          <a:p>
            <a:pPr>
              <a:lnSpc>
                <a:spcPct val="100000"/>
              </a:lnSpc>
              <a:spcBef>
                <a:spcPts val="55"/>
              </a:spcBef>
            </a:pPr>
            <a:endParaRPr sz="2650">
              <a:latin typeface="Times New Roman"/>
              <a:cs typeface="Times New Roman"/>
            </a:endParaRPr>
          </a:p>
          <a:p>
            <a:pPr marL="12700" marR="5080" algn="just">
              <a:lnSpc>
                <a:spcPct val="117600"/>
              </a:lnSpc>
            </a:pPr>
            <a:r>
              <a:rPr sz="2200" b="1" dirty="0">
                <a:solidFill>
                  <a:srgbClr val="CC0099"/>
                </a:solidFill>
                <a:latin typeface="Times New Roman"/>
                <a:cs typeface="Times New Roman"/>
              </a:rPr>
              <a:t>Decision </a:t>
            </a:r>
            <a:r>
              <a:rPr sz="2200" b="1" spc="-5" dirty="0">
                <a:solidFill>
                  <a:srgbClr val="CC0099"/>
                </a:solidFill>
                <a:latin typeface="Times New Roman"/>
                <a:cs typeface="Times New Roman"/>
              </a:rPr>
              <a:t>Matrix</a:t>
            </a:r>
            <a:r>
              <a:rPr sz="2200" b="1" spc="-5" dirty="0">
                <a:solidFill>
                  <a:srgbClr val="C00000"/>
                </a:solidFill>
                <a:latin typeface="Times New Roman"/>
                <a:cs typeface="Times New Roman"/>
              </a:rPr>
              <a:t>:</a:t>
            </a:r>
            <a:r>
              <a:rPr sz="2200" b="1" dirty="0">
                <a:solidFill>
                  <a:srgbClr val="C00000"/>
                </a:solidFill>
                <a:latin typeface="Times New Roman"/>
                <a:cs typeface="Times New Roman"/>
              </a:rPr>
              <a:t> </a:t>
            </a:r>
            <a:r>
              <a:rPr sz="2200" spc="-10" dirty="0">
                <a:latin typeface="Times New Roman"/>
                <a:cs typeface="Times New Roman"/>
              </a:rPr>
              <a:t>Classes</a:t>
            </a:r>
            <a:r>
              <a:rPr sz="2200" spc="-5" dirty="0">
                <a:latin typeface="Times New Roman"/>
                <a:cs typeface="Times New Roman"/>
              </a:rPr>
              <a:t> of</a:t>
            </a:r>
            <a:r>
              <a:rPr sz="2200" dirty="0">
                <a:latin typeface="Times New Roman"/>
                <a:cs typeface="Times New Roman"/>
              </a:rPr>
              <a:t> problem structure </a:t>
            </a:r>
            <a:r>
              <a:rPr sz="2200" spc="20" dirty="0">
                <a:latin typeface="Times New Roman"/>
                <a:cs typeface="Times New Roman"/>
              </a:rPr>
              <a:t>and </a:t>
            </a:r>
            <a:r>
              <a:rPr sz="2200" spc="10" dirty="0">
                <a:latin typeface="Times New Roman"/>
                <a:cs typeface="Times New Roman"/>
              </a:rPr>
              <a:t>the </a:t>
            </a:r>
            <a:r>
              <a:rPr sz="2200" spc="-10" dirty="0">
                <a:latin typeface="Times New Roman"/>
                <a:cs typeface="Times New Roman"/>
              </a:rPr>
              <a:t>three </a:t>
            </a:r>
            <a:r>
              <a:rPr sz="2200" spc="5" dirty="0">
                <a:latin typeface="Times New Roman"/>
                <a:cs typeface="Times New Roman"/>
              </a:rPr>
              <a:t>broad </a:t>
            </a:r>
            <a:r>
              <a:rPr sz="2200" spc="10" dirty="0">
                <a:latin typeface="Times New Roman"/>
                <a:cs typeface="Times New Roman"/>
              </a:rPr>
              <a:t> </a:t>
            </a:r>
            <a:r>
              <a:rPr sz="2200" spc="-10" dirty="0">
                <a:latin typeface="Times New Roman"/>
                <a:cs typeface="Times New Roman"/>
              </a:rPr>
              <a:t>categories </a:t>
            </a:r>
            <a:r>
              <a:rPr sz="2200" dirty="0">
                <a:latin typeface="Times New Roman"/>
                <a:cs typeface="Times New Roman"/>
              </a:rPr>
              <a:t>of </a:t>
            </a:r>
            <a:r>
              <a:rPr sz="2200" spc="10" dirty="0">
                <a:latin typeface="Times New Roman"/>
                <a:cs typeface="Times New Roman"/>
              </a:rPr>
              <a:t>the </a:t>
            </a:r>
            <a:r>
              <a:rPr sz="2200" spc="-10" dirty="0">
                <a:latin typeface="Times New Roman"/>
                <a:cs typeface="Times New Roman"/>
              </a:rPr>
              <a:t>nature </a:t>
            </a:r>
            <a:r>
              <a:rPr sz="2200" dirty="0">
                <a:latin typeface="Times New Roman"/>
                <a:cs typeface="Times New Roman"/>
              </a:rPr>
              <a:t>of </a:t>
            </a:r>
            <a:r>
              <a:rPr sz="2200" spc="-10" dirty="0">
                <a:latin typeface="Times New Roman"/>
                <a:cs typeface="Times New Roman"/>
              </a:rPr>
              <a:t>decisions </a:t>
            </a:r>
            <a:r>
              <a:rPr sz="2200" spc="-5" dirty="0">
                <a:latin typeface="Times New Roman"/>
                <a:cs typeface="Times New Roman"/>
              </a:rPr>
              <a:t>can </a:t>
            </a:r>
            <a:r>
              <a:rPr sz="2200" spc="25" dirty="0">
                <a:latin typeface="Times New Roman"/>
                <a:cs typeface="Times New Roman"/>
              </a:rPr>
              <a:t>be </a:t>
            </a:r>
            <a:r>
              <a:rPr sz="2200" dirty="0">
                <a:latin typeface="Times New Roman"/>
                <a:cs typeface="Times New Roman"/>
              </a:rPr>
              <a:t>combined </a:t>
            </a:r>
            <a:r>
              <a:rPr sz="2200" spc="-10" dirty="0">
                <a:latin typeface="Times New Roman"/>
                <a:cs typeface="Times New Roman"/>
              </a:rPr>
              <a:t>in </a:t>
            </a:r>
            <a:r>
              <a:rPr sz="2200" dirty="0">
                <a:latin typeface="Times New Roman"/>
                <a:cs typeface="Times New Roman"/>
              </a:rPr>
              <a:t>a </a:t>
            </a:r>
            <a:r>
              <a:rPr sz="2200" spc="-15" dirty="0">
                <a:latin typeface="Times New Roman"/>
                <a:cs typeface="Times New Roman"/>
              </a:rPr>
              <a:t>decision- </a:t>
            </a:r>
            <a:r>
              <a:rPr sz="2200" spc="-10" dirty="0">
                <a:latin typeface="Times New Roman"/>
                <a:cs typeface="Times New Roman"/>
              </a:rPr>
              <a:t> </a:t>
            </a:r>
            <a:r>
              <a:rPr sz="2200" spc="-30" dirty="0">
                <a:latin typeface="Times New Roman"/>
                <a:cs typeface="Times New Roman"/>
              </a:rPr>
              <a:t>support</a:t>
            </a:r>
            <a:r>
              <a:rPr sz="2200" spc="190" dirty="0">
                <a:latin typeface="Times New Roman"/>
                <a:cs typeface="Times New Roman"/>
              </a:rPr>
              <a:t> </a:t>
            </a:r>
            <a:r>
              <a:rPr sz="2200" spc="-20" dirty="0">
                <a:latin typeface="Times New Roman"/>
                <a:cs typeface="Times New Roman"/>
              </a:rPr>
              <a:t>matrix</a:t>
            </a:r>
            <a:r>
              <a:rPr sz="2200" spc="105" dirty="0">
                <a:latin typeface="Times New Roman"/>
                <a:cs typeface="Times New Roman"/>
              </a:rPr>
              <a:t> </a:t>
            </a:r>
            <a:r>
              <a:rPr sz="2200" spc="-15" dirty="0">
                <a:latin typeface="Times New Roman"/>
                <a:cs typeface="Times New Roman"/>
              </a:rPr>
              <a:t>that</a:t>
            </a:r>
            <a:r>
              <a:rPr sz="2200" spc="40" dirty="0">
                <a:latin typeface="Times New Roman"/>
                <a:cs typeface="Times New Roman"/>
              </a:rPr>
              <a:t> </a:t>
            </a:r>
            <a:r>
              <a:rPr sz="2200" spc="-25" dirty="0">
                <a:latin typeface="Times New Roman"/>
                <a:cs typeface="Times New Roman"/>
              </a:rPr>
              <a:t>consists</a:t>
            </a:r>
            <a:r>
              <a:rPr sz="2200" spc="150" dirty="0">
                <a:latin typeface="Times New Roman"/>
                <a:cs typeface="Times New Roman"/>
              </a:rPr>
              <a:t> </a:t>
            </a:r>
            <a:r>
              <a:rPr sz="2200" spc="-25" dirty="0">
                <a:latin typeface="Times New Roman"/>
                <a:cs typeface="Times New Roman"/>
              </a:rPr>
              <a:t>of</a:t>
            </a:r>
            <a:r>
              <a:rPr sz="2200" spc="70" dirty="0">
                <a:latin typeface="Times New Roman"/>
                <a:cs typeface="Times New Roman"/>
              </a:rPr>
              <a:t> </a:t>
            </a:r>
            <a:r>
              <a:rPr sz="2200" dirty="0">
                <a:latin typeface="Times New Roman"/>
                <a:cs typeface="Times New Roman"/>
              </a:rPr>
              <a:t>09</a:t>
            </a:r>
            <a:r>
              <a:rPr sz="2200" spc="-5" dirty="0">
                <a:latin typeface="Times New Roman"/>
                <a:cs typeface="Times New Roman"/>
              </a:rPr>
              <a:t> </a:t>
            </a:r>
            <a:r>
              <a:rPr sz="2200" spc="-15" dirty="0">
                <a:latin typeface="Times New Roman"/>
                <a:cs typeface="Times New Roman"/>
              </a:rPr>
              <a:t>cells.</a:t>
            </a:r>
            <a:endParaRPr sz="2200">
              <a:latin typeface="Times New Roman"/>
              <a:cs typeface="Times New Roman"/>
            </a:endParaRPr>
          </a:p>
        </p:txBody>
      </p:sp>
      <p:sp>
        <p:nvSpPr>
          <p:cNvPr id="4" name="object 4"/>
          <p:cNvSpPr txBox="1"/>
          <p:nvPr/>
        </p:nvSpPr>
        <p:spPr>
          <a:xfrm>
            <a:off x="547369" y="5046408"/>
            <a:ext cx="322580" cy="361315"/>
          </a:xfrm>
          <a:prstGeom prst="rect">
            <a:avLst/>
          </a:prstGeom>
        </p:spPr>
        <p:txBody>
          <a:bodyPr vert="horz" wrap="square" lIns="0" tIns="12700" rIns="0" bIns="0" rtlCol="0">
            <a:spAutoFit/>
          </a:bodyPr>
          <a:lstStyle/>
          <a:p>
            <a:pPr marL="12700">
              <a:lnSpc>
                <a:spcPct val="100000"/>
              </a:lnSpc>
              <a:spcBef>
                <a:spcPts val="100"/>
              </a:spcBef>
            </a:pPr>
            <a:r>
              <a:rPr sz="2200" b="1" i="1" spc="-15" dirty="0">
                <a:latin typeface="Times New Roman"/>
                <a:cs typeface="Times New Roman"/>
              </a:rPr>
              <a:t>iii.</a:t>
            </a:r>
            <a:endParaRPr sz="2200">
              <a:latin typeface="Times New Roman"/>
              <a:cs typeface="Times New Roman"/>
            </a:endParaRPr>
          </a:p>
        </p:txBody>
      </p:sp>
      <p:sp>
        <p:nvSpPr>
          <p:cNvPr id="5" name="object 5"/>
          <p:cNvSpPr txBox="1">
            <a:spLocks noGrp="1"/>
          </p:cNvSpPr>
          <p:nvPr>
            <p:ph type="body" idx="1"/>
          </p:nvPr>
        </p:nvSpPr>
        <p:spPr>
          <a:prstGeom prst="rect">
            <a:avLst/>
          </a:prstGeom>
        </p:spPr>
        <p:txBody>
          <a:bodyPr vert="horz" wrap="square" lIns="0" tIns="2016876" rIns="0" bIns="0" rtlCol="0">
            <a:spAutoFit/>
          </a:bodyPr>
          <a:lstStyle/>
          <a:p>
            <a:pPr marL="553720" marR="5080" indent="-514984">
              <a:lnSpc>
                <a:spcPct val="117500"/>
              </a:lnSpc>
              <a:spcBef>
                <a:spcPts val="100"/>
              </a:spcBef>
              <a:buAutoNum type="romanLcPeriod"/>
              <a:tabLst>
                <a:tab pos="554355" algn="l"/>
                <a:tab pos="554990" algn="l"/>
              </a:tabLst>
            </a:pPr>
            <a:r>
              <a:rPr i="1" dirty="0">
                <a:solidFill>
                  <a:srgbClr val="000000"/>
                </a:solidFill>
                <a:latin typeface="Times New Roman"/>
                <a:cs typeface="Times New Roman"/>
              </a:rPr>
              <a:t>Lower-level</a:t>
            </a:r>
            <a:r>
              <a:rPr i="1" spc="145" dirty="0">
                <a:solidFill>
                  <a:srgbClr val="000000"/>
                </a:solidFill>
                <a:latin typeface="Times New Roman"/>
                <a:cs typeface="Times New Roman"/>
              </a:rPr>
              <a:t> </a:t>
            </a:r>
            <a:r>
              <a:rPr i="1" spc="5" dirty="0">
                <a:solidFill>
                  <a:srgbClr val="000000"/>
                </a:solidFill>
                <a:latin typeface="Times New Roman"/>
                <a:cs typeface="Times New Roman"/>
              </a:rPr>
              <a:t>managers</a:t>
            </a:r>
            <a:r>
              <a:rPr i="1" spc="130" dirty="0">
                <a:solidFill>
                  <a:srgbClr val="000000"/>
                </a:solidFill>
                <a:latin typeface="Times New Roman"/>
                <a:cs typeface="Times New Roman"/>
              </a:rPr>
              <a:t> </a:t>
            </a:r>
            <a:r>
              <a:rPr b="0" spc="-15" dirty="0">
                <a:solidFill>
                  <a:srgbClr val="000000"/>
                </a:solidFill>
                <a:latin typeface="Times New Roman"/>
                <a:cs typeface="Times New Roman"/>
              </a:rPr>
              <a:t>usually</a:t>
            </a:r>
            <a:r>
              <a:rPr b="0" spc="155" dirty="0">
                <a:solidFill>
                  <a:srgbClr val="000000"/>
                </a:solidFill>
                <a:latin typeface="Times New Roman"/>
                <a:cs typeface="Times New Roman"/>
              </a:rPr>
              <a:t> </a:t>
            </a:r>
            <a:r>
              <a:rPr b="0" dirty="0">
                <a:solidFill>
                  <a:srgbClr val="000000"/>
                </a:solidFill>
                <a:latin typeface="Times New Roman"/>
                <a:cs typeface="Times New Roman"/>
              </a:rPr>
              <a:t>perform</a:t>
            </a:r>
            <a:r>
              <a:rPr b="0" spc="95" dirty="0">
                <a:solidFill>
                  <a:srgbClr val="000000"/>
                </a:solidFill>
                <a:latin typeface="Times New Roman"/>
                <a:cs typeface="Times New Roman"/>
              </a:rPr>
              <a:t> </a:t>
            </a:r>
            <a:r>
              <a:rPr b="0" spc="10" dirty="0">
                <a:solidFill>
                  <a:srgbClr val="000000"/>
                </a:solidFill>
                <a:latin typeface="Times New Roman"/>
                <a:cs typeface="Times New Roman"/>
              </a:rPr>
              <a:t>the</a:t>
            </a:r>
            <a:r>
              <a:rPr b="0" spc="130" dirty="0">
                <a:solidFill>
                  <a:srgbClr val="000000"/>
                </a:solidFill>
                <a:latin typeface="Times New Roman"/>
                <a:cs typeface="Times New Roman"/>
              </a:rPr>
              <a:t> </a:t>
            </a:r>
            <a:r>
              <a:rPr b="0" spc="-5" dirty="0">
                <a:solidFill>
                  <a:srgbClr val="000000"/>
                </a:solidFill>
                <a:latin typeface="Times New Roman"/>
                <a:cs typeface="Times New Roman"/>
              </a:rPr>
              <a:t>tasks</a:t>
            </a:r>
            <a:r>
              <a:rPr b="0" spc="145" dirty="0">
                <a:solidFill>
                  <a:srgbClr val="000000"/>
                </a:solidFill>
                <a:latin typeface="Times New Roman"/>
                <a:cs typeface="Times New Roman"/>
              </a:rPr>
              <a:t> </a:t>
            </a:r>
            <a:r>
              <a:rPr b="0" spc="20" dirty="0">
                <a:solidFill>
                  <a:srgbClr val="000000"/>
                </a:solidFill>
                <a:latin typeface="Times New Roman"/>
                <a:cs typeface="Times New Roman"/>
              </a:rPr>
              <a:t>in</a:t>
            </a:r>
            <a:r>
              <a:rPr b="0" spc="95" dirty="0">
                <a:solidFill>
                  <a:srgbClr val="000000"/>
                </a:solidFill>
                <a:latin typeface="Times New Roman"/>
                <a:cs typeface="Times New Roman"/>
              </a:rPr>
              <a:t> </a:t>
            </a:r>
            <a:r>
              <a:rPr b="0" spc="-10" dirty="0">
                <a:solidFill>
                  <a:srgbClr val="000000"/>
                </a:solidFill>
                <a:latin typeface="Times New Roman"/>
                <a:cs typeface="Times New Roman"/>
              </a:rPr>
              <a:t>cells</a:t>
            </a:r>
            <a:r>
              <a:rPr b="0" spc="200" dirty="0">
                <a:solidFill>
                  <a:srgbClr val="000000"/>
                </a:solidFill>
                <a:latin typeface="Times New Roman"/>
                <a:cs typeface="Times New Roman"/>
              </a:rPr>
              <a:t> </a:t>
            </a:r>
            <a:r>
              <a:rPr b="0" dirty="0">
                <a:solidFill>
                  <a:srgbClr val="000000"/>
                </a:solidFill>
                <a:latin typeface="Times New Roman"/>
                <a:cs typeface="Times New Roman"/>
              </a:rPr>
              <a:t>1,</a:t>
            </a:r>
            <a:r>
              <a:rPr b="0" spc="150" dirty="0">
                <a:solidFill>
                  <a:srgbClr val="000000"/>
                </a:solidFill>
                <a:latin typeface="Times New Roman"/>
                <a:cs typeface="Times New Roman"/>
              </a:rPr>
              <a:t> </a:t>
            </a:r>
            <a:r>
              <a:rPr b="0" spc="-5" dirty="0">
                <a:solidFill>
                  <a:srgbClr val="000000"/>
                </a:solidFill>
                <a:latin typeface="Times New Roman"/>
                <a:cs typeface="Times New Roman"/>
              </a:rPr>
              <a:t>2,</a:t>
            </a:r>
            <a:r>
              <a:rPr b="0" spc="150" dirty="0">
                <a:solidFill>
                  <a:srgbClr val="000000"/>
                </a:solidFill>
                <a:latin typeface="Times New Roman"/>
                <a:cs typeface="Times New Roman"/>
              </a:rPr>
              <a:t> </a:t>
            </a:r>
            <a:r>
              <a:rPr b="0" spc="5" dirty="0">
                <a:solidFill>
                  <a:srgbClr val="000000"/>
                </a:solidFill>
                <a:latin typeface="Times New Roman"/>
                <a:cs typeface="Times New Roman"/>
              </a:rPr>
              <a:t>and </a:t>
            </a:r>
            <a:r>
              <a:rPr b="0" spc="-535" dirty="0">
                <a:solidFill>
                  <a:srgbClr val="000000"/>
                </a:solidFill>
                <a:latin typeface="Times New Roman"/>
                <a:cs typeface="Times New Roman"/>
              </a:rPr>
              <a:t> </a:t>
            </a:r>
            <a:r>
              <a:rPr b="0" dirty="0">
                <a:solidFill>
                  <a:srgbClr val="000000"/>
                </a:solidFill>
                <a:latin typeface="Times New Roman"/>
                <a:cs typeface="Times New Roman"/>
              </a:rPr>
              <a:t>4.</a:t>
            </a:r>
          </a:p>
          <a:p>
            <a:pPr marL="553720" marR="9525" indent="-514984">
              <a:lnSpc>
                <a:spcPct val="117500"/>
              </a:lnSpc>
              <a:buAutoNum type="romanLcPeriod"/>
              <a:tabLst>
                <a:tab pos="554355" algn="l"/>
                <a:tab pos="554990" algn="l"/>
                <a:tab pos="5224780" algn="l"/>
              </a:tabLst>
            </a:pPr>
            <a:r>
              <a:rPr i="1" spc="-5" dirty="0">
                <a:solidFill>
                  <a:srgbClr val="000000"/>
                </a:solidFill>
                <a:latin typeface="Times New Roman"/>
                <a:cs typeface="Times New Roman"/>
              </a:rPr>
              <a:t>Middle</a:t>
            </a:r>
            <a:r>
              <a:rPr i="1" spc="135" dirty="0">
                <a:solidFill>
                  <a:srgbClr val="000000"/>
                </a:solidFill>
                <a:latin typeface="Times New Roman"/>
                <a:cs typeface="Times New Roman"/>
              </a:rPr>
              <a:t> </a:t>
            </a:r>
            <a:r>
              <a:rPr i="1" spc="-5" dirty="0">
                <a:solidFill>
                  <a:srgbClr val="000000"/>
                </a:solidFill>
                <a:latin typeface="Times New Roman"/>
                <a:cs typeface="Times New Roman"/>
              </a:rPr>
              <a:t>Managers</a:t>
            </a:r>
            <a:r>
              <a:rPr i="1" spc="105" dirty="0">
                <a:solidFill>
                  <a:srgbClr val="000000"/>
                </a:solidFill>
                <a:latin typeface="Times New Roman"/>
                <a:cs typeface="Times New Roman"/>
              </a:rPr>
              <a:t> </a:t>
            </a:r>
            <a:r>
              <a:rPr i="1" dirty="0">
                <a:solidFill>
                  <a:srgbClr val="000000"/>
                </a:solidFill>
                <a:latin typeface="Times New Roman"/>
                <a:cs typeface="Times New Roman"/>
              </a:rPr>
              <a:t>&amp;</a:t>
            </a:r>
            <a:r>
              <a:rPr i="1" spc="100" dirty="0">
                <a:solidFill>
                  <a:srgbClr val="000000"/>
                </a:solidFill>
                <a:latin typeface="Times New Roman"/>
                <a:cs typeface="Times New Roman"/>
              </a:rPr>
              <a:t> </a:t>
            </a:r>
            <a:r>
              <a:rPr i="1" spc="-5" dirty="0">
                <a:solidFill>
                  <a:srgbClr val="000000"/>
                </a:solidFill>
                <a:latin typeface="Times New Roman"/>
                <a:cs typeface="Times New Roman"/>
              </a:rPr>
              <a:t>professional</a:t>
            </a:r>
            <a:r>
              <a:rPr i="1" spc="170" dirty="0">
                <a:solidFill>
                  <a:srgbClr val="000000"/>
                </a:solidFill>
                <a:latin typeface="Times New Roman"/>
                <a:cs typeface="Times New Roman"/>
              </a:rPr>
              <a:t> </a:t>
            </a:r>
            <a:r>
              <a:rPr i="1" spc="-10" dirty="0">
                <a:solidFill>
                  <a:srgbClr val="000000"/>
                </a:solidFill>
                <a:latin typeface="Times New Roman"/>
                <a:cs typeface="Times New Roman"/>
              </a:rPr>
              <a:t>Staff	</a:t>
            </a:r>
            <a:r>
              <a:rPr b="0" dirty="0">
                <a:solidFill>
                  <a:srgbClr val="000000"/>
                </a:solidFill>
                <a:latin typeface="Times New Roman"/>
                <a:cs typeface="Times New Roman"/>
              </a:rPr>
              <a:t>perform</a:t>
            </a:r>
            <a:r>
              <a:rPr b="0" spc="20" dirty="0">
                <a:solidFill>
                  <a:srgbClr val="000000"/>
                </a:solidFill>
                <a:latin typeface="Times New Roman"/>
                <a:cs typeface="Times New Roman"/>
              </a:rPr>
              <a:t> </a:t>
            </a:r>
            <a:r>
              <a:rPr b="0" spc="10" dirty="0">
                <a:solidFill>
                  <a:srgbClr val="000000"/>
                </a:solidFill>
                <a:latin typeface="Times New Roman"/>
                <a:cs typeface="Times New Roman"/>
              </a:rPr>
              <a:t>the</a:t>
            </a:r>
            <a:r>
              <a:rPr b="0" spc="65" dirty="0">
                <a:solidFill>
                  <a:srgbClr val="000000"/>
                </a:solidFill>
                <a:latin typeface="Times New Roman"/>
                <a:cs typeface="Times New Roman"/>
              </a:rPr>
              <a:t> </a:t>
            </a:r>
            <a:r>
              <a:rPr b="0" dirty="0">
                <a:solidFill>
                  <a:srgbClr val="000000"/>
                </a:solidFill>
                <a:latin typeface="Times New Roman"/>
                <a:cs typeface="Times New Roman"/>
              </a:rPr>
              <a:t>tasks</a:t>
            </a:r>
            <a:r>
              <a:rPr b="0" spc="130" dirty="0">
                <a:solidFill>
                  <a:srgbClr val="000000"/>
                </a:solidFill>
                <a:latin typeface="Times New Roman"/>
                <a:cs typeface="Times New Roman"/>
              </a:rPr>
              <a:t> </a:t>
            </a:r>
            <a:r>
              <a:rPr b="0" spc="15" dirty="0">
                <a:solidFill>
                  <a:srgbClr val="000000"/>
                </a:solidFill>
                <a:latin typeface="Times New Roman"/>
                <a:cs typeface="Times New Roman"/>
              </a:rPr>
              <a:t>in</a:t>
            </a:r>
            <a:r>
              <a:rPr b="0" spc="35" dirty="0">
                <a:solidFill>
                  <a:srgbClr val="000000"/>
                </a:solidFill>
                <a:latin typeface="Times New Roman"/>
                <a:cs typeface="Times New Roman"/>
              </a:rPr>
              <a:t> </a:t>
            </a:r>
            <a:r>
              <a:rPr b="0" spc="-10" dirty="0">
                <a:solidFill>
                  <a:srgbClr val="000000"/>
                </a:solidFill>
                <a:latin typeface="Times New Roman"/>
                <a:cs typeface="Times New Roman"/>
              </a:rPr>
              <a:t>cells </a:t>
            </a:r>
            <a:r>
              <a:rPr b="0" spc="-535" dirty="0">
                <a:solidFill>
                  <a:srgbClr val="000000"/>
                </a:solidFill>
                <a:latin typeface="Times New Roman"/>
                <a:cs typeface="Times New Roman"/>
              </a:rPr>
              <a:t> </a:t>
            </a:r>
            <a:r>
              <a:rPr b="0" dirty="0">
                <a:solidFill>
                  <a:srgbClr val="000000"/>
                </a:solidFill>
                <a:latin typeface="Times New Roman"/>
                <a:cs typeface="Times New Roman"/>
              </a:rPr>
              <a:t>3,</a:t>
            </a:r>
            <a:r>
              <a:rPr b="0" spc="-10" dirty="0">
                <a:solidFill>
                  <a:srgbClr val="000000"/>
                </a:solidFill>
                <a:latin typeface="Times New Roman"/>
                <a:cs typeface="Times New Roman"/>
              </a:rPr>
              <a:t> </a:t>
            </a:r>
            <a:r>
              <a:rPr b="0" spc="-5" dirty="0">
                <a:solidFill>
                  <a:srgbClr val="000000"/>
                </a:solidFill>
                <a:latin typeface="Times New Roman"/>
                <a:cs typeface="Times New Roman"/>
              </a:rPr>
              <a:t>5,</a:t>
            </a:r>
            <a:r>
              <a:rPr b="0" dirty="0">
                <a:solidFill>
                  <a:srgbClr val="000000"/>
                </a:solidFill>
                <a:latin typeface="Times New Roman"/>
                <a:cs typeface="Times New Roman"/>
              </a:rPr>
              <a:t> </a:t>
            </a:r>
            <a:r>
              <a:rPr b="0" spc="-15" dirty="0">
                <a:solidFill>
                  <a:srgbClr val="000000"/>
                </a:solidFill>
                <a:latin typeface="Times New Roman"/>
                <a:cs typeface="Times New Roman"/>
              </a:rPr>
              <a:t>and</a:t>
            </a:r>
            <a:r>
              <a:rPr b="0" spc="50" dirty="0">
                <a:solidFill>
                  <a:srgbClr val="000000"/>
                </a:solidFill>
                <a:latin typeface="Times New Roman"/>
                <a:cs typeface="Times New Roman"/>
              </a:rPr>
              <a:t> </a:t>
            </a:r>
            <a:r>
              <a:rPr b="0" dirty="0">
                <a:solidFill>
                  <a:srgbClr val="000000"/>
                </a:solidFill>
                <a:latin typeface="Times New Roman"/>
                <a:cs typeface="Times New Roman"/>
              </a:rPr>
              <a:t>7</a:t>
            </a:r>
          </a:p>
          <a:p>
            <a:pPr marL="553720">
              <a:lnSpc>
                <a:spcPct val="100000"/>
              </a:lnSpc>
              <a:spcBef>
                <a:spcPts val="464"/>
              </a:spcBef>
            </a:pPr>
            <a:r>
              <a:rPr i="1" spc="-10" dirty="0">
                <a:solidFill>
                  <a:srgbClr val="000000"/>
                </a:solidFill>
                <a:latin typeface="Times New Roman"/>
                <a:cs typeface="Times New Roman"/>
              </a:rPr>
              <a:t>Senior</a:t>
            </a:r>
            <a:r>
              <a:rPr i="1" spc="40" dirty="0">
                <a:solidFill>
                  <a:srgbClr val="000000"/>
                </a:solidFill>
                <a:latin typeface="Times New Roman"/>
                <a:cs typeface="Times New Roman"/>
              </a:rPr>
              <a:t> </a:t>
            </a:r>
            <a:r>
              <a:rPr i="1" dirty="0">
                <a:solidFill>
                  <a:srgbClr val="000000"/>
                </a:solidFill>
                <a:latin typeface="Times New Roman"/>
                <a:cs typeface="Times New Roman"/>
              </a:rPr>
              <a:t>Executives</a:t>
            </a:r>
            <a:r>
              <a:rPr i="1" spc="-40" dirty="0">
                <a:solidFill>
                  <a:srgbClr val="000000"/>
                </a:solidFill>
                <a:latin typeface="Times New Roman"/>
                <a:cs typeface="Times New Roman"/>
              </a:rPr>
              <a:t> </a:t>
            </a:r>
            <a:r>
              <a:rPr b="0" spc="-20" dirty="0">
                <a:solidFill>
                  <a:srgbClr val="000000"/>
                </a:solidFill>
                <a:latin typeface="Times New Roman"/>
                <a:cs typeface="Times New Roman"/>
              </a:rPr>
              <a:t>perform</a:t>
            </a:r>
            <a:r>
              <a:rPr b="0" spc="140" dirty="0">
                <a:solidFill>
                  <a:srgbClr val="000000"/>
                </a:solidFill>
                <a:latin typeface="Times New Roman"/>
                <a:cs typeface="Times New Roman"/>
              </a:rPr>
              <a:t> </a:t>
            </a:r>
            <a:r>
              <a:rPr b="0" spc="-25" dirty="0">
                <a:solidFill>
                  <a:srgbClr val="000000"/>
                </a:solidFill>
                <a:latin typeface="Times New Roman"/>
                <a:cs typeface="Times New Roman"/>
              </a:rPr>
              <a:t>the</a:t>
            </a:r>
            <a:r>
              <a:rPr b="0" spc="75" dirty="0">
                <a:solidFill>
                  <a:srgbClr val="000000"/>
                </a:solidFill>
                <a:latin typeface="Times New Roman"/>
                <a:cs typeface="Times New Roman"/>
              </a:rPr>
              <a:t> </a:t>
            </a:r>
            <a:r>
              <a:rPr b="0" spc="-15" dirty="0">
                <a:solidFill>
                  <a:srgbClr val="000000"/>
                </a:solidFill>
                <a:latin typeface="Times New Roman"/>
                <a:cs typeface="Times New Roman"/>
              </a:rPr>
              <a:t>tasks</a:t>
            </a:r>
            <a:r>
              <a:rPr b="0" spc="45" dirty="0">
                <a:solidFill>
                  <a:srgbClr val="000000"/>
                </a:solidFill>
                <a:latin typeface="Times New Roman"/>
                <a:cs typeface="Times New Roman"/>
              </a:rPr>
              <a:t> </a:t>
            </a:r>
            <a:r>
              <a:rPr b="0" spc="-10" dirty="0">
                <a:solidFill>
                  <a:srgbClr val="000000"/>
                </a:solidFill>
                <a:latin typeface="Times New Roman"/>
                <a:cs typeface="Times New Roman"/>
              </a:rPr>
              <a:t>in</a:t>
            </a:r>
            <a:r>
              <a:rPr b="0" dirty="0">
                <a:solidFill>
                  <a:srgbClr val="000000"/>
                </a:solidFill>
                <a:latin typeface="Times New Roman"/>
                <a:cs typeface="Times New Roman"/>
              </a:rPr>
              <a:t> </a:t>
            </a:r>
            <a:r>
              <a:rPr b="0" spc="-20" dirty="0">
                <a:solidFill>
                  <a:srgbClr val="000000"/>
                </a:solidFill>
                <a:latin typeface="Times New Roman"/>
                <a:cs typeface="Times New Roman"/>
              </a:rPr>
              <a:t>cells</a:t>
            </a:r>
            <a:r>
              <a:rPr b="0" spc="45" dirty="0">
                <a:solidFill>
                  <a:srgbClr val="000000"/>
                </a:solidFill>
                <a:latin typeface="Times New Roman"/>
                <a:cs typeface="Times New Roman"/>
              </a:rPr>
              <a:t> </a:t>
            </a:r>
            <a:r>
              <a:rPr b="0" spc="-5" dirty="0">
                <a:solidFill>
                  <a:srgbClr val="000000"/>
                </a:solidFill>
                <a:latin typeface="Times New Roman"/>
                <a:cs typeface="Times New Roman"/>
              </a:rPr>
              <a:t>6,</a:t>
            </a:r>
            <a:r>
              <a:rPr b="0" dirty="0">
                <a:solidFill>
                  <a:srgbClr val="000000"/>
                </a:solidFill>
                <a:latin typeface="Times New Roman"/>
                <a:cs typeface="Times New Roman"/>
              </a:rPr>
              <a:t> </a:t>
            </a:r>
            <a:r>
              <a:rPr b="0" spc="-5" dirty="0">
                <a:solidFill>
                  <a:srgbClr val="000000"/>
                </a:solidFill>
                <a:latin typeface="Times New Roman"/>
                <a:cs typeface="Times New Roman"/>
              </a:rPr>
              <a:t>8, </a:t>
            </a:r>
            <a:r>
              <a:rPr b="0" spc="-10" dirty="0">
                <a:solidFill>
                  <a:srgbClr val="000000"/>
                </a:solidFill>
                <a:latin typeface="Times New Roman"/>
                <a:cs typeface="Times New Roman"/>
              </a:rPr>
              <a:t>and</a:t>
            </a:r>
            <a:r>
              <a:rPr b="0" spc="45" dirty="0">
                <a:solidFill>
                  <a:srgbClr val="000000"/>
                </a:solidFill>
                <a:latin typeface="Times New Roman"/>
                <a:cs typeface="Times New Roman"/>
              </a:rPr>
              <a:t> </a:t>
            </a:r>
            <a:r>
              <a:rPr b="0" dirty="0">
                <a:solidFill>
                  <a:srgbClr val="000000"/>
                </a:solidFill>
                <a:latin typeface="Times New Roman"/>
                <a:cs typeface="Times New Roman"/>
              </a:rPr>
              <a:t>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306641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Data</a:t>
            </a:r>
            <a:r>
              <a:rPr sz="3200" b="1" spc="-30" dirty="0">
                <a:solidFill>
                  <a:srgbClr val="00AF50"/>
                </a:solidFill>
                <a:latin typeface="Times New Roman"/>
                <a:cs typeface="Times New Roman"/>
              </a:rPr>
              <a:t> </a:t>
            </a:r>
            <a:r>
              <a:rPr sz="3200" b="1" dirty="0">
                <a:solidFill>
                  <a:srgbClr val="00AF50"/>
                </a:solidFill>
                <a:latin typeface="Times New Roman"/>
                <a:cs typeface="Times New Roman"/>
              </a:rPr>
              <a:t>Governance</a:t>
            </a:r>
            <a:endParaRPr sz="3200">
              <a:latin typeface="Times New Roman"/>
              <a:cs typeface="Times New Roman"/>
            </a:endParaRPr>
          </a:p>
        </p:txBody>
      </p:sp>
      <p:sp>
        <p:nvSpPr>
          <p:cNvPr id="4" name="object 4"/>
          <p:cNvSpPr txBox="1"/>
          <p:nvPr/>
        </p:nvSpPr>
        <p:spPr>
          <a:xfrm>
            <a:off x="8760459" y="6402670"/>
            <a:ext cx="217170" cy="167640"/>
          </a:xfrm>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z="1000" spc="-5" dirty="0">
                <a:solidFill>
                  <a:srgbClr val="585858"/>
                </a:solidFill>
                <a:latin typeface="Arial MT"/>
                <a:cs typeface="Arial MT"/>
              </a:rPr>
              <a:t>9</a:t>
            </a:fld>
            <a:endParaRPr sz="1000">
              <a:latin typeface="Arial MT"/>
              <a:cs typeface="Arial MT"/>
            </a:endParaRPr>
          </a:p>
        </p:txBody>
      </p:sp>
      <p:sp>
        <p:nvSpPr>
          <p:cNvPr id="3" name="object 3"/>
          <p:cNvSpPr txBox="1"/>
          <p:nvPr/>
        </p:nvSpPr>
        <p:spPr>
          <a:xfrm>
            <a:off x="547369" y="1525206"/>
            <a:ext cx="8075295" cy="4082977"/>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C0"/>
                </a:solidFill>
                <a:latin typeface="Times New Roman"/>
                <a:cs typeface="Times New Roman"/>
              </a:rPr>
              <a:t>Strategies</a:t>
            </a:r>
            <a:r>
              <a:rPr sz="2000" b="1" spc="25" dirty="0">
                <a:solidFill>
                  <a:srgbClr val="006FC0"/>
                </a:solidFill>
                <a:latin typeface="Times New Roman"/>
                <a:cs typeface="Times New Roman"/>
              </a:rPr>
              <a:t> </a:t>
            </a:r>
            <a:r>
              <a:rPr sz="2000" b="1" spc="-10" dirty="0">
                <a:solidFill>
                  <a:srgbClr val="006FC0"/>
                </a:solidFill>
                <a:latin typeface="Times New Roman"/>
                <a:cs typeface="Times New Roman"/>
              </a:rPr>
              <a:t>for</a:t>
            </a:r>
            <a:r>
              <a:rPr sz="2000" b="1" spc="10" dirty="0">
                <a:solidFill>
                  <a:srgbClr val="006FC0"/>
                </a:solidFill>
                <a:latin typeface="Times New Roman"/>
                <a:cs typeface="Times New Roman"/>
              </a:rPr>
              <a:t> </a:t>
            </a:r>
            <a:r>
              <a:rPr sz="2000" b="1" spc="-10" dirty="0">
                <a:solidFill>
                  <a:srgbClr val="006FC0"/>
                </a:solidFill>
                <a:latin typeface="Times New Roman"/>
                <a:cs typeface="Times New Roman"/>
              </a:rPr>
              <a:t>implementing</a:t>
            </a:r>
            <a:r>
              <a:rPr sz="2000" b="1" spc="60" dirty="0">
                <a:solidFill>
                  <a:srgbClr val="006FC0"/>
                </a:solidFill>
                <a:latin typeface="Times New Roman"/>
                <a:cs typeface="Times New Roman"/>
              </a:rPr>
              <a:t> </a:t>
            </a:r>
            <a:r>
              <a:rPr sz="2000" b="1" spc="-5" dirty="0">
                <a:solidFill>
                  <a:srgbClr val="006FC0"/>
                </a:solidFill>
                <a:latin typeface="Times New Roman"/>
                <a:cs typeface="Times New Roman"/>
              </a:rPr>
              <a:t>Data </a:t>
            </a:r>
            <a:r>
              <a:rPr sz="2000" b="1" spc="-20" dirty="0">
                <a:solidFill>
                  <a:srgbClr val="006FC0"/>
                </a:solidFill>
                <a:latin typeface="Times New Roman"/>
                <a:cs typeface="Times New Roman"/>
              </a:rPr>
              <a:t>Governance</a:t>
            </a:r>
            <a:endParaRPr sz="2000" dirty="0">
              <a:latin typeface="Times New Roman"/>
              <a:cs typeface="Times New Roman"/>
            </a:endParaRPr>
          </a:p>
          <a:p>
            <a:pPr>
              <a:lnSpc>
                <a:spcPct val="100000"/>
              </a:lnSpc>
              <a:spcBef>
                <a:spcPts val="55"/>
              </a:spcBef>
            </a:pPr>
            <a:endParaRPr sz="1200" dirty="0">
              <a:latin typeface="Times New Roman"/>
              <a:cs typeface="Times New Roman"/>
            </a:endParaRPr>
          </a:p>
          <a:p>
            <a:pPr marL="355600" marR="5080" indent="-343535" algn="just">
              <a:lnSpc>
                <a:spcPct val="129299"/>
              </a:lnSpc>
              <a:buClr>
                <a:srgbClr val="000000"/>
              </a:buClr>
              <a:buFont typeface="Times New Roman"/>
              <a:buChar char="-"/>
              <a:tabLst>
                <a:tab pos="356235" algn="l"/>
              </a:tabLst>
            </a:pPr>
            <a:r>
              <a:rPr sz="2000" b="1" dirty="0">
                <a:solidFill>
                  <a:srgbClr val="FF6600"/>
                </a:solidFill>
                <a:latin typeface="Times New Roman"/>
                <a:cs typeface="Times New Roman"/>
              </a:rPr>
              <a:t>Master</a:t>
            </a:r>
            <a:r>
              <a:rPr sz="2000" b="1" spc="5" dirty="0">
                <a:solidFill>
                  <a:srgbClr val="FF6600"/>
                </a:solidFill>
                <a:latin typeface="Times New Roman"/>
                <a:cs typeface="Times New Roman"/>
              </a:rPr>
              <a:t> </a:t>
            </a:r>
            <a:r>
              <a:rPr sz="2000" b="1" spc="-5" dirty="0">
                <a:solidFill>
                  <a:srgbClr val="FF6600"/>
                </a:solidFill>
                <a:latin typeface="Times New Roman"/>
                <a:cs typeface="Times New Roman"/>
              </a:rPr>
              <a:t>Data</a:t>
            </a:r>
            <a:r>
              <a:rPr sz="2000" b="1" dirty="0">
                <a:solidFill>
                  <a:srgbClr val="FF6600"/>
                </a:solidFill>
                <a:latin typeface="Times New Roman"/>
                <a:cs typeface="Times New Roman"/>
              </a:rPr>
              <a:t> </a:t>
            </a:r>
            <a:r>
              <a:rPr sz="2000" b="1" spc="-10" dirty="0">
                <a:solidFill>
                  <a:srgbClr val="FF6600"/>
                </a:solidFill>
                <a:latin typeface="Times New Roman"/>
                <a:cs typeface="Times New Roman"/>
              </a:rPr>
              <a:t>Management</a:t>
            </a:r>
            <a:r>
              <a:rPr sz="2000" b="1" spc="-5" dirty="0">
                <a:solidFill>
                  <a:srgbClr val="FF6600"/>
                </a:solidFill>
                <a:latin typeface="Times New Roman"/>
                <a:cs typeface="Times New Roman"/>
              </a:rPr>
              <a:t> </a:t>
            </a:r>
            <a:r>
              <a:rPr sz="2000" spc="-5" dirty="0">
                <a:latin typeface="Times New Roman"/>
                <a:cs typeface="Times New Roman"/>
              </a:rPr>
              <a:t>is</a:t>
            </a:r>
            <a:r>
              <a:rPr sz="2000" dirty="0">
                <a:latin typeface="Times New Roman"/>
                <a:cs typeface="Times New Roman"/>
              </a:rPr>
              <a:t> a</a:t>
            </a:r>
            <a:r>
              <a:rPr sz="2000" spc="5" dirty="0">
                <a:latin typeface="Times New Roman"/>
                <a:cs typeface="Times New Roman"/>
              </a:rPr>
              <a:t> </a:t>
            </a:r>
            <a:r>
              <a:rPr sz="2000" spc="-15" dirty="0">
                <a:latin typeface="Times New Roman"/>
                <a:cs typeface="Times New Roman"/>
              </a:rPr>
              <a:t>process</a:t>
            </a:r>
            <a:r>
              <a:rPr sz="2000" spc="-10" dirty="0">
                <a:latin typeface="Times New Roman"/>
                <a:cs typeface="Times New Roman"/>
              </a:rPr>
              <a:t> </a:t>
            </a:r>
            <a:r>
              <a:rPr sz="2000" spc="-5" dirty="0">
                <a:latin typeface="Times New Roman"/>
                <a:cs typeface="Times New Roman"/>
              </a:rPr>
              <a:t>that</a:t>
            </a:r>
            <a:r>
              <a:rPr sz="2000" dirty="0">
                <a:latin typeface="Times New Roman"/>
                <a:cs typeface="Times New Roman"/>
              </a:rPr>
              <a:t> </a:t>
            </a:r>
            <a:r>
              <a:rPr sz="2000" spc="5" dirty="0">
                <a:latin typeface="Times New Roman"/>
                <a:cs typeface="Times New Roman"/>
              </a:rPr>
              <a:t>spans</a:t>
            </a:r>
            <a:r>
              <a:rPr sz="2000" spc="10" dirty="0">
                <a:latin typeface="Times New Roman"/>
                <a:cs typeface="Times New Roman"/>
              </a:rPr>
              <a:t> </a:t>
            </a:r>
            <a:r>
              <a:rPr sz="2000" spc="-5" dirty="0">
                <a:latin typeface="Times New Roman"/>
                <a:cs typeface="Times New Roman"/>
              </a:rPr>
              <a:t>all</a:t>
            </a:r>
            <a:r>
              <a:rPr sz="2000" dirty="0">
                <a:latin typeface="Times New Roman"/>
                <a:cs typeface="Times New Roman"/>
              </a:rPr>
              <a:t> </a:t>
            </a:r>
            <a:r>
              <a:rPr sz="2000" spc="-10" dirty="0">
                <a:latin typeface="Times New Roman"/>
                <a:cs typeface="Times New Roman"/>
              </a:rPr>
              <a:t>organizational </a:t>
            </a:r>
            <a:r>
              <a:rPr sz="2000" spc="-5" dirty="0">
                <a:latin typeface="Times New Roman"/>
                <a:cs typeface="Times New Roman"/>
              </a:rPr>
              <a:t> business </a:t>
            </a:r>
            <a:r>
              <a:rPr sz="2000" spc="-15" dirty="0">
                <a:latin typeface="Times New Roman"/>
                <a:cs typeface="Times New Roman"/>
              </a:rPr>
              <a:t>processes </a:t>
            </a:r>
            <a:r>
              <a:rPr sz="2000" dirty="0">
                <a:latin typeface="Times New Roman"/>
                <a:cs typeface="Times New Roman"/>
              </a:rPr>
              <a:t>and </a:t>
            </a:r>
            <a:r>
              <a:rPr sz="2000" spc="-5" dirty="0">
                <a:latin typeface="Times New Roman"/>
                <a:cs typeface="Times New Roman"/>
              </a:rPr>
              <a:t>applications. </a:t>
            </a:r>
            <a:r>
              <a:rPr sz="2000" spc="-10" dirty="0">
                <a:latin typeface="Times New Roman"/>
                <a:cs typeface="Times New Roman"/>
              </a:rPr>
              <a:t>It </a:t>
            </a:r>
            <a:r>
              <a:rPr sz="2000" spc="-5" dirty="0">
                <a:latin typeface="Times New Roman"/>
                <a:cs typeface="Times New Roman"/>
              </a:rPr>
              <a:t>provides </a:t>
            </a:r>
            <a:r>
              <a:rPr sz="2000" spc="-10" dirty="0">
                <a:latin typeface="Times New Roman"/>
                <a:cs typeface="Times New Roman"/>
              </a:rPr>
              <a:t>companies </a:t>
            </a:r>
            <a:r>
              <a:rPr sz="2000" spc="5" dirty="0">
                <a:latin typeface="Times New Roman"/>
                <a:cs typeface="Times New Roman"/>
              </a:rPr>
              <a:t>with </a:t>
            </a:r>
            <a:r>
              <a:rPr sz="2000" dirty="0">
                <a:latin typeface="Times New Roman"/>
                <a:cs typeface="Times New Roman"/>
              </a:rPr>
              <a:t>the ability </a:t>
            </a:r>
            <a:r>
              <a:rPr sz="2000" spc="5" dirty="0">
                <a:latin typeface="Times New Roman"/>
                <a:cs typeface="Times New Roman"/>
              </a:rPr>
              <a:t> </a:t>
            </a:r>
            <a:r>
              <a:rPr sz="2000" spc="-5" dirty="0">
                <a:latin typeface="Times New Roman"/>
                <a:cs typeface="Times New Roman"/>
              </a:rPr>
              <a:t>to store, maintain, </a:t>
            </a:r>
            <a:r>
              <a:rPr sz="2000" spc="-10" dirty="0">
                <a:latin typeface="Times New Roman"/>
                <a:cs typeface="Times New Roman"/>
              </a:rPr>
              <a:t>exchange, </a:t>
            </a:r>
            <a:r>
              <a:rPr sz="2000" dirty="0">
                <a:latin typeface="Times New Roman"/>
                <a:cs typeface="Times New Roman"/>
              </a:rPr>
              <a:t>and </a:t>
            </a:r>
            <a:r>
              <a:rPr sz="2000" spc="-5" dirty="0">
                <a:latin typeface="Times New Roman"/>
                <a:cs typeface="Times New Roman"/>
              </a:rPr>
              <a:t>synchronize </a:t>
            </a:r>
            <a:r>
              <a:rPr sz="2000" dirty="0">
                <a:latin typeface="Times New Roman"/>
                <a:cs typeface="Times New Roman"/>
              </a:rPr>
              <a:t>a </a:t>
            </a:r>
            <a:r>
              <a:rPr sz="2000" spc="-10" dirty="0">
                <a:latin typeface="Times New Roman"/>
                <a:cs typeface="Times New Roman"/>
              </a:rPr>
              <a:t>consistent, </a:t>
            </a:r>
            <a:r>
              <a:rPr sz="2000" spc="-5" dirty="0">
                <a:latin typeface="Times New Roman"/>
                <a:cs typeface="Times New Roman"/>
              </a:rPr>
              <a:t>accurate, </a:t>
            </a:r>
            <a:r>
              <a:rPr sz="2000" dirty="0">
                <a:latin typeface="Times New Roman"/>
                <a:cs typeface="Times New Roman"/>
              </a:rPr>
              <a:t>and </a:t>
            </a:r>
            <a:r>
              <a:rPr sz="2000" spc="5" dirty="0">
                <a:latin typeface="Times New Roman"/>
                <a:cs typeface="Times New Roman"/>
              </a:rPr>
              <a:t> </a:t>
            </a:r>
            <a:r>
              <a:rPr sz="2000" spc="-15" dirty="0">
                <a:latin typeface="Times New Roman"/>
                <a:cs typeface="Times New Roman"/>
              </a:rPr>
              <a:t>timely</a:t>
            </a:r>
            <a:r>
              <a:rPr sz="2000" spc="45" dirty="0">
                <a:latin typeface="Times New Roman"/>
                <a:cs typeface="Times New Roman"/>
              </a:rPr>
              <a:t> </a:t>
            </a:r>
            <a:r>
              <a:rPr sz="2000" dirty="0">
                <a:latin typeface="Times New Roman"/>
                <a:cs typeface="Times New Roman"/>
              </a:rPr>
              <a:t>“single</a:t>
            </a:r>
            <a:r>
              <a:rPr sz="2000" spc="-35" dirty="0">
                <a:latin typeface="Times New Roman"/>
                <a:cs typeface="Times New Roman"/>
              </a:rPr>
              <a:t> </a:t>
            </a:r>
            <a:r>
              <a:rPr sz="2000" spc="-25" dirty="0">
                <a:latin typeface="Times New Roman"/>
                <a:cs typeface="Times New Roman"/>
              </a:rPr>
              <a:t>version</a:t>
            </a:r>
            <a:r>
              <a:rPr sz="2000" spc="105" dirty="0">
                <a:latin typeface="Times New Roman"/>
                <a:cs typeface="Times New Roman"/>
              </a:rPr>
              <a:t> </a:t>
            </a:r>
            <a:r>
              <a:rPr sz="2000" spc="-25" dirty="0">
                <a:latin typeface="Times New Roman"/>
                <a:cs typeface="Times New Roman"/>
              </a:rPr>
              <a:t>of</a:t>
            </a:r>
            <a:r>
              <a:rPr sz="2000" spc="85" dirty="0">
                <a:latin typeface="Times New Roman"/>
                <a:cs typeface="Times New Roman"/>
              </a:rPr>
              <a:t> </a:t>
            </a:r>
            <a:r>
              <a:rPr sz="2000" spc="-5" dirty="0">
                <a:latin typeface="Times New Roman"/>
                <a:cs typeface="Times New Roman"/>
              </a:rPr>
              <a:t>the</a:t>
            </a:r>
            <a:r>
              <a:rPr sz="2000" spc="-40" dirty="0">
                <a:latin typeface="Times New Roman"/>
                <a:cs typeface="Times New Roman"/>
              </a:rPr>
              <a:t> </a:t>
            </a:r>
            <a:r>
              <a:rPr sz="2000" spc="-5" dirty="0">
                <a:latin typeface="Times New Roman"/>
                <a:cs typeface="Times New Roman"/>
              </a:rPr>
              <a:t>truth”</a:t>
            </a:r>
            <a:r>
              <a:rPr sz="2000" spc="10" dirty="0">
                <a:latin typeface="Times New Roman"/>
                <a:cs typeface="Times New Roman"/>
              </a:rPr>
              <a:t> </a:t>
            </a:r>
            <a:r>
              <a:rPr sz="2000" spc="-40" dirty="0">
                <a:latin typeface="Times New Roman"/>
                <a:cs typeface="Times New Roman"/>
              </a:rPr>
              <a:t>for</a:t>
            </a:r>
            <a:r>
              <a:rPr sz="2000" spc="13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25" dirty="0">
                <a:latin typeface="Times New Roman"/>
                <a:cs typeface="Times New Roman"/>
              </a:rPr>
              <a:t>company’s</a:t>
            </a:r>
            <a:r>
              <a:rPr sz="2000" spc="170" dirty="0">
                <a:latin typeface="Times New Roman"/>
                <a:cs typeface="Times New Roman"/>
              </a:rPr>
              <a:t> </a:t>
            </a:r>
            <a:r>
              <a:rPr sz="2000" spc="-5" dirty="0">
                <a:latin typeface="Times New Roman"/>
                <a:cs typeface="Times New Roman"/>
              </a:rPr>
              <a:t>master</a:t>
            </a:r>
            <a:r>
              <a:rPr sz="2000" spc="-10" dirty="0">
                <a:latin typeface="Times New Roman"/>
                <a:cs typeface="Times New Roman"/>
              </a:rPr>
              <a:t> </a:t>
            </a:r>
            <a:r>
              <a:rPr sz="2000" dirty="0">
                <a:latin typeface="Times New Roman"/>
                <a:cs typeface="Times New Roman"/>
              </a:rPr>
              <a:t>data.</a:t>
            </a:r>
          </a:p>
          <a:p>
            <a:pPr marL="355600" marR="10160" indent="-343535" algn="just">
              <a:lnSpc>
                <a:spcPct val="129299"/>
              </a:lnSpc>
              <a:buClr>
                <a:srgbClr val="000000"/>
              </a:buClr>
              <a:buFont typeface="Times New Roman"/>
              <a:buChar char="-"/>
              <a:tabLst>
                <a:tab pos="356235" algn="l"/>
              </a:tabLst>
            </a:pPr>
            <a:r>
              <a:rPr sz="2000" b="1" dirty="0">
                <a:solidFill>
                  <a:srgbClr val="CC0099"/>
                </a:solidFill>
                <a:latin typeface="Times New Roman"/>
                <a:cs typeface="Times New Roman"/>
              </a:rPr>
              <a:t>Master</a:t>
            </a:r>
            <a:r>
              <a:rPr sz="2000" b="1" spc="5" dirty="0">
                <a:solidFill>
                  <a:srgbClr val="CC0099"/>
                </a:solidFill>
                <a:latin typeface="Times New Roman"/>
                <a:cs typeface="Times New Roman"/>
              </a:rPr>
              <a:t> </a:t>
            </a:r>
            <a:r>
              <a:rPr sz="2000" b="1" spc="-10" dirty="0">
                <a:solidFill>
                  <a:srgbClr val="CC0099"/>
                </a:solidFill>
                <a:latin typeface="Times New Roman"/>
                <a:cs typeface="Times New Roman"/>
              </a:rPr>
              <a:t>data</a:t>
            </a:r>
            <a:r>
              <a:rPr sz="2000" b="1" spc="-5" dirty="0">
                <a:solidFill>
                  <a:srgbClr val="CC0099"/>
                </a:solidFill>
                <a:latin typeface="Times New Roman"/>
                <a:cs typeface="Times New Roman"/>
              </a:rPr>
              <a:t> </a:t>
            </a:r>
            <a:r>
              <a:rPr sz="2000" b="1" dirty="0">
                <a:solidFill>
                  <a:srgbClr val="CC0099"/>
                </a:solidFill>
                <a:latin typeface="Times New Roman"/>
                <a:cs typeface="Times New Roman"/>
              </a:rPr>
              <a:t>-</a:t>
            </a:r>
            <a:r>
              <a:rPr sz="2000" b="1" spc="5" dirty="0">
                <a:solidFill>
                  <a:srgbClr val="CC0099"/>
                </a:solidFill>
                <a:latin typeface="Times New Roman"/>
                <a:cs typeface="Times New Roman"/>
              </a:rPr>
              <a:t> </a:t>
            </a:r>
            <a:r>
              <a:rPr sz="2000" spc="-10" dirty="0">
                <a:latin typeface="Times New Roman"/>
                <a:cs typeface="Times New Roman"/>
              </a:rPr>
              <a:t>set</a:t>
            </a:r>
            <a:r>
              <a:rPr sz="2000" spc="-5" dirty="0">
                <a:latin typeface="Times New Roman"/>
                <a:cs typeface="Times New Roman"/>
              </a:rPr>
              <a:t> of</a:t>
            </a:r>
            <a:r>
              <a:rPr sz="2000" dirty="0">
                <a:latin typeface="Times New Roman"/>
                <a:cs typeface="Times New Roman"/>
              </a:rPr>
              <a:t> </a:t>
            </a:r>
            <a:r>
              <a:rPr sz="2000" spc="-5" dirty="0">
                <a:latin typeface="Times New Roman"/>
                <a:cs typeface="Times New Roman"/>
              </a:rPr>
              <a:t>core</a:t>
            </a:r>
            <a:r>
              <a:rPr sz="2000" dirty="0">
                <a:latin typeface="Times New Roman"/>
                <a:cs typeface="Times New Roman"/>
              </a:rPr>
              <a:t> data,</a:t>
            </a:r>
            <a:r>
              <a:rPr sz="2000" spc="5" dirty="0">
                <a:latin typeface="Times New Roman"/>
                <a:cs typeface="Times New Roman"/>
              </a:rPr>
              <a:t> </a:t>
            </a:r>
            <a:r>
              <a:rPr sz="2000" spc="-10" dirty="0">
                <a:latin typeface="Times New Roman"/>
                <a:cs typeface="Times New Roman"/>
              </a:rPr>
              <a:t>such</a:t>
            </a:r>
            <a:r>
              <a:rPr sz="2000" spc="-5" dirty="0">
                <a:latin typeface="Times New Roman"/>
                <a:cs typeface="Times New Roman"/>
              </a:rPr>
              <a:t> </a:t>
            </a:r>
            <a:r>
              <a:rPr sz="2000" spc="5" dirty="0">
                <a:latin typeface="Times New Roman"/>
                <a:cs typeface="Times New Roman"/>
              </a:rPr>
              <a:t>as</a:t>
            </a:r>
            <a:r>
              <a:rPr sz="2000" spc="10" dirty="0">
                <a:latin typeface="Times New Roman"/>
                <a:cs typeface="Times New Roman"/>
              </a:rPr>
              <a:t> </a:t>
            </a:r>
            <a:r>
              <a:rPr sz="2000" spc="-15" dirty="0">
                <a:latin typeface="Times New Roman"/>
                <a:cs typeface="Times New Roman"/>
              </a:rPr>
              <a:t>customer,</a:t>
            </a:r>
            <a:r>
              <a:rPr sz="2000" spc="-10" dirty="0">
                <a:latin typeface="Times New Roman"/>
                <a:cs typeface="Times New Roman"/>
              </a:rPr>
              <a:t> </a:t>
            </a:r>
            <a:r>
              <a:rPr sz="2000" dirty="0">
                <a:latin typeface="Times New Roman"/>
                <a:cs typeface="Times New Roman"/>
              </a:rPr>
              <a:t>product,</a:t>
            </a:r>
            <a:r>
              <a:rPr sz="2000" spc="5" dirty="0">
                <a:latin typeface="Times New Roman"/>
                <a:cs typeface="Times New Roman"/>
              </a:rPr>
              <a:t> </a:t>
            </a:r>
            <a:r>
              <a:rPr sz="2000" spc="-10" dirty="0">
                <a:latin typeface="Times New Roman"/>
                <a:cs typeface="Times New Roman"/>
              </a:rPr>
              <a:t>employee, </a:t>
            </a:r>
            <a:r>
              <a:rPr sz="2000" spc="-484" dirty="0">
                <a:latin typeface="Times New Roman"/>
                <a:cs typeface="Times New Roman"/>
              </a:rPr>
              <a:t> </a:t>
            </a:r>
            <a:r>
              <a:rPr sz="2000" spc="-10" dirty="0">
                <a:latin typeface="Times New Roman"/>
                <a:cs typeface="Times New Roman"/>
              </a:rPr>
              <a:t>vendor, </a:t>
            </a:r>
            <a:r>
              <a:rPr sz="2000" spc="-5" dirty="0">
                <a:latin typeface="Times New Roman"/>
                <a:cs typeface="Times New Roman"/>
              </a:rPr>
              <a:t>geographic </a:t>
            </a:r>
            <a:r>
              <a:rPr sz="2000" spc="-10" dirty="0">
                <a:latin typeface="Times New Roman"/>
                <a:cs typeface="Times New Roman"/>
              </a:rPr>
              <a:t>location, </a:t>
            </a:r>
            <a:r>
              <a:rPr sz="2000" dirty="0">
                <a:latin typeface="Times New Roman"/>
                <a:cs typeface="Times New Roman"/>
              </a:rPr>
              <a:t>and </a:t>
            </a:r>
            <a:r>
              <a:rPr sz="2000" spc="10" dirty="0">
                <a:latin typeface="Times New Roman"/>
                <a:cs typeface="Times New Roman"/>
              </a:rPr>
              <a:t>so </a:t>
            </a:r>
            <a:r>
              <a:rPr sz="2000" spc="-20" dirty="0">
                <a:latin typeface="Times New Roman"/>
                <a:cs typeface="Times New Roman"/>
              </a:rPr>
              <a:t>on, </a:t>
            </a:r>
            <a:r>
              <a:rPr sz="2000" spc="-5" dirty="0">
                <a:latin typeface="Times New Roman"/>
                <a:cs typeface="Times New Roman"/>
              </a:rPr>
              <a:t>that </a:t>
            </a:r>
            <a:r>
              <a:rPr sz="2000" spc="5" dirty="0">
                <a:latin typeface="Times New Roman"/>
                <a:cs typeface="Times New Roman"/>
              </a:rPr>
              <a:t>span </a:t>
            </a:r>
            <a:r>
              <a:rPr sz="2000" spc="-5" dirty="0">
                <a:latin typeface="Times New Roman"/>
                <a:cs typeface="Times New Roman"/>
              </a:rPr>
              <a:t>the </a:t>
            </a:r>
            <a:r>
              <a:rPr sz="2000" spc="-15" dirty="0">
                <a:latin typeface="Times New Roman"/>
                <a:cs typeface="Times New Roman"/>
              </a:rPr>
              <a:t>enterprise information </a:t>
            </a:r>
            <a:r>
              <a:rPr sz="2000" spc="-10" dirty="0">
                <a:latin typeface="Times New Roman"/>
                <a:cs typeface="Times New Roman"/>
              </a:rPr>
              <a:t> </a:t>
            </a:r>
            <a:r>
              <a:rPr sz="2000" spc="-15" dirty="0">
                <a:latin typeface="Times New Roman"/>
                <a:cs typeface="Times New Roman"/>
              </a:rPr>
              <a:t>systems.</a:t>
            </a:r>
            <a:endParaRPr sz="2000" dirty="0">
              <a:latin typeface="Times New Roman"/>
              <a:cs typeface="Times New Roman"/>
            </a:endParaRPr>
          </a:p>
          <a:p>
            <a:pPr marL="355600" marR="5080" indent="-343535" algn="just">
              <a:lnSpc>
                <a:spcPct val="129299"/>
              </a:lnSpc>
              <a:buClr>
                <a:srgbClr val="000000"/>
              </a:buClr>
              <a:buFont typeface="Times New Roman"/>
              <a:buChar char="-"/>
              <a:tabLst>
                <a:tab pos="356235" algn="l"/>
              </a:tabLst>
            </a:pPr>
            <a:r>
              <a:rPr sz="2000" b="1" spc="-5" dirty="0">
                <a:solidFill>
                  <a:srgbClr val="00707C"/>
                </a:solidFill>
                <a:latin typeface="Times New Roman"/>
                <a:cs typeface="Times New Roman"/>
              </a:rPr>
              <a:t>Transaction</a:t>
            </a:r>
            <a:r>
              <a:rPr sz="2000" b="1" dirty="0">
                <a:solidFill>
                  <a:srgbClr val="00707C"/>
                </a:solidFill>
                <a:latin typeface="Times New Roman"/>
                <a:cs typeface="Times New Roman"/>
              </a:rPr>
              <a:t> </a:t>
            </a:r>
            <a:r>
              <a:rPr sz="2000" b="1" spc="-10" dirty="0">
                <a:solidFill>
                  <a:srgbClr val="00707C"/>
                </a:solidFill>
                <a:latin typeface="Times New Roman"/>
                <a:cs typeface="Times New Roman"/>
              </a:rPr>
              <a:t>data</a:t>
            </a:r>
            <a:r>
              <a:rPr sz="2000" b="1" spc="-5" dirty="0">
                <a:solidFill>
                  <a:srgbClr val="00707C"/>
                </a:solidFill>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spc="-5" dirty="0">
                <a:latin typeface="Times New Roman"/>
                <a:cs typeface="Times New Roman"/>
              </a:rPr>
              <a:t>generated</a:t>
            </a:r>
            <a:r>
              <a:rPr sz="2000" dirty="0">
                <a:latin typeface="Times New Roman"/>
                <a:cs typeface="Times New Roman"/>
              </a:rPr>
              <a:t> and</a:t>
            </a:r>
            <a:r>
              <a:rPr sz="2000" spc="5" dirty="0">
                <a:latin typeface="Times New Roman"/>
                <a:cs typeface="Times New Roman"/>
              </a:rPr>
              <a:t> </a:t>
            </a:r>
            <a:r>
              <a:rPr sz="2000" spc="-10" dirty="0">
                <a:latin typeface="Times New Roman"/>
                <a:cs typeface="Times New Roman"/>
              </a:rPr>
              <a:t>captured</a:t>
            </a:r>
            <a:r>
              <a:rPr sz="2000" spc="-5" dirty="0">
                <a:latin typeface="Times New Roman"/>
                <a:cs typeface="Times New Roman"/>
              </a:rPr>
              <a:t> </a:t>
            </a:r>
            <a:r>
              <a:rPr sz="2000" spc="20" dirty="0">
                <a:latin typeface="Times New Roman"/>
                <a:cs typeface="Times New Roman"/>
              </a:rPr>
              <a:t>by</a:t>
            </a:r>
            <a:r>
              <a:rPr sz="2000" spc="25" dirty="0">
                <a:latin typeface="Times New Roman"/>
                <a:cs typeface="Times New Roman"/>
              </a:rPr>
              <a:t> </a:t>
            </a:r>
            <a:r>
              <a:rPr sz="2000" dirty="0">
                <a:latin typeface="Times New Roman"/>
                <a:cs typeface="Times New Roman"/>
              </a:rPr>
              <a:t>operational</a:t>
            </a:r>
            <a:r>
              <a:rPr sz="2000" spc="500" dirty="0">
                <a:latin typeface="Times New Roman"/>
                <a:cs typeface="Times New Roman"/>
              </a:rPr>
              <a:t> </a:t>
            </a:r>
            <a:r>
              <a:rPr sz="2000" spc="-10" dirty="0">
                <a:latin typeface="Times New Roman"/>
                <a:cs typeface="Times New Roman"/>
              </a:rPr>
              <a:t>systems, </a:t>
            </a:r>
            <a:r>
              <a:rPr sz="2000" spc="-5" dirty="0">
                <a:latin typeface="Times New Roman"/>
                <a:cs typeface="Times New Roman"/>
              </a:rPr>
              <a:t> </a:t>
            </a:r>
            <a:r>
              <a:rPr sz="2000" spc="-15" dirty="0">
                <a:latin typeface="Times New Roman"/>
                <a:cs typeface="Times New Roman"/>
              </a:rPr>
              <a:t>describe</a:t>
            </a:r>
            <a:r>
              <a:rPr sz="2000" spc="65"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5" dirty="0">
                <a:latin typeface="Times New Roman"/>
                <a:cs typeface="Times New Roman"/>
              </a:rPr>
              <a:t>business’s</a:t>
            </a:r>
            <a:r>
              <a:rPr sz="2000" spc="-25" dirty="0">
                <a:latin typeface="Times New Roman"/>
                <a:cs typeface="Times New Roman"/>
              </a:rPr>
              <a:t> </a:t>
            </a:r>
            <a:r>
              <a:rPr sz="2000" spc="-15" dirty="0">
                <a:latin typeface="Times New Roman"/>
                <a:cs typeface="Times New Roman"/>
              </a:rPr>
              <a:t>activities,</a:t>
            </a:r>
            <a:r>
              <a:rPr sz="2000" spc="105" dirty="0">
                <a:latin typeface="Times New Roman"/>
                <a:cs typeface="Times New Roman"/>
              </a:rPr>
              <a:t> </a:t>
            </a:r>
            <a:r>
              <a:rPr sz="2000" spc="-25" dirty="0">
                <a:latin typeface="Times New Roman"/>
                <a:cs typeface="Times New Roman"/>
              </a:rPr>
              <a:t>or</a:t>
            </a:r>
            <a:r>
              <a:rPr sz="2000" spc="35" dirty="0">
                <a:latin typeface="Times New Roman"/>
                <a:cs typeface="Times New Roman"/>
              </a:rPr>
              <a:t> </a:t>
            </a:r>
            <a:r>
              <a:rPr sz="2000" spc="-10" dirty="0">
                <a:latin typeface="Times New Roman"/>
                <a:cs typeface="Times New Roman"/>
              </a:rPr>
              <a:t>transactions.</a:t>
            </a:r>
            <a:endParaRPr sz="2000" dirty="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43623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0"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0" dirty="0">
                <a:solidFill>
                  <a:srgbClr val="00AF50"/>
                </a:solidFill>
                <a:latin typeface="Times New Roman"/>
                <a:cs typeface="Times New Roman"/>
              </a:rPr>
              <a:t> </a:t>
            </a:r>
            <a:r>
              <a:rPr sz="3200" b="1" spc="-5" dirty="0">
                <a:solidFill>
                  <a:srgbClr val="00AF50"/>
                </a:solidFill>
                <a:latin typeface="Times New Roman"/>
                <a:cs typeface="Times New Roman"/>
              </a:rPr>
              <a:t>Process</a:t>
            </a:r>
            <a:endParaRPr sz="3200">
              <a:latin typeface="Times New Roman"/>
              <a:cs typeface="Times New Roman"/>
            </a:endParaRPr>
          </a:p>
        </p:txBody>
      </p:sp>
      <p:pic>
        <p:nvPicPr>
          <p:cNvPr id="3" name="object 3"/>
          <p:cNvPicPr/>
          <p:nvPr/>
        </p:nvPicPr>
        <p:blipFill>
          <a:blip r:embed="rId2" cstate="print"/>
          <a:stretch>
            <a:fillRect/>
          </a:stretch>
        </p:blipFill>
        <p:spPr>
          <a:xfrm>
            <a:off x="0" y="1022350"/>
            <a:ext cx="9098545" cy="4974734"/>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43623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0"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0" dirty="0">
                <a:solidFill>
                  <a:srgbClr val="00AF50"/>
                </a:solidFill>
                <a:latin typeface="Times New Roman"/>
                <a:cs typeface="Times New Roman"/>
              </a:rPr>
              <a:t> </a:t>
            </a:r>
            <a:r>
              <a:rPr sz="3200" b="1" spc="-5" dirty="0">
                <a:solidFill>
                  <a:srgbClr val="00AF50"/>
                </a:solidFill>
                <a:latin typeface="Times New Roman"/>
                <a:cs typeface="Times New Roman"/>
              </a:rPr>
              <a:t>Process</a:t>
            </a:r>
            <a:endParaRPr sz="3200">
              <a:latin typeface="Times New Roman"/>
              <a:cs typeface="Times New Roman"/>
            </a:endParaRPr>
          </a:p>
        </p:txBody>
      </p:sp>
      <p:sp>
        <p:nvSpPr>
          <p:cNvPr id="3" name="object 3"/>
          <p:cNvSpPr txBox="1"/>
          <p:nvPr/>
        </p:nvSpPr>
        <p:spPr>
          <a:xfrm>
            <a:off x="547369" y="1919287"/>
            <a:ext cx="7338059" cy="308927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6FC0"/>
                </a:solidFill>
                <a:latin typeface="Times New Roman"/>
                <a:cs typeface="Times New Roman"/>
              </a:rPr>
              <a:t>https://</a:t>
            </a:r>
            <a:r>
              <a:rPr sz="2000" spc="-5" dirty="0">
                <a:solidFill>
                  <a:srgbClr val="006FC0"/>
                </a:solidFill>
                <a:latin typeface="Times New Roman"/>
                <a:cs typeface="Times New Roman"/>
                <a:hlinkClick r:id="rId2"/>
              </a:rPr>
              <a:t>www.youtube.com/watch?v=VT8mSAwIJdM&amp;feature=youtu.be</a:t>
            </a:r>
            <a:endParaRPr sz="2000">
              <a:latin typeface="Times New Roman"/>
              <a:cs typeface="Times New Roman"/>
            </a:endParaRPr>
          </a:p>
          <a:p>
            <a:pPr marL="12700" marR="157480">
              <a:lnSpc>
                <a:spcPct val="258500"/>
              </a:lnSpc>
              <a:spcBef>
                <a:spcPts val="5"/>
              </a:spcBef>
            </a:pPr>
            <a:r>
              <a:rPr sz="2000" spc="-5" dirty="0">
                <a:solidFill>
                  <a:srgbClr val="006FC0"/>
                </a:solidFill>
                <a:latin typeface="Times New Roman"/>
                <a:cs typeface="Times New Roman"/>
              </a:rPr>
              <a:t>https://</a:t>
            </a:r>
            <a:r>
              <a:rPr sz="2000" spc="-5" dirty="0">
                <a:solidFill>
                  <a:srgbClr val="006FC0"/>
                </a:solidFill>
                <a:latin typeface="Times New Roman"/>
                <a:cs typeface="Times New Roman"/>
                <a:hlinkClick r:id="rId3"/>
              </a:rPr>
              <a:t>www.youtube.com/watch?v=0aHtHl-jcAs&amp;feature=youtu.be </a:t>
            </a:r>
            <a:r>
              <a:rPr sz="2000" dirty="0">
                <a:solidFill>
                  <a:srgbClr val="006FC0"/>
                </a:solidFill>
                <a:latin typeface="Times New Roman"/>
                <a:cs typeface="Times New Roman"/>
              </a:rPr>
              <a:t> </a:t>
            </a:r>
            <a:r>
              <a:rPr sz="2000" spc="-5" dirty="0">
                <a:solidFill>
                  <a:srgbClr val="006FC0"/>
                </a:solidFill>
                <a:latin typeface="Times New Roman"/>
                <a:cs typeface="Times New Roman"/>
              </a:rPr>
              <a:t>https://</a:t>
            </a:r>
            <a:r>
              <a:rPr sz="2000" spc="-5" dirty="0">
                <a:solidFill>
                  <a:srgbClr val="006FC0"/>
                </a:solidFill>
                <a:latin typeface="Times New Roman"/>
                <a:cs typeface="Times New Roman"/>
                <a:hlinkClick r:id="rId4"/>
              </a:rPr>
              <a:t>www.youtube.com/watch?v=LFnewuBsYiY&amp;feature=youtu.be</a:t>
            </a:r>
            <a:endParaRPr sz="2000">
              <a:latin typeface="Times New Roman"/>
              <a:cs typeface="Times New Roman"/>
            </a:endParaRPr>
          </a:p>
          <a:p>
            <a:pPr>
              <a:lnSpc>
                <a:spcPct val="100000"/>
              </a:lnSpc>
            </a:pPr>
            <a:endParaRPr sz="2200">
              <a:latin typeface="Times New Roman"/>
              <a:cs typeface="Times New Roman"/>
            </a:endParaRPr>
          </a:p>
          <a:p>
            <a:pPr marL="469900" indent="-457834">
              <a:lnSpc>
                <a:spcPct val="100000"/>
              </a:lnSpc>
              <a:spcBef>
                <a:spcPts val="1275"/>
              </a:spcBef>
              <a:buAutoNum type="arabicPeriod"/>
              <a:tabLst>
                <a:tab pos="469900" algn="l"/>
                <a:tab pos="470534" algn="l"/>
              </a:tabLst>
            </a:pPr>
            <a:r>
              <a:rPr sz="2000" spc="-35" dirty="0">
                <a:latin typeface="Times New Roman"/>
                <a:cs typeface="Times New Roman"/>
              </a:rPr>
              <a:t>How</a:t>
            </a:r>
            <a:r>
              <a:rPr sz="2000" spc="10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30" dirty="0">
                <a:latin typeface="Times New Roman"/>
                <a:cs typeface="Times New Roman"/>
              </a:rPr>
              <a:t>tools</a:t>
            </a:r>
            <a:r>
              <a:rPr sz="2000" spc="70" dirty="0">
                <a:latin typeface="Times New Roman"/>
                <a:cs typeface="Times New Roman"/>
              </a:rPr>
              <a:t> </a:t>
            </a:r>
            <a:r>
              <a:rPr sz="2000" spc="-5" dirty="0">
                <a:latin typeface="Times New Roman"/>
                <a:cs typeface="Times New Roman"/>
              </a:rPr>
              <a:t>are</a:t>
            </a:r>
            <a:r>
              <a:rPr sz="2000" spc="10" dirty="0">
                <a:latin typeface="Times New Roman"/>
                <a:cs typeface="Times New Roman"/>
              </a:rPr>
              <a:t> </a:t>
            </a:r>
            <a:r>
              <a:rPr sz="2000" spc="-20" dirty="0">
                <a:latin typeface="Times New Roman"/>
                <a:cs typeface="Times New Roman"/>
              </a:rPr>
              <a:t>helpful</a:t>
            </a:r>
            <a:r>
              <a:rPr sz="2000" spc="95" dirty="0">
                <a:latin typeface="Times New Roman"/>
                <a:cs typeface="Times New Roman"/>
              </a:rPr>
              <a:t> </a:t>
            </a:r>
            <a:r>
              <a:rPr sz="2000" spc="-5" dirty="0">
                <a:latin typeface="Times New Roman"/>
                <a:cs typeface="Times New Roman"/>
              </a:rPr>
              <a:t>to </a:t>
            </a:r>
            <a:r>
              <a:rPr sz="2000" dirty="0">
                <a:latin typeface="Times New Roman"/>
                <a:cs typeface="Times New Roman"/>
              </a:rPr>
              <a:t>the</a:t>
            </a:r>
            <a:r>
              <a:rPr sz="2000" spc="5" dirty="0">
                <a:latin typeface="Times New Roman"/>
                <a:cs typeface="Times New Roman"/>
              </a:rPr>
              <a:t> </a:t>
            </a:r>
            <a:r>
              <a:rPr sz="2000" spc="-25" dirty="0">
                <a:latin typeface="Times New Roman"/>
                <a:cs typeface="Times New Roman"/>
              </a:rPr>
              <a:t>company?</a:t>
            </a:r>
            <a:endParaRPr sz="2000">
              <a:latin typeface="Times New Roman"/>
              <a:cs typeface="Times New Roman"/>
            </a:endParaRPr>
          </a:p>
          <a:p>
            <a:pPr marL="469900" indent="-457834">
              <a:lnSpc>
                <a:spcPct val="100000"/>
              </a:lnSpc>
              <a:spcBef>
                <a:spcPts val="700"/>
              </a:spcBef>
              <a:buAutoNum type="arabicPeriod"/>
              <a:tabLst>
                <a:tab pos="469900" algn="l"/>
                <a:tab pos="470534" algn="l"/>
              </a:tabLst>
            </a:pPr>
            <a:r>
              <a:rPr sz="2000" spc="-35" dirty="0">
                <a:latin typeface="Times New Roman"/>
                <a:cs typeface="Times New Roman"/>
              </a:rPr>
              <a:t>How</a:t>
            </a:r>
            <a:r>
              <a:rPr sz="2000" spc="95" dirty="0">
                <a:latin typeface="Times New Roman"/>
                <a:cs typeface="Times New Roman"/>
              </a:rPr>
              <a:t> </a:t>
            </a:r>
            <a:r>
              <a:rPr sz="2000" dirty="0">
                <a:latin typeface="Times New Roman"/>
                <a:cs typeface="Times New Roman"/>
              </a:rPr>
              <a:t>the </a:t>
            </a:r>
            <a:r>
              <a:rPr sz="2000" spc="-20" dirty="0">
                <a:latin typeface="Times New Roman"/>
                <a:cs typeface="Times New Roman"/>
              </a:rPr>
              <a:t>BA</a:t>
            </a:r>
            <a:r>
              <a:rPr sz="2000" spc="45" dirty="0">
                <a:latin typeface="Times New Roman"/>
                <a:cs typeface="Times New Roman"/>
              </a:rPr>
              <a:t> </a:t>
            </a:r>
            <a:r>
              <a:rPr sz="2000" spc="-20" dirty="0">
                <a:latin typeface="Times New Roman"/>
                <a:cs typeface="Times New Roman"/>
              </a:rPr>
              <a:t>process</a:t>
            </a:r>
            <a:r>
              <a:rPr sz="2000" spc="75"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spc="-10" dirty="0">
                <a:latin typeface="Times New Roman"/>
                <a:cs typeface="Times New Roman"/>
              </a:rPr>
              <a:t>supported?</a:t>
            </a:r>
            <a:endParaRPr sz="200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43623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0"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0" dirty="0">
                <a:solidFill>
                  <a:srgbClr val="00AF50"/>
                </a:solidFill>
                <a:latin typeface="Times New Roman"/>
                <a:cs typeface="Times New Roman"/>
              </a:rPr>
              <a:t> </a:t>
            </a:r>
            <a:r>
              <a:rPr sz="3200" b="1" spc="-5" dirty="0">
                <a:solidFill>
                  <a:srgbClr val="00AF50"/>
                </a:solidFill>
                <a:latin typeface="Times New Roman"/>
                <a:cs typeface="Times New Roman"/>
              </a:rPr>
              <a:t>Process</a:t>
            </a:r>
            <a:endParaRPr sz="3200">
              <a:latin typeface="Times New Roman"/>
              <a:cs typeface="Times New Roman"/>
            </a:endParaRPr>
          </a:p>
        </p:txBody>
      </p:sp>
      <p:sp>
        <p:nvSpPr>
          <p:cNvPr id="3" name="object 3"/>
          <p:cNvSpPr txBox="1"/>
          <p:nvPr/>
        </p:nvSpPr>
        <p:spPr>
          <a:xfrm>
            <a:off x="547369" y="1499806"/>
            <a:ext cx="8077200" cy="3119755"/>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FC0"/>
                </a:solidFill>
                <a:latin typeface="Times New Roman"/>
                <a:cs typeface="Times New Roman"/>
              </a:rPr>
              <a:t>The</a:t>
            </a:r>
            <a:r>
              <a:rPr sz="2200" b="1" spc="65" dirty="0">
                <a:solidFill>
                  <a:srgbClr val="006FC0"/>
                </a:solidFill>
                <a:latin typeface="Times New Roman"/>
                <a:cs typeface="Times New Roman"/>
              </a:rPr>
              <a:t> </a:t>
            </a:r>
            <a:r>
              <a:rPr sz="2200" b="1" spc="-5" dirty="0">
                <a:solidFill>
                  <a:srgbClr val="006FC0"/>
                </a:solidFill>
                <a:latin typeface="Times New Roman"/>
                <a:cs typeface="Times New Roman"/>
              </a:rPr>
              <a:t>Scope</a:t>
            </a:r>
            <a:r>
              <a:rPr sz="2200" b="1" spc="10" dirty="0">
                <a:solidFill>
                  <a:srgbClr val="006FC0"/>
                </a:solidFill>
                <a:latin typeface="Times New Roman"/>
                <a:cs typeface="Times New Roman"/>
              </a:rPr>
              <a:t> </a:t>
            </a:r>
            <a:r>
              <a:rPr sz="2200" b="1" spc="-5" dirty="0">
                <a:solidFill>
                  <a:srgbClr val="006FC0"/>
                </a:solidFill>
                <a:latin typeface="Times New Roman"/>
                <a:cs typeface="Times New Roman"/>
              </a:rPr>
              <a:t>of</a:t>
            </a:r>
            <a:r>
              <a:rPr sz="2200" b="1" spc="15" dirty="0">
                <a:solidFill>
                  <a:srgbClr val="006FC0"/>
                </a:solidFill>
                <a:latin typeface="Times New Roman"/>
                <a:cs typeface="Times New Roman"/>
              </a:rPr>
              <a:t> </a:t>
            </a:r>
            <a:r>
              <a:rPr sz="2200" b="1" spc="-20" dirty="0">
                <a:solidFill>
                  <a:srgbClr val="006FC0"/>
                </a:solidFill>
                <a:latin typeface="Times New Roman"/>
                <a:cs typeface="Times New Roman"/>
              </a:rPr>
              <a:t>Business</a:t>
            </a:r>
            <a:r>
              <a:rPr sz="2200" b="1" spc="95" dirty="0">
                <a:solidFill>
                  <a:srgbClr val="006FC0"/>
                </a:solidFill>
                <a:latin typeface="Times New Roman"/>
                <a:cs typeface="Times New Roman"/>
              </a:rPr>
              <a:t> </a:t>
            </a:r>
            <a:r>
              <a:rPr sz="2200" b="1" spc="-10" dirty="0">
                <a:solidFill>
                  <a:srgbClr val="006FC0"/>
                </a:solidFill>
                <a:latin typeface="Times New Roman"/>
                <a:cs typeface="Times New Roman"/>
              </a:rPr>
              <a:t>Analytics</a:t>
            </a:r>
            <a:endParaRPr sz="2200">
              <a:latin typeface="Times New Roman"/>
              <a:cs typeface="Times New Roman"/>
            </a:endParaRPr>
          </a:p>
          <a:p>
            <a:pPr>
              <a:lnSpc>
                <a:spcPct val="100000"/>
              </a:lnSpc>
            </a:pPr>
            <a:endParaRPr sz="3100">
              <a:latin typeface="Times New Roman"/>
              <a:cs typeface="Times New Roman"/>
            </a:endParaRPr>
          </a:p>
          <a:p>
            <a:pPr marL="1111885" indent="-184785" algn="just">
              <a:lnSpc>
                <a:spcPct val="100000"/>
              </a:lnSpc>
              <a:buChar char="-"/>
              <a:tabLst>
                <a:tab pos="1112520" algn="l"/>
              </a:tabLst>
            </a:pPr>
            <a:r>
              <a:rPr sz="2200" spc="-5" dirty="0">
                <a:latin typeface="Times New Roman"/>
                <a:cs typeface="Times New Roman"/>
              </a:rPr>
              <a:t>Three</a:t>
            </a:r>
            <a:r>
              <a:rPr sz="2200" spc="125" dirty="0">
                <a:latin typeface="Times New Roman"/>
                <a:cs typeface="Times New Roman"/>
              </a:rPr>
              <a:t> </a:t>
            </a:r>
            <a:r>
              <a:rPr sz="2200" dirty="0">
                <a:latin typeface="Times New Roman"/>
                <a:cs typeface="Times New Roman"/>
              </a:rPr>
              <a:t>specific</a:t>
            </a:r>
            <a:r>
              <a:rPr sz="2200" spc="140" dirty="0">
                <a:latin typeface="Times New Roman"/>
                <a:cs typeface="Times New Roman"/>
              </a:rPr>
              <a:t> </a:t>
            </a:r>
            <a:r>
              <a:rPr sz="2200" spc="-5" dirty="0">
                <a:latin typeface="Times New Roman"/>
                <a:cs typeface="Times New Roman"/>
              </a:rPr>
              <a:t>analytics</a:t>
            </a:r>
            <a:r>
              <a:rPr sz="2200" spc="215" dirty="0">
                <a:latin typeface="Times New Roman"/>
                <a:cs typeface="Times New Roman"/>
              </a:rPr>
              <a:t> </a:t>
            </a:r>
            <a:r>
              <a:rPr sz="2200" spc="-5" dirty="0">
                <a:latin typeface="Times New Roman"/>
                <a:cs typeface="Times New Roman"/>
              </a:rPr>
              <a:t>targets</a:t>
            </a:r>
            <a:r>
              <a:rPr sz="2200" spc="155" dirty="0">
                <a:latin typeface="Times New Roman"/>
                <a:cs typeface="Times New Roman"/>
              </a:rPr>
              <a:t> </a:t>
            </a:r>
            <a:r>
              <a:rPr sz="2200" dirty="0">
                <a:latin typeface="Times New Roman"/>
                <a:cs typeface="Times New Roman"/>
              </a:rPr>
              <a:t>that</a:t>
            </a:r>
            <a:r>
              <a:rPr sz="2200" spc="140" dirty="0">
                <a:latin typeface="Times New Roman"/>
                <a:cs typeface="Times New Roman"/>
              </a:rPr>
              <a:t> </a:t>
            </a:r>
            <a:r>
              <a:rPr sz="2200" spc="-5" dirty="0">
                <a:latin typeface="Times New Roman"/>
                <a:cs typeface="Times New Roman"/>
              </a:rPr>
              <a:t>represent</a:t>
            </a:r>
            <a:r>
              <a:rPr sz="2200" spc="240" dirty="0">
                <a:latin typeface="Times New Roman"/>
                <a:cs typeface="Times New Roman"/>
              </a:rPr>
              <a:t> </a:t>
            </a:r>
            <a:r>
              <a:rPr sz="2200" spc="-10" dirty="0">
                <a:latin typeface="Times New Roman"/>
                <a:cs typeface="Times New Roman"/>
              </a:rPr>
              <a:t>different</a:t>
            </a:r>
            <a:r>
              <a:rPr sz="2200" spc="250" dirty="0">
                <a:latin typeface="Times New Roman"/>
                <a:cs typeface="Times New Roman"/>
              </a:rPr>
              <a:t> </a:t>
            </a:r>
            <a:r>
              <a:rPr sz="2200" spc="-10" dirty="0">
                <a:latin typeface="Times New Roman"/>
                <a:cs typeface="Times New Roman"/>
              </a:rPr>
              <a:t>levels</a:t>
            </a:r>
            <a:endParaRPr sz="2200">
              <a:latin typeface="Times New Roman"/>
              <a:cs typeface="Times New Roman"/>
            </a:endParaRPr>
          </a:p>
          <a:p>
            <a:pPr marL="1137285" algn="just">
              <a:lnSpc>
                <a:spcPct val="100000"/>
              </a:lnSpc>
              <a:spcBef>
                <a:spcPts val="465"/>
              </a:spcBef>
            </a:pPr>
            <a:r>
              <a:rPr sz="2200" spc="-25" dirty="0">
                <a:latin typeface="Times New Roman"/>
                <a:cs typeface="Times New Roman"/>
              </a:rPr>
              <a:t>of</a:t>
            </a:r>
            <a:r>
              <a:rPr sz="2200" spc="30" dirty="0">
                <a:latin typeface="Times New Roman"/>
                <a:cs typeface="Times New Roman"/>
              </a:rPr>
              <a:t> </a:t>
            </a:r>
            <a:r>
              <a:rPr sz="2200" spc="-30" dirty="0">
                <a:latin typeface="Times New Roman"/>
                <a:cs typeface="Times New Roman"/>
              </a:rPr>
              <a:t>change.</a:t>
            </a:r>
            <a:endParaRPr sz="2200">
              <a:latin typeface="Times New Roman"/>
              <a:cs typeface="Times New Roman"/>
            </a:endParaRPr>
          </a:p>
          <a:p>
            <a:pPr marL="1137285" marR="5080" indent="-210185" algn="just">
              <a:lnSpc>
                <a:spcPct val="117500"/>
              </a:lnSpc>
              <a:buChar char="-"/>
              <a:tabLst>
                <a:tab pos="1137920" algn="l"/>
              </a:tabLst>
            </a:pPr>
            <a:r>
              <a:rPr sz="2200" spc="-10" dirty="0">
                <a:latin typeface="Times New Roman"/>
                <a:cs typeface="Times New Roman"/>
              </a:rPr>
              <a:t>These </a:t>
            </a:r>
            <a:r>
              <a:rPr sz="2200" spc="-5" dirty="0">
                <a:latin typeface="Times New Roman"/>
                <a:cs typeface="Times New Roman"/>
              </a:rPr>
              <a:t>targets </a:t>
            </a:r>
            <a:r>
              <a:rPr sz="2200" spc="-15" dirty="0">
                <a:latin typeface="Times New Roman"/>
                <a:cs typeface="Times New Roman"/>
              </a:rPr>
              <a:t>differ </a:t>
            </a:r>
            <a:r>
              <a:rPr sz="2200" spc="15" dirty="0">
                <a:latin typeface="Times New Roman"/>
                <a:cs typeface="Times New Roman"/>
              </a:rPr>
              <a:t>in </a:t>
            </a:r>
            <a:r>
              <a:rPr sz="2200" spc="-10" dirty="0">
                <a:latin typeface="Times New Roman"/>
                <a:cs typeface="Times New Roman"/>
              </a:rPr>
              <a:t>terms </a:t>
            </a:r>
            <a:r>
              <a:rPr sz="2200" dirty="0">
                <a:latin typeface="Times New Roman"/>
                <a:cs typeface="Times New Roman"/>
              </a:rPr>
              <a:t>of </a:t>
            </a:r>
            <a:r>
              <a:rPr sz="2200" spc="-5" dirty="0">
                <a:latin typeface="Times New Roman"/>
                <a:cs typeface="Times New Roman"/>
              </a:rPr>
              <a:t>their focus; scope; </a:t>
            </a:r>
            <a:r>
              <a:rPr sz="2200" spc="5" dirty="0">
                <a:latin typeface="Times New Roman"/>
                <a:cs typeface="Times New Roman"/>
              </a:rPr>
              <a:t>level </a:t>
            </a:r>
            <a:r>
              <a:rPr sz="2200" spc="-50" dirty="0">
                <a:latin typeface="Times New Roman"/>
                <a:cs typeface="Times New Roman"/>
              </a:rPr>
              <a:t>of </a:t>
            </a:r>
            <a:r>
              <a:rPr sz="2200" spc="-45" dirty="0">
                <a:latin typeface="Times New Roman"/>
                <a:cs typeface="Times New Roman"/>
              </a:rPr>
              <a:t> </a:t>
            </a:r>
            <a:r>
              <a:rPr sz="2200" spc="-10" dirty="0">
                <a:latin typeface="Times New Roman"/>
                <a:cs typeface="Times New Roman"/>
              </a:rPr>
              <a:t>sponsorship, </a:t>
            </a:r>
            <a:r>
              <a:rPr sz="2200" spc="-5" dirty="0">
                <a:latin typeface="Times New Roman"/>
                <a:cs typeface="Times New Roman"/>
              </a:rPr>
              <a:t>commitment, </a:t>
            </a:r>
            <a:r>
              <a:rPr sz="2200" spc="5" dirty="0">
                <a:latin typeface="Times New Roman"/>
                <a:cs typeface="Times New Roman"/>
              </a:rPr>
              <a:t>and required </a:t>
            </a:r>
            <a:r>
              <a:rPr sz="2200" spc="-5" dirty="0">
                <a:latin typeface="Times New Roman"/>
                <a:cs typeface="Times New Roman"/>
              </a:rPr>
              <a:t>resources; </a:t>
            </a:r>
            <a:r>
              <a:rPr sz="2200" dirty="0">
                <a:latin typeface="Times New Roman"/>
                <a:cs typeface="Times New Roman"/>
              </a:rPr>
              <a:t>technical </a:t>
            </a:r>
            <a:r>
              <a:rPr sz="2200" spc="5" dirty="0">
                <a:latin typeface="Times New Roman"/>
                <a:cs typeface="Times New Roman"/>
              </a:rPr>
              <a:t> </a:t>
            </a:r>
            <a:r>
              <a:rPr sz="2200" spc="-5" dirty="0">
                <a:latin typeface="Times New Roman"/>
                <a:cs typeface="Times New Roman"/>
              </a:rPr>
              <a:t>architecture; </a:t>
            </a:r>
            <a:r>
              <a:rPr sz="2200" spc="-10" dirty="0">
                <a:latin typeface="Times New Roman"/>
                <a:cs typeface="Times New Roman"/>
              </a:rPr>
              <a:t>impact </a:t>
            </a:r>
            <a:r>
              <a:rPr sz="2200" spc="-5" dirty="0">
                <a:latin typeface="Times New Roman"/>
                <a:cs typeface="Times New Roman"/>
              </a:rPr>
              <a:t>on </a:t>
            </a:r>
            <a:r>
              <a:rPr sz="2200" spc="-10" dirty="0">
                <a:latin typeface="Times New Roman"/>
                <a:cs typeface="Times New Roman"/>
              </a:rPr>
              <a:t>personnel </a:t>
            </a:r>
            <a:r>
              <a:rPr sz="2200" spc="5" dirty="0">
                <a:latin typeface="Times New Roman"/>
                <a:cs typeface="Times New Roman"/>
              </a:rPr>
              <a:t>and </a:t>
            </a:r>
            <a:r>
              <a:rPr sz="2200" spc="-10" dirty="0">
                <a:latin typeface="Times New Roman"/>
                <a:cs typeface="Times New Roman"/>
              </a:rPr>
              <a:t>business </a:t>
            </a:r>
            <a:r>
              <a:rPr sz="2200" spc="-5" dirty="0">
                <a:latin typeface="Times New Roman"/>
                <a:cs typeface="Times New Roman"/>
              </a:rPr>
              <a:t>processes; </a:t>
            </a:r>
            <a:r>
              <a:rPr sz="2200" spc="5" dirty="0">
                <a:latin typeface="Times New Roman"/>
                <a:cs typeface="Times New Roman"/>
              </a:rPr>
              <a:t>and </a:t>
            </a:r>
            <a:r>
              <a:rPr sz="2200" spc="-535" dirty="0">
                <a:latin typeface="Times New Roman"/>
                <a:cs typeface="Times New Roman"/>
              </a:rPr>
              <a:t> </a:t>
            </a:r>
            <a:r>
              <a:rPr sz="2200" spc="-20" dirty="0">
                <a:latin typeface="Times New Roman"/>
                <a:cs typeface="Times New Roman"/>
              </a:rPr>
              <a:t>benefits.</a:t>
            </a:r>
            <a:endParaRPr sz="220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43623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0"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0" dirty="0">
                <a:solidFill>
                  <a:srgbClr val="00AF50"/>
                </a:solidFill>
                <a:latin typeface="Times New Roman"/>
                <a:cs typeface="Times New Roman"/>
              </a:rPr>
              <a:t> </a:t>
            </a:r>
            <a:r>
              <a:rPr sz="3200" b="1" spc="-5" dirty="0">
                <a:solidFill>
                  <a:srgbClr val="00AF50"/>
                </a:solidFill>
                <a:latin typeface="Times New Roman"/>
                <a:cs typeface="Times New Roman"/>
              </a:rPr>
              <a:t>Process</a:t>
            </a:r>
            <a:endParaRPr sz="3200">
              <a:latin typeface="Times New Roman"/>
              <a:cs typeface="Times New Roman"/>
            </a:endParaRPr>
          </a:p>
        </p:txBody>
      </p:sp>
      <p:sp>
        <p:nvSpPr>
          <p:cNvPr id="3" name="object 3"/>
          <p:cNvSpPr txBox="1"/>
          <p:nvPr/>
        </p:nvSpPr>
        <p:spPr>
          <a:xfrm>
            <a:off x="547369" y="1499806"/>
            <a:ext cx="8081645" cy="3514090"/>
          </a:xfrm>
          <a:prstGeom prst="rect">
            <a:avLst/>
          </a:prstGeom>
        </p:spPr>
        <p:txBody>
          <a:bodyPr vert="horz" wrap="square" lIns="0" tIns="12700" rIns="0" bIns="0" rtlCol="0">
            <a:spAutoFit/>
          </a:bodyPr>
          <a:lstStyle/>
          <a:p>
            <a:pPr marL="12700">
              <a:lnSpc>
                <a:spcPct val="100000"/>
              </a:lnSpc>
              <a:spcBef>
                <a:spcPts val="100"/>
              </a:spcBef>
            </a:pPr>
            <a:r>
              <a:rPr sz="2200" b="1" spc="-35" dirty="0">
                <a:solidFill>
                  <a:srgbClr val="006FC0"/>
                </a:solidFill>
                <a:latin typeface="Times New Roman"/>
                <a:cs typeface="Times New Roman"/>
              </a:rPr>
              <a:t>The</a:t>
            </a:r>
            <a:r>
              <a:rPr sz="2200" b="1" spc="65" dirty="0">
                <a:solidFill>
                  <a:srgbClr val="006FC0"/>
                </a:solidFill>
                <a:latin typeface="Times New Roman"/>
                <a:cs typeface="Times New Roman"/>
              </a:rPr>
              <a:t> </a:t>
            </a:r>
            <a:r>
              <a:rPr sz="2200" b="1" spc="-5" dirty="0">
                <a:solidFill>
                  <a:srgbClr val="006FC0"/>
                </a:solidFill>
                <a:latin typeface="Times New Roman"/>
                <a:cs typeface="Times New Roman"/>
              </a:rPr>
              <a:t>Scope</a:t>
            </a:r>
            <a:r>
              <a:rPr sz="2200" b="1" spc="10" dirty="0">
                <a:solidFill>
                  <a:srgbClr val="006FC0"/>
                </a:solidFill>
                <a:latin typeface="Times New Roman"/>
                <a:cs typeface="Times New Roman"/>
              </a:rPr>
              <a:t> </a:t>
            </a:r>
            <a:r>
              <a:rPr sz="2200" b="1" spc="-5" dirty="0">
                <a:solidFill>
                  <a:srgbClr val="006FC0"/>
                </a:solidFill>
                <a:latin typeface="Times New Roman"/>
                <a:cs typeface="Times New Roman"/>
              </a:rPr>
              <a:t>of</a:t>
            </a:r>
            <a:r>
              <a:rPr sz="2200" b="1" spc="15" dirty="0">
                <a:solidFill>
                  <a:srgbClr val="006FC0"/>
                </a:solidFill>
                <a:latin typeface="Times New Roman"/>
                <a:cs typeface="Times New Roman"/>
              </a:rPr>
              <a:t> </a:t>
            </a:r>
            <a:r>
              <a:rPr sz="2200" b="1" spc="-20" dirty="0">
                <a:solidFill>
                  <a:srgbClr val="006FC0"/>
                </a:solidFill>
                <a:latin typeface="Times New Roman"/>
                <a:cs typeface="Times New Roman"/>
              </a:rPr>
              <a:t>Business</a:t>
            </a:r>
            <a:r>
              <a:rPr sz="2200" b="1" spc="95" dirty="0">
                <a:solidFill>
                  <a:srgbClr val="006FC0"/>
                </a:solidFill>
                <a:latin typeface="Times New Roman"/>
                <a:cs typeface="Times New Roman"/>
              </a:rPr>
              <a:t> </a:t>
            </a:r>
            <a:r>
              <a:rPr sz="2200" b="1" spc="-10" dirty="0">
                <a:solidFill>
                  <a:srgbClr val="006FC0"/>
                </a:solidFill>
                <a:latin typeface="Times New Roman"/>
                <a:cs typeface="Times New Roman"/>
              </a:rPr>
              <a:t>Analytics</a:t>
            </a:r>
            <a:endParaRPr sz="2200">
              <a:latin typeface="Times New Roman"/>
              <a:cs typeface="Times New Roman"/>
            </a:endParaRPr>
          </a:p>
          <a:p>
            <a:pPr>
              <a:lnSpc>
                <a:spcPct val="100000"/>
              </a:lnSpc>
            </a:pPr>
            <a:endParaRPr sz="3100">
              <a:latin typeface="Times New Roman"/>
              <a:cs typeface="Times New Roman"/>
            </a:endParaRPr>
          </a:p>
          <a:p>
            <a:pPr marL="469900" indent="-457834">
              <a:lnSpc>
                <a:spcPct val="100000"/>
              </a:lnSpc>
              <a:buClr>
                <a:srgbClr val="000000"/>
              </a:buClr>
              <a:buAutoNum type="arabicPeriod"/>
              <a:tabLst>
                <a:tab pos="469900" algn="l"/>
                <a:tab pos="470534" algn="l"/>
                <a:tab pos="1169035" algn="l"/>
                <a:tab pos="2973705" algn="l"/>
                <a:tab pos="3443604" algn="l"/>
                <a:tab pos="4174490" algn="l"/>
                <a:tab pos="4676140" algn="l"/>
                <a:tab pos="5057775" algn="l"/>
                <a:tab pos="5788660" algn="l"/>
                <a:tab pos="6944995" algn="l"/>
              </a:tabLst>
            </a:pPr>
            <a:r>
              <a:rPr sz="2200" b="1" spc="-15" dirty="0">
                <a:solidFill>
                  <a:srgbClr val="C00000"/>
                </a:solidFill>
                <a:latin typeface="Times New Roman"/>
                <a:cs typeface="Times New Roman"/>
              </a:rPr>
              <a:t>The	</a:t>
            </a:r>
            <a:r>
              <a:rPr sz="2200" b="1" spc="-5" dirty="0">
                <a:solidFill>
                  <a:srgbClr val="C00000"/>
                </a:solidFill>
                <a:latin typeface="Times New Roman"/>
                <a:cs typeface="Times New Roman"/>
              </a:rPr>
              <a:t>Development	of	</a:t>
            </a:r>
            <a:r>
              <a:rPr sz="2200" b="1" spc="-15" dirty="0">
                <a:solidFill>
                  <a:srgbClr val="C00000"/>
                </a:solidFill>
                <a:latin typeface="Times New Roman"/>
                <a:cs typeface="Times New Roman"/>
              </a:rPr>
              <a:t>One	</a:t>
            </a:r>
            <a:r>
              <a:rPr sz="2200" b="1" spc="-5" dirty="0">
                <a:solidFill>
                  <a:srgbClr val="C00000"/>
                </a:solidFill>
                <a:latin typeface="Times New Roman"/>
                <a:cs typeface="Times New Roman"/>
              </a:rPr>
              <a:t>or	</a:t>
            </a:r>
            <a:r>
              <a:rPr sz="2200" b="1" dirty="0">
                <a:solidFill>
                  <a:srgbClr val="C00000"/>
                </a:solidFill>
                <a:latin typeface="Times New Roman"/>
                <a:cs typeface="Times New Roman"/>
              </a:rPr>
              <a:t>a	</a:t>
            </a:r>
            <a:r>
              <a:rPr sz="2200" b="1" spc="5" dirty="0">
                <a:solidFill>
                  <a:srgbClr val="C00000"/>
                </a:solidFill>
                <a:latin typeface="Times New Roman"/>
                <a:cs typeface="Times New Roman"/>
              </a:rPr>
              <a:t>Few	Related	</a:t>
            </a:r>
            <a:r>
              <a:rPr sz="2200" b="1" spc="-5" dirty="0">
                <a:solidFill>
                  <a:srgbClr val="C00000"/>
                </a:solidFill>
                <a:latin typeface="Times New Roman"/>
                <a:cs typeface="Times New Roman"/>
              </a:rPr>
              <a:t>Analytics</a:t>
            </a:r>
            <a:endParaRPr sz="2200">
              <a:latin typeface="Times New Roman"/>
              <a:cs typeface="Times New Roman"/>
            </a:endParaRPr>
          </a:p>
          <a:p>
            <a:pPr marL="469900">
              <a:lnSpc>
                <a:spcPct val="100000"/>
              </a:lnSpc>
              <a:spcBef>
                <a:spcPts val="465"/>
              </a:spcBef>
            </a:pPr>
            <a:r>
              <a:rPr sz="2200" b="1" spc="-10" dirty="0">
                <a:solidFill>
                  <a:srgbClr val="C00000"/>
                </a:solidFill>
                <a:latin typeface="Times New Roman"/>
                <a:cs typeface="Times New Roman"/>
              </a:rPr>
              <a:t>Applications.:</a:t>
            </a:r>
            <a:endParaRPr sz="2200">
              <a:latin typeface="Times New Roman"/>
              <a:cs typeface="Times New Roman"/>
            </a:endParaRPr>
          </a:p>
          <a:p>
            <a:pPr marL="1130935" lvl="1" indent="-203835">
              <a:lnSpc>
                <a:spcPct val="100000"/>
              </a:lnSpc>
              <a:spcBef>
                <a:spcPts val="465"/>
              </a:spcBef>
              <a:buChar char="-"/>
              <a:tabLst>
                <a:tab pos="1131570" algn="l"/>
              </a:tabLst>
            </a:pPr>
            <a:r>
              <a:rPr sz="2200" spc="-15" dirty="0">
                <a:latin typeface="Times New Roman"/>
                <a:cs typeface="Times New Roman"/>
              </a:rPr>
              <a:t>For</a:t>
            </a:r>
            <a:r>
              <a:rPr sz="2200" spc="315" dirty="0">
                <a:latin typeface="Times New Roman"/>
                <a:cs typeface="Times New Roman"/>
              </a:rPr>
              <a:t> </a:t>
            </a:r>
            <a:r>
              <a:rPr sz="2200" dirty="0">
                <a:latin typeface="Times New Roman"/>
                <a:cs typeface="Times New Roman"/>
              </a:rPr>
              <a:t>a</a:t>
            </a:r>
            <a:r>
              <a:rPr sz="2200" spc="370" dirty="0">
                <a:latin typeface="Times New Roman"/>
                <a:cs typeface="Times New Roman"/>
              </a:rPr>
              <a:t> </a:t>
            </a:r>
            <a:r>
              <a:rPr sz="2200" spc="-5" dirty="0">
                <a:latin typeface="Times New Roman"/>
                <a:cs typeface="Times New Roman"/>
              </a:rPr>
              <a:t>departmental</a:t>
            </a:r>
            <a:r>
              <a:rPr sz="2200" spc="355" dirty="0">
                <a:latin typeface="Times New Roman"/>
                <a:cs typeface="Times New Roman"/>
              </a:rPr>
              <a:t> </a:t>
            </a:r>
            <a:r>
              <a:rPr sz="2200" spc="-15" dirty="0">
                <a:latin typeface="Times New Roman"/>
                <a:cs typeface="Times New Roman"/>
              </a:rPr>
              <a:t>need,</a:t>
            </a:r>
            <a:r>
              <a:rPr sz="2200" spc="305" dirty="0">
                <a:latin typeface="Times New Roman"/>
                <a:cs typeface="Times New Roman"/>
              </a:rPr>
              <a:t> </a:t>
            </a:r>
            <a:r>
              <a:rPr sz="2200" spc="10" dirty="0">
                <a:latin typeface="Times New Roman"/>
                <a:cs typeface="Times New Roman"/>
              </a:rPr>
              <a:t>such</a:t>
            </a:r>
            <a:r>
              <a:rPr sz="2200" spc="254" dirty="0">
                <a:latin typeface="Times New Roman"/>
                <a:cs typeface="Times New Roman"/>
              </a:rPr>
              <a:t> </a:t>
            </a:r>
            <a:r>
              <a:rPr sz="2200" spc="10" dirty="0">
                <a:latin typeface="Times New Roman"/>
                <a:cs typeface="Times New Roman"/>
              </a:rPr>
              <a:t>as</a:t>
            </a:r>
            <a:r>
              <a:rPr sz="2200" spc="340" dirty="0">
                <a:latin typeface="Times New Roman"/>
                <a:cs typeface="Times New Roman"/>
              </a:rPr>
              <a:t> </a:t>
            </a:r>
            <a:r>
              <a:rPr sz="2200" spc="-5" dirty="0">
                <a:latin typeface="Times New Roman"/>
                <a:cs typeface="Times New Roman"/>
              </a:rPr>
              <a:t>campaign</a:t>
            </a:r>
            <a:r>
              <a:rPr sz="2200" spc="360" dirty="0">
                <a:latin typeface="Times New Roman"/>
                <a:cs typeface="Times New Roman"/>
              </a:rPr>
              <a:t> </a:t>
            </a:r>
            <a:r>
              <a:rPr sz="2200" spc="-10" dirty="0">
                <a:latin typeface="Times New Roman"/>
                <a:cs typeface="Times New Roman"/>
              </a:rPr>
              <a:t>management</a:t>
            </a:r>
            <a:r>
              <a:rPr sz="2200" spc="305" dirty="0">
                <a:latin typeface="Times New Roman"/>
                <a:cs typeface="Times New Roman"/>
              </a:rPr>
              <a:t> </a:t>
            </a:r>
            <a:r>
              <a:rPr sz="2200" spc="35" dirty="0">
                <a:latin typeface="Times New Roman"/>
                <a:cs typeface="Times New Roman"/>
              </a:rPr>
              <a:t>in</a:t>
            </a:r>
            <a:endParaRPr sz="2200">
              <a:latin typeface="Times New Roman"/>
              <a:cs typeface="Times New Roman"/>
            </a:endParaRPr>
          </a:p>
          <a:p>
            <a:pPr marL="1137285">
              <a:lnSpc>
                <a:spcPct val="100000"/>
              </a:lnSpc>
              <a:spcBef>
                <a:spcPts val="459"/>
              </a:spcBef>
            </a:pPr>
            <a:r>
              <a:rPr sz="2200" spc="-25" dirty="0">
                <a:latin typeface="Times New Roman"/>
                <a:cs typeface="Times New Roman"/>
              </a:rPr>
              <a:t>marketing.</a:t>
            </a:r>
            <a:endParaRPr sz="2200">
              <a:latin typeface="Times New Roman"/>
              <a:cs typeface="Times New Roman"/>
            </a:endParaRPr>
          </a:p>
          <a:p>
            <a:pPr marL="1092835" lvl="1" indent="-165735">
              <a:lnSpc>
                <a:spcPct val="100000"/>
              </a:lnSpc>
              <a:spcBef>
                <a:spcPts val="465"/>
              </a:spcBef>
              <a:buChar char="-"/>
              <a:tabLst>
                <a:tab pos="1093470" algn="l"/>
              </a:tabLst>
            </a:pPr>
            <a:r>
              <a:rPr sz="2200" spc="-15" dirty="0">
                <a:latin typeface="Times New Roman"/>
                <a:cs typeface="Times New Roman"/>
              </a:rPr>
              <a:t>Organizations</a:t>
            </a:r>
            <a:r>
              <a:rPr sz="2200" spc="160" dirty="0">
                <a:latin typeface="Times New Roman"/>
                <a:cs typeface="Times New Roman"/>
              </a:rPr>
              <a:t> </a:t>
            </a:r>
            <a:r>
              <a:rPr sz="2200" spc="-20" dirty="0">
                <a:latin typeface="Times New Roman"/>
                <a:cs typeface="Times New Roman"/>
              </a:rPr>
              <a:t>usually</a:t>
            </a:r>
            <a:r>
              <a:rPr sz="2200" spc="110" dirty="0">
                <a:latin typeface="Times New Roman"/>
                <a:cs typeface="Times New Roman"/>
              </a:rPr>
              <a:t> </a:t>
            </a:r>
            <a:r>
              <a:rPr sz="2200" spc="-10" dirty="0">
                <a:latin typeface="Times New Roman"/>
                <a:cs typeface="Times New Roman"/>
              </a:rPr>
              <a:t>create</a:t>
            </a:r>
            <a:r>
              <a:rPr sz="2200" spc="30" dirty="0">
                <a:latin typeface="Times New Roman"/>
                <a:cs typeface="Times New Roman"/>
              </a:rPr>
              <a:t> </a:t>
            </a:r>
            <a:r>
              <a:rPr sz="2200" dirty="0">
                <a:latin typeface="Times New Roman"/>
                <a:cs typeface="Times New Roman"/>
              </a:rPr>
              <a:t>a</a:t>
            </a:r>
            <a:r>
              <a:rPr sz="2200" spc="-25" dirty="0">
                <a:latin typeface="Times New Roman"/>
                <a:cs typeface="Times New Roman"/>
              </a:rPr>
              <a:t> </a:t>
            </a:r>
            <a:r>
              <a:rPr sz="2200" spc="-15" dirty="0">
                <a:latin typeface="Times New Roman"/>
                <a:cs typeface="Times New Roman"/>
              </a:rPr>
              <a:t>data</a:t>
            </a:r>
            <a:r>
              <a:rPr sz="2200" spc="25" dirty="0">
                <a:latin typeface="Times New Roman"/>
                <a:cs typeface="Times New Roman"/>
              </a:rPr>
              <a:t> </a:t>
            </a:r>
            <a:r>
              <a:rPr sz="2200" spc="-20" dirty="0">
                <a:latin typeface="Times New Roman"/>
                <a:cs typeface="Times New Roman"/>
              </a:rPr>
              <a:t>mart</a:t>
            </a:r>
            <a:r>
              <a:rPr sz="2200" spc="90" dirty="0">
                <a:latin typeface="Times New Roman"/>
                <a:cs typeface="Times New Roman"/>
              </a:rPr>
              <a:t> </a:t>
            </a:r>
            <a:r>
              <a:rPr sz="2200" spc="-10" dirty="0">
                <a:latin typeface="Times New Roman"/>
                <a:cs typeface="Times New Roman"/>
              </a:rPr>
              <a:t>to</a:t>
            </a:r>
            <a:r>
              <a:rPr sz="2200" spc="5" dirty="0">
                <a:latin typeface="Times New Roman"/>
                <a:cs typeface="Times New Roman"/>
              </a:rPr>
              <a:t> </a:t>
            </a:r>
            <a:r>
              <a:rPr sz="2200" spc="-15" dirty="0">
                <a:latin typeface="Times New Roman"/>
                <a:cs typeface="Times New Roman"/>
              </a:rPr>
              <a:t>store</a:t>
            </a:r>
            <a:r>
              <a:rPr sz="2200" spc="75" dirty="0">
                <a:latin typeface="Times New Roman"/>
                <a:cs typeface="Times New Roman"/>
              </a:rPr>
              <a:t> </a:t>
            </a:r>
            <a:r>
              <a:rPr sz="2200" spc="-25" dirty="0">
                <a:latin typeface="Times New Roman"/>
                <a:cs typeface="Times New Roman"/>
              </a:rPr>
              <a:t>the</a:t>
            </a:r>
            <a:r>
              <a:rPr sz="2200" spc="75" dirty="0">
                <a:latin typeface="Times New Roman"/>
                <a:cs typeface="Times New Roman"/>
              </a:rPr>
              <a:t> </a:t>
            </a:r>
            <a:r>
              <a:rPr sz="2200" spc="-5" dirty="0">
                <a:latin typeface="Times New Roman"/>
                <a:cs typeface="Times New Roman"/>
              </a:rPr>
              <a:t>data.</a:t>
            </a:r>
            <a:endParaRPr sz="2200">
              <a:latin typeface="Times New Roman"/>
              <a:cs typeface="Times New Roman"/>
            </a:endParaRPr>
          </a:p>
          <a:p>
            <a:pPr marL="1137285" marR="6350" lvl="1" indent="-210185">
              <a:lnSpc>
                <a:spcPct val="117500"/>
              </a:lnSpc>
              <a:buChar char="-"/>
              <a:tabLst>
                <a:tab pos="1093470" algn="l"/>
              </a:tabLst>
            </a:pPr>
            <a:r>
              <a:rPr sz="2200" dirty="0">
                <a:latin typeface="Times New Roman"/>
                <a:cs typeface="Times New Roman"/>
              </a:rPr>
              <a:t>Care</a:t>
            </a:r>
            <a:r>
              <a:rPr sz="2200" spc="-25" dirty="0">
                <a:latin typeface="Times New Roman"/>
                <a:cs typeface="Times New Roman"/>
              </a:rPr>
              <a:t> </a:t>
            </a:r>
            <a:r>
              <a:rPr sz="2200" spc="-10" dirty="0">
                <a:latin typeface="Times New Roman"/>
                <a:cs typeface="Times New Roman"/>
              </a:rPr>
              <a:t>to</a:t>
            </a:r>
            <a:r>
              <a:rPr sz="2200" spc="-55" dirty="0">
                <a:latin typeface="Times New Roman"/>
                <a:cs typeface="Times New Roman"/>
              </a:rPr>
              <a:t> </a:t>
            </a:r>
            <a:r>
              <a:rPr sz="2200" spc="25" dirty="0">
                <a:latin typeface="Times New Roman"/>
                <a:cs typeface="Times New Roman"/>
              </a:rPr>
              <a:t>be</a:t>
            </a:r>
            <a:r>
              <a:rPr sz="2200" spc="-30" dirty="0">
                <a:latin typeface="Times New Roman"/>
                <a:cs typeface="Times New Roman"/>
              </a:rPr>
              <a:t> </a:t>
            </a:r>
            <a:r>
              <a:rPr sz="2200" spc="5" dirty="0">
                <a:latin typeface="Times New Roman"/>
                <a:cs typeface="Times New Roman"/>
              </a:rPr>
              <a:t>taken</a:t>
            </a:r>
            <a:r>
              <a:rPr sz="2200" spc="-40" dirty="0">
                <a:latin typeface="Times New Roman"/>
                <a:cs typeface="Times New Roman"/>
              </a:rPr>
              <a:t> </a:t>
            </a:r>
            <a:r>
              <a:rPr sz="2200" spc="20" dirty="0">
                <a:latin typeface="Times New Roman"/>
                <a:cs typeface="Times New Roman"/>
              </a:rPr>
              <a:t>so</a:t>
            </a:r>
            <a:r>
              <a:rPr sz="2200" spc="-5" dirty="0">
                <a:latin typeface="Times New Roman"/>
                <a:cs typeface="Times New Roman"/>
              </a:rPr>
              <a:t> </a:t>
            </a:r>
            <a:r>
              <a:rPr sz="2200" dirty="0">
                <a:latin typeface="Times New Roman"/>
                <a:cs typeface="Times New Roman"/>
              </a:rPr>
              <a:t>that</a:t>
            </a:r>
            <a:r>
              <a:rPr sz="2200" spc="-10" dirty="0">
                <a:latin typeface="Times New Roman"/>
                <a:cs typeface="Times New Roman"/>
              </a:rPr>
              <a:t> </a:t>
            </a:r>
            <a:r>
              <a:rPr sz="2200" spc="-5" dirty="0">
                <a:latin typeface="Times New Roman"/>
                <a:cs typeface="Times New Roman"/>
              </a:rPr>
              <a:t>the</a:t>
            </a:r>
            <a:r>
              <a:rPr sz="2200" spc="25" dirty="0">
                <a:latin typeface="Times New Roman"/>
                <a:cs typeface="Times New Roman"/>
              </a:rPr>
              <a:t> </a:t>
            </a:r>
            <a:r>
              <a:rPr sz="2200" spc="-15" dirty="0">
                <a:latin typeface="Times New Roman"/>
                <a:cs typeface="Times New Roman"/>
              </a:rPr>
              <a:t>data</a:t>
            </a:r>
            <a:r>
              <a:rPr sz="2200" spc="75" dirty="0">
                <a:latin typeface="Times New Roman"/>
                <a:cs typeface="Times New Roman"/>
              </a:rPr>
              <a:t> </a:t>
            </a:r>
            <a:r>
              <a:rPr sz="2200" spc="-10" dirty="0">
                <a:latin typeface="Times New Roman"/>
                <a:cs typeface="Times New Roman"/>
              </a:rPr>
              <a:t>mart</a:t>
            </a:r>
            <a:r>
              <a:rPr sz="2200" spc="40" dirty="0">
                <a:latin typeface="Times New Roman"/>
                <a:cs typeface="Times New Roman"/>
              </a:rPr>
              <a:t> </a:t>
            </a:r>
            <a:r>
              <a:rPr sz="2200" spc="-25" dirty="0">
                <a:latin typeface="Times New Roman"/>
                <a:cs typeface="Times New Roman"/>
              </a:rPr>
              <a:t>does</a:t>
            </a:r>
            <a:r>
              <a:rPr sz="2200" spc="45" dirty="0">
                <a:latin typeface="Times New Roman"/>
                <a:cs typeface="Times New Roman"/>
              </a:rPr>
              <a:t> </a:t>
            </a:r>
            <a:r>
              <a:rPr sz="2200" spc="-5" dirty="0">
                <a:latin typeface="Times New Roman"/>
                <a:cs typeface="Times New Roman"/>
              </a:rPr>
              <a:t>not become</a:t>
            </a:r>
            <a:r>
              <a:rPr sz="2200" spc="30" dirty="0">
                <a:latin typeface="Times New Roman"/>
                <a:cs typeface="Times New Roman"/>
              </a:rPr>
              <a:t> </a:t>
            </a:r>
            <a:r>
              <a:rPr sz="2200" dirty="0">
                <a:latin typeface="Times New Roman"/>
                <a:cs typeface="Times New Roman"/>
              </a:rPr>
              <a:t>a</a:t>
            </a:r>
            <a:r>
              <a:rPr sz="2200" spc="20" dirty="0">
                <a:latin typeface="Times New Roman"/>
                <a:cs typeface="Times New Roman"/>
              </a:rPr>
              <a:t> </a:t>
            </a:r>
            <a:r>
              <a:rPr sz="2200" spc="5" dirty="0">
                <a:latin typeface="Times New Roman"/>
                <a:cs typeface="Times New Roman"/>
              </a:rPr>
              <a:t>“data </a:t>
            </a:r>
            <a:r>
              <a:rPr sz="2200" spc="-535" dirty="0">
                <a:latin typeface="Times New Roman"/>
                <a:cs typeface="Times New Roman"/>
              </a:rPr>
              <a:t> </a:t>
            </a:r>
            <a:r>
              <a:rPr sz="2200" spc="-15" dirty="0">
                <a:latin typeface="Times New Roman"/>
                <a:cs typeface="Times New Roman"/>
              </a:rPr>
              <a:t>silo”.</a:t>
            </a:r>
            <a:endParaRPr sz="220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43623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0"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0" dirty="0">
                <a:solidFill>
                  <a:srgbClr val="00AF50"/>
                </a:solidFill>
                <a:latin typeface="Times New Roman"/>
                <a:cs typeface="Times New Roman"/>
              </a:rPr>
              <a:t> </a:t>
            </a:r>
            <a:r>
              <a:rPr sz="3200" b="1" spc="-5" dirty="0">
                <a:solidFill>
                  <a:srgbClr val="00AF50"/>
                </a:solidFill>
                <a:latin typeface="Times New Roman"/>
                <a:cs typeface="Times New Roman"/>
              </a:rPr>
              <a:t>Process</a:t>
            </a:r>
            <a:endParaRPr sz="32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104891" rIns="0" bIns="0" rtlCol="0">
            <a:spAutoFit/>
          </a:bodyPr>
          <a:lstStyle/>
          <a:p>
            <a:pPr marL="39370">
              <a:lnSpc>
                <a:spcPct val="100000"/>
              </a:lnSpc>
              <a:spcBef>
                <a:spcPts val="100"/>
              </a:spcBef>
            </a:pPr>
            <a:r>
              <a:rPr spc="-35" dirty="0">
                <a:solidFill>
                  <a:srgbClr val="006FC0"/>
                </a:solidFill>
              </a:rPr>
              <a:t>The</a:t>
            </a:r>
            <a:r>
              <a:rPr spc="65" dirty="0">
                <a:solidFill>
                  <a:srgbClr val="006FC0"/>
                </a:solidFill>
              </a:rPr>
              <a:t> </a:t>
            </a:r>
            <a:r>
              <a:rPr spc="-5" dirty="0">
                <a:solidFill>
                  <a:srgbClr val="006FC0"/>
                </a:solidFill>
              </a:rPr>
              <a:t>Scope</a:t>
            </a:r>
            <a:r>
              <a:rPr spc="10" dirty="0">
                <a:solidFill>
                  <a:srgbClr val="006FC0"/>
                </a:solidFill>
              </a:rPr>
              <a:t> </a:t>
            </a:r>
            <a:r>
              <a:rPr spc="-5" dirty="0">
                <a:solidFill>
                  <a:srgbClr val="006FC0"/>
                </a:solidFill>
              </a:rPr>
              <a:t>of</a:t>
            </a:r>
            <a:r>
              <a:rPr spc="15" dirty="0">
                <a:solidFill>
                  <a:srgbClr val="006FC0"/>
                </a:solidFill>
              </a:rPr>
              <a:t> </a:t>
            </a:r>
            <a:r>
              <a:rPr spc="-20" dirty="0">
                <a:solidFill>
                  <a:srgbClr val="006FC0"/>
                </a:solidFill>
              </a:rPr>
              <a:t>Business</a:t>
            </a:r>
            <a:r>
              <a:rPr spc="95" dirty="0">
                <a:solidFill>
                  <a:srgbClr val="006FC0"/>
                </a:solidFill>
              </a:rPr>
              <a:t> </a:t>
            </a:r>
            <a:r>
              <a:rPr spc="-10" dirty="0">
                <a:solidFill>
                  <a:srgbClr val="006FC0"/>
                </a:solidFill>
              </a:rPr>
              <a:t>Analytics</a:t>
            </a:r>
          </a:p>
          <a:p>
            <a:pPr marL="26670">
              <a:lnSpc>
                <a:spcPct val="100000"/>
              </a:lnSpc>
            </a:pPr>
            <a:endParaRPr sz="3100"/>
          </a:p>
          <a:p>
            <a:pPr marL="496570" indent="-457834">
              <a:lnSpc>
                <a:spcPct val="100000"/>
              </a:lnSpc>
              <a:buClr>
                <a:srgbClr val="000000"/>
              </a:buClr>
              <a:buAutoNum type="arabicPeriod" startAt="2"/>
              <a:tabLst>
                <a:tab pos="497205" algn="l"/>
                <a:tab pos="497840" algn="l"/>
              </a:tabLst>
            </a:pPr>
            <a:r>
              <a:rPr spc="-15" dirty="0">
                <a:solidFill>
                  <a:srgbClr val="C00000"/>
                </a:solidFill>
              </a:rPr>
              <a:t>The</a:t>
            </a:r>
            <a:r>
              <a:rPr spc="229" dirty="0">
                <a:solidFill>
                  <a:srgbClr val="C00000"/>
                </a:solidFill>
              </a:rPr>
              <a:t> </a:t>
            </a:r>
            <a:r>
              <a:rPr spc="-10" dirty="0">
                <a:solidFill>
                  <a:srgbClr val="C00000"/>
                </a:solidFill>
              </a:rPr>
              <a:t>Development</a:t>
            </a:r>
            <a:r>
              <a:rPr spc="215" dirty="0">
                <a:solidFill>
                  <a:srgbClr val="C00000"/>
                </a:solidFill>
              </a:rPr>
              <a:t> </a:t>
            </a:r>
            <a:r>
              <a:rPr spc="-5" dirty="0">
                <a:solidFill>
                  <a:srgbClr val="C00000"/>
                </a:solidFill>
              </a:rPr>
              <a:t>of</a:t>
            </a:r>
            <a:r>
              <a:rPr spc="180" dirty="0">
                <a:solidFill>
                  <a:srgbClr val="C00000"/>
                </a:solidFill>
              </a:rPr>
              <a:t> </a:t>
            </a:r>
            <a:r>
              <a:rPr spc="-5" dirty="0">
                <a:solidFill>
                  <a:srgbClr val="C00000"/>
                </a:solidFill>
              </a:rPr>
              <a:t>Infrastructure</a:t>
            </a:r>
            <a:r>
              <a:rPr spc="254" dirty="0">
                <a:solidFill>
                  <a:srgbClr val="C00000"/>
                </a:solidFill>
              </a:rPr>
              <a:t> </a:t>
            </a:r>
            <a:r>
              <a:rPr spc="5" dirty="0">
                <a:solidFill>
                  <a:srgbClr val="C00000"/>
                </a:solidFill>
              </a:rPr>
              <a:t>to</a:t>
            </a:r>
            <a:r>
              <a:rPr spc="204" dirty="0">
                <a:solidFill>
                  <a:srgbClr val="C00000"/>
                </a:solidFill>
              </a:rPr>
              <a:t> </a:t>
            </a:r>
            <a:r>
              <a:rPr spc="-15" dirty="0">
                <a:solidFill>
                  <a:srgbClr val="C00000"/>
                </a:solidFill>
              </a:rPr>
              <a:t>Support</a:t>
            </a:r>
            <a:r>
              <a:rPr spc="225" dirty="0">
                <a:solidFill>
                  <a:srgbClr val="C00000"/>
                </a:solidFill>
              </a:rPr>
              <a:t> </a:t>
            </a:r>
            <a:r>
              <a:rPr spc="-10" dirty="0">
                <a:solidFill>
                  <a:srgbClr val="C00000"/>
                </a:solidFill>
              </a:rPr>
              <a:t>Enterprisewide</a:t>
            </a:r>
          </a:p>
          <a:p>
            <a:pPr marL="496570">
              <a:lnSpc>
                <a:spcPct val="100000"/>
              </a:lnSpc>
              <a:spcBef>
                <a:spcPts val="465"/>
              </a:spcBef>
            </a:pPr>
            <a:r>
              <a:rPr spc="-10" dirty="0">
                <a:solidFill>
                  <a:srgbClr val="C00000"/>
                </a:solidFill>
              </a:rPr>
              <a:t>Analytics:</a:t>
            </a:r>
          </a:p>
          <a:p>
            <a:pPr marL="1119505" lvl="1" indent="-165735">
              <a:lnSpc>
                <a:spcPct val="100000"/>
              </a:lnSpc>
              <a:spcBef>
                <a:spcPts val="465"/>
              </a:spcBef>
              <a:buChar char="-"/>
              <a:tabLst>
                <a:tab pos="1120775" algn="l"/>
              </a:tabLst>
            </a:pPr>
            <a:r>
              <a:rPr sz="2200" spc="-30" dirty="0">
                <a:latin typeface="Times New Roman"/>
                <a:cs typeface="Times New Roman"/>
              </a:rPr>
              <a:t>supports</a:t>
            </a:r>
            <a:r>
              <a:rPr sz="2200" spc="195" dirty="0">
                <a:latin typeface="Times New Roman"/>
                <a:cs typeface="Times New Roman"/>
              </a:rPr>
              <a:t> </a:t>
            </a:r>
            <a:r>
              <a:rPr sz="2200" spc="-20" dirty="0">
                <a:latin typeface="Times New Roman"/>
                <a:cs typeface="Times New Roman"/>
              </a:rPr>
              <a:t>both</a:t>
            </a:r>
            <a:r>
              <a:rPr sz="2200" spc="45" dirty="0">
                <a:latin typeface="Times New Roman"/>
                <a:cs typeface="Times New Roman"/>
              </a:rPr>
              <a:t> </a:t>
            </a:r>
            <a:r>
              <a:rPr sz="2200" spc="-20" dirty="0">
                <a:latin typeface="Times New Roman"/>
                <a:cs typeface="Times New Roman"/>
              </a:rPr>
              <a:t>current</a:t>
            </a:r>
            <a:r>
              <a:rPr sz="2200" spc="140" dirty="0">
                <a:latin typeface="Times New Roman"/>
                <a:cs typeface="Times New Roman"/>
              </a:rPr>
              <a:t> </a:t>
            </a:r>
            <a:r>
              <a:rPr sz="2200" spc="-15" dirty="0">
                <a:latin typeface="Times New Roman"/>
                <a:cs typeface="Times New Roman"/>
              </a:rPr>
              <a:t>and</a:t>
            </a:r>
            <a:r>
              <a:rPr sz="2200" dirty="0">
                <a:latin typeface="Times New Roman"/>
                <a:cs typeface="Times New Roman"/>
              </a:rPr>
              <a:t> </a:t>
            </a:r>
            <a:r>
              <a:rPr sz="2200" spc="-25" dirty="0">
                <a:latin typeface="Times New Roman"/>
                <a:cs typeface="Times New Roman"/>
              </a:rPr>
              <a:t>future</a:t>
            </a:r>
            <a:r>
              <a:rPr sz="2200" spc="170" dirty="0">
                <a:latin typeface="Times New Roman"/>
                <a:cs typeface="Times New Roman"/>
              </a:rPr>
              <a:t> </a:t>
            </a:r>
            <a:r>
              <a:rPr sz="2200" spc="-15" dirty="0">
                <a:latin typeface="Times New Roman"/>
                <a:cs typeface="Times New Roman"/>
              </a:rPr>
              <a:t>analytics</a:t>
            </a:r>
            <a:r>
              <a:rPr sz="2200" spc="80" dirty="0">
                <a:latin typeface="Times New Roman"/>
                <a:cs typeface="Times New Roman"/>
              </a:rPr>
              <a:t> </a:t>
            </a:r>
            <a:r>
              <a:rPr sz="2200" spc="-30" dirty="0">
                <a:latin typeface="Times New Roman"/>
                <a:cs typeface="Times New Roman"/>
              </a:rPr>
              <a:t>needs.</a:t>
            </a:r>
            <a:endParaRPr sz="2200">
              <a:latin typeface="Times New Roman"/>
              <a:cs typeface="Times New Roman"/>
            </a:endParaRPr>
          </a:p>
          <a:p>
            <a:pPr marL="1087755" marR="1247140" lvl="1" indent="-133350">
              <a:lnSpc>
                <a:spcPct val="117500"/>
              </a:lnSpc>
              <a:buFont typeface="Times New Roman"/>
              <a:buChar char="-"/>
              <a:tabLst>
                <a:tab pos="1120775" algn="l"/>
              </a:tabLst>
            </a:pPr>
            <a:r>
              <a:rPr dirty="0"/>
              <a:t>	</a:t>
            </a:r>
            <a:r>
              <a:rPr sz="2200" spc="-15" dirty="0">
                <a:latin typeface="Times New Roman"/>
                <a:cs typeface="Times New Roman"/>
              </a:rPr>
              <a:t>crucial</a:t>
            </a:r>
            <a:r>
              <a:rPr sz="2200" spc="95" dirty="0">
                <a:latin typeface="Times New Roman"/>
                <a:cs typeface="Times New Roman"/>
              </a:rPr>
              <a:t> </a:t>
            </a:r>
            <a:r>
              <a:rPr sz="2200" spc="-30" dirty="0">
                <a:latin typeface="Times New Roman"/>
                <a:cs typeface="Times New Roman"/>
              </a:rPr>
              <a:t>component</a:t>
            </a:r>
            <a:r>
              <a:rPr sz="2200" spc="225" dirty="0">
                <a:latin typeface="Times New Roman"/>
                <a:cs typeface="Times New Roman"/>
              </a:rPr>
              <a:t> </a:t>
            </a:r>
            <a:r>
              <a:rPr sz="2200" spc="-30" dirty="0">
                <a:latin typeface="Times New Roman"/>
                <a:cs typeface="Times New Roman"/>
              </a:rPr>
              <a:t>of</a:t>
            </a:r>
            <a:r>
              <a:rPr sz="2200" spc="65" dirty="0">
                <a:latin typeface="Times New Roman"/>
                <a:cs typeface="Times New Roman"/>
              </a:rPr>
              <a:t> </a:t>
            </a:r>
            <a:r>
              <a:rPr sz="2200" spc="-20" dirty="0">
                <a:latin typeface="Times New Roman"/>
                <a:cs typeface="Times New Roman"/>
              </a:rPr>
              <a:t>analytics</a:t>
            </a:r>
            <a:r>
              <a:rPr sz="2200" spc="105" dirty="0">
                <a:latin typeface="Times New Roman"/>
                <a:cs typeface="Times New Roman"/>
              </a:rPr>
              <a:t> </a:t>
            </a:r>
            <a:r>
              <a:rPr sz="2200" spc="-10" dirty="0">
                <a:latin typeface="Times New Roman"/>
                <a:cs typeface="Times New Roman"/>
              </a:rPr>
              <a:t>is</a:t>
            </a:r>
            <a:r>
              <a:rPr sz="2200" spc="-5" dirty="0">
                <a:latin typeface="Times New Roman"/>
                <a:cs typeface="Times New Roman"/>
              </a:rPr>
              <a:t> </a:t>
            </a:r>
            <a:r>
              <a:rPr sz="2200" spc="10" dirty="0">
                <a:latin typeface="Times New Roman"/>
                <a:cs typeface="Times New Roman"/>
              </a:rPr>
              <a:t>an</a:t>
            </a:r>
            <a:r>
              <a:rPr sz="2200" spc="-5" dirty="0">
                <a:latin typeface="Times New Roman"/>
                <a:cs typeface="Times New Roman"/>
              </a:rPr>
              <a:t> </a:t>
            </a:r>
            <a:r>
              <a:rPr sz="2200" spc="-15" dirty="0">
                <a:latin typeface="Times New Roman"/>
                <a:cs typeface="Times New Roman"/>
              </a:rPr>
              <a:t>enterprise</a:t>
            </a:r>
            <a:r>
              <a:rPr sz="2200" spc="110" dirty="0">
                <a:latin typeface="Times New Roman"/>
                <a:cs typeface="Times New Roman"/>
              </a:rPr>
              <a:t> </a:t>
            </a:r>
            <a:r>
              <a:rPr sz="2200" spc="-15" dirty="0">
                <a:latin typeface="Times New Roman"/>
                <a:cs typeface="Times New Roman"/>
              </a:rPr>
              <a:t>data </a:t>
            </a:r>
            <a:r>
              <a:rPr sz="2200" spc="-535" dirty="0">
                <a:latin typeface="Times New Roman"/>
                <a:cs typeface="Times New Roman"/>
              </a:rPr>
              <a:t> </a:t>
            </a:r>
            <a:r>
              <a:rPr sz="2200" spc="-25" dirty="0">
                <a:latin typeface="Times New Roman"/>
                <a:cs typeface="Times New Roman"/>
              </a:rPr>
              <a:t>warehouse.</a:t>
            </a:r>
            <a:endParaRPr sz="2200">
              <a:latin typeface="Times New Roman"/>
              <a:cs typeface="Times New Roman"/>
            </a:endParaRPr>
          </a:p>
          <a:p>
            <a:pPr marL="1094105" marR="5080" lvl="1" indent="-140335">
              <a:lnSpc>
                <a:spcPct val="117500"/>
              </a:lnSpc>
              <a:buFont typeface="Times New Roman"/>
              <a:buChar char="-"/>
              <a:tabLst>
                <a:tab pos="1127125" algn="l"/>
              </a:tabLst>
            </a:pPr>
            <a:r>
              <a:rPr dirty="0"/>
              <a:t>	</a:t>
            </a:r>
            <a:r>
              <a:rPr sz="2200" spc="-10" dirty="0">
                <a:latin typeface="Times New Roman"/>
                <a:cs typeface="Times New Roman"/>
              </a:rPr>
              <a:t>senior</a:t>
            </a:r>
            <a:r>
              <a:rPr sz="2200" spc="120" dirty="0">
                <a:latin typeface="Times New Roman"/>
                <a:cs typeface="Times New Roman"/>
              </a:rPr>
              <a:t> </a:t>
            </a:r>
            <a:r>
              <a:rPr sz="2200" spc="-10" dirty="0">
                <a:latin typeface="Times New Roman"/>
                <a:cs typeface="Times New Roman"/>
              </a:rPr>
              <a:t>management</a:t>
            </a:r>
            <a:r>
              <a:rPr sz="2200" spc="100" dirty="0">
                <a:latin typeface="Times New Roman"/>
                <a:cs typeface="Times New Roman"/>
              </a:rPr>
              <a:t> </a:t>
            </a:r>
            <a:r>
              <a:rPr sz="2200" spc="5" dirty="0">
                <a:latin typeface="Times New Roman"/>
                <a:cs typeface="Times New Roman"/>
              </a:rPr>
              <a:t>often</a:t>
            </a:r>
            <a:r>
              <a:rPr sz="2200" spc="50" dirty="0">
                <a:latin typeface="Times New Roman"/>
                <a:cs typeface="Times New Roman"/>
              </a:rPr>
              <a:t> </a:t>
            </a:r>
            <a:r>
              <a:rPr sz="2200" spc="-15" dirty="0">
                <a:latin typeface="Times New Roman"/>
                <a:cs typeface="Times New Roman"/>
              </a:rPr>
              <a:t>provides</a:t>
            </a:r>
            <a:r>
              <a:rPr sz="2200" spc="50" dirty="0">
                <a:latin typeface="Times New Roman"/>
                <a:cs typeface="Times New Roman"/>
              </a:rPr>
              <a:t> </a:t>
            </a:r>
            <a:r>
              <a:rPr sz="2200" spc="-5" dirty="0">
                <a:latin typeface="Times New Roman"/>
                <a:cs typeface="Times New Roman"/>
              </a:rPr>
              <a:t>sponsorship,</a:t>
            </a:r>
            <a:r>
              <a:rPr sz="2200" spc="65" dirty="0">
                <a:latin typeface="Times New Roman"/>
                <a:cs typeface="Times New Roman"/>
              </a:rPr>
              <a:t> </a:t>
            </a:r>
            <a:r>
              <a:rPr sz="2200" spc="5" dirty="0">
                <a:latin typeface="Times New Roman"/>
                <a:cs typeface="Times New Roman"/>
              </a:rPr>
              <a:t>approval,</a:t>
            </a:r>
            <a:r>
              <a:rPr sz="2200" spc="70" dirty="0">
                <a:latin typeface="Times New Roman"/>
                <a:cs typeface="Times New Roman"/>
              </a:rPr>
              <a:t> </a:t>
            </a:r>
            <a:r>
              <a:rPr sz="2200" spc="-15" dirty="0">
                <a:latin typeface="Times New Roman"/>
                <a:cs typeface="Times New Roman"/>
              </a:rPr>
              <a:t>and </a:t>
            </a:r>
            <a:r>
              <a:rPr sz="2200" spc="-535" dirty="0">
                <a:latin typeface="Times New Roman"/>
                <a:cs typeface="Times New Roman"/>
              </a:rPr>
              <a:t> </a:t>
            </a:r>
            <a:r>
              <a:rPr sz="2200" spc="-35" dirty="0">
                <a:latin typeface="Times New Roman"/>
                <a:cs typeface="Times New Roman"/>
              </a:rPr>
              <a:t>funding.</a:t>
            </a:r>
            <a:endParaRPr sz="2200">
              <a:latin typeface="Times New Roman"/>
              <a:cs typeface="Times New Roman"/>
            </a:endParaRPr>
          </a:p>
          <a:p>
            <a:pPr marL="1119505" lvl="1" indent="-165735">
              <a:lnSpc>
                <a:spcPct val="100000"/>
              </a:lnSpc>
              <a:spcBef>
                <a:spcPts val="464"/>
              </a:spcBef>
              <a:buChar char="-"/>
              <a:tabLst>
                <a:tab pos="1120775" algn="l"/>
              </a:tabLst>
            </a:pPr>
            <a:r>
              <a:rPr sz="2200" spc="-25" dirty="0">
                <a:latin typeface="Times New Roman"/>
                <a:cs typeface="Times New Roman"/>
              </a:rPr>
              <a:t>the</a:t>
            </a:r>
            <a:r>
              <a:rPr sz="2200" spc="70" dirty="0">
                <a:latin typeface="Times New Roman"/>
                <a:cs typeface="Times New Roman"/>
              </a:rPr>
              <a:t> </a:t>
            </a:r>
            <a:r>
              <a:rPr sz="2200" spc="-30" dirty="0">
                <a:latin typeface="Times New Roman"/>
                <a:cs typeface="Times New Roman"/>
              </a:rPr>
              <a:t>impacts</a:t>
            </a:r>
            <a:r>
              <a:rPr sz="2200" spc="135" dirty="0">
                <a:latin typeface="Times New Roman"/>
                <a:cs typeface="Times New Roman"/>
              </a:rPr>
              <a:t> </a:t>
            </a:r>
            <a:r>
              <a:rPr sz="2200" spc="-10" dirty="0">
                <a:latin typeface="Times New Roman"/>
                <a:cs typeface="Times New Roman"/>
              </a:rPr>
              <a:t>and</a:t>
            </a:r>
            <a:r>
              <a:rPr sz="2200" spc="45" dirty="0">
                <a:latin typeface="Times New Roman"/>
                <a:cs typeface="Times New Roman"/>
              </a:rPr>
              <a:t> </a:t>
            </a:r>
            <a:r>
              <a:rPr sz="2200" spc="-20" dirty="0">
                <a:latin typeface="Times New Roman"/>
                <a:cs typeface="Times New Roman"/>
              </a:rPr>
              <a:t>benefits</a:t>
            </a:r>
            <a:r>
              <a:rPr sz="2200" spc="135" dirty="0">
                <a:latin typeface="Times New Roman"/>
                <a:cs typeface="Times New Roman"/>
              </a:rPr>
              <a:t> </a:t>
            </a:r>
            <a:r>
              <a:rPr sz="2200" spc="10" dirty="0">
                <a:latin typeface="Times New Roman"/>
                <a:cs typeface="Times New Roman"/>
              </a:rPr>
              <a:t>are</a:t>
            </a:r>
            <a:r>
              <a:rPr sz="2200" spc="-20" dirty="0">
                <a:latin typeface="Times New Roman"/>
                <a:cs typeface="Times New Roman"/>
              </a:rPr>
              <a:t> felt</a:t>
            </a:r>
            <a:r>
              <a:rPr sz="2200" spc="80" dirty="0">
                <a:latin typeface="Times New Roman"/>
                <a:cs typeface="Times New Roman"/>
              </a:rPr>
              <a:t> </a:t>
            </a:r>
            <a:r>
              <a:rPr sz="2200" spc="-25" dirty="0">
                <a:latin typeface="Times New Roman"/>
                <a:cs typeface="Times New Roman"/>
              </a:rPr>
              <a:t>throughout</a:t>
            </a:r>
            <a:r>
              <a:rPr sz="2200" spc="229" dirty="0">
                <a:latin typeface="Times New Roman"/>
                <a:cs typeface="Times New Roman"/>
              </a:rPr>
              <a:t> </a:t>
            </a:r>
            <a:r>
              <a:rPr sz="2200" spc="-25" dirty="0">
                <a:latin typeface="Times New Roman"/>
                <a:cs typeface="Times New Roman"/>
              </a:rPr>
              <a:t>the</a:t>
            </a:r>
            <a:r>
              <a:rPr sz="2200" spc="80" dirty="0">
                <a:latin typeface="Times New Roman"/>
                <a:cs typeface="Times New Roman"/>
              </a:rPr>
              <a:t> </a:t>
            </a:r>
            <a:r>
              <a:rPr sz="2200" spc="-20" dirty="0">
                <a:latin typeface="Times New Roman"/>
                <a:cs typeface="Times New Roman"/>
              </a:rPr>
              <a:t>organization.</a:t>
            </a:r>
            <a:endParaRPr sz="220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43623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0"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0" dirty="0">
                <a:solidFill>
                  <a:srgbClr val="00AF50"/>
                </a:solidFill>
                <a:latin typeface="Times New Roman"/>
                <a:cs typeface="Times New Roman"/>
              </a:rPr>
              <a:t> </a:t>
            </a:r>
            <a:r>
              <a:rPr sz="3200" b="1" spc="-5" dirty="0">
                <a:solidFill>
                  <a:srgbClr val="00AF50"/>
                </a:solidFill>
                <a:latin typeface="Times New Roman"/>
                <a:cs typeface="Times New Roman"/>
              </a:rPr>
              <a:t>Process</a:t>
            </a:r>
            <a:endParaRPr sz="32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104891" rIns="0" bIns="0" rtlCol="0">
            <a:spAutoFit/>
          </a:bodyPr>
          <a:lstStyle/>
          <a:p>
            <a:pPr marL="39370">
              <a:lnSpc>
                <a:spcPct val="100000"/>
              </a:lnSpc>
              <a:spcBef>
                <a:spcPts val="100"/>
              </a:spcBef>
            </a:pPr>
            <a:r>
              <a:rPr spc="-35" dirty="0">
                <a:solidFill>
                  <a:srgbClr val="006FC0"/>
                </a:solidFill>
              </a:rPr>
              <a:t>The</a:t>
            </a:r>
            <a:r>
              <a:rPr spc="65" dirty="0">
                <a:solidFill>
                  <a:srgbClr val="006FC0"/>
                </a:solidFill>
              </a:rPr>
              <a:t> </a:t>
            </a:r>
            <a:r>
              <a:rPr spc="-5" dirty="0">
                <a:solidFill>
                  <a:srgbClr val="006FC0"/>
                </a:solidFill>
              </a:rPr>
              <a:t>Scope</a:t>
            </a:r>
            <a:r>
              <a:rPr spc="10" dirty="0">
                <a:solidFill>
                  <a:srgbClr val="006FC0"/>
                </a:solidFill>
              </a:rPr>
              <a:t> </a:t>
            </a:r>
            <a:r>
              <a:rPr spc="-5" dirty="0">
                <a:solidFill>
                  <a:srgbClr val="006FC0"/>
                </a:solidFill>
              </a:rPr>
              <a:t>of</a:t>
            </a:r>
            <a:r>
              <a:rPr spc="15" dirty="0">
                <a:solidFill>
                  <a:srgbClr val="006FC0"/>
                </a:solidFill>
              </a:rPr>
              <a:t> </a:t>
            </a:r>
            <a:r>
              <a:rPr spc="-20" dirty="0">
                <a:solidFill>
                  <a:srgbClr val="006FC0"/>
                </a:solidFill>
              </a:rPr>
              <a:t>Business</a:t>
            </a:r>
            <a:r>
              <a:rPr spc="95" dirty="0">
                <a:solidFill>
                  <a:srgbClr val="006FC0"/>
                </a:solidFill>
              </a:rPr>
              <a:t> </a:t>
            </a:r>
            <a:r>
              <a:rPr spc="-10" dirty="0">
                <a:solidFill>
                  <a:srgbClr val="006FC0"/>
                </a:solidFill>
              </a:rPr>
              <a:t>Analytics</a:t>
            </a:r>
          </a:p>
          <a:p>
            <a:pPr marL="26670">
              <a:lnSpc>
                <a:spcPct val="100000"/>
              </a:lnSpc>
            </a:pPr>
            <a:endParaRPr sz="3100"/>
          </a:p>
          <a:p>
            <a:pPr marL="496570" indent="-457834">
              <a:lnSpc>
                <a:spcPct val="100000"/>
              </a:lnSpc>
              <a:buClr>
                <a:srgbClr val="000000"/>
              </a:buClr>
              <a:buAutoNum type="arabicPeriod" startAt="3"/>
              <a:tabLst>
                <a:tab pos="497205" algn="l"/>
                <a:tab pos="497840" algn="l"/>
              </a:tabLst>
            </a:pPr>
            <a:r>
              <a:rPr spc="-20" dirty="0">
                <a:solidFill>
                  <a:srgbClr val="C00000"/>
                </a:solidFill>
              </a:rPr>
              <a:t>Support</a:t>
            </a:r>
            <a:r>
              <a:rPr spc="110" dirty="0">
                <a:solidFill>
                  <a:srgbClr val="C00000"/>
                </a:solidFill>
              </a:rPr>
              <a:t> </a:t>
            </a:r>
            <a:r>
              <a:rPr spc="-15" dirty="0">
                <a:solidFill>
                  <a:srgbClr val="C00000"/>
                </a:solidFill>
              </a:rPr>
              <a:t>for</a:t>
            </a:r>
            <a:r>
              <a:rPr spc="70" dirty="0">
                <a:solidFill>
                  <a:srgbClr val="C00000"/>
                </a:solidFill>
              </a:rPr>
              <a:t> </a:t>
            </a:r>
            <a:r>
              <a:rPr spc="-15" dirty="0">
                <a:solidFill>
                  <a:srgbClr val="C00000"/>
                </a:solidFill>
              </a:rPr>
              <a:t>Organizational</a:t>
            </a:r>
            <a:r>
              <a:rPr spc="120" dirty="0">
                <a:solidFill>
                  <a:srgbClr val="C00000"/>
                </a:solidFill>
              </a:rPr>
              <a:t> </a:t>
            </a:r>
            <a:r>
              <a:rPr spc="-15" dirty="0">
                <a:solidFill>
                  <a:srgbClr val="C00000"/>
                </a:solidFill>
              </a:rPr>
              <a:t>Transformation:</a:t>
            </a:r>
          </a:p>
          <a:p>
            <a:pPr marL="1163955" marR="11430" lvl="1" indent="-210185">
              <a:lnSpc>
                <a:spcPct val="117500"/>
              </a:lnSpc>
              <a:spcBef>
                <a:spcPts val="5"/>
              </a:spcBef>
              <a:buChar char="-"/>
              <a:tabLst>
                <a:tab pos="1152525" algn="l"/>
              </a:tabLst>
            </a:pPr>
            <a:r>
              <a:rPr sz="2200" dirty="0">
                <a:latin typeface="Times New Roman"/>
                <a:cs typeface="Times New Roman"/>
              </a:rPr>
              <a:t>a</a:t>
            </a:r>
            <a:r>
              <a:rPr sz="2200" spc="265" dirty="0">
                <a:latin typeface="Times New Roman"/>
                <a:cs typeface="Times New Roman"/>
              </a:rPr>
              <a:t> </a:t>
            </a:r>
            <a:r>
              <a:rPr sz="2200" spc="-5" dirty="0">
                <a:latin typeface="Times New Roman"/>
                <a:cs typeface="Times New Roman"/>
              </a:rPr>
              <a:t>company</a:t>
            </a:r>
            <a:r>
              <a:rPr sz="2200" spc="254" dirty="0">
                <a:latin typeface="Times New Roman"/>
                <a:cs typeface="Times New Roman"/>
              </a:rPr>
              <a:t> </a:t>
            </a:r>
            <a:r>
              <a:rPr sz="2200" spc="-15" dirty="0">
                <a:latin typeface="Times New Roman"/>
                <a:cs typeface="Times New Roman"/>
              </a:rPr>
              <a:t>uses</a:t>
            </a:r>
            <a:r>
              <a:rPr sz="2200" spc="245" dirty="0">
                <a:latin typeface="Times New Roman"/>
                <a:cs typeface="Times New Roman"/>
              </a:rPr>
              <a:t> </a:t>
            </a:r>
            <a:r>
              <a:rPr sz="2200" spc="10" dirty="0">
                <a:latin typeface="Times New Roman"/>
                <a:cs typeface="Times New Roman"/>
              </a:rPr>
              <a:t>BA</a:t>
            </a:r>
            <a:r>
              <a:rPr sz="2200" spc="260" dirty="0">
                <a:latin typeface="Times New Roman"/>
                <a:cs typeface="Times New Roman"/>
              </a:rPr>
              <a:t> </a:t>
            </a:r>
            <a:r>
              <a:rPr sz="2200" spc="15" dirty="0">
                <a:latin typeface="Times New Roman"/>
                <a:cs typeface="Times New Roman"/>
              </a:rPr>
              <a:t>to</a:t>
            </a:r>
            <a:r>
              <a:rPr sz="2200" spc="250" dirty="0">
                <a:latin typeface="Times New Roman"/>
                <a:cs typeface="Times New Roman"/>
              </a:rPr>
              <a:t> </a:t>
            </a:r>
            <a:r>
              <a:rPr sz="2200" spc="-5" dirty="0">
                <a:latin typeface="Times New Roman"/>
                <a:cs typeface="Times New Roman"/>
              </a:rPr>
              <a:t>fundamentally</a:t>
            </a:r>
            <a:r>
              <a:rPr sz="2200" spc="265" dirty="0">
                <a:latin typeface="Times New Roman"/>
                <a:cs typeface="Times New Roman"/>
              </a:rPr>
              <a:t> </a:t>
            </a:r>
            <a:r>
              <a:rPr sz="2200" dirty="0">
                <a:latin typeface="Times New Roman"/>
                <a:cs typeface="Times New Roman"/>
              </a:rPr>
              <a:t>transform</a:t>
            </a:r>
            <a:r>
              <a:rPr sz="2200" spc="200" dirty="0">
                <a:latin typeface="Times New Roman"/>
                <a:cs typeface="Times New Roman"/>
              </a:rPr>
              <a:t> </a:t>
            </a:r>
            <a:r>
              <a:rPr sz="2200" spc="10" dirty="0">
                <a:latin typeface="Times New Roman"/>
                <a:cs typeface="Times New Roman"/>
              </a:rPr>
              <a:t>the</a:t>
            </a:r>
            <a:r>
              <a:rPr sz="2200" spc="275" dirty="0">
                <a:latin typeface="Times New Roman"/>
                <a:cs typeface="Times New Roman"/>
              </a:rPr>
              <a:t> </a:t>
            </a:r>
            <a:r>
              <a:rPr sz="2200" spc="-20" dirty="0">
                <a:latin typeface="Times New Roman"/>
                <a:cs typeface="Times New Roman"/>
              </a:rPr>
              <a:t>ways</a:t>
            </a:r>
            <a:r>
              <a:rPr sz="2200" spc="295" dirty="0">
                <a:latin typeface="Times New Roman"/>
                <a:cs typeface="Times New Roman"/>
              </a:rPr>
              <a:t> </a:t>
            </a:r>
            <a:r>
              <a:rPr sz="2200" spc="-15" dirty="0">
                <a:latin typeface="Times New Roman"/>
                <a:cs typeface="Times New Roman"/>
              </a:rPr>
              <a:t>it </a:t>
            </a:r>
            <a:r>
              <a:rPr sz="2200" spc="-535" dirty="0">
                <a:latin typeface="Times New Roman"/>
                <a:cs typeface="Times New Roman"/>
              </a:rPr>
              <a:t> </a:t>
            </a:r>
            <a:r>
              <a:rPr sz="2200" spc="-35" dirty="0">
                <a:latin typeface="Times New Roman"/>
                <a:cs typeface="Times New Roman"/>
              </a:rPr>
              <a:t>competes</a:t>
            </a:r>
            <a:r>
              <a:rPr sz="2200" spc="245" dirty="0">
                <a:latin typeface="Times New Roman"/>
                <a:cs typeface="Times New Roman"/>
              </a:rPr>
              <a:t> </a:t>
            </a:r>
            <a:r>
              <a:rPr sz="2200" spc="-10" dirty="0">
                <a:latin typeface="Times New Roman"/>
                <a:cs typeface="Times New Roman"/>
              </a:rPr>
              <a:t>in</a:t>
            </a:r>
            <a:r>
              <a:rPr sz="2200" dirty="0">
                <a:latin typeface="Times New Roman"/>
                <a:cs typeface="Times New Roman"/>
              </a:rPr>
              <a:t> </a:t>
            </a:r>
            <a:r>
              <a:rPr sz="2200" spc="-25" dirty="0">
                <a:latin typeface="Times New Roman"/>
                <a:cs typeface="Times New Roman"/>
              </a:rPr>
              <a:t>the</a:t>
            </a:r>
            <a:r>
              <a:rPr sz="2200" spc="75" dirty="0">
                <a:latin typeface="Times New Roman"/>
                <a:cs typeface="Times New Roman"/>
              </a:rPr>
              <a:t> </a:t>
            </a:r>
            <a:r>
              <a:rPr sz="2200" spc="-25" dirty="0">
                <a:latin typeface="Times New Roman"/>
                <a:cs typeface="Times New Roman"/>
              </a:rPr>
              <a:t>marketplace.</a:t>
            </a:r>
            <a:endParaRPr sz="2200">
              <a:latin typeface="Times New Roman"/>
              <a:cs typeface="Times New Roman"/>
            </a:endParaRPr>
          </a:p>
          <a:p>
            <a:pPr marL="1163955" marR="8890" lvl="1" indent="-210185">
              <a:lnSpc>
                <a:spcPct val="117500"/>
              </a:lnSpc>
              <a:buChar char="-"/>
              <a:tabLst>
                <a:tab pos="1158875" algn="l"/>
              </a:tabLst>
            </a:pPr>
            <a:r>
              <a:rPr sz="2200" spc="-10" dirty="0">
                <a:latin typeface="Times New Roman"/>
                <a:cs typeface="Times New Roman"/>
              </a:rPr>
              <a:t>supports</a:t>
            </a:r>
            <a:r>
              <a:rPr sz="2200" spc="345" dirty="0">
                <a:latin typeface="Times New Roman"/>
                <a:cs typeface="Times New Roman"/>
              </a:rPr>
              <a:t> </a:t>
            </a:r>
            <a:r>
              <a:rPr sz="2200" dirty="0">
                <a:latin typeface="Times New Roman"/>
                <a:cs typeface="Times New Roman"/>
              </a:rPr>
              <a:t>a</a:t>
            </a:r>
            <a:r>
              <a:rPr sz="2200" spc="370" dirty="0">
                <a:latin typeface="Times New Roman"/>
                <a:cs typeface="Times New Roman"/>
              </a:rPr>
              <a:t> </a:t>
            </a:r>
            <a:r>
              <a:rPr sz="2200" spc="-10" dirty="0">
                <a:latin typeface="Times New Roman"/>
                <a:cs typeface="Times New Roman"/>
              </a:rPr>
              <a:t>new</a:t>
            </a:r>
            <a:r>
              <a:rPr sz="2200" spc="254" dirty="0">
                <a:latin typeface="Times New Roman"/>
                <a:cs typeface="Times New Roman"/>
              </a:rPr>
              <a:t> </a:t>
            </a:r>
            <a:r>
              <a:rPr sz="2200" spc="-5" dirty="0">
                <a:latin typeface="Times New Roman"/>
                <a:cs typeface="Times New Roman"/>
              </a:rPr>
              <a:t>business</a:t>
            </a:r>
            <a:r>
              <a:rPr sz="2200" spc="405" dirty="0">
                <a:latin typeface="Times New Roman"/>
                <a:cs typeface="Times New Roman"/>
              </a:rPr>
              <a:t> </a:t>
            </a:r>
            <a:r>
              <a:rPr sz="2200" spc="-10" dirty="0">
                <a:latin typeface="Times New Roman"/>
                <a:cs typeface="Times New Roman"/>
              </a:rPr>
              <a:t>model,</a:t>
            </a:r>
            <a:r>
              <a:rPr sz="2200" spc="300" dirty="0">
                <a:latin typeface="Times New Roman"/>
                <a:cs typeface="Times New Roman"/>
              </a:rPr>
              <a:t> </a:t>
            </a:r>
            <a:r>
              <a:rPr sz="2200" spc="5" dirty="0">
                <a:latin typeface="Times New Roman"/>
                <a:cs typeface="Times New Roman"/>
              </a:rPr>
              <a:t>and</a:t>
            </a:r>
            <a:r>
              <a:rPr sz="2200" spc="300" dirty="0">
                <a:latin typeface="Times New Roman"/>
                <a:cs typeface="Times New Roman"/>
              </a:rPr>
              <a:t> </a:t>
            </a:r>
            <a:r>
              <a:rPr sz="2200" spc="-10" dirty="0">
                <a:latin typeface="Times New Roman"/>
                <a:cs typeface="Times New Roman"/>
              </a:rPr>
              <a:t>it</a:t>
            </a:r>
            <a:r>
              <a:rPr sz="2200" spc="330" dirty="0">
                <a:latin typeface="Times New Roman"/>
                <a:cs typeface="Times New Roman"/>
              </a:rPr>
              <a:t> </a:t>
            </a:r>
            <a:r>
              <a:rPr sz="2200" dirty="0">
                <a:latin typeface="Times New Roman"/>
                <a:cs typeface="Times New Roman"/>
              </a:rPr>
              <a:t>enables</a:t>
            </a:r>
            <a:r>
              <a:rPr sz="2200" spc="290" dirty="0">
                <a:latin typeface="Times New Roman"/>
                <a:cs typeface="Times New Roman"/>
              </a:rPr>
              <a:t> </a:t>
            </a:r>
            <a:r>
              <a:rPr sz="2200" spc="10" dirty="0">
                <a:latin typeface="Times New Roman"/>
                <a:cs typeface="Times New Roman"/>
              </a:rPr>
              <a:t>the</a:t>
            </a:r>
            <a:r>
              <a:rPr sz="2200" spc="265" dirty="0">
                <a:latin typeface="Times New Roman"/>
                <a:cs typeface="Times New Roman"/>
              </a:rPr>
              <a:t> </a:t>
            </a:r>
            <a:r>
              <a:rPr sz="2200" dirty="0">
                <a:latin typeface="Times New Roman"/>
                <a:cs typeface="Times New Roman"/>
              </a:rPr>
              <a:t>business </a:t>
            </a:r>
            <a:r>
              <a:rPr sz="2200" spc="-535" dirty="0">
                <a:latin typeface="Times New Roman"/>
                <a:cs typeface="Times New Roman"/>
              </a:rPr>
              <a:t> </a:t>
            </a:r>
            <a:r>
              <a:rPr sz="2200" spc="-15" dirty="0">
                <a:latin typeface="Times New Roman"/>
                <a:cs typeface="Times New Roman"/>
              </a:rPr>
              <a:t>strategy.</a:t>
            </a:r>
            <a:endParaRPr sz="2200">
              <a:latin typeface="Times New Roman"/>
              <a:cs typeface="Times New Roman"/>
            </a:endParaRPr>
          </a:p>
          <a:p>
            <a:pPr marL="1163955" marR="5080" lvl="1" indent="-210185">
              <a:lnSpc>
                <a:spcPct val="117500"/>
              </a:lnSpc>
              <a:buChar char="-"/>
              <a:tabLst>
                <a:tab pos="1152525" algn="l"/>
              </a:tabLst>
            </a:pPr>
            <a:r>
              <a:rPr sz="2200" spc="-10" dirty="0">
                <a:latin typeface="Times New Roman"/>
                <a:cs typeface="Times New Roman"/>
              </a:rPr>
              <a:t>critical</a:t>
            </a:r>
            <a:r>
              <a:rPr sz="2200" spc="245" dirty="0">
                <a:latin typeface="Times New Roman"/>
                <a:cs typeface="Times New Roman"/>
              </a:rPr>
              <a:t> </a:t>
            </a:r>
            <a:r>
              <a:rPr sz="2200" spc="-5" dirty="0">
                <a:latin typeface="Times New Roman"/>
                <a:cs typeface="Times New Roman"/>
              </a:rPr>
              <a:t>elements</a:t>
            </a:r>
            <a:r>
              <a:rPr sz="2200" spc="245" dirty="0">
                <a:latin typeface="Times New Roman"/>
                <a:cs typeface="Times New Roman"/>
              </a:rPr>
              <a:t> </a:t>
            </a:r>
            <a:r>
              <a:rPr sz="2200" dirty="0">
                <a:latin typeface="Times New Roman"/>
                <a:cs typeface="Times New Roman"/>
              </a:rPr>
              <a:t>such</a:t>
            </a:r>
            <a:r>
              <a:rPr sz="2200" spc="204" dirty="0">
                <a:latin typeface="Times New Roman"/>
                <a:cs typeface="Times New Roman"/>
              </a:rPr>
              <a:t> </a:t>
            </a:r>
            <a:r>
              <a:rPr sz="2200" spc="10" dirty="0">
                <a:latin typeface="Times New Roman"/>
                <a:cs typeface="Times New Roman"/>
              </a:rPr>
              <a:t>as</a:t>
            </a:r>
            <a:r>
              <a:rPr sz="2200" spc="250" dirty="0">
                <a:latin typeface="Times New Roman"/>
                <a:cs typeface="Times New Roman"/>
              </a:rPr>
              <a:t> </a:t>
            </a:r>
            <a:r>
              <a:rPr sz="2200" spc="-10" dirty="0">
                <a:latin typeface="Times New Roman"/>
                <a:cs typeface="Times New Roman"/>
              </a:rPr>
              <a:t>sponsorship,</a:t>
            </a:r>
            <a:r>
              <a:rPr sz="2200" spc="260" dirty="0">
                <a:latin typeface="Times New Roman"/>
                <a:cs typeface="Times New Roman"/>
              </a:rPr>
              <a:t> </a:t>
            </a:r>
            <a:r>
              <a:rPr sz="2200" spc="-5" dirty="0">
                <a:latin typeface="Times New Roman"/>
                <a:cs typeface="Times New Roman"/>
              </a:rPr>
              <a:t>approval,</a:t>
            </a:r>
            <a:r>
              <a:rPr sz="2200" spc="270" dirty="0">
                <a:latin typeface="Times New Roman"/>
                <a:cs typeface="Times New Roman"/>
              </a:rPr>
              <a:t> </a:t>
            </a:r>
            <a:r>
              <a:rPr sz="2200" spc="5" dirty="0">
                <a:latin typeface="Times New Roman"/>
                <a:cs typeface="Times New Roman"/>
              </a:rPr>
              <a:t>and</a:t>
            </a:r>
            <a:r>
              <a:rPr sz="2200" spc="250" dirty="0">
                <a:latin typeface="Times New Roman"/>
                <a:cs typeface="Times New Roman"/>
              </a:rPr>
              <a:t> </a:t>
            </a:r>
            <a:r>
              <a:rPr sz="2200" dirty="0">
                <a:latin typeface="Times New Roman"/>
                <a:cs typeface="Times New Roman"/>
              </a:rPr>
              <a:t>funding </a:t>
            </a:r>
            <a:r>
              <a:rPr sz="2200" spc="-535" dirty="0">
                <a:latin typeface="Times New Roman"/>
                <a:cs typeface="Times New Roman"/>
              </a:rPr>
              <a:t> </a:t>
            </a:r>
            <a:r>
              <a:rPr sz="2200" spc="-20" dirty="0">
                <a:latin typeface="Times New Roman"/>
                <a:cs typeface="Times New Roman"/>
              </a:rPr>
              <a:t>originate</a:t>
            </a:r>
            <a:r>
              <a:rPr sz="2200" spc="180" dirty="0">
                <a:latin typeface="Times New Roman"/>
                <a:cs typeface="Times New Roman"/>
              </a:rPr>
              <a:t> </a:t>
            </a:r>
            <a:r>
              <a:rPr sz="2200" spc="10" dirty="0">
                <a:latin typeface="Times New Roman"/>
                <a:cs typeface="Times New Roman"/>
              </a:rPr>
              <a:t>at</a:t>
            </a:r>
            <a:r>
              <a:rPr sz="2200" spc="-60" dirty="0">
                <a:latin typeface="Times New Roman"/>
                <a:cs typeface="Times New Roman"/>
              </a:rPr>
              <a:t> </a:t>
            </a:r>
            <a:r>
              <a:rPr sz="2200" spc="-25" dirty="0">
                <a:latin typeface="Times New Roman"/>
                <a:cs typeface="Times New Roman"/>
              </a:rPr>
              <a:t>the</a:t>
            </a:r>
            <a:r>
              <a:rPr sz="2200" spc="70" dirty="0">
                <a:latin typeface="Times New Roman"/>
                <a:cs typeface="Times New Roman"/>
              </a:rPr>
              <a:t> </a:t>
            </a:r>
            <a:r>
              <a:rPr sz="2200" spc="-30" dirty="0">
                <a:latin typeface="Times New Roman"/>
                <a:cs typeface="Times New Roman"/>
              </a:rPr>
              <a:t>highest</a:t>
            </a:r>
            <a:r>
              <a:rPr sz="2200" spc="170" dirty="0">
                <a:latin typeface="Times New Roman"/>
                <a:cs typeface="Times New Roman"/>
              </a:rPr>
              <a:t> </a:t>
            </a:r>
            <a:r>
              <a:rPr sz="2200" spc="-15" dirty="0">
                <a:latin typeface="Times New Roman"/>
                <a:cs typeface="Times New Roman"/>
              </a:rPr>
              <a:t>organizational</a:t>
            </a:r>
            <a:r>
              <a:rPr sz="2200" spc="185" dirty="0">
                <a:latin typeface="Times New Roman"/>
                <a:cs typeface="Times New Roman"/>
              </a:rPr>
              <a:t> </a:t>
            </a:r>
            <a:r>
              <a:rPr sz="2200" spc="-25" dirty="0">
                <a:latin typeface="Times New Roman"/>
                <a:cs typeface="Times New Roman"/>
              </a:rPr>
              <a:t>levels.</a:t>
            </a:r>
            <a:endParaRPr sz="2200">
              <a:latin typeface="Times New Roman"/>
              <a:cs typeface="Times New Roman"/>
            </a:endParaRPr>
          </a:p>
          <a:p>
            <a:pPr marL="1163955" marR="5080" lvl="1" indent="-210185">
              <a:lnSpc>
                <a:spcPct val="117500"/>
              </a:lnSpc>
              <a:buChar char="-"/>
              <a:tabLst>
                <a:tab pos="1120775" algn="l"/>
              </a:tabLst>
            </a:pPr>
            <a:r>
              <a:rPr sz="2200" spc="-20" dirty="0">
                <a:latin typeface="Times New Roman"/>
                <a:cs typeface="Times New Roman"/>
              </a:rPr>
              <a:t>The</a:t>
            </a:r>
            <a:r>
              <a:rPr sz="2200" spc="30" dirty="0">
                <a:latin typeface="Times New Roman"/>
                <a:cs typeface="Times New Roman"/>
              </a:rPr>
              <a:t> </a:t>
            </a:r>
            <a:r>
              <a:rPr sz="2200" spc="-10" dirty="0">
                <a:latin typeface="Times New Roman"/>
                <a:cs typeface="Times New Roman"/>
              </a:rPr>
              <a:t>impact</a:t>
            </a:r>
            <a:r>
              <a:rPr sz="2200" spc="60" dirty="0">
                <a:latin typeface="Times New Roman"/>
                <a:cs typeface="Times New Roman"/>
              </a:rPr>
              <a:t> </a:t>
            </a:r>
            <a:r>
              <a:rPr sz="2200" dirty="0">
                <a:latin typeface="Times New Roman"/>
                <a:cs typeface="Times New Roman"/>
              </a:rPr>
              <a:t>on</a:t>
            </a:r>
            <a:r>
              <a:rPr sz="2200" spc="5" dirty="0">
                <a:latin typeface="Times New Roman"/>
                <a:cs typeface="Times New Roman"/>
              </a:rPr>
              <a:t> </a:t>
            </a:r>
            <a:r>
              <a:rPr sz="2200" spc="-10" dirty="0">
                <a:latin typeface="Times New Roman"/>
                <a:cs typeface="Times New Roman"/>
              </a:rPr>
              <a:t>personnel</a:t>
            </a:r>
            <a:r>
              <a:rPr sz="2200" spc="5" dirty="0">
                <a:latin typeface="Times New Roman"/>
                <a:cs typeface="Times New Roman"/>
              </a:rPr>
              <a:t> </a:t>
            </a:r>
            <a:r>
              <a:rPr sz="2200" spc="20" dirty="0">
                <a:latin typeface="Times New Roman"/>
                <a:cs typeface="Times New Roman"/>
              </a:rPr>
              <a:t>and</a:t>
            </a:r>
            <a:r>
              <a:rPr sz="2200" spc="15" dirty="0">
                <a:latin typeface="Times New Roman"/>
                <a:cs typeface="Times New Roman"/>
              </a:rPr>
              <a:t> </a:t>
            </a:r>
            <a:r>
              <a:rPr sz="2200" spc="-15" dirty="0">
                <a:latin typeface="Times New Roman"/>
                <a:cs typeface="Times New Roman"/>
              </a:rPr>
              <a:t>processes</a:t>
            </a:r>
            <a:r>
              <a:rPr sz="2200" spc="60" dirty="0">
                <a:latin typeface="Times New Roman"/>
                <a:cs typeface="Times New Roman"/>
              </a:rPr>
              <a:t> </a:t>
            </a:r>
            <a:r>
              <a:rPr sz="2200" spc="-5" dirty="0">
                <a:latin typeface="Times New Roman"/>
                <a:cs typeface="Times New Roman"/>
              </a:rPr>
              <a:t>can</a:t>
            </a:r>
            <a:r>
              <a:rPr sz="2200" spc="-40" dirty="0">
                <a:latin typeface="Times New Roman"/>
                <a:cs typeface="Times New Roman"/>
              </a:rPr>
              <a:t> </a:t>
            </a:r>
            <a:r>
              <a:rPr sz="2200" spc="20" dirty="0">
                <a:latin typeface="Times New Roman"/>
                <a:cs typeface="Times New Roman"/>
              </a:rPr>
              <a:t>be</a:t>
            </a:r>
            <a:r>
              <a:rPr sz="2200" spc="-10" dirty="0">
                <a:latin typeface="Times New Roman"/>
                <a:cs typeface="Times New Roman"/>
              </a:rPr>
              <a:t> significant,</a:t>
            </a:r>
            <a:r>
              <a:rPr sz="2200" spc="25" dirty="0">
                <a:latin typeface="Times New Roman"/>
                <a:cs typeface="Times New Roman"/>
              </a:rPr>
              <a:t> </a:t>
            </a:r>
            <a:r>
              <a:rPr sz="2200" spc="20" dirty="0">
                <a:latin typeface="Times New Roman"/>
                <a:cs typeface="Times New Roman"/>
              </a:rPr>
              <a:t>and </a:t>
            </a:r>
            <a:r>
              <a:rPr sz="2200" spc="-535" dirty="0">
                <a:latin typeface="Times New Roman"/>
                <a:cs typeface="Times New Roman"/>
              </a:rPr>
              <a:t> </a:t>
            </a:r>
            <a:r>
              <a:rPr sz="2200" spc="-25" dirty="0">
                <a:latin typeface="Times New Roman"/>
                <a:cs typeface="Times New Roman"/>
              </a:rPr>
              <a:t>the</a:t>
            </a:r>
            <a:r>
              <a:rPr sz="2200" spc="70" dirty="0">
                <a:latin typeface="Times New Roman"/>
                <a:cs typeface="Times New Roman"/>
              </a:rPr>
              <a:t> </a:t>
            </a:r>
            <a:r>
              <a:rPr sz="2200" spc="-25" dirty="0">
                <a:latin typeface="Times New Roman"/>
                <a:cs typeface="Times New Roman"/>
              </a:rPr>
              <a:t>benefits</a:t>
            </a:r>
            <a:r>
              <a:rPr sz="2200" spc="150" dirty="0">
                <a:latin typeface="Times New Roman"/>
                <a:cs typeface="Times New Roman"/>
              </a:rPr>
              <a:t> </a:t>
            </a:r>
            <a:r>
              <a:rPr sz="2200" spc="-25" dirty="0">
                <a:latin typeface="Times New Roman"/>
                <a:cs typeface="Times New Roman"/>
              </a:rPr>
              <a:t>grow</a:t>
            </a:r>
            <a:r>
              <a:rPr sz="2200" spc="110" dirty="0">
                <a:latin typeface="Times New Roman"/>
                <a:cs typeface="Times New Roman"/>
              </a:rPr>
              <a:t> </a:t>
            </a:r>
            <a:r>
              <a:rPr sz="2200" spc="-10" dirty="0">
                <a:latin typeface="Times New Roman"/>
                <a:cs typeface="Times New Roman"/>
              </a:rPr>
              <a:t>across</a:t>
            </a:r>
            <a:r>
              <a:rPr sz="2200" dirty="0">
                <a:latin typeface="Times New Roman"/>
                <a:cs typeface="Times New Roman"/>
              </a:rPr>
              <a:t> </a:t>
            </a:r>
            <a:r>
              <a:rPr sz="2200" spc="-25" dirty="0">
                <a:latin typeface="Times New Roman"/>
                <a:cs typeface="Times New Roman"/>
              </a:rPr>
              <a:t>the</a:t>
            </a:r>
            <a:r>
              <a:rPr sz="2200" spc="75" dirty="0">
                <a:latin typeface="Times New Roman"/>
                <a:cs typeface="Times New Roman"/>
              </a:rPr>
              <a:t> </a:t>
            </a:r>
            <a:r>
              <a:rPr sz="2200" spc="-20" dirty="0">
                <a:latin typeface="Times New Roman"/>
                <a:cs typeface="Times New Roman"/>
              </a:rPr>
              <a:t>organization.</a:t>
            </a:r>
            <a:endParaRPr sz="220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07936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5" dirty="0">
                <a:solidFill>
                  <a:srgbClr val="00AF50"/>
                </a:solidFill>
                <a:latin typeface="Times New Roman"/>
                <a:cs typeface="Times New Roman"/>
              </a:rPr>
              <a:t> </a:t>
            </a:r>
            <a:r>
              <a:rPr sz="3200" b="1" dirty="0">
                <a:solidFill>
                  <a:srgbClr val="00AF50"/>
                </a:solidFill>
                <a:latin typeface="Times New Roman"/>
                <a:cs typeface="Times New Roman"/>
              </a:rPr>
              <a:t>Tools</a:t>
            </a:r>
            <a:endParaRPr sz="3200">
              <a:latin typeface="Times New Roman"/>
              <a:cs typeface="Times New Roman"/>
            </a:endParaRPr>
          </a:p>
        </p:txBody>
      </p:sp>
      <p:sp>
        <p:nvSpPr>
          <p:cNvPr id="3" name="object 3"/>
          <p:cNvSpPr txBox="1"/>
          <p:nvPr/>
        </p:nvSpPr>
        <p:spPr>
          <a:xfrm>
            <a:off x="547369" y="1441386"/>
            <a:ext cx="8074659" cy="1991360"/>
          </a:xfrm>
          <a:prstGeom prst="rect">
            <a:avLst/>
          </a:prstGeom>
        </p:spPr>
        <p:txBody>
          <a:bodyPr vert="horz" wrap="square" lIns="0" tIns="71120" rIns="0" bIns="0" rtlCol="0">
            <a:spAutoFit/>
          </a:bodyPr>
          <a:lstStyle/>
          <a:p>
            <a:pPr marL="12700">
              <a:lnSpc>
                <a:spcPct val="100000"/>
              </a:lnSpc>
              <a:spcBef>
                <a:spcPts val="560"/>
              </a:spcBef>
              <a:tabLst>
                <a:tab pos="469900" algn="l"/>
              </a:tabLst>
            </a:pPr>
            <a:r>
              <a:rPr sz="2200" b="1" spc="-5" dirty="0">
                <a:solidFill>
                  <a:srgbClr val="006FC0"/>
                </a:solidFill>
                <a:latin typeface="Times New Roman"/>
                <a:cs typeface="Times New Roman"/>
              </a:rPr>
              <a:t>1.	</a:t>
            </a:r>
            <a:r>
              <a:rPr sz="2200" b="1" spc="-10" dirty="0">
                <a:solidFill>
                  <a:srgbClr val="006FC0"/>
                </a:solidFill>
                <a:latin typeface="Times New Roman"/>
                <a:cs typeface="Times New Roman"/>
              </a:rPr>
              <a:t>Excel</a:t>
            </a:r>
            <a:r>
              <a:rPr sz="2200" b="1" spc="-10" dirty="0">
                <a:solidFill>
                  <a:srgbClr val="001F5F"/>
                </a:solidFill>
                <a:latin typeface="Times New Roman"/>
                <a:cs typeface="Times New Roman"/>
              </a:rPr>
              <a:t>:</a:t>
            </a:r>
            <a:endParaRPr sz="2200">
              <a:latin typeface="Times New Roman"/>
              <a:cs typeface="Times New Roman"/>
            </a:endParaRPr>
          </a:p>
          <a:p>
            <a:pPr marL="1118235" marR="5080" indent="-191135">
              <a:lnSpc>
                <a:spcPts val="3100"/>
              </a:lnSpc>
              <a:spcBef>
                <a:spcPts val="185"/>
              </a:spcBef>
              <a:tabLst>
                <a:tab pos="1156335" algn="l"/>
                <a:tab pos="7459345" algn="l"/>
              </a:tabLst>
            </a:pPr>
            <a:r>
              <a:rPr sz="2200" dirty="0">
                <a:latin typeface="Times New Roman"/>
                <a:cs typeface="Times New Roman"/>
              </a:rPr>
              <a:t>-		</a:t>
            </a:r>
            <a:r>
              <a:rPr sz="2000" spc="-40" dirty="0">
                <a:latin typeface="Times New Roman"/>
                <a:cs typeface="Times New Roman"/>
              </a:rPr>
              <a:t>B</a:t>
            </a:r>
            <a:r>
              <a:rPr sz="2000" dirty="0">
                <a:latin typeface="Times New Roman"/>
                <a:cs typeface="Times New Roman"/>
              </a:rPr>
              <a:t>I </a:t>
            </a:r>
            <a:r>
              <a:rPr sz="2000" spc="-15" dirty="0">
                <a:latin typeface="Times New Roman"/>
                <a:cs typeface="Times New Roman"/>
              </a:rPr>
              <a:t> </a:t>
            </a:r>
            <a:r>
              <a:rPr sz="2000" spc="-40" dirty="0">
                <a:latin typeface="Times New Roman"/>
                <a:cs typeface="Times New Roman"/>
              </a:rPr>
              <a:t>c</a:t>
            </a:r>
            <a:r>
              <a:rPr sz="2000" spc="5" dirty="0">
                <a:latin typeface="Times New Roman"/>
                <a:cs typeface="Times New Roman"/>
              </a:rPr>
              <a:t>a</a:t>
            </a:r>
            <a:r>
              <a:rPr sz="2000" dirty="0">
                <a:latin typeface="Times New Roman"/>
                <a:cs typeface="Times New Roman"/>
              </a:rPr>
              <a:t>p</a:t>
            </a:r>
            <a:r>
              <a:rPr sz="2000" spc="5" dirty="0">
                <a:latin typeface="Times New Roman"/>
                <a:cs typeface="Times New Roman"/>
              </a:rPr>
              <a:t>a</a:t>
            </a:r>
            <a:r>
              <a:rPr sz="2000" dirty="0">
                <a:latin typeface="Times New Roman"/>
                <a:cs typeface="Times New Roman"/>
              </a:rPr>
              <a:t>b</a:t>
            </a:r>
            <a:r>
              <a:rPr sz="2000" spc="-10" dirty="0">
                <a:latin typeface="Times New Roman"/>
                <a:cs typeface="Times New Roman"/>
              </a:rPr>
              <a:t>iliti</a:t>
            </a:r>
            <a:r>
              <a:rPr sz="2000" spc="-40" dirty="0">
                <a:latin typeface="Times New Roman"/>
                <a:cs typeface="Times New Roman"/>
              </a:rPr>
              <a:t>e</a:t>
            </a:r>
            <a:r>
              <a:rPr sz="2000" dirty="0">
                <a:latin typeface="Times New Roman"/>
                <a:cs typeface="Times New Roman"/>
              </a:rPr>
              <a:t>s </a:t>
            </a:r>
            <a:r>
              <a:rPr sz="2000" spc="-20" dirty="0">
                <a:latin typeface="Times New Roman"/>
                <a:cs typeface="Times New Roman"/>
              </a:rPr>
              <a:t> </a:t>
            </a:r>
            <a:r>
              <a:rPr sz="2000" spc="5" dirty="0">
                <a:latin typeface="Times New Roman"/>
                <a:cs typeface="Times New Roman"/>
              </a:rPr>
              <a:t>a</a:t>
            </a:r>
            <a:r>
              <a:rPr sz="2000" spc="-55" dirty="0">
                <a:latin typeface="Times New Roman"/>
                <a:cs typeface="Times New Roman"/>
              </a:rPr>
              <a:t>v</a:t>
            </a:r>
            <a:r>
              <a:rPr sz="2000" spc="5" dirty="0">
                <a:latin typeface="Times New Roman"/>
                <a:cs typeface="Times New Roman"/>
              </a:rPr>
              <a:t>a</a:t>
            </a:r>
            <a:r>
              <a:rPr sz="2000" spc="-10" dirty="0">
                <a:latin typeface="Times New Roman"/>
                <a:cs typeface="Times New Roman"/>
              </a:rPr>
              <a:t>il</a:t>
            </a:r>
            <a:r>
              <a:rPr sz="2000" spc="5" dirty="0">
                <a:latin typeface="Times New Roman"/>
                <a:cs typeface="Times New Roman"/>
              </a:rPr>
              <a:t>a</a:t>
            </a:r>
            <a:r>
              <a:rPr sz="2000" dirty="0">
                <a:latin typeface="Times New Roman"/>
                <a:cs typeface="Times New Roman"/>
              </a:rPr>
              <a:t>b</a:t>
            </a:r>
            <a:r>
              <a:rPr sz="2000" spc="-10" dirty="0">
                <a:latin typeface="Times New Roman"/>
                <a:cs typeface="Times New Roman"/>
              </a:rPr>
              <a:t>l</a:t>
            </a:r>
            <a:r>
              <a:rPr sz="2000" dirty="0">
                <a:latin typeface="Times New Roman"/>
                <a:cs typeface="Times New Roman"/>
              </a:rPr>
              <a:t>e </a:t>
            </a:r>
            <a:r>
              <a:rPr sz="2000" spc="-75" dirty="0">
                <a:latin typeface="Times New Roman"/>
                <a:cs typeface="Times New Roman"/>
              </a:rPr>
              <a:t> </a:t>
            </a:r>
            <a:r>
              <a:rPr sz="2000" spc="-5" dirty="0">
                <a:latin typeface="Times New Roman"/>
                <a:cs typeface="Times New Roman"/>
              </a:rPr>
              <a:t>i</a:t>
            </a:r>
            <a:r>
              <a:rPr sz="2000" dirty="0">
                <a:latin typeface="Times New Roman"/>
                <a:cs typeface="Times New Roman"/>
              </a:rPr>
              <a:t>n </a:t>
            </a:r>
            <a:r>
              <a:rPr sz="2000" spc="-5" dirty="0">
                <a:latin typeface="Times New Roman"/>
                <a:cs typeface="Times New Roman"/>
              </a:rPr>
              <a:t> </a:t>
            </a:r>
            <a:r>
              <a:rPr sz="2000" spc="20" dirty="0">
                <a:latin typeface="Times New Roman"/>
                <a:cs typeface="Times New Roman"/>
              </a:rPr>
              <a:t>E</a:t>
            </a:r>
            <a:r>
              <a:rPr sz="2000" dirty="0">
                <a:latin typeface="Times New Roman"/>
                <a:cs typeface="Times New Roman"/>
              </a:rPr>
              <a:t>x</a:t>
            </a:r>
            <a:r>
              <a:rPr sz="2000" spc="5" dirty="0">
                <a:latin typeface="Times New Roman"/>
                <a:cs typeface="Times New Roman"/>
              </a:rPr>
              <a:t>c</a:t>
            </a:r>
            <a:r>
              <a:rPr sz="2000" spc="-40" dirty="0">
                <a:latin typeface="Times New Roman"/>
                <a:cs typeface="Times New Roman"/>
              </a:rPr>
              <a:t>e</a:t>
            </a:r>
            <a:r>
              <a:rPr sz="2000" dirty="0">
                <a:latin typeface="Times New Roman"/>
                <a:cs typeface="Times New Roman"/>
              </a:rPr>
              <a:t>l </a:t>
            </a:r>
            <a:r>
              <a:rPr sz="2000" spc="-45" dirty="0">
                <a:latin typeface="Times New Roman"/>
                <a:cs typeface="Times New Roman"/>
              </a:rPr>
              <a:t> </a:t>
            </a:r>
            <a:r>
              <a:rPr sz="2000" spc="5" dirty="0">
                <a:latin typeface="Times New Roman"/>
                <a:cs typeface="Times New Roman"/>
              </a:rPr>
              <a:t>a</a:t>
            </a:r>
            <a:r>
              <a:rPr sz="2000" dirty="0">
                <a:latin typeface="Times New Roman"/>
                <a:cs typeface="Times New Roman"/>
              </a:rPr>
              <a:t>nd </a:t>
            </a:r>
            <a:r>
              <a:rPr sz="2000" spc="-50" dirty="0">
                <a:latin typeface="Times New Roman"/>
                <a:cs typeface="Times New Roman"/>
              </a:rPr>
              <a:t> </a:t>
            </a:r>
            <a:r>
              <a:rPr sz="2000" spc="-15" dirty="0">
                <a:latin typeface="Times New Roman"/>
                <a:cs typeface="Times New Roman"/>
              </a:rPr>
              <a:t>S</a:t>
            </a:r>
            <a:r>
              <a:rPr sz="2000" dirty="0">
                <a:latin typeface="Times New Roman"/>
                <a:cs typeface="Times New Roman"/>
              </a:rPr>
              <a:t>h</a:t>
            </a:r>
            <a:r>
              <a:rPr sz="2000" spc="5" dirty="0">
                <a:latin typeface="Times New Roman"/>
                <a:cs typeface="Times New Roman"/>
              </a:rPr>
              <a:t>a</a:t>
            </a:r>
            <a:r>
              <a:rPr sz="2000" spc="-20" dirty="0">
                <a:latin typeface="Times New Roman"/>
                <a:cs typeface="Times New Roman"/>
              </a:rPr>
              <a:t>r</a:t>
            </a:r>
            <a:r>
              <a:rPr sz="2000" spc="5" dirty="0">
                <a:latin typeface="Times New Roman"/>
                <a:cs typeface="Times New Roman"/>
              </a:rPr>
              <a:t>e</a:t>
            </a:r>
            <a:r>
              <a:rPr sz="2000" spc="30" dirty="0">
                <a:latin typeface="Times New Roman"/>
                <a:cs typeface="Times New Roman"/>
              </a:rPr>
              <a:t>P</a:t>
            </a:r>
            <a:r>
              <a:rPr sz="2000" spc="-55" dirty="0">
                <a:latin typeface="Times New Roman"/>
                <a:cs typeface="Times New Roman"/>
              </a:rPr>
              <a:t>o</a:t>
            </a:r>
            <a:r>
              <a:rPr sz="2000" spc="-10" dirty="0">
                <a:latin typeface="Times New Roman"/>
                <a:cs typeface="Times New Roman"/>
              </a:rPr>
              <a:t>i</a:t>
            </a:r>
            <a:r>
              <a:rPr sz="2000" dirty="0">
                <a:latin typeface="Times New Roman"/>
                <a:cs typeface="Times New Roman"/>
              </a:rPr>
              <a:t>nt </a:t>
            </a:r>
            <a:r>
              <a:rPr sz="2000" spc="-45" dirty="0">
                <a:latin typeface="Times New Roman"/>
                <a:cs typeface="Times New Roman"/>
              </a:rPr>
              <a:t> </a:t>
            </a:r>
            <a:r>
              <a:rPr sz="2000" dirty="0">
                <a:latin typeface="Times New Roman"/>
                <a:cs typeface="Times New Roman"/>
              </a:rPr>
              <a:t>Onl</a:t>
            </a:r>
            <a:r>
              <a:rPr sz="2000" spc="-15" dirty="0">
                <a:latin typeface="Times New Roman"/>
                <a:cs typeface="Times New Roman"/>
              </a:rPr>
              <a:t>i</a:t>
            </a:r>
            <a:r>
              <a:rPr sz="2000" dirty="0">
                <a:latin typeface="Times New Roman"/>
                <a:cs typeface="Times New Roman"/>
              </a:rPr>
              <a:t>n</a:t>
            </a:r>
            <a:r>
              <a:rPr sz="2000" spc="-40" dirty="0">
                <a:latin typeface="Times New Roman"/>
                <a:cs typeface="Times New Roman"/>
              </a:rPr>
              <a:t>e</a:t>
            </a:r>
            <a:r>
              <a:rPr sz="2000" dirty="0">
                <a:latin typeface="Times New Roman"/>
                <a:cs typeface="Times New Roman"/>
              </a:rPr>
              <a:t>.	</a:t>
            </a:r>
            <a:r>
              <a:rPr sz="2000" spc="-70" dirty="0">
                <a:latin typeface="Times New Roman"/>
                <a:cs typeface="Times New Roman"/>
              </a:rPr>
              <a:t>T</a:t>
            </a:r>
            <a:r>
              <a:rPr sz="2000" dirty="0">
                <a:latin typeface="Times New Roman"/>
                <a:cs typeface="Times New Roman"/>
              </a:rPr>
              <a:t>h</a:t>
            </a:r>
            <a:r>
              <a:rPr sz="2000" spc="-40" dirty="0">
                <a:latin typeface="Times New Roman"/>
                <a:cs typeface="Times New Roman"/>
              </a:rPr>
              <a:t>e</a:t>
            </a:r>
            <a:r>
              <a:rPr sz="2000" spc="65" dirty="0">
                <a:latin typeface="Times New Roman"/>
                <a:cs typeface="Times New Roman"/>
              </a:rPr>
              <a:t>s</a:t>
            </a:r>
            <a:r>
              <a:rPr sz="2000" dirty="0">
                <a:latin typeface="Times New Roman"/>
                <a:cs typeface="Times New Roman"/>
              </a:rPr>
              <a:t>e  </a:t>
            </a:r>
            <a:r>
              <a:rPr sz="2000" spc="-25" dirty="0">
                <a:latin typeface="Times New Roman"/>
                <a:cs typeface="Times New Roman"/>
              </a:rPr>
              <a:t>services</a:t>
            </a:r>
            <a:r>
              <a:rPr sz="2000" spc="175" dirty="0">
                <a:latin typeface="Times New Roman"/>
                <a:cs typeface="Times New Roman"/>
              </a:rPr>
              <a:t> </a:t>
            </a:r>
            <a:r>
              <a:rPr sz="2000" spc="-10" dirty="0">
                <a:latin typeface="Times New Roman"/>
                <a:cs typeface="Times New Roman"/>
              </a:rPr>
              <a:t>enable</a:t>
            </a:r>
            <a:r>
              <a:rPr sz="2000" spc="15" dirty="0">
                <a:latin typeface="Times New Roman"/>
                <a:cs typeface="Times New Roman"/>
              </a:rPr>
              <a:t> </a:t>
            </a:r>
            <a:r>
              <a:rPr sz="2000" spc="-55" dirty="0">
                <a:latin typeface="Times New Roman"/>
                <a:cs typeface="Times New Roman"/>
              </a:rPr>
              <a:t>you</a:t>
            </a:r>
            <a:r>
              <a:rPr sz="2000" spc="155"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10" dirty="0">
                <a:latin typeface="Times New Roman"/>
                <a:cs typeface="Times New Roman"/>
              </a:rPr>
              <a:t>gather</a:t>
            </a:r>
            <a:r>
              <a:rPr sz="2000" spc="40" dirty="0">
                <a:latin typeface="Times New Roman"/>
                <a:cs typeface="Times New Roman"/>
              </a:rPr>
              <a:t> </a:t>
            </a:r>
            <a:r>
              <a:rPr sz="2000" dirty="0">
                <a:latin typeface="Times New Roman"/>
                <a:cs typeface="Times New Roman"/>
              </a:rPr>
              <a:t>data,</a:t>
            </a:r>
            <a:r>
              <a:rPr sz="2000" spc="-45" dirty="0">
                <a:latin typeface="Times New Roman"/>
                <a:cs typeface="Times New Roman"/>
              </a:rPr>
              <a:t> </a:t>
            </a:r>
            <a:r>
              <a:rPr sz="2000" spc="-10" dirty="0">
                <a:latin typeface="Times New Roman"/>
                <a:cs typeface="Times New Roman"/>
              </a:rPr>
              <a:t>visualize</a:t>
            </a:r>
            <a:r>
              <a:rPr sz="2000" spc="65" dirty="0">
                <a:latin typeface="Times New Roman"/>
                <a:cs typeface="Times New Roman"/>
              </a:rPr>
              <a:t> </a:t>
            </a:r>
            <a:r>
              <a:rPr sz="2000" dirty="0">
                <a:latin typeface="Times New Roman"/>
                <a:cs typeface="Times New Roman"/>
              </a:rPr>
              <a:t>data,</a:t>
            </a:r>
            <a:r>
              <a:rPr sz="2000" spc="-50" dirty="0">
                <a:latin typeface="Times New Roman"/>
                <a:cs typeface="Times New Roman"/>
              </a:rPr>
              <a:t> </a:t>
            </a:r>
            <a:r>
              <a:rPr sz="2000" dirty="0">
                <a:latin typeface="Times New Roman"/>
                <a:cs typeface="Times New Roman"/>
              </a:rPr>
              <a:t>add </a:t>
            </a:r>
            <a:r>
              <a:rPr sz="2000" spc="-15" dirty="0">
                <a:latin typeface="Times New Roman"/>
                <a:cs typeface="Times New Roman"/>
              </a:rPr>
              <a:t>filters,</a:t>
            </a:r>
            <a:r>
              <a:rPr sz="2000" spc="90" dirty="0">
                <a:latin typeface="Times New Roman"/>
                <a:cs typeface="Times New Roman"/>
              </a:rPr>
              <a:t> </a:t>
            </a:r>
            <a:r>
              <a:rPr sz="2000" dirty="0">
                <a:latin typeface="Times New Roman"/>
                <a:cs typeface="Times New Roman"/>
              </a:rPr>
              <a:t>add</a:t>
            </a:r>
            <a:endParaRPr sz="2000">
              <a:latin typeface="Times New Roman"/>
              <a:cs typeface="Times New Roman"/>
            </a:endParaRPr>
          </a:p>
          <a:p>
            <a:pPr marL="1118235" marR="10160">
              <a:lnSpc>
                <a:spcPts val="3100"/>
              </a:lnSpc>
            </a:pPr>
            <a:r>
              <a:rPr sz="2000" spc="-10" dirty="0">
                <a:latin typeface="Times New Roman"/>
                <a:cs typeface="Times New Roman"/>
              </a:rPr>
              <a:t>advanced</a:t>
            </a:r>
            <a:r>
              <a:rPr sz="2000" spc="114" dirty="0">
                <a:latin typeface="Times New Roman"/>
                <a:cs typeface="Times New Roman"/>
              </a:rPr>
              <a:t> </a:t>
            </a:r>
            <a:r>
              <a:rPr sz="2000" spc="-5" dirty="0">
                <a:latin typeface="Times New Roman"/>
                <a:cs typeface="Times New Roman"/>
              </a:rPr>
              <a:t>analytic</a:t>
            </a:r>
            <a:r>
              <a:rPr sz="2000" spc="130" dirty="0">
                <a:latin typeface="Times New Roman"/>
                <a:cs typeface="Times New Roman"/>
              </a:rPr>
              <a:t> </a:t>
            </a:r>
            <a:r>
              <a:rPr sz="2000" spc="-10" dirty="0">
                <a:latin typeface="Times New Roman"/>
                <a:cs typeface="Times New Roman"/>
              </a:rPr>
              <a:t>capabilities</a:t>
            </a:r>
            <a:r>
              <a:rPr sz="2000" spc="140" dirty="0">
                <a:latin typeface="Times New Roman"/>
                <a:cs typeface="Times New Roman"/>
              </a:rPr>
              <a:t> </a:t>
            </a:r>
            <a:r>
              <a:rPr sz="2000" dirty="0">
                <a:latin typeface="Times New Roman"/>
                <a:cs typeface="Times New Roman"/>
              </a:rPr>
              <a:t>and</a:t>
            </a:r>
            <a:r>
              <a:rPr sz="2000" spc="105" dirty="0">
                <a:latin typeface="Times New Roman"/>
                <a:cs typeface="Times New Roman"/>
              </a:rPr>
              <a:t> </a:t>
            </a:r>
            <a:r>
              <a:rPr sz="2000" dirty="0">
                <a:latin typeface="Times New Roman"/>
                <a:cs typeface="Times New Roman"/>
              </a:rPr>
              <a:t>share</a:t>
            </a:r>
            <a:r>
              <a:rPr sz="2000" spc="70" dirty="0">
                <a:latin typeface="Times New Roman"/>
                <a:cs typeface="Times New Roman"/>
              </a:rPr>
              <a:t> </a:t>
            </a:r>
            <a:r>
              <a:rPr sz="2000" spc="-10" dirty="0">
                <a:latin typeface="Times New Roman"/>
                <a:cs typeface="Times New Roman"/>
              </a:rPr>
              <a:t>information</a:t>
            </a:r>
            <a:r>
              <a:rPr sz="2000" spc="120" dirty="0">
                <a:latin typeface="Times New Roman"/>
                <a:cs typeface="Times New Roman"/>
              </a:rPr>
              <a:t> </a:t>
            </a:r>
            <a:r>
              <a:rPr sz="2000" spc="-5" dirty="0">
                <a:latin typeface="Times New Roman"/>
                <a:cs typeface="Times New Roman"/>
              </a:rPr>
              <a:t>with</a:t>
            </a:r>
            <a:r>
              <a:rPr sz="2000" spc="105" dirty="0">
                <a:latin typeface="Times New Roman"/>
                <a:cs typeface="Times New Roman"/>
              </a:rPr>
              <a:t> </a:t>
            </a:r>
            <a:r>
              <a:rPr sz="2000" dirty="0">
                <a:latin typeface="Times New Roman"/>
                <a:cs typeface="Times New Roman"/>
              </a:rPr>
              <a:t>people</a:t>
            </a:r>
            <a:r>
              <a:rPr sz="2000" spc="65" dirty="0">
                <a:latin typeface="Times New Roman"/>
                <a:cs typeface="Times New Roman"/>
              </a:rPr>
              <a:t> </a:t>
            </a:r>
            <a:r>
              <a:rPr sz="2000" spc="-10" dirty="0">
                <a:latin typeface="Times New Roman"/>
                <a:cs typeface="Times New Roman"/>
              </a:rPr>
              <a:t>in </a:t>
            </a:r>
            <a:r>
              <a:rPr sz="2000" spc="-484" dirty="0">
                <a:latin typeface="Times New Roman"/>
                <a:cs typeface="Times New Roman"/>
              </a:rPr>
              <a:t> </a:t>
            </a:r>
            <a:r>
              <a:rPr sz="2000" spc="-40" dirty="0">
                <a:latin typeface="Times New Roman"/>
                <a:cs typeface="Times New Roman"/>
              </a:rPr>
              <a:t>your</a:t>
            </a:r>
            <a:r>
              <a:rPr sz="2000" spc="130" dirty="0">
                <a:latin typeface="Times New Roman"/>
                <a:cs typeface="Times New Roman"/>
              </a:rPr>
              <a:t> </a:t>
            </a:r>
            <a:r>
              <a:rPr sz="2000" spc="-15" dirty="0">
                <a:latin typeface="Times New Roman"/>
                <a:cs typeface="Times New Roman"/>
              </a:rPr>
              <a:t>organization</a:t>
            </a:r>
            <a:r>
              <a:rPr sz="2000" spc="160" dirty="0">
                <a:latin typeface="Times New Roman"/>
                <a:cs typeface="Times New Roman"/>
              </a:rPr>
              <a:t> </a:t>
            </a:r>
            <a:r>
              <a:rPr sz="2000" spc="-15" dirty="0">
                <a:latin typeface="Times New Roman"/>
                <a:cs typeface="Times New Roman"/>
              </a:rPr>
              <a:t>across</a:t>
            </a:r>
            <a:r>
              <a:rPr sz="2000" spc="75" dirty="0">
                <a:latin typeface="Times New Roman"/>
                <a:cs typeface="Times New Roman"/>
              </a:rPr>
              <a:t> </a:t>
            </a:r>
            <a:r>
              <a:rPr sz="2000" spc="-10" dirty="0">
                <a:latin typeface="Times New Roman"/>
                <a:cs typeface="Times New Roman"/>
              </a:rPr>
              <a:t>multiple</a:t>
            </a:r>
            <a:r>
              <a:rPr sz="2000" spc="-35" dirty="0">
                <a:latin typeface="Times New Roman"/>
                <a:cs typeface="Times New Roman"/>
              </a:rPr>
              <a:t> </a:t>
            </a:r>
            <a:r>
              <a:rPr sz="2000" spc="-20" dirty="0">
                <a:latin typeface="Times New Roman"/>
                <a:cs typeface="Times New Roman"/>
              </a:rPr>
              <a:t>devices.</a:t>
            </a:r>
            <a:endParaRPr sz="2000">
              <a:latin typeface="Times New Roman"/>
              <a:cs typeface="Times New Roman"/>
            </a:endParaRPr>
          </a:p>
        </p:txBody>
      </p:sp>
      <p:pic>
        <p:nvPicPr>
          <p:cNvPr id="4" name="object 4"/>
          <p:cNvPicPr/>
          <p:nvPr/>
        </p:nvPicPr>
        <p:blipFill>
          <a:blip r:embed="rId2" cstate="print"/>
          <a:stretch>
            <a:fillRect/>
          </a:stretch>
        </p:blipFill>
        <p:spPr>
          <a:xfrm>
            <a:off x="1244600" y="3848100"/>
            <a:ext cx="3581400" cy="2159000"/>
          </a:xfrm>
          <a:prstGeom prst="rect">
            <a:avLst/>
          </a:prstGeom>
        </p:spPr>
      </p:pic>
      <p:pic>
        <p:nvPicPr>
          <p:cNvPr id="5" name="object 5"/>
          <p:cNvPicPr/>
          <p:nvPr/>
        </p:nvPicPr>
        <p:blipFill>
          <a:blip r:embed="rId3" cstate="print"/>
          <a:stretch>
            <a:fillRect/>
          </a:stretch>
        </p:blipFill>
        <p:spPr>
          <a:xfrm>
            <a:off x="5334000" y="3848100"/>
            <a:ext cx="3448050" cy="2159000"/>
          </a:xfrm>
          <a:prstGeom prst="rect">
            <a:avLst/>
          </a:prstGeom>
        </p:spPr>
      </p:pic>
      <p:sp>
        <p:nvSpPr>
          <p:cNvPr id="6" name="object 6"/>
          <p:cNvSpPr txBox="1"/>
          <p:nvPr/>
        </p:nvSpPr>
        <p:spPr>
          <a:xfrm>
            <a:off x="5346446" y="6128384"/>
            <a:ext cx="2982595" cy="27495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https://support.content.office.net/en-us/media/273a7ab7-1f21-45ea-b86c-</a:t>
            </a:r>
            <a:endParaRPr sz="800">
              <a:latin typeface="Times New Roman"/>
              <a:cs typeface="Times New Roman"/>
            </a:endParaRPr>
          </a:p>
          <a:p>
            <a:pPr marL="12700">
              <a:lnSpc>
                <a:spcPct val="100000"/>
              </a:lnSpc>
              <a:spcBef>
                <a:spcPts val="40"/>
              </a:spcBef>
            </a:pPr>
            <a:r>
              <a:rPr sz="800" spc="-15" dirty="0">
                <a:latin typeface="Times New Roman"/>
                <a:cs typeface="Times New Roman"/>
              </a:rPr>
              <a:t>4e1abf61bef7.png</a:t>
            </a:r>
            <a:endParaRPr sz="800">
              <a:latin typeface="Times New Roman"/>
              <a:cs typeface="Times New Roman"/>
            </a:endParaRPr>
          </a:p>
        </p:txBody>
      </p:sp>
      <p:sp>
        <p:nvSpPr>
          <p:cNvPr id="7" name="object 7"/>
          <p:cNvSpPr txBox="1"/>
          <p:nvPr/>
        </p:nvSpPr>
        <p:spPr>
          <a:xfrm>
            <a:off x="1413510" y="6135687"/>
            <a:ext cx="2988945" cy="27495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https://support.content.office.net/en-us/media/46717093-ddc7-4fb5-aa0d-</a:t>
            </a:r>
            <a:endParaRPr sz="800">
              <a:latin typeface="Times New Roman"/>
              <a:cs typeface="Times New Roman"/>
            </a:endParaRPr>
          </a:p>
          <a:p>
            <a:pPr marL="12700">
              <a:lnSpc>
                <a:spcPct val="100000"/>
              </a:lnSpc>
              <a:spcBef>
                <a:spcPts val="40"/>
              </a:spcBef>
            </a:pPr>
            <a:r>
              <a:rPr sz="800" spc="-10" dirty="0">
                <a:latin typeface="Times New Roman"/>
                <a:cs typeface="Times New Roman"/>
              </a:rPr>
              <a:t>57357429b160.jpg</a:t>
            </a:r>
            <a:endParaRPr sz="80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07936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5" dirty="0">
                <a:solidFill>
                  <a:srgbClr val="00AF50"/>
                </a:solidFill>
                <a:latin typeface="Times New Roman"/>
                <a:cs typeface="Times New Roman"/>
              </a:rPr>
              <a:t> </a:t>
            </a:r>
            <a:r>
              <a:rPr sz="3200" b="1" dirty="0">
                <a:solidFill>
                  <a:srgbClr val="00AF50"/>
                </a:solidFill>
                <a:latin typeface="Times New Roman"/>
                <a:cs typeface="Times New Roman"/>
              </a:rPr>
              <a:t>Tools</a:t>
            </a:r>
            <a:endParaRPr sz="3200">
              <a:latin typeface="Times New Roman"/>
              <a:cs typeface="Times New Roman"/>
            </a:endParaRPr>
          </a:p>
        </p:txBody>
      </p:sp>
      <p:sp>
        <p:nvSpPr>
          <p:cNvPr id="3" name="object 3"/>
          <p:cNvSpPr txBox="1"/>
          <p:nvPr/>
        </p:nvSpPr>
        <p:spPr>
          <a:xfrm>
            <a:off x="547369" y="1499806"/>
            <a:ext cx="4686935" cy="361315"/>
          </a:xfrm>
          <a:prstGeom prst="rect">
            <a:avLst/>
          </a:prstGeom>
        </p:spPr>
        <p:txBody>
          <a:bodyPr vert="horz" wrap="square" lIns="0" tIns="12700" rIns="0" bIns="0" rtlCol="0">
            <a:spAutoFit/>
          </a:bodyPr>
          <a:lstStyle/>
          <a:p>
            <a:pPr marL="12700">
              <a:lnSpc>
                <a:spcPct val="100000"/>
              </a:lnSpc>
              <a:spcBef>
                <a:spcPts val="100"/>
              </a:spcBef>
              <a:tabLst>
                <a:tab pos="469900" algn="l"/>
                <a:tab pos="2992755" algn="l"/>
                <a:tab pos="4409440" algn="l"/>
              </a:tabLst>
            </a:pPr>
            <a:r>
              <a:rPr sz="2200" b="1" spc="-5" dirty="0">
                <a:solidFill>
                  <a:srgbClr val="006FC0"/>
                </a:solidFill>
                <a:latin typeface="Times New Roman"/>
                <a:cs typeface="Times New Roman"/>
              </a:rPr>
              <a:t>2</a:t>
            </a:r>
            <a:r>
              <a:rPr sz="2200" b="1" dirty="0">
                <a:solidFill>
                  <a:srgbClr val="006FC0"/>
                </a:solidFill>
                <a:latin typeface="Times New Roman"/>
                <a:cs typeface="Times New Roman"/>
              </a:rPr>
              <a:t>.	</a:t>
            </a:r>
            <a:r>
              <a:rPr sz="2200" b="1" spc="20" dirty="0">
                <a:solidFill>
                  <a:srgbClr val="006FC0"/>
                </a:solidFill>
                <a:latin typeface="Times New Roman"/>
                <a:cs typeface="Times New Roman"/>
              </a:rPr>
              <a:t>M</a:t>
            </a:r>
            <a:r>
              <a:rPr sz="2200" b="1" spc="-75" dirty="0">
                <a:solidFill>
                  <a:srgbClr val="006FC0"/>
                </a:solidFill>
                <a:latin typeface="Times New Roman"/>
                <a:cs typeface="Times New Roman"/>
              </a:rPr>
              <a:t>u</a:t>
            </a:r>
            <a:r>
              <a:rPr sz="2200" b="1" spc="-15" dirty="0">
                <a:solidFill>
                  <a:srgbClr val="006FC0"/>
                </a:solidFill>
                <a:latin typeface="Times New Roman"/>
                <a:cs typeface="Times New Roman"/>
              </a:rPr>
              <a:t>l</a:t>
            </a:r>
            <a:r>
              <a:rPr sz="2200" b="1" spc="15" dirty="0">
                <a:solidFill>
                  <a:srgbClr val="006FC0"/>
                </a:solidFill>
                <a:latin typeface="Times New Roman"/>
                <a:cs typeface="Times New Roman"/>
              </a:rPr>
              <a:t>t</a:t>
            </a:r>
            <a:r>
              <a:rPr sz="2200" b="1" spc="35" dirty="0">
                <a:solidFill>
                  <a:srgbClr val="006FC0"/>
                </a:solidFill>
                <a:latin typeface="Times New Roman"/>
                <a:cs typeface="Times New Roman"/>
              </a:rPr>
              <a:t>i</a:t>
            </a:r>
            <a:r>
              <a:rPr sz="2200" b="1" spc="-25" dirty="0">
                <a:solidFill>
                  <a:srgbClr val="006FC0"/>
                </a:solidFill>
                <a:latin typeface="Times New Roman"/>
                <a:cs typeface="Times New Roman"/>
              </a:rPr>
              <a:t>d</a:t>
            </a:r>
            <a:r>
              <a:rPr sz="2200" b="1" spc="35" dirty="0">
                <a:solidFill>
                  <a:srgbClr val="006FC0"/>
                </a:solidFill>
                <a:latin typeface="Times New Roman"/>
                <a:cs typeface="Times New Roman"/>
              </a:rPr>
              <a:t>i</a:t>
            </a:r>
            <a:r>
              <a:rPr sz="2200" b="1" spc="-35" dirty="0">
                <a:solidFill>
                  <a:srgbClr val="006FC0"/>
                </a:solidFill>
                <a:latin typeface="Times New Roman"/>
                <a:cs typeface="Times New Roman"/>
              </a:rPr>
              <a:t>m</a:t>
            </a:r>
            <a:r>
              <a:rPr sz="2200" b="1" spc="70" dirty="0">
                <a:solidFill>
                  <a:srgbClr val="006FC0"/>
                </a:solidFill>
                <a:latin typeface="Times New Roman"/>
                <a:cs typeface="Times New Roman"/>
              </a:rPr>
              <a:t>e</a:t>
            </a:r>
            <a:r>
              <a:rPr sz="2200" b="1" spc="-75" dirty="0">
                <a:solidFill>
                  <a:srgbClr val="006FC0"/>
                </a:solidFill>
                <a:latin typeface="Times New Roman"/>
                <a:cs typeface="Times New Roman"/>
              </a:rPr>
              <a:t>n</a:t>
            </a:r>
            <a:r>
              <a:rPr sz="2200" b="1" spc="-10" dirty="0">
                <a:solidFill>
                  <a:srgbClr val="006FC0"/>
                </a:solidFill>
                <a:latin typeface="Times New Roman"/>
                <a:cs typeface="Times New Roman"/>
              </a:rPr>
              <a:t>s</a:t>
            </a:r>
            <a:r>
              <a:rPr sz="2200" b="1" spc="-15" dirty="0">
                <a:solidFill>
                  <a:srgbClr val="006FC0"/>
                </a:solidFill>
                <a:latin typeface="Times New Roman"/>
                <a:cs typeface="Times New Roman"/>
              </a:rPr>
              <a:t>i</a:t>
            </a:r>
            <a:r>
              <a:rPr sz="2200" b="1" spc="45" dirty="0">
                <a:solidFill>
                  <a:srgbClr val="006FC0"/>
                </a:solidFill>
                <a:latin typeface="Times New Roman"/>
                <a:cs typeface="Times New Roman"/>
              </a:rPr>
              <a:t>o</a:t>
            </a:r>
            <a:r>
              <a:rPr sz="2200" b="1" spc="-25" dirty="0">
                <a:solidFill>
                  <a:srgbClr val="006FC0"/>
                </a:solidFill>
                <a:latin typeface="Times New Roman"/>
                <a:cs typeface="Times New Roman"/>
              </a:rPr>
              <a:t>n</a:t>
            </a:r>
            <a:r>
              <a:rPr sz="2200" b="1" dirty="0">
                <a:solidFill>
                  <a:srgbClr val="006FC0"/>
                </a:solidFill>
                <a:latin typeface="Times New Roman"/>
                <a:cs typeface="Times New Roman"/>
              </a:rPr>
              <a:t>al	</a:t>
            </a:r>
            <a:r>
              <a:rPr sz="2200" b="1" spc="55" dirty="0">
                <a:solidFill>
                  <a:srgbClr val="006FC0"/>
                </a:solidFill>
                <a:latin typeface="Times New Roman"/>
                <a:cs typeface="Times New Roman"/>
              </a:rPr>
              <a:t>A</a:t>
            </a:r>
            <a:r>
              <a:rPr sz="2200" b="1" spc="-75" dirty="0">
                <a:solidFill>
                  <a:srgbClr val="006FC0"/>
                </a:solidFill>
                <a:latin typeface="Times New Roman"/>
                <a:cs typeface="Times New Roman"/>
              </a:rPr>
              <a:t>n</a:t>
            </a:r>
            <a:r>
              <a:rPr sz="2200" b="1" dirty="0">
                <a:solidFill>
                  <a:srgbClr val="006FC0"/>
                </a:solidFill>
                <a:latin typeface="Times New Roman"/>
                <a:cs typeface="Times New Roman"/>
              </a:rPr>
              <a:t>a</a:t>
            </a:r>
            <a:r>
              <a:rPr sz="2200" b="1" spc="-15" dirty="0">
                <a:solidFill>
                  <a:srgbClr val="006FC0"/>
                </a:solidFill>
                <a:latin typeface="Times New Roman"/>
                <a:cs typeface="Times New Roman"/>
              </a:rPr>
              <a:t>l</a:t>
            </a:r>
            <a:r>
              <a:rPr sz="2200" b="1" dirty="0">
                <a:solidFill>
                  <a:srgbClr val="006FC0"/>
                </a:solidFill>
                <a:latin typeface="Times New Roman"/>
                <a:cs typeface="Times New Roman"/>
              </a:rPr>
              <a:t>y</a:t>
            </a:r>
            <a:r>
              <a:rPr sz="2200" b="1" spc="-10" dirty="0">
                <a:solidFill>
                  <a:srgbClr val="006FC0"/>
                </a:solidFill>
                <a:latin typeface="Times New Roman"/>
                <a:cs typeface="Times New Roman"/>
              </a:rPr>
              <a:t>s</a:t>
            </a:r>
            <a:r>
              <a:rPr sz="2200" b="1" spc="-15" dirty="0">
                <a:solidFill>
                  <a:srgbClr val="006FC0"/>
                </a:solidFill>
                <a:latin typeface="Times New Roman"/>
                <a:cs typeface="Times New Roman"/>
              </a:rPr>
              <a:t>i</a:t>
            </a:r>
            <a:r>
              <a:rPr sz="2200" b="1" dirty="0">
                <a:solidFill>
                  <a:srgbClr val="006FC0"/>
                </a:solidFill>
                <a:latin typeface="Times New Roman"/>
                <a:cs typeface="Times New Roman"/>
              </a:rPr>
              <a:t>s	</a:t>
            </a:r>
            <a:r>
              <a:rPr sz="2200" b="1" spc="-5" dirty="0">
                <a:solidFill>
                  <a:srgbClr val="006FC0"/>
                </a:solidFill>
                <a:latin typeface="Times New Roman"/>
                <a:cs typeface="Times New Roman"/>
              </a:rPr>
              <a:t>or</a:t>
            </a:r>
            <a:endParaRPr sz="2200">
              <a:latin typeface="Times New Roman"/>
              <a:cs typeface="Times New Roman"/>
            </a:endParaRPr>
          </a:p>
        </p:txBody>
      </p:sp>
      <p:sp>
        <p:nvSpPr>
          <p:cNvPr id="4" name="object 4"/>
          <p:cNvSpPr txBox="1"/>
          <p:nvPr/>
        </p:nvSpPr>
        <p:spPr>
          <a:xfrm>
            <a:off x="1004887" y="1835594"/>
            <a:ext cx="4168140" cy="3173095"/>
          </a:xfrm>
          <a:prstGeom prst="rect">
            <a:avLst/>
          </a:prstGeom>
        </p:spPr>
        <p:txBody>
          <a:bodyPr vert="horz" wrap="square" lIns="0" tIns="71120" rIns="0" bIns="0" rtlCol="0">
            <a:spAutoFit/>
          </a:bodyPr>
          <a:lstStyle/>
          <a:p>
            <a:pPr marL="12700">
              <a:lnSpc>
                <a:spcPct val="100000"/>
              </a:lnSpc>
              <a:spcBef>
                <a:spcPts val="560"/>
              </a:spcBef>
            </a:pPr>
            <a:r>
              <a:rPr sz="2200" b="1" spc="-35" dirty="0">
                <a:solidFill>
                  <a:srgbClr val="006FC0"/>
                </a:solidFill>
                <a:latin typeface="Times New Roman"/>
                <a:cs typeface="Times New Roman"/>
              </a:rPr>
              <a:t>Online</a:t>
            </a:r>
            <a:r>
              <a:rPr sz="2200" b="1" spc="165" dirty="0">
                <a:solidFill>
                  <a:srgbClr val="006FC0"/>
                </a:solidFill>
                <a:latin typeface="Times New Roman"/>
                <a:cs typeface="Times New Roman"/>
              </a:rPr>
              <a:t> </a:t>
            </a:r>
            <a:r>
              <a:rPr sz="2200" b="1" spc="-10" dirty="0">
                <a:solidFill>
                  <a:srgbClr val="006FC0"/>
                </a:solidFill>
                <a:latin typeface="Times New Roman"/>
                <a:cs typeface="Times New Roman"/>
              </a:rPr>
              <a:t>Analytical</a:t>
            </a:r>
            <a:r>
              <a:rPr sz="2200" b="1" spc="100" dirty="0">
                <a:solidFill>
                  <a:srgbClr val="006FC0"/>
                </a:solidFill>
                <a:latin typeface="Times New Roman"/>
                <a:cs typeface="Times New Roman"/>
              </a:rPr>
              <a:t> </a:t>
            </a:r>
            <a:r>
              <a:rPr sz="2200" b="1" spc="-10" dirty="0">
                <a:solidFill>
                  <a:srgbClr val="006FC0"/>
                </a:solidFill>
                <a:latin typeface="Times New Roman"/>
                <a:cs typeface="Times New Roman"/>
              </a:rPr>
              <a:t>Processing</a:t>
            </a:r>
            <a:r>
              <a:rPr sz="2200" b="1" spc="-10" dirty="0">
                <a:solidFill>
                  <a:srgbClr val="001F5F"/>
                </a:solidFill>
                <a:latin typeface="Times New Roman"/>
                <a:cs typeface="Times New Roman"/>
              </a:rPr>
              <a:t>:</a:t>
            </a:r>
            <a:endParaRPr sz="2200">
              <a:latin typeface="Times New Roman"/>
              <a:cs typeface="Times New Roman"/>
            </a:endParaRPr>
          </a:p>
          <a:p>
            <a:pPr marL="635635" indent="-166370">
              <a:lnSpc>
                <a:spcPct val="100000"/>
              </a:lnSpc>
              <a:spcBef>
                <a:spcPts val="459"/>
              </a:spcBef>
              <a:buSzPct val="110000"/>
              <a:buChar char="-"/>
              <a:tabLst>
                <a:tab pos="636270" algn="l"/>
              </a:tabLst>
            </a:pPr>
            <a:r>
              <a:rPr sz="2000" dirty="0">
                <a:latin typeface="Times New Roman"/>
                <a:cs typeface="Times New Roman"/>
              </a:rPr>
              <a:t>also</a:t>
            </a:r>
            <a:r>
              <a:rPr sz="2000" spc="-55" dirty="0">
                <a:latin typeface="Times New Roman"/>
                <a:cs typeface="Times New Roman"/>
              </a:rPr>
              <a:t> </a:t>
            </a:r>
            <a:r>
              <a:rPr sz="2000" spc="-35" dirty="0">
                <a:latin typeface="Times New Roman"/>
                <a:cs typeface="Times New Roman"/>
              </a:rPr>
              <a:t>referred</a:t>
            </a:r>
            <a:r>
              <a:rPr sz="2000" spc="195" dirty="0">
                <a:latin typeface="Times New Roman"/>
                <a:cs typeface="Times New Roman"/>
              </a:rPr>
              <a:t> </a:t>
            </a:r>
            <a:r>
              <a:rPr sz="2000" spc="5" dirty="0">
                <a:latin typeface="Times New Roman"/>
                <a:cs typeface="Times New Roman"/>
              </a:rPr>
              <a:t>as</a:t>
            </a:r>
            <a:r>
              <a:rPr sz="2000" spc="15" dirty="0">
                <a:latin typeface="Times New Roman"/>
                <a:cs typeface="Times New Roman"/>
              </a:rPr>
              <a:t> </a:t>
            </a:r>
            <a:r>
              <a:rPr sz="2000" b="1" spc="-35" dirty="0">
                <a:solidFill>
                  <a:srgbClr val="FF6600"/>
                </a:solidFill>
                <a:latin typeface="Times New Roman"/>
                <a:cs typeface="Times New Roman"/>
              </a:rPr>
              <a:t>online</a:t>
            </a:r>
            <a:r>
              <a:rPr sz="2000" b="1" spc="160" dirty="0">
                <a:solidFill>
                  <a:srgbClr val="FF6600"/>
                </a:solidFill>
                <a:latin typeface="Times New Roman"/>
                <a:cs typeface="Times New Roman"/>
              </a:rPr>
              <a:t> </a:t>
            </a:r>
            <a:r>
              <a:rPr sz="2000" b="1" spc="-15" dirty="0">
                <a:solidFill>
                  <a:srgbClr val="FF6600"/>
                </a:solidFill>
                <a:latin typeface="Times New Roman"/>
                <a:cs typeface="Times New Roman"/>
              </a:rPr>
              <a:t>analytical</a:t>
            </a:r>
            <a:endParaRPr sz="2000">
              <a:latin typeface="Times New Roman"/>
              <a:cs typeface="Times New Roman"/>
            </a:endParaRPr>
          </a:p>
          <a:p>
            <a:pPr marL="596900">
              <a:lnSpc>
                <a:spcPct val="100000"/>
              </a:lnSpc>
              <a:spcBef>
                <a:spcPts val="665"/>
              </a:spcBef>
            </a:pPr>
            <a:r>
              <a:rPr sz="2000" b="1" spc="-10" dirty="0">
                <a:solidFill>
                  <a:srgbClr val="FF6600"/>
                </a:solidFill>
                <a:latin typeface="Times New Roman"/>
                <a:cs typeface="Times New Roman"/>
              </a:rPr>
              <a:t>processing</a:t>
            </a:r>
            <a:r>
              <a:rPr sz="2000" b="1" spc="-15" dirty="0">
                <a:solidFill>
                  <a:srgbClr val="FF6600"/>
                </a:solidFill>
                <a:latin typeface="Times New Roman"/>
                <a:cs typeface="Times New Roman"/>
              </a:rPr>
              <a:t> </a:t>
            </a:r>
            <a:r>
              <a:rPr sz="2000" b="1" dirty="0">
                <a:solidFill>
                  <a:srgbClr val="FF6600"/>
                </a:solidFill>
                <a:latin typeface="Times New Roman"/>
                <a:cs typeface="Times New Roman"/>
              </a:rPr>
              <a:t>(OLAP)</a:t>
            </a:r>
            <a:r>
              <a:rPr sz="2000" dirty="0">
                <a:latin typeface="Times New Roman"/>
                <a:cs typeface="Times New Roman"/>
              </a:rPr>
              <a:t>.</a:t>
            </a:r>
            <a:endParaRPr sz="2000">
              <a:latin typeface="Times New Roman"/>
              <a:cs typeface="Times New Roman"/>
            </a:endParaRPr>
          </a:p>
          <a:p>
            <a:pPr marL="596900" marR="5080" indent="-127000">
              <a:lnSpc>
                <a:spcPct val="129299"/>
              </a:lnSpc>
              <a:buChar char="-"/>
              <a:tabLst>
                <a:tab pos="617220" algn="l"/>
              </a:tabLst>
            </a:pPr>
            <a:r>
              <a:rPr sz="2000" spc="-5" dirty="0">
                <a:latin typeface="Times New Roman"/>
                <a:cs typeface="Times New Roman"/>
              </a:rPr>
              <a:t>it </a:t>
            </a:r>
            <a:r>
              <a:rPr sz="2000" spc="-30" dirty="0">
                <a:latin typeface="Times New Roman"/>
                <a:cs typeface="Times New Roman"/>
              </a:rPr>
              <a:t>involves</a:t>
            </a:r>
            <a:r>
              <a:rPr sz="2000" spc="440" dirty="0">
                <a:latin typeface="Times New Roman"/>
                <a:cs typeface="Times New Roman"/>
              </a:rPr>
              <a:t> </a:t>
            </a:r>
            <a:r>
              <a:rPr sz="2000" spc="-5" dirty="0">
                <a:latin typeface="Times New Roman"/>
                <a:cs typeface="Times New Roman"/>
              </a:rPr>
              <a:t>“slicing </a:t>
            </a:r>
            <a:r>
              <a:rPr sz="2000" dirty="0">
                <a:latin typeface="Times New Roman"/>
                <a:cs typeface="Times New Roman"/>
              </a:rPr>
              <a:t>and </a:t>
            </a:r>
            <a:r>
              <a:rPr sz="2000" spc="-10" dirty="0">
                <a:latin typeface="Times New Roman"/>
                <a:cs typeface="Times New Roman"/>
              </a:rPr>
              <a:t>dicing” </a:t>
            </a:r>
            <a:r>
              <a:rPr sz="2000" spc="-5" dirty="0">
                <a:latin typeface="Times New Roman"/>
                <a:cs typeface="Times New Roman"/>
              </a:rPr>
              <a:t> </a:t>
            </a:r>
            <a:r>
              <a:rPr sz="2000" dirty="0">
                <a:latin typeface="Times New Roman"/>
                <a:cs typeface="Times New Roman"/>
              </a:rPr>
              <a:t>data</a:t>
            </a:r>
            <a:r>
              <a:rPr sz="2000" spc="20" dirty="0">
                <a:latin typeface="Times New Roman"/>
                <a:cs typeface="Times New Roman"/>
              </a:rPr>
              <a:t> </a:t>
            </a:r>
            <a:r>
              <a:rPr sz="2000" spc="-20" dirty="0">
                <a:latin typeface="Times New Roman"/>
                <a:cs typeface="Times New Roman"/>
              </a:rPr>
              <a:t>stored</a:t>
            </a:r>
            <a:r>
              <a:rPr sz="2000" spc="70"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dirty="0">
                <a:latin typeface="Times New Roman"/>
                <a:cs typeface="Times New Roman"/>
              </a:rPr>
              <a:t>a</a:t>
            </a:r>
            <a:r>
              <a:rPr sz="2000" spc="25" dirty="0">
                <a:latin typeface="Times New Roman"/>
                <a:cs typeface="Times New Roman"/>
              </a:rPr>
              <a:t> </a:t>
            </a:r>
            <a:r>
              <a:rPr sz="2000" spc="-10" dirty="0">
                <a:latin typeface="Times New Roman"/>
                <a:cs typeface="Times New Roman"/>
              </a:rPr>
              <a:t>dimensional </a:t>
            </a:r>
            <a:r>
              <a:rPr sz="2000" spc="-5" dirty="0">
                <a:latin typeface="Times New Roman"/>
                <a:cs typeface="Times New Roman"/>
              </a:rPr>
              <a:t> </a:t>
            </a:r>
            <a:r>
              <a:rPr sz="2000" spc="-20" dirty="0">
                <a:latin typeface="Times New Roman"/>
                <a:cs typeface="Times New Roman"/>
              </a:rPr>
              <a:t>format,</a:t>
            </a:r>
            <a:r>
              <a:rPr sz="2000" spc="80" dirty="0">
                <a:latin typeface="Times New Roman"/>
                <a:cs typeface="Times New Roman"/>
              </a:rPr>
              <a:t> </a:t>
            </a:r>
            <a:r>
              <a:rPr sz="2000" spc="-10" dirty="0">
                <a:latin typeface="Times New Roman"/>
                <a:cs typeface="Times New Roman"/>
              </a:rPr>
              <a:t>drilling</a:t>
            </a:r>
            <a:r>
              <a:rPr sz="2000" spc="50" dirty="0">
                <a:latin typeface="Times New Roman"/>
                <a:cs typeface="Times New Roman"/>
              </a:rPr>
              <a:t> </a:t>
            </a:r>
            <a:r>
              <a:rPr sz="2000" spc="-15" dirty="0">
                <a:latin typeface="Times New Roman"/>
                <a:cs typeface="Times New Roman"/>
              </a:rPr>
              <a:t>down</a:t>
            </a:r>
            <a:r>
              <a:rPr sz="2000" spc="50" dirty="0">
                <a:latin typeface="Times New Roman"/>
                <a:cs typeface="Times New Roman"/>
              </a:rPr>
              <a:t> </a:t>
            </a:r>
            <a:r>
              <a:rPr sz="2000" spc="-5" dirty="0">
                <a:latin typeface="Times New Roman"/>
                <a:cs typeface="Times New Roman"/>
              </a:rPr>
              <a:t>in the</a:t>
            </a:r>
            <a:r>
              <a:rPr sz="2000" spc="-40" dirty="0">
                <a:latin typeface="Times New Roman"/>
                <a:cs typeface="Times New Roman"/>
              </a:rPr>
              <a:t> </a:t>
            </a:r>
            <a:r>
              <a:rPr sz="2000" spc="-5" dirty="0">
                <a:latin typeface="Times New Roman"/>
                <a:cs typeface="Times New Roman"/>
              </a:rPr>
              <a:t>data</a:t>
            </a:r>
            <a:r>
              <a:rPr sz="2000" spc="15" dirty="0">
                <a:latin typeface="Times New Roman"/>
                <a:cs typeface="Times New Roman"/>
              </a:rPr>
              <a:t> </a:t>
            </a:r>
            <a:r>
              <a:rPr sz="2000" spc="-10" dirty="0">
                <a:latin typeface="Times New Roman"/>
                <a:cs typeface="Times New Roman"/>
              </a:rPr>
              <a:t>to </a:t>
            </a:r>
            <a:r>
              <a:rPr sz="2000" spc="-484" dirty="0">
                <a:latin typeface="Times New Roman"/>
                <a:cs typeface="Times New Roman"/>
              </a:rPr>
              <a:t> </a:t>
            </a:r>
            <a:r>
              <a:rPr sz="2000" spc="-15" dirty="0">
                <a:latin typeface="Times New Roman"/>
                <a:cs typeface="Times New Roman"/>
              </a:rPr>
              <a:t>greater</a:t>
            </a:r>
            <a:r>
              <a:rPr sz="2000" spc="70" dirty="0">
                <a:latin typeface="Times New Roman"/>
                <a:cs typeface="Times New Roman"/>
              </a:rPr>
              <a:t> </a:t>
            </a:r>
            <a:r>
              <a:rPr sz="2000" spc="-10" dirty="0">
                <a:latin typeface="Times New Roman"/>
                <a:cs typeface="Times New Roman"/>
              </a:rPr>
              <a:t>detail,</a:t>
            </a:r>
            <a:r>
              <a:rPr sz="2000" spc="5" dirty="0">
                <a:latin typeface="Times New Roman"/>
                <a:cs typeface="Times New Roman"/>
              </a:rPr>
              <a:t> </a:t>
            </a:r>
            <a:r>
              <a:rPr sz="2000" dirty="0">
                <a:latin typeface="Times New Roman"/>
                <a:cs typeface="Times New Roman"/>
              </a:rPr>
              <a:t>and </a:t>
            </a:r>
            <a:r>
              <a:rPr sz="2000" spc="-10" dirty="0">
                <a:latin typeface="Times New Roman"/>
                <a:cs typeface="Times New Roman"/>
              </a:rPr>
              <a:t>aggregating</a:t>
            </a:r>
            <a:r>
              <a:rPr sz="2000" spc="55" dirty="0">
                <a:latin typeface="Times New Roman"/>
                <a:cs typeface="Times New Roman"/>
              </a:rPr>
              <a:t> </a:t>
            </a:r>
            <a:r>
              <a:rPr sz="2000" spc="-5" dirty="0">
                <a:latin typeface="Times New Roman"/>
                <a:cs typeface="Times New Roman"/>
              </a:rPr>
              <a:t>the </a:t>
            </a:r>
            <a:r>
              <a:rPr sz="2000" dirty="0">
                <a:latin typeface="Times New Roman"/>
                <a:cs typeface="Times New Roman"/>
              </a:rPr>
              <a:t> data.</a:t>
            </a:r>
            <a:endParaRPr sz="2000">
              <a:latin typeface="Times New Roman"/>
              <a:cs typeface="Times New Roman"/>
            </a:endParaRPr>
          </a:p>
        </p:txBody>
      </p:sp>
      <p:sp>
        <p:nvSpPr>
          <p:cNvPr id="5" name="object 5"/>
          <p:cNvSpPr txBox="1"/>
          <p:nvPr/>
        </p:nvSpPr>
        <p:spPr>
          <a:xfrm>
            <a:off x="5555996" y="4571936"/>
            <a:ext cx="3319145" cy="27559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https://static.javatpoint.com/tutorial/datawarehouse/images/data-warehouse-what-</a:t>
            </a:r>
            <a:endParaRPr sz="800">
              <a:latin typeface="Times New Roman"/>
              <a:cs typeface="Times New Roman"/>
            </a:endParaRPr>
          </a:p>
          <a:p>
            <a:pPr marL="12700">
              <a:lnSpc>
                <a:spcPct val="100000"/>
              </a:lnSpc>
              <a:spcBef>
                <a:spcPts val="45"/>
              </a:spcBef>
            </a:pPr>
            <a:r>
              <a:rPr sz="800" spc="-10" dirty="0">
                <a:latin typeface="Times New Roman"/>
                <a:cs typeface="Times New Roman"/>
              </a:rPr>
              <a:t>is-multi-dimensional-data-model4.png</a:t>
            </a:r>
            <a:endParaRPr sz="800">
              <a:latin typeface="Times New Roman"/>
              <a:cs typeface="Times New Roman"/>
            </a:endParaRPr>
          </a:p>
        </p:txBody>
      </p:sp>
      <p:pic>
        <p:nvPicPr>
          <p:cNvPr id="6" name="object 6"/>
          <p:cNvPicPr/>
          <p:nvPr/>
        </p:nvPicPr>
        <p:blipFill>
          <a:blip r:embed="rId2" cstate="print"/>
          <a:stretch>
            <a:fillRect/>
          </a:stretch>
        </p:blipFill>
        <p:spPr>
          <a:xfrm>
            <a:off x="5670216" y="1646920"/>
            <a:ext cx="3203257" cy="269748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07936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5" dirty="0">
                <a:solidFill>
                  <a:srgbClr val="00AF50"/>
                </a:solidFill>
                <a:latin typeface="Times New Roman"/>
                <a:cs typeface="Times New Roman"/>
              </a:rPr>
              <a:t> </a:t>
            </a:r>
            <a:r>
              <a:rPr sz="3200" b="1" dirty="0">
                <a:solidFill>
                  <a:srgbClr val="00AF50"/>
                </a:solidFill>
                <a:latin typeface="Times New Roman"/>
                <a:cs typeface="Times New Roman"/>
              </a:rPr>
              <a:t>Tools</a:t>
            </a:r>
            <a:endParaRPr sz="3200">
              <a:latin typeface="Times New Roman"/>
              <a:cs typeface="Times New Roman"/>
            </a:endParaRPr>
          </a:p>
        </p:txBody>
      </p:sp>
      <p:sp>
        <p:nvSpPr>
          <p:cNvPr id="3" name="object 3"/>
          <p:cNvSpPr txBox="1"/>
          <p:nvPr/>
        </p:nvSpPr>
        <p:spPr>
          <a:xfrm>
            <a:off x="547369" y="1441386"/>
            <a:ext cx="8081009" cy="4749800"/>
          </a:xfrm>
          <a:prstGeom prst="rect">
            <a:avLst/>
          </a:prstGeom>
        </p:spPr>
        <p:txBody>
          <a:bodyPr vert="horz" wrap="square" lIns="0" tIns="71120" rIns="0" bIns="0" rtlCol="0">
            <a:spAutoFit/>
          </a:bodyPr>
          <a:lstStyle/>
          <a:p>
            <a:pPr marL="469900" indent="-457834" algn="just">
              <a:lnSpc>
                <a:spcPct val="100000"/>
              </a:lnSpc>
              <a:spcBef>
                <a:spcPts val="560"/>
              </a:spcBef>
              <a:buAutoNum type="arabicPeriod" startAt="3"/>
              <a:tabLst>
                <a:tab pos="470534" algn="l"/>
              </a:tabLst>
            </a:pPr>
            <a:r>
              <a:rPr sz="2200" b="1" spc="5" dirty="0">
                <a:solidFill>
                  <a:srgbClr val="006FC0"/>
                </a:solidFill>
                <a:latin typeface="Times New Roman"/>
                <a:cs typeface="Times New Roman"/>
              </a:rPr>
              <a:t>Data</a:t>
            </a:r>
            <a:r>
              <a:rPr sz="2200" b="1" spc="-30" dirty="0">
                <a:solidFill>
                  <a:srgbClr val="006FC0"/>
                </a:solidFill>
                <a:latin typeface="Times New Roman"/>
                <a:cs typeface="Times New Roman"/>
              </a:rPr>
              <a:t> </a:t>
            </a:r>
            <a:r>
              <a:rPr sz="2200" b="1" spc="-25" dirty="0">
                <a:solidFill>
                  <a:srgbClr val="006FC0"/>
                </a:solidFill>
                <a:latin typeface="Times New Roman"/>
                <a:cs typeface="Times New Roman"/>
              </a:rPr>
              <a:t>Mining</a:t>
            </a:r>
            <a:r>
              <a:rPr sz="2200" b="1" spc="-25" dirty="0">
                <a:solidFill>
                  <a:srgbClr val="001F5F"/>
                </a:solidFill>
                <a:latin typeface="Times New Roman"/>
                <a:cs typeface="Times New Roman"/>
              </a:rPr>
              <a:t>:</a:t>
            </a:r>
            <a:endParaRPr sz="2200">
              <a:latin typeface="Times New Roman"/>
              <a:cs typeface="Times New Roman"/>
            </a:endParaRPr>
          </a:p>
          <a:p>
            <a:pPr marL="1181735" marR="10160" lvl="1" indent="-254635" algn="just">
              <a:lnSpc>
                <a:spcPts val="3100"/>
              </a:lnSpc>
              <a:spcBef>
                <a:spcPts val="185"/>
              </a:spcBef>
              <a:buChar char="-"/>
              <a:tabLst>
                <a:tab pos="1150620" algn="l"/>
              </a:tabLst>
            </a:pPr>
            <a:r>
              <a:rPr sz="2200" spc="-5" dirty="0">
                <a:latin typeface="Times New Roman"/>
                <a:cs typeface="Times New Roman"/>
              </a:rPr>
              <a:t>T</a:t>
            </a:r>
            <a:r>
              <a:rPr sz="2000" spc="-5" dirty="0">
                <a:latin typeface="Times New Roman"/>
                <a:cs typeface="Times New Roman"/>
              </a:rPr>
              <a:t>he </a:t>
            </a:r>
            <a:r>
              <a:rPr sz="2000" dirty="0">
                <a:latin typeface="Times New Roman"/>
                <a:cs typeface="Times New Roman"/>
              </a:rPr>
              <a:t>process </a:t>
            </a:r>
            <a:r>
              <a:rPr sz="2000" spc="-5" dirty="0">
                <a:latin typeface="Times New Roman"/>
                <a:cs typeface="Times New Roman"/>
              </a:rPr>
              <a:t>of searching </a:t>
            </a:r>
            <a:r>
              <a:rPr sz="2000" spc="-10" dirty="0">
                <a:latin typeface="Times New Roman"/>
                <a:cs typeface="Times New Roman"/>
              </a:rPr>
              <a:t>for valuable </a:t>
            </a:r>
            <a:r>
              <a:rPr sz="2000" dirty="0">
                <a:latin typeface="Times New Roman"/>
                <a:cs typeface="Times New Roman"/>
              </a:rPr>
              <a:t>business </a:t>
            </a:r>
            <a:r>
              <a:rPr sz="2000" spc="-10" dirty="0">
                <a:latin typeface="Times New Roman"/>
                <a:cs typeface="Times New Roman"/>
              </a:rPr>
              <a:t>information </a:t>
            </a:r>
            <a:r>
              <a:rPr sz="2000" spc="-5" dirty="0">
                <a:latin typeface="Times New Roman"/>
                <a:cs typeface="Times New Roman"/>
              </a:rPr>
              <a:t>in </a:t>
            </a:r>
            <a:r>
              <a:rPr sz="2000" dirty="0">
                <a:latin typeface="Times New Roman"/>
                <a:cs typeface="Times New Roman"/>
              </a:rPr>
              <a:t>a </a:t>
            </a:r>
            <a:r>
              <a:rPr sz="2000" spc="5" dirty="0">
                <a:latin typeface="Times New Roman"/>
                <a:cs typeface="Times New Roman"/>
              </a:rPr>
              <a:t> </a:t>
            </a:r>
            <a:r>
              <a:rPr sz="2000" spc="-5" dirty="0">
                <a:latin typeface="Times New Roman"/>
                <a:cs typeface="Times New Roman"/>
              </a:rPr>
              <a:t>large</a:t>
            </a:r>
            <a:r>
              <a:rPr sz="2000" spc="10" dirty="0">
                <a:latin typeface="Times New Roman"/>
                <a:cs typeface="Times New Roman"/>
              </a:rPr>
              <a:t> </a:t>
            </a:r>
            <a:r>
              <a:rPr sz="2000" spc="-5" dirty="0">
                <a:latin typeface="Times New Roman"/>
                <a:cs typeface="Times New Roman"/>
              </a:rPr>
              <a:t>database,</a:t>
            </a:r>
            <a:r>
              <a:rPr sz="2000" spc="-40" dirty="0">
                <a:latin typeface="Times New Roman"/>
                <a:cs typeface="Times New Roman"/>
              </a:rPr>
              <a:t> </a:t>
            </a:r>
            <a:r>
              <a:rPr sz="2000" spc="-5" dirty="0">
                <a:latin typeface="Times New Roman"/>
                <a:cs typeface="Times New Roman"/>
              </a:rPr>
              <a:t>data</a:t>
            </a:r>
            <a:r>
              <a:rPr sz="2000" spc="10" dirty="0">
                <a:latin typeface="Times New Roman"/>
                <a:cs typeface="Times New Roman"/>
              </a:rPr>
              <a:t> </a:t>
            </a:r>
            <a:r>
              <a:rPr sz="2000" spc="-15" dirty="0">
                <a:latin typeface="Times New Roman"/>
                <a:cs typeface="Times New Roman"/>
              </a:rPr>
              <a:t>warehouse,</a:t>
            </a:r>
            <a:r>
              <a:rPr sz="2000" spc="110" dirty="0">
                <a:latin typeface="Times New Roman"/>
                <a:cs typeface="Times New Roman"/>
              </a:rPr>
              <a:t> </a:t>
            </a:r>
            <a:r>
              <a:rPr sz="2000" spc="-30" dirty="0">
                <a:latin typeface="Times New Roman"/>
                <a:cs typeface="Times New Roman"/>
              </a:rPr>
              <a:t>or</a:t>
            </a:r>
            <a:r>
              <a:rPr sz="2000" spc="30" dirty="0">
                <a:latin typeface="Times New Roman"/>
                <a:cs typeface="Times New Roman"/>
              </a:rPr>
              <a:t> </a:t>
            </a:r>
            <a:r>
              <a:rPr sz="2000" dirty="0">
                <a:latin typeface="Times New Roman"/>
                <a:cs typeface="Times New Roman"/>
              </a:rPr>
              <a:t>data</a:t>
            </a:r>
            <a:r>
              <a:rPr sz="2000" spc="10" dirty="0">
                <a:latin typeface="Times New Roman"/>
                <a:cs typeface="Times New Roman"/>
              </a:rPr>
              <a:t> </a:t>
            </a:r>
            <a:r>
              <a:rPr sz="2000" spc="-5" dirty="0">
                <a:latin typeface="Times New Roman"/>
                <a:cs typeface="Times New Roman"/>
              </a:rPr>
              <a:t>mart.</a:t>
            </a:r>
            <a:endParaRPr sz="2000">
              <a:latin typeface="Times New Roman"/>
              <a:cs typeface="Times New Roman"/>
            </a:endParaRPr>
          </a:p>
          <a:p>
            <a:pPr marL="1137285" lvl="1" indent="-210185" algn="just">
              <a:lnSpc>
                <a:spcPct val="100000"/>
              </a:lnSpc>
              <a:spcBef>
                <a:spcPts val="484"/>
              </a:spcBef>
              <a:buChar char="-"/>
              <a:tabLst>
                <a:tab pos="1137920" algn="l"/>
              </a:tabLst>
            </a:pPr>
            <a:r>
              <a:rPr sz="2000" dirty="0">
                <a:latin typeface="Times New Roman"/>
                <a:cs typeface="Times New Roman"/>
              </a:rPr>
              <a:t>Data</a:t>
            </a:r>
            <a:r>
              <a:rPr sz="2000" spc="5" dirty="0">
                <a:latin typeface="Times New Roman"/>
                <a:cs typeface="Times New Roman"/>
              </a:rPr>
              <a:t> </a:t>
            </a:r>
            <a:r>
              <a:rPr sz="2000" spc="-5" dirty="0">
                <a:latin typeface="Times New Roman"/>
                <a:cs typeface="Times New Roman"/>
              </a:rPr>
              <a:t>mining</a:t>
            </a:r>
            <a:r>
              <a:rPr sz="2000" spc="5" dirty="0">
                <a:latin typeface="Times New Roman"/>
                <a:cs typeface="Times New Roman"/>
              </a:rPr>
              <a:t> </a:t>
            </a:r>
            <a:r>
              <a:rPr sz="2000" spc="-10" dirty="0">
                <a:latin typeface="Times New Roman"/>
                <a:cs typeface="Times New Roman"/>
              </a:rPr>
              <a:t>can</a:t>
            </a:r>
            <a:r>
              <a:rPr sz="2000" spc="-5" dirty="0">
                <a:latin typeface="Times New Roman"/>
                <a:cs typeface="Times New Roman"/>
              </a:rPr>
              <a:t> </a:t>
            </a:r>
            <a:r>
              <a:rPr sz="2000" spc="-30" dirty="0">
                <a:latin typeface="Times New Roman"/>
                <a:cs typeface="Times New Roman"/>
              </a:rPr>
              <a:t>perform</a:t>
            </a:r>
            <a:r>
              <a:rPr sz="2000" spc="185" dirty="0">
                <a:latin typeface="Times New Roman"/>
                <a:cs typeface="Times New Roman"/>
              </a:rPr>
              <a:t> </a:t>
            </a:r>
            <a:r>
              <a:rPr sz="2000" spc="-5" dirty="0">
                <a:latin typeface="Times New Roman"/>
                <a:cs typeface="Times New Roman"/>
              </a:rPr>
              <a:t>two </a:t>
            </a:r>
            <a:r>
              <a:rPr sz="2000" spc="5" dirty="0">
                <a:latin typeface="Times New Roman"/>
                <a:cs typeface="Times New Roman"/>
              </a:rPr>
              <a:t>basic</a:t>
            </a:r>
            <a:r>
              <a:rPr sz="2000" spc="-40" dirty="0">
                <a:latin typeface="Times New Roman"/>
                <a:cs typeface="Times New Roman"/>
              </a:rPr>
              <a:t> </a:t>
            </a:r>
            <a:r>
              <a:rPr sz="2000" spc="-15" dirty="0">
                <a:latin typeface="Times New Roman"/>
                <a:cs typeface="Times New Roman"/>
              </a:rPr>
              <a:t>operations:</a:t>
            </a:r>
            <a:endParaRPr sz="2000">
              <a:latin typeface="Times New Roman"/>
              <a:cs typeface="Times New Roman"/>
            </a:endParaRPr>
          </a:p>
          <a:p>
            <a:pPr marL="1435735" marR="1082675" lvl="2" indent="-317500" algn="just">
              <a:lnSpc>
                <a:spcPct val="129299"/>
              </a:lnSpc>
              <a:buAutoNum type="arabicParenBoth"/>
              <a:tabLst>
                <a:tab pos="1480820" algn="l"/>
              </a:tabLst>
            </a:pPr>
            <a:r>
              <a:rPr sz="2000" spc="-15" dirty="0">
                <a:latin typeface="Times New Roman"/>
                <a:cs typeface="Times New Roman"/>
              </a:rPr>
              <a:t>predicting trends </a:t>
            </a:r>
            <a:r>
              <a:rPr sz="2000" dirty="0">
                <a:latin typeface="Times New Roman"/>
                <a:cs typeface="Times New Roman"/>
              </a:rPr>
              <a:t>and </a:t>
            </a:r>
            <a:r>
              <a:rPr sz="2000" spc="-20" dirty="0">
                <a:latin typeface="Times New Roman"/>
                <a:cs typeface="Times New Roman"/>
              </a:rPr>
              <a:t>behaviors </a:t>
            </a:r>
            <a:r>
              <a:rPr sz="2000" dirty="0">
                <a:latin typeface="Times New Roman"/>
                <a:cs typeface="Times New Roman"/>
              </a:rPr>
              <a:t>- </a:t>
            </a:r>
            <a:r>
              <a:rPr sz="2000" b="1" i="1" dirty="0">
                <a:solidFill>
                  <a:srgbClr val="0000FF"/>
                </a:solidFill>
                <a:latin typeface="Times New Roman"/>
                <a:cs typeface="Times New Roman"/>
              </a:rPr>
              <a:t>targeted </a:t>
            </a:r>
            <a:r>
              <a:rPr sz="2000" b="1" i="1" spc="5" dirty="0">
                <a:solidFill>
                  <a:srgbClr val="0000FF"/>
                </a:solidFill>
                <a:latin typeface="Times New Roman"/>
                <a:cs typeface="Times New Roman"/>
              </a:rPr>
              <a:t>marketing </a:t>
            </a:r>
            <a:r>
              <a:rPr sz="2000" b="1" i="1" dirty="0">
                <a:solidFill>
                  <a:srgbClr val="0000FF"/>
                </a:solidFill>
                <a:latin typeface="Times New Roman"/>
                <a:cs typeface="Times New Roman"/>
              </a:rPr>
              <a:t>, </a:t>
            </a:r>
            <a:r>
              <a:rPr sz="2000" b="1" i="1" spc="-484" dirty="0">
                <a:solidFill>
                  <a:srgbClr val="0000FF"/>
                </a:solidFill>
                <a:latin typeface="Times New Roman"/>
                <a:cs typeface="Times New Roman"/>
              </a:rPr>
              <a:t> </a:t>
            </a:r>
            <a:r>
              <a:rPr sz="2000" b="1" i="1" dirty="0">
                <a:solidFill>
                  <a:srgbClr val="0000FF"/>
                </a:solidFill>
                <a:latin typeface="Times New Roman"/>
                <a:cs typeface="Times New Roman"/>
              </a:rPr>
              <a:t>forecasting</a:t>
            </a:r>
            <a:r>
              <a:rPr sz="2000" b="1" i="1" spc="-50" dirty="0">
                <a:solidFill>
                  <a:srgbClr val="0000FF"/>
                </a:solidFill>
                <a:latin typeface="Times New Roman"/>
                <a:cs typeface="Times New Roman"/>
              </a:rPr>
              <a:t> </a:t>
            </a:r>
            <a:r>
              <a:rPr sz="2000" b="1" i="1" spc="-5" dirty="0">
                <a:solidFill>
                  <a:srgbClr val="0000FF"/>
                </a:solidFill>
                <a:latin typeface="Times New Roman"/>
                <a:cs typeface="Times New Roman"/>
              </a:rPr>
              <a:t>bankruptcy</a:t>
            </a:r>
            <a:r>
              <a:rPr sz="2000" b="1" i="1" spc="20" dirty="0">
                <a:solidFill>
                  <a:srgbClr val="0000FF"/>
                </a:solidFill>
                <a:latin typeface="Times New Roman"/>
                <a:cs typeface="Times New Roman"/>
              </a:rPr>
              <a:t> </a:t>
            </a:r>
            <a:r>
              <a:rPr sz="2000" b="1" i="1" dirty="0">
                <a:solidFill>
                  <a:srgbClr val="0000FF"/>
                </a:solidFill>
                <a:latin typeface="Times New Roman"/>
                <a:cs typeface="Times New Roman"/>
              </a:rPr>
              <a:t>etc.</a:t>
            </a:r>
            <a:endParaRPr sz="2000">
              <a:latin typeface="Times New Roman"/>
              <a:cs typeface="Times New Roman"/>
            </a:endParaRPr>
          </a:p>
          <a:p>
            <a:pPr marL="1435735" marR="5080" lvl="2" indent="-317500" algn="just">
              <a:lnSpc>
                <a:spcPct val="129299"/>
              </a:lnSpc>
              <a:buAutoNum type="arabicParenBoth"/>
              <a:tabLst>
                <a:tab pos="1512570" algn="l"/>
              </a:tabLst>
            </a:pPr>
            <a:r>
              <a:rPr sz="2000" spc="-5" dirty="0">
                <a:latin typeface="Times New Roman"/>
                <a:cs typeface="Times New Roman"/>
              </a:rPr>
              <a:t>identifying </a:t>
            </a:r>
            <a:r>
              <a:rPr sz="2000" dirty="0">
                <a:latin typeface="Times New Roman"/>
                <a:cs typeface="Times New Roman"/>
              </a:rPr>
              <a:t>previously </a:t>
            </a:r>
            <a:r>
              <a:rPr sz="2000" spc="-5" dirty="0">
                <a:latin typeface="Times New Roman"/>
                <a:cs typeface="Times New Roman"/>
              </a:rPr>
              <a:t>unknown </a:t>
            </a:r>
            <a:r>
              <a:rPr sz="2000" spc="-10" dirty="0">
                <a:latin typeface="Times New Roman"/>
                <a:cs typeface="Times New Roman"/>
              </a:rPr>
              <a:t>patterns </a:t>
            </a:r>
            <a:r>
              <a:rPr sz="2000" dirty="0">
                <a:latin typeface="Times New Roman"/>
                <a:cs typeface="Times New Roman"/>
              </a:rPr>
              <a:t>- </a:t>
            </a:r>
            <a:r>
              <a:rPr sz="2000" b="1" i="1" dirty="0">
                <a:solidFill>
                  <a:srgbClr val="0000FF"/>
                </a:solidFill>
                <a:latin typeface="Times New Roman"/>
                <a:cs typeface="Times New Roman"/>
              </a:rPr>
              <a:t>analyze </a:t>
            </a:r>
            <a:r>
              <a:rPr sz="2000" b="1" i="1" spc="-10" dirty="0">
                <a:solidFill>
                  <a:srgbClr val="0000FF"/>
                </a:solidFill>
                <a:latin typeface="Times New Roman"/>
                <a:cs typeface="Times New Roman"/>
              </a:rPr>
              <a:t>retail </a:t>
            </a:r>
            <a:r>
              <a:rPr sz="2000" b="1" i="1" spc="-5" dirty="0">
                <a:solidFill>
                  <a:srgbClr val="0000FF"/>
                </a:solidFill>
                <a:latin typeface="Times New Roman"/>
                <a:cs typeface="Times New Roman"/>
              </a:rPr>
              <a:t>sales </a:t>
            </a:r>
            <a:r>
              <a:rPr sz="2000" b="1" i="1" dirty="0">
                <a:solidFill>
                  <a:srgbClr val="0000FF"/>
                </a:solidFill>
                <a:latin typeface="Times New Roman"/>
                <a:cs typeface="Times New Roman"/>
              </a:rPr>
              <a:t> data </a:t>
            </a:r>
            <a:r>
              <a:rPr sz="2000" b="1" i="1" spc="-5" dirty="0">
                <a:solidFill>
                  <a:srgbClr val="0000FF"/>
                </a:solidFill>
                <a:latin typeface="Times New Roman"/>
                <a:cs typeface="Times New Roman"/>
              </a:rPr>
              <a:t>to discover </a:t>
            </a:r>
            <a:r>
              <a:rPr sz="2000" b="1" i="1" dirty="0">
                <a:solidFill>
                  <a:srgbClr val="0000FF"/>
                </a:solidFill>
                <a:latin typeface="Times New Roman"/>
                <a:cs typeface="Times New Roman"/>
              </a:rPr>
              <a:t>seemingly </a:t>
            </a:r>
            <a:r>
              <a:rPr sz="2000" b="1" i="1" spc="-5" dirty="0">
                <a:solidFill>
                  <a:srgbClr val="0000FF"/>
                </a:solidFill>
                <a:latin typeface="Times New Roman"/>
                <a:cs typeface="Times New Roman"/>
              </a:rPr>
              <a:t>unrelated </a:t>
            </a:r>
            <a:r>
              <a:rPr sz="2000" b="1" i="1" spc="-10" dirty="0">
                <a:solidFill>
                  <a:srgbClr val="0000FF"/>
                </a:solidFill>
                <a:latin typeface="Times New Roman"/>
                <a:cs typeface="Times New Roman"/>
              </a:rPr>
              <a:t>products that people </a:t>
            </a:r>
            <a:r>
              <a:rPr sz="2000" b="1" i="1" spc="-5" dirty="0">
                <a:solidFill>
                  <a:srgbClr val="0000FF"/>
                </a:solidFill>
                <a:latin typeface="Times New Roman"/>
                <a:cs typeface="Times New Roman"/>
              </a:rPr>
              <a:t>often </a:t>
            </a:r>
            <a:r>
              <a:rPr sz="2000" b="1" i="1" dirty="0">
                <a:solidFill>
                  <a:srgbClr val="0000FF"/>
                </a:solidFill>
                <a:latin typeface="Times New Roman"/>
                <a:cs typeface="Times New Roman"/>
              </a:rPr>
              <a:t> purchase</a:t>
            </a:r>
            <a:r>
              <a:rPr sz="2000" b="1" i="1" spc="-45" dirty="0">
                <a:solidFill>
                  <a:srgbClr val="0000FF"/>
                </a:solidFill>
                <a:latin typeface="Times New Roman"/>
                <a:cs typeface="Times New Roman"/>
              </a:rPr>
              <a:t> </a:t>
            </a:r>
            <a:r>
              <a:rPr sz="2000" b="1" i="1" dirty="0">
                <a:solidFill>
                  <a:srgbClr val="0000FF"/>
                </a:solidFill>
                <a:latin typeface="Times New Roman"/>
                <a:cs typeface="Times New Roman"/>
              </a:rPr>
              <a:t>together.</a:t>
            </a:r>
            <a:endParaRPr sz="2000">
              <a:latin typeface="Times New Roman"/>
              <a:cs typeface="Times New Roman"/>
            </a:endParaRPr>
          </a:p>
          <a:p>
            <a:pPr lvl="2">
              <a:lnSpc>
                <a:spcPct val="100000"/>
              </a:lnSpc>
              <a:buFont typeface="Times New Roman"/>
              <a:buAutoNum type="arabicParenBoth"/>
            </a:pPr>
            <a:endParaRPr sz="2200">
              <a:latin typeface="Times New Roman"/>
              <a:cs typeface="Times New Roman"/>
            </a:endParaRPr>
          </a:p>
          <a:p>
            <a:pPr marL="1080135" lvl="1" indent="-153035" algn="just">
              <a:lnSpc>
                <a:spcPct val="100000"/>
              </a:lnSpc>
              <a:spcBef>
                <a:spcPts val="1275"/>
              </a:spcBef>
              <a:buChar char="-"/>
              <a:tabLst>
                <a:tab pos="1080770" algn="l"/>
              </a:tabLst>
            </a:pPr>
            <a:r>
              <a:rPr sz="2000" spc="-20" dirty="0">
                <a:latin typeface="Times New Roman"/>
                <a:cs typeface="Times New Roman"/>
              </a:rPr>
              <a:t>BA</a:t>
            </a:r>
            <a:r>
              <a:rPr sz="2000" spc="105" dirty="0">
                <a:latin typeface="Times New Roman"/>
                <a:cs typeface="Times New Roman"/>
              </a:rPr>
              <a:t> </a:t>
            </a:r>
            <a:r>
              <a:rPr sz="2000" spc="-5" dirty="0">
                <a:latin typeface="Times New Roman"/>
                <a:cs typeface="Times New Roman"/>
              </a:rPr>
              <a:t>applications</a:t>
            </a:r>
            <a:r>
              <a:rPr sz="2000" spc="60" dirty="0">
                <a:latin typeface="Times New Roman"/>
                <a:cs typeface="Times New Roman"/>
              </a:rPr>
              <a:t> </a:t>
            </a:r>
            <a:r>
              <a:rPr sz="2000" spc="-5" dirty="0">
                <a:latin typeface="Times New Roman"/>
                <a:cs typeface="Times New Roman"/>
              </a:rPr>
              <a:t>tell</a:t>
            </a:r>
            <a:r>
              <a:rPr sz="2000" spc="50" dirty="0">
                <a:latin typeface="Times New Roman"/>
                <a:cs typeface="Times New Roman"/>
              </a:rPr>
              <a:t> </a:t>
            </a:r>
            <a:r>
              <a:rPr sz="2000" dirty="0">
                <a:latin typeface="Times New Roman"/>
                <a:cs typeface="Times New Roman"/>
              </a:rPr>
              <a:t>about</a:t>
            </a:r>
            <a:r>
              <a:rPr sz="2000" spc="55" dirty="0">
                <a:latin typeface="Times New Roman"/>
                <a:cs typeface="Times New Roman"/>
              </a:rPr>
              <a:t> </a:t>
            </a:r>
            <a:r>
              <a:rPr sz="2000" dirty="0">
                <a:latin typeface="Times New Roman"/>
                <a:cs typeface="Times New Roman"/>
              </a:rPr>
              <a:t>what</a:t>
            </a:r>
            <a:r>
              <a:rPr sz="2000" spc="50" dirty="0">
                <a:latin typeface="Times New Roman"/>
                <a:cs typeface="Times New Roman"/>
              </a:rPr>
              <a:t> </a:t>
            </a:r>
            <a:r>
              <a:rPr sz="2000" dirty="0">
                <a:latin typeface="Times New Roman"/>
                <a:cs typeface="Times New Roman"/>
              </a:rPr>
              <a:t>has</a:t>
            </a:r>
            <a:r>
              <a:rPr sz="2000" spc="80" dirty="0">
                <a:latin typeface="Times New Roman"/>
                <a:cs typeface="Times New Roman"/>
              </a:rPr>
              <a:t> </a:t>
            </a:r>
            <a:r>
              <a:rPr sz="2000" spc="-5" dirty="0">
                <a:latin typeface="Times New Roman"/>
                <a:cs typeface="Times New Roman"/>
              </a:rPr>
              <a:t>happened;</a:t>
            </a:r>
            <a:r>
              <a:rPr sz="2000" spc="95" dirty="0">
                <a:latin typeface="Times New Roman"/>
                <a:cs typeface="Times New Roman"/>
              </a:rPr>
              <a:t> </a:t>
            </a:r>
            <a:r>
              <a:rPr sz="2000" spc="-5" dirty="0">
                <a:latin typeface="Times New Roman"/>
                <a:cs typeface="Times New Roman"/>
              </a:rPr>
              <a:t>data</a:t>
            </a:r>
            <a:r>
              <a:rPr sz="2000" spc="70" dirty="0">
                <a:latin typeface="Times New Roman"/>
                <a:cs typeface="Times New Roman"/>
              </a:rPr>
              <a:t> </a:t>
            </a:r>
            <a:r>
              <a:rPr sz="2000" spc="-5" dirty="0">
                <a:latin typeface="Times New Roman"/>
                <a:cs typeface="Times New Roman"/>
              </a:rPr>
              <a:t>mining</a:t>
            </a:r>
            <a:r>
              <a:rPr sz="2000" spc="105" dirty="0">
                <a:latin typeface="Times New Roman"/>
                <a:cs typeface="Times New Roman"/>
              </a:rPr>
              <a:t> </a:t>
            </a:r>
            <a:r>
              <a:rPr sz="2000" spc="-10" dirty="0">
                <a:latin typeface="Times New Roman"/>
                <a:cs typeface="Times New Roman"/>
              </a:rPr>
              <a:t>explains</a:t>
            </a:r>
            <a:endParaRPr sz="2000">
              <a:latin typeface="Times New Roman"/>
              <a:cs typeface="Times New Roman"/>
            </a:endParaRPr>
          </a:p>
          <a:p>
            <a:pPr marL="1118235">
              <a:lnSpc>
                <a:spcPct val="100000"/>
              </a:lnSpc>
              <a:spcBef>
                <a:spcPts val="705"/>
              </a:spcBef>
            </a:pPr>
            <a:r>
              <a:rPr sz="2000" spc="-5" dirty="0">
                <a:latin typeface="Times New Roman"/>
                <a:cs typeface="Times New Roman"/>
              </a:rPr>
              <a:t>why it</a:t>
            </a:r>
            <a:r>
              <a:rPr sz="2000" spc="-10" dirty="0">
                <a:latin typeface="Times New Roman"/>
                <a:cs typeface="Times New Roman"/>
              </a:rPr>
              <a:t> is</a:t>
            </a:r>
            <a:r>
              <a:rPr sz="2000" spc="20" dirty="0">
                <a:latin typeface="Times New Roman"/>
                <a:cs typeface="Times New Roman"/>
              </a:rPr>
              <a:t> </a:t>
            </a:r>
            <a:r>
              <a:rPr sz="2000" spc="-5" dirty="0">
                <a:latin typeface="Times New Roman"/>
                <a:cs typeface="Times New Roman"/>
              </a:rPr>
              <a:t>happening,</a:t>
            </a:r>
            <a:r>
              <a:rPr sz="2000" spc="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15" dirty="0">
                <a:latin typeface="Times New Roman"/>
                <a:cs typeface="Times New Roman"/>
              </a:rPr>
              <a:t>predicts</a:t>
            </a:r>
            <a:r>
              <a:rPr sz="2000" spc="65" dirty="0">
                <a:latin typeface="Times New Roman"/>
                <a:cs typeface="Times New Roman"/>
              </a:rPr>
              <a:t> </a:t>
            </a:r>
            <a:r>
              <a:rPr sz="2000" dirty="0">
                <a:latin typeface="Times New Roman"/>
                <a:cs typeface="Times New Roman"/>
              </a:rPr>
              <a:t>what </a:t>
            </a:r>
            <a:r>
              <a:rPr sz="2000" spc="-5" dirty="0">
                <a:latin typeface="Times New Roman"/>
                <a:cs typeface="Times New Roman"/>
              </a:rPr>
              <a:t>will happen</a:t>
            </a:r>
            <a:r>
              <a:rPr sz="2000" dirty="0">
                <a:latin typeface="Times New Roman"/>
                <a:cs typeface="Times New Roman"/>
              </a:rPr>
              <a:t> </a:t>
            </a:r>
            <a:r>
              <a:rPr sz="2000" spc="-5" dirty="0">
                <a:latin typeface="Times New Roman"/>
                <a:cs typeface="Times New Roman"/>
              </a:rPr>
              <a:t>in</a:t>
            </a:r>
            <a:r>
              <a:rPr sz="2000" dirty="0">
                <a:latin typeface="Times New Roman"/>
                <a:cs typeface="Times New Roman"/>
              </a:rPr>
              <a:t> the</a:t>
            </a:r>
            <a:r>
              <a:rPr sz="2000" spc="5" dirty="0">
                <a:latin typeface="Times New Roman"/>
                <a:cs typeface="Times New Roman"/>
              </a:rPr>
              <a:t> </a:t>
            </a:r>
            <a:r>
              <a:rPr sz="2000" spc="-20" dirty="0">
                <a:latin typeface="Times New Roman"/>
                <a:cs typeface="Times New Roman"/>
              </a:rPr>
              <a:t>future.</a:t>
            </a:r>
            <a:endParaRPr sz="200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57" y="453643"/>
            <a:ext cx="5079365" cy="514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AF50"/>
                </a:solidFill>
                <a:latin typeface="Times New Roman"/>
                <a:cs typeface="Times New Roman"/>
              </a:rPr>
              <a:t>The</a:t>
            </a:r>
            <a:r>
              <a:rPr sz="3200" b="1" spc="-25" dirty="0">
                <a:solidFill>
                  <a:srgbClr val="00AF50"/>
                </a:solidFill>
                <a:latin typeface="Times New Roman"/>
                <a:cs typeface="Times New Roman"/>
              </a:rPr>
              <a:t> </a:t>
            </a:r>
            <a:r>
              <a:rPr sz="3200" b="1" dirty="0">
                <a:solidFill>
                  <a:srgbClr val="00AF50"/>
                </a:solidFill>
                <a:latin typeface="Times New Roman"/>
                <a:cs typeface="Times New Roman"/>
              </a:rPr>
              <a:t>Business</a:t>
            </a:r>
            <a:r>
              <a:rPr sz="3200" b="1" spc="-45" dirty="0">
                <a:solidFill>
                  <a:srgbClr val="00AF50"/>
                </a:solidFill>
                <a:latin typeface="Times New Roman"/>
                <a:cs typeface="Times New Roman"/>
              </a:rPr>
              <a:t> </a:t>
            </a:r>
            <a:r>
              <a:rPr sz="3200" b="1" dirty="0">
                <a:solidFill>
                  <a:srgbClr val="00AF50"/>
                </a:solidFill>
                <a:latin typeface="Times New Roman"/>
                <a:cs typeface="Times New Roman"/>
              </a:rPr>
              <a:t>Analytics</a:t>
            </a:r>
            <a:r>
              <a:rPr sz="3200" b="1" spc="-55" dirty="0">
                <a:solidFill>
                  <a:srgbClr val="00AF50"/>
                </a:solidFill>
                <a:latin typeface="Times New Roman"/>
                <a:cs typeface="Times New Roman"/>
              </a:rPr>
              <a:t> </a:t>
            </a:r>
            <a:r>
              <a:rPr sz="3200" b="1" dirty="0">
                <a:solidFill>
                  <a:srgbClr val="00AF50"/>
                </a:solidFill>
                <a:latin typeface="Times New Roman"/>
                <a:cs typeface="Times New Roman"/>
              </a:rPr>
              <a:t>Tools</a:t>
            </a:r>
            <a:endParaRPr sz="3200">
              <a:latin typeface="Times New Roman"/>
              <a:cs typeface="Times New Roman"/>
            </a:endParaRPr>
          </a:p>
        </p:txBody>
      </p:sp>
      <p:sp>
        <p:nvSpPr>
          <p:cNvPr id="3" name="object 3"/>
          <p:cNvSpPr txBox="1"/>
          <p:nvPr/>
        </p:nvSpPr>
        <p:spPr>
          <a:xfrm>
            <a:off x="547369" y="1441386"/>
            <a:ext cx="8073390" cy="4749800"/>
          </a:xfrm>
          <a:prstGeom prst="rect">
            <a:avLst/>
          </a:prstGeom>
        </p:spPr>
        <p:txBody>
          <a:bodyPr vert="horz" wrap="square" lIns="0" tIns="71120" rIns="0" bIns="0" rtlCol="0">
            <a:spAutoFit/>
          </a:bodyPr>
          <a:lstStyle/>
          <a:p>
            <a:pPr marL="469900" indent="-457834">
              <a:lnSpc>
                <a:spcPct val="100000"/>
              </a:lnSpc>
              <a:spcBef>
                <a:spcPts val="560"/>
              </a:spcBef>
              <a:buAutoNum type="arabicPeriod" startAt="3"/>
              <a:tabLst>
                <a:tab pos="469900" algn="l"/>
                <a:tab pos="470534" algn="l"/>
              </a:tabLst>
            </a:pPr>
            <a:r>
              <a:rPr sz="2200" b="1" spc="5" dirty="0">
                <a:solidFill>
                  <a:srgbClr val="006FC0"/>
                </a:solidFill>
                <a:latin typeface="Times New Roman"/>
                <a:cs typeface="Times New Roman"/>
              </a:rPr>
              <a:t>Data</a:t>
            </a:r>
            <a:r>
              <a:rPr sz="2200" b="1" spc="-30" dirty="0">
                <a:solidFill>
                  <a:srgbClr val="006FC0"/>
                </a:solidFill>
                <a:latin typeface="Times New Roman"/>
                <a:cs typeface="Times New Roman"/>
              </a:rPr>
              <a:t> </a:t>
            </a:r>
            <a:r>
              <a:rPr sz="2200" b="1" spc="-25" dirty="0">
                <a:solidFill>
                  <a:srgbClr val="006FC0"/>
                </a:solidFill>
                <a:latin typeface="Times New Roman"/>
                <a:cs typeface="Times New Roman"/>
              </a:rPr>
              <a:t>Mining</a:t>
            </a:r>
            <a:r>
              <a:rPr sz="2200" b="1" spc="-25" dirty="0">
                <a:solidFill>
                  <a:srgbClr val="001F5F"/>
                </a:solidFill>
                <a:latin typeface="Times New Roman"/>
                <a:cs typeface="Times New Roman"/>
              </a:rPr>
              <a:t>:</a:t>
            </a:r>
            <a:endParaRPr sz="2200">
              <a:latin typeface="Times New Roman"/>
              <a:cs typeface="Times New Roman"/>
            </a:endParaRPr>
          </a:p>
          <a:p>
            <a:pPr marL="1137285" marR="5080" lvl="1" indent="-210185">
              <a:lnSpc>
                <a:spcPct val="117500"/>
              </a:lnSpc>
              <a:buChar char="-"/>
              <a:tabLst>
                <a:tab pos="1106170" algn="l"/>
              </a:tabLst>
            </a:pPr>
            <a:r>
              <a:rPr sz="2200" spc="-5" dirty="0">
                <a:latin typeface="Times New Roman"/>
                <a:cs typeface="Times New Roman"/>
              </a:rPr>
              <a:t>can</a:t>
            </a:r>
            <a:r>
              <a:rPr sz="2200" spc="50" dirty="0">
                <a:latin typeface="Times New Roman"/>
                <a:cs typeface="Times New Roman"/>
              </a:rPr>
              <a:t> </a:t>
            </a:r>
            <a:r>
              <a:rPr sz="2200" spc="-5" dirty="0">
                <a:latin typeface="Times New Roman"/>
                <a:cs typeface="Times New Roman"/>
              </a:rPr>
              <a:t>also</a:t>
            </a:r>
            <a:r>
              <a:rPr sz="2200" spc="55" dirty="0">
                <a:latin typeface="Times New Roman"/>
                <a:cs typeface="Times New Roman"/>
              </a:rPr>
              <a:t> </a:t>
            </a:r>
            <a:r>
              <a:rPr sz="2200" spc="-5" dirty="0">
                <a:latin typeface="Times New Roman"/>
                <a:cs typeface="Times New Roman"/>
              </a:rPr>
              <a:t>be</a:t>
            </a:r>
            <a:r>
              <a:rPr sz="2200" spc="70" dirty="0">
                <a:latin typeface="Times New Roman"/>
                <a:cs typeface="Times New Roman"/>
              </a:rPr>
              <a:t> </a:t>
            </a:r>
            <a:r>
              <a:rPr sz="2200" dirty="0">
                <a:latin typeface="Times New Roman"/>
                <a:cs typeface="Times New Roman"/>
              </a:rPr>
              <a:t>used</a:t>
            </a:r>
            <a:r>
              <a:rPr sz="2200" spc="55" dirty="0">
                <a:latin typeface="Times New Roman"/>
                <a:cs typeface="Times New Roman"/>
              </a:rPr>
              <a:t> </a:t>
            </a:r>
            <a:r>
              <a:rPr sz="2200" spc="15" dirty="0">
                <a:latin typeface="Times New Roman"/>
                <a:cs typeface="Times New Roman"/>
              </a:rPr>
              <a:t>to</a:t>
            </a:r>
            <a:r>
              <a:rPr sz="2200" spc="45" dirty="0">
                <a:latin typeface="Times New Roman"/>
                <a:cs typeface="Times New Roman"/>
              </a:rPr>
              <a:t> </a:t>
            </a:r>
            <a:r>
              <a:rPr sz="2200" spc="-5" dirty="0">
                <a:latin typeface="Times New Roman"/>
                <a:cs typeface="Times New Roman"/>
              </a:rPr>
              <a:t>identify</a:t>
            </a:r>
            <a:r>
              <a:rPr sz="2200" spc="55" dirty="0">
                <a:latin typeface="Times New Roman"/>
                <a:cs typeface="Times New Roman"/>
              </a:rPr>
              <a:t> </a:t>
            </a:r>
            <a:r>
              <a:rPr sz="2200" dirty="0">
                <a:latin typeface="Times New Roman"/>
                <a:cs typeface="Times New Roman"/>
              </a:rPr>
              <a:t>a</a:t>
            </a:r>
            <a:r>
              <a:rPr sz="2200" spc="125" dirty="0">
                <a:latin typeface="Times New Roman"/>
                <a:cs typeface="Times New Roman"/>
              </a:rPr>
              <a:t> </a:t>
            </a:r>
            <a:r>
              <a:rPr sz="2200" spc="-15" dirty="0">
                <a:latin typeface="Times New Roman"/>
                <a:cs typeface="Times New Roman"/>
              </a:rPr>
              <a:t>business</a:t>
            </a:r>
            <a:r>
              <a:rPr sz="2200" spc="150" dirty="0">
                <a:latin typeface="Times New Roman"/>
                <a:cs typeface="Times New Roman"/>
              </a:rPr>
              <a:t> </a:t>
            </a:r>
            <a:r>
              <a:rPr sz="2200" dirty="0">
                <a:latin typeface="Times New Roman"/>
                <a:cs typeface="Times New Roman"/>
              </a:rPr>
              <a:t>opportunity</a:t>
            </a:r>
            <a:r>
              <a:rPr sz="2200" spc="70" dirty="0">
                <a:latin typeface="Times New Roman"/>
                <a:cs typeface="Times New Roman"/>
              </a:rPr>
              <a:t> </a:t>
            </a:r>
            <a:r>
              <a:rPr sz="2200" spc="-10" dirty="0">
                <a:latin typeface="Times New Roman"/>
                <a:cs typeface="Times New Roman"/>
              </a:rPr>
              <a:t>to</a:t>
            </a:r>
            <a:r>
              <a:rPr sz="2200" spc="50" dirty="0">
                <a:latin typeface="Times New Roman"/>
                <a:cs typeface="Times New Roman"/>
              </a:rPr>
              <a:t> </a:t>
            </a:r>
            <a:r>
              <a:rPr sz="2200" dirty="0">
                <a:latin typeface="Times New Roman"/>
                <a:cs typeface="Times New Roman"/>
              </a:rPr>
              <a:t>create</a:t>
            </a:r>
            <a:r>
              <a:rPr sz="2200" spc="85" dirty="0">
                <a:latin typeface="Times New Roman"/>
                <a:cs typeface="Times New Roman"/>
              </a:rPr>
              <a:t> </a:t>
            </a:r>
            <a:r>
              <a:rPr sz="2200" dirty="0">
                <a:latin typeface="Times New Roman"/>
                <a:cs typeface="Times New Roman"/>
              </a:rPr>
              <a:t>a </a:t>
            </a:r>
            <a:r>
              <a:rPr sz="2200" spc="-535" dirty="0">
                <a:latin typeface="Times New Roman"/>
                <a:cs typeface="Times New Roman"/>
              </a:rPr>
              <a:t> </a:t>
            </a:r>
            <a:r>
              <a:rPr sz="2200" spc="-15" dirty="0">
                <a:latin typeface="Times New Roman"/>
                <a:cs typeface="Times New Roman"/>
              </a:rPr>
              <a:t>sustainable</a:t>
            </a:r>
            <a:r>
              <a:rPr sz="2200" spc="75" dirty="0">
                <a:latin typeface="Times New Roman"/>
                <a:cs typeface="Times New Roman"/>
              </a:rPr>
              <a:t> </a:t>
            </a:r>
            <a:r>
              <a:rPr sz="2200" spc="-20" dirty="0">
                <a:latin typeface="Times New Roman"/>
                <a:cs typeface="Times New Roman"/>
              </a:rPr>
              <a:t>competitive</a:t>
            </a:r>
            <a:r>
              <a:rPr sz="2200" spc="204" dirty="0">
                <a:latin typeface="Times New Roman"/>
                <a:cs typeface="Times New Roman"/>
              </a:rPr>
              <a:t> </a:t>
            </a:r>
            <a:r>
              <a:rPr sz="2200" spc="-20" dirty="0">
                <a:latin typeface="Times New Roman"/>
                <a:cs typeface="Times New Roman"/>
              </a:rPr>
              <a:t>advantage.</a:t>
            </a:r>
            <a:endParaRPr sz="2200">
              <a:latin typeface="Times New Roman"/>
              <a:cs typeface="Times New Roman"/>
            </a:endParaRPr>
          </a:p>
          <a:p>
            <a:pPr marL="1137285" lvl="1" indent="-210185">
              <a:lnSpc>
                <a:spcPct val="100000"/>
              </a:lnSpc>
              <a:spcBef>
                <a:spcPts val="665"/>
              </a:spcBef>
              <a:buClr>
                <a:srgbClr val="000000"/>
              </a:buClr>
              <a:buFont typeface="Times New Roman"/>
              <a:buChar char="-"/>
              <a:tabLst>
                <a:tab pos="1137920" algn="l"/>
              </a:tabLst>
            </a:pPr>
            <a:r>
              <a:rPr sz="2000" b="1" spc="-15" dirty="0">
                <a:solidFill>
                  <a:srgbClr val="001F5F"/>
                </a:solidFill>
                <a:latin typeface="Times New Roman"/>
                <a:cs typeface="Times New Roman"/>
              </a:rPr>
              <a:t>Retailing</a:t>
            </a:r>
            <a:r>
              <a:rPr sz="2000" b="1" spc="90" dirty="0">
                <a:solidFill>
                  <a:srgbClr val="001F5F"/>
                </a:solidFill>
                <a:latin typeface="Times New Roman"/>
                <a:cs typeface="Times New Roman"/>
              </a:rPr>
              <a:t> </a:t>
            </a:r>
            <a:r>
              <a:rPr sz="2000" b="1" spc="-25" dirty="0">
                <a:solidFill>
                  <a:srgbClr val="001F5F"/>
                </a:solidFill>
                <a:latin typeface="Times New Roman"/>
                <a:cs typeface="Times New Roman"/>
              </a:rPr>
              <a:t>and</a:t>
            </a:r>
            <a:r>
              <a:rPr sz="2000" b="1" spc="30" dirty="0">
                <a:solidFill>
                  <a:srgbClr val="001F5F"/>
                </a:solidFill>
                <a:latin typeface="Times New Roman"/>
                <a:cs typeface="Times New Roman"/>
              </a:rPr>
              <a:t> </a:t>
            </a:r>
            <a:r>
              <a:rPr sz="2000" b="1" dirty="0">
                <a:solidFill>
                  <a:srgbClr val="001F5F"/>
                </a:solidFill>
                <a:latin typeface="Times New Roman"/>
                <a:cs typeface="Times New Roman"/>
              </a:rPr>
              <a:t>sales</a:t>
            </a:r>
            <a:endParaRPr sz="2000">
              <a:latin typeface="Times New Roman"/>
              <a:cs typeface="Times New Roman"/>
            </a:endParaRPr>
          </a:p>
          <a:p>
            <a:pPr marL="1137285" indent="-210185">
              <a:lnSpc>
                <a:spcPct val="100000"/>
              </a:lnSpc>
              <a:spcBef>
                <a:spcPts val="705"/>
              </a:spcBef>
              <a:buChar char="-"/>
              <a:tabLst>
                <a:tab pos="1137920" algn="l"/>
              </a:tabLst>
            </a:pPr>
            <a:r>
              <a:rPr sz="2000" b="1" spc="-15" dirty="0">
                <a:solidFill>
                  <a:srgbClr val="001F5F"/>
                </a:solidFill>
                <a:latin typeface="Times New Roman"/>
                <a:cs typeface="Times New Roman"/>
              </a:rPr>
              <a:t>Banking</a:t>
            </a:r>
            <a:endParaRPr sz="2000">
              <a:latin typeface="Times New Roman"/>
              <a:cs typeface="Times New Roman"/>
            </a:endParaRPr>
          </a:p>
          <a:p>
            <a:pPr marL="1137285" indent="-210185">
              <a:lnSpc>
                <a:spcPct val="100000"/>
              </a:lnSpc>
              <a:spcBef>
                <a:spcPts val="700"/>
              </a:spcBef>
              <a:buChar char="-"/>
              <a:tabLst>
                <a:tab pos="1137920" algn="l"/>
              </a:tabLst>
            </a:pPr>
            <a:r>
              <a:rPr sz="2000" b="1" spc="-20" dirty="0">
                <a:solidFill>
                  <a:srgbClr val="001F5F"/>
                </a:solidFill>
                <a:latin typeface="Times New Roman"/>
                <a:cs typeface="Times New Roman"/>
              </a:rPr>
              <a:t>Manufacturing</a:t>
            </a:r>
            <a:r>
              <a:rPr sz="2000" b="1" spc="200" dirty="0">
                <a:solidFill>
                  <a:srgbClr val="001F5F"/>
                </a:solidFill>
                <a:latin typeface="Times New Roman"/>
                <a:cs typeface="Times New Roman"/>
              </a:rPr>
              <a:t> </a:t>
            </a:r>
            <a:r>
              <a:rPr sz="2000" b="1" spc="-25" dirty="0">
                <a:solidFill>
                  <a:srgbClr val="001F5F"/>
                </a:solidFill>
                <a:latin typeface="Times New Roman"/>
                <a:cs typeface="Times New Roman"/>
              </a:rPr>
              <a:t>and</a:t>
            </a:r>
            <a:r>
              <a:rPr sz="2000" b="1" spc="70" dirty="0">
                <a:solidFill>
                  <a:srgbClr val="001F5F"/>
                </a:solidFill>
                <a:latin typeface="Times New Roman"/>
                <a:cs typeface="Times New Roman"/>
              </a:rPr>
              <a:t> </a:t>
            </a:r>
            <a:r>
              <a:rPr sz="2000" b="1" spc="-20" dirty="0">
                <a:solidFill>
                  <a:srgbClr val="001F5F"/>
                </a:solidFill>
                <a:latin typeface="Times New Roman"/>
                <a:cs typeface="Times New Roman"/>
              </a:rPr>
              <a:t>production</a:t>
            </a:r>
            <a:endParaRPr sz="2000">
              <a:latin typeface="Times New Roman"/>
              <a:cs typeface="Times New Roman"/>
            </a:endParaRPr>
          </a:p>
          <a:p>
            <a:pPr marL="1137285" indent="-210185">
              <a:lnSpc>
                <a:spcPct val="100000"/>
              </a:lnSpc>
              <a:spcBef>
                <a:spcPts val="705"/>
              </a:spcBef>
              <a:buChar char="-"/>
              <a:tabLst>
                <a:tab pos="1137920" algn="l"/>
              </a:tabLst>
            </a:pPr>
            <a:r>
              <a:rPr sz="2000" b="1" spc="-20" dirty="0">
                <a:solidFill>
                  <a:srgbClr val="001F5F"/>
                </a:solidFill>
                <a:latin typeface="Times New Roman"/>
                <a:cs typeface="Times New Roman"/>
              </a:rPr>
              <a:t>Insurance</a:t>
            </a:r>
            <a:endParaRPr sz="2000">
              <a:latin typeface="Times New Roman"/>
              <a:cs typeface="Times New Roman"/>
            </a:endParaRPr>
          </a:p>
          <a:p>
            <a:pPr marL="1137285" indent="-210185">
              <a:lnSpc>
                <a:spcPct val="100000"/>
              </a:lnSpc>
              <a:spcBef>
                <a:spcPts val="705"/>
              </a:spcBef>
              <a:buChar char="-"/>
              <a:tabLst>
                <a:tab pos="1137920" algn="l"/>
              </a:tabLst>
            </a:pPr>
            <a:r>
              <a:rPr sz="2000" b="1" spc="-10" dirty="0">
                <a:solidFill>
                  <a:srgbClr val="001F5F"/>
                </a:solidFill>
                <a:latin typeface="Times New Roman"/>
                <a:cs typeface="Times New Roman"/>
              </a:rPr>
              <a:t>Policework</a:t>
            </a:r>
            <a:endParaRPr sz="2000">
              <a:latin typeface="Times New Roman"/>
              <a:cs typeface="Times New Roman"/>
            </a:endParaRPr>
          </a:p>
          <a:p>
            <a:pPr marL="1137285" indent="-210185">
              <a:lnSpc>
                <a:spcPct val="100000"/>
              </a:lnSpc>
              <a:spcBef>
                <a:spcPts val="700"/>
              </a:spcBef>
              <a:buChar char="-"/>
              <a:tabLst>
                <a:tab pos="1137920" algn="l"/>
              </a:tabLst>
            </a:pPr>
            <a:r>
              <a:rPr sz="2000" b="1" spc="-10" dirty="0">
                <a:solidFill>
                  <a:srgbClr val="001F5F"/>
                </a:solidFill>
                <a:latin typeface="Times New Roman"/>
                <a:cs typeface="Times New Roman"/>
              </a:rPr>
              <a:t>Healthcare</a:t>
            </a:r>
            <a:endParaRPr sz="2000">
              <a:latin typeface="Times New Roman"/>
              <a:cs typeface="Times New Roman"/>
            </a:endParaRPr>
          </a:p>
          <a:p>
            <a:pPr marL="1137285" indent="-210185">
              <a:lnSpc>
                <a:spcPct val="100000"/>
              </a:lnSpc>
              <a:spcBef>
                <a:spcPts val="705"/>
              </a:spcBef>
              <a:buChar char="-"/>
              <a:tabLst>
                <a:tab pos="1137920" algn="l"/>
              </a:tabLst>
            </a:pPr>
            <a:r>
              <a:rPr sz="2000" b="1" spc="-5" dirty="0">
                <a:solidFill>
                  <a:srgbClr val="001F5F"/>
                </a:solidFill>
                <a:latin typeface="Times New Roman"/>
                <a:cs typeface="Times New Roman"/>
              </a:rPr>
              <a:t>Marketing</a:t>
            </a:r>
            <a:endParaRPr sz="2000">
              <a:latin typeface="Times New Roman"/>
              <a:cs typeface="Times New Roman"/>
            </a:endParaRPr>
          </a:p>
          <a:p>
            <a:pPr marL="1137285" indent="-210185">
              <a:lnSpc>
                <a:spcPct val="100000"/>
              </a:lnSpc>
              <a:spcBef>
                <a:spcPts val="700"/>
              </a:spcBef>
              <a:buChar char="-"/>
              <a:tabLst>
                <a:tab pos="1137920" algn="l"/>
              </a:tabLst>
            </a:pPr>
            <a:r>
              <a:rPr sz="2000" b="1" spc="-10" dirty="0">
                <a:solidFill>
                  <a:srgbClr val="001F5F"/>
                </a:solidFill>
                <a:latin typeface="Times New Roman"/>
                <a:cs typeface="Times New Roman"/>
              </a:rPr>
              <a:t>Politics</a:t>
            </a:r>
            <a:endParaRPr sz="2000">
              <a:latin typeface="Times New Roman"/>
              <a:cs typeface="Times New Roman"/>
            </a:endParaRPr>
          </a:p>
          <a:p>
            <a:pPr marL="1137285" indent="-210185">
              <a:lnSpc>
                <a:spcPct val="100000"/>
              </a:lnSpc>
              <a:spcBef>
                <a:spcPts val="705"/>
              </a:spcBef>
              <a:buChar char="-"/>
              <a:tabLst>
                <a:tab pos="1137920" algn="l"/>
              </a:tabLst>
            </a:pPr>
            <a:r>
              <a:rPr sz="2000" b="1" spc="-10" dirty="0">
                <a:solidFill>
                  <a:srgbClr val="001F5F"/>
                </a:solidFill>
                <a:latin typeface="Times New Roman"/>
                <a:cs typeface="Times New Roman"/>
              </a:rPr>
              <a:t>Weather</a:t>
            </a:r>
            <a:endParaRPr sz="20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04773CC4775F42ADA63DD447EBCD21" ma:contentTypeVersion="3" ma:contentTypeDescription="Create a new document." ma:contentTypeScope="" ma:versionID="6aa56337d4aaed633aae35c212f3bd37">
  <xsd:schema xmlns:xsd="http://www.w3.org/2001/XMLSchema" xmlns:xs="http://www.w3.org/2001/XMLSchema" xmlns:p="http://schemas.microsoft.com/office/2006/metadata/properties" xmlns:ns2="24ed36eb-ce61-4f43-9c80-248a1dc52f39" targetNamespace="http://schemas.microsoft.com/office/2006/metadata/properties" ma:root="true" ma:fieldsID="d4abb0a79579b1d5e9565658f153bfec" ns2:_="">
    <xsd:import namespace="24ed36eb-ce61-4f43-9c80-248a1dc52f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ed36eb-ce61-4f43-9c80-248a1dc52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1536C2-7D9C-41C6-8EFC-1C83123A81CD}"/>
</file>

<file path=customXml/itemProps2.xml><?xml version="1.0" encoding="utf-8"?>
<ds:datastoreItem xmlns:ds="http://schemas.openxmlformats.org/officeDocument/2006/customXml" ds:itemID="{D2B63EAD-79E4-455E-9CB8-361821236417}"/>
</file>

<file path=customXml/itemProps3.xml><?xml version="1.0" encoding="utf-8"?>
<ds:datastoreItem xmlns:ds="http://schemas.openxmlformats.org/officeDocument/2006/customXml" ds:itemID="{645E086A-1195-431D-935C-7963470B243A}"/>
</file>

<file path=docProps/app.xml><?xml version="1.0" encoding="utf-8"?>
<Properties xmlns="http://schemas.openxmlformats.org/officeDocument/2006/extended-properties" xmlns:vt="http://schemas.openxmlformats.org/officeDocument/2006/docPropsVTypes">
  <Template/>
  <TotalTime>1275</TotalTime>
  <Words>7971</Words>
  <Application>Microsoft Office PowerPoint</Application>
  <PresentationFormat>On-screen Show (4:3)</PresentationFormat>
  <Paragraphs>687</Paragraphs>
  <Slides>111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111</vt:i4>
      </vt:variant>
    </vt:vector>
  </HeadingPairs>
  <TitlesOfParts>
    <vt:vector size="117" baseType="lpstr">
      <vt:lpstr>Arial</vt:lpstr>
      <vt:lpstr>Arial MT</vt:lpstr>
      <vt:lpstr>Calibri</vt:lpstr>
      <vt:lpstr>Cambria</vt:lpstr>
      <vt:lpstr>Times New Roman</vt:lpstr>
      <vt:lpstr>Office Theme</vt:lpstr>
      <vt:lpstr>Chapter 2: Data and Knowledge  Management</vt:lpstr>
      <vt:lpstr>Module 2</vt:lpstr>
      <vt:lpstr>Introduction</vt:lpstr>
      <vt:lpstr>Managing Data</vt:lpstr>
      <vt:lpstr>Managing Data</vt:lpstr>
      <vt:lpstr>Managing Data</vt:lpstr>
      <vt:lpstr>Managing Data</vt:lpstr>
      <vt:lpstr>Data Governance</vt:lpstr>
      <vt:lpstr>Data Governance</vt:lpstr>
      <vt:lpstr>Data Governance</vt:lpstr>
      <vt:lpstr>The Database Approach</vt:lpstr>
      <vt:lpstr>The Database Approach</vt:lpstr>
      <vt:lpstr>The Database Approach</vt:lpstr>
      <vt:lpstr>The Data Hierarchy</vt:lpstr>
      <vt:lpstr>The Data Hierarchy</vt:lpstr>
      <vt:lpstr>The Relational Database Model</vt:lpstr>
      <vt:lpstr>The Relational Database Model</vt:lpstr>
      <vt:lpstr>The Relational Database Model</vt:lpstr>
      <vt:lpstr>The Relational Database Model</vt:lpstr>
      <vt:lpstr>PowerPoint Presentation</vt:lpstr>
      <vt:lpstr>The Relational Database Model</vt:lpstr>
      <vt:lpstr>Big Data</vt:lpstr>
      <vt:lpstr>Video to explain Big Data</vt:lpstr>
      <vt:lpstr>Big Data</vt:lpstr>
      <vt:lpstr>Big Data</vt:lpstr>
      <vt:lpstr>Big Data</vt:lpstr>
      <vt:lpstr>Characteristics of Big Data</vt:lpstr>
      <vt:lpstr>Big Data</vt:lpstr>
      <vt:lpstr>Big Data</vt:lpstr>
      <vt:lpstr>Big Data</vt:lpstr>
      <vt:lpstr>Big Data</vt:lpstr>
      <vt:lpstr>Big Data</vt:lpstr>
      <vt:lpstr>Big Data</vt:lpstr>
      <vt:lpstr>Topmost Big Data technologies in 2020</vt:lpstr>
      <vt:lpstr>Big Data</vt:lpstr>
      <vt:lpstr>Big Data</vt:lpstr>
      <vt:lpstr>Big Data</vt:lpstr>
      <vt:lpstr>PowerPoint Presentation</vt:lpstr>
      <vt:lpstr>Big Data</vt:lpstr>
      <vt:lpstr>Big Data</vt:lpstr>
      <vt:lpstr>Big Data</vt:lpstr>
      <vt:lpstr>Big Data</vt:lpstr>
      <vt:lpstr>Big Data</vt:lpstr>
      <vt:lpstr>Big Data</vt:lpstr>
      <vt:lpstr>Big Data</vt:lpstr>
      <vt:lpstr>Big Data</vt:lpstr>
      <vt:lpstr>Data Warehouses and Data Marts</vt:lpstr>
      <vt:lpstr>Data Warehouses and Data Marts</vt:lpstr>
      <vt:lpstr>Data Warehouses and Data Marts</vt:lpstr>
      <vt:lpstr>Data Warehouses and Data Marts</vt:lpstr>
      <vt:lpstr>Data Warehouses and Data Marts</vt:lpstr>
      <vt:lpstr>Data Warehouses and Data Marts</vt:lpstr>
      <vt:lpstr>Data Warehouses and Data Marts</vt:lpstr>
      <vt:lpstr>Data Warehouse Framework</vt:lpstr>
      <vt:lpstr>Data Warehouse Framework</vt:lpstr>
      <vt:lpstr>Data Warehouse Framework</vt:lpstr>
      <vt:lpstr>Data Warehouse Framework</vt:lpstr>
      <vt:lpstr>Data Warehouse Framework</vt:lpstr>
      <vt:lpstr>Data Warehouse Framework</vt:lpstr>
      <vt:lpstr>Data Warehouse Framework</vt:lpstr>
      <vt:lpstr>Data Warehouse Framework</vt:lpstr>
      <vt:lpstr>Data Warehouse Framework</vt:lpstr>
      <vt:lpstr>Data Warehouse Framework</vt:lpstr>
      <vt:lpstr>Data Warehouse</vt:lpstr>
      <vt:lpstr>Knowledge Management</vt:lpstr>
      <vt:lpstr>Knowledge Management</vt:lpstr>
      <vt:lpstr>Knowledge Management</vt:lpstr>
      <vt:lpstr>Knowledge Management</vt:lpstr>
      <vt:lpstr>Knowledge Management</vt:lpstr>
      <vt:lpstr>Knowledge Management</vt:lpstr>
      <vt:lpstr>Knowledge Management</vt:lpstr>
      <vt:lpstr>PowerPoint Presentation</vt:lpstr>
      <vt:lpstr>Knowledge Management</vt:lpstr>
      <vt:lpstr>Knowledge Management</vt:lpstr>
      <vt:lpstr>Business Analytics</vt:lpstr>
      <vt:lpstr>Business Analytics</vt:lpstr>
      <vt:lpstr>Business Intelligence</vt:lpstr>
      <vt:lpstr>Managers and Decision Making</vt:lpstr>
      <vt:lpstr>Managers and Decision Making</vt:lpstr>
      <vt:lpstr>The process and Phases in decision making</vt:lpstr>
      <vt:lpstr>The process and Phases in decision making</vt:lpstr>
      <vt:lpstr>Managers and Decision Making</vt:lpstr>
      <vt:lpstr>Managers and Decision Making</vt:lpstr>
      <vt:lpstr>Managers and Decision Making</vt:lpstr>
      <vt:lpstr>Managers and Decision Making</vt:lpstr>
      <vt:lpstr>Managers and Decision Making</vt:lpstr>
      <vt:lpstr>Managers and Decision Making</vt:lpstr>
      <vt:lpstr>A Decision Support Framework</vt:lpstr>
      <vt:lpstr>Managers and Decision Making</vt:lpstr>
      <vt:lpstr>The Business Analytics Process</vt:lpstr>
      <vt:lpstr>The Business Analytics Process</vt:lpstr>
      <vt:lpstr>The Business Analytics Process</vt:lpstr>
      <vt:lpstr>The Business Analytics Process</vt:lpstr>
      <vt:lpstr>The Business Analytics Process</vt:lpstr>
      <vt:lpstr>The Business Analytics Process</vt:lpstr>
      <vt:lpstr>The Business Analytics Tools</vt:lpstr>
      <vt:lpstr>The Business Analytics Tools</vt:lpstr>
      <vt:lpstr>The Business Analytics Tools</vt:lpstr>
      <vt:lpstr>The Business Analytics Tools</vt:lpstr>
      <vt:lpstr>The Business Analytics Tools</vt:lpstr>
      <vt:lpstr>The Business Analytics Tools</vt:lpstr>
      <vt:lpstr>Business Analytics Models</vt:lpstr>
      <vt:lpstr>Business Analytics Models</vt:lpstr>
      <vt:lpstr>Business Analytics Models</vt:lpstr>
      <vt:lpstr>Business Analytics Models</vt:lpstr>
      <vt:lpstr>PowerPoint Presentation</vt:lpstr>
      <vt:lpstr>Sample Dashboard</vt:lpstr>
      <vt:lpstr>PowerPoint Presentation</vt:lpstr>
      <vt:lpstr>Management Cockpit:</vt:lpstr>
      <vt:lpstr>Business Analytics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 Part III (NPV)</dc:title>
  <dc:creator>Prasad Balan Iyer</dc:creator>
  <cp:lastModifiedBy>Rina Bora</cp:lastModifiedBy>
  <cp:revision>83</cp:revision>
  <dcterms:created xsi:type="dcterms:W3CDTF">2022-07-12T06:07:51Z</dcterms:created>
  <dcterms:modified xsi:type="dcterms:W3CDTF">2023-08-02T07:22:09Z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2021-08-24T00:00:00Z</vt:filetime>
  </property>
  <property fmtid="{D5CDD505-2E9C-101B-9397-08002B2CF9AE}" pid="3" name="Creator">
    <vt:lpwstr>Microsoft® PowerPoint® 2016</vt:lpwstr>
  </property>
  <property fmtid="{D5CDD505-2E9C-101B-9397-08002B2CF9AE}" pid="4" name="LastSaved">
    <vt:filetime>2022-07-12T00:00:00Z</vt:filetime>
  </property>
  <property fmtid="{D5CDD505-2E9C-101B-9397-08002B2CF9AE}" pid="5" name="ContentTypeId">
    <vt:lpwstr>0x010100A004773CC4775F42ADA63DD447EBCD21</vt:lpwstr>
  </property>
</Properties>
</file>