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4"/>
  </p:normalViewPr>
  <p:slideViewPr>
    <p:cSldViewPr snapToGrid="0" snapToObjects="1">
      <p:cViewPr>
        <p:scale>
          <a:sx n="131" d="100"/>
          <a:sy n="131" d="100"/>
        </p:scale>
        <p:origin x="-480" y="-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2D562A-E26D-D941-AE45-61140F4D226F}" type="doc">
      <dgm:prSet loTypeId="urn:microsoft.com/office/officeart/2005/8/layout/cycle5" loCatId="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F1F330B-67DB-B644-BB3F-6E406E2ED7DD}">
      <dgm:prSet phldrT="[Text]" phldr="1"/>
      <dgm:spPr/>
      <dgm:t>
        <a:bodyPr/>
        <a:lstStyle/>
        <a:p>
          <a:endParaRPr lang="en-US"/>
        </a:p>
      </dgm:t>
    </dgm:pt>
    <dgm:pt modelId="{59656D9F-63B6-AA4C-A702-1DE8D8FCC11F}" type="parTrans" cxnId="{3482F3A0-1B65-6642-A00D-497CD12149C5}">
      <dgm:prSet/>
      <dgm:spPr/>
      <dgm:t>
        <a:bodyPr/>
        <a:lstStyle/>
        <a:p>
          <a:endParaRPr lang="en-US"/>
        </a:p>
      </dgm:t>
    </dgm:pt>
    <dgm:pt modelId="{2E968923-003D-9345-A966-A366F1483C0D}" type="sibTrans" cxnId="{3482F3A0-1B65-6642-A00D-497CD12149C5}">
      <dgm:prSet/>
      <dgm:spPr/>
      <dgm:t>
        <a:bodyPr/>
        <a:lstStyle/>
        <a:p>
          <a:endParaRPr lang="en-US"/>
        </a:p>
      </dgm:t>
    </dgm:pt>
    <dgm:pt modelId="{044AF4C5-32B9-D845-AAE1-65F079B105F6}">
      <dgm:prSet phldrT="[Text]"/>
      <dgm:spPr/>
      <dgm:t>
        <a:bodyPr/>
        <a:lstStyle/>
        <a:p>
          <a:r>
            <a:rPr lang="en-US" dirty="0"/>
            <a:t>2nd</a:t>
          </a:r>
        </a:p>
      </dgm:t>
    </dgm:pt>
    <dgm:pt modelId="{9B9FD719-5B3B-A449-B58A-EAE9CD0CFB63}" type="parTrans" cxnId="{A7047BBE-7F76-2747-9357-6108C57C2B80}">
      <dgm:prSet/>
      <dgm:spPr/>
      <dgm:t>
        <a:bodyPr/>
        <a:lstStyle/>
        <a:p>
          <a:endParaRPr lang="en-US"/>
        </a:p>
      </dgm:t>
    </dgm:pt>
    <dgm:pt modelId="{7F52DAE4-2F4E-1146-88FA-90C22616556D}" type="sibTrans" cxnId="{A7047BBE-7F76-2747-9357-6108C57C2B80}">
      <dgm:prSet/>
      <dgm:spPr/>
      <dgm:t>
        <a:bodyPr/>
        <a:lstStyle/>
        <a:p>
          <a:endParaRPr lang="en-US"/>
        </a:p>
      </dgm:t>
    </dgm:pt>
    <dgm:pt modelId="{ADDA394A-32EB-4945-A513-A8166B129F39}">
      <dgm:prSet phldrT="[Text]"/>
      <dgm:spPr/>
      <dgm:t>
        <a:bodyPr/>
        <a:lstStyle/>
        <a:p>
          <a:r>
            <a:rPr lang="en-US" dirty="0"/>
            <a:t>1st</a:t>
          </a:r>
        </a:p>
      </dgm:t>
    </dgm:pt>
    <dgm:pt modelId="{A69122F6-5558-2D4E-96DD-6DC749A278DA}" type="parTrans" cxnId="{36D0E5CF-95A0-6243-A388-91AA44888AB0}">
      <dgm:prSet/>
      <dgm:spPr/>
      <dgm:t>
        <a:bodyPr/>
        <a:lstStyle/>
        <a:p>
          <a:endParaRPr lang="en-US"/>
        </a:p>
      </dgm:t>
    </dgm:pt>
    <dgm:pt modelId="{9E75579F-6F52-474F-8E7F-3FACCDDD1767}" type="sibTrans" cxnId="{36D0E5CF-95A0-6243-A388-91AA44888AB0}">
      <dgm:prSet/>
      <dgm:spPr/>
      <dgm:t>
        <a:bodyPr/>
        <a:lstStyle/>
        <a:p>
          <a:endParaRPr lang="en-US"/>
        </a:p>
      </dgm:t>
    </dgm:pt>
    <dgm:pt modelId="{29C97B1A-69AE-FD43-A231-7F94162BE975}">
      <dgm:prSet phldrT="[Text]" phldr="1"/>
      <dgm:spPr/>
      <dgm:t>
        <a:bodyPr/>
        <a:lstStyle/>
        <a:p>
          <a:endParaRPr lang="en-US"/>
        </a:p>
      </dgm:t>
    </dgm:pt>
    <dgm:pt modelId="{51D5DD4D-9408-F743-BAB2-1DA60D3AADD4}" type="parTrans" cxnId="{8D07EBDD-2043-5046-A782-626499DFD52F}">
      <dgm:prSet/>
      <dgm:spPr/>
      <dgm:t>
        <a:bodyPr/>
        <a:lstStyle/>
        <a:p>
          <a:endParaRPr lang="en-US"/>
        </a:p>
      </dgm:t>
    </dgm:pt>
    <dgm:pt modelId="{9E3C4B92-7DA3-8E40-B5C3-E9E818DCD012}" type="sibTrans" cxnId="{8D07EBDD-2043-5046-A782-626499DFD52F}">
      <dgm:prSet/>
      <dgm:spPr/>
      <dgm:t>
        <a:bodyPr/>
        <a:lstStyle/>
        <a:p>
          <a:endParaRPr lang="en-US"/>
        </a:p>
      </dgm:t>
    </dgm:pt>
    <dgm:pt modelId="{E6272550-5B39-1F4C-98F5-C8BF92E34D49}">
      <dgm:prSet phldrT="[Text]" phldr="1"/>
      <dgm:spPr/>
      <dgm:t>
        <a:bodyPr/>
        <a:lstStyle/>
        <a:p>
          <a:endParaRPr lang="en-US"/>
        </a:p>
      </dgm:t>
    </dgm:pt>
    <dgm:pt modelId="{CC027DE3-9DDA-374C-BE43-6E751ED81AA7}" type="parTrans" cxnId="{7E3AB4DD-0770-4B46-8496-B0D57FB3F1B5}">
      <dgm:prSet/>
      <dgm:spPr/>
      <dgm:t>
        <a:bodyPr/>
        <a:lstStyle/>
        <a:p>
          <a:endParaRPr lang="en-US"/>
        </a:p>
      </dgm:t>
    </dgm:pt>
    <dgm:pt modelId="{77DCD862-FBC5-B643-AE7F-72A6567D0AA6}" type="sibTrans" cxnId="{7E3AB4DD-0770-4B46-8496-B0D57FB3F1B5}">
      <dgm:prSet/>
      <dgm:spPr/>
      <dgm:t>
        <a:bodyPr/>
        <a:lstStyle/>
        <a:p>
          <a:endParaRPr lang="en-US"/>
        </a:p>
      </dgm:t>
    </dgm:pt>
    <dgm:pt modelId="{1C84AA7C-9029-1A4F-843C-06B80BC5695C}" type="pres">
      <dgm:prSet presAssocID="{412D562A-E26D-D941-AE45-61140F4D226F}" presName="cycle" presStyleCnt="0">
        <dgm:presLayoutVars>
          <dgm:dir/>
          <dgm:resizeHandles val="exact"/>
        </dgm:presLayoutVars>
      </dgm:prSet>
      <dgm:spPr/>
    </dgm:pt>
    <dgm:pt modelId="{A04DABD9-972F-394B-BA87-A89ACBCFE21F}" type="pres">
      <dgm:prSet presAssocID="{4F1F330B-67DB-B644-BB3F-6E406E2ED7DD}" presName="node" presStyleLbl="node1" presStyleIdx="0" presStyleCnt="5">
        <dgm:presLayoutVars>
          <dgm:bulletEnabled val="1"/>
        </dgm:presLayoutVars>
      </dgm:prSet>
      <dgm:spPr/>
    </dgm:pt>
    <dgm:pt modelId="{0BF164FA-917D-A147-829E-D29F998B3906}" type="pres">
      <dgm:prSet presAssocID="{4F1F330B-67DB-B644-BB3F-6E406E2ED7DD}" presName="spNode" presStyleCnt="0"/>
      <dgm:spPr/>
    </dgm:pt>
    <dgm:pt modelId="{B9CBF1E0-C0D1-2F4B-90AB-470F32F71896}" type="pres">
      <dgm:prSet presAssocID="{2E968923-003D-9345-A966-A366F1483C0D}" presName="sibTrans" presStyleLbl="sibTrans1D1" presStyleIdx="0" presStyleCnt="5"/>
      <dgm:spPr/>
    </dgm:pt>
    <dgm:pt modelId="{B28D1B90-63B5-7C4C-82AF-B3F824E32B7F}" type="pres">
      <dgm:prSet presAssocID="{044AF4C5-32B9-D845-AAE1-65F079B105F6}" presName="node" presStyleLbl="node1" presStyleIdx="1" presStyleCnt="5">
        <dgm:presLayoutVars>
          <dgm:bulletEnabled val="1"/>
        </dgm:presLayoutVars>
      </dgm:prSet>
      <dgm:spPr/>
    </dgm:pt>
    <dgm:pt modelId="{F1EB8ED8-CF80-F34D-9AD7-1AFDE8A6B050}" type="pres">
      <dgm:prSet presAssocID="{044AF4C5-32B9-D845-AAE1-65F079B105F6}" presName="spNode" presStyleCnt="0"/>
      <dgm:spPr/>
    </dgm:pt>
    <dgm:pt modelId="{F2E6E698-1F18-3A41-BC2A-5A22845EEFF6}" type="pres">
      <dgm:prSet presAssocID="{7F52DAE4-2F4E-1146-88FA-90C22616556D}" presName="sibTrans" presStyleLbl="sibTrans1D1" presStyleIdx="1" presStyleCnt="5"/>
      <dgm:spPr/>
    </dgm:pt>
    <dgm:pt modelId="{4632A956-EF5F-1E4D-A110-1F825C6B8009}" type="pres">
      <dgm:prSet presAssocID="{ADDA394A-32EB-4945-A513-A8166B129F39}" presName="node" presStyleLbl="node1" presStyleIdx="2" presStyleCnt="5">
        <dgm:presLayoutVars>
          <dgm:bulletEnabled val="1"/>
        </dgm:presLayoutVars>
      </dgm:prSet>
      <dgm:spPr/>
    </dgm:pt>
    <dgm:pt modelId="{E9E42951-535C-D746-80A9-C3A045EFA26D}" type="pres">
      <dgm:prSet presAssocID="{ADDA394A-32EB-4945-A513-A8166B129F39}" presName="spNode" presStyleCnt="0"/>
      <dgm:spPr/>
    </dgm:pt>
    <dgm:pt modelId="{1A4BFA28-2073-CB46-A0D0-7FA7DAF2D586}" type="pres">
      <dgm:prSet presAssocID="{9E75579F-6F52-474F-8E7F-3FACCDDD1767}" presName="sibTrans" presStyleLbl="sibTrans1D1" presStyleIdx="2" presStyleCnt="5"/>
      <dgm:spPr/>
    </dgm:pt>
    <dgm:pt modelId="{64775224-ABD8-F64C-8BC3-A0656D8353CF}" type="pres">
      <dgm:prSet presAssocID="{29C97B1A-69AE-FD43-A231-7F94162BE975}" presName="node" presStyleLbl="node1" presStyleIdx="3" presStyleCnt="5">
        <dgm:presLayoutVars>
          <dgm:bulletEnabled val="1"/>
        </dgm:presLayoutVars>
      </dgm:prSet>
      <dgm:spPr/>
    </dgm:pt>
    <dgm:pt modelId="{7F225E9F-B909-6F4E-8E47-DC74FB127093}" type="pres">
      <dgm:prSet presAssocID="{29C97B1A-69AE-FD43-A231-7F94162BE975}" presName="spNode" presStyleCnt="0"/>
      <dgm:spPr/>
    </dgm:pt>
    <dgm:pt modelId="{2EA32314-3A64-304C-9741-975D72D2D4D1}" type="pres">
      <dgm:prSet presAssocID="{9E3C4B92-7DA3-8E40-B5C3-E9E818DCD012}" presName="sibTrans" presStyleLbl="sibTrans1D1" presStyleIdx="3" presStyleCnt="5"/>
      <dgm:spPr/>
    </dgm:pt>
    <dgm:pt modelId="{511D4D93-4808-2E4E-B15D-5266B8D2883F}" type="pres">
      <dgm:prSet presAssocID="{E6272550-5B39-1F4C-98F5-C8BF92E34D49}" presName="node" presStyleLbl="node1" presStyleIdx="4" presStyleCnt="5">
        <dgm:presLayoutVars>
          <dgm:bulletEnabled val="1"/>
        </dgm:presLayoutVars>
      </dgm:prSet>
      <dgm:spPr/>
    </dgm:pt>
    <dgm:pt modelId="{950A0A6E-774A-C14C-B47B-25B173A70D96}" type="pres">
      <dgm:prSet presAssocID="{E6272550-5B39-1F4C-98F5-C8BF92E34D49}" presName="spNode" presStyleCnt="0"/>
      <dgm:spPr/>
    </dgm:pt>
    <dgm:pt modelId="{9775357D-E708-7141-885D-6B4BFEAF2462}" type="pres">
      <dgm:prSet presAssocID="{77DCD862-FBC5-B643-AE7F-72A6567D0AA6}" presName="sibTrans" presStyleLbl="sibTrans1D1" presStyleIdx="4" presStyleCnt="5"/>
      <dgm:spPr/>
    </dgm:pt>
  </dgm:ptLst>
  <dgm:cxnLst>
    <dgm:cxn modelId="{8429C21D-AA39-C043-AD8F-1E4CA4E98DC2}" type="presOf" srcId="{7F52DAE4-2F4E-1146-88FA-90C22616556D}" destId="{F2E6E698-1F18-3A41-BC2A-5A22845EEFF6}" srcOrd="0" destOrd="0" presId="urn:microsoft.com/office/officeart/2005/8/layout/cycle5"/>
    <dgm:cxn modelId="{6376F327-6145-2D42-A34F-83BF093D3652}" type="presOf" srcId="{77DCD862-FBC5-B643-AE7F-72A6567D0AA6}" destId="{9775357D-E708-7141-885D-6B4BFEAF2462}" srcOrd="0" destOrd="0" presId="urn:microsoft.com/office/officeart/2005/8/layout/cycle5"/>
    <dgm:cxn modelId="{C75E0F2B-6FAB-674F-90D1-121EC7CBED97}" type="presOf" srcId="{9E75579F-6F52-474F-8E7F-3FACCDDD1767}" destId="{1A4BFA28-2073-CB46-A0D0-7FA7DAF2D586}" srcOrd="0" destOrd="0" presId="urn:microsoft.com/office/officeart/2005/8/layout/cycle5"/>
    <dgm:cxn modelId="{4ADCD939-DF40-074F-BCB0-2381B7C37F06}" type="presOf" srcId="{29C97B1A-69AE-FD43-A231-7F94162BE975}" destId="{64775224-ABD8-F64C-8BC3-A0656D8353CF}" srcOrd="0" destOrd="0" presId="urn:microsoft.com/office/officeart/2005/8/layout/cycle5"/>
    <dgm:cxn modelId="{A454785C-2E51-C846-8630-80CE32181BDD}" type="presOf" srcId="{4F1F330B-67DB-B644-BB3F-6E406E2ED7DD}" destId="{A04DABD9-972F-394B-BA87-A89ACBCFE21F}" srcOrd="0" destOrd="0" presId="urn:microsoft.com/office/officeart/2005/8/layout/cycle5"/>
    <dgm:cxn modelId="{D511FD7B-5A09-6F42-9530-C83A57BBD607}" type="presOf" srcId="{2E968923-003D-9345-A966-A366F1483C0D}" destId="{B9CBF1E0-C0D1-2F4B-90AB-470F32F71896}" srcOrd="0" destOrd="0" presId="urn:microsoft.com/office/officeart/2005/8/layout/cycle5"/>
    <dgm:cxn modelId="{3482F3A0-1B65-6642-A00D-497CD12149C5}" srcId="{412D562A-E26D-D941-AE45-61140F4D226F}" destId="{4F1F330B-67DB-B644-BB3F-6E406E2ED7DD}" srcOrd="0" destOrd="0" parTransId="{59656D9F-63B6-AA4C-A702-1DE8D8FCC11F}" sibTransId="{2E968923-003D-9345-A966-A366F1483C0D}"/>
    <dgm:cxn modelId="{FF6F9BAC-E630-6847-A3A7-8861A14310C5}" type="presOf" srcId="{044AF4C5-32B9-D845-AAE1-65F079B105F6}" destId="{B28D1B90-63B5-7C4C-82AF-B3F824E32B7F}" srcOrd="0" destOrd="0" presId="urn:microsoft.com/office/officeart/2005/8/layout/cycle5"/>
    <dgm:cxn modelId="{1C5F93B6-0BE9-5942-814C-31406C2F4F2A}" type="presOf" srcId="{ADDA394A-32EB-4945-A513-A8166B129F39}" destId="{4632A956-EF5F-1E4D-A110-1F825C6B8009}" srcOrd="0" destOrd="0" presId="urn:microsoft.com/office/officeart/2005/8/layout/cycle5"/>
    <dgm:cxn modelId="{A7047BBE-7F76-2747-9357-6108C57C2B80}" srcId="{412D562A-E26D-D941-AE45-61140F4D226F}" destId="{044AF4C5-32B9-D845-AAE1-65F079B105F6}" srcOrd="1" destOrd="0" parTransId="{9B9FD719-5B3B-A449-B58A-EAE9CD0CFB63}" sibTransId="{7F52DAE4-2F4E-1146-88FA-90C22616556D}"/>
    <dgm:cxn modelId="{AABD17C0-05C2-9442-A77B-D2E6219823FC}" type="presOf" srcId="{412D562A-E26D-D941-AE45-61140F4D226F}" destId="{1C84AA7C-9029-1A4F-843C-06B80BC5695C}" srcOrd="0" destOrd="0" presId="urn:microsoft.com/office/officeart/2005/8/layout/cycle5"/>
    <dgm:cxn modelId="{6F164ACD-109D-0A46-AF1A-54B493EA8EB4}" type="presOf" srcId="{E6272550-5B39-1F4C-98F5-C8BF92E34D49}" destId="{511D4D93-4808-2E4E-B15D-5266B8D2883F}" srcOrd="0" destOrd="0" presId="urn:microsoft.com/office/officeart/2005/8/layout/cycle5"/>
    <dgm:cxn modelId="{36D0E5CF-95A0-6243-A388-91AA44888AB0}" srcId="{412D562A-E26D-D941-AE45-61140F4D226F}" destId="{ADDA394A-32EB-4945-A513-A8166B129F39}" srcOrd="2" destOrd="0" parTransId="{A69122F6-5558-2D4E-96DD-6DC749A278DA}" sibTransId="{9E75579F-6F52-474F-8E7F-3FACCDDD1767}"/>
    <dgm:cxn modelId="{7E3AB4DD-0770-4B46-8496-B0D57FB3F1B5}" srcId="{412D562A-E26D-D941-AE45-61140F4D226F}" destId="{E6272550-5B39-1F4C-98F5-C8BF92E34D49}" srcOrd="4" destOrd="0" parTransId="{CC027DE3-9DDA-374C-BE43-6E751ED81AA7}" sibTransId="{77DCD862-FBC5-B643-AE7F-72A6567D0AA6}"/>
    <dgm:cxn modelId="{8D07EBDD-2043-5046-A782-626499DFD52F}" srcId="{412D562A-E26D-D941-AE45-61140F4D226F}" destId="{29C97B1A-69AE-FD43-A231-7F94162BE975}" srcOrd="3" destOrd="0" parTransId="{51D5DD4D-9408-F743-BAB2-1DA60D3AADD4}" sibTransId="{9E3C4B92-7DA3-8E40-B5C3-E9E818DCD012}"/>
    <dgm:cxn modelId="{F1E11FE6-B876-BF4C-B9EA-A81F926CCA4C}" type="presOf" srcId="{9E3C4B92-7DA3-8E40-B5C3-E9E818DCD012}" destId="{2EA32314-3A64-304C-9741-975D72D2D4D1}" srcOrd="0" destOrd="0" presId="urn:microsoft.com/office/officeart/2005/8/layout/cycle5"/>
    <dgm:cxn modelId="{1F232FAF-E491-C545-B581-7B403CE08F74}" type="presParOf" srcId="{1C84AA7C-9029-1A4F-843C-06B80BC5695C}" destId="{A04DABD9-972F-394B-BA87-A89ACBCFE21F}" srcOrd="0" destOrd="0" presId="urn:microsoft.com/office/officeart/2005/8/layout/cycle5"/>
    <dgm:cxn modelId="{329DD89E-72D8-A04B-BEFF-F7B3D6CDD18D}" type="presParOf" srcId="{1C84AA7C-9029-1A4F-843C-06B80BC5695C}" destId="{0BF164FA-917D-A147-829E-D29F998B3906}" srcOrd="1" destOrd="0" presId="urn:microsoft.com/office/officeart/2005/8/layout/cycle5"/>
    <dgm:cxn modelId="{04B35531-3BDC-B547-B89D-047A48E4C463}" type="presParOf" srcId="{1C84AA7C-9029-1A4F-843C-06B80BC5695C}" destId="{B9CBF1E0-C0D1-2F4B-90AB-470F32F71896}" srcOrd="2" destOrd="0" presId="urn:microsoft.com/office/officeart/2005/8/layout/cycle5"/>
    <dgm:cxn modelId="{61ADE309-F3A0-AC48-8EE1-6C38A4DB0F37}" type="presParOf" srcId="{1C84AA7C-9029-1A4F-843C-06B80BC5695C}" destId="{B28D1B90-63B5-7C4C-82AF-B3F824E32B7F}" srcOrd="3" destOrd="0" presId="urn:microsoft.com/office/officeart/2005/8/layout/cycle5"/>
    <dgm:cxn modelId="{A666122D-FE06-E94B-801E-840BD4739AF9}" type="presParOf" srcId="{1C84AA7C-9029-1A4F-843C-06B80BC5695C}" destId="{F1EB8ED8-CF80-F34D-9AD7-1AFDE8A6B050}" srcOrd="4" destOrd="0" presId="urn:microsoft.com/office/officeart/2005/8/layout/cycle5"/>
    <dgm:cxn modelId="{06D9F0F7-7703-B44E-9EE4-E31AC4A7CAF7}" type="presParOf" srcId="{1C84AA7C-9029-1A4F-843C-06B80BC5695C}" destId="{F2E6E698-1F18-3A41-BC2A-5A22845EEFF6}" srcOrd="5" destOrd="0" presId="urn:microsoft.com/office/officeart/2005/8/layout/cycle5"/>
    <dgm:cxn modelId="{3949FF76-96F2-0147-9624-E93C07FC381D}" type="presParOf" srcId="{1C84AA7C-9029-1A4F-843C-06B80BC5695C}" destId="{4632A956-EF5F-1E4D-A110-1F825C6B8009}" srcOrd="6" destOrd="0" presId="urn:microsoft.com/office/officeart/2005/8/layout/cycle5"/>
    <dgm:cxn modelId="{06F45A35-68C6-C847-941C-0D6E096D3178}" type="presParOf" srcId="{1C84AA7C-9029-1A4F-843C-06B80BC5695C}" destId="{E9E42951-535C-D746-80A9-C3A045EFA26D}" srcOrd="7" destOrd="0" presId="urn:microsoft.com/office/officeart/2005/8/layout/cycle5"/>
    <dgm:cxn modelId="{B618EE88-5CBD-3043-905B-DBC8C91AFEBD}" type="presParOf" srcId="{1C84AA7C-9029-1A4F-843C-06B80BC5695C}" destId="{1A4BFA28-2073-CB46-A0D0-7FA7DAF2D586}" srcOrd="8" destOrd="0" presId="urn:microsoft.com/office/officeart/2005/8/layout/cycle5"/>
    <dgm:cxn modelId="{825A41B0-E58F-5341-AA3E-07C8DB9C97B7}" type="presParOf" srcId="{1C84AA7C-9029-1A4F-843C-06B80BC5695C}" destId="{64775224-ABD8-F64C-8BC3-A0656D8353CF}" srcOrd="9" destOrd="0" presId="urn:microsoft.com/office/officeart/2005/8/layout/cycle5"/>
    <dgm:cxn modelId="{F4796909-DA05-C34A-9291-7D7E448C385D}" type="presParOf" srcId="{1C84AA7C-9029-1A4F-843C-06B80BC5695C}" destId="{7F225E9F-B909-6F4E-8E47-DC74FB127093}" srcOrd="10" destOrd="0" presId="urn:microsoft.com/office/officeart/2005/8/layout/cycle5"/>
    <dgm:cxn modelId="{15B3DE0D-DFD8-1D47-B416-A7B4E9D03D98}" type="presParOf" srcId="{1C84AA7C-9029-1A4F-843C-06B80BC5695C}" destId="{2EA32314-3A64-304C-9741-975D72D2D4D1}" srcOrd="11" destOrd="0" presId="urn:microsoft.com/office/officeart/2005/8/layout/cycle5"/>
    <dgm:cxn modelId="{8E85EA05-7807-B347-A0B5-37BACF875B73}" type="presParOf" srcId="{1C84AA7C-9029-1A4F-843C-06B80BC5695C}" destId="{511D4D93-4808-2E4E-B15D-5266B8D2883F}" srcOrd="12" destOrd="0" presId="urn:microsoft.com/office/officeart/2005/8/layout/cycle5"/>
    <dgm:cxn modelId="{DB21D3BD-DAA2-AB45-991C-9C21ADAAA08A}" type="presParOf" srcId="{1C84AA7C-9029-1A4F-843C-06B80BC5695C}" destId="{950A0A6E-774A-C14C-B47B-25B173A70D96}" srcOrd="13" destOrd="0" presId="urn:microsoft.com/office/officeart/2005/8/layout/cycle5"/>
    <dgm:cxn modelId="{3D76B7F2-A085-F343-931C-E70911E7BF2E}" type="presParOf" srcId="{1C84AA7C-9029-1A4F-843C-06B80BC5695C}" destId="{9775357D-E708-7141-885D-6B4BFEAF2462}" srcOrd="14" destOrd="0" presId="urn:microsoft.com/office/officeart/2005/8/layout/cycle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DABD9-972F-394B-BA87-A89ACBCFE21F}">
      <dsp:nvSpPr>
        <dsp:cNvPr id="0" name=""/>
        <dsp:cNvSpPr/>
      </dsp:nvSpPr>
      <dsp:spPr>
        <a:xfrm>
          <a:off x="4544094" y="1266"/>
          <a:ext cx="1427410" cy="92781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4589386" y="46558"/>
        <a:ext cx="1336826" cy="837232"/>
      </dsp:txXfrm>
    </dsp:sp>
    <dsp:sp modelId="{B9CBF1E0-C0D1-2F4B-90AB-470F32F71896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762497" y="235865"/>
              </a:moveTo>
              <a:arcTo wR="1856803" hR="1856803" stAng="17951648" swAng="1214376"/>
            </a:path>
          </a:pathLst>
        </a:custGeom>
        <a:noFill/>
        <a:ln w="63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28D1B90-63B5-7C4C-82AF-B3F824E32B7F}">
      <dsp:nvSpPr>
        <dsp:cNvPr id="0" name=""/>
        <dsp:cNvSpPr/>
      </dsp:nvSpPr>
      <dsp:spPr>
        <a:xfrm>
          <a:off x="6310020" y="1284286"/>
          <a:ext cx="1427410" cy="927816"/>
        </a:xfrm>
        <a:prstGeom prst="roundRect">
          <a:avLst/>
        </a:prstGeom>
        <a:solidFill>
          <a:schemeClr val="accent5">
            <a:hueOff val="-1689636"/>
            <a:satOff val="-4355"/>
            <a:lumOff val="-294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2nd</a:t>
          </a:r>
        </a:p>
      </dsp:txBody>
      <dsp:txXfrm>
        <a:off x="6355312" y="1329578"/>
        <a:ext cx="1336826" cy="837232"/>
      </dsp:txXfrm>
    </dsp:sp>
    <dsp:sp modelId="{F2E6E698-1F18-3A41-BC2A-5A22845EEFF6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3709188" y="1984834"/>
              </a:moveTo>
              <a:arcTo wR="1856803" hR="1856803" stAng="21837228" swAng="1361922"/>
            </a:path>
          </a:pathLst>
        </a:custGeom>
        <a:noFill/>
        <a:ln w="6350" cap="flat" cmpd="sng" algn="ctr">
          <a:solidFill>
            <a:schemeClr val="accent5">
              <a:hueOff val="-1689636"/>
              <a:satOff val="-4355"/>
              <a:lumOff val="-2941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32A956-EF5F-1E4D-A110-1F825C6B8009}">
      <dsp:nvSpPr>
        <dsp:cNvPr id="0" name=""/>
        <dsp:cNvSpPr/>
      </dsp:nvSpPr>
      <dsp:spPr>
        <a:xfrm>
          <a:off x="5635496" y="3360256"/>
          <a:ext cx="1427410" cy="927816"/>
        </a:xfrm>
        <a:prstGeom prst="roundRect">
          <a:avLst/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780" tIns="144780" rIns="144780" bIns="144780" numCol="1" spcCol="1270" anchor="ctr" anchorCtr="0">
          <a:noAutofit/>
        </a:bodyPr>
        <a:lstStyle/>
        <a:p>
          <a:pPr marL="0" lvl="0" indent="0" algn="ctr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1st</a:t>
          </a:r>
        </a:p>
      </dsp:txBody>
      <dsp:txXfrm>
        <a:off x="5680788" y="3405548"/>
        <a:ext cx="1336826" cy="837232"/>
      </dsp:txXfrm>
    </dsp:sp>
    <dsp:sp modelId="{1A4BFA28-2073-CB46-A0D0-7FA7DAF2D586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2085494" y="3699470"/>
              </a:moveTo>
              <a:arcTo wR="1856803" hR="1856803" stAng="4975518" swAng="848965"/>
            </a:path>
          </a:pathLst>
        </a:custGeom>
        <a:noFill/>
        <a:ln w="6350" cap="flat" cmpd="sng" algn="ctr">
          <a:solidFill>
            <a:schemeClr val="accent5">
              <a:hueOff val="-3379271"/>
              <a:satOff val="-8710"/>
              <a:lumOff val="-5883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775224-ABD8-F64C-8BC3-A0656D8353CF}">
      <dsp:nvSpPr>
        <dsp:cNvPr id="0" name=""/>
        <dsp:cNvSpPr/>
      </dsp:nvSpPr>
      <dsp:spPr>
        <a:xfrm>
          <a:off x="3452692" y="3360256"/>
          <a:ext cx="1427410" cy="927816"/>
        </a:xfrm>
        <a:prstGeom prst="roundRect">
          <a:avLst/>
        </a:prstGeom>
        <a:solidFill>
          <a:schemeClr val="accent5">
            <a:hueOff val="-5068907"/>
            <a:satOff val="-13064"/>
            <a:lumOff val="-882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3497984" y="3405548"/>
        <a:ext cx="1336826" cy="837232"/>
      </dsp:txXfrm>
    </dsp:sp>
    <dsp:sp modelId="{2EA32314-3A64-304C-9741-975D72D2D4D1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197297" y="2689725"/>
              </a:moveTo>
              <a:arcTo wR="1856803" hR="1856803" stAng="9200850" swAng="1361922"/>
            </a:path>
          </a:pathLst>
        </a:custGeom>
        <a:noFill/>
        <a:ln w="6350" cap="flat" cmpd="sng" algn="ctr">
          <a:solidFill>
            <a:schemeClr val="accent5">
              <a:hueOff val="-5068907"/>
              <a:satOff val="-13064"/>
              <a:lumOff val="-8824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11D4D93-4808-2E4E-B15D-5266B8D2883F}">
      <dsp:nvSpPr>
        <dsp:cNvPr id="0" name=""/>
        <dsp:cNvSpPr/>
      </dsp:nvSpPr>
      <dsp:spPr>
        <a:xfrm>
          <a:off x="2778169" y="1284286"/>
          <a:ext cx="1427410" cy="927816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2823461" y="1329578"/>
        <a:ext cx="1336826" cy="837232"/>
      </dsp:txXfrm>
    </dsp:sp>
    <dsp:sp modelId="{9775357D-E708-7141-885D-6B4BFEAF2462}">
      <dsp:nvSpPr>
        <dsp:cNvPr id="0" name=""/>
        <dsp:cNvSpPr/>
      </dsp:nvSpPr>
      <dsp:spPr>
        <a:xfrm>
          <a:off x="3400996" y="465174"/>
          <a:ext cx="3713607" cy="3713607"/>
        </a:xfrm>
        <a:custGeom>
          <a:avLst/>
          <a:gdLst/>
          <a:ahLst/>
          <a:cxnLst/>
          <a:rect l="0" t="0" r="0" b="0"/>
          <a:pathLst>
            <a:path>
              <a:moveTo>
                <a:pt x="446274" y="649274"/>
              </a:moveTo>
              <a:arcTo wR="1856803" hR="1856803" stAng="13233976" swAng="1214376"/>
            </a:path>
          </a:pathLst>
        </a:custGeom>
        <a:noFill/>
        <a:ln w="635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5">
  <dgm:title val=""/>
  <dgm:desc val=""/>
  <dgm:catLst>
    <dgm:cat type="cycle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fact="-1"/>
          <dgm:constr type="diam" for="ch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2"/>
                <dgm:constr type="endPad" refType="connDist" fact="0.2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6574D-FC73-CB42-BFA5-3167EC53E5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72D5AF-CDC1-6642-AD74-2EFE028FA7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68EC0-CAA4-E24D-8D2F-C83EEF6E88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1090-065E-484E-B908-BCB9AB1E4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77003-440C-8E48-8DE4-DA2CBAE7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27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E122E-DB12-2247-8E58-52322F00A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D19DFD-849F-1E4C-8A5F-074D72B1C4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C5C41-5A40-934A-9B26-AC0510FF5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32F99-825A-3E4F-83EF-7C2E68C4B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B685E-A7E2-2A40-9144-6A4DC2239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50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352995-D34E-DB4C-AFFB-0608057A7E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34F817-505D-9148-858D-A7CAB8B74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7F07-0A00-F540-B878-FE1A0033C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96D9CC-AD5C-2442-AF1B-3C80B0E8F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681F7-2838-644B-AB19-C81B8CB1E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B66C0-5425-914A-A602-41EF05637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6B989D-9410-7643-ABDE-7DCF5A3CA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38D7CE-0070-6448-A435-5D00E8F60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0890-65D0-0B4E-AC7E-EC5775F13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4363C-B8B9-8249-9B40-1713B628B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1101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BD2C0-BB79-BF4A-8871-48B7B75B9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CB69D-047D-A64D-886C-4F6188309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665C3-CE49-5748-BFFD-40C8C506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69E593-FB98-6741-814F-087437050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923FD-39CF-DB4E-A452-818D750D4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6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0BBA5-844C-7E47-B814-8EBB066E1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F08C9-4823-B24D-B0A8-3171C51A1E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6474A7-6456-D948-A8F6-FF6A03863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3500B-9503-7C40-B5F9-D720D160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517C00-812D-BB4D-9AB0-3E2825CF9D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A9065D-BFB6-DE46-8849-36C5A33DB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4097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F8417-36CD-1948-AAD3-D1EAFC607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ACB5A6-B459-4A42-835F-12FE7C4411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899801-B7A4-0F48-B9E0-0FC6DFC497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FB6AF7-2563-CE42-8965-CEEF4ECBFB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6DE603-8CEA-9F4F-B140-32B6DDAD91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A4F72-68B2-C545-BB44-EE12345BB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B05AC8-2AF2-C543-86D1-FD84F259F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4423BE-F558-0544-BB3B-5C3D17ACB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197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6B8AB-F496-8A4D-904A-CDC4DCB34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807242-6321-EE45-8B6A-08922B695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3D01FC-FDBE-A949-800A-3BB8BCFC6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6F17E-69C3-0348-975D-8A10148B0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753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A0C370-812C-A446-A879-E27341D38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83F5FA-B90A-214E-9E97-66220315A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CE1E9-31C5-E947-AD7F-1736EC17B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51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13819-1580-F74A-AD32-FA3E4E18B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0D0A-5866-8E49-AC3C-811F2C82C3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49602-BA10-7340-82F4-692A2151D7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F3BB0C-EF44-2C4B-8F40-9D119CF9D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49A8CF-AB07-1A40-8181-986EF1C80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B6E092-AEB7-3C47-BFE5-56D7E3E7D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23543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3A751-9726-1444-9062-499D11C32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E7B597-2689-054A-AFA4-8681852544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D796AF-3CC6-F248-B103-DF1AD92E0D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0620C-BCDD-5947-83A0-94C7E80DD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765D8B-6DF9-3D4D-8538-794123DF7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6E1EE-210D-DB40-9279-ECA5333F5B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598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39A0-5275-0B43-B305-6A20B7D8D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59019C-E420-684C-AFD4-7151D4282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FF66C-348C-DF47-B39E-49EF0EC3AD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1404EB-C754-FC40-90CB-19A2071CFE96}" type="datetimeFigureOut">
              <a:rPr lang="en-US" smtClean="0"/>
              <a:t>4/11/18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732E97-BC11-B849-98B8-24415B51B4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3D4BC5-979F-0644-9367-806C4FCAF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3BC54E-739D-484D-9709-DAA2DC1D2F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4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D6271CE-642C-474F-9A22-2FB20557CF10}"/>
              </a:ext>
            </a:extLst>
          </p:cNvPr>
          <p:cNvSpPr/>
          <p:nvPr/>
        </p:nvSpPr>
        <p:spPr>
          <a:xfrm>
            <a:off x="902525" y="0"/>
            <a:ext cx="10379033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8B7F88-C0F5-EF4E-99A5-9221372A9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3741" y="2368550"/>
            <a:ext cx="5816600" cy="212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9254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A217F2-7304-7B4C-A55D-2236DB8E8D1D}"/>
              </a:ext>
            </a:extLst>
          </p:cNvPr>
          <p:cNvSpPr/>
          <p:nvPr/>
        </p:nvSpPr>
        <p:spPr>
          <a:xfrm>
            <a:off x="714375" y="0"/>
            <a:ext cx="10501313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196F10-7DA7-BD4E-83B3-5E0EA79A03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769668"/>
            <a:ext cx="7620000" cy="300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8055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273E6E-A7AA-2B45-9C66-1A962A5B378B}"/>
              </a:ext>
            </a:extLst>
          </p:cNvPr>
          <p:cNvSpPr/>
          <p:nvPr/>
        </p:nvSpPr>
        <p:spPr>
          <a:xfrm>
            <a:off x="3265714" y="1258784"/>
            <a:ext cx="5403273" cy="4750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FF8719-74C9-F441-974B-F16FB98E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3200" y="2287649"/>
            <a:ext cx="2908300" cy="269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04862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D16C169-3246-364B-896A-712F18C7C4EC}"/>
              </a:ext>
            </a:extLst>
          </p:cNvPr>
          <p:cNvSpPr/>
          <p:nvPr/>
        </p:nvSpPr>
        <p:spPr>
          <a:xfrm>
            <a:off x="2857500" y="814388"/>
            <a:ext cx="6372225" cy="52006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B7A06C4-59AC-0049-85A4-1DC4AB5BD8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8612" y="1509713"/>
            <a:ext cx="38100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4114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4A10885-0D67-764C-8DB5-7F21CCBE3A12}"/>
              </a:ext>
            </a:extLst>
          </p:cNvPr>
          <p:cNvSpPr/>
          <p:nvPr/>
        </p:nvSpPr>
        <p:spPr>
          <a:xfrm>
            <a:off x="1710813" y="-1622323"/>
            <a:ext cx="9360000" cy="936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4E093E-4422-FC40-8F65-4891B6ECD2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0813" y="162077"/>
            <a:ext cx="7620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4867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C3A49FC-D9A7-CB43-AE1F-EF8AFE02940A}"/>
              </a:ext>
            </a:extLst>
          </p:cNvPr>
          <p:cNvSpPr/>
          <p:nvPr/>
        </p:nvSpPr>
        <p:spPr>
          <a:xfrm>
            <a:off x="0" y="0"/>
            <a:ext cx="13330238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F6364A-B358-4BEE-B158-0734D2C938D4}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738202" y="1570814"/>
            <a:ext cx="0" cy="3710227"/>
          </a:xfrm>
          <a:prstGeom prst="line">
            <a:avLst/>
          </a:prstGeom>
          <a:ln>
            <a:solidFill>
              <a:srgbClr val="EDD85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B2CCFF2-A157-5847-925C-17F775DE28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832" y="2260616"/>
            <a:ext cx="3066607" cy="233062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49FA20-DE27-3D4C-AD47-239A48F578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18815" y="2260616"/>
            <a:ext cx="4143328" cy="2330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FF4B8C8-BA3C-F945-B99D-02FD7F84A0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73856" y="2260616"/>
            <a:ext cx="4661242" cy="2330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973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C63F4AE6-2E05-F549-80A6-30C96116665E}"/>
              </a:ext>
            </a:extLst>
          </p:cNvPr>
          <p:cNvSpPr/>
          <p:nvPr/>
        </p:nvSpPr>
        <p:spPr>
          <a:xfrm>
            <a:off x="1090246" y="-2"/>
            <a:ext cx="8838929" cy="8136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DB05DC-3055-5949-A37A-7BC0FF4C2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10" y="1172398"/>
            <a:ext cx="7620000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4031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CBAB43-5A25-5147-B0B1-6836BC5DB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499F6D3-73ED-D84F-99FD-E13B4D345AD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5993040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666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40D326-49E8-654C-97E0-CADAA27ABE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1405"/>
          <a:stretch/>
        </p:blipFill>
        <p:spPr>
          <a:xfrm>
            <a:off x="5551" y="0"/>
            <a:ext cx="12186449" cy="209608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183C3-6184-284D-90B0-A876352B0C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50" y="209549"/>
            <a:ext cx="11255850" cy="410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59790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1655</TotalTime>
  <Words>2</Words>
  <Application>Microsoft Macintosh PowerPoint</Application>
  <PresentationFormat>Widescreen</PresentationFormat>
  <Paragraphs>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Mukraj Insights</dc:creator>
  <cp:lastModifiedBy>Mukraj Insights</cp:lastModifiedBy>
  <cp:revision>14</cp:revision>
  <dcterms:created xsi:type="dcterms:W3CDTF">2018-04-02T21:05:14Z</dcterms:created>
  <dcterms:modified xsi:type="dcterms:W3CDTF">2018-04-11T20:56:04Z</dcterms:modified>
</cp:coreProperties>
</file>