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61" r:id="rId5"/>
    <p:sldId id="256" r:id="rId6"/>
    <p:sldId id="258" r:id="rId7"/>
    <p:sldId id="257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7A37AC-8E33-41A2-B18E-76BFFBE3D654}" v="50" dt="2024-12-07T15:17:55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F1034-ACDD-4CFF-B627-7AED52C5DBE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E19F054-BFFF-4E7E-95B7-7E23BD409406}">
      <dgm:prSet/>
      <dgm:spPr/>
      <dgm:t>
        <a:bodyPr/>
        <a:lstStyle/>
        <a:p>
          <a:r>
            <a:rPr lang="en-IN" b="1" dirty="0"/>
            <a:t>Obstacle:</a:t>
          </a:r>
          <a:r>
            <a:rPr lang="en-IN" dirty="0"/>
            <a:t> Ellipse </a:t>
          </a:r>
          <a:r>
            <a:rPr lang="en-IN" dirty="0" err="1">
              <a:solidFill>
                <a:srgbClr val="FF0000"/>
              </a:solidFill>
            </a:rPr>
            <a:t>Centered</a:t>
          </a:r>
          <a:r>
            <a:rPr lang="en-IN" dirty="0">
              <a:solidFill>
                <a:srgbClr val="FF0000"/>
              </a:solidFill>
            </a:rPr>
            <a:t>  (2.5,5)</a:t>
          </a:r>
        </a:p>
      </dgm:t>
    </dgm:pt>
    <dgm:pt modelId="{735DB687-5719-48EC-91D4-0F0F410FF686}" type="parTrans" cxnId="{D1C1E356-8CF7-41FF-8555-46A8752D0B17}">
      <dgm:prSet/>
      <dgm:spPr/>
      <dgm:t>
        <a:bodyPr/>
        <a:lstStyle/>
        <a:p>
          <a:endParaRPr lang="en-IN"/>
        </a:p>
      </dgm:t>
    </dgm:pt>
    <dgm:pt modelId="{62F6F514-D7BE-4C4A-8B4A-78E912E97609}" type="sibTrans" cxnId="{D1C1E356-8CF7-41FF-8555-46A8752D0B17}">
      <dgm:prSet/>
      <dgm:spPr/>
      <dgm:t>
        <a:bodyPr/>
        <a:lstStyle/>
        <a:p>
          <a:endParaRPr lang="en-IN"/>
        </a:p>
      </dgm:t>
    </dgm:pt>
    <dgm:pt modelId="{134750F9-FEFE-4A28-84CA-7206D69B2F2B}">
      <dgm:prSet/>
      <dgm:spPr/>
      <dgm:t>
        <a:bodyPr/>
        <a:lstStyle/>
        <a:p>
          <a:r>
            <a:rPr lang="en-IN" dirty="0"/>
            <a:t>Major axis :2 units</a:t>
          </a:r>
        </a:p>
      </dgm:t>
    </dgm:pt>
    <dgm:pt modelId="{04E64114-6701-4E50-A8A1-172A0B5820C4}" type="parTrans" cxnId="{6E5D2370-3916-4E73-A56E-57A532BF2723}">
      <dgm:prSet/>
      <dgm:spPr/>
      <dgm:t>
        <a:bodyPr/>
        <a:lstStyle/>
        <a:p>
          <a:endParaRPr lang="en-IN"/>
        </a:p>
      </dgm:t>
    </dgm:pt>
    <dgm:pt modelId="{68249F74-3283-454D-B0A0-19A12519DE15}" type="sibTrans" cxnId="{6E5D2370-3916-4E73-A56E-57A532BF2723}">
      <dgm:prSet/>
      <dgm:spPr/>
      <dgm:t>
        <a:bodyPr/>
        <a:lstStyle/>
        <a:p>
          <a:endParaRPr lang="en-IN"/>
        </a:p>
      </dgm:t>
    </dgm:pt>
    <dgm:pt modelId="{7B88B10B-830B-4834-9172-2325187FB394}">
      <dgm:prSet/>
      <dgm:spPr/>
      <dgm:t>
        <a:bodyPr/>
        <a:lstStyle/>
        <a:p>
          <a:r>
            <a:rPr lang="en-IN" dirty="0"/>
            <a:t>Minor axis : 1units</a:t>
          </a:r>
        </a:p>
      </dgm:t>
    </dgm:pt>
    <dgm:pt modelId="{AF01BE8F-61E8-41A9-A6E9-E9B7185EFC10}" type="parTrans" cxnId="{9821871F-4598-4B1E-B0F7-F562FA54C5A7}">
      <dgm:prSet/>
      <dgm:spPr/>
      <dgm:t>
        <a:bodyPr/>
        <a:lstStyle/>
        <a:p>
          <a:endParaRPr lang="en-IN"/>
        </a:p>
      </dgm:t>
    </dgm:pt>
    <dgm:pt modelId="{B91049C3-B77A-455A-BE84-DAE7AF806513}" type="sibTrans" cxnId="{9821871F-4598-4B1E-B0F7-F562FA54C5A7}">
      <dgm:prSet/>
      <dgm:spPr/>
      <dgm:t>
        <a:bodyPr/>
        <a:lstStyle/>
        <a:p>
          <a:endParaRPr lang="en-IN"/>
        </a:p>
      </dgm:t>
    </dgm:pt>
    <dgm:pt modelId="{3316AE48-4187-4E90-A3E0-73990F473BE4}">
      <dgm:prSet/>
      <dgm:spPr/>
      <dgm:t>
        <a:bodyPr/>
        <a:lstStyle/>
        <a:p>
          <a:r>
            <a:rPr lang="en-IN" b="1"/>
            <a:t>Boundary conditions:</a:t>
          </a:r>
          <a:endParaRPr lang="en-IN"/>
        </a:p>
      </dgm:t>
    </dgm:pt>
    <dgm:pt modelId="{F01A7C41-1201-4705-9AA3-A480A2983346}" type="parTrans" cxnId="{2070E63E-358A-4FB7-8785-1A1E7897CF6C}">
      <dgm:prSet/>
      <dgm:spPr/>
      <dgm:t>
        <a:bodyPr/>
        <a:lstStyle/>
        <a:p>
          <a:endParaRPr lang="en-IN"/>
        </a:p>
      </dgm:t>
    </dgm:pt>
    <dgm:pt modelId="{5DDE6462-E815-4D59-B380-B6F777B70FB1}" type="sibTrans" cxnId="{2070E63E-358A-4FB7-8785-1A1E7897CF6C}">
      <dgm:prSet/>
      <dgm:spPr/>
      <dgm:t>
        <a:bodyPr/>
        <a:lstStyle/>
        <a:p>
          <a:endParaRPr lang="en-IN"/>
        </a:p>
      </dgm:t>
    </dgm:pt>
    <dgm:pt modelId="{A994E22B-2D91-4275-BB83-393DC30C8A4F}">
      <dgm:prSet/>
      <dgm:spPr/>
      <dgm:t>
        <a:bodyPr/>
        <a:lstStyle/>
        <a:p>
          <a:r>
            <a:rPr lang="en-US" b="1"/>
            <a:t>Walls: </a:t>
          </a:r>
          <a:r>
            <a:rPr lang="en-US"/>
            <a:t>All four sides of the domain and the ellipse are stationary walls (𝑢=0)</a:t>
          </a:r>
          <a:endParaRPr lang="en-IN"/>
        </a:p>
      </dgm:t>
    </dgm:pt>
    <dgm:pt modelId="{2367E166-8387-414A-98AF-7B5D442152AC}" type="parTrans" cxnId="{A154679E-C917-49E2-AC5A-15D220DF8077}">
      <dgm:prSet/>
      <dgm:spPr/>
      <dgm:t>
        <a:bodyPr/>
        <a:lstStyle/>
        <a:p>
          <a:endParaRPr lang="en-IN"/>
        </a:p>
      </dgm:t>
    </dgm:pt>
    <dgm:pt modelId="{CFFF15A2-D869-456C-9300-0E91B347C197}" type="sibTrans" cxnId="{A154679E-C917-49E2-AC5A-15D220DF8077}">
      <dgm:prSet/>
      <dgm:spPr/>
      <dgm:t>
        <a:bodyPr/>
        <a:lstStyle/>
        <a:p>
          <a:endParaRPr lang="en-IN"/>
        </a:p>
      </dgm:t>
    </dgm:pt>
    <dgm:pt modelId="{CB1E3786-413B-47C4-B918-AA79BC941CB0}">
      <dgm:prSet/>
      <dgm:spPr/>
      <dgm:t>
        <a:bodyPr/>
        <a:lstStyle/>
        <a:p>
          <a:r>
            <a:rPr lang="en-US" b="1"/>
            <a:t>Outlet</a:t>
          </a:r>
          <a:r>
            <a:rPr lang="en-US"/>
            <a:t>: Pressure outlet with 𝑝=0</a:t>
          </a:r>
          <a:endParaRPr lang="en-IN"/>
        </a:p>
      </dgm:t>
    </dgm:pt>
    <dgm:pt modelId="{5804B747-CD21-459E-BC16-609AAA350C40}" type="parTrans" cxnId="{FF4060A2-C402-4FB8-A029-9137DF99D6B0}">
      <dgm:prSet/>
      <dgm:spPr/>
      <dgm:t>
        <a:bodyPr/>
        <a:lstStyle/>
        <a:p>
          <a:endParaRPr lang="en-IN"/>
        </a:p>
      </dgm:t>
    </dgm:pt>
    <dgm:pt modelId="{30B30069-CD60-4DC8-9D7F-C5489CDE8417}" type="sibTrans" cxnId="{FF4060A2-C402-4FB8-A029-9137DF99D6B0}">
      <dgm:prSet/>
      <dgm:spPr/>
      <dgm:t>
        <a:bodyPr/>
        <a:lstStyle/>
        <a:p>
          <a:endParaRPr lang="en-IN"/>
        </a:p>
      </dgm:t>
    </dgm:pt>
    <dgm:pt modelId="{0700D563-A1E8-414B-8CBF-5C3E3E3A253E}" type="pres">
      <dgm:prSet presAssocID="{FCEF1034-ACDD-4CFF-B627-7AED52C5DBE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F7A5165-BB26-403F-9C4A-D47847E15938}" type="pres">
      <dgm:prSet presAssocID="{9E19F054-BFFF-4E7E-95B7-7E23BD409406}" presName="horFlow" presStyleCnt="0"/>
      <dgm:spPr/>
    </dgm:pt>
    <dgm:pt modelId="{D9A19213-3C0E-4E34-A7A5-EA283CF5EF36}" type="pres">
      <dgm:prSet presAssocID="{9E19F054-BFFF-4E7E-95B7-7E23BD409406}" presName="bigChev" presStyleLbl="node1" presStyleIdx="0" presStyleCnt="2"/>
      <dgm:spPr/>
    </dgm:pt>
    <dgm:pt modelId="{0647C5F5-10F1-41C4-8BBE-A744ABEF2C59}" type="pres">
      <dgm:prSet presAssocID="{04E64114-6701-4E50-A8A1-172A0B5820C4}" presName="parTrans" presStyleCnt="0"/>
      <dgm:spPr/>
    </dgm:pt>
    <dgm:pt modelId="{DC4334D5-B29B-4E74-BFDA-416FFA6D0B27}" type="pres">
      <dgm:prSet presAssocID="{134750F9-FEFE-4A28-84CA-7206D69B2F2B}" presName="node" presStyleLbl="alignAccFollowNode1" presStyleIdx="0" presStyleCnt="4">
        <dgm:presLayoutVars>
          <dgm:bulletEnabled val="1"/>
        </dgm:presLayoutVars>
      </dgm:prSet>
      <dgm:spPr/>
    </dgm:pt>
    <dgm:pt modelId="{17F36ADE-CE9C-433D-ABB4-B5550AC207A4}" type="pres">
      <dgm:prSet presAssocID="{68249F74-3283-454D-B0A0-19A12519DE15}" presName="sibTrans" presStyleCnt="0"/>
      <dgm:spPr/>
    </dgm:pt>
    <dgm:pt modelId="{22853707-63E2-4638-A2BE-9F9A263D6C3E}" type="pres">
      <dgm:prSet presAssocID="{7B88B10B-830B-4834-9172-2325187FB394}" presName="node" presStyleLbl="alignAccFollowNode1" presStyleIdx="1" presStyleCnt="4">
        <dgm:presLayoutVars>
          <dgm:bulletEnabled val="1"/>
        </dgm:presLayoutVars>
      </dgm:prSet>
      <dgm:spPr/>
    </dgm:pt>
    <dgm:pt modelId="{7A5C3353-0F55-4FB0-8671-12952EA52257}" type="pres">
      <dgm:prSet presAssocID="{9E19F054-BFFF-4E7E-95B7-7E23BD409406}" presName="vSp" presStyleCnt="0"/>
      <dgm:spPr/>
    </dgm:pt>
    <dgm:pt modelId="{C5CAA4A2-1BEF-4EF0-B3D1-5D07BAD22F11}" type="pres">
      <dgm:prSet presAssocID="{3316AE48-4187-4E90-A3E0-73990F473BE4}" presName="horFlow" presStyleCnt="0"/>
      <dgm:spPr/>
    </dgm:pt>
    <dgm:pt modelId="{310828E0-9444-4F8D-BE41-6E705111149B}" type="pres">
      <dgm:prSet presAssocID="{3316AE48-4187-4E90-A3E0-73990F473BE4}" presName="bigChev" presStyleLbl="node1" presStyleIdx="1" presStyleCnt="2"/>
      <dgm:spPr/>
    </dgm:pt>
    <dgm:pt modelId="{7C69196A-E1E4-4700-88C0-E84FB9153BFB}" type="pres">
      <dgm:prSet presAssocID="{2367E166-8387-414A-98AF-7B5D442152AC}" presName="parTrans" presStyleCnt="0"/>
      <dgm:spPr/>
    </dgm:pt>
    <dgm:pt modelId="{848A5A3C-BAB0-4004-85B7-65075BDD0967}" type="pres">
      <dgm:prSet presAssocID="{A994E22B-2D91-4275-BB83-393DC30C8A4F}" presName="node" presStyleLbl="alignAccFollowNode1" presStyleIdx="2" presStyleCnt="4">
        <dgm:presLayoutVars>
          <dgm:bulletEnabled val="1"/>
        </dgm:presLayoutVars>
      </dgm:prSet>
      <dgm:spPr/>
    </dgm:pt>
    <dgm:pt modelId="{51EC2108-2EDD-48BD-A806-5F486301322D}" type="pres">
      <dgm:prSet presAssocID="{CFFF15A2-D869-456C-9300-0E91B347C197}" presName="sibTrans" presStyleCnt="0"/>
      <dgm:spPr/>
    </dgm:pt>
    <dgm:pt modelId="{920FDB80-0A5A-4FF8-A042-3142C270E207}" type="pres">
      <dgm:prSet presAssocID="{CB1E3786-413B-47C4-B918-AA79BC941CB0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B44A2B02-4CF5-4A84-AFF1-9D54A6BF6E90}" type="presOf" srcId="{9E19F054-BFFF-4E7E-95B7-7E23BD409406}" destId="{D9A19213-3C0E-4E34-A7A5-EA283CF5EF36}" srcOrd="0" destOrd="0" presId="urn:microsoft.com/office/officeart/2005/8/layout/lProcess3"/>
    <dgm:cxn modelId="{A88A9E03-C9F9-4FFF-85D0-0DA8B4118E0B}" type="presOf" srcId="{134750F9-FEFE-4A28-84CA-7206D69B2F2B}" destId="{DC4334D5-B29B-4E74-BFDA-416FFA6D0B27}" srcOrd="0" destOrd="0" presId="urn:microsoft.com/office/officeart/2005/8/layout/lProcess3"/>
    <dgm:cxn modelId="{9821871F-4598-4B1E-B0F7-F562FA54C5A7}" srcId="{9E19F054-BFFF-4E7E-95B7-7E23BD409406}" destId="{7B88B10B-830B-4834-9172-2325187FB394}" srcOrd="1" destOrd="0" parTransId="{AF01BE8F-61E8-41A9-A6E9-E9B7185EFC10}" sibTransId="{B91049C3-B77A-455A-BE84-DAE7AF806513}"/>
    <dgm:cxn modelId="{68378C22-80DC-4E48-846C-4C5B970F6357}" type="presOf" srcId="{7B88B10B-830B-4834-9172-2325187FB394}" destId="{22853707-63E2-4638-A2BE-9F9A263D6C3E}" srcOrd="0" destOrd="0" presId="urn:microsoft.com/office/officeart/2005/8/layout/lProcess3"/>
    <dgm:cxn modelId="{7F42012F-0CC4-4561-8843-8B6D75BE505D}" type="presOf" srcId="{3316AE48-4187-4E90-A3E0-73990F473BE4}" destId="{310828E0-9444-4F8D-BE41-6E705111149B}" srcOrd="0" destOrd="0" presId="urn:microsoft.com/office/officeart/2005/8/layout/lProcess3"/>
    <dgm:cxn modelId="{6729A333-0CF3-423E-A6EE-18FF2A68F595}" type="presOf" srcId="{FCEF1034-ACDD-4CFF-B627-7AED52C5DBE9}" destId="{0700D563-A1E8-414B-8CBF-5C3E3E3A253E}" srcOrd="0" destOrd="0" presId="urn:microsoft.com/office/officeart/2005/8/layout/lProcess3"/>
    <dgm:cxn modelId="{2070E63E-358A-4FB7-8785-1A1E7897CF6C}" srcId="{FCEF1034-ACDD-4CFF-B627-7AED52C5DBE9}" destId="{3316AE48-4187-4E90-A3E0-73990F473BE4}" srcOrd="1" destOrd="0" parTransId="{F01A7C41-1201-4705-9AA3-A480A2983346}" sibTransId="{5DDE6462-E815-4D59-B380-B6F777B70FB1}"/>
    <dgm:cxn modelId="{C0175741-50D3-4520-88C7-1FDF4DA2C638}" type="presOf" srcId="{A994E22B-2D91-4275-BB83-393DC30C8A4F}" destId="{848A5A3C-BAB0-4004-85B7-65075BDD0967}" srcOrd="0" destOrd="0" presId="urn:microsoft.com/office/officeart/2005/8/layout/lProcess3"/>
    <dgm:cxn modelId="{6E5D2370-3916-4E73-A56E-57A532BF2723}" srcId="{9E19F054-BFFF-4E7E-95B7-7E23BD409406}" destId="{134750F9-FEFE-4A28-84CA-7206D69B2F2B}" srcOrd="0" destOrd="0" parTransId="{04E64114-6701-4E50-A8A1-172A0B5820C4}" sibTransId="{68249F74-3283-454D-B0A0-19A12519DE15}"/>
    <dgm:cxn modelId="{D1C1E356-8CF7-41FF-8555-46A8752D0B17}" srcId="{FCEF1034-ACDD-4CFF-B627-7AED52C5DBE9}" destId="{9E19F054-BFFF-4E7E-95B7-7E23BD409406}" srcOrd="0" destOrd="0" parTransId="{735DB687-5719-48EC-91D4-0F0F410FF686}" sibTransId="{62F6F514-D7BE-4C4A-8B4A-78E912E97609}"/>
    <dgm:cxn modelId="{A154679E-C917-49E2-AC5A-15D220DF8077}" srcId="{3316AE48-4187-4E90-A3E0-73990F473BE4}" destId="{A994E22B-2D91-4275-BB83-393DC30C8A4F}" srcOrd="0" destOrd="0" parTransId="{2367E166-8387-414A-98AF-7B5D442152AC}" sibTransId="{CFFF15A2-D869-456C-9300-0E91B347C197}"/>
    <dgm:cxn modelId="{FF4060A2-C402-4FB8-A029-9137DF99D6B0}" srcId="{3316AE48-4187-4E90-A3E0-73990F473BE4}" destId="{CB1E3786-413B-47C4-B918-AA79BC941CB0}" srcOrd="1" destOrd="0" parTransId="{5804B747-CD21-459E-BC16-609AAA350C40}" sibTransId="{30B30069-CD60-4DC8-9D7F-C5489CDE8417}"/>
    <dgm:cxn modelId="{761BC4AE-5B08-4F7A-8605-3F8911242CEC}" type="presOf" srcId="{CB1E3786-413B-47C4-B918-AA79BC941CB0}" destId="{920FDB80-0A5A-4FF8-A042-3142C270E207}" srcOrd="0" destOrd="0" presId="urn:microsoft.com/office/officeart/2005/8/layout/lProcess3"/>
    <dgm:cxn modelId="{DE583C0A-FA96-4DC7-ADE4-A6E689402C40}" type="presParOf" srcId="{0700D563-A1E8-414B-8CBF-5C3E3E3A253E}" destId="{8F7A5165-BB26-403F-9C4A-D47847E15938}" srcOrd="0" destOrd="0" presId="urn:microsoft.com/office/officeart/2005/8/layout/lProcess3"/>
    <dgm:cxn modelId="{91ADA656-36E6-4995-BA02-A7D77EF898AE}" type="presParOf" srcId="{8F7A5165-BB26-403F-9C4A-D47847E15938}" destId="{D9A19213-3C0E-4E34-A7A5-EA283CF5EF36}" srcOrd="0" destOrd="0" presId="urn:microsoft.com/office/officeart/2005/8/layout/lProcess3"/>
    <dgm:cxn modelId="{7BC0EB3F-53C1-4C51-86CB-48FBBE4F9B7D}" type="presParOf" srcId="{8F7A5165-BB26-403F-9C4A-D47847E15938}" destId="{0647C5F5-10F1-41C4-8BBE-A744ABEF2C59}" srcOrd="1" destOrd="0" presId="urn:microsoft.com/office/officeart/2005/8/layout/lProcess3"/>
    <dgm:cxn modelId="{C369A653-75AD-479E-A2B4-0414FF16CDB6}" type="presParOf" srcId="{8F7A5165-BB26-403F-9C4A-D47847E15938}" destId="{DC4334D5-B29B-4E74-BFDA-416FFA6D0B27}" srcOrd="2" destOrd="0" presId="urn:microsoft.com/office/officeart/2005/8/layout/lProcess3"/>
    <dgm:cxn modelId="{CB73CC7A-FFDA-4CBE-B963-C30AB5A89C01}" type="presParOf" srcId="{8F7A5165-BB26-403F-9C4A-D47847E15938}" destId="{17F36ADE-CE9C-433D-ABB4-B5550AC207A4}" srcOrd="3" destOrd="0" presId="urn:microsoft.com/office/officeart/2005/8/layout/lProcess3"/>
    <dgm:cxn modelId="{5C7C2366-5213-4C8B-91DB-5C9C66FAEB68}" type="presParOf" srcId="{8F7A5165-BB26-403F-9C4A-D47847E15938}" destId="{22853707-63E2-4638-A2BE-9F9A263D6C3E}" srcOrd="4" destOrd="0" presId="urn:microsoft.com/office/officeart/2005/8/layout/lProcess3"/>
    <dgm:cxn modelId="{7CDBA931-3C71-4783-A84D-FA804830C164}" type="presParOf" srcId="{0700D563-A1E8-414B-8CBF-5C3E3E3A253E}" destId="{7A5C3353-0F55-4FB0-8671-12952EA52257}" srcOrd="1" destOrd="0" presId="urn:microsoft.com/office/officeart/2005/8/layout/lProcess3"/>
    <dgm:cxn modelId="{EB832A8D-CB1D-469F-8836-FB64A1FEE587}" type="presParOf" srcId="{0700D563-A1E8-414B-8CBF-5C3E3E3A253E}" destId="{C5CAA4A2-1BEF-4EF0-B3D1-5D07BAD22F11}" srcOrd="2" destOrd="0" presId="urn:microsoft.com/office/officeart/2005/8/layout/lProcess3"/>
    <dgm:cxn modelId="{C5BF1E4F-6512-4D23-8C7E-2E02DAACCAA9}" type="presParOf" srcId="{C5CAA4A2-1BEF-4EF0-B3D1-5D07BAD22F11}" destId="{310828E0-9444-4F8D-BE41-6E705111149B}" srcOrd="0" destOrd="0" presId="urn:microsoft.com/office/officeart/2005/8/layout/lProcess3"/>
    <dgm:cxn modelId="{76A4A4B6-D87B-4195-B444-EBA832D11D29}" type="presParOf" srcId="{C5CAA4A2-1BEF-4EF0-B3D1-5D07BAD22F11}" destId="{7C69196A-E1E4-4700-88C0-E84FB9153BFB}" srcOrd="1" destOrd="0" presId="urn:microsoft.com/office/officeart/2005/8/layout/lProcess3"/>
    <dgm:cxn modelId="{A6F74570-4C04-4951-955C-071F4D598FEA}" type="presParOf" srcId="{C5CAA4A2-1BEF-4EF0-B3D1-5D07BAD22F11}" destId="{848A5A3C-BAB0-4004-85B7-65075BDD0967}" srcOrd="2" destOrd="0" presId="urn:microsoft.com/office/officeart/2005/8/layout/lProcess3"/>
    <dgm:cxn modelId="{C8006D9C-81BF-4E34-8046-775F6808AB52}" type="presParOf" srcId="{C5CAA4A2-1BEF-4EF0-B3D1-5D07BAD22F11}" destId="{51EC2108-2EDD-48BD-A806-5F486301322D}" srcOrd="3" destOrd="0" presId="urn:microsoft.com/office/officeart/2005/8/layout/lProcess3"/>
    <dgm:cxn modelId="{E58BE881-337B-47FD-BF94-5585BE5479B4}" type="presParOf" srcId="{C5CAA4A2-1BEF-4EF0-B3D1-5D07BAD22F11}" destId="{920FDB80-0A5A-4FF8-A042-3142C270E20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AEFEB-70A2-45F2-8DD0-140DF79FA80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54F2BEF-CE51-404B-AB4C-94F01BDF52A7}">
      <dgm:prSet/>
      <dgm:spPr/>
      <dgm:t>
        <a:bodyPr/>
        <a:lstStyle/>
        <a:p>
          <a:r>
            <a:rPr lang="en-US" b="1"/>
            <a:t>icoFoam</a:t>
          </a:r>
          <a:r>
            <a:rPr lang="en-US"/>
            <a:t> </a:t>
          </a:r>
          <a:endParaRPr lang="en-IN"/>
        </a:p>
      </dgm:t>
    </dgm:pt>
    <dgm:pt modelId="{9596452A-E6EF-4978-A4D7-FEBDBD9B970E}" type="parTrans" cxnId="{47CEC41E-2A4A-4F60-AB13-C231AE62ABF5}">
      <dgm:prSet/>
      <dgm:spPr/>
      <dgm:t>
        <a:bodyPr/>
        <a:lstStyle/>
        <a:p>
          <a:endParaRPr lang="en-IN"/>
        </a:p>
      </dgm:t>
    </dgm:pt>
    <dgm:pt modelId="{D847F174-B6CD-494F-A088-CF8B82F80413}" type="sibTrans" cxnId="{47CEC41E-2A4A-4F60-AB13-C231AE62ABF5}">
      <dgm:prSet/>
      <dgm:spPr/>
      <dgm:t>
        <a:bodyPr/>
        <a:lstStyle/>
        <a:p>
          <a:endParaRPr lang="en-IN"/>
        </a:p>
      </dgm:t>
    </dgm:pt>
    <dgm:pt modelId="{A329F61E-3A71-4673-9601-12412D0D515E}">
      <dgm:prSet custT="1"/>
      <dgm:spPr/>
      <dgm:t>
        <a:bodyPr/>
        <a:lstStyle/>
        <a:p>
          <a:r>
            <a:rPr lang="en-US" sz="1600" dirty="0"/>
            <a:t>specifically designed for incompressible, laminar flow simulations,</a:t>
          </a:r>
          <a:endParaRPr lang="en-IN" sz="1600" dirty="0"/>
        </a:p>
      </dgm:t>
    </dgm:pt>
    <dgm:pt modelId="{B9413F97-2129-4532-92C8-32634BF2A7D2}" type="parTrans" cxnId="{7D9D44C2-FC60-4FF8-9081-6D166F42A46A}">
      <dgm:prSet/>
      <dgm:spPr/>
      <dgm:t>
        <a:bodyPr/>
        <a:lstStyle/>
        <a:p>
          <a:endParaRPr lang="en-IN"/>
        </a:p>
      </dgm:t>
    </dgm:pt>
    <dgm:pt modelId="{5660BD17-8A8D-42D1-B0EA-BF527A452BE3}" type="sibTrans" cxnId="{7D9D44C2-FC60-4FF8-9081-6D166F42A46A}">
      <dgm:prSet/>
      <dgm:spPr/>
      <dgm:t>
        <a:bodyPr/>
        <a:lstStyle/>
        <a:p>
          <a:endParaRPr lang="en-IN"/>
        </a:p>
      </dgm:t>
    </dgm:pt>
    <dgm:pt modelId="{A7F74C9B-CCFC-4B07-9A86-568224951FFD}" type="pres">
      <dgm:prSet presAssocID="{B76AEFEB-70A2-45F2-8DD0-140DF79FA80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9C5DE4D-155D-449C-AE7A-44D8DE9B1A0B}" type="pres">
      <dgm:prSet presAssocID="{E54F2BEF-CE51-404B-AB4C-94F01BDF52A7}" presName="horFlow" presStyleCnt="0"/>
      <dgm:spPr/>
    </dgm:pt>
    <dgm:pt modelId="{B4DB3142-F1A6-46C6-84C6-750395E163DF}" type="pres">
      <dgm:prSet presAssocID="{E54F2BEF-CE51-404B-AB4C-94F01BDF52A7}" presName="bigChev" presStyleLbl="node1" presStyleIdx="0" presStyleCnt="1"/>
      <dgm:spPr/>
    </dgm:pt>
    <dgm:pt modelId="{A257CCB3-D863-4983-9928-90B3651D4EAB}" type="pres">
      <dgm:prSet presAssocID="{B9413F97-2129-4532-92C8-32634BF2A7D2}" presName="parTrans" presStyleCnt="0"/>
      <dgm:spPr/>
    </dgm:pt>
    <dgm:pt modelId="{4FB0AB6A-3FE6-4C59-852D-D1C49088965E}" type="pres">
      <dgm:prSet presAssocID="{A329F61E-3A71-4673-9601-12412D0D515E}" presName="node" presStyleLbl="alignAccFollowNode1" presStyleIdx="0" presStyleCnt="1" custScaleX="212507">
        <dgm:presLayoutVars>
          <dgm:bulletEnabled val="1"/>
        </dgm:presLayoutVars>
      </dgm:prSet>
      <dgm:spPr/>
    </dgm:pt>
  </dgm:ptLst>
  <dgm:cxnLst>
    <dgm:cxn modelId="{47CEC41E-2A4A-4F60-AB13-C231AE62ABF5}" srcId="{B76AEFEB-70A2-45F2-8DD0-140DF79FA802}" destId="{E54F2BEF-CE51-404B-AB4C-94F01BDF52A7}" srcOrd="0" destOrd="0" parTransId="{9596452A-E6EF-4978-A4D7-FEBDBD9B970E}" sibTransId="{D847F174-B6CD-494F-A088-CF8B82F80413}"/>
    <dgm:cxn modelId="{73884080-9601-4AE2-B6EE-27E76DE13306}" type="presOf" srcId="{E54F2BEF-CE51-404B-AB4C-94F01BDF52A7}" destId="{B4DB3142-F1A6-46C6-84C6-750395E163DF}" srcOrd="0" destOrd="0" presId="urn:microsoft.com/office/officeart/2005/8/layout/lProcess3"/>
    <dgm:cxn modelId="{7D9D44C2-FC60-4FF8-9081-6D166F42A46A}" srcId="{E54F2BEF-CE51-404B-AB4C-94F01BDF52A7}" destId="{A329F61E-3A71-4673-9601-12412D0D515E}" srcOrd="0" destOrd="0" parTransId="{B9413F97-2129-4532-92C8-32634BF2A7D2}" sibTransId="{5660BD17-8A8D-42D1-B0EA-BF527A452BE3}"/>
    <dgm:cxn modelId="{AAE1B0CC-6544-4536-8F65-540138C1AC97}" type="presOf" srcId="{B76AEFEB-70A2-45F2-8DD0-140DF79FA802}" destId="{A7F74C9B-CCFC-4B07-9A86-568224951FFD}" srcOrd="0" destOrd="0" presId="urn:microsoft.com/office/officeart/2005/8/layout/lProcess3"/>
    <dgm:cxn modelId="{EA1D26EB-4999-42CA-A42F-23F7345878FF}" type="presOf" srcId="{A329F61E-3A71-4673-9601-12412D0D515E}" destId="{4FB0AB6A-3FE6-4C59-852D-D1C49088965E}" srcOrd="0" destOrd="0" presId="urn:microsoft.com/office/officeart/2005/8/layout/lProcess3"/>
    <dgm:cxn modelId="{07FD400A-E94C-4740-B2C6-FBBED0EE4939}" type="presParOf" srcId="{A7F74C9B-CCFC-4B07-9A86-568224951FFD}" destId="{C9C5DE4D-155D-449C-AE7A-44D8DE9B1A0B}" srcOrd="0" destOrd="0" presId="urn:microsoft.com/office/officeart/2005/8/layout/lProcess3"/>
    <dgm:cxn modelId="{8F75E302-FB7D-4E36-84A5-B7C3B11A5ABB}" type="presParOf" srcId="{C9C5DE4D-155D-449C-AE7A-44D8DE9B1A0B}" destId="{B4DB3142-F1A6-46C6-84C6-750395E163DF}" srcOrd="0" destOrd="0" presId="urn:microsoft.com/office/officeart/2005/8/layout/lProcess3"/>
    <dgm:cxn modelId="{640C1946-C318-40D0-82A9-35C72083373F}" type="presParOf" srcId="{C9C5DE4D-155D-449C-AE7A-44D8DE9B1A0B}" destId="{A257CCB3-D863-4983-9928-90B3651D4EAB}" srcOrd="1" destOrd="0" presId="urn:microsoft.com/office/officeart/2005/8/layout/lProcess3"/>
    <dgm:cxn modelId="{5B9B1D1B-C5C1-4C30-96B1-D62CCEEA35C9}" type="presParOf" srcId="{C9C5DE4D-155D-449C-AE7A-44D8DE9B1A0B}" destId="{4FB0AB6A-3FE6-4C59-852D-D1C49088965E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513E04-4174-4DB8-9A66-68FBB68F89D4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C767163-6555-416D-AFAE-CC6154635326}">
      <dgm:prSet/>
      <dgm:spPr/>
      <dgm:t>
        <a:bodyPr/>
        <a:lstStyle/>
        <a:p>
          <a:r>
            <a:rPr lang="en-IN" b="1"/>
            <a:t>Boundary Conditions Compatibility</a:t>
          </a:r>
          <a:r>
            <a:rPr lang="en-IN"/>
            <a:t>:</a:t>
          </a:r>
        </a:p>
      </dgm:t>
    </dgm:pt>
    <dgm:pt modelId="{3A26B297-98DA-4D2A-8F9B-00E2FACCB7E2}" type="parTrans" cxnId="{6A3FF1E5-5FE5-4F0C-96AD-C6E8C636942C}">
      <dgm:prSet/>
      <dgm:spPr/>
      <dgm:t>
        <a:bodyPr/>
        <a:lstStyle/>
        <a:p>
          <a:endParaRPr lang="en-IN"/>
        </a:p>
      </dgm:t>
    </dgm:pt>
    <dgm:pt modelId="{708220B7-0684-4C7E-A285-9B15DC7522DD}" type="sibTrans" cxnId="{6A3FF1E5-5FE5-4F0C-96AD-C6E8C636942C}">
      <dgm:prSet/>
      <dgm:spPr/>
      <dgm:t>
        <a:bodyPr/>
        <a:lstStyle/>
        <a:p>
          <a:endParaRPr lang="en-IN"/>
        </a:p>
      </dgm:t>
    </dgm:pt>
    <dgm:pt modelId="{2C12F053-9FEA-4146-9CFE-F5A58310835B}">
      <dgm:prSet custT="1"/>
      <dgm:spPr/>
      <dgm:t>
        <a:bodyPr/>
        <a:lstStyle/>
        <a:p>
          <a:r>
            <a:rPr lang="en-IN" sz="1800" dirty="0"/>
            <a:t>Velocity inlet</a:t>
          </a:r>
        </a:p>
      </dgm:t>
    </dgm:pt>
    <dgm:pt modelId="{5FA73D3F-0885-4999-B92A-86E449D001D2}" type="parTrans" cxnId="{B1327D9D-35FA-4B00-9EE0-E00AB970B24F}">
      <dgm:prSet/>
      <dgm:spPr/>
      <dgm:t>
        <a:bodyPr/>
        <a:lstStyle/>
        <a:p>
          <a:endParaRPr lang="en-IN"/>
        </a:p>
      </dgm:t>
    </dgm:pt>
    <dgm:pt modelId="{588B1866-4C3B-4236-88F3-D7889161D4BA}" type="sibTrans" cxnId="{B1327D9D-35FA-4B00-9EE0-E00AB970B24F}">
      <dgm:prSet/>
      <dgm:spPr/>
      <dgm:t>
        <a:bodyPr/>
        <a:lstStyle/>
        <a:p>
          <a:endParaRPr lang="en-IN"/>
        </a:p>
      </dgm:t>
    </dgm:pt>
    <dgm:pt modelId="{413BC566-B54A-4E25-B6FC-3E28D1577760}">
      <dgm:prSet custT="1"/>
      <dgm:spPr/>
      <dgm:t>
        <a:bodyPr/>
        <a:lstStyle/>
        <a:p>
          <a:r>
            <a:rPr lang="en-IN" sz="1800" dirty="0"/>
            <a:t>No-slip walls</a:t>
          </a:r>
        </a:p>
      </dgm:t>
    </dgm:pt>
    <dgm:pt modelId="{AFA2D10B-1CFF-4E56-AA04-0BA8914F1929}" type="parTrans" cxnId="{6952916B-C669-4B0D-B9EC-81FE2F8EF3ED}">
      <dgm:prSet/>
      <dgm:spPr/>
      <dgm:t>
        <a:bodyPr/>
        <a:lstStyle/>
        <a:p>
          <a:endParaRPr lang="en-IN"/>
        </a:p>
      </dgm:t>
    </dgm:pt>
    <dgm:pt modelId="{CFC2E9FF-89DA-4BAB-AD72-4D9627D4C26C}" type="sibTrans" cxnId="{6952916B-C669-4B0D-B9EC-81FE2F8EF3ED}">
      <dgm:prSet/>
      <dgm:spPr/>
      <dgm:t>
        <a:bodyPr/>
        <a:lstStyle/>
        <a:p>
          <a:endParaRPr lang="en-IN"/>
        </a:p>
      </dgm:t>
    </dgm:pt>
    <dgm:pt modelId="{A7F6647E-2242-4C3E-9E7C-4EF6C06C98D5}">
      <dgm:prSet custT="1"/>
      <dgm:spPr/>
      <dgm:t>
        <a:bodyPr/>
        <a:lstStyle/>
        <a:p>
          <a:r>
            <a:rPr lang="en-IN" sz="2000" dirty="0"/>
            <a:t>Pressure outlet</a:t>
          </a:r>
          <a:endParaRPr lang="en-IN" sz="2400" dirty="0"/>
        </a:p>
      </dgm:t>
    </dgm:pt>
    <dgm:pt modelId="{CF2D58C2-2F2D-40EE-B7A2-3781D3018366}" type="parTrans" cxnId="{8E532C62-2E66-49D1-BDE3-F085D51EA763}">
      <dgm:prSet/>
      <dgm:spPr/>
      <dgm:t>
        <a:bodyPr/>
        <a:lstStyle/>
        <a:p>
          <a:endParaRPr lang="en-IN"/>
        </a:p>
      </dgm:t>
    </dgm:pt>
    <dgm:pt modelId="{06CDC661-FDBB-4A94-9DDD-34B77BDB6E52}" type="sibTrans" cxnId="{8E532C62-2E66-49D1-BDE3-F085D51EA763}">
      <dgm:prSet/>
      <dgm:spPr/>
      <dgm:t>
        <a:bodyPr/>
        <a:lstStyle/>
        <a:p>
          <a:endParaRPr lang="en-IN"/>
        </a:p>
      </dgm:t>
    </dgm:pt>
    <dgm:pt modelId="{6BC8B4D3-6E4E-4BDD-9428-CB0207593C0F}" type="pres">
      <dgm:prSet presAssocID="{BA513E04-4174-4DB8-9A66-68FBB68F89D4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810045B-D18E-4EEC-B5C7-05FB7DA715E7}" type="pres">
      <dgm:prSet presAssocID="{1C767163-6555-416D-AFAE-CC6154635326}" presName="horFlow" presStyleCnt="0"/>
      <dgm:spPr/>
    </dgm:pt>
    <dgm:pt modelId="{751F5C70-0780-4973-9D5E-589810F1A2D3}" type="pres">
      <dgm:prSet presAssocID="{1C767163-6555-416D-AFAE-CC6154635326}" presName="bigChev" presStyleLbl="node1" presStyleIdx="0" presStyleCnt="1"/>
      <dgm:spPr/>
    </dgm:pt>
    <dgm:pt modelId="{289135FD-4709-4B9D-A840-1C9EE086A86B}" type="pres">
      <dgm:prSet presAssocID="{5FA73D3F-0885-4999-B92A-86E449D001D2}" presName="parTrans" presStyleCnt="0"/>
      <dgm:spPr/>
    </dgm:pt>
    <dgm:pt modelId="{64093A45-ABC2-4023-87A3-808AF2E6FAB2}" type="pres">
      <dgm:prSet presAssocID="{2C12F053-9FEA-4146-9CFE-F5A58310835B}" presName="node" presStyleLbl="alignAccFollowNode1" presStyleIdx="0" presStyleCnt="3">
        <dgm:presLayoutVars>
          <dgm:bulletEnabled val="1"/>
        </dgm:presLayoutVars>
      </dgm:prSet>
      <dgm:spPr/>
    </dgm:pt>
    <dgm:pt modelId="{685B32B5-E166-46BD-8799-ECC3684CD878}" type="pres">
      <dgm:prSet presAssocID="{588B1866-4C3B-4236-88F3-D7889161D4BA}" presName="sibTrans" presStyleCnt="0"/>
      <dgm:spPr/>
    </dgm:pt>
    <dgm:pt modelId="{F09CCF00-F9F4-47D6-8769-A664C8E7915E}" type="pres">
      <dgm:prSet presAssocID="{413BC566-B54A-4E25-B6FC-3E28D1577760}" presName="node" presStyleLbl="alignAccFollowNode1" presStyleIdx="1" presStyleCnt="3">
        <dgm:presLayoutVars>
          <dgm:bulletEnabled val="1"/>
        </dgm:presLayoutVars>
      </dgm:prSet>
      <dgm:spPr/>
    </dgm:pt>
    <dgm:pt modelId="{6F64C89D-765A-4B6E-A76C-18FC93079298}" type="pres">
      <dgm:prSet presAssocID="{CFC2E9FF-89DA-4BAB-AD72-4D9627D4C26C}" presName="sibTrans" presStyleCnt="0"/>
      <dgm:spPr/>
    </dgm:pt>
    <dgm:pt modelId="{D36D1C1D-8F4A-4311-A9C8-AF205E599FF4}" type="pres">
      <dgm:prSet presAssocID="{A7F6647E-2242-4C3E-9E7C-4EF6C06C98D5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72BB6B12-B6CA-46BB-B96B-3A4C35E21422}" type="presOf" srcId="{A7F6647E-2242-4C3E-9E7C-4EF6C06C98D5}" destId="{D36D1C1D-8F4A-4311-A9C8-AF205E599FF4}" srcOrd="0" destOrd="0" presId="urn:microsoft.com/office/officeart/2005/8/layout/lProcess3"/>
    <dgm:cxn modelId="{23C9382C-E770-49CE-8742-CF6D741B8D84}" type="presOf" srcId="{BA513E04-4174-4DB8-9A66-68FBB68F89D4}" destId="{6BC8B4D3-6E4E-4BDD-9428-CB0207593C0F}" srcOrd="0" destOrd="0" presId="urn:microsoft.com/office/officeart/2005/8/layout/lProcess3"/>
    <dgm:cxn modelId="{8E532C62-2E66-49D1-BDE3-F085D51EA763}" srcId="{1C767163-6555-416D-AFAE-CC6154635326}" destId="{A7F6647E-2242-4C3E-9E7C-4EF6C06C98D5}" srcOrd="2" destOrd="0" parTransId="{CF2D58C2-2F2D-40EE-B7A2-3781D3018366}" sibTransId="{06CDC661-FDBB-4A94-9DDD-34B77BDB6E52}"/>
    <dgm:cxn modelId="{6952916B-C669-4B0D-B9EC-81FE2F8EF3ED}" srcId="{1C767163-6555-416D-AFAE-CC6154635326}" destId="{413BC566-B54A-4E25-B6FC-3E28D1577760}" srcOrd="1" destOrd="0" parTransId="{AFA2D10B-1CFF-4E56-AA04-0BA8914F1929}" sibTransId="{CFC2E9FF-89DA-4BAB-AD72-4D9627D4C26C}"/>
    <dgm:cxn modelId="{F47A7672-5F7B-4370-99C9-174E733913D9}" type="presOf" srcId="{2C12F053-9FEA-4146-9CFE-F5A58310835B}" destId="{64093A45-ABC2-4023-87A3-808AF2E6FAB2}" srcOrd="0" destOrd="0" presId="urn:microsoft.com/office/officeart/2005/8/layout/lProcess3"/>
    <dgm:cxn modelId="{6FB7397F-2C41-4E2D-94A6-9985BFACAFAF}" type="presOf" srcId="{413BC566-B54A-4E25-B6FC-3E28D1577760}" destId="{F09CCF00-F9F4-47D6-8769-A664C8E7915E}" srcOrd="0" destOrd="0" presId="urn:microsoft.com/office/officeart/2005/8/layout/lProcess3"/>
    <dgm:cxn modelId="{1BE75286-8428-459D-BABB-A6F913D2710D}" type="presOf" srcId="{1C767163-6555-416D-AFAE-CC6154635326}" destId="{751F5C70-0780-4973-9D5E-589810F1A2D3}" srcOrd="0" destOrd="0" presId="urn:microsoft.com/office/officeart/2005/8/layout/lProcess3"/>
    <dgm:cxn modelId="{B1327D9D-35FA-4B00-9EE0-E00AB970B24F}" srcId="{1C767163-6555-416D-AFAE-CC6154635326}" destId="{2C12F053-9FEA-4146-9CFE-F5A58310835B}" srcOrd="0" destOrd="0" parTransId="{5FA73D3F-0885-4999-B92A-86E449D001D2}" sibTransId="{588B1866-4C3B-4236-88F3-D7889161D4BA}"/>
    <dgm:cxn modelId="{6A3FF1E5-5FE5-4F0C-96AD-C6E8C636942C}" srcId="{BA513E04-4174-4DB8-9A66-68FBB68F89D4}" destId="{1C767163-6555-416D-AFAE-CC6154635326}" srcOrd="0" destOrd="0" parTransId="{3A26B297-98DA-4D2A-8F9B-00E2FACCB7E2}" sibTransId="{708220B7-0684-4C7E-A285-9B15DC7522DD}"/>
    <dgm:cxn modelId="{F53350A5-CF24-4605-ACFF-68473CBD50BB}" type="presParOf" srcId="{6BC8B4D3-6E4E-4BDD-9428-CB0207593C0F}" destId="{E810045B-D18E-4EEC-B5C7-05FB7DA715E7}" srcOrd="0" destOrd="0" presId="urn:microsoft.com/office/officeart/2005/8/layout/lProcess3"/>
    <dgm:cxn modelId="{E87DA0A6-CE34-4D08-925D-0A82A92459CB}" type="presParOf" srcId="{E810045B-D18E-4EEC-B5C7-05FB7DA715E7}" destId="{751F5C70-0780-4973-9D5E-589810F1A2D3}" srcOrd="0" destOrd="0" presId="urn:microsoft.com/office/officeart/2005/8/layout/lProcess3"/>
    <dgm:cxn modelId="{826BDDAF-AA0D-45EE-9899-0DC791A7304B}" type="presParOf" srcId="{E810045B-D18E-4EEC-B5C7-05FB7DA715E7}" destId="{289135FD-4709-4B9D-A840-1C9EE086A86B}" srcOrd="1" destOrd="0" presId="urn:microsoft.com/office/officeart/2005/8/layout/lProcess3"/>
    <dgm:cxn modelId="{DD2D1A83-1839-4223-A8CC-758C252E24E7}" type="presParOf" srcId="{E810045B-D18E-4EEC-B5C7-05FB7DA715E7}" destId="{64093A45-ABC2-4023-87A3-808AF2E6FAB2}" srcOrd="2" destOrd="0" presId="urn:microsoft.com/office/officeart/2005/8/layout/lProcess3"/>
    <dgm:cxn modelId="{540485E0-DBBE-407A-AEB1-3F27BB8F8C58}" type="presParOf" srcId="{E810045B-D18E-4EEC-B5C7-05FB7DA715E7}" destId="{685B32B5-E166-46BD-8799-ECC3684CD878}" srcOrd="3" destOrd="0" presId="urn:microsoft.com/office/officeart/2005/8/layout/lProcess3"/>
    <dgm:cxn modelId="{0D070E56-EE56-4D00-BD6C-17473C59EAA7}" type="presParOf" srcId="{E810045B-D18E-4EEC-B5C7-05FB7DA715E7}" destId="{F09CCF00-F9F4-47D6-8769-A664C8E7915E}" srcOrd="4" destOrd="0" presId="urn:microsoft.com/office/officeart/2005/8/layout/lProcess3"/>
    <dgm:cxn modelId="{2FD57068-5F0B-4E30-8EA7-8C2998C643D2}" type="presParOf" srcId="{E810045B-D18E-4EEC-B5C7-05FB7DA715E7}" destId="{6F64C89D-765A-4B6E-A76C-18FC93079298}" srcOrd="5" destOrd="0" presId="urn:microsoft.com/office/officeart/2005/8/layout/lProcess3"/>
    <dgm:cxn modelId="{88BB5385-B592-4E8A-B4FC-1DF19A5EE8B1}" type="presParOf" srcId="{E810045B-D18E-4EEC-B5C7-05FB7DA715E7}" destId="{D36D1C1D-8F4A-4311-A9C8-AF205E599FF4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19213-3C0E-4E34-A7A5-EA283CF5EF36}">
      <dsp:nvSpPr>
        <dsp:cNvPr id="0" name=""/>
        <dsp:cNvSpPr/>
      </dsp:nvSpPr>
      <dsp:spPr>
        <a:xfrm>
          <a:off x="2587" y="376850"/>
          <a:ext cx="3998506" cy="15994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Obstacle:</a:t>
          </a:r>
          <a:r>
            <a:rPr lang="en-IN" sz="2900" kern="1200" dirty="0"/>
            <a:t> Ellipse </a:t>
          </a:r>
          <a:r>
            <a:rPr lang="en-IN" sz="2900" kern="1200" dirty="0" err="1">
              <a:solidFill>
                <a:srgbClr val="FF0000"/>
              </a:solidFill>
            </a:rPr>
            <a:t>Centered</a:t>
          </a:r>
          <a:r>
            <a:rPr lang="en-IN" sz="2900" kern="1200" dirty="0">
              <a:solidFill>
                <a:srgbClr val="FF0000"/>
              </a:solidFill>
            </a:rPr>
            <a:t>  (2.5,5)</a:t>
          </a:r>
        </a:p>
      </dsp:txBody>
      <dsp:txXfrm>
        <a:off x="802288" y="376850"/>
        <a:ext cx="2399104" cy="1599402"/>
      </dsp:txXfrm>
    </dsp:sp>
    <dsp:sp modelId="{DC4334D5-B29B-4E74-BFDA-416FFA6D0B27}">
      <dsp:nvSpPr>
        <dsp:cNvPr id="0" name=""/>
        <dsp:cNvSpPr/>
      </dsp:nvSpPr>
      <dsp:spPr>
        <a:xfrm>
          <a:off x="3481288" y="512800"/>
          <a:ext cx="3318760" cy="132750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Major axis :2 units</a:t>
          </a:r>
        </a:p>
      </dsp:txBody>
      <dsp:txXfrm>
        <a:off x="4145040" y="512800"/>
        <a:ext cx="1991256" cy="1327504"/>
      </dsp:txXfrm>
    </dsp:sp>
    <dsp:sp modelId="{22853707-63E2-4638-A2BE-9F9A263D6C3E}">
      <dsp:nvSpPr>
        <dsp:cNvPr id="0" name=""/>
        <dsp:cNvSpPr/>
      </dsp:nvSpPr>
      <dsp:spPr>
        <a:xfrm>
          <a:off x="6335422" y="512800"/>
          <a:ext cx="3318760" cy="132750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Minor axis : 1units</a:t>
          </a:r>
        </a:p>
      </dsp:txBody>
      <dsp:txXfrm>
        <a:off x="6999174" y="512800"/>
        <a:ext cx="1991256" cy="1327504"/>
      </dsp:txXfrm>
    </dsp:sp>
    <dsp:sp modelId="{310828E0-9444-4F8D-BE41-6E705111149B}">
      <dsp:nvSpPr>
        <dsp:cNvPr id="0" name=""/>
        <dsp:cNvSpPr/>
      </dsp:nvSpPr>
      <dsp:spPr>
        <a:xfrm>
          <a:off x="2587" y="2200169"/>
          <a:ext cx="3998506" cy="15994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/>
            <a:t>Boundary conditions:</a:t>
          </a:r>
          <a:endParaRPr lang="en-IN" sz="2900" kern="1200"/>
        </a:p>
      </dsp:txBody>
      <dsp:txXfrm>
        <a:off x="802288" y="2200169"/>
        <a:ext cx="2399104" cy="1599402"/>
      </dsp:txXfrm>
    </dsp:sp>
    <dsp:sp modelId="{848A5A3C-BAB0-4004-85B7-65075BDD0967}">
      <dsp:nvSpPr>
        <dsp:cNvPr id="0" name=""/>
        <dsp:cNvSpPr/>
      </dsp:nvSpPr>
      <dsp:spPr>
        <a:xfrm>
          <a:off x="3481288" y="2336118"/>
          <a:ext cx="3318760" cy="132750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Walls: </a:t>
          </a:r>
          <a:r>
            <a:rPr lang="en-US" sz="1700" kern="1200"/>
            <a:t>All four sides of the domain and the ellipse are stationary walls (𝑢=0)</a:t>
          </a:r>
          <a:endParaRPr lang="en-IN" sz="1700" kern="1200"/>
        </a:p>
      </dsp:txBody>
      <dsp:txXfrm>
        <a:off x="4145040" y="2336118"/>
        <a:ext cx="1991256" cy="1327504"/>
      </dsp:txXfrm>
    </dsp:sp>
    <dsp:sp modelId="{920FDB80-0A5A-4FF8-A042-3142C270E207}">
      <dsp:nvSpPr>
        <dsp:cNvPr id="0" name=""/>
        <dsp:cNvSpPr/>
      </dsp:nvSpPr>
      <dsp:spPr>
        <a:xfrm>
          <a:off x="6335422" y="2336118"/>
          <a:ext cx="3318760" cy="132750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Outlet</a:t>
          </a:r>
          <a:r>
            <a:rPr lang="en-US" sz="1700" kern="1200"/>
            <a:t>: Pressure outlet with 𝑝=0</a:t>
          </a:r>
          <a:endParaRPr lang="en-IN" sz="1700" kern="1200"/>
        </a:p>
      </dsp:txBody>
      <dsp:txXfrm>
        <a:off x="6999174" y="2336118"/>
        <a:ext cx="1991256" cy="1327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B3142-F1A6-46C6-84C6-750395E163DF}">
      <dsp:nvSpPr>
        <dsp:cNvPr id="0" name=""/>
        <dsp:cNvSpPr/>
      </dsp:nvSpPr>
      <dsp:spPr>
        <a:xfrm>
          <a:off x="2052320" y="14"/>
          <a:ext cx="2846858" cy="11387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icoFoam</a:t>
          </a:r>
          <a:r>
            <a:rPr lang="en-US" sz="3100" kern="1200"/>
            <a:t> </a:t>
          </a:r>
          <a:endParaRPr lang="en-IN" sz="3100" kern="1200"/>
        </a:p>
      </dsp:txBody>
      <dsp:txXfrm>
        <a:off x="2621692" y="14"/>
        <a:ext cx="1708115" cy="1138743"/>
      </dsp:txXfrm>
    </dsp:sp>
    <dsp:sp modelId="{4FB0AB6A-3FE6-4C59-852D-D1C49088965E}">
      <dsp:nvSpPr>
        <dsp:cNvPr id="0" name=""/>
        <dsp:cNvSpPr/>
      </dsp:nvSpPr>
      <dsp:spPr>
        <a:xfrm>
          <a:off x="4529087" y="96807"/>
          <a:ext cx="5021312" cy="94515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specifically designed for incompressible, laminar flow simulations,</a:t>
          </a:r>
          <a:endParaRPr lang="en-IN" sz="1600" kern="1200" dirty="0"/>
        </a:p>
      </dsp:txBody>
      <dsp:txXfrm>
        <a:off x="5001666" y="96807"/>
        <a:ext cx="4076155" cy="945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F5C70-0780-4973-9D5E-589810F1A2D3}">
      <dsp:nvSpPr>
        <dsp:cNvPr id="0" name=""/>
        <dsp:cNvSpPr/>
      </dsp:nvSpPr>
      <dsp:spPr>
        <a:xfrm>
          <a:off x="4953" y="155589"/>
          <a:ext cx="2541217" cy="10164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Boundary Conditions Compatibility</a:t>
          </a:r>
          <a:r>
            <a:rPr lang="en-IN" sz="1700" kern="1200"/>
            <a:t>:</a:t>
          </a:r>
        </a:p>
      </dsp:txBody>
      <dsp:txXfrm>
        <a:off x="513197" y="155589"/>
        <a:ext cx="1524730" cy="1016487"/>
      </dsp:txXfrm>
    </dsp:sp>
    <dsp:sp modelId="{64093A45-ABC2-4023-87A3-808AF2E6FAB2}">
      <dsp:nvSpPr>
        <dsp:cNvPr id="0" name=""/>
        <dsp:cNvSpPr/>
      </dsp:nvSpPr>
      <dsp:spPr>
        <a:xfrm>
          <a:off x="2215813" y="241990"/>
          <a:ext cx="2109210" cy="8436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Velocity inlet</a:t>
          </a:r>
        </a:p>
      </dsp:txBody>
      <dsp:txXfrm>
        <a:off x="2637655" y="241990"/>
        <a:ext cx="1265526" cy="843684"/>
      </dsp:txXfrm>
    </dsp:sp>
    <dsp:sp modelId="{F09CCF00-F9F4-47D6-8769-A664C8E7915E}">
      <dsp:nvSpPr>
        <dsp:cNvPr id="0" name=""/>
        <dsp:cNvSpPr/>
      </dsp:nvSpPr>
      <dsp:spPr>
        <a:xfrm>
          <a:off x="4029734" y="241990"/>
          <a:ext cx="2109210" cy="8436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No-slip walls</a:t>
          </a:r>
        </a:p>
      </dsp:txBody>
      <dsp:txXfrm>
        <a:off x="4451576" y="241990"/>
        <a:ext cx="1265526" cy="843684"/>
      </dsp:txXfrm>
    </dsp:sp>
    <dsp:sp modelId="{D36D1C1D-8F4A-4311-A9C8-AF205E599FF4}">
      <dsp:nvSpPr>
        <dsp:cNvPr id="0" name=""/>
        <dsp:cNvSpPr/>
      </dsp:nvSpPr>
      <dsp:spPr>
        <a:xfrm>
          <a:off x="5843655" y="241990"/>
          <a:ext cx="2109210" cy="8436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Pressure outlet</a:t>
          </a:r>
          <a:endParaRPr lang="en-IN" sz="2400" kern="1200" dirty="0"/>
        </a:p>
      </dsp:txBody>
      <dsp:txXfrm>
        <a:off x="6265497" y="241990"/>
        <a:ext cx="1265526" cy="843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4089-3E24-40CB-8524-E4421AEBEEDE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9EC45D0F-49D4-4D02-AB6D-2219C936F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3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4089-3E24-40CB-8524-E4421AEBEEDE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5D0F-49D4-4D02-AB6D-2219C936F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92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4089-3E24-40CB-8524-E4421AEBEEDE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5D0F-49D4-4D02-AB6D-2219C936F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92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4089-3E24-40CB-8524-E4421AEBEEDE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5D0F-49D4-4D02-AB6D-2219C936F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2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CA24089-3E24-40CB-8524-E4421AEBEEDE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EC45D0F-49D4-4D02-AB6D-2219C936F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3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4089-3E24-40CB-8524-E4421AEBEEDE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5D0F-49D4-4D02-AB6D-2219C936F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88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4089-3E24-40CB-8524-E4421AEBEEDE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5D0F-49D4-4D02-AB6D-2219C936F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1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4089-3E24-40CB-8524-E4421AEBEEDE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5D0F-49D4-4D02-AB6D-2219C936F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35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4089-3E24-40CB-8524-E4421AEBEEDE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5D0F-49D4-4D02-AB6D-2219C936F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79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4089-3E24-40CB-8524-E4421AEBEEDE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5D0F-49D4-4D02-AB6D-2219C936F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94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4089-3E24-40CB-8524-E4421AEBEEDE}" type="datetimeFigureOut">
              <a:rPr lang="en-IN" smtClean="0"/>
              <a:t>08-12-2024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5D0F-49D4-4D02-AB6D-2219C936F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47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CA24089-3E24-40CB-8524-E4421AEBEEDE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9EC45D0F-49D4-4D02-AB6D-2219C936F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71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de208 - CFD SUPPORT">
            <a:extLst>
              <a:ext uri="{FF2B5EF4-FFF2-40B4-BE49-F238E27FC236}">
                <a16:creationId xmlns:a16="http://schemas.microsoft.com/office/drawing/2014/main" id="{255136A6-EF9D-F015-E86A-A6054713C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243" y="1527485"/>
            <a:ext cx="6953459" cy="463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235480-BC65-7863-4AF7-F4CFE5246856}"/>
              </a:ext>
            </a:extLst>
          </p:cNvPr>
          <p:cNvSpPr/>
          <p:nvPr/>
        </p:nvSpPr>
        <p:spPr>
          <a:xfrm>
            <a:off x="387729" y="1065820"/>
            <a:ext cx="4570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849EFEC-B468-1C4B-CE96-2BB4120D7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5000"/>
                    </a14:imgEffect>
                    <a14:imgEffect>
                      <a14:brightnessContrast bright="27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887" b="23429"/>
          <a:stretch/>
        </p:blipFill>
        <p:spPr bwMode="auto">
          <a:xfrm>
            <a:off x="679668" y="2081507"/>
            <a:ext cx="3581400" cy="723483"/>
          </a:xfrm>
          <a:prstGeom prst="rect">
            <a:avLst/>
          </a:prstGeom>
          <a:solidFill>
            <a:schemeClr val="tx1">
              <a:lumMod val="85000"/>
              <a:lumOff val="15000"/>
              <a:alpha val="39000"/>
            </a:schemeClr>
          </a:solidFill>
          <a:effectLst>
            <a:softEdge rad="127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6CC953-667A-1BAD-8C8B-4CE68BE28852}"/>
              </a:ext>
            </a:extLst>
          </p:cNvPr>
          <p:cNvSpPr txBox="1"/>
          <p:nvPr/>
        </p:nvSpPr>
        <p:spPr>
          <a:xfrm>
            <a:off x="214634" y="5763663"/>
            <a:ext cx="2351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Shubham Chouhan </a:t>
            </a:r>
          </a:p>
          <a:p>
            <a:r>
              <a:rPr lang="en-IN" dirty="0"/>
              <a:t>D23252</a:t>
            </a:r>
          </a:p>
          <a:p>
            <a:r>
              <a:rPr lang="en-IN" dirty="0"/>
              <a:t>ME 615</a:t>
            </a:r>
          </a:p>
        </p:txBody>
      </p:sp>
    </p:spTree>
    <p:extLst>
      <p:ext uri="{BB962C8B-B14F-4D97-AF65-F5344CB8AC3E}">
        <p14:creationId xmlns:p14="http://schemas.microsoft.com/office/powerpoint/2010/main" val="54115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crepancy between DataPlot and Contour Plot">
            <a:extLst>
              <a:ext uri="{FF2B5EF4-FFF2-40B4-BE49-F238E27FC236}">
                <a16:creationId xmlns:a16="http://schemas.microsoft.com/office/drawing/2014/main" id="{00956FB5-4874-B6FB-32B8-7E1EA90A0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" t="22685" r="30362" b="4581"/>
          <a:stretch/>
        </p:blipFill>
        <p:spPr bwMode="auto">
          <a:xfrm>
            <a:off x="6004808" y="2788256"/>
            <a:ext cx="5674150" cy="3777234"/>
          </a:xfrm>
          <a:prstGeom prst="roundRect">
            <a:avLst>
              <a:gd name="adj" fmla="val 8594"/>
            </a:avLst>
          </a:prstGeom>
          <a:ln>
            <a:noFill/>
          </a:ln>
          <a:effectLst>
            <a:glow rad="127000">
              <a:schemeClr val="accent1"/>
            </a:glow>
            <a:reflection blurRad="12700" stA="38000" endPos="28000" dist="5000" dir="5400000" sy="-100000" algn="bl" rotWithShape="0"/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0499EE-E9A6-8680-2142-EF489A810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" y="844650"/>
            <a:ext cx="12188650" cy="847501"/>
          </a:xfrm>
        </p:spPr>
        <p:txBody>
          <a:bodyPr>
            <a:normAutofit fontScale="90000"/>
          </a:bodyPr>
          <a:lstStyle/>
          <a:p>
            <a:pPr algn="l"/>
            <a:br>
              <a:rPr lang="en-US" sz="3100" dirty="0"/>
            </a:b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Flow past a 2-D body (ellipse) along its minor axis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9905C-A121-0781-58AD-B0CDBC113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75221"/>
            <a:ext cx="9144000" cy="1655762"/>
          </a:xfrm>
        </p:spPr>
        <p:txBody>
          <a:bodyPr/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OpenFoam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open-source software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75140-1548-ED0C-770D-7CB873E44375}"/>
              </a:ext>
            </a:extLst>
          </p:cNvPr>
          <p:cNvSpPr txBox="1"/>
          <p:nvPr/>
        </p:nvSpPr>
        <p:spPr>
          <a:xfrm>
            <a:off x="86815" y="10491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External flow problem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96B2891-6DC1-15F4-C126-62E1549601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5000"/>
                    </a14:imgEffect>
                    <a14:imgEffect>
                      <a14:brightnessContrast bright="27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887" b="23429"/>
          <a:stretch/>
        </p:blipFill>
        <p:spPr bwMode="auto">
          <a:xfrm>
            <a:off x="86815" y="4841360"/>
            <a:ext cx="3581400" cy="723483"/>
          </a:xfrm>
          <a:prstGeom prst="rect">
            <a:avLst/>
          </a:prstGeom>
          <a:solidFill>
            <a:schemeClr val="tx1">
              <a:lumMod val="85000"/>
              <a:lumOff val="15000"/>
              <a:alpha val="39000"/>
            </a:schemeClr>
          </a:solidFill>
          <a:effectLst>
            <a:softEdge rad="127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7A4280-0466-9539-8272-13728B14F575}"/>
              </a:ext>
            </a:extLst>
          </p:cNvPr>
          <p:cNvSpPr txBox="1"/>
          <p:nvPr/>
        </p:nvSpPr>
        <p:spPr>
          <a:xfrm>
            <a:off x="86815" y="5811004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Shubham Chouhan </a:t>
            </a:r>
          </a:p>
          <a:p>
            <a:r>
              <a:rPr lang="en-IN" dirty="0"/>
              <a:t>D23252</a:t>
            </a:r>
          </a:p>
        </p:txBody>
      </p:sp>
    </p:spTree>
    <p:extLst>
      <p:ext uri="{BB962C8B-B14F-4D97-AF65-F5344CB8AC3E}">
        <p14:creationId xmlns:p14="http://schemas.microsoft.com/office/powerpoint/2010/main" val="172430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634768F-9FC5-0A7D-E445-59EC46D7874D}"/>
              </a:ext>
            </a:extLst>
          </p:cNvPr>
          <p:cNvSpPr/>
          <p:nvPr/>
        </p:nvSpPr>
        <p:spPr>
          <a:xfrm>
            <a:off x="287466" y="184806"/>
            <a:ext cx="8683787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Setup (incompressible flow )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69217-A95B-4D54-89A8-0E009DE2123D}"/>
              </a:ext>
            </a:extLst>
          </p:cNvPr>
          <p:cNvSpPr txBox="1"/>
          <p:nvPr/>
        </p:nvSpPr>
        <p:spPr>
          <a:xfrm>
            <a:off x="381311" y="10773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Domain:</a:t>
            </a:r>
            <a:r>
              <a:rPr lang="en-IN" dirty="0"/>
              <a:t> Rectangular, 15 X 10 units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068268EE-5369-EEBC-FE20-2067DD33D3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8150723"/>
              </p:ext>
            </p:extLst>
          </p:nvPr>
        </p:nvGraphicFramePr>
        <p:xfrm>
          <a:off x="726750" y="1723689"/>
          <a:ext cx="9656770" cy="417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58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13D4556-225E-B9E8-F53B-80D5697F5209}"/>
              </a:ext>
            </a:extLst>
          </p:cNvPr>
          <p:cNvGrpSpPr/>
          <p:nvPr/>
        </p:nvGrpSpPr>
        <p:grpSpPr>
          <a:xfrm>
            <a:off x="3043084" y="1772264"/>
            <a:ext cx="5378242" cy="3313471"/>
            <a:chOff x="5363497" y="1676400"/>
            <a:chExt cx="5378242" cy="331347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BA87ABC-38E0-6DBC-FC19-C442E913A91F}"/>
                </a:ext>
              </a:extLst>
            </p:cNvPr>
            <p:cNvSpPr/>
            <p:nvPr/>
          </p:nvSpPr>
          <p:spPr>
            <a:xfrm>
              <a:off x="5574889" y="1676400"/>
              <a:ext cx="4945626" cy="331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9E91382-8A9A-A010-E5A4-EC28FE933C52}"/>
                </a:ext>
              </a:extLst>
            </p:cNvPr>
            <p:cNvCxnSpPr/>
            <p:nvPr/>
          </p:nvCxnSpPr>
          <p:spPr>
            <a:xfrm>
              <a:off x="5368413" y="1809135"/>
              <a:ext cx="20647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D3E4620-DB56-4512-C483-BB797582C7D8}"/>
                </a:ext>
              </a:extLst>
            </p:cNvPr>
            <p:cNvCxnSpPr/>
            <p:nvPr/>
          </p:nvCxnSpPr>
          <p:spPr>
            <a:xfrm>
              <a:off x="5378245" y="2015612"/>
              <a:ext cx="20647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72EB9FD-161F-A506-80AB-E4899D7D4BD9}"/>
                </a:ext>
              </a:extLst>
            </p:cNvPr>
            <p:cNvCxnSpPr>
              <a:cxnSpLocks/>
            </p:cNvCxnSpPr>
            <p:nvPr/>
          </p:nvCxnSpPr>
          <p:spPr>
            <a:xfrm>
              <a:off x="5368413" y="2182762"/>
              <a:ext cx="20647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E0EC028-9318-BE40-4318-6B41EA89DB8D}"/>
                </a:ext>
              </a:extLst>
            </p:cNvPr>
            <p:cNvCxnSpPr/>
            <p:nvPr/>
          </p:nvCxnSpPr>
          <p:spPr>
            <a:xfrm>
              <a:off x="5383161" y="2344993"/>
              <a:ext cx="20647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D9103A-3A94-1763-CC56-BF4FDBB235AE}"/>
                </a:ext>
              </a:extLst>
            </p:cNvPr>
            <p:cNvCxnSpPr/>
            <p:nvPr/>
          </p:nvCxnSpPr>
          <p:spPr>
            <a:xfrm>
              <a:off x="5368413" y="2507225"/>
              <a:ext cx="20647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659F811-3D50-D059-27F6-AFC5EC99006E}"/>
                </a:ext>
              </a:extLst>
            </p:cNvPr>
            <p:cNvCxnSpPr/>
            <p:nvPr/>
          </p:nvCxnSpPr>
          <p:spPr>
            <a:xfrm>
              <a:off x="5378245" y="2713702"/>
              <a:ext cx="20647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2AAB94C-AE0F-013E-CC19-D88FC19A9647}"/>
                </a:ext>
              </a:extLst>
            </p:cNvPr>
            <p:cNvCxnSpPr>
              <a:cxnSpLocks/>
            </p:cNvCxnSpPr>
            <p:nvPr/>
          </p:nvCxnSpPr>
          <p:spPr>
            <a:xfrm>
              <a:off x="5368413" y="2880852"/>
              <a:ext cx="20647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9C50E96-A875-7920-C17F-3B58954E1BF8}"/>
                </a:ext>
              </a:extLst>
            </p:cNvPr>
            <p:cNvCxnSpPr/>
            <p:nvPr/>
          </p:nvCxnSpPr>
          <p:spPr>
            <a:xfrm>
              <a:off x="5383161" y="3043083"/>
              <a:ext cx="20647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E15EA86-2044-2DB2-D9FC-7B2EF1B75DC8}"/>
                </a:ext>
              </a:extLst>
            </p:cNvPr>
            <p:cNvCxnSpPr/>
            <p:nvPr/>
          </p:nvCxnSpPr>
          <p:spPr>
            <a:xfrm>
              <a:off x="5368413" y="3205315"/>
              <a:ext cx="20647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7FBEFA-02D3-D4AE-C25B-7E78C7C14169}"/>
                </a:ext>
              </a:extLst>
            </p:cNvPr>
            <p:cNvCxnSpPr/>
            <p:nvPr/>
          </p:nvCxnSpPr>
          <p:spPr>
            <a:xfrm>
              <a:off x="5378245" y="3411792"/>
              <a:ext cx="20647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24C8AC0-5984-D951-D286-1B8466B9B1DC}"/>
                </a:ext>
              </a:extLst>
            </p:cNvPr>
            <p:cNvCxnSpPr>
              <a:cxnSpLocks/>
            </p:cNvCxnSpPr>
            <p:nvPr/>
          </p:nvCxnSpPr>
          <p:spPr>
            <a:xfrm>
              <a:off x="5368413" y="3578942"/>
              <a:ext cx="20647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16039BB-C7EF-D6B5-B2A5-F081B7B0DC64}"/>
                </a:ext>
              </a:extLst>
            </p:cNvPr>
            <p:cNvCxnSpPr/>
            <p:nvPr/>
          </p:nvCxnSpPr>
          <p:spPr>
            <a:xfrm>
              <a:off x="5383161" y="3741173"/>
              <a:ext cx="20647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38A3B15-25A1-E079-ED48-DBC745F96081}"/>
                </a:ext>
              </a:extLst>
            </p:cNvPr>
            <p:cNvCxnSpPr/>
            <p:nvPr/>
          </p:nvCxnSpPr>
          <p:spPr>
            <a:xfrm>
              <a:off x="5363497" y="3893573"/>
              <a:ext cx="20647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D64EE86-0FD0-C207-971D-DC87592D5A78}"/>
                </a:ext>
              </a:extLst>
            </p:cNvPr>
            <p:cNvCxnSpPr/>
            <p:nvPr/>
          </p:nvCxnSpPr>
          <p:spPr>
            <a:xfrm>
              <a:off x="5373329" y="4100050"/>
              <a:ext cx="20647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7D8E554-25AD-21A0-CEAD-5069967D911B}"/>
                </a:ext>
              </a:extLst>
            </p:cNvPr>
            <p:cNvCxnSpPr>
              <a:cxnSpLocks/>
            </p:cNvCxnSpPr>
            <p:nvPr/>
          </p:nvCxnSpPr>
          <p:spPr>
            <a:xfrm>
              <a:off x="5363497" y="4267200"/>
              <a:ext cx="20647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8237FA6-D4F6-9258-751B-3099606E197A}"/>
                </a:ext>
              </a:extLst>
            </p:cNvPr>
            <p:cNvCxnSpPr/>
            <p:nvPr/>
          </p:nvCxnSpPr>
          <p:spPr>
            <a:xfrm>
              <a:off x="5378245" y="4429431"/>
              <a:ext cx="20647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378F66B-1355-0EBC-CC9E-CD74A82F6B7A}"/>
                </a:ext>
              </a:extLst>
            </p:cNvPr>
            <p:cNvCxnSpPr/>
            <p:nvPr/>
          </p:nvCxnSpPr>
          <p:spPr>
            <a:xfrm>
              <a:off x="5373329" y="4552335"/>
              <a:ext cx="20647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1755BC0-B437-9587-3703-5DB389CBF348}"/>
                </a:ext>
              </a:extLst>
            </p:cNvPr>
            <p:cNvCxnSpPr/>
            <p:nvPr/>
          </p:nvCxnSpPr>
          <p:spPr>
            <a:xfrm>
              <a:off x="5383161" y="4758812"/>
              <a:ext cx="20647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11BD47-B7AA-687A-1D12-9686DEB5802C}"/>
                </a:ext>
              </a:extLst>
            </p:cNvPr>
            <p:cNvCxnSpPr>
              <a:cxnSpLocks/>
            </p:cNvCxnSpPr>
            <p:nvPr/>
          </p:nvCxnSpPr>
          <p:spPr>
            <a:xfrm>
              <a:off x="5373329" y="4925962"/>
              <a:ext cx="20647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569102A-765A-0E5A-A1CD-D36C2853C393}"/>
                </a:ext>
              </a:extLst>
            </p:cNvPr>
            <p:cNvCxnSpPr/>
            <p:nvPr/>
          </p:nvCxnSpPr>
          <p:spPr>
            <a:xfrm>
              <a:off x="10520515" y="1730476"/>
              <a:ext cx="2064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85FBE46-A495-2271-2D97-F53C793CEF9A}"/>
                </a:ext>
              </a:extLst>
            </p:cNvPr>
            <p:cNvCxnSpPr/>
            <p:nvPr/>
          </p:nvCxnSpPr>
          <p:spPr>
            <a:xfrm>
              <a:off x="10530347" y="1936953"/>
              <a:ext cx="2064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B69509C-7DA9-666C-62FF-14150C759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20515" y="2104103"/>
              <a:ext cx="2064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EE5F90B-A9D1-5A1C-95F1-2D615821A0A0}"/>
                </a:ext>
              </a:extLst>
            </p:cNvPr>
            <p:cNvCxnSpPr/>
            <p:nvPr/>
          </p:nvCxnSpPr>
          <p:spPr>
            <a:xfrm>
              <a:off x="10535263" y="2266334"/>
              <a:ext cx="2064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6AC3077-AD15-14FB-539B-EE1D55B596FC}"/>
                </a:ext>
              </a:extLst>
            </p:cNvPr>
            <p:cNvCxnSpPr/>
            <p:nvPr/>
          </p:nvCxnSpPr>
          <p:spPr>
            <a:xfrm>
              <a:off x="10520515" y="2428566"/>
              <a:ext cx="2064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CB8786-B34D-6D21-3986-6F24C99B7C67}"/>
                </a:ext>
              </a:extLst>
            </p:cNvPr>
            <p:cNvCxnSpPr/>
            <p:nvPr/>
          </p:nvCxnSpPr>
          <p:spPr>
            <a:xfrm>
              <a:off x="10530347" y="2635043"/>
              <a:ext cx="2064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DCE2104-2827-F392-C05F-735412799B63}"/>
                </a:ext>
              </a:extLst>
            </p:cNvPr>
            <p:cNvCxnSpPr>
              <a:cxnSpLocks/>
            </p:cNvCxnSpPr>
            <p:nvPr/>
          </p:nvCxnSpPr>
          <p:spPr>
            <a:xfrm>
              <a:off x="10520515" y="2802193"/>
              <a:ext cx="2064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F1C5FD8-4DF4-12EB-DD24-4583FD408AB6}"/>
                </a:ext>
              </a:extLst>
            </p:cNvPr>
            <p:cNvCxnSpPr/>
            <p:nvPr/>
          </p:nvCxnSpPr>
          <p:spPr>
            <a:xfrm>
              <a:off x="10535263" y="2964424"/>
              <a:ext cx="2064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8743E31-6812-E123-00F8-D3B92B320B19}"/>
                </a:ext>
              </a:extLst>
            </p:cNvPr>
            <p:cNvCxnSpPr/>
            <p:nvPr/>
          </p:nvCxnSpPr>
          <p:spPr>
            <a:xfrm>
              <a:off x="10520515" y="3126656"/>
              <a:ext cx="2064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429F53C-BE15-F027-3A0F-FCC7BF08C2A6}"/>
                </a:ext>
              </a:extLst>
            </p:cNvPr>
            <p:cNvCxnSpPr/>
            <p:nvPr/>
          </p:nvCxnSpPr>
          <p:spPr>
            <a:xfrm>
              <a:off x="10530347" y="3333133"/>
              <a:ext cx="2064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509CB0C-003F-6B61-8FFB-D345EF3619A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0515" y="3500283"/>
              <a:ext cx="2064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8A57C4-EF93-BD2B-C67B-2990362BA124}"/>
                </a:ext>
              </a:extLst>
            </p:cNvPr>
            <p:cNvCxnSpPr/>
            <p:nvPr/>
          </p:nvCxnSpPr>
          <p:spPr>
            <a:xfrm>
              <a:off x="10535263" y="3662514"/>
              <a:ext cx="2064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6223A9-2C09-DA46-C9A2-FAFE2F1D7C8A}"/>
                </a:ext>
              </a:extLst>
            </p:cNvPr>
            <p:cNvCxnSpPr/>
            <p:nvPr/>
          </p:nvCxnSpPr>
          <p:spPr>
            <a:xfrm>
              <a:off x="10515599" y="3814914"/>
              <a:ext cx="2064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F8FA429-D68F-45D5-E5B3-7329D68A6036}"/>
                </a:ext>
              </a:extLst>
            </p:cNvPr>
            <p:cNvCxnSpPr/>
            <p:nvPr/>
          </p:nvCxnSpPr>
          <p:spPr>
            <a:xfrm>
              <a:off x="10525431" y="4021391"/>
              <a:ext cx="2064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1F6A9C9-5CED-3A1E-D676-70364615F4AF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599" y="4188541"/>
              <a:ext cx="2064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F13E7A6-04C1-9F4C-A377-3DC37BA277F3}"/>
                </a:ext>
              </a:extLst>
            </p:cNvPr>
            <p:cNvCxnSpPr/>
            <p:nvPr/>
          </p:nvCxnSpPr>
          <p:spPr>
            <a:xfrm>
              <a:off x="10530347" y="4350772"/>
              <a:ext cx="2064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1D4B443-F450-EF2D-D57C-08C0CD7E1D3D}"/>
                </a:ext>
              </a:extLst>
            </p:cNvPr>
            <p:cNvCxnSpPr/>
            <p:nvPr/>
          </p:nvCxnSpPr>
          <p:spPr>
            <a:xfrm>
              <a:off x="10525431" y="4473676"/>
              <a:ext cx="2064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DAF8D6C-BF18-E0F1-BD9E-FF2A7A01E655}"/>
                </a:ext>
              </a:extLst>
            </p:cNvPr>
            <p:cNvCxnSpPr/>
            <p:nvPr/>
          </p:nvCxnSpPr>
          <p:spPr>
            <a:xfrm>
              <a:off x="10535263" y="4680153"/>
              <a:ext cx="2064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65FBD2B-10E5-CFE5-C190-29229F6A82B2}"/>
                </a:ext>
              </a:extLst>
            </p:cNvPr>
            <p:cNvCxnSpPr>
              <a:cxnSpLocks/>
            </p:cNvCxnSpPr>
            <p:nvPr/>
          </p:nvCxnSpPr>
          <p:spPr>
            <a:xfrm>
              <a:off x="10525431" y="4847303"/>
              <a:ext cx="2064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BDE5CFDC-7EE9-F68C-2811-E6358F463C98}"/>
              </a:ext>
            </a:extLst>
          </p:cNvPr>
          <p:cNvSpPr/>
          <p:nvPr/>
        </p:nvSpPr>
        <p:spPr>
          <a:xfrm>
            <a:off x="3903406" y="2898057"/>
            <a:ext cx="363794" cy="77673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919497-1EC7-352B-06E4-190E3F09B47D}"/>
              </a:ext>
            </a:extLst>
          </p:cNvPr>
          <p:cNvSpPr/>
          <p:nvPr/>
        </p:nvSpPr>
        <p:spPr>
          <a:xfrm>
            <a:off x="568956" y="170059"/>
            <a:ext cx="7032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2-D Model Description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D372532-7274-2A13-649E-DFCEA675CD18}"/>
                  </a:ext>
                </a:extLst>
              </p:cNvPr>
              <p:cNvSpPr txBox="1"/>
              <p:nvPr/>
            </p:nvSpPr>
            <p:spPr>
              <a:xfrm>
                <a:off x="1371600" y="2589727"/>
                <a:ext cx="1265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D372532-7274-2A13-649E-DFCEA675C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89727"/>
                <a:ext cx="1265796" cy="276999"/>
              </a:xfrm>
              <a:prstGeom prst="rect">
                <a:avLst/>
              </a:prstGeom>
              <a:blipFill>
                <a:blip r:embed="rId2"/>
                <a:stretch>
                  <a:fillRect l="-1923" r="-3365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2ACC379-85AF-5468-13B2-77F3CF9935D5}"/>
                  </a:ext>
                </a:extLst>
              </p:cNvPr>
              <p:cNvSpPr txBox="1"/>
              <p:nvPr/>
            </p:nvSpPr>
            <p:spPr>
              <a:xfrm>
                <a:off x="1371600" y="3060288"/>
                <a:ext cx="770275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2ACC379-85AF-5468-13B2-77F3CF993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60288"/>
                <a:ext cx="770275" cy="526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20BC8B-8667-D08F-D7D6-DA760D91283E}"/>
                  </a:ext>
                </a:extLst>
              </p:cNvPr>
              <p:cNvSpPr txBox="1"/>
              <p:nvPr/>
            </p:nvSpPr>
            <p:spPr>
              <a:xfrm>
                <a:off x="9129606" y="2955037"/>
                <a:ext cx="624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20BC8B-8667-D08F-D7D6-DA760D912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606" y="2955037"/>
                <a:ext cx="624786" cy="276999"/>
              </a:xfrm>
              <a:prstGeom prst="rect">
                <a:avLst/>
              </a:prstGeom>
              <a:blipFill>
                <a:blip r:embed="rId4"/>
                <a:stretch>
                  <a:fillRect l="-7843" r="-7843" b="-2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AB3A3D93-DA60-93BF-0BA5-DD87CD551D6F}"/>
              </a:ext>
            </a:extLst>
          </p:cNvPr>
          <p:cNvSpPr txBox="1"/>
          <p:nvPr/>
        </p:nvSpPr>
        <p:spPr>
          <a:xfrm>
            <a:off x="4272116" y="140968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Wall, </a:t>
            </a:r>
            <a:r>
              <a:rPr lang="en-IN" dirty="0" err="1"/>
              <a:t>noSlip</a:t>
            </a:r>
            <a:r>
              <a:rPr lang="en-IN" dirty="0"/>
              <a:t> condition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3958FD-6627-DB63-3EEF-7D78A23A11D6}"/>
              </a:ext>
            </a:extLst>
          </p:cNvPr>
          <p:cNvSpPr txBox="1"/>
          <p:nvPr/>
        </p:nvSpPr>
        <p:spPr>
          <a:xfrm>
            <a:off x="4419600" y="508573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Wall, </a:t>
            </a:r>
            <a:r>
              <a:rPr lang="en-IN" dirty="0" err="1"/>
              <a:t>noSlip</a:t>
            </a:r>
            <a:r>
              <a:rPr lang="en-IN" dirty="0"/>
              <a:t> condition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6DB12D-212E-4570-9632-5452384461A6}"/>
              </a:ext>
            </a:extLst>
          </p:cNvPr>
          <p:cNvCxnSpPr/>
          <p:nvPr/>
        </p:nvCxnSpPr>
        <p:spPr>
          <a:xfrm>
            <a:off x="3249560" y="5771535"/>
            <a:ext cx="49652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C1348C-210A-C4C7-A5C2-AB60F7511121}"/>
              </a:ext>
            </a:extLst>
          </p:cNvPr>
          <p:cNvCxnSpPr/>
          <p:nvPr/>
        </p:nvCxnSpPr>
        <p:spPr>
          <a:xfrm>
            <a:off x="8544232" y="1772264"/>
            <a:ext cx="0" cy="3313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0369519-4DDF-F570-4CBB-65D50F20084C}"/>
              </a:ext>
            </a:extLst>
          </p:cNvPr>
          <p:cNvSpPr txBox="1"/>
          <p:nvPr/>
        </p:nvSpPr>
        <p:spPr>
          <a:xfrm>
            <a:off x="8662219" y="3222520"/>
            <a:ext cx="80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10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4900B3-18A5-4F5C-46FC-9DDEFAF12869}"/>
              </a:ext>
            </a:extLst>
          </p:cNvPr>
          <p:cNvSpPr txBox="1"/>
          <p:nvPr/>
        </p:nvSpPr>
        <p:spPr>
          <a:xfrm>
            <a:off x="5388077" y="5835443"/>
            <a:ext cx="88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15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C8203A4-609E-60C8-E575-C9D2D416E405}"/>
              </a:ext>
            </a:extLst>
          </p:cNvPr>
          <p:cNvCxnSpPr>
            <a:cxnSpLocks/>
          </p:cNvCxnSpPr>
          <p:nvPr/>
        </p:nvCxnSpPr>
        <p:spPr>
          <a:xfrm>
            <a:off x="3269224" y="3691995"/>
            <a:ext cx="8504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E0EC42-5585-4637-45C7-8D3D9677D240}"/>
              </a:ext>
            </a:extLst>
          </p:cNvPr>
          <p:cNvCxnSpPr>
            <a:stCxn id="52" idx="2"/>
            <a:endCxn id="52" idx="6"/>
          </p:cNvCxnSpPr>
          <p:nvPr/>
        </p:nvCxnSpPr>
        <p:spPr>
          <a:xfrm>
            <a:off x="3903406" y="3286424"/>
            <a:ext cx="3637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3F950B-A0DD-AAE0-BB72-FD12575BF002}"/>
              </a:ext>
            </a:extLst>
          </p:cNvPr>
          <p:cNvCxnSpPr>
            <a:cxnSpLocks/>
          </p:cNvCxnSpPr>
          <p:nvPr/>
        </p:nvCxnSpPr>
        <p:spPr>
          <a:xfrm flipV="1">
            <a:off x="4419600" y="2912812"/>
            <a:ext cx="0" cy="776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4CE2A69-353B-25C8-6C2E-4F5CB11A409B}"/>
              </a:ext>
            </a:extLst>
          </p:cNvPr>
          <p:cNvSpPr txBox="1"/>
          <p:nvPr/>
        </p:nvSpPr>
        <p:spPr>
          <a:xfrm>
            <a:off x="4367077" y="3108827"/>
            <a:ext cx="88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ECB0B1-84C8-A0BC-2DD2-3C83939B365F}"/>
              </a:ext>
            </a:extLst>
          </p:cNvPr>
          <p:cNvSpPr txBox="1"/>
          <p:nvPr/>
        </p:nvSpPr>
        <p:spPr>
          <a:xfrm>
            <a:off x="3927986" y="3278104"/>
            <a:ext cx="88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D0BA3D-765F-D98A-7D5C-759AF403223D}"/>
              </a:ext>
            </a:extLst>
          </p:cNvPr>
          <p:cNvSpPr txBox="1"/>
          <p:nvPr/>
        </p:nvSpPr>
        <p:spPr>
          <a:xfrm>
            <a:off x="3465869" y="3649006"/>
            <a:ext cx="88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2.5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11A8FEA-7315-40FA-4DC1-DE53F5E5DAC3}"/>
              </a:ext>
            </a:extLst>
          </p:cNvPr>
          <p:cNvCxnSpPr/>
          <p:nvPr/>
        </p:nvCxnSpPr>
        <p:spPr>
          <a:xfrm>
            <a:off x="4745618" y="3256064"/>
            <a:ext cx="0" cy="18296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27AA1F9-004F-17B2-FBF3-03B19AAEBFF8}"/>
              </a:ext>
            </a:extLst>
          </p:cNvPr>
          <p:cNvSpPr txBox="1"/>
          <p:nvPr/>
        </p:nvSpPr>
        <p:spPr>
          <a:xfrm>
            <a:off x="4733327" y="3906543"/>
            <a:ext cx="88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ED343C2-8A36-3970-966E-5E1B96AA2AB5}"/>
                  </a:ext>
                </a:extLst>
              </p:cNvPr>
              <p:cNvSpPr txBox="1"/>
              <p:nvPr/>
            </p:nvSpPr>
            <p:spPr>
              <a:xfrm>
                <a:off x="6417566" y="3289637"/>
                <a:ext cx="6096000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ED343C2-8A36-3970-966E-5E1B96AA2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566" y="3289637"/>
                <a:ext cx="6096000" cy="618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91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A232CD-E9F4-0C9B-1D1F-A495E22DCFF9}"/>
              </a:ext>
            </a:extLst>
          </p:cNvPr>
          <p:cNvSpPr/>
          <p:nvPr/>
        </p:nvSpPr>
        <p:spPr>
          <a:xfrm>
            <a:off x="384929" y="335895"/>
            <a:ext cx="2339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Solver 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CD806C1-2377-3001-E0FF-62CABA4BE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787703"/>
              </p:ext>
            </p:extLst>
          </p:nvPr>
        </p:nvGraphicFramePr>
        <p:xfrm>
          <a:off x="-182880" y="1961495"/>
          <a:ext cx="11602720" cy="1138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BE15E06-B8CE-ECE2-C58D-2ADF673611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077302"/>
              </p:ext>
            </p:extLst>
          </p:nvPr>
        </p:nvGraphicFramePr>
        <p:xfrm>
          <a:off x="1866900" y="3244334"/>
          <a:ext cx="7957820" cy="1327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7078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277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B6794DE8A414EA30245410BA51551" ma:contentTypeVersion="5" ma:contentTypeDescription="Create a new document." ma:contentTypeScope="" ma:versionID="9041a041ffb6099666b6f089754eb73a">
  <xsd:schema xmlns:xsd="http://www.w3.org/2001/XMLSchema" xmlns:xs="http://www.w3.org/2001/XMLSchema" xmlns:p="http://schemas.microsoft.com/office/2006/metadata/properties" xmlns:ns3="adb94b9f-f17f-4430-b6f3-010d83989dff" targetNamespace="http://schemas.microsoft.com/office/2006/metadata/properties" ma:root="true" ma:fieldsID="026e2e0fee2374186436590984f4ec77" ns3:_="">
    <xsd:import namespace="adb94b9f-f17f-4430-b6f3-010d83989df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b94b9f-f17f-4430-b6f3-010d83989d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B5BAA6-8818-4F7B-9AFA-CA702A8985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b94b9f-f17f-4430-b6f3-010d83989d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3BE3AA-1635-41D4-89AE-B54E8EEB9A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696B95-650C-4CA1-8B76-B76A507ECE39}">
  <ds:schemaRefs>
    <ds:schemaRef ds:uri="http://purl.org/dc/dcmitype/"/>
    <ds:schemaRef ds:uri="adb94b9f-f17f-4430-b6f3-010d83989dff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82</TotalTime>
  <Words>146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Cambria Math</vt:lpstr>
      <vt:lpstr>HELVETICA</vt:lpstr>
      <vt:lpstr>Wingdings</vt:lpstr>
      <vt:lpstr>Wood Type</vt:lpstr>
      <vt:lpstr>PowerPoint Presentation</vt:lpstr>
      <vt:lpstr> Flow past a 2-D body (ellipse) along its minor axis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Chouhan</dc:creator>
  <cp:lastModifiedBy>Shubham Chouhan</cp:lastModifiedBy>
  <cp:revision>2</cp:revision>
  <dcterms:created xsi:type="dcterms:W3CDTF">2024-12-07T13:43:11Z</dcterms:created>
  <dcterms:modified xsi:type="dcterms:W3CDTF">2024-12-08T03:44:28Z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0x01010016DB6794DE8A414EA30245410BA51551</vt:lpwstr>
  </property>
</Properties>
</file>