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60A6-7C4F-2948-43C2-A8C2A66A3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80209-AFDF-21C5-9642-7EBA49E80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9FDD-7CFF-2424-EAC5-7C1297EB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89F0-8C48-36D3-23AD-225FF82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E561-13DA-F33A-6F9D-58D8F8F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8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FD7E-B2F0-7B9E-0584-758FE727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3042-EF10-1ABC-EEF2-615B79A7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4F8A-29CD-7B69-7F6D-5E027202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B3D8-28CB-22B3-79F7-A5A7ED64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06BB-1EA3-E48A-ECD4-E7F3A961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4251F-3F42-773F-29A2-EFB2C42AD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8FD91-3280-9049-6D2E-922983A0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A777-5C94-DD5B-0FAA-1FA3B411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9C73-E2AD-B69D-5680-BE87BF59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B3CF-82A0-B228-A3E5-B3E39FE6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7C98-9807-E5F9-AB77-F210BD91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7DAA-BE67-ED09-D19B-C8825410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B8CE-5545-D586-0564-1924CC7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785DB-5D41-2DC5-D843-2EE4C1A1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9025-740F-5145-2847-269BE2DE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2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BEC6-6147-BF0E-C24A-C7F6C0C8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4655-B35C-9FD1-5C5D-70595F41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6901-A343-3547-6A04-7D23D86C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F9EE-7939-73BA-77E0-F7FB97B4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D7BA-3AC1-9B01-0058-FB0552F2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DDA2-FF07-0F81-7F91-90E1613D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D4D7-E4B9-9C8F-1137-3A4067721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DD4C-A706-7A22-81EB-2B583CBF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D81E3-CF78-1BEE-C899-7AA6C95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8ECE-59FF-6CF5-779A-257AFE8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3613-5AC9-7724-6D65-751D0B47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4942-567A-D968-D306-0893F402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5B06-1DA2-BFDD-DF41-2EF85D0A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D94F5-2BC2-ABC3-3AE2-54408600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3850B-408F-B230-AE28-0927440B2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42B0C-FF2D-6346-054D-73E27B8A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94684-37DC-8697-A486-DA16F669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40277-2370-A5DA-E139-B38511C2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E9375-87CE-338E-5C03-8E33B041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28C9-96CD-F9FC-A837-0AEAFF81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79B8B-292B-9C04-5754-E769DCA7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A7790-242D-1739-FBD7-65BF1AAE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E759F-BC01-8BCD-B730-DCBB88E3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7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3CEDE-B6EE-F3F8-D00F-1854C5F5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3B357-7305-29D3-3500-BC964FB7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4F36-B6B5-9009-E71F-18E50874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1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5C68-AD09-B0A3-CD1C-EDEF1D76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31B5-1FAE-DCD2-ABC6-9AE52116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88944-EC5A-5E47-B4A0-84D01BC2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536E-92C5-A01D-6619-01BB87BA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DDFF-F6DB-7D83-8A80-7E99FCAC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AB3D1-2D7C-163F-6D3D-753CC4E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3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4E9F-CCBC-0157-807C-D6743F8F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054D1-7D76-0B2E-16FA-6CF299948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1B21-0263-9B88-E8CE-78CE18AD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ECD5-1394-92E5-6EF5-1377E0FF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20107-4D4A-4BC7-93B3-B6E5D0A4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8744-0B25-5C9A-5AB9-09349DF5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CD1D8-B7D7-376E-0A99-27A48C3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E9B57-987E-B16E-D611-76A24A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8653-36FF-DC6E-AC4A-02B62E3EE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6831-0DCA-4D42-8A58-58052F73B56E}" type="datetimeFigureOut">
              <a:rPr lang="en-IN" smtClean="0"/>
              <a:t>24/03/2023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9338-BADA-27E7-06EF-889CB1592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8ACB-C8E7-58C4-D928-69BA9429D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8944-DDEC-4778-8895-AAFFB924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E01-B382-9F06-C053-7AE71C008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68333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4851-EDE0-C6A7-5309-D8AEDF1ED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96214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7EDDED-3FA4-83EF-FD92-213533C1D2B1}"/>
              </a:ext>
            </a:extLst>
          </p:cNvPr>
          <p:cNvSpPr/>
          <p:nvPr/>
        </p:nvSpPr>
        <p:spPr>
          <a:xfrm>
            <a:off x="954157" y="326004"/>
            <a:ext cx="1306664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EB610D-FF4B-4204-D222-0D3E94E0F7B5}"/>
              </a:ext>
            </a:extLst>
          </p:cNvPr>
          <p:cNvSpPr/>
          <p:nvPr/>
        </p:nvSpPr>
        <p:spPr>
          <a:xfrm>
            <a:off x="3737113" y="341907"/>
            <a:ext cx="1696279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Authenticate 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D99E3F-6A38-5105-AA55-F07873EB0C6D}"/>
              </a:ext>
            </a:extLst>
          </p:cNvPr>
          <p:cNvSpPr/>
          <p:nvPr/>
        </p:nvSpPr>
        <p:spPr>
          <a:xfrm>
            <a:off x="3737113" y="2154804"/>
            <a:ext cx="1741336" cy="87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Rejected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2B9C40-F016-E191-E5B7-FD58AC431F52}"/>
              </a:ext>
            </a:extLst>
          </p:cNvPr>
          <p:cNvSpPr/>
          <p:nvPr/>
        </p:nvSpPr>
        <p:spPr>
          <a:xfrm>
            <a:off x="8134185" y="357810"/>
            <a:ext cx="1796994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of Residence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BCF6AF-1B45-3E95-993A-49F9289DE2C1}"/>
              </a:ext>
            </a:extLst>
          </p:cNvPr>
          <p:cNvSpPr/>
          <p:nvPr/>
        </p:nvSpPr>
        <p:spPr>
          <a:xfrm>
            <a:off x="6607535" y="1749288"/>
            <a:ext cx="1677725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189F05-AE1F-258F-753A-A075FF74A7C8}"/>
              </a:ext>
            </a:extLst>
          </p:cNvPr>
          <p:cNvSpPr/>
          <p:nvPr/>
        </p:nvSpPr>
        <p:spPr>
          <a:xfrm>
            <a:off x="9764202" y="1685679"/>
            <a:ext cx="1741336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5DA9C5-DBA8-EB10-9674-E8ACCB2AFBD8}"/>
              </a:ext>
            </a:extLst>
          </p:cNvPr>
          <p:cNvSpPr/>
          <p:nvPr/>
        </p:nvSpPr>
        <p:spPr>
          <a:xfrm>
            <a:off x="8134186" y="3540320"/>
            <a:ext cx="1796994" cy="9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 Criteria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5B8434-0817-F626-8C33-7E8DFBF64016}"/>
              </a:ext>
            </a:extLst>
          </p:cNvPr>
          <p:cNvSpPr/>
          <p:nvPr/>
        </p:nvSpPr>
        <p:spPr>
          <a:xfrm>
            <a:off x="8086477" y="5235935"/>
            <a:ext cx="1677725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Owner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05B86-3861-EF61-2697-93FE69486A4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260821" y="747423"/>
            <a:ext cx="1476292" cy="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5EA56A-AA20-3EC8-E962-BCA2F718A50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585253" y="1184744"/>
            <a:ext cx="22528" cy="9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3A4839-BA1B-9E33-A72A-8D720B024F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433392" y="763326"/>
            <a:ext cx="2700793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9334D8-1671-EFDD-68B5-A3114364AA1D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032682" y="1200647"/>
            <a:ext cx="1602188" cy="48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7448F9-19A1-78AD-2EFE-1E7C51FAF4A2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446398" y="1200647"/>
            <a:ext cx="1586284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0323E9-2986-8D3B-9C62-56B40ECF5D2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446398" y="2592125"/>
            <a:ext cx="1586285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A651E6-2929-04D0-8D02-3B173E71D765}"/>
              </a:ext>
            </a:extLst>
          </p:cNvPr>
          <p:cNvCxnSpPr>
            <a:cxnSpLocks/>
          </p:cNvCxnSpPr>
          <p:nvPr/>
        </p:nvCxnSpPr>
        <p:spPr>
          <a:xfrm flipH="1">
            <a:off x="9016780" y="2528516"/>
            <a:ext cx="1602187" cy="101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5DB2B-C291-9486-C94D-F7671E76B030}"/>
              </a:ext>
            </a:extLst>
          </p:cNvPr>
          <p:cNvCxnSpPr>
            <a:cxnSpLocks/>
          </p:cNvCxnSpPr>
          <p:nvPr/>
        </p:nvCxnSpPr>
        <p:spPr>
          <a:xfrm flipH="1">
            <a:off x="9036660" y="4446769"/>
            <a:ext cx="1" cy="83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41EC3E92-E739-0066-F59C-9942DDCCB3DE}"/>
              </a:ext>
            </a:extLst>
          </p:cNvPr>
          <p:cNvSpPr/>
          <p:nvPr/>
        </p:nvSpPr>
        <p:spPr>
          <a:xfrm>
            <a:off x="159026" y="636104"/>
            <a:ext cx="304801" cy="2623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DA07F1-5661-C9C2-9A6A-B9C99ECD257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3827" y="747423"/>
            <a:ext cx="49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B8DC7193-64AD-3648-78FD-9ED16B63D6EA}"/>
              </a:ext>
            </a:extLst>
          </p:cNvPr>
          <p:cNvSpPr/>
          <p:nvPr/>
        </p:nvSpPr>
        <p:spPr>
          <a:xfrm>
            <a:off x="4455380" y="3999506"/>
            <a:ext cx="304801" cy="2623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573B4-57CD-7943-A742-8DAD26971AF9}"/>
              </a:ext>
            </a:extLst>
          </p:cNvPr>
          <p:cNvCxnSpPr>
            <a:cxnSpLocks/>
          </p:cNvCxnSpPr>
          <p:nvPr/>
        </p:nvCxnSpPr>
        <p:spPr>
          <a:xfrm>
            <a:off x="4585915" y="3063242"/>
            <a:ext cx="22528" cy="9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5E1613-32F3-E909-5132-29D8A4A7F897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4715544" y="4223472"/>
            <a:ext cx="3348405" cy="143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68C7B2F-2368-AD8E-BE13-149498BA27A5}"/>
              </a:ext>
            </a:extLst>
          </p:cNvPr>
          <p:cNvSpPr txBox="1"/>
          <p:nvPr/>
        </p:nvSpPr>
        <p:spPr>
          <a:xfrm>
            <a:off x="0" y="108932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26233-1C6C-03E7-2480-AA842802A0DF}"/>
              </a:ext>
            </a:extLst>
          </p:cNvPr>
          <p:cNvSpPr txBox="1"/>
          <p:nvPr/>
        </p:nvSpPr>
        <p:spPr>
          <a:xfrm>
            <a:off x="4174856" y="4323268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CE033F-E5C4-5F6B-2F5B-63F2BD67098B}"/>
              </a:ext>
            </a:extLst>
          </p:cNvPr>
          <p:cNvSpPr txBox="1"/>
          <p:nvPr/>
        </p:nvSpPr>
        <p:spPr>
          <a:xfrm>
            <a:off x="5603019" y="221181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2AECFE-A6DB-DD62-A36E-E2B788AEC8F7}"/>
              </a:ext>
            </a:extLst>
          </p:cNvPr>
          <p:cNvSpPr txBox="1"/>
          <p:nvPr/>
        </p:nvSpPr>
        <p:spPr>
          <a:xfrm>
            <a:off x="3737113" y="1290301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63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BFC-0C68-F7CC-7A27-271DA3CB3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68764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4D0E1C-0E3C-8AD6-3B77-D31CBBC2498A}"/>
              </a:ext>
            </a:extLst>
          </p:cNvPr>
          <p:cNvSpPr/>
          <p:nvPr/>
        </p:nvSpPr>
        <p:spPr>
          <a:xfrm>
            <a:off x="954157" y="326004"/>
            <a:ext cx="1306664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DCA2BF-9971-138E-338D-F513B39D7A4E}"/>
              </a:ext>
            </a:extLst>
          </p:cNvPr>
          <p:cNvSpPr/>
          <p:nvPr/>
        </p:nvSpPr>
        <p:spPr>
          <a:xfrm>
            <a:off x="3737113" y="341907"/>
            <a:ext cx="1696279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Authenticate User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96B62D-D5B3-982C-268D-C9C36DAADF46}"/>
              </a:ext>
            </a:extLst>
          </p:cNvPr>
          <p:cNvSpPr/>
          <p:nvPr/>
        </p:nvSpPr>
        <p:spPr>
          <a:xfrm>
            <a:off x="3737113" y="2154804"/>
            <a:ext cx="1741336" cy="87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Rejected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01723-7C1E-CC20-97C4-7E5E696F9748}"/>
              </a:ext>
            </a:extLst>
          </p:cNvPr>
          <p:cNvSpPr/>
          <p:nvPr/>
        </p:nvSpPr>
        <p:spPr>
          <a:xfrm>
            <a:off x="8134185" y="357810"/>
            <a:ext cx="1796994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of Residence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906A70-37B9-03EC-B861-EFE6E129BA73}"/>
              </a:ext>
            </a:extLst>
          </p:cNvPr>
          <p:cNvSpPr/>
          <p:nvPr/>
        </p:nvSpPr>
        <p:spPr>
          <a:xfrm>
            <a:off x="6607535" y="1749288"/>
            <a:ext cx="1677725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62778E-B76D-EABA-B08C-279DA20AF64E}"/>
              </a:ext>
            </a:extLst>
          </p:cNvPr>
          <p:cNvSpPr/>
          <p:nvPr/>
        </p:nvSpPr>
        <p:spPr>
          <a:xfrm>
            <a:off x="9764202" y="1685679"/>
            <a:ext cx="1741336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2EB667-83F0-FCB9-9554-3B56B5A74649}"/>
              </a:ext>
            </a:extLst>
          </p:cNvPr>
          <p:cNvSpPr/>
          <p:nvPr/>
        </p:nvSpPr>
        <p:spPr>
          <a:xfrm>
            <a:off x="8134186" y="3540320"/>
            <a:ext cx="1796994" cy="9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Info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F469ED-6685-B38A-A63E-7268C62E2B67}"/>
              </a:ext>
            </a:extLst>
          </p:cNvPr>
          <p:cNvSpPr/>
          <p:nvPr/>
        </p:nvSpPr>
        <p:spPr>
          <a:xfrm>
            <a:off x="8086477" y="5235935"/>
            <a:ext cx="1677725" cy="84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21E6DE-AC43-300F-9F58-6E6D8DBF89B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60821" y="747423"/>
            <a:ext cx="1476292" cy="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144A19-918C-9A40-5C5B-4334EDC13BC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85253" y="1184744"/>
            <a:ext cx="22528" cy="9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62B86-B61B-D49D-8EEB-BFA7BBB86DC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433392" y="763326"/>
            <a:ext cx="2700793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A76C27-E103-14D9-AB4B-2CE7FE2D23F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032682" y="1200647"/>
            <a:ext cx="1602188" cy="48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44EA5-6CBA-87B1-BA24-4D8A0A98826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446398" y="1200647"/>
            <a:ext cx="1586284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C5F77-F3D8-095B-FE9C-5107FDE394E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446398" y="2592125"/>
            <a:ext cx="1586285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F4222-D8F4-E9FC-6A31-C5A86658746D}"/>
              </a:ext>
            </a:extLst>
          </p:cNvPr>
          <p:cNvCxnSpPr>
            <a:cxnSpLocks/>
          </p:cNvCxnSpPr>
          <p:nvPr/>
        </p:nvCxnSpPr>
        <p:spPr>
          <a:xfrm flipH="1">
            <a:off x="9016780" y="2528516"/>
            <a:ext cx="1602187" cy="101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7F652D-012F-E9A7-A72D-0161A9A3DE9F}"/>
              </a:ext>
            </a:extLst>
          </p:cNvPr>
          <p:cNvCxnSpPr>
            <a:cxnSpLocks/>
          </p:cNvCxnSpPr>
          <p:nvPr/>
        </p:nvCxnSpPr>
        <p:spPr>
          <a:xfrm flipH="1">
            <a:off x="9036660" y="4446769"/>
            <a:ext cx="1" cy="83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94528946-C85B-0A96-E770-EA88E979B4DA}"/>
              </a:ext>
            </a:extLst>
          </p:cNvPr>
          <p:cNvSpPr/>
          <p:nvPr/>
        </p:nvSpPr>
        <p:spPr>
          <a:xfrm>
            <a:off x="159026" y="636104"/>
            <a:ext cx="304801" cy="2623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EE34B-3297-6AD3-9B92-D2BD8FF875D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63827" y="747423"/>
            <a:ext cx="49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F34292B1-39FC-7E33-AA36-53785220C13D}"/>
              </a:ext>
            </a:extLst>
          </p:cNvPr>
          <p:cNvSpPr/>
          <p:nvPr/>
        </p:nvSpPr>
        <p:spPr>
          <a:xfrm>
            <a:off x="4455380" y="3999506"/>
            <a:ext cx="304801" cy="2623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7F41E-E01A-F91A-42E2-F46C9BF3C4A2}"/>
              </a:ext>
            </a:extLst>
          </p:cNvPr>
          <p:cNvCxnSpPr>
            <a:cxnSpLocks/>
          </p:cNvCxnSpPr>
          <p:nvPr/>
        </p:nvCxnSpPr>
        <p:spPr>
          <a:xfrm>
            <a:off x="4585915" y="3063242"/>
            <a:ext cx="22528" cy="9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465D1D-5558-E8B6-D063-97724488D896}"/>
              </a:ext>
            </a:extLst>
          </p:cNvPr>
          <p:cNvCxnSpPr>
            <a:cxnSpLocks/>
            <a:endCxn id="29" idx="5"/>
          </p:cNvCxnSpPr>
          <p:nvPr/>
        </p:nvCxnSpPr>
        <p:spPr>
          <a:xfrm flipH="1" flipV="1">
            <a:off x="4715544" y="4223472"/>
            <a:ext cx="3348405" cy="143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BDBDE5-EDD7-813A-A19F-5605D99282E9}"/>
              </a:ext>
            </a:extLst>
          </p:cNvPr>
          <p:cNvSpPr txBox="1"/>
          <p:nvPr/>
        </p:nvSpPr>
        <p:spPr>
          <a:xfrm>
            <a:off x="0" y="108932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96A01-583B-E263-ADC0-D37C1B67C8DE}"/>
              </a:ext>
            </a:extLst>
          </p:cNvPr>
          <p:cNvSpPr txBox="1"/>
          <p:nvPr/>
        </p:nvSpPr>
        <p:spPr>
          <a:xfrm>
            <a:off x="4174856" y="4323268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4C4A2D-781E-2809-BEF8-196150CC734A}"/>
              </a:ext>
            </a:extLst>
          </p:cNvPr>
          <p:cNvSpPr txBox="1"/>
          <p:nvPr/>
        </p:nvSpPr>
        <p:spPr>
          <a:xfrm>
            <a:off x="5603019" y="221181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3CFCA-99FE-1E19-9962-CB8D86BF21C8}"/>
              </a:ext>
            </a:extLst>
          </p:cNvPr>
          <p:cNvSpPr txBox="1"/>
          <p:nvPr/>
        </p:nvSpPr>
        <p:spPr>
          <a:xfrm>
            <a:off x="3737113" y="1290301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7067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28227E2DE104D921F6B3EAC1D6D8B" ma:contentTypeVersion="5" ma:contentTypeDescription="Create a new document." ma:contentTypeScope="" ma:versionID="b790d912a7375ae74b1d312779ad0f4d">
  <xsd:schema xmlns:xsd="http://www.w3.org/2001/XMLSchema" xmlns:xs="http://www.w3.org/2001/XMLSchema" xmlns:p="http://schemas.microsoft.com/office/2006/metadata/properties" xmlns:ns3="9ef72c12-06ec-47fe-ac51-b33fc8a9aa77" xmlns:ns4="b210b11a-523a-497f-8b57-dabd6a0c35ff" targetNamespace="http://schemas.microsoft.com/office/2006/metadata/properties" ma:root="true" ma:fieldsID="97e23920ee5ec59f633fb18e6d5f4a2b" ns3:_="" ns4:_="">
    <xsd:import namespace="9ef72c12-06ec-47fe-ac51-b33fc8a9aa77"/>
    <xsd:import namespace="b210b11a-523a-497f-8b57-dabd6a0c35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2c12-06ec-47fe-ac51-b33fc8a9a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0b11a-523a-497f-8b57-dabd6a0c3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C1D4B8-5FC5-4E8F-A055-933CA4553AE1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210b11a-523a-497f-8b57-dabd6a0c35ff"/>
    <ds:schemaRef ds:uri="9ef72c12-06ec-47fe-ac51-b33fc8a9a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393787-E1EF-4105-87DC-3B5F27601E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25605-FAAA-4B84-B6DC-D422D772B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72c12-06ec-47fe-ac51-b33fc8a9aa77"/>
    <ds:schemaRef ds:uri="b210b11a-523a-497f-8b57-dabd6a0c3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UML DIAGRAM</vt:lpstr>
      <vt:lpstr>Student</vt:lpstr>
      <vt:lpstr>PowerPoint Presentation</vt:lpstr>
      <vt:lpstr>OWNER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</dc:title>
  <dc:creator>23304_SHUBHAM_22_23</dc:creator>
  <cp:lastModifiedBy>23304_SHUBHAM_22_23</cp:lastModifiedBy>
  <cp:revision>2</cp:revision>
  <dcterms:created xsi:type="dcterms:W3CDTF">2023-03-24T03:55:34Z</dcterms:created>
  <dcterms:modified xsi:type="dcterms:W3CDTF">2023-03-24T05:06:51Z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0x0101003D128227E2DE104D921F6B3EAC1D6D8B</vt:lpwstr>
  </property>
</Properties>
</file>