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5" r:id="rId19"/>
    <p:sldId id="286" r:id="rId20"/>
    <p:sldId id="287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B60A-5301-4C1F-8543-5B076083CC78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8EFD-6E0F-440A-8F22-EA1B4F3AD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Instruction Level Parallelism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(ILP)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 K. Roy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Asst. Professor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Siliguri Institute of Technology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SISD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34199" cy="3657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53340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     CU= Control Unit, PE= Processing Element, 		      M= Memory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SIMD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ingle-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nstruction stream,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ultiple-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ata streams)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instruction is executed on a different set of data by different processors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multiple processing units of the same type process on multiple-data streams. 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group is dedicated to array processing machines. 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Sometimes,  vector processors can also be seen as a part of this group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SIMD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7056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MISD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MISD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ultiple-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nstruction streams,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inge-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ata stream)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processor executes a different sequence of instructions.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case of MISD computers, multiple processing units operate on one single-data stream 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practice, this kind of organization has never been used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MISD</a:t>
            </a:r>
            <a:endParaRPr lang="en-US" sz="4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91399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MIMD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MIMD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ultiple-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nstruction streams,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ultiple-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ata streams)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processor has a separate program.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instruction stream is generated from each program.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instruction operates on different data.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last machine type builds the group for the traditional multi-processors. Several processing units operate on multiple-data streams.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MIMD</a:t>
            </a:r>
            <a:endParaRPr lang="en-US" sz="4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1" y="1752600"/>
            <a:ext cx="7315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ILP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parallelism (or more work per pipeline stage):fewer clocks/instruction [more instructions/cycle]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Launching multiple instructions per stage allows the instruction execution rate, CPI, to be less than 1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 the depth of the pipeline to increase the clock rate –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super-pipelining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ILP is a measure of the number of instructions that can be performed during a single clock cycle.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Parallel instructions are a set of instructions that do not depend on each other to be executed.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ILP Hierarchy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81600"/>
          </a:xfrm>
        </p:spPr>
        <p:txBody>
          <a:bodyPr/>
          <a:lstStyle/>
          <a:p>
            <a:pPr lvl="3"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level Parallelism </a:t>
            </a:r>
          </a:p>
          <a:p>
            <a:pPr lvl="4">
              <a:buClr>
                <a:schemeClr val="hlink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16 bit add on 8 bit processor</a:t>
            </a:r>
          </a:p>
          <a:p>
            <a:pPr lvl="4">
              <a:buClr>
                <a:schemeClr val="hlink"/>
              </a:buClr>
              <a:buSzPct val="80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Instruction level Parallelism </a:t>
            </a:r>
          </a:p>
          <a:p>
            <a:pPr lvl="3">
              <a:buClr>
                <a:schemeClr val="folHlink"/>
              </a:buCl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 level Parallelism </a:t>
            </a:r>
          </a:p>
          <a:p>
            <a:pPr lvl="4">
              <a:buClr>
                <a:schemeClr val="hlink"/>
              </a:buClr>
              <a:buSzPct val="8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&lt;=1000;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i+1)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x[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x[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+ y[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lvl="4">
              <a:buClr>
                <a:schemeClr val="hlink"/>
              </a:buClr>
              <a:buSzPct val="80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Thread level Parallelism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(SMT, multi-core computers)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Making Computers Think Parallel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code yourself, directly controlling each processor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the compiler convert your sequential code into parallel instructions.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Parallelism ?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Goal: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Speed up and quality up</a:t>
            </a:r>
          </a:p>
          <a:p>
            <a:pPr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Higher throughput  </a:t>
            </a:r>
          </a:p>
          <a:p>
            <a:pPr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Increasing performance &amp; efficiency</a:t>
            </a:r>
          </a:p>
          <a:p>
            <a:pPr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Pre-requisite: Pipelining</a:t>
            </a:r>
          </a:p>
          <a:p>
            <a:pPr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Implementations of ILP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Pipelining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-Super pipelining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Superscalar Architecture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Dependency checking on chip.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Multiple Processing Elements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ALU, Shift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VLIW (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ery 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ong 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nstruction </a:t>
            </a:r>
            <a:r>
              <a:rPr lang="en-US" sz="24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 Architecture)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hardware, Complex Compiler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 processor computers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Computer Architecture – Kai Hwang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Architecture &amp; Organization – John P. Hayes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System Architecture – M. Morris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Organization &amp; Architecture – T.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Organization &amp; Architecture – Xpress Learning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is it Possible ?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Using multiple processors to work toward a given goal,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each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processor running its own program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Using only a single processor to run a single program,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allowing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instructions from that program to execute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parallel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latter is called instruction-level parallelism, or ILP.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5400" cy="944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Performance Metrics/Scalability Issues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Parallel Processing System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Speedup: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Where,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T(1)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time to execute n tasks in k-stage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non-pipelined processor (serial execution time)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T(k)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time to execute n tasks in k-stage pipelined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processor (parallel execution time)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514600"/>
            <a:ext cx="20574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  Efficiency: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>
              <a:buNone/>
            </a:pP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no. of stages/processors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  Throughput (Utilization):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cycle time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1524000"/>
            <a:ext cx="2362200" cy="1066800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4267200"/>
            <a:ext cx="2514600" cy="990600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Exercise 1: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Considering a 4 stage pipeline –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time taken for 4 stages are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t1 = 40ns          t2 = 60ns           t3 = 90ns           t4 = 50ns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Latch delay = 10ns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Total no. of tasks (n) = 200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Find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Speed-up , Efficiency &amp; Throughput.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Flynn’s Classification Of Computer Architectures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1966, Michael Flynn proposed a classification for computer architectures based on the number of instruction streams and data streams (Flynn’s Taxonomy).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Flynn uses the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stream concept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describing a machine's structure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stream simply means a sequence of items (data or instructions). 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9154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Flynn’s Taxonomy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SISD: Single instruction single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Classical von Neumann architecture (Uniprocessor)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SIMD: Single instruction multiple data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Vector Processor, Array Processor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MISD: Multiple instructions single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Non existent, just listed for completeness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MIMD: Multiple instructions multiple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Most common and general parallel machine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– Shared Memory or Tightly-coupled system(Multiprocessor),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Loosely-coupled(Multicomputer)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SISD</a:t>
            </a:r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054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SISD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inge-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nstruction stream,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inge-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ata stream)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SISD corresponds to the traditional mono-processor ( von Neumann computer). A single data stream is being processed by one instruction stream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OR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single-processor computer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-processor) in which a single stream of instructions is generated from the program.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759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Instruction Level Parallelism (ILP)</vt:lpstr>
      <vt:lpstr>Why Parallelism ?</vt:lpstr>
      <vt:lpstr>How is it Possible ?</vt:lpstr>
      <vt:lpstr>Performance Metrics/Scalability Issues of a Parallel Processing System</vt:lpstr>
      <vt:lpstr>cntd…</vt:lpstr>
      <vt:lpstr>Slide 6</vt:lpstr>
      <vt:lpstr>Flynn’s Classification Of Computer Architectures</vt:lpstr>
      <vt:lpstr>cntd…</vt:lpstr>
      <vt:lpstr>SISD</vt:lpstr>
      <vt:lpstr>SISD</vt:lpstr>
      <vt:lpstr>SIMD</vt:lpstr>
      <vt:lpstr>SIMD</vt:lpstr>
      <vt:lpstr>MISD</vt:lpstr>
      <vt:lpstr>MISD</vt:lpstr>
      <vt:lpstr>MIMD</vt:lpstr>
      <vt:lpstr>MIMD</vt:lpstr>
      <vt:lpstr>ILP</vt:lpstr>
      <vt:lpstr>ILP Hierarchy </vt:lpstr>
      <vt:lpstr>Making Computers Think Parallel</vt:lpstr>
      <vt:lpstr>Implementations of ILP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Level Parallelism (ILP)</dc:title>
  <dc:creator>PRASANTA</dc:creator>
  <cp:lastModifiedBy>PRASANTA</cp:lastModifiedBy>
  <cp:revision>101</cp:revision>
  <dcterms:created xsi:type="dcterms:W3CDTF">2015-07-21T17:10:46Z</dcterms:created>
  <dcterms:modified xsi:type="dcterms:W3CDTF">2016-02-23T20:11:14Z</dcterms:modified>
</cp:coreProperties>
</file>