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7" r:id="rId41"/>
    <p:sldId id="29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596-B5F1-44B4-B4EC-76D9B021E86E}" type="datetimeFigureOut">
              <a:rPr lang="en-US" smtClean="0"/>
              <a:pPr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4B24-DA00-4B2E-8616-DECB10FD51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596-B5F1-44B4-B4EC-76D9B021E86E}" type="datetimeFigureOut">
              <a:rPr lang="en-US" smtClean="0"/>
              <a:pPr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4B24-DA00-4B2E-8616-DECB10FD51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596-B5F1-44B4-B4EC-76D9B021E86E}" type="datetimeFigureOut">
              <a:rPr lang="en-US" smtClean="0"/>
              <a:pPr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4B24-DA00-4B2E-8616-DECB10FD51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596-B5F1-44B4-B4EC-76D9B021E86E}" type="datetimeFigureOut">
              <a:rPr lang="en-US" smtClean="0"/>
              <a:pPr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4B24-DA00-4B2E-8616-DECB10FD51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596-B5F1-44B4-B4EC-76D9B021E86E}" type="datetimeFigureOut">
              <a:rPr lang="en-US" smtClean="0"/>
              <a:pPr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4B24-DA00-4B2E-8616-DECB10FD51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596-B5F1-44B4-B4EC-76D9B021E86E}" type="datetimeFigureOut">
              <a:rPr lang="en-US" smtClean="0"/>
              <a:pPr/>
              <a:t>11/7/2015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4B24-DA00-4B2E-8616-DECB10FD51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596-B5F1-44B4-B4EC-76D9B021E86E}" type="datetimeFigureOut">
              <a:rPr lang="en-US" smtClean="0"/>
              <a:pPr/>
              <a:t>11/7/2015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4B24-DA00-4B2E-8616-DECB10FD51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596-B5F1-44B4-B4EC-76D9B021E86E}" type="datetimeFigureOut">
              <a:rPr lang="en-US" smtClean="0"/>
              <a:pPr/>
              <a:t>11/7/2015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4B24-DA00-4B2E-8616-DECB10FD51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596-B5F1-44B4-B4EC-76D9B021E86E}" type="datetimeFigureOut">
              <a:rPr lang="en-US" smtClean="0"/>
              <a:pPr/>
              <a:t>11/7/2015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4B24-DA00-4B2E-8616-DECB10FD51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596-B5F1-44B4-B4EC-76D9B021E86E}" type="datetimeFigureOut">
              <a:rPr lang="en-US" smtClean="0"/>
              <a:pPr/>
              <a:t>11/7/2015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4B24-DA00-4B2E-8616-DECB10FD51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596-B5F1-44B4-B4EC-76D9B021E86E}" type="datetimeFigureOut">
              <a:rPr lang="en-US" smtClean="0"/>
              <a:pPr/>
              <a:t>11/7/2015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4B24-DA00-4B2E-8616-DECB10FD51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5B596-B5F1-44B4-B4EC-76D9B021E86E}" type="datetimeFigureOut">
              <a:rPr lang="en-US" smtClean="0"/>
              <a:pPr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94B24-DA00-4B2E-8616-DECB10FD51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MIMD Processors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 K. Roy</a:t>
            </a:r>
          </a:p>
          <a:p>
            <a:pPr>
              <a:spcBef>
                <a:spcPts val="0"/>
              </a:spcBef>
            </a:pP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Siliguri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Institute of Technology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Multi-Computer Systems(2)</a:t>
            </a:r>
            <a:endParaRPr lang="en-US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676400"/>
            <a:ext cx="5334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1905000"/>
            <a:ext cx="3352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processor and memory pairs are connected to a fast high speed interconnect.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 is also called message passing multicomputer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Implementation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much simpler than the memory shared multiprocessor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Accessing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memory word takes about 10-50 µsec.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Wide area distributed system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676400"/>
            <a:ext cx="5486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1828800"/>
            <a:ext cx="2971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system connects complete computer systems over a wide area network, such as Internet. It forms a distributed system. Since the accessing is rather slow the systems are loosely coupled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Accessing a memory word takes about 10'000-100'000 µsec.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Symmetric Multiprocessors (SMP)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set of similar processors of comparable capacity.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processors can perform the same functions (symmetric).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Processors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connected by a bus or other internal connection.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Processors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share the same memory.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-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single memory or a pool of memory modules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Memory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access time is (approximately) the same for each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processor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processors share access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I/O.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- Either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through the same channels or different channels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giving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paths to the same devices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Controlled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an integrated operating system: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- Providing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interaction between processors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- Interaction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job, task, file and data element levels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Symmetric Multiprocessors (SMP)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371600"/>
            <a:ext cx="3886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71600"/>
            <a:ext cx="4191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" y="5257800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Shared-memory multiprocessor.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system is invisible to the programmer. The message passing is done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under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cover. The implementation is not very easy, and there are some limits as well.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Accessing a memory word takes about 0.002-0.01 µsec.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SMP Advantages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486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performance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- 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similar work can be done in parallel (e.g.,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scientific computing).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Good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availability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- Since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 processors can perform the same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functions, failure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single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processor does not stop the system.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Support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incremental growth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- Users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enhance performance by adding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additional processors.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Scaling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- Vendors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offer range of products based 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different number of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processors.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Interconnection Network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332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Time-shared common bus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Multiport Memory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Crossbar Switch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Multi-stage Switching Network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Hypercube System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Time-shared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ommon Bus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43000"/>
            <a:ext cx="6934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810000"/>
            <a:ext cx="75438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09800" y="617220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Common bus is used for interconnection.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Multiport Memory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1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066800" y="60960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Separate buses between each memory module &amp; each processor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Crossbar Switch(1)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simplest circuit for connecting n CPUs to k memories is the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crossbar switch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Crossbar switches have long been used in telephone switches.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each intersection is 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cross-point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a switch that can be opened or closed.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crossbar is 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non-blocking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network</a:t>
            </a:r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Crossbar Switch(2)</a:t>
            </a:r>
            <a:endParaRPr 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25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set of general purpose processors is connected together.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contrast to SIMD processors, MIMD processors can execute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different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programs on different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processors =&gt;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Flexibility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MIMD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processors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works asynchronously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don’t have to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synchronize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each other.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90s, SIMD lost ground, since general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purpose microprocessors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now very cheap and powerful.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MIMD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machines could be built from commodity (off-the-shelf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microprocessors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relatively little effort.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MIMD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architectures can be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highly scalable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if an appropriate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memory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organization is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Multi-stage Switching Network(1)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696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71600" y="6019800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of 2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/p and 2 o/p interchange switch(2x2 crossbar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Multi-stage Switching Network(2)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848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Hypercube System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502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-dimensional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hypercube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 contains 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processors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(nodes).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processing node contains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a switch.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Mostly in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Multicomputer System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371600"/>
            <a:ext cx="3581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810000"/>
            <a:ext cx="38100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SMP based on Shared Bus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534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Shared Bus – Pros and Cons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5029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- Simplicity.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- Flexibility 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Easy to expand the system by attaching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more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processors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Performance limited by bus bandwidth.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- Each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processor should have local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cache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• To reduce number of bus accesses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•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lead to problems with cache coherence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Should be solved in hardware (to be discussed later).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Operating System Issues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SMP OS manages processor resources so that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perceives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single system.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should appear as a single-processor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multiprogramming system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both SMP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uniprocessor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multiple processes may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 active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at one time.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- OS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responsible for scheduling their execution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allocating resources.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user may construct applications that use multiple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processes without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regard to whether a single processor 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multiple processors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will be available.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supports reliability and fault tolerance.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- Graceful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degradation.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MIMD Design Issues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Design issues related to an MIMD machine are very complex,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since it involves both architecture and software issues.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most important issues include: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- Processor design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- Physical organization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- Interconnection structure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- Inter-processor communication protocols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- Memory hierarchy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- Cache organization and coherency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- Operating system design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- Parallel programming languages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- Application software techniques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Memory Access Issues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1020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Uniform memory access (UMA), as in SMP: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- All processors have access to all parts of memory.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- Access time to all regions of memory is the same.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- Access time for different processors is the same.</a:t>
            </a:r>
          </a:p>
          <a:p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Non-uniform memory access (NUMA)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- All processors have access to all parts of memory.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- Access time of processor differs depending on region of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memory.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- Different processors access different regions of memory at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different speeds.</a:t>
            </a:r>
            <a:endParaRPr lang="en-IN" sz="2400" dirty="0" smtClean="0"/>
          </a:p>
          <a:p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 Remote Access or NORMA systems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-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Distributed systems </a:t>
            </a: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24600" y="64886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Ref: 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Karsuk</a:t>
            </a:r>
            <a:endParaRPr lang="en-IN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Typical NUMA Organization(1)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38199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Typical NUMA Organization(2)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4581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SIMD 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MIMD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181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computers require less hardware than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MIMD computers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single control unit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However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SIMD processors are specially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designed,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tend to be expensive and have long design cycles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applications are naturally suited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SIMD processors.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Conceptually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MIMD computers cover SIMD need.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- Having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processors executing the same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program(single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program multiple data streams - SPMD).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- SPMD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avoids the complexity of general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concurrent programming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Typical NUMA Organization(3)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381999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NUMA-Pros and Cons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Effective performance at higher levels of parallelism than SMP.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However, performance can break down if too much access to remote memory. This can be avoided by: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- Designing better L1 and L2 caches to reduce memory access.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• Need also good temporal locality of software.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- If software has good spatial locality, data needed for an application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will reside on a small number of frequently used pages.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• They can be initially loaded into the local memory.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- Enhancing VM by including in OS a page migration mechanism to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move a VM page to a node that is frequently using it.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NUMA does not transparently look like a SMP.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- Software changes needed to move OS and applications from SMP to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NUMA.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- Page allocation, process allocation and load balancing are needed.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Loosely Coupled MIMD - Clusters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Cluster: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set of computers connected over a high-bandwidth local area network, and used as a parallel computer.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-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group of interconnected stand-alone computers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- Work together as a unified resource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- Give illusion of being one machine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- Each computer called a node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- A node can also be a multiprocessor itself, such as an SMP.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- Message passing for communication between nodes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- </a:t>
            </a: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NOW: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Network of Workstations, homogeneous cluster.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- </a:t>
            </a: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Grid: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Computers connected over a wide area network.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Cluster Benefits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18160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Absolute scalability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- Cluster with a very large number of nodes is possible.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Incremental scalability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- A user can start with a small system and expand it as needed, 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without having to go through a major upgrade.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High availability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- Fault tolerance by nature.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Superior price/performance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- Can be built with cheap commodity nodes.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Supercomputing-class commodity components are available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promise of supercomputing to the average PC User?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Cluster </a:t>
            </a:r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Configurations(1)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simplest classification of clusters is based on whether the nodes share access to disks.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Cluster with no shared disk.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- Interconnection is by high-speed link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- LAN may be shared with other non-cluster computers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- Dedicated interconnection facility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0"/>
            <a:ext cx="822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Cluster </a:t>
            </a:r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Configurations(2)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Shared-disk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cluster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- Still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connected by a message link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- Disk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subsystem directly linked to multiple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computers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- Disks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should be made fault-tolerant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avoid single point of failure in the system.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581400"/>
            <a:ext cx="8382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Parallelizing Computation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105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to make a single application executing in parallel on a cluster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I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Paralleling </a:t>
            </a:r>
            <a:r>
              <a:rPr lang="en-I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complier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- Determines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at compile time which parts can be executed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parallel.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Parallelized </a:t>
            </a:r>
            <a:r>
              <a:rPr lang="en-I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- Application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written from scratch to be parallel.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- Message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passing to move data between nodes.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- Hard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program.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- Best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end results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Parametric </a:t>
            </a:r>
            <a:r>
              <a:rPr lang="en-I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computing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- If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problem is repeated execution of algorithm on different sets of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data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e.g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simulation using different scenarios.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- Needs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effective tools to organize and run.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Cluster Computer Architecture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Cluster vs. SMP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41020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Both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provide multiprocessor support to high demand applications.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Both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available commercially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- SMP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longer time</a:t>
            </a:r>
          </a:p>
          <a:p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SMP</a:t>
            </a: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- Easier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manage and control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- Closer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single processor systems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     - Scheduling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the main difference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     - Less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physical space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     - Lower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power consumption</a:t>
            </a:r>
          </a:p>
          <a:p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Clustering</a:t>
            </a: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- Superior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incremental and absolute scalability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- Superior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availability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    - High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degree of redundancy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Cache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coherence(1)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60960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Single Processor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caching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4600"/>
            <a:ext cx="38195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29200" y="14478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 Cache </a:t>
            </a:r>
            <a:r>
              <a:rPr lang="en-US" sz="2400" b="1" dirty="0" smtClean="0">
                <a:solidFill>
                  <a:srgbClr val="FF0000"/>
                </a:solidFill>
              </a:rPr>
              <a:t>Coherence Policies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286000"/>
            <a:ext cx="3962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 rot="5400000">
            <a:off x="2781300" y="4000500"/>
            <a:ext cx="35814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MIMD Processor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Classification(1)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5181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Tightly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coupled system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generally represent systems which have some degree of sharable memory through which processors can exchange information with normal load / store operations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Ex. Multiprocessor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Loosely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coupled systems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generally represent systems in which each processor has its own private memory and processor to processor information exchange is done via some message passing mechanism like a network interconnect or an external shared channel (FC, IB, SCSI, etc.) bus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Ex. Multicomputer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Cache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coherence(2)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4343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971800"/>
            <a:ext cx="487680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21336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References: 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Advanced Computer Architecture –Kai Hwang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Advanced Computer Architecture –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Karsuk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Computer System Architecture 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Mano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MIMD Processor Classification(2)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2578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Centralized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Memory: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Shared memory located 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centralized location - consisting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usually of several interleaved modules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same distance from any processor.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-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Symmetric Multiprocessor (SMP)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- Uniform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Memory Access (UMA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Distributed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Memory: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Memory is distributed to each processor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-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improving scalability.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Message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Passing Architectures: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 processor can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directly access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another processor’s memory.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Hardware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Distributed Shared Memory (DSM):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Memory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distributed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but the address space is shared.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- Non-Uniform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Memory Access (NUMA)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DSM: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level of OS built on top of message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passing multiprocessor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give a shared memory view to the programmer.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MIMD with Shared Memory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33600" y="5486400"/>
            <a:ext cx="586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Tightly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coupled, not scalable.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Typically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Multi-processor.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MIMD with Distributed Memory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1" y="1524001"/>
            <a:ext cx="7391400" cy="3467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371600" y="5410200"/>
            <a:ext cx="6781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Loosely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coupled with message passing, scalable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Typically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Multi-computer.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Shared-Address-Space Platforms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(or all) of the memory is accessible to all processors.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Processors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interact by modifying data objects stored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shared-address-space.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667000"/>
            <a:ext cx="4953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3276600"/>
            <a:ext cx="320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UMA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(uniform memory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access) = the time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taken by a processor to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 any memory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word in the system is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identical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NUMA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otherwise.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Multi-Computer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Systems(1)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05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multi-computer system is a collection of computers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interconnected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a message-passing network.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- Clusters.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processor is an autonomous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computer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- With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its own local memory.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There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no a shared-address-space any longer.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- They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communicating with each other through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message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passing network.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 easily built with commodity microprocessors.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2006</Words>
  <Application>Microsoft Office PowerPoint</Application>
  <PresentationFormat>On-screen Show (4:3)</PresentationFormat>
  <Paragraphs>286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MIMD Processors</vt:lpstr>
      <vt:lpstr>Introduction</vt:lpstr>
      <vt:lpstr>SIMD vs MIMD</vt:lpstr>
      <vt:lpstr>MIMD Processor Classification(1)</vt:lpstr>
      <vt:lpstr>MIMD Processor Classification(2)</vt:lpstr>
      <vt:lpstr>MIMD with Shared Memory</vt:lpstr>
      <vt:lpstr>MIMD with Distributed Memory</vt:lpstr>
      <vt:lpstr>Shared-Address-Space Platforms</vt:lpstr>
      <vt:lpstr>Multi-Computer Systems(1)</vt:lpstr>
      <vt:lpstr>Multi-Computer Systems(2)</vt:lpstr>
      <vt:lpstr>Wide area distributed system</vt:lpstr>
      <vt:lpstr>Symmetric Multiprocessors (SMP)</vt:lpstr>
      <vt:lpstr>Symmetric Multiprocessors (SMP)</vt:lpstr>
      <vt:lpstr>SMP Advantages</vt:lpstr>
      <vt:lpstr>Interconnection Network</vt:lpstr>
      <vt:lpstr>Time-shared Common Bus</vt:lpstr>
      <vt:lpstr>Multiport Memory</vt:lpstr>
      <vt:lpstr>Crossbar Switch(1)</vt:lpstr>
      <vt:lpstr>Crossbar Switch(2)</vt:lpstr>
      <vt:lpstr>Multi-stage Switching Network(1)</vt:lpstr>
      <vt:lpstr>Multi-stage Switching Network(2)</vt:lpstr>
      <vt:lpstr>Hypercube System</vt:lpstr>
      <vt:lpstr>SMP based on Shared Bus</vt:lpstr>
      <vt:lpstr>Shared Bus – Pros and Cons</vt:lpstr>
      <vt:lpstr>Operating System Issues</vt:lpstr>
      <vt:lpstr>MIMD Design Issues</vt:lpstr>
      <vt:lpstr>Memory Access Issues</vt:lpstr>
      <vt:lpstr>A Typical NUMA Organization(1)</vt:lpstr>
      <vt:lpstr>A Typical NUMA Organization(2)</vt:lpstr>
      <vt:lpstr>A Typical NUMA Organization(3)</vt:lpstr>
      <vt:lpstr>NUMA-Pros and Cons</vt:lpstr>
      <vt:lpstr>Loosely Coupled MIMD - Clusters</vt:lpstr>
      <vt:lpstr>Cluster Benefits</vt:lpstr>
      <vt:lpstr>Cluster Configurations(1)</vt:lpstr>
      <vt:lpstr>Cluster Configurations(2)</vt:lpstr>
      <vt:lpstr>Parallelizing Computation</vt:lpstr>
      <vt:lpstr>Cluster Computer Architecture</vt:lpstr>
      <vt:lpstr>Cluster vs. SMP</vt:lpstr>
      <vt:lpstr>Cache coherence(1)</vt:lpstr>
      <vt:lpstr>Cache coherence(2)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MIMD Processors</dc:title>
  <dc:creator>PRASANTA</dc:creator>
  <cp:lastModifiedBy>Prasanta</cp:lastModifiedBy>
  <cp:revision>71</cp:revision>
  <dcterms:created xsi:type="dcterms:W3CDTF">2015-11-06T16:04:12Z</dcterms:created>
  <dcterms:modified xsi:type="dcterms:W3CDTF">2015-11-07T09:08:22Z</dcterms:modified>
</cp:coreProperties>
</file>