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163D-CC01-4C83-9991-00478DDE1AAC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FEB6-AFC7-46AE-A02A-D92451E03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Page Replacement Policy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 K. Roy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Asst. Professor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Siliguri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Institute of Technology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First In First Out (FIFO)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Treats page frames allocated to a process as a circular buffer: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buffer is full, the oldest page is replaced. Hence first-in, first-out: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frequently used page is often the oldest, so it will be repeatedly paged out by FIFO.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to implement: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requires only a pointer that circles through the page frames of the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First In First Out (FIFO)</a:t>
            </a:r>
            <a:endParaRPr lang="en-US" dirty="0"/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371600"/>
            <a:ext cx="8194675" cy="4772025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First In First Out (FIFO)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1533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Belady’s Anomaly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computer storage,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Belady's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anomaly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the name given to the phenomenon in which increasing the number of page frames results in an increase in the number of page faults for certain memory access patterns.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phenomenon is commonly experienced when using the First in First Out (FIFO) page replacement algorithm.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FIFO Illustrating Belady’s Anomaly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2362200"/>
            <a:ext cx="7848599" cy="4343400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990600" y="1371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algorithm suffers from Belady's anomaly. The fault rate might actually increase when the algorithm is given more memory.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Optimal Page Replacement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Optimal policy selects for replacement the page that will not be used for longest period of time.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lowest page fault rate for any page reference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stream.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Impossible to implement (need to know the future) but serves as a standard to compare with the other algorithms we shall study.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Optimal Page Replacement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57400"/>
            <a:ext cx="8229600" cy="3310117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Optimal Page Replacement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0375" y="1600200"/>
            <a:ext cx="76832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LRU Policy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Replaces the page that has not been referenced for the longest time: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the principle of locality, this should be the page least likely to be referenced in the near future.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LRU make guess based upon past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experience.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page which has not been used for longest period of time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page is associated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of its last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performs nearly as well as the optimal policy.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LRU Policy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Major Concern (1)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Capacity: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Limited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Fault: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page fault rate must not increase with an increase in the memory allocation in a program.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Demand Paging: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actually happens when a page fault occurs?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Locality of Reference: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replacement policy must not remove a page which may be referenced in the immediate future.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LRU Policy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5" y="2177256"/>
            <a:ext cx="79819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Case Study(1)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8651" y="1600200"/>
            <a:ext cx="75466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of random reference string is (9)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Case Study(2-a)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4801" y="1600200"/>
            <a:ext cx="76343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of random reference string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(12)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Case Study(2-b)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of random reference string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(12)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Case Study(3)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5900" y="1676400"/>
            <a:ext cx="7832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of random reference string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(15)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Case Study(4)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2774" y="1600200"/>
            <a:ext cx="78984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of random reference string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(16)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Case Study(5)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4881" y="1828800"/>
            <a:ext cx="76742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of random reference string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(20)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Case Study(6)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532" y="1600200"/>
            <a:ext cx="77909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of random reference string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(21)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Case Study(7)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623" y="1752600"/>
            <a:ext cx="769675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1143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of random reference string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(22)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PRASANTA\Desktop\imag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6781800" cy="372030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19200" y="5410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????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Major Concern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4800600"/>
          <a:ext cx="777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t₀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t₁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t₂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t₃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t₄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t₅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t₆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t₇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t₈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t₉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4419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Reference String</a:t>
            </a:r>
            <a:endParaRPr lang="en-US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556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 Time String</a:t>
            </a:r>
            <a:endParaRPr lang="en-US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8288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Reference String: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 of page numbers, arranged in chronological order in which the pages are referenced during execution.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Logical Timestamp: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Advanced only when the program is in running state.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Programming and Operating System: D M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Dhamdhere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Modern Operating System: Andrew S.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Tanenbaum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Organization &amp; Architecture: T. K.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Ghosh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https://www.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wikipedia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.org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292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Functions Involved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362200"/>
            <a:ext cx="8229600" cy="4678363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page is to be removed from the memory.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Page-out(Swap-out) operation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Page-in(Swap-in) operation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Handling Page Fault (1)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Handling Page Fault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4864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Check whether the reference page was valid or in invalid memory access.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reference was invalid, the process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terminated.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operating system will find a free frame (by taking one from the free frame list, for 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scheduling a disc operation to read the desired page into the newly allocated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internal table will modify and the page table to indicate that page is now in memory.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Restart the instruction that was interrupted by the illegal address trap. The process can now access the page as though it had always been in memory.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Page Replacement Algorithms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864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Find the location of the desired page on the backing store.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Find a free frame: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 there is a free frame uses it,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Otherwise use a page replacement algorithm to select a victim frame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Write the victim page to the backing store and change the page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frame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tables accordingly.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Read the desired page into the free frame changing the page and frame tables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Restart the user process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many different page replacement algorithms probably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operating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 has its own unique replacement scheme.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do we select particular replacement algorithms?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general, we want the one with the lowest page fault rate.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Graph of Page Faults vs. the Number of Frames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600200"/>
            <a:ext cx="7924800" cy="464820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Main Page Replacement Algorithms </a:t>
            </a:r>
            <a:endParaRPr 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057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First Out (FIFO)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(OPT)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Least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Recently Used (LRU)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858</Words>
  <Application>Microsoft Office PowerPoint</Application>
  <PresentationFormat>On-screen Show (4:3)</PresentationFormat>
  <Paragraphs>135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Page Replacement Policy</vt:lpstr>
      <vt:lpstr>Major Concern (1)</vt:lpstr>
      <vt:lpstr>Major Concern (2)</vt:lpstr>
      <vt:lpstr>Functions Involved</vt:lpstr>
      <vt:lpstr>Handling Page Fault (1)</vt:lpstr>
      <vt:lpstr>Handling Page Fault (2)</vt:lpstr>
      <vt:lpstr>Page Replacement Algorithms</vt:lpstr>
      <vt:lpstr>Graph of Page Faults vs. the Number of Frames</vt:lpstr>
      <vt:lpstr>Main Page Replacement Algorithms </vt:lpstr>
      <vt:lpstr>First In First Out (FIFO)</vt:lpstr>
      <vt:lpstr>First In First Out (FIFO)</vt:lpstr>
      <vt:lpstr>First In First Out (FIFO)</vt:lpstr>
      <vt:lpstr>Belady’s Anomaly</vt:lpstr>
      <vt:lpstr>FIFO Illustrating Belady’s Anomaly</vt:lpstr>
      <vt:lpstr>Optimal Page Replacement</vt:lpstr>
      <vt:lpstr>Optimal Page Replacement</vt:lpstr>
      <vt:lpstr>Optimal Page Replacement</vt:lpstr>
      <vt:lpstr>The LRU Policy</vt:lpstr>
      <vt:lpstr>The LRU Policy</vt:lpstr>
      <vt:lpstr>The LRU Policy</vt:lpstr>
      <vt:lpstr>Case Study(1)</vt:lpstr>
      <vt:lpstr>Case Study(2-a)</vt:lpstr>
      <vt:lpstr>Case Study(2-b)</vt:lpstr>
      <vt:lpstr>Case Study(3)</vt:lpstr>
      <vt:lpstr>Case Study(4)</vt:lpstr>
      <vt:lpstr>Case Study(5)</vt:lpstr>
      <vt:lpstr>Case Study(6)</vt:lpstr>
      <vt:lpstr>Case Study(7)</vt:lpstr>
      <vt:lpstr>Slide 29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Replacement Policy</dc:title>
  <dc:creator>PRASANTA</dc:creator>
  <cp:lastModifiedBy>PRASANTA</cp:lastModifiedBy>
  <cp:revision>45</cp:revision>
  <dcterms:created xsi:type="dcterms:W3CDTF">2016-08-28T08:43:14Z</dcterms:created>
  <dcterms:modified xsi:type="dcterms:W3CDTF">2016-08-28T10:47:00Z</dcterms:modified>
</cp:coreProperties>
</file>