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9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9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3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3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0C3C0-A44E-4D83-B41E-BB1431D848B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01C4-B6E8-4C67-8A14-C3CF461A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955" y="403122"/>
            <a:ext cx="105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TITTLE OF WEB PAGE		(Home Page)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501445" y="1248697"/>
            <a:ext cx="11248103" cy="62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Home		Article		Discussion		Jobs		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Profile view/login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922" y="2200316"/>
            <a:ext cx="270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Articles (Most Viewed)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5742" y="2633563"/>
            <a:ext cx="1917290" cy="246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4734" y="2731885"/>
            <a:ext cx="1789471" cy="855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Scrolling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232" y="3587292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 topic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4231" y="3956623"/>
            <a:ext cx="1759973" cy="106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3-4 lines of article description and see more option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11443" y="2608985"/>
            <a:ext cx="1917290" cy="246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70435" y="2707307"/>
            <a:ext cx="1789471" cy="855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Scrolling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9933" y="3562714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 topic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99932" y="3932045"/>
            <a:ext cx="1759973" cy="106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3-4 lines of article description and see more option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8126" y="2569648"/>
            <a:ext cx="1917290" cy="246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7118" y="2667970"/>
            <a:ext cx="1789471" cy="855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Scrolling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616" y="3523377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 topic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26615" y="3892708"/>
            <a:ext cx="1759973" cy="106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3-4 lines of article description and see more option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135" y="5956865"/>
            <a:ext cx="11749549" cy="77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6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5" y="403122"/>
            <a:ext cx="105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TITTLE OF WEB PAGE		(Article reading Page)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01445" y="1248697"/>
            <a:ext cx="11248103" cy="62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Home		Article		Discussion		Jobs		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Profile view/login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17" y="206333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 Topic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444" y="2463839"/>
            <a:ext cx="11248103" cy="709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Scrolling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443" y="3323143"/>
            <a:ext cx="11248103" cy="1002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Article Description with Author name and photo at last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135" y="5956865"/>
            <a:ext cx="11749549" cy="77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135" y="4483510"/>
            <a:ext cx="18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Article Suggestion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8426" y="4852842"/>
            <a:ext cx="10677832" cy="879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Article with same topic like(</a:t>
            </a:r>
            <a:r>
              <a:rPr lang="en-US" dirty="0" err="1" smtClean="0">
                <a:solidFill>
                  <a:schemeClr val="tx1"/>
                </a:solidFill>
              </a:rPr>
              <a:t>uipath</a:t>
            </a:r>
            <a:r>
              <a:rPr lang="en-US" dirty="0" smtClean="0">
                <a:solidFill>
                  <a:schemeClr val="tx1"/>
                </a:solidFill>
              </a:rPr>
              <a:t> studio, orchestrator, general)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9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955" y="403122"/>
            <a:ext cx="105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TITTLE OF WEB PAGE		(Login Page)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01445" y="1248697"/>
            <a:ext cx="11248103" cy="62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Home		Article		Discussion		Jobs		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Profile view/login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5677" y="2753032"/>
            <a:ext cx="1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0765" y="3367554"/>
            <a:ext cx="1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03870" y="2753032"/>
            <a:ext cx="3421626" cy="41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3870" y="3411177"/>
            <a:ext cx="3421626" cy="41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35794" y="4041058"/>
            <a:ext cx="169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Forgot Password?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503174" y="4405479"/>
            <a:ext cx="1622322" cy="41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3870" y="4405479"/>
            <a:ext cx="1622322" cy="41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Sign up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5" y="403122"/>
            <a:ext cx="105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TITTLE OF WEB PAGE		(Sign up Page)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7755" y="1415845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Your (Product Name) Account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96413" y="2094271"/>
            <a:ext cx="2251587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845" y="2104103"/>
            <a:ext cx="2251587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9291" y="2094271"/>
            <a:ext cx="5157019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6413" y="2719109"/>
            <a:ext cx="2251587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Phone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1716" y="5054763"/>
            <a:ext cx="4178710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6340" y="5054763"/>
            <a:ext cx="4707195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 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1843" y="2716999"/>
            <a:ext cx="2251587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8767" y="6094742"/>
            <a:ext cx="3669891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SIGN 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89291" y="2716999"/>
            <a:ext cx="2251587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08807" y="2703880"/>
            <a:ext cx="2637503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Organization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6413" y="3425403"/>
            <a:ext cx="2251587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Experience in Years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9291" y="3419970"/>
            <a:ext cx="5157019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Skills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01842" y="3419970"/>
            <a:ext cx="2251587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Experience in Months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413" y="4130058"/>
            <a:ext cx="3156155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Highest Education 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45076" y="4140127"/>
            <a:ext cx="2600636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38220" y="4143352"/>
            <a:ext cx="2578510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Passing year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50013" y="1035874"/>
            <a:ext cx="1297858" cy="1012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Profile Pic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97728" y="4140127"/>
            <a:ext cx="2094271" cy="45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Forum Badge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5" y="403122"/>
            <a:ext cx="105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TITTLE OF WEB PAGE		(Add New Article Page)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01445" y="1248697"/>
            <a:ext cx="11248103" cy="62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Home		Article		Discussion		Jobs		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Profile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9574" y="2546555"/>
            <a:ext cx="3696929" cy="41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Article Topic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587" y="2566220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 Topic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955" y="3205316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to upload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9574" y="3210854"/>
            <a:ext cx="3696929" cy="41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images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445" y="3893575"/>
            <a:ext cx="30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1444" y="4286865"/>
            <a:ext cx="11248103" cy="104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50891" y="5559522"/>
            <a:ext cx="3893574" cy="481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4258" y="256622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RPA Topic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44465" y="2566220"/>
            <a:ext cx="3942735" cy="769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Dropdown to select which RPA topic (like </a:t>
            </a:r>
            <a:r>
              <a:rPr lang="en-US" dirty="0" err="1" smtClean="0">
                <a:solidFill>
                  <a:schemeClr val="tx1"/>
                </a:solidFill>
              </a:rPr>
              <a:t>Uipath</a:t>
            </a:r>
            <a:r>
              <a:rPr lang="en-US" dirty="0" smtClean="0">
                <a:solidFill>
                  <a:schemeClr val="tx1"/>
                </a:solidFill>
              </a:rPr>
              <a:t> studio, orchestrator, AA)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7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5" y="403122"/>
            <a:ext cx="105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TITTLE OF WEB PAGE		(Articles Page)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01445" y="1248697"/>
            <a:ext cx="11248103" cy="62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Home		Article		Discussion		Jobs		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Profile view/login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5742" y="2633563"/>
            <a:ext cx="1917290" cy="246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4734" y="2731885"/>
            <a:ext cx="1789471" cy="855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Scrolling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4232" y="3587292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 topic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4231" y="3956623"/>
            <a:ext cx="1759973" cy="106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3-4 lines of article description and see more option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5366" y="2627159"/>
            <a:ext cx="1917290" cy="246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4358" y="2725481"/>
            <a:ext cx="1789471" cy="855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Scrolling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3856" y="3580888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 topic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3855" y="3950219"/>
            <a:ext cx="1759973" cy="106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3-4 lines of article description and see more option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5998" y="2627159"/>
            <a:ext cx="1917290" cy="246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54990" y="2725481"/>
            <a:ext cx="1789471" cy="855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Scrolling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4488" y="3580888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 topic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84487" y="3950219"/>
            <a:ext cx="1759973" cy="106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3-4 lines of article description and see more option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1445" y="2029970"/>
            <a:ext cx="3215148" cy="455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based on Topic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96630" y="2627159"/>
            <a:ext cx="1917290" cy="246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5622" y="2725481"/>
            <a:ext cx="1789471" cy="855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Scrolling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85120" y="3580888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 topic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785119" y="3950219"/>
            <a:ext cx="1759973" cy="106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3-4 lines of article description and see more option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4400" y="2032511"/>
            <a:ext cx="3215148" cy="455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 based on RPA Topic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100619" y="3362632"/>
            <a:ext cx="717755" cy="8160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297262" y="3765554"/>
            <a:ext cx="334299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4581" y="3179253"/>
            <a:ext cx="717755" cy="8160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6477" y="3580888"/>
            <a:ext cx="373626" cy="6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5135" y="5956865"/>
            <a:ext cx="11749549" cy="778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5" y="403122"/>
            <a:ext cx="105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TITTLE OF WEB PAGE		(Profile Page)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01445" y="1248697"/>
            <a:ext cx="11248103" cy="62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Home		Article		Discussion		Jobs		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Profile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445" y="2241755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4606" y="2202426"/>
            <a:ext cx="3195484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2116" y="2790215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74606" y="2797901"/>
            <a:ext cx="3195484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445" y="3557131"/>
            <a:ext cx="7855974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Need to add all info present in sign up page with edit option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2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5" y="403122"/>
            <a:ext cx="105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TITTLE OF WEB PAGE		(Change password Page)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799303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Password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0954" y="1759974"/>
            <a:ext cx="3195484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1213" y="2347763"/>
            <a:ext cx="21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0954" y="2355449"/>
            <a:ext cx="3195484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6917" y="303605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New  Password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0954" y="3043743"/>
            <a:ext cx="3195484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53264" y="3732037"/>
            <a:ext cx="3195484" cy="4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5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425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Doddamani Rakesh (Consultant)</dc:creator>
  <cp:lastModifiedBy>Doddamani Rakesh (Consultant)</cp:lastModifiedBy>
  <cp:revision>15</cp:revision>
  <dcterms:created xsi:type="dcterms:W3CDTF">2020-10-07T03:46:27Z</dcterms:created>
  <dcterms:modified xsi:type="dcterms:W3CDTF">2020-10-08T12:45:06Z</dcterms:modified>
</cp:coreProperties>
</file>