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8" r:id="rId6"/>
    <p:sldId id="267" r:id="rId7"/>
    <p:sldId id="265" r:id="rId8"/>
    <p:sldId id="266" r:id="rId9"/>
    <p:sldId id="261" r:id="rId10"/>
    <p:sldId id="264" r:id="rId11"/>
    <p:sldId id="262" r:id="rId12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ztR8+EtC1wuzDeeJ4UcqPQnTa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5074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28282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8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0F8FF">
                  <a:alpha val="94901"/>
                </a:srgbClr>
              </a:gs>
              <a:gs pos="50000">
                <a:srgbClr val="B9E9FD">
                  <a:alpha val="89803"/>
                </a:srgbClr>
              </a:gs>
              <a:gs pos="95000">
                <a:srgbClr val="56D6FF">
                  <a:alpha val="87843"/>
                </a:srgbClr>
              </a:gs>
              <a:gs pos="100000">
                <a:srgbClr val="00DBFF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29EBD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>
            <a:solidFill>
              <a:srgbClr val="278EA7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28282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0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97578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0F8FF">
                  <a:alpha val="94901"/>
                </a:srgbClr>
              </a:gs>
              <a:gs pos="50000">
                <a:srgbClr val="B9E9FD">
                  <a:alpha val="89803"/>
                </a:srgbClr>
              </a:gs>
              <a:gs pos="95000">
                <a:srgbClr val="56D6FF">
                  <a:alpha val="87843"/>
                </a:srgbClr>
              </a:gs>
              <a:gs pos="100000">
                <a:srgbClr val="00DBFF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29EBD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>
            <a:solidFill>
              <a:srgbClr val="278EA7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97578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sz="2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274300" rIns="91425" bIns="45700" anchor="t" anchorCtr="0">
            <a:norm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>
            <a:spLocks noGrp="1"/>
          </p:cNvSpPr>
          <p:nvPr>
            <p:ph type="pic" idx="2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2743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C5F1F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5FEFF">
              <a:alpha val="32941"/>
            </a:srgbClr>
          </a:solidFill>
          <a:ln w="9525" cap="rnd" cmpd="sng">
            <a:solidFill>
              <a:srgbClr val="AFD8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0" cap="rnd" cmpd="sng">
            <a:solidFill>
              <a:srgbClr val="E3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9DB5BB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7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6FDFF">
                  <a:alpha val="69803"/>
                </a:srgbClr>
              </a:gs>
              <a:gs pos="70000">
                <a:srgbClr val="F9FEFF">
                  <a:alpha val="54901"/>
                </a:srgbClr>
              </a:gs>
              <a:gs pos="100000">
                <a:srgbClr val="A0EAF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A1CBD3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485A5C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7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8B8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8B8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98B8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98B8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98B8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98B8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98B8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98B8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98B8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98B8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98B8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97578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990600" y="762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PES’s Modern College of Engineering, Shivajinagar, Pune-5.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Department of Electronics and Telecommunication</a:t>
            </a:r>
            <a:b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AY.: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2024-25, SEM-II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143000" y="10668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 fontScale="92500" lnSpcReduction="20000"/>
          </a:bodyPr>
          <a:lstStyle/>
          <a:p>
            <a:pPr marL="27432" lvl="0" indent="0" algn="ctr">
              <a:spcBef>
                <a:spcPts val="0"/>
              </a:spcBef>
              <a:buSzPts val="224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Think-Pair-Share Activity</a:t>
            </a:r>
          </a:p>
          <a:p>
            <a:pPr marL="27432" lvl="0" indent="0" algn="ctr">
              <a:spcBef>
                <a:spcPts val="0"/>
              </a:spcBef>
              <a:buSzPts val="2240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" lvl="0" indent="0" algn="ctr">
              <a:spcBef>
                <a:spcPts val="0"/>
              </a:spcBef>
              <a:buSzPts val="224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Network Administration: UTP </a:t>
            </a:r>
          </a:p>
          <a:p>
            <a:pPr marL="27432" lvl="0" indent="0" algn="ctr">
              <a:spcBef>
                <a:spcPts val="0"/>
              </a:spcBef>
              <a:buSzPts val="224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Cabling for PC to PC communication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" lvl="0" indent="0" algn="ctr">
              <a:spcBef>
                <a:spcPts val="0"/>
              </a:spcBef>
              <a:buSzPts val="224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Name of students: </a:t>
            </a:r>
          </a:p>
          <a:p>
            <a:pPr marL="27432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SHIVAM GARAD(34527)</a:t>
            </a:r>
          </a:p>
          <a:p>
            <a:pPr marL="27432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SHUBHAM GAVADE(34528)</a:t>
            </a:r>
          </a:p>
          <a:p>
            <a:pPr marL="27432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ANAYA GOKHALE(34529)</a:t>
            </a:r>
          </a:p>
          <a:p>
            <a:pPr marL="27432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NARESH GUNALE(34531)</a:t>
            </a:r>
          </a:p>
          <a:p>
            <a:pPr marL="27432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ARYA KADAM(34534)</a:t>
            </a:r>
          </a:p>
          <a:p>
            <a:pPr marL="27432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lang="en-US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7432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7432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Name of the Course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Incharge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Dr. M. A. Kango</a:t>
            </a:r>
            <a:endParaRPr sz="2400" dirty="0">
              <a:solidFill>
                <a:srgbClr val="7030A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7432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Google Shape;103;p1" descr="D:\D Drive\NBA 15-2-15\Modern 2017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4648" y="0"/>
            <a:ext cx="682752" cy="86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4750-F58F-8842-DB49-9FBEB361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1691C-0CCE-0451-057E-942C89B9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IEEE 802.3 Ethernet Standard Documentation.</a:t>
            </a:r>
          </a:p>
          <a:p>
            <a:r>
              <a:rPr lang="en-US" dirty="0"/>
              <a:t>• Networking books such as 'Computer Networks' by Andrew S. Tanenbaum.</a:t>
            </a:r>
          </a:p>
          <a:p>
            <a:r>
              <a:rPr lang="en-US" dirty="0"/>
              <a:t>• Online resources from Cisco, CompTIA, and IEEE.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52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887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ctrTitle"/>
          </p:nvPr>
        </p:nvSpPr>
        <p:spPr>
          <a:xfrm>
            <a:off x="1432560" y="0"/>
            <a:ext cx="740664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PES’s Modern College of Engineering, Shivajinagar, pune-5.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Department of Electronics and Telecommunication</a:t>
            </a:r>
            <a:endParaRPr sz="1800"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1"/>
          </p:nvPr>
        </p:nvSpPr>
        <p:spPr>
          <a:xfrm>
            <a:off x="1432560" y="914400"/>
            <a:ext cx="740664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Overview : </a:t>
            </a:r>
            <a:endParaRPr dirty="0"/>
          </a:p>
          <a:p>
            <a:pPr marL="484632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484632" lvl="0" indent="-457200">
              <a:buSzPts val="1920"/>
              <a:buFont typeface="Arial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Block Diagram </a:t>
            </a:r>
            <a:r>
              <a:rPr lang="en-US" sz="2400" dirty="0">
                <a:latin typeface="Times New Roman"/>
                <a:cs typeface="Times New Roman"/>
                <a:sym typeface="Times New Roman"/>
              </a:rPr>
              <a:t>/ protocol format/ frame format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4632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Explanation / Working etc.</a:t>
            </a:r>
          </a:p>
          <a:p>
            <a:pPr marL="484632" lvl="0" indent="-457200">
              <a:buSzPts val="1920"/>
              <a:buFont typeface="Arial"/>
              <a:buAutoNum type="arabicPeriod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Waveforms /figures (if any, optional)</a:t>
            </a:r>
            <a:endParaRPr lang="en-US" sz="2400" dirty="0"/>
          </a:p>
          <a:p>
            <a:pPr marL="484632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Advantages </a:t>
            </a:r>
          </a:p>
          <a:p>
            <a:pPr marL="484632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Limitations (if any, optional)</a:t>
            </a:r>
            <a:endParaRPr dirty="0"/>
          </a:p>
          <a:p>
            <a:pPr marL="484632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</a:p>
          <a:p>
            <a:pPr marL="484632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Arial"/>
              <a:buAutoNum type="arabicPeriod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References ( total 8-10 slides)</a:t>
            </a:r>
            <a:endParaRPr dirty="0"/>
          </a:p>
          <a:p>
            <a:pPr marL="484632" lvl="0" indent="-3352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4632" lvl="0" indent="-3352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4632" lvl="0" indent="-3352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endParaRPr dirty="0"/>
          </a:p>
        </p:txBody>
      </p:sp>
      <p:pic>
        <p:nvPicPr>
          <p:cNvPr id="111" name="Google Shape;111;p2" descr="D:\D Drive\NBA 15-2-15\Modern 2017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"/>
            <a:ext cx="609600" cy="765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• Unshielded Twisted Pair (UTP) cables are widely used in networking for data communication.</a:t>
            </a:r>
          </a:p>
          <a:p>
            <a:r>
              <a:rPr lang="en-US" dirty="0"/>
              <a:t>• Commonly used in Ethernet networks for PC-to-PC communication.</a:t>
            </a:r>
          </a:p>
          <a:p>
            <a:r>
              <a:rPr lang="en-US" dirty="0"/>
              <a:t>• Involves direct or crossover cabling depending on the communication requirement.</a:t>
            </a:r>
          </a:p>
          <a:p>
            <a:pPr marL="702057" indent="-457200">
              <a:buSzPts val="256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8227" y="1900084"/>
            <a:ext cx="7498080" cy="4800600"/>
          </a:xfrm>
        </p:spPr>
        <p:txBody>
          <a:bodyPr/>
          <a:lstStyle/>
          <a:p>
            <a:pPr marL="27432" lvl="0" indent="0" algn="ctr">
              <a:spcBef>
                <a:spcPts val="0"/>
              </a:spcBef>
              <a:buSzPts val="2240"/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B3959F-743F-B95C-C60F-860370C78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9" y="1661959"/>
            <a:ext cx="6096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75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25E9-D2FA-165F-E120-30A51EF9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B35FE-88E9-FE6C-3406-A327124DB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B23EAE-5A00-51D7-E20A-70B750CA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9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D60A-021B-8617-E01C-4039B5D9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4BE34-3FA5-9783-5D2F-F2F6896B2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6297" y="1251154"/>
            <a:ext cx="4237703" cy="523321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• UTP cables use RJ-45 connectors for network connections.</a:t>
            </a:r>
          </a:p>
          <a:p>
            <a:r>
              <a:rPr lang="en-US" dirty="0"/>
              <a:t>• Uses crossover cable for direct PC-to-PC communication.</a:t>
            </a:r>
          </a:p>
          <a:p>
            <a:r>
              <a:rPr lang="en-US" dirty="0"/>
              <a:t>• Uses straight-through cable for PC-to-Switch communication.</a:t>
            </a:r>
          </a:p>
          <a:p>
            <a:r>
              <a:rPr lang="en-US" dirty="0"/>
              <a:t>• Data is transmitted in differential pairs to reduce interference.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EB6BD3-6F7A-A8AA-E904-CABF49E8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9822"/>
            <a:ext cx="5124011" cy="384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1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439A-CD5B-1673-338B-0D18B438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C50A7-3F57-B685-0610-944A5A93A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Cost-effective and widely available.</a:t>
            </a:r>
          </a:p>
          <a:p>
            <a:r>
              <a:rPr lang="en-US" dirty="0"/>
              <a:t>• Easy to install and maintain.</a:t>
            </a:r>
          </a:p>
          <a:p>
            <a:r>
              <a:rPr lang="en-US" dirty="0"/>
              <a:t>• Supports high-speed data transfer.</a:t>
            </a:r>
          </a:p>
          <a:p>
            <a:r>
              <a:rPr lang="en-US" dirty="0"/>
              <a:t>• Compatible with standard Ethernet protocols.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9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BACC-3931-8D6D-6950-B7F77258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FB7C3-AC89-C028-BD21-19E7C2374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Susceptible to electromagnetic interference (EMI).</a:t>
            </a:r>
          </a:p>
          <a:p>
            <a:r>
              <a:rPr lang="en-US" dirty="0"/>
              <a:t>• Limited transmission distance (~100 meters without repeaters).</a:t>
            </a:r>
          </a:p>
          <a:p>
            <a:r>
              <a:rPr lang="en-US" dirty="0"/>
              <a:t>• Lower security compared to fiber optics.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2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Used in LAN (Local Area Networks) for office/home networks.</a:t>
            </a:r>
          </a:p>
          <a:p>
            <a:r>
              <a:rPr lang="en-US" dirty="0"/>
              <a:t>• Internet access via routers and modems.</a:t>
            </a:r>
          </a:p>
          <a:p>
            <a:r>
              <a:rPr lang="en-US" dirty="0"/>
              <a:t>• Industrial networking and IoT applications.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stic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340</Words>
  <Application>Microsoft Office PowerPoint</Application>
  <PresentationFormat>On-screen Show (4:3)</PresentationFormat>
  <Paragraphs>56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Noto Sans Symbols</vt:lpstr>
      <vt:lpstr>Times New Roman</vt:lpstr>
      <vt:lpstr>Verdana</vt:lpstr>
      <vt:lpstr>Solstice</vt:lpstr>
      <vt:lpstr>                   PES’s Modern College of Engineering, Shivajinagar, Pune-5.                             Department of Electronics and Telecommunication AY.: 2024-25, SEM-II</vt:lpstr>
      <vt:lpstr>                          PES’s Modern College of Engineering, Shivajinagar, pune-5.                                  Department of Electronics and Telecommunication</vt:lpstr>
      <vt:lpstr>Introduction</vt:lpstr>
      <vt:lpstr>Block Diagram</vt:lpstr>
      <vt:lpstr>PowerPoint Presentation</vt:lpstr>
      <vt:lpstr>Working</vt:lpstr>
      <vt:lpstr>Advantages</vt:lpstr>
      <vt:lpstr>Limitations</vt:lpstr>
      <vt:lpstr>Applications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PES’s Modern College of Engineering, Shivajinagar, Pune-5.                             Department of Electronics and Telecommunication 2019-20</dc:title>
  <dc:creator>Aparna.Laturkar</dc:creator>
  <cp:lastModifiedBy>Tanaya Gokhale</cp:lastModifiedBy>
  <cp:revision>10</cp:revision>
  <dcterms:created xsi:type="dcterms:W3CDTF">2006-08-16T00:00:00Z</dcterms:created>
  <dcterms:modified xsi:type="dcterms:W3CDTF">2025-04-02T13:32:18Z</dcterms:modified>
</cp:coreProperties>
</file>