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1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A3DED7-ADA0-DF7C-2B7D-477FE73DB020}" v="317" dt="2024-07-10T15:05:31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.gawande@365h-brs.de" userId="S::shubham.gawande@365h-brs.de::a82a0e29-e94f-497f-ac16-bac39bca0c56" providerId="AD" clId="Web-{2CFF5948-3FD5-3FD3-2C84-432CB0DD4180}"/>
    <pc:docChg chg="delSld modSld">
      <pc:chgData name="shubham.gawande@365h-brs.de" userId="S::shubham.gawande@365h-brs.de::a82a0e29-e94f-497f-ac16-bac39bca0c56" providerId="AD" clId="Web-{2CFF5948-3FD5-3FD3-2C84-432CB0DD4180}" dt="2024-07-04T16:48:19.385" v="218" actId="20577"/>
      <pc:docMkLst>
        <pc:docMk/>
      </pc:docMkLst>
      <pc:sldChg chg="modSp">
        <pc:chgData name="shubham.gawande@365h-brs.de" userId="S::shubham.gawande@365h-brs.de::a82a0e29-e94f-497f-ac16-bac39bca0c56" providerId="AD" clId="Web-{2CFF5948-3FD5-3FD3-2C84-432CB0DD4180}" dt="2024-07-04T16:30:39.849" v="19" actId="20577"/>
        <pc:sldMkLst>
          <pc:docMk/>
          <pc:sldMk cId="109857222" sldId="256"/>
        </pc:sldMkLst>
        <pc:spChg chg="mod">
          <ac:chgData name="shubham.gawande@365h-brs.de" userId="S::shubham.gawande@365h-brs.de::a82a0e29-e94f-497f-ac16-bac39bca0c56" providerId="AD" clId="Web-{2CFF5948-3FD5-3FD3-2C84-432CB0DD4180}" dt="2024-07-04T16:30:20.239" v="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ubham.gawande@365h-brs.de" userId="S::shubham.gawande@365h-brs.de::a82a0e29-e94f-497f-ac16-bac39bca0c56" providerId="AD" clId="Web-{2CFF5948-3FD5-3FD3-2C84-432CB0DD4180}" dt="2024-07-04T16:30:39.849" v="1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shubham.gawande@365h-brs.de" userId="S::shubham.gawande@365h-brs.de::a82a0e29-e94f-497f-ac16-bac39bca0c56" providerId="AD" clId="Web-{2CFF5948-3FD5-3FD3-2C84-432CB0DD4180}" dt="2024-07-04T16:33:33.448" v="32" actId="20577"/>
        <pc:sldMkLst>
          <pc:docMk/>
          <pc:sldMk cId="1638397488" sldId="257"/>
        </pc:sldMkLst>
        <pc:spChg chg="mod">
          <ac:chgData name="shubham.gawande@365h-brs.de" userId="S::shubham.gawande@365h-brs.de::a82a0e29-e94f-497f-ac16-bac39bca0c56" providerId="AD" clId="Web-{2CFF5948-3FD5-3FD3-2C84-432CB0DD4180}" dt="2024-07-04T16:33:33.448" v="32" actId="20577"/>
          <ac:spMkLst>
            <pc:docMk/>
            <pc:sldMk cId="1638397488" sldId="257"/>
            <ac:spMk id="3" creationId="{62D3C1A4-8537-1DF4-D8CC-B0631F005DD1}"/>
          </ac:spMkLst>
        </pc:spChg>
      </pc:sldChg>
      <pc:sldChg chg="modSp">
        <pc:chgData name="shubham.gawande@365h-brs.de" userId="S::shubham.gawande@365h-brs.de::a82a0e29-e94f-497f-ac16-bac39bca0c56" providerId="AD" clId="Web-{2CFF5948-3FD5-3FD3-2C84-432CB0DD4180}" dt="2024-07-04T16:35:10.826" v="50" actId="20577"/>
        <pc:sldMkLst>
          <pc:docMk/>
          <pc:sldMk cId="1423313045" sldId="258"/>
        </pc:sldMkLst>
        <pc:spChg chg="mod">
          <ac:chgData name="shubham.gawande@365h-brs.de" userId="S::shubham.gawande@365h-brs.de::a82a0e29-e94f-497f-ac16-bac39bca0c56" providerId="AD" clId="Web-{2CFF5948-3FD5-3FD3-2C84-432CB0DD4180}" dt="2024-07-04T16:33:46.308" v="40" actId="20577"/>
          <ac:spMkLst>
            <pc:docMk/>
            <pc:sldMk cId="1423313045" sldId="258"/>
            <ac:spMk id="2" creationId="{B6A91EB5-EA66-A98E-8C07-F3BAC29A7B75}"/>
          </ac:spMkLst>
        </pc:spChg>
        <pc:spChg chg="mod">
          <ac:chgData name="shubham.gawande@365h-brs.de" userId="S::shubham.gawande@365h-brs.de::a82a0e29-e94f-497f-ac16-bac39bca0c56" providerId="AD" clId="Web-{2CFF5948-3FD5-3FD3-2C84-432CB0DD4180}" dt="2024-07-04T16:35:10.826" v="50" actId="20577"/>
          <ac:spMkLst>
            <pc:docMk/>
            <pc:sldMk cId="1423313045" sldId="258"/>
            <ac:spMk id="3" creationId="{A4B74AE0-E0C2-61DC-F635-9F767E973C30}"/>
          </ac:spMkLst>
        </pc:spChg>
      </pc:sldChg>
      <pc:sldChg chg="modSp">
        <pc:chgData name="shubham.gawande@365h-brs.de" userId="S::shubham.gawande@365h-brs.de::a82a0e29-e94f-497f-ac16-bac39bca0c56" providerId="AD" clId="Web-{2CFF5948-3FD5-3FD3-2C84-432CB0DD4180}" dt="2024-07-04T16:41:09.964" v="77" actId="20577"/>
        <pc:sldMkLst>
          <pc:docMk/>
          <pc:sldMk cId="1875684527" sldId="259"/>
        </pc:sldMkLst>
        <pc:spChg chg="mod">
          <ac:chgData name="shubham.gawande@365h-brs.de" userId="S::shubham.gawande@365h-brs.de::a82a0e29-e94f-497f-ac16-bac39bca0c56" providerId="AD" clId="Web-{2CFF5948-3FD5-3FD3-2C84-432CB0DD4180}" dt="2024-07-04T16:41:09.964" v="77" actId="20577"/>
          <ac:spMkLst>
            <pc:docMk/>
            <pc:sldMk cId="1875684527" sldId="259"/>
            <ac:spMk id="2" creationId="{AE57193C-518E-7515-40D2-F04F3D164F49}"/>
          </ac:spMkLst>
        </pc:spChg>
        <pc:spChg chg="mod">
          <ac:chgData name="shubham.gawande@365h-brs.de" userId="S::shubham.gawande@365h-brs.de::a82a0e29-e94f-497f-ac16-bac39bca0c56" providerId="AD" clId="Web-{2CFF5948-3FD5-3FD3-2C84-432CB0DD4180}" dt="2024-07-04T16:41:01.870" v="70" actId="20577"/>
          <ac:spMkLst>
            <pc:docMk/>
            <pc:sldMk cId="1875684527" sldId="259"/>
            <ac:spMk id="3" creationId="{61FFA4DB-2D55-5861-7081-3E85A3EF6C24}"/>
          </ac:spMkLst>
        </pc:spChg>
      </pc:sldChg>
      <pc:sldChg chg="modSp">
        <pc:chgData name="shubham.gawande@365h-brs.de" userId="S::shubham.gawande@365h-brs.de::a82a0e29-e94f-497f-ac16-bac39bca0c56" providerId="AD" clId="Web-{2CFF5948-3FD5-3FD3-2C84-432CB0DD4180}" dt="2024-07-04T16:43:49.735" v="114" actId="20577"/>
        <pc:sldMkLst>
          <pc:docMk/>
          <pc:sldMk cId="2423473172" sldId="260"/>
        </pc:sldMkLst>
        <pc:spChg chg="mod">
          <ac:chgData name="shubham.gawande@365h-brs.de" userId="S::shubham.gawande@365h-brs.de::a82a0e29-e94f-497f-ac16-bac39bca0c56" providerId="AD" clId="Web-{2CFF5948-3FD5-3FD3-2C84-432CB0DD4180}" dt="2024-07-04T16:41:33.371" v="81" actId="20577"/>
          <ac:spMkLst>
            <pc:docMk/>
            <pc:sldMk cId="2423473172" sldId="260"/>
            <ac:spMk id="2" creationId="{62AE60C9-7045-64BC-32CA-620A5D5E6EAD}"/>
          </ac:spMkLst>
        </pc:spChg>
        <pc:spChg chg="mod">
          <ac:chgData name="shubham.gawande@365h-brs.de" userId="S::shubham.gawande@365h-brs.de::a82a0e29-e94f-497f-ac16-bac39bca0c56" providerId="AD" clId="Web-{2CFF5948-3FD5-3FD3-2C84-432CB0DD4180}" dt="2024-07-04T16:43:49.735" v="114" actId="20577"/>
          <ac:spMkLst>
            <pc:docMk/>
            <pc:sldMk cId="2423473172" sldId="260"/>
            <ac:spMk id="3" creationId="{396D1096-4260-605F-CB55-5F036BEF1E40}"/>
          </ac:spMkLst>
        </pc:spChg>
      </pc:sldChg>
      <pc:sldChg chg="modSp">
        <pc:chgData name="shubham.gawande@365h-brs.de" userId="S::shubham.gawande@365h-brs.de::a82a0e29-e94f-497f-ac16-bac39bca0c56" providerId="AD" clId="Web-{2CFF5948-3FD5-3FD3-2C84-432CB0DD4180}" dt="2024-07-04T16:48:19.385" v="218" actId="20577"/>
        <pc:sldMkLst>
          <pc:docMk/>
          <pc:sldMk cId="785861374" sldId="261"/>
        </pc:sldMkLst>
        <pc:spChg chg="mod">
          <ac:chgData name="shubham.gawande@365h-brs.de" userId="S::shubham.gawande@365h-brs.de::a82a0e29-e94f-497f-ac16-bac39bca0c56" providerId="AD" clId="Web-{2CFF5948-3FD5-3FD3-2C84-432CB0DD4180}" dt="2024-07-04T16:44:50.378" v="122" actId="20577"/>
          <ac:spMkLst>
            <pc:docMk/>
            <pc:sldMk cId="785861374" sldId="261"/>
            <ac:spMk id="2" creationId="{A14B8E67-91F3-EA67-53B9-5A11B4B697B5}"/>
          </ac:spMkLst>
        </pc:spChg>
        <pc:spChg chg="mod">
          <ac:chgData name="shubham.gawande@365h-brs.de" userId="S::shubham.gawande@365h-brs.de::a82a0e29-e94f-497f-ac16-bac39bca0c56" providerId="AD" clId="Web-{2CFF5948-3FD5-3FD3-2C84-432CB0DD4180}" dt="2024-07-04T16:48:19.385" v="218" actId="20577"/>
          <ac:spMkLst>
            <pc:docMk/>
            <pc:sldMk cId="785861374" sldId="261"/>
            <ac:spMk id="3" creationId="{6F1BDA06-064C-47E0-83D9-CB536FC7C26F}"/>
          </ac:spMkLst>
        </pc:spChg>
      </pc:sldChg>
      <pc:sldChg chg="del">
        <pc:chgData name="shubham.gawande@365h-brs.de" userId="S::shubham.gawande@365h-brs.de::a82a0e29-e94f-497f-ac16-bac39bca0c56" providerId="AD" clId="Web-{2CFF5948-3FD5-3FD3-2C84-432CB0DD4180}" dt="2024-07-04T16:44:33.080" v="117"/>
        <pc:sldMkLst>
          <pc:docMk/>
          <pc:sldMk cId="2929657538" sldId="263"/>
        </pc:sldMkLst>
      </pc:sldChg>
      <pc:sldChg chg="del">
        <pc:chgData name="shubham.gawande@365h-brs.de" userId="S::shubham.gawande@365h-brs.de::a82a0e29-e94f-497f-ac16-bac39bca0c56" providerId="AD" clId="Web-{2CFF5948-3FD5-3FD3-2C84-432CB0DD4180}" dt="2024-07-04T16:44:31.518" v="116"/>
        <pc:sldMkLst>
          <pc:docMk/>
          <pc:sldMk cId="461993526" sldId="264"/>
        </pc:sldMkLst>
      </pc:sldChg>
      <pc:sldChg chg="del">
        <pc:chgData name="shubham.gawande@365h-brs.de" userId="S::shubham.gawande@365h-brs.de::a82a0e29-e94f-497f-ac16-bac39bca0c56" providerId="AD" clId="Web-{2CFF5948-3FD5-3FD3-2C84-432CB0DD4180}" dt="2024-07-04T16:44:30.018" v="115"/>
        <pc:sldMkLst>
          <pc:docMk/>
          <pc:sldMk cId="2162689103" sldId="265"/>
        </pc:sldMkLst>
      </pc:sldChg>
    </pc:docChg>
  </pc:docChgLst>
  <pc:docChgLst>
    <pc:chgData name="shubham.gawande@365h-brs.de" userId="S::shubham.gawande@365h-brs.de::a82a0e29-e94f-497f-ac16-bac39bca0c56" providerId="AD" clId="Web-{F1A3DED7-ADA0-DF7C-2B7D-477FE73DB020}"/>
    <pc:docChg chg="addSld delSld modSld">
      <pc:chgData name="shubham.gawande@365h-brs.de" userId="S::shubham.gawande@365h-brs.de::a82a0e29-e94f-497f-ac16-bac39bca0c56" providerId="AD" clId="Web-{F1A3DED7-ADA0-DF7C-2B7D-477FE73DB020}" dt="2024-07-10T15:05:31.488" v="324"/>
      <pc:docMkLst>
        <pc:docMk/>
      </pc:docMkLst>
      <pc:sldChg chg="modSp">
        <pc:chgData name="shubham.gawande@365h-brs.de" userId="S::shubham.gawande@365h-brs.de::a82a0e29-e94f-497f-ac16-bac39bca0c56" providerId="AD" clId="Web-{F1A3DED7-ADA0-DF7C-2B7D-477FE73DB020}" dt="2024-07-10T14:23:42.773" v="52" actId="20577"/>
        <pc:sldMkLst>
          <pc:docMk/>
          <pc:sldMk cId="1638397488" sldId="257"/>
        </pc:sldMkLst>
        <pc:spChg chg="mod">
          <ac:chgData name="shubham.gawande@365h-brs.de" userId="S::shubham.gawande@365h-brs.de::a82a0e29-e94f-497f-ac16-bac39bca0c56" providerId="AD" clId="Web-{F1A3DED7-ADA0-DF7C-2B7D-477FE73DB020}" dt="2024-07-10T14:23:42.773" v="52" actId="20577"/>
          <ac:spMkLst>
            <pc:docMk/>
            <pc:sldMk cId="1638397488" sldId="257"/>
            <ac:spMk id="3" creationId="{62D3C1A4-8537-1DF4-D8CC-B0631F005DD1}"/>
          </ac:spMkLst>
        </pc:spChg>
      </pc:sldChg>
      <pc:sldChg chg="modSp">
        <pc:chgData name="shubham.gawande@365h-brs.de" userId="S::shubham.gawande@365h-brs.de::a82a0e29-e94f-497f-ac16-bac39bca0c56" providerId="AD" clId="Web-{F1A3DED7-ADA0-DF7C-2B7D-477FE73DB020}" dt="2024-07-10T14:33:44.435" v="316" actId="20577"/>
        <pc:sldMkLst>
          <pc:docMk/>
          <pc:sldMk cId="1423313045" sldId="258"/>
        </pc:sldMkLst>
        <pc:spChg chg="mod">
          <ac:chgData name="shubham.gawande@365h-brs.de" userId="S::shubham.gawande@365h-brs.de::a82a0e29-e94f-497f-ac16-bac39bca0c56" providerId="AD" clId="Web-{F1A3DED7-ADA0-DF7C-2B7D-477FE73DB020}" dt="2024-07-10T14:24:11.024" v="56" actId="20577"/>
          <ac:spMkLst>
            <pc:docMk/>
            <pc:sldMk cId="1423313045" sldId="258"/>
            <ac:spMk id="2" creationId="{B6A91EB5-EA66-A98E-8C07-F3BAC29A7B75}"/>
          </ac:spMkLst>
        </pc:spChg>
        <pc:spChg chg="mod">
          <ac:chgData name="shubham.gawande@365h-brs.de" userId="S::shubham.gawande@365h-brs.de::a82a0e29-e94f-497f-ac16-bac39bca0c56" providerId="AD" clId="Web-{F1A3DED7-ADA0-DF7C-2B7D-477FE73DB020}" dt="2024-07-10T14:33:44.435" v="316" actId="20577"/>
          <ac:spMkLst>
            <pc:docMk/>
            <pc:sldMk cId="1423313045" sldId="258"/>
            <ac:spMk id="3" creationId="{A4B74AE0-E0C2-61DC-F635-9F767E973C30}"/>
          </ac:spMkLst>
        </pc:spChg>
      </pc:sldChg>
      <pc:sldChg chg="addSp delSp modSp">
        <pc:chgData name="shubham.gawande@365h-brs.de" userId="S::shubham.gawande@365h-brs.de::a82a0e29-e94f-497f-ac16-bac39bca0c56" providerId="AD" clId="Web-{F1A3DED7-ADA0-DF7C-2B7D-477FE73DB020}" dt="2024-07-10T14:32:16.291" v="240" actId="20577"/>
        <pc:sldMkLst>
          <pc:docMk/>
          <pc:sldMk cId="1875684527" sldId="259"/>
        </pc:sldMkLst>
        <pc:spChg chg="mod">
          <ac:chgData name="shubham.gawande@365h-brs.de" userId="S::shubham.gawande@365h-brs.de::a82a0e29-e94f-497f-ac16-bac39bca0c56" providerId="AD" clId="Web-{F1A3DED7-ADA0-DF7C-2B7D-477FE73DB020}" dt="2024-07-10T14:32:16.291" v="240" actId="20577"/>
          <ac:spMkLst>
            <pc:docMk/>
            <pc:sldMk cId="1875684527" sldId="259"/>
            <ac:spMk id="3" creationId="{61FFA4DB-2D55-5861-7081-3E85A3EF6C24}"/>
          </ac:spMkLst>
        </pc:spChg>
        <pc:picChg chg="add del mod">
          <ac:chgData name="shubham.gawande@365h-brs.de" userId="S::shubham.gawande@365h-brs.de::a82a0e29-e94f-497f-ac16-bac39bca0c56" providerId="AD" clId="Web-{F1A3DED7-ADA0-DF7C-2B7D-477FE73DB020}" dt="2024-07-10T14:30:01.662" v="159"/>
          <ac:picMkLst>
            <pc:docMk/>
            <pc:sldMk cId="1875684527" sldId="259"/>
            <ac:picMk id="4" creationId="{7C1AF8E1-78BD-F419-FEBB-8EBD7292F289}"/>
          </ac:picMkLst>
        </pc:picChg>
        <pc:picChg chg="add mod">
          <ac:chgData name="shubham.gawande@365h-brs.de" userId="S::shubham.gawande@365h-brs.de::a82a0e29-e94f-497f-ac16-bac39bca0c56" providerId="AD" clId="Web-{F1A3DED7-ADA0-DF7C-2B7D-477FE73DB020}" dt="2024-07-10T14:30:23.881" v="164" actId="1076"/>
          <ac:picMkLst>
            <pc:docMk/>
            <pc:sldMk cId="1875684527" sldId="259"/>
            <ac:picMk id="5" creationId="{9A15AAA0-BBE0-9506-2060-E9E48CA675D0}"/>
          </ac:picMkLst>
        </pc:picChg>
      </pc:sldChg>
      <pc:sldChg chg="modSp">
        <pc:chgData name="shubham.gawande@365h-brs.de" userId="S::shubham.gawande@365h-brs.de::a82a0e29-e94f-497f-ac16-bac39bca0c56" providerId="AD" clId="Web-{F1A3DED7-ADA0-DF7C-2B7D-477FE73DB020}" dt="2024-07-10T14:39:23.088" v="322" actId="14100"/>
        <pc:sldMkLst>
          <pc:docMk/>
          <pc:sldMk cId="2423473172" sldId="260"/>
        </pc:sldMkLst>
        <pc:spChg chg="mod">
          <ac:chgData name="shubham.gawande@365h-brs.de" userId="S::shubham.gawande@365h-brs.de::a82a0e29-e94f-497f-ac16-bac39bca0c56" providerId="AD" clId="Web-{F1A3DED7-ADA0-DF7C-2B7D-477FE73DB020}" dt="2024-07-10T14:39:23.088" v="322" actId="14100"/>
          <ac:spMkLst>
            <pc:docMk/>
            <pc:sldMk cId="2423473172" sldId="260"/>
            <ac:spMk id="3" creationId="{396D1096-4260-605F-CB55-5F036BEF1E40}"/>
          </ac:spMkLst>
        </pc:spChg>
      </pc:sldChg>
      <pc:sldChg chg="del">
        <pc:chgData name="shubham.gawande@365h-brs.de" userId="S::shubham.gawande@365h-brs.de::a82a0e29-e94f-497f-ac16-bac39bca0c56" providerId="AD" clId="Web-{F1A3DED7-ADA0-DF7C-2B7D-477FE73DB020}" dt="2024-07-10T14:35:05.313" v="317"/>
        <pc:sldMkLst>
          <pc:docMk/>
          <pc:sldMk cId="1968114769" sldId="262"/>
        </pc:sldMkLst>
      </pc:sldChg>
      <pc:sldChg chg="modSp new">
        <pc:chgData name="shubham.gawande@365h-brs.de" userId="S::shubham.gawande@365h-brs.de::a82a0e29-e94f-497f-ac16-bac39bca0c56" providerId="AD" clId="Web-{F1A3DED7-ADA0-DF7C-2B7D-477FE73DB020}" dt="2024-07-10T14:28:12.251" v="107" actId="20577"/>
        <pc:sldMkLst>
          <pc:docMk/>
          <pc:sldMk cId="1687963289" sldId="268"/>
        </pc:sldMkLst>
        <pc:spChg chg="mod">
          <ac:chgData name="shubham.gawande@365h-brs.de" userId="S::shubham.gawande@365h-brs.de::a82a0e29-e94f-497f-ac16-bac39bca0c56" providerId="AD" clId="Web-{F1A3DED7-ADA0-DF7C-2B7D-477FE73DB020}" dt="2024-07-10T14:24:56.963" v="80" actId="20577"/>
          <ac:spMkLst>
            <pc:docMk/>
            <pc:sldMk cId="1687963289" sldId="268"/>
            <ac:spMk id="2" creationId="{F6FCBC4D-59B2-4536-85B4-84B5BD8E401C}"/>
          </ac:spMkLst>
        </pc:spChg>
        <pc:spChg chg="mod">
          <ac:chgData name="shubham.gawande@365h-brs.de" userId="S::shubham.gawande@365h-brs.de::a82a0e29-e94f-497f-ac16-bac39bca0c56" providerId="AD" clId="Web-{F1A3DED7-ADA0-DF7C-2B7D-477FE73DB020}" dt="2024-07-10T14:28:12.251" v="107" actId="20577"/>
          <ac:spMkLst>
            <pc:docMk/>
            <pc:sldMk cId="1687963289" sldId="268"/>
            <ac:spMk id="3" creationId="{22B944A5-C8BD-A348-1E16-555A9E2BD0D3}"/>
          </ac:spMkLst>
        </pc:spChg>
      </pc:sldChg>
      <pc:sldChg chg="modSp new">
        <pc:chgData name="shubham.gawande@365h-brs.de" userId="S::shubham.gawande@365h-brs.de::a82a0e29-e94f-497f-ac16-bac39bca0c56" providerId="AD" clId="Web-{F1A3DED7-ADA0-DF7C-2B7D-477FE73DB020}" dt="2024-07-10T14:28:57.753" v="153" actId="20577"/>
        <pc:sldMkLst>
          <pc:docMk/>
          <pc:sldMk cId="3897023737" sldId="269"/>
        </pc:sldMkLst>
        <pc:spChg chg="mod">
          <ac:chgData name="shubham.gawande@365h-brs.de" userId="S::shubham.gawande@365h-brs.de::a82a0e29-e94f-497f-ac16-bac39bca0c56" providerId="AD" clId="Web-{F1A3DED7-ADA0-DF7C-2B7D-477FE73DB020}" dt="2024-07-10T14:28:33.830" v="151" actId="20577"/>
          <ac:spMkLst>
            <pc:docMk/>
            <pc:sldMk cId="3897023737" sldId="269"/>
            <ac:spMk id="2" creationId="{FB2D7AAC-72DA-E026-6334-7DCC6EDF2D1E}"/>
          </ac:spMkLst>
        </pc:spChg>
        <pc:spChg chg="mod">
          <ac:chgData name="shubham.gawande@365h-brs.de" userId="S::shubham.gawande@365h-brs.de::a82a0e29-e94f-497f-ac16-bac39bca0c56" providerId="AD" clId="Web-{F1A3DED7-ADA0-DF7C-2B7D-477FE73DB020}" dt="2024-07-10T14:28:57.753" v="153" actId="20577"/>
          <ac:spMkLst>
            <pc:docMk/>
            <pc:sldMk cId="3897023737" sldId="269"/>
            <ac:spMk id="3" creationId="{4C422381-A217-05E3-1F38-6F8DDF35B023}"/>
          </ac:spMkLst>
        </pc:spChg>
      </pc:sldChg>
      <pc:sldChg chg="new del">
        <pc:chgData name="shubham.gawande@365h-brs.de" userId="S::shubham.gawande@365h-brs.de::a82a0e29-e94f-497f-ac16-bac39bca0c56" providerId="AD" clId="Web-{F1A3DED7-ADA0-DF7C-2B7D-477FE73DB020}" dt="2024-07-10T15:05:31.488" v="324"/>
        <pc:sldMkLst>
          <pc:docMk/>
          <pc:sldMk cId="1555229730" sldId="270"/>
        </pc:sldMkLst>
      </pc:sldChg>
    </pc:docChg>
  </pc:docChgLst>
  <pc:docChgLst>
    <pc:chgData name="shubham.gawande@365h-brs.de" userId="S::shubham.gawande@365h-brs.de::a82a0e29-e94f-497f-ac16-bac39bca0c56" providerId="AD" clId="Web-{A946387A-09E4-6839-0B83-B52A455FADB2}"/>
    <pc:docChg chg="modSld addMainMaster delMainMaster">
      <pc:chgData name="shubham.gawande@365h-brs.de" userId="S::shubham.gawande@365h-brs.de::a82a0e29-e94f-497f-ac16-bac39bca0c56" providerId="AD" clId="Web-{A946387A-09E4-6839-0B83-B52A455FADB2}" dt="2024-05-30T09:12:00.903" v="21" actId="20577"/>
      <pc:docMkLst>
        <pc:docMk/>
      </pc:docMkLst>
      <pc:sldChg chg="addSp delSp modSp mod setBg modClrScheme chgLayout">
        <pc:chgData name="shubham.gawande@365h-brs.de" userId="S::shubham.gawande@365h-brs.de::a82a0e29-e94f-497f-ac16-bac39bca0c56" providerId="AD" clId="Web-{A946387A-09E4-6839-0B83-B52A455FADB2}" dt="2024-05-30T09:12:00.903" v="21" actId="20577"/>
        <pc:sldMkLst>
          <pc:docMk/>
          <pc:sldMk cId="109857222" sldId="256"/>
        </pc:sldMkLst>
        <pc:spChg chg="mod">
          <ac:chgData name="shubham.gawande@365h-brs.de" userId="S::shubham.gawande@365h-brs.de::a82a0e29-e94f-497f-ac16-bac39bca0c56" providerId="AD" clId="Web-{A946387A-09E4-6839-0B83-B52A455FADB2}" dt="2024-05-30T09:11:43.090" v="1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ubham.gawande@365h-brs.de" userId="S::shubham.gawande@365h-brs.de::a82a0e29-e94f-497f-ac16-bac39bca0c56" providerId="AD" clId="Web-{A946387A-09E4-6839-0B83-B52A455FADB2}" dt="2024-05-30T09:12:00.903" v="21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hubham.gawande@365h-brs.de" userId="S::shubham.gawande@365h-brs.de::a82a0e29-e94f-497f-ac16-bac39bca0c56" providerId="AD" clId="Web-{A946387A-09E4-6839-0B83-B52A455FADB2}" dt="2024-05-30T09:09:54.165" v="1"/>
          <ac:spMkLst>
            <pc:docMk/>
            <pc:sldMk cId="109857222" sldId="256"/>
            <ac:spMk id="9" creationId="{55B419A7-F817-4767-8CCB-FB0E189C4ACD}"/>
          </ac:spMkLst>
        </pc:spChg>
        <pc:spChg chg="add del">
          <ac:chgData name="shubham.gawande@365h-brs.de" userId="S::shubham.gawande@365h-brs.de::a82a0e29-e94f-497f-ac16-bac39bca0c56" providerId="AD" clId="Web-{A946387A-09E4-6839-0B83-B52A455FADB2}" dt="2024-05-30T09:09:54.165" v="1"/>
          <ac:spMkLst>
            <pc:docMk/>
            <pc:sldMk cId="109857222" sldId="256"/>
            <ac:spMk id="13" creationId="{ADA271CD-3011-4A05-B4A3-80F1794684F2}"/>
          </ac:spMkLst>
        </pc:spChg>
        <pc:spChg chg="add del">
          <ac:chgData name="shubham.gawande@365h-brs.de" userId="S::shubham.gawande@365h-brs.de::a82a0e29-e94f-497f-ac16-bac39bca0c56" providerId="AD" clId="Web-{A946387A-09E4-6839-0B83-B52A455FADB2}" dt="2024-05-30T09:09:57.056" v="3"/>
          <ac:spMkLst>
            <pc:docMk/>
            <pc:sldMk cId="109857222" sldId="256"/>
            <ac:spMk id="15" creationId="{7DA3C418-758E-4180-A5D0-8655D6804587}"/>
          </ac:spMkLst>
        </pc:spChg>
        <pc:spChg chg="add del">
          <ac:chgData name="shubham.gawande@365h-brs.de" userId="S::shubham.gawande@365h-brs.de::a82a0e29-e94f-497f-ac16-bac39bca0c56" providerId="AD" clId="Web-{A946387A-09E4-6839-0B83-B52A455FADB2}" dt="2024-05-30T09:09:57.056" v="3"/>
          <ac:spMkLst>
            <pc:docMk/>
            <pc:sldMk cId="109857222" sldId="256"/>
            <ac:spMk id="16" creationId="{28C8EF06-5EC3-4883-AFAF-D74FF46550FB}"/>
          </ac:spMkLst>
        </pc:spChg>
        <pc:spChg chg="add del">
          <ac:chgData name="shubham.gawande@365h-brs.de" userId="S::shubham.gawande@365h-brs.de::a82a0e29-e94f-497f-ac16-bac39bca0c56" providerId="AD" clId="Web-{A946387A-09E4-6839-0B83-B52A455FADB2}" dt="2024-05-30T09:09:57.978" v="5"/>
          <ac:spMkLst>
            <pc:docMk/>
            <pc:sldMk cId="109857222" sldId="256"/>
            <ac:spMk id="19" creationId="{4A4FF77E-8951-4B91-9543-56BC622DA2F7}"/>
          </ac:spMkLst>
        </pc:spChg>
        <pc:spChg chg="add del">
          <ac:chgData name="shubham.gawande@365h-brs.de" userId="S::shubham.gawande@365h-brs.de::a82a0e29-e94f-497f-ac16-bac39bca0c56" providerId="AD" clId="Web-{A946387A-09E4-6839-0B83-B52A455FADB2}" dt="2024-05-30T09:09:57.978" v="5"/>
          <ac:spMkLst>
            <pc:docMk/>
            <pc:sldMk cId="109857222" sldId="256"/>
            <ac:spMk id="20" creationId="{0DC54ECD-DD7C-4B44-997C-483D88FE1175}"/>
          </ac:spMkLst>
        </pc:spChg>
        <pc:spChg chg="add del">
          <ac:chgData name="shubham.gawande@365h-brs.de" userId="S::shubham.gawande@365h-brs.de::a82a0e29-e94f-497f-ac16-bac39bca0c56" providerId="AD" clId="Web-{A946387A-09E4-6839-0B83-B52A455FADB2}" dt="2024-05-30T09:09:57.978" v="5"/>
          <ac:spMkLst>
            <pc:docMk/>
            <pc:sldMk cId="109857222" sldId="256"/>
            <ac:spMk id="21" creationId="{AF79A868-152F-4392-8D0D-C56B1C229B98}"/>
          </ac:spMkLst>
        </pc:spChg>
        <pc:spChg chg="add del">
          <ac:chgData name="shubham.gawande@365h-brs.de" userId="S::shubham.gawande@365h-brs.de::a82a0e29-e94f-497f-ac16-bac39bca0c56" providerId="AD" clId="Web-{A946387A-09E4-6839-0B83-B52A455FADB2}" dt="2024-05-30T09:09:57.978" v="5"/>
          <ac:spMkLst>
            <pc:docMk/>
            <pc:sldMk cId="109857222" sldId="256"/>
            <ac:spMk id="23" creationId="{DDE0C15E-B6BE-4D7A-86FE-9076B26893BD}"/>
          </ac:spMkLst>
        </pc:spChg>
        <pc:spChg chg="add del">
          <ac:chgData name="shubham.gawande@365h-brs.de" userId="S::shubham.gawande@365h-brs.de::a82a0e29-e94f-497f-ac16-bac39bca0c56" providerId="AD" clId="Web-{A946387A-09E4-6839-0B83-B52A455FADB2}" dt="2024-05-30T09:09:57.978" v="5"/>
          <ac:spMkLst>
            <pc:docMk/>
            <pc:sldMk cId="109857222" sldId="256"/>
            <ac:spMk id="24" creationId="{13063C24-C163-4A04-8D0B-40A52400D67B}"/>
          </ac:spMkLst>
        </pc:spChg>
        <pc:spChg chg="add">
          <ac:chgData name="shubham.gawande@365h-brs.de" userId="S::shubham.gawande@365h-brs.de::a82a0e29-e94f-497f-ac16-bac39bca0c56" providerId="AD" clId="Web-{A946387A-09E4-6839-0B83-B52A455FADB2}" dt="2024-05-30T09:09:58.025" v="6"/>
          <ac:spMkLst>
            <pc:docMk/>
            <pc:sldMk cId="109857222" sldId="256"/>
            <ac:spMk id="26" creationId="{8C37C960-91F5-4F61-B2CD-8A037920720B}"/>
          </ac:spMkLst>
        </pc:spChg>
        <pc:picChg chg="add del">
          <ac:chgData name="shubham.gawande@365h-brs.de" userId="S::shubham.gawande@365h-brs.de::a82a0e29-e94f-497f-ac16-bac39bca0c56" providerId="AD" clId="Web-{A946387A-09E4-6839-0B83-B52A455FADB2}" dt="2024-05-30T09:09:54.165" v="1"/>
          <ac:picMkLst>
            <pc:docMk/>
            <pc:sldMk cId="109857222" sldId="256"/>
            <ac:picMk id="4" creationId="{E084E227-2C98-6D5B-2FB4-59B1C4A70552}"/>
          </ac:picMkLst>
        </pc:picChg>
        <pc:picChg chg="add del">
          <ac:chgData name="shubham.gawande@365h-brs.de" userId="S::shubham.gawande@365h-brs.de::a82a0e29-e94f-497f-ac16-bac39bca0c56" providerId="AD" clId="Web-{A946387A-09E4-6839-0B83-B52A455FADB2}" dt="2024-05-30T09:09:57.056" v="3"/>
          <ac:picMkLst>
            <pc:docMk/>
            <pc:sldMk cId="109857222" sldId="256"/>
            <ac:picMk id="17" creationId="{C5B32C85-1079-0D35-07BE-E2AB1B12028D}"/>
          </ac:picMkLst>
        </pc:picChg>
        <pc:picChg chg="add del">
          <ac:chgData name="shubham.gawande@365h-brs.de" userId="S::shubham.gawande@365h-brs.de::a82a0e29-e94f-497f-ac16-bac39bca0c56" providerId="AD" clId="Web-{A946387A-09E4-6839-0B83-B52A455FADB2}" dt="2024-05-30T09:09:57.978" v="5"/>
          <ac:picMkLst>
            <pc:docMk/>
            <pc:sldMk cId="109857222" sldId="256"/>
            <ac:picMk id="22" creationId="{DE2E3DB6-9778-009A-8C53-6AD9D362665E}"/>
          </ac:picMkLst>
        </pc:picChg>
        <pc:picChg chg="add">
          <ac:chgData name="shubham.gawande@365h-brs.de" userId="S::shubham.gawande@365h-brs.de::a82a0e29-e94f-497f-ac16-bac39bca0c56" providerId="AD" clId="Web-{A946387A-09E4-6839-0B83-B52A455FADB2}" dt="2024-05-30T09:09:58.025" v="6"/>
          <ac:picMkLst>
            <pc:docMk/>
            <pc:sldMk cId="109857222" sldId="256"/>
            <ac:picMk id="27" creationId="{A03938CB-F9B4-0247-1901-D88605D97776}"/>
          </ac:picMkLst>
        </pc:picChg>
        <pc:cxnChg chg="add del">
          <ac:chgData name="shubham.gawande@365h-brs.de" userId="S::shubham.gawande@365h-brs.de::a82a0e29-e94f-497f-ac16-bac39bca0c56" providerId="AD" clId="Web-{A946387A-09E4-6839-0B83-B52A455FADB2}" dt="2024-05-30T09:09:54.165" v="1"/>
          <ac:cxnSpMkLst>
            <pc:docMk/>
            <pc:sldMk cId="109857222" sldId="256"/>
            <ac:cxnSpMk id="11" creationId="{E3B95BE3-D5B2-4F38-9A01-17866C9FBA6E}"/>
          </ac:cxnSpMkLst>
        </pc:cxnChg>
      </pc:sldChg>
      <pc:sldMasterChg chg="add del addSldLayout delSldLayout">
        <pc:chgData name="shubham.gawande@365h-brs.de" userId="S::shubham.gawande@365h-brs.de::a82a0e29-e94f-497f-ac16-bac39bca0c56" providerId="AD" clId="Web-{A946387A-09E4-6839-0B83-B52A455FADB2}" dt="2024-05-30T09:09:58.025" v="6"/>
        <pc:sldMasterMkLst>
          <pc:docMk/>
          <pc:sldMasterMk cId="2460954070" sldId="2147483660"/>
        </pc:sldMasterMkLst>
        <pc:sldLayoutChg chg="add del">
          <pc:chgData name="shubham.gawande@365h-brs.de" userId="S::shubham.gawande@365h-brs.de::a82a0e29-e94f-497f-ac16-bac39bca0c56" providerId="AD" clId="Web-{A946387A-09E4-6839-0B83-B52A455FADB2}" dt="2024-05-30T09:09:58.025" v="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shubham.gawande@365h-brs.de" userId="S::shubham.gawande@365h-brs.de::a82a0e29-e94f-497f-ac16-bac39bca0c56" providerId="AD" clId="Web-{A946387A-09E4-6839-0B83-B52A455FADB2}" dt="2024-05-30T09:09:58.025" v="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shubham.gawande@365h-brs.de" userId="S::shubham.gawande@365h-brs.de::a82a0e29-e94f-497f-ac16-bac39bca0c56" providerId="AD" clId="Web-{A946387A-09E4-6839-0B83-B52A455FADB2}" dt="2024-05-30T09:09:58.025" v="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shubham.gawande@365h-brs.de" userId="S::shubham.gawande@365h-brs.de::a82a0e29-e94f-497f-ac16-bac39bca0c56" providerId="AD" clId="Web-{A946387A-09E4-6839-0B83-B52A455FADB2}" dt="2024-05-30T09:09:58.025" v="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shubham.gawande@365h-brs.de" userId="S::shubham.gawande@365h-brs.de::a82a0e29-e94f-497f-ac16-bac39bca0c56" providerId="AD" clId="Web-{A946387A-09E4-6839-0B83-B52A455FADB2}" dt="2024-05-30T09:09:58.025" v="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shubham.gawande@365h-brs.de" userId="S::shubham.gawande@365h-brs.de::a82a0e29-e94f-497f-ac16-bac39bca0c56" providerId="AD" clId="Web-{A946387A-09E4-6839-0B83-B52A455FADB2}" dt="2024-05-30T09:09:58.025" v="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shubham.gawande@365h-brs.de" userId="S::shubham.gawande@365h-brs.de::a82a0e29-e94f-497f-ac16-bac39bca0c56" providerId="AD" clId="Web-{A946387A-09E4-6839-0B83-B52A455FADB2}" dt="2024-05-30T09:09:58.025" v="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shubham.gawande@365h-brs.de" userId="S::shubham.gawande@365h-brs.de::a82a0e29-e94f-497f-ac16-bac39bca0c56" providerId="AD" clId="Web-{A946387A-09E4-6839-0B83-B52A455FADB2}" dt="2024-05-30T09:09:58.025" v="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shubham.gawande@365h-brs.de" userId="S::shubham.gawande@365h-brs.de::a82a0e29-e94f-497f-ac16-bac39bca0c56" providerId="AD" clId="Web-{A946387A-09E4-6839-0B83-B52A455FADB2}" dt="2024-05-30T09:09:58.025" v="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shubham.gawande@365h-brs.de" userId="S::shubham.gawande@365h-brs.de::a82a0e29-e94f-497f-ac16-bac39bca0c56" providerId="AD" clId="Web-{A946387A-09E4-6839-0B83-B52A455FADB2}" dt="2024-05-30T09:09:58.025" v="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shubham.gawande@365h-brs.de" userId="S::shubham.gawande@365h-brs.de::a82a0e29-e94f-497f-ac16-bac39bca0c56" providerId="AD" clId="Web-{A946387A-09E4-6839-0B83-B52A455FADB2}" dt="2024-05-30T09:09:58.025" v="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shubham.gawande@365h-brs.de" userId="S::shubham.gawande@365h-brs.de::a82a0e29-e94f-497f-ac16-bac39bca0c56" providerId="AD" clId="Web-{A946387A-09E4-6839-0B83-B52A455FADB2}" dt="2024-05-30T09:09:54.165" v="1"/>
        <pc:sldMasterMkLst>
          <pc:docMk/>
          <pc:sldMasterMk cId="318058195" sldId="2147483672"/>
        </pc:sldMasterMkLst>
        <pc:sldLayoutChg chg="add del">
          <pc:chgData name="shubham.gawande@365h-brs.de" userId="S::shubham.gawande@365h-brs.de::a82a0e29-e94f-497f-ac16-bac39bca0c56" providerId="AD" clId="Web-{A946387A-09E4-6839-0B83-B52A455FADB2}" dt="2024-05-30T09:09:54.165" v="1"/>
          <pc:sldLayoutMkLst>
            <pc:docMk/>
            <pc:sldMasterMk cId="318058195" sldId="2147483672"/>
            <pc:sldLayoutMk cId="1962688180" sldId="2147483673"/>
          </pc:sldLayoutMkLst>
        </pc:sldLayoutChg>
        <pc:sldLayoutChg chg="add del replId">
          <pc:chgData name="shubham.gawande@365h-brs.de" userId="S::shubham.gawande@365h-brs.de::a82a0e29-e94f-497f-ac16-bac39bca0c56" providerId="AD" clId="Web-{A946387A-09E4-6839-0B83-B52A455FADB2}" dt="2024-05-30T09:09:54.165" v="1"/>
          <pc:sldLayoutMkLst>
            <pc:docMk/>
            <pc:sldMasterMk cId="318058195" sldId="2147483672"/>
            <pc:sldLayoutMk cId="1202863600" sldId="2147483674"/>
          </pc:sldLayoutMkLst>
        </pc:sldLayoutChg>
        <pc:sldLayoutChg chg="add del replId">
          <pc:chgData name="shubham.gawande@365h-brs.de" userId="S::shubham.gawande@365h-brs.de::a82a0e29-e94f-497f-ac16-bac39bca0c56" providerId="AD" clId="Web-{A946387A-09E4-6839-0B83-B52A455FADB2}" dt="2024-05-30T09:09:54.165" v="1"/>
          <pc:sldLayoutMkLst>
            <pc:docMk/>
            <pc:sldMasterMk cId="318058195" sldId="2147483672"/>
            <pc:sldLayoutMk cId="1336621215" sldId="2147483675"/>
          </pc:sldLayoutMkLst>
        </pc:sldLayoutChg>
        <pc:sldLayoutChg chg="add del replId">
          <pc:chgData name="shubham.gawande@365h-brs.de" userId="S::shubham.gawande@365h-brs.de::a82a0e29-e94f-497f-ac16-bac39bca0c56" providerId="AD" clId="Web-{A946387A-09E4-6839-0B83-B52A455FADB2}" dt="2024-05-30T09:09:54.165" v="1"/>
          <pc:sldLayoutMkLst>
            <pc:docMk/>
            <pc:sldMasterMk cId="318058195" sldId="2147483672"/>
            <pc:sldLayoutMk cId="1600747077" sldId="2147483676"/>
          </pc:sldLayoutMkLst>
        </pc:sldLayoutChg>
        <pc:sldLayoutChg chg="add del replId">
          <pc:chgData name="shubham.gawande@365h-brs.de" userId="S::shubham.gawande@365h-brs.de::a82a0e29-e94f-497f-ac16-bac39bca0c56" providerId="AD" clId="Web-{A946387A-09E4-6839-0B83-B52A455FADB2}" dt="2024-05-30T09:09:54.165" v="1"/>
          <pc:sldLayoutMkLst>
            <pc:docMk/>
            <pc:sldMasterMk cId="318058195" sldId="2147483672"/>
            <pc:sldLayoutMk cId="2515078258" sldId="2147483677"/>
          </pc:sldLayoutMkLst>
        </pc:sldLayoutChg>
        <pc:sldLayoutChg chg="add del replId">
          <pc:chgData name="shubham.gawande@365h-brs.de" userId="S::shubham.gawande@365h-brs.de::a82a0e29-e94f-497f-ac16-bac39bca0c56" providerId="AD" clId="Web-{A946387A-09E4-6839-0B83-B52A455FADB2}" dt="2024-05-30T09:09:54.165" v="1"/>
          <pc:sldLayoutMkLst>
            <pc:docMk/>
            <pc:sldMasterMk cId="318058195" sldId="2147483672"/>
            <pc:sldLayoutMk cId="3878028467" sldId="2147483678"/>
          </pc:sldLayoutMkLst>
        </pc:sldLayoutChg>
        <pc:sldLayoutChg chg="add del replId">
          <pc:chgData name="shubham.gawande@365h-brs.de" userId="S::shubham.gawande@365h-brs.de::a82a0e29-e94f-497f-ac16-bac39bca0c56" providerId="AD" clId="Web-{A946387A-09E4-6839-0B83-B52A455FADB2}" dt="2024-05-30T09:09:54.165" v="1"/>
          <pc:sldLayoutMkLst>
            <pc:docMk/>
            <pc:sldMasterMk cId="318058195" sldId="2147483672"/>
            <pc:sldLayoutMk cId="50045078" sldId="2147483679"/>
          </pc:sldLayoutMkLst>
        </pc:sldLayoutChg>
        <pc:sldLayoutChg chg="add del replId">
          <pc:chgData name="shubham.gawande@365h-brs.de" userId="S::shubham.gawande@365h-brs.de::a82a0e29-e94f-497f-ac16-bac39bca0c56" providerId="AD" clId="Web-{A946387A-09E4-6839-0B83-B52A455FADB2}" dt="2024-05-30T09:09:54.165" v="1"/>
          <pc:sldLayoutMkLst>
            <pc:docMk/>
            <pc:sldMasterMk cId="318058195" sldId="2147483672"/>
            <pc:sldLayoutMk cId="2257969822" sldId="2147483680"/>
          </pc:sldLayoutMkLst>
        </pc:sldLayoutChg>
        <pc:sldLayoutChg chg="add del replId">
          <pc:chgData name="shubham.gawande@365h-brs.de" userId="S::shubham.gawande@365h-brs.de::a82a0e29-e94f-497f-ac16-bac39bca0c56" providerId="AD" clId="Web-{A946387A-09E4-6839-0B83-B52A455FADB2}" dt="2024-05-30T09:09:54.165" v="1"/>
          <pc:sldLayoutMkLst>
            <pc:docMk/>
            <pc:sldMasterMk cId="318058195" sldId="2147483672"/>
            <pc:sldLayoutMk cId="3767965542" sldId="2147483681"/>
          </pc:sldLayoutMkLst>
        </pc:sldLayoutChg>
        <pc:sldLayoutChg chg="add del replId">
          <pc:chgData name="shubham.gawande@365h-brs.de" userId="S::shubham.gawande@365h-brs.de::a82a0e29-e94f-497f-ac16-bac39bca0c56" providerId="AD" clId="Web-{A946387A-09E4-6839-0B83-B52A455FADB2}" dt="2024-05-30T09:09:54.165" v="1"/>
          <pc:sldLayoutMkLst>
            <pc:docMk/>
            <pc:sldMasterMk cId="318058195" sldId="2147483672"/>
            <pc:sldLayoutMk cId="1445951893" sldId="2147483682"/>
          </pc:sldLayoutMkLst>
        </pc:sldLayoutChg>
        <pc:sldLayoutChg chg="add del replId">
          <pc:chgData name="shubham.gawande@365h-brs.de" userId="S::shubham.gawande@365h-brs.de::a82a0e29-e94f-497f-ac16-bac39bca0c56" providerId="AD" clId="Web-{A946387A-09E4-6839-0B83-B52A455FADB2}" dt="2024-05-30T09:09:54.165" v="1"/>
          <pc:sldLayoutMkLst>
            <pc:docMk/>
            <pc:sldMasterMk cId="318058195" sldId="2147483672"/>
            <pc:sldLayoutMk cId="3037370575" sldId="2147483683"/>
          </pc:sldLayoutMkLst>
        </pc:sldLayoutChg>
      </pc:sldMasterChg>
      <pc:sldMasterChg chg="add del addSldLayout delSldLayout">
        <pc:chgData name="shubham.gawande@365h-brs.de" userId="S::shubham.gawande@365h-brs.de::a82a0e29-e94f-497f-ac16-bac39bca0c56" providerId="AD" clId="Web-{A946387A-09E4-6839-0B83-B52A455FADB2}" dt="2024-05-30T09:09:57.056" v="3"/>
        <pc:sldMasterMkLst>
          <pc:docMk/>
          <pc:sldMasterMk cId="2355179703" sldId="2147483698"/>
        </pc:sldMasterMkLst>
        <pc:sldLayoutChg chg="add del">
          <pc:chgData name="shubham.gawande@365h-brs.de" userId="S::shubham.gawande@365h-brs.de::a82a0e29-e94f-497f-ac16-bac39bca0c56" providerId="AD" clId="Web-{A946387A-09E4-6839-0B83-B52A455FADB2}" dt="2024-05-30T09:09:57.056" v="3"/>
          <pc:sldLayoutMkLst>
            <pc:docMk/>
            <pc:sldMasterMk cId="2355179703" sldId="2147483698"/>
            <pc:sldLayoutMk cId="2787222890" sldId="2147483687"/>
          </pc:sldLayoutMkLst>
        </pc:sldLayoutChg>
        <pc:sldLayoutChg chg="add del">
          <pc:chgData name="shubham.gawande@365h-brs.de" userId="S::shubham.gawande@365h-brs.de::a82a0e29-e94f-497f-ac16-bac39bca0c56" providerId="AD" clId="Web-{A946387A-09E4-6839-0B83-B52A455FADB2}" dt="2024-05-30T09:09:57.056" v="3"/>
          <pc:sldLayoutMkLst>
            <pc:docMk/>
            <pc:sldMasterMk cId="2355179703" sldId="2147483698"/>
            <pc:sldLayoutMk cId="2511001141" sldId="2147483688"/>
          </pc:sldLayoutMkLst>
        </pc:sldLayoutChg>
        <pc:sldLayoutChg chg="add del">
          <pc:chgData name="shubham.gawande@365h-brs.de" userId="S::shubham.gawande@365h-brs.de::a82a0e29-e94f-497f-ac16-bac39bca0c56" providerId="AD" clId="Web-{A946387A-09E4-6839-0B83-B52A455FADB2}" dt="2024-05-30T09:09:57.056" v="3"/>
          <pc:sldLayoutMkLst>
            <pc:docMk/>
            <pc:sldMasterMk cId="2355179703" sldId="2147483698"/>
            <pc:sldLayoutMk cId="2549833770" sldId="2147483689"/>
          </pc:sldLayoutMkLst>
        </pc:sldLayoutChg>
        <pc:sldLayoutChg chg="add del">
          <pc:chgData name="shubham.gawande@365h-brs.de" userId="S::shubham.gawande@365h-brs.de::a82a0e29-e94f-497f-ac16-bac39bca0c56" providerId="AD" clId="Web-{A946387A-09E4-6839-0B83-B52A455FADB2}" dt="2024-05-30T09:09:57.056" v="3"/>
          <pc:sldLayoutMkLst>
            <pc:docMk/>
            <pc:sldMasterMk cId="2355179703" sldId="2147483698"/>
            <pc:sldLayoutMk cId="379517318" sldId="2147483690"/>
          </pc:sldLayoutMkLst>
        </pc:sldLayoutChg>
        <pc:sldLayoutChg chg="add del">
          <pc:chgData name="shubham.gawande@365h-brs.de" userId="S::shubham.gawande@365h-brs.de::a82a0e29-e94f-497f-ac16-bac39bca0c56" providerId="AD" clId="Web-{A946387A-09E4-6839-0B83-B52A455FADB2}" dt="2024-05-30T09:09:57.056" v="3"/>
          <pc:sldLayoutMkLst>
            <pc:docMk/>
            <pc:sldMasterMk cId="2355179703" sldId="2147483698"/>
            <pc:sldLayoutMk cId="947303693" sldId="2147483691"/>
          </pc:sldLayoutMkLst>
        </pc:sldLayoutChg>
        <pc:sldLayoutChg chg="add del">
          <pc:chgData name="shubham.gawande@365h-brs.de" userId="S::shubham.gawande@365h-brs.de::a82a0e29-e94f-497f-ac16-bac39bca0c56" providerId="AD" clId="Web-{A946387A-09E4-6839-0B83-B52A455FADB2}" dt="2024-05-30T09:09:57.056" v="3"/>
          <pc:sldLayoutMkLst>
            <pc:docMk/>
            <pc:sldMasterMk cId="2355179703" sldId="2147483698"/>
            <pc:sldLayoutMk cId="2025870690" sldId="2147483692"/>
          </pc:sldLayoutMkLst>
        </pc:sldLayoutChg>
        <pc:sldLayoutChg chg="add del">
          <pc:chgData name="shubham.gawande@365h-brs.de" userId="S::shubham.gawande@365h-brs.de::a82a0e29-e94f-497f-ac16-bac39bca0c56" providerId="AD" clId="Web-{A946387A-09E4-6839-0B83-B52A455FADB2}" dt="2024-05-30T09:09:57.056" v="3"/>
          <pc:sldLayoutMkLst>
            <pc:docMk/>
            <pc:sldMasterMk cId="2355179703" sldId="2147483698"/>
            <pc:sldLayoutMk cId="47135384" sldId="2147483693"/>
          </pc:sldLayoutMkLst>
        </pc:sldLayoutChg>
        <pc:sldLayoutChg chg="add del">
          <pc:chgData name="shubham.gawande@365h-brs.de" userId="S::shubham.gawande@365h-brs.de::a82a0e29-e94f-497f-ac16-bac39bca0c56" providerId="AD" clId="Web-{A946387A-09E4-6839-0B83-B52A455FADB2}" dt="2024-05-30T09:09:57.056" v="3"/>
          <pc:sldLayoutMkLst>
            <pc:docMk/>
            <pc:sldMasterMk cId="2355179703" sldId="2147483698"/>
            <pc:sldLayoutMk cId="3992437488" sldId="2147483694"/>
          </pc:sldLayoutMkLst>
        </pc:sldLayoutChg>
        <pc:sldLayoutChg chg="add del">
          <pc:chgData name="shubham.gawande@365h-brs.de" userId="S::shubham.gawande@365h-brs.de::a82a0e29-e94f-497f-ac16-bac39bca0c56" providerId="AD" clId="Web-{A946387A-09E4-6839-0B83-B52A455FADB2}" dt="2024-05-30T09:09:57.056" v="3"/>
          <pc:sldLayoutMkLst>
            <pc:docMk/>
            <pc:sldMasterMk cId="2355179703" sldId="2147483698"/>
            <pc:sldLayoutMk cId="3371688037" sldId="2147483695"/>
          </pc:sldLayoutMkLst>
        </pc:sldLayoutChg>
        <pc:sldLayoutChg chg="add del">
          <pc:chgData name="shubham.gawande@365h-brs.de" userId="S::shubham.gawande@365h-brs.de::a82a0e29-e94f-497f-ac16-bac39bca0c56" providerId="AD" clId="Web-{A946387A-09E4-6839-0B83-B52A455FADB2}" dt="2024-05-30T09:09:57.056" v="3"/>
          <pc:sldLayoutMkLst>
            <pc:docMk/>
            <pc:sldMasterMk cId="2355179703" sldId="2147483698"/>
            <pc:sldLayoutMk cId="4121087996" sldId="2147483696"/>
          </pc:sldLayoutMkLst>
        </pc:sldLayoutChg>
        <pc:sldLayoutChg chg="add del">
          <pc:chgData name="shubham.gawande@365h-brs.de" userId="S::shubham.gawande@365h-brs.de::a82a0e29-e94f-497f-ac16-bac39bca0c56" providerId="AD" clId="Web-{A946387A-09E4-6839-0B83-B52A455FADB2}" dt="2024-05-30T09:09:57.056" v="3"/>
          <pc:sldLayoutMkLst>
            <pc:docMk/>
            <pc:sldMasterMk cId="2355179703" sldId="2147483698"/>
            <pc:sldLayoutMk cId="1016940603" sldId="2147483697"/>
          </pc:sldLayoutMkLst>
        </pc:sldLayoutChg>
      </pc:sldMasterChg>
      <pc:sldMasterChg chg="add del addSldLayout delSldLayout">
        <pc:chgData name="shubham.gawande@365h-brs.de" userId="S::shubham.gawande@365h-brs.de::a82a0e29-e94f-497f-ac16-bac39bca0c56" providerId="AD" clId="Web-{A946387A-09E4-6839-0B83-B52A455FADB2}" dt="2024-05-30T09:09:57.978" v="5"/>
        <pc:sldMasterMkLst>
          <pc:docMk/>
          <pc:sldMasterMk cId="1625783952" sldId="2147483724"/>
        </pc:sldMasterMkLst>
        <pc:sldLayoutChg chg="add del">
          <pc:chgData name="shubham.gawande@365h-brs.de" userId="S::shubham.gawande@365h-brs.de::a82a0e29-e94f-497f-ac16-bac39bca0c56" providerId="AD" clId="Web-{A946387A-09E4-6839-0B83-B52A455FADB2}" dt="2024-05-30T09:09:57.978" v="5"/>
          <pc:sldLayoutMkLst>
            <pc:docMk/>
            <pc:sldMasterMk cId="1625783952" sldId="2147483724"/>
            <pc:sldLayoutMk cId="911541664" sldId="2147483713"/>
          </pc:sldLayoutMkLst>
        </pc:sldLayoutChg>
        <pc:sldLayoutChg chg="add del">
          <pc:chgData name="shubham.gawande@365h-brs.de" userId="S::shubham.gawande@365h-brs.de::a82a0e29-e94f-497f-ac16-bac39bca0c56" providerId="AD" clId="Web-{A946387A-09E4-6839-0B83-B52A455FADB2}" dt="2024-05-30T09:09:57.978" v="5"/>
          <pc:sldLayoutMkLst>
            <pc:docMk/>
            <pc:sldMasterMk cId="1625783952" sldId="2147483724"/>
            <pc:sldLayoutMk cId="2749931408" sldId="2147483714"/>
          </pc:sldLayoutMkLst>
        </pc:sldLayoutChg>
        <pc:sldLayoutChg chg="add del">
          <pc:chgData name="shubham.gawande@365h-brs.de" userId="S::shubham.gawande@365h-brs.de::a82a0e29-e94f-497f-ac16-bac39bca0c56" providerId="AD" clId="Web-{A946387A-09E4-6839-0B83-B52A455FADB2}" dt="2024-05-30T09:09:57.978" v="5"/>
          <pc:sldLayoutMkLst>
            <pc:docMk/>
            <pc:sldMasterMk cId="1625783952" sldId="2147483724"/>
            <pc:sldLayoutMk cId="2216193745" sldId="2147483715"/>
          </pc:sldLayoutMkLst>
        </pc:sldLayoutChg>
        <pc:sldLayoutChg chg="add del">
          <pc:chgData name="shubham.gawande@365h-brs.de" userId="S::shubham.gawande@365h-brs.de::a82a0e29-e94f-497f-ac16-bac39bca0c56" providerId="AD" clId="Web-{A946387A-09E4-6839-0B83-B52A455FADB2}" dt="2024-05-30T09:09:57.978" v="5"/>
          <pc:sldLayoutMkLst>
            <pc:docMk/>
            <pc:sldMasterMk cId="1625783952" sldId="2147483724"/>
            <pc:sldLayoutMk cId="1375204851" sldId="2147483716"/>
          </pc:sldLayoutMkLst>
        </pc:sldLayoutChg>
        <pc:sldLayoutChg chg="add del">
          <pc:chgData name="shubham.gawande@365h-brs.de" userId="S::shubham.gawande@365h-brs.de::a82a0e29-e94f-497f-ac16-bac39bca0c56" providerId="AD" clId="Web-{A946387A-09E4-6839-0B83-B52A455FADB2}" dt="2024-05-30T09:09:57.978" v="5"/>
          <pc:sldLayoutMkLst>
            <pc:docMk/>
            <pc:sldMasterMk cId="1625783952" sldId="2147483724"/>
            <pc:sldLayoutMk cId="3181200841" sldId="2147483717"/>
          </pc:sldLayoutMkLst>
        </pc:sldLayoutChg>
        <pc:sldLayoutChg chg="add del">
          <pc:chgData name="shubham.gawande@365h-brs.de" userId="S::shubham.gawande@365h-brs.de::a82a0e29-e94f-497f-ac16-bac39bca0c56" providerId="AD" clId="Web-{A946387A-09E4-6839-0B83-B52A455FADB2}" dt="2024-05-30T09:09:57.978" v="5"/>
          <pc:sldLayoutMkLst>
            <pc:docMk/>
            <pc:sldMasterMk cId="1625783952" sldId="2147483724"/>
            <pc:sldLayoutMk cId="680076072" sldId="2147483718"/>
          </pc:sldLayoutMkLst>
        </pc:sldLayoutChg>
        <pc:sldLayoutChg chg="add del">
          <pc:chgData name="shubham.gawande@365h-brs.de" userId="S::shubham.gawande@365h-brs.de::a82a0e29-e94f-497f-ac16-bac39bca0c56" providerId="AD" clId="Web-{A946387A-09E4-6839-0B83-B52A455FADB2}" dt="2024-05-30T09:09:57.978" v="5"/>
          <pc:sldLayoutMkLst>
            <pc:docMk/>
            <pc:sldMasterMk cId="1625783952" sldId="2147483724"/>
            <pc:sldLayoutMk cId="25954780" sldId="2147483719"/>
          </pc:sldLayoutMkLst>
        </pc:sldLayoutChg>
        <pc:sldLayoutChg chg="add del">
          <pc:chgData name="shubham.gawande@365h-brs.de" userId="S::shubham.gawande@365h-brs.de::a82a0e29-e94f-497f-ac16-bac39bca0c56" providerId="AD" clId="Web-{A946387A-09E4-6839-0B83-B52A455FADB2}" dt="2024-05-30T09:09:57.978" v="5"/>
          <pc:sldLayoutMkLst>
            <pc:docMk/>
            <pc:sldMasterMk cId="1625783952" sldId="2147483724"/>
            <pc:sldLayoutMk cId="2097437973" sldId="2147483720"/>
          </pc:sldLayoutMkLst>
        </pc:sldLayoutChg>
        <pc:sldLayoutChg chg="add del">
          <pc:chgData name="shubham.gawande@365h-brs.de" userId="S::shubham.gawande@365h-brs.de::a82a0e29-e94f-497f-ac16-bac39bca0c56" providerId="AD" clId="Web-{A946387A-09E4-6839-0B83-B52A455FADB2}" dt="2024-05-30T09:09:57.978" v="5"/>
          <pc:sldLayoutMkLst>
            <pc:docMk/>
            <pc:sldMasterMk cId="1625783952" sldId="2147483724"/>
            <pc:sldLayoutMk cId="1025266326" sldId="2147483721"/>
          </pc:sldLayoutMkLst>
        </pc:sldLayoutChg>
        <pc:sldLayoutChg chg="add del">
          <pc:chgData name="shubham.gawande@365h-brs.de" userId="S::shubham.gawande@365h-brs.de::a82a0e29-e94f-497f-ac16-bac39bca0c56" providerId="AD" clId="Web-{A946387A-09E4-6839-0B83-B52A455FADB2}" dt="2024-05-30T09:09:57.978" v="5"/>
          <pc:sldLayoutMkLst>
            <pc:docMk/>
            <pc:sldMasterMk cId="1625783952" sldId="2147483724"/>
            <pc:sldLayoutMk cId="218303144" sldId="2147483722"/>
          </pc:sldLayoutMkLst>
        </pc:sldLayoutChg>
        <pc:sldLayoutChg chg="add del">
          <pc:chgData name="shubham.gawande@365h-brs.de" userId="S::shubham.gawande@365h-brs.de::a82a0e29-e94f-497f-ac16-bac39bca0c56" providerId="AD" clId="Web-{A946387A-09E4-6839-0B83-B52A455FADB2}" dt="2024-05-30T09:09:57.978" v="5"/>
          <pc:sldLayoutMkLst>
            <pc:docMk/>
            <pc:sldMasterMk cId="1625783952" sldId="2147483724"/>
            <pc:sldLayoutMk cId="2110108269" sldId="2147483723"/>
          </pc:sldLayoutMkLst>
        </pc:sldLayoutChg>
      </pc:sldMasterChg>
      <pc:sldMasterChg chg="add addSldLayout">
        <pc:chgData name="shubham.gawande@365h-brs.de" userId="S::shubham.gawande@365h-brs.de::a82a0e29-e94f-497f-ac16-bac39bca0c56" providerId="AD" clId="Web-{A946387A-09E4-6839-0B83-B52A455FADB2}" dt="2024-05-30T09:09:58.025" v="6"/>
        <pc:sldMasterMkLst>
          <pc:docMk/>
          <pc:sldMasterMk cId="3166216779" sldId="2147483737"/>
        </pc:sldMasterMkLst>
        <pc:sldLayoutChg chg="add">
          <pc:chgData name="shubham.gawande@365h-brs.de" userId="S::shubham.gawande@365h-brs.de::a82a0e29-e94f-497f-ac16-bac39bca0c56" providerId="AD" clId="Web-{A946387A-09E4-6839-0B83-B52A455FADB2}" dt="2024-05-30T09:09:58.025" v="6"/>
          <pc:sldLayoutMkLst>
            <pc:docMk/>
            <pc:sldMasterMk cId="3166216779" sldId="2147483737"/>
            <pc:sldLayoutMk cId="2429832085" sldId="2147483726"/>
          </pc:sldLayoutMkLst>
        </pc:sldLayoutChg>
        <pc:sldLayoutChg chg="add">
          <pc:chgData name="shubham.gawande@365h-brs.de" userId="S::shubham.gawande@365h-brs.de::a82a0e29-e94f-497f-ac16-bac39bca0c56" providerId="AD" clId="Web-{A946387A-09E4-6839-0B83-B52A455FADB2}" dt="2024-05-30T09:09:58.025" v="6"/>
          <pc:sldLayoutMkLst>
            <pc:docMk/>
            <pc:sldMasterMk cId="3166216779" sldId="2147483737"/>
            <pc:sldLayoutMk cId="725217930" sldId="2147483727"/>
          </pc:sldLayoutMkLst>
        </pc:sldLayoutChg>
        <pc:sldLayoutChg chg="add">
          <pc:chgData name="shubham.gawande@365h-brs.de" userId="S::shubham.gawande@365h-brs.de::a82a0e29-e94f-497f-ac16-bac39bca0c56" providerId="AD" clId="Web-{A946387A-09E4-6839-0B83-B52A455FADB2}" dt="2024-05-30T09:09:58.025" v="6"/>
          <pc:sldLayoutMkLst>
            <pc:docMk/>
            <pc:sldMasterMk cId="3166216779" sldId="2147483737"/>
            <pc:sldLayoutMk cId="1641030068" sldId="2147483728"/>
          </pc:sldLayoutMkLst>
        </pc:sldLayoutChg>
        <pc:sldLayoutChg chg="add">
          <pc:chgData name="shubham.gawande@365h-brs.de" userId="S::shubham.gawande@365h-brs.de::a82a0e29-e94f-497f-ac16-bac39bca0c56" providerId="AD" clId="Web-{A946387A-09E4-6839-0B83-B52A455FADB2}" dt="2024-05-30T09:09:58.025" v="6"/>
          <pc:sldLayoutMkLst>
            <pc:docMk/>
            <pc:sldMasterMk cId="3166216779" sldId="2147483737"/>
            <pc:sldLayoutMk cId="4063401089" sldId="2147483729"/>
          </pc:sldLayoutMkLst>
        </pc:sldLayoutChg>
        <pc:sldLayoutChg chg="add">
          <pc:chgData name="shubham.gawande@365h-brs.de" userId="S::shubham.gawande@365h-brs.de::a82a0e29-e94f-497f-ac16-bac39bca0c56" providerId="AD" clId="Web-{A946387A-09E4-6839-0B83-B52A455FADB2}" dt="2024-05-30T09:09:58.025" v="6"/>
          <pc:sldLayoutMkLst>
            <pc:docMk/>
            <pc:sldMasterMk cId="3166216779" sldId="2147483737"/>
            <pc:sldLayoutMk cId="2674226465" sldId="2147483730"/>
          </pc:sldLayoutMkLst>
        </pc:sldLayoutChg>
        <pc:sldLayoutChg chg="add">
          <pc:chgData name="shubham.gawande@365h-brs.de" userId="S::shubham.gawande@365h-brs.de::a82a0e29-e94f-497f-ac16-bac39bca0c56" providerId="AD" clId="Web-{A946387A-09E4-6839-0B83-B52A455FADB2}" dt="2024-05-30T09:09:58.025" v="6"/>
          <pc:sldLayoutMkLst>
            <pc:docMk/>
            <pc:sldMasterMk cId="3166216779" sldId="2147483737"/>
            <pc:sldLayoutMk cId="3344944116" sldId="2147483731"/>
          </pc:sldLayoutMkLst>
        </pc:sldLayoutChg>
        <pc:sldLayoutChg chg="add">
          <pc:chgData name="shubham.gawande@365h-brs.de" userId="S::shubham.gawande@365h-brs.de::a82a0e29-e94f-497f-ac16-bac39bca0c56" providerId="AD" clId="Web-{A946387A-09E4-6839-0B83-B52A455FADB2}" dt="2024-05-30T09:09:58.025" v="6"/>
          <pc:sldLayoutMkLst>
            <pc:docMk/>
            <pc:sldMasterMk cId="3166216779" sldId="2147483737"/>
            <pc:sldLayoutMk cId="476876880" sldId="2147483732"/>
          </pc:sldLayoutMkLst>
        </pc:sldLayoutChg>
        <pc:sldLayoutChg chg="add">
          <pc:chgData name="shubham.gawande@365h-brs.de" userId="S::shubham.gawande@365h-brs.de::a82a0e29-e94f-497f-ac16-bac39bca0c56" providerId="AD" clId="Web-{A946387A-09E4-6839-0B83-B52A455FADB2}" dt="2024-05-30T09:09:58.025" v="6"/>
          <pc:sldLayoutMkLst>
            <pc:docMk/>
            <pc:sldMasterMk cId="3166216779" sldId="2147483737"/>
            <pc:sldLayoutMk cId="2355457482" sldId="2147483733"/>
          </pc:sldLayoutMkLst>
        </pc:sldLayoutChg>
        <pc:sldLayoutChg chg="add">
          <pc:chgData name="shubham.gawande@365h-brs.de" userId="S::shubham.gawande@365h-brs.de::a82a0e29-e94f-497f-ac16-bac39bca0c56" providerId="AD" clId="Web-{A946387A-09E4-6839-0B83-B52A455FADB2}" dt="2024-05-30T09:09:58.025" v="6"/>
          <pc:sldLayoutMkLst>
            <pc:docMk/>
            <pc:sldMasterMk cId="3166216779" sldId="2147483737"/>
            <pc:sldLayoutMk cId="4083556216" sldId="2147483734"/>
          </pc:sldLayoutMkLst>
        </pc:sldLayoutChg>
        <pc:sldLayoutChg chg="add">
          <pc:chgData name="shubham.gawande@365h-brs.de" userId="S::shubham.gawande@365h-brs.de::a82a0e29-e94f-497f-ac16-bac39bca0c56" providerId="AD" clId="Web-{A946387A-09E4-6839-0B83-B52A455FADB2}" dt="2024-05-30T09:09:58.025" v="6"/>
          <pc:sldLayoutMkLst>
            <pc:docMk/>
            <pc:sldMasterMk cId="3166216779" sldId="2147483737"/>
            <pc:sldLayoutMk cId="121248186" sldId="2147483735"/>
          </pc:sldLayoutMkLst>
        </pc:sldLayoutChg>
        <pc:sldLayoutChg chg="add">
          <pc:chgData name="shubham.gawande@365h-brs.de" userId="S::shubham.gawande@365h-brs.de::a82a0e29-e94f-497f-ac16-bac39bca0c56" providerId="AD" clId="Web-{A946387A-09E4-6839-0B83-B52A455FADB2}" dt="2024-05-30T09:09:58.025" v="6"/>
          <pc:sldLayoutMkLst>
            <pc:docMk/>
            <pc:sldMasterMk cId="3166216779" sldId="2147483737"/>
            <pc:sldLayoutMk cId="247345352" sldId="2147483736"/>
          </pc:sldLayoutMkLst>
        </pc:sldLayoutChg>
      </pc:sldMasterChg>
    </pc:docChg>
  </pc:docChgLst>
  <pc:docChgLst>
    <pc:chgData name="Guest User" userId="S::urn:spo:anon#13334ee5a50cd736799355f78c440b96357654611401773d0288d19d7d305bdd::" providerId="AD" clId="Web-{625C9A2E-D391-6D06-9BC6-813029D7F89A}"/>
    <pc:docChg chg="modSld">
      <pc:chgData name="Guest User" userId="S::urn:spo:anon#13334ee5a50cd736799355f78c440b96357654611401773d0288d19d7d305bdd::" providerId="AD" clId="Web-{625C9A2E-D391-6D06-9BC6-813029D7F89A}" dt="2024-05-30T10:06:00.141" v="7"/>
      <pc:docMkLst>
        <pc:docMk/>
      </pc:docMkLst>
      <pc:sldChg chg="addSp">
        <pc:chgData name="Guest User" userId="S::urn:spo:anon#13334ee5a50cd736799355f78c440b96357654611401773d0288d19d7d305bdd::" providerId="AD" clId="Web-{625C9A2E-D391-6D06-9BC6-813029D7F89A}" dt="2024-05-30T10:05:51.812" v="1"/>
        <pc:sldMkLst>
          <pc:docMk/>
          <pc:sldMk cId="785861374" sldId="261"/>
        </pc:sldMkLst>
        <pc:picChg chg="add">
          <ac:chgData name="Guest User" userId="S::urn:spo:anon#13334ee5a50cd736799355f78c440b96357654611401773d0288d19d7d305bdd::" providerId="AD" clId="Web-{625C9A2E-D391-6D06-9BC6-813029D7F89A}" dt="2024-05-30T10:05:51.781" v="0"/>
          <ac:picMkLst>
            <pc:docMk/>
            <pc:sldMk cId="785861374" sldId="261"/>
            <ac:picMk id="5" creationId="{454DCD5E-8FD5-258C-8DE7-2A0C911DF57E}"/>
          </ac:picMkLst>
        </pc:picChg>
        <pc:picChg chg="add">
          <ac:chgData name="Guest User" userId="S::urn:spo:anon#13334ee5a50cd736799355f78c440b96357654611401773d0288d19d7d305bdd::" providerId="AD" clId="Web-{625C9A2E-D391-6D06-9BC6-813029D7F89A}" dt="2024-05-30T10:05:51.812" v="1"/>
          <ac:picMkLst>
            <pc:docMk/>
            <pc:sldMk cId="785861374" sldId="261"/>
            <ac:picMk id="7" creationId="{1B61E808-E75F-4F4E-9740-E1B1664DB56A}"/>
          </ac:picMkLst>
        </pc:picChg>
      </pc:sldChg>
      <pc:sldChg chg="addSp">
        <pc:chgData name="Guest User" userId="S::urn:spo:anon#13334ee5a50cd736799355f78c440b96357654611401773d0288d19d7d305bdd::" providerId="AD" clId="Web-{625C9A2E-D391-6D06-9BC6-813029D7F89A}" dt="2024-05-30T10:05:55.781" v="3"/>
        <pc:sldMkLst>
          <pc:docMk/>
          <pc:sldMk cId="1968114769" sldId="262"/>
        </pc:sldMkLst>
        <pc:picChg chg="add">
          <ac:chgData name="Guest User" userId="S::urn:spo:anon#13334ee5a50cd736799355f78c440b96357654611401773d0288d19d7d305bdd::" providerId="AD" clId="Web-{625C9A2E-D391-6D06-9BC6-813029D7F89A}" dt="2024-05-30T10:05:55.750" v="2"/>
          <ac:picMkLst>
            <pc:docMk/>
            <pc:sldMk cId="1968114769" sldId="262"/>
            <ac:picMk id="5" creationId="{53A10F44-027D-FE4A-8221-66D65BAF3FA4}"/>
          </ac:picMkLst>
        </pc:picChg>
        <pc:picChg chg="add">
          <ac:chgData name="Guest User" userId="S::urn:spo:anon#13334ee5a50cd736799355f78c440b96357654611401773d0288d19d7d305bdd::" providerId="AD" clId="Web-{625C9A2E-D391-6D06-9BC6-813029D7F89A}" dt="2024-05-30T10:05:55.781" v="3"/>
          <ac:picMkLst>
            <pc:docMk/>
            <pc:sldMk cId="1968114769" sldId="262"/>
            <ac:picMk id="7" creationId="{880141B6-8058-1498-A99A-43503A7FCB13}"/>
          </ac:picMkLst>
        </pc:picChg>
      </pc:sldChg>
      <pc:sldChg chg="addSp">
        <pc:chgData name="Guest User" userId="S::urn:spo:anon#13334ee5a50cd736799355f78c440b96357654611401773d0288d19d7d305bdd::" providerId="AD" clId="Web-{625C9A2E-D391-6D06-9BC6-813029D7F89A}" dt="2024-05-30T10:05:58.359" v="5"/>
        <pc:sldMkLst>
          <pc:docMk/>
          <pc:sldMk cId="2929657538" sldId="263"/>
        </pc:sldMkLst>
        <pc:picChg chg="add">
          <ac:chgData name="Guest User" userId="S::urn:spo:anon#13334ee5a50cd736799355f78c440b96357654611401773d0288d19d7d305bdd::" providerId="AD" clId="Web-{625C9A2E-D391-6D06-9BC6-813029D7F89A}" dt="2024-05-30T10:05:58.328" v="4"/>
          <ac:picMkLst>
            <pc:docMk/>
            <pc:sldMk cId="2929657538" sldId="263"/>
            <ac:picMk id="5" creationId="{4CC8511B-E96D-E777-667B-E0FD3C87843E}"/>
          </ac:picMkLst>
        </pc:picChg>
        <pc:picChg chg="add">
          <ac:chgData name="Guest User" userId="S::urn:spo:anon#13334ee5a50cd736799355f78c440b96357654611401773d0288d19d7d305bdd::" providerId="AD" clId="Web-{625C9A2E-D391-6D06-9BC6-813029D7F89A}" dt="2024-05-30T10:05:58.359" v="5"/>
          <ac:picMkLst>
            <pc:docMk/>
            <pc:sldMk cId="2929657538" sldId="263"/>
            <ac:picMk id="7" creationId="{DA10D4D2-7620-E94E-33EF-491675D3FEB0}"/>
          </ac:picMkLst>
        </pc:picChg>
      </pc:sldChg>
      <pc:sldChg chg="addSp">
        <pc:chgData name="Guest User" userId="S::urn:spo:anon#13334ee5a50cd736799355f78c440b96357654611401773d0288d19d7d305bdd::" providerId="AD" clId="Web-{625C9A2E-D391-6D06-9BC6-813029D7F89A}" dt="2024-05-30T10:06:00.141" v="7"/>
        <pc:sldMkLst>
          <pc:docMk/>
          <pc:sldMk cId="461993526" sldId="264"/>
        </pc:sldMkLst>
        <pc:picChg chg="add">
          <ac:chgData name="Guest User" userId="S::urn:spo:anon#13334ee5a50cd736799355f78c440b96357654611401773d0288d19d7d305bdd::" providerId="AD" clId="Web-{625C9A2E-D391-6D06-9BC6-813029D7F89A}" dt="2024-05-30T10:06:00.109" v="6"/>
          <ac:picMkLst>
            <pc:docMk/>
            <pc:sldMk cId="461993526" sldId="264"/>
            <ac:picMk id="5" creationId="{E34E776A-CBDD-1325-F4B8-20E556911FCD}"/>
          </ac:picMkLst>
        </pc:picChg>
        <pc:picChg chg="add">
          <ac:chgData name="Guest User" userId="S::urn:spo:anon#13334ee5a50cd736799355f78c440b96357654611401773d0288d19d7d305bdd::" providerId="AD" clId="Web-{625C9A2E-D391-6D06-9BC6-813029D7F89A}" dt="2024-05-30T10:06:00.141" v="7"/>
          <ac:picMkLst>
            <pc:docMk/>
            <pc:sldMk cId="461993526" sldId="264"/>
            <ac:picMk id="7" creationId="{0A578937-7297-458B-F79A-23E4528B9990}"/>
          </ac:picMkLst>
        </pc:picChg>
      </pc:sldChg>
    </pc:docChg>
  </pc:docChgLst>
  <pc:docChgLst>
    <pc:chgData name="shubham.gawande@365h-brs.de" userId="S::shubham.gawande@365h-brs.de::a82a0e29-e94f-497f-ac16-bac39bca0c56" providerId="AD" clId="Web-{9104DDB7-6FB3-284A-02BA-DDD89255DFE6}"/>
    <pc:docChg chg="addSld delSld modSld">
      <pc:chgData name="shubham.gawande@365h-brs.de" userId="S::shubham.gawande@365h-brs.de::a82a0e29-e94f-497f-ac16-bac39bca0c56" providerId="AD" clId="Web-{9104DDB7-6FB3-284A-02BA-DDD89255DFE6}" dt="2024-05-30T10:24:58.775" v="374" actId="14100"/>
      <pc:docMkLst>
        <pc:docMk/>
      </pc:docMkLst>
      <pc:sldChg chg="addSp delSp modSp">
        <pc:chgData name="shubham.gawande@365h-brs.de" userId="S::shubham.gawande@365h-brs.de::a82a0e29-e94f-497f-ac16-bac39bca0c56" providerId="AD" clId="Web-{9104DDB7-6FB3-284A-02BA-DDD89255DFE6}" dt="2024-05-30T09:47:40.865" v="213"/>
        <pc:sldMkLst>
          <pc:docMk/>
          <pc:sldMk cId="109857222" sldId="256"/>
        </pc:sldMkLst>
        <pc:spChg chg="mod">
          <ac:chgData name="shubham.gawande@365h-brs.de" userId="S::shubham.gawande@365h-brs.de::a82a0e29-e94f-497f-ac16-bac39bca0c56" providerId="AD" clId="Web-{9104DDB7-6FB3-284A-02BA-DDD89255DFE6}" dt="2024-05-30T09:14:36.885" v="47" actId="20577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shubham.gawande@365h-brs.de" userId="S::shubham.gawande@365h-brs.de::a82a0e29-e94f-497f-ac16-bac39bca0c56" providerId="AD" clId="Web-{9104DDB7-6FB3-284A-02BA-DDD89255DFE6}" dt="2024-05-30T09:14:06.868" v="25" actId="20577"/>
          <ac:spMkLst>
            <pc:docMk/>
            <pc:sldMk cId="109857222" sldId="256"/>
            <ac:spMk id="26" creationId="{8C37C960-91F5-4F61-B2CD-8A037920720B}"/>
          </ac:spMkLst>
        </pc:spChg>
        <pc:picChg chg="add del mod">
          <ac:chgData name="shubham.gawande@365h-brs.de" userId="S::shubham.gawande@365h-brs.de::a82a0e29-e94f-497f-ac16-bac39bca0c56" providerId="AD" clId="Web-{9104DDB7-6FB3-284A-02BA-DDD89255DFE6}" dt="2024-05-30T09:47:39.927" v="211"/>
          <ac:picMkLst>
            <pc:docMk/>
            <pc:sldMk cId="109857222" sldId="256"/>
            <ac:picMk id="4" creationId="{03554046-A7A1-C59C-FEDD-C8D470134603}"/>
          </ac:picMkLst>
        </pc:picChg>
        <pc:picChg chg="add del mod">
          <ac:chgData name="shubham.gawande@365h-brs.de" userId="S::shubham.gawande@365h-brs.de::a82a0e29-e94f-497f-ac16-bac39bca0c56" providerId="AD" clId="Web-{9104DDB7-6FB3-284A-02BA-DDD89255DFE6}" dt="2024-05-30T09:47:39.927" v="210"/>
          <ac:picMkLst>
            <pc:docMk/>
            <pc:sldMk cId="109857222" sldId="256"/>
            <ac:picMk id="5" creationId="{5691191A-E1AB-E272-30C4-B6C771E44472}"/>
          </ac:picMkLst>
        </pc:picChg>
        <pc:picChg chg="add">
          <ac:chgData name="shubham.gawande@365h-brs.de" userId="S::shubham.gawande@365h-brs.de::a82a0e29-e94f-497f-ac16-bac39bca0c56" providerId="AD" clId="Web-{9104DDB7-6FB3-284A-02BA-DDD89255DFE6}" dt="2024-05-30T09:47:40.833" v="212"/>
          <ac:picMkLst>
            <pc:docMk/>
            <pc:sldMk cId="109857222" sldId="256"/>
            <ac:picMk id="7" creationId="{454B319E-2C1F-262D-7A48-7F35FA2969DB}"/>
          </ac:picMkLst>
        </pc:picChg>
        <pc:picChg chg="add">
          <ac:chgData name="shubham.gawande@365h-brs.de" userId="S::shubham.gawande@365h-brs.de::a82a0e29-e94f-497f-ac16-bac39bca0c56" providerId="AD" clId="Web-{9104DDB7-6FB3-284A-02BA-DDD89255DFE6}" dt="2024-05-30T09:47:40.865" v="213"/>
          <ac:picMkLst>
            <pc:docMk/>
            <pc:sldMk cId="109857222" sldId="256"/>
            <ac:picMk id="9" creationId="{B968E04C-81E8-B6D0-2F34-6B17737E759E}"/>
          </ac:picMkLst>
        </pc:picChg>
      </pc:sldChg>
      <pc:sldChg chg="addSp delSp modSp new">
        <pc:chgData name="shubham.gawande@365h-brs.de" userId="S::shubham.gawande@365h-brs.de::a82a0e29-e94f-497f-ac16-bac39bca0c56" providerId="AD" clId="Web-{9104DDB7-6FB3-284A-02BA-DDD89255DFE6}" dt="2024-05-30T10:10:05.070" v="310" actId="20577"/>
        <pc:sldMkLst>
          <pc:docMk/>
          <pc:sldMk cId="1638397488" sldId="257"/>
        </pc:sldMkLst>
        <pc:spChg chg="mod">
          <ac:chgData name="shubham.gawande@365h-brs.de" userId="S::shubham.gawande@365h-brs.de::a82a0e29-e94f-497f-ac16-bac39bca0c56" providerId="AD" clId="Web-{9104DDB7-6FB3-284A-02BA-DDD89255DFE6}" dt="2024-05-30T09:23:25.655" v="73" actId="20577"/>
          <ac:spMkLst>
            <pc:docMk/>
            <pc:sldMk cId="1638397488" sldId="257"/>
            <ac:spMk id="2" creationId="{6233318D-EC80-5F9D-126E-CEF9815BD2DD}"/>
          </ac:spMkLst>
        </pc:spChg>
        <pc:spChg chg="mod">
          <ac:chgData name="shubham.gawande@365h-brs.de" userId="S::shubham.gawande@365h-brs.de::a82a0e29-e94f-497f-ac16-bac39bca0c56" providerId="AD" clId="Web-{9104DDB7-6FB3-284A-02BA-DDD89255DFE6}" dt="2024-05-30T10:10:05.070" v="310" actId="20577"/>
          <ac:spMkLst>
            <pc:docMk/>
            <pc:sldMk cId="1638397488" sldId="257"/>
            <ac:spMk id="3" creationId="{62D3C1A4-8537-1DF4-D8CC-B0631F005DD1}"/>
          </ac:spMkLst>
        </pc:spChg>
        <pc:picChg chg="add del mod">
          <ac:chgData name="shubham.gawande@365h-brs.de" userId="S::shubham.gawande@365h-brs.de::a82a0e29-e94f-497f-ac16-bac39bca0c56" providerId="AD" clId="Web-{9104DDB7-6FB3-284A-02BA-DDD89255DFE6}" dt="2024-05-30T09:47:29.770" v="207"/>
          <ac:picMkLst>
            <pc:docMk/>
            <pc:sldMk cId="1638397488" sldId="257"/>
            <ac:picMk id="5" creationId="{806AA024-C1D7-D3D0-BA4C-2637A4752E04}"/>
          </ac:picMkLst>
        </pc:picChg>
        <pc:picChg chg="add del mod">
          <ac:chgData name="shubham.gawande@365h-brs.de" userId="S::shubham.gawande@365h-brs.de::a82a0e29-e94f-497f-ac16-bac39bca0c56" providerId="AD" clId="Web-{9104DDB7-6FB3-284A-02BA-DDD89255DFE6}" dt="2024-05-30T09:47:29.770" v="206"/>
          <ac:picMkLst>
            <pc:docMk/>
            <pc:sldMk cId="1638397488" sldId="257"/>
            <ac:picMk id="7" creationId="{270F1637-85B5-A329-2EC4-055B14F0C80C}"/>
          </ac:picMkLst>
        </pc:picChg>
        <pc:picChg chg="add">
          <ac:chgData name="shubham.gawande@365h-brs.de" userId="S::shubham.gawande@365h-brs.de::a82a0e29-e94f-497f-ac16-bac39bca0c56" providerId="AD" clId="Web-{9104DDB7-6FB3-284A-02BA-DDD89255DFE6}" dt="2024-05-30T09:47:31.333" v="208"/>
          <ac:picMkLst>
            <pc:docMk/>
            <pc:sldMk cId="1638397488" sldId="257"/>
            <ac:picMk id="9" creationId="{394BCBA7-A25F-AF6E-0459-5E949377437E}"/>
          </ac:picMkLst>
        </pc:picChg>
        <pc:picChg chg="add">
          <ac:chgData name="shubham.gawande@365h-brs.de" userId="S::shubham.gawande@365h-brs.de::a82a0e29-e94f-497f-ac16-bac39bca0c56" providerId="AD" clId="Web-{9104DDB7-6FB3-284A-02BA-DDD89255DFE6}" dt="2024-05-30T09:47:31.349" v="209"/>
          <ac:picMkLst>
            <pc:docMk/>
            <pc:sldMk cId="1638397488" sldId="257"/>
            <ac:picMk id="11" creationId="{4DB8F6BD-DCD7-B6F5-FF54-C95291C52344}"/>
          </ac:picMkLst>
        </pc:picChg>
      </pc:sldChg>
      <pc:sldChg chg="addSp delSp modSp new">
        <pc:chgData name="shubham.gawande@365h-brs.de" userId="S::shubham.gawande@365h-brs.de::a82a0e29-e94f-497f-ac16-bac39bca0c56" providerId="AD" clId="Web-{9104DDB7-6FB3-284A-02BA-DDD89255DFE6}" dt="2024-05-30T10:10:13.243" v="312" actId="20577"/>
        <pc:sldMkLst>
          <pc:docMk/>
          <pc:sldMk cId="1423313045" sldId="258"/>
        </pc:sldMkLst>
        <pc:spChg chg="mod">
          <ac:chgData name="shubham.gawande@365h-brs.de" userId="S::shubham.gawande@365h-brs.de::a82a0e29-e94f-497f-ac16-bac39bca0c56" providerId="AD" clId="Web-{9104DDB7-6FB3-284A-02BA-DDD89255DFE6}" dt="2024-05-30T09:21:56.855" v="60" actId="20577"/>
          <ac:spMkLst>
            <pc:docMk/>
            <pc:sldMk cId="1423313045" sldId="258"/>
            <ac:spMk id="2" creationId="{B6A91EB5-EA66-A98E-8C07-F3BAC29A7B75}"/>
          </ac:spMkLst>
        </pc:spChg>
        <pc:spChg chg="mod">
          <ac:chgData name="shubham.gawande@365h-brs.de" userId="S::shubham.gawande@365h-brs.de::a82a0e29-e94f-497f-ac16-bac39bca0c56" providerId="AD" clId="Web-{9104DDB7-6FB3-284A-02BA-DDD89255DFE6}" dt="2024-05-30T10:10:13.243" v="312" actId="20577"/>
          <ac:spMkLst>
            <pc:docMk/>
            <pc:sldMk cId="1423313045" sldId="258"/>
            <ac:spMk id="3" creationId="{A4B74AE0-E0C2-61DC-F635-9F767E973C30}"/>
          </ac:spMkLst>
        </pc:spChg>
        <pc:picChg chg="add del">
          <ac:chgData name="shubham.gawande@365h-brs.de" userId="S::shubham.gawande@365h-brs.de::a82a0e29-e94f-497f-ac16-bac39bca0c56" providerId="AD" clId="Web-{9104DDB7-6FB3-284A-02BA-DDD89255DFE6}" dt="2024-05-30T09:47:24.489" v="203"/>
          <ac:picMkLst>
            <pc:docMk/>
            <pc:sldMk cId="1423313045" sldId="258"/>
            <ac:picMk id="5" creationId="{D8199BAA-5FC5-4274-0C94-E569F26289E2}"/>
          </ac:picMkLst>
        </pc:picChg>
        <pc:picChg chg="add del">
          <ac:chgData name="shubham.gawande@365h-brs.de" userId="S::shubham.gawande@365h-brs.de::a82a0e29-e94f-497f-ac16-bac39bca0c56" providerId="AD" clId="Web-{9104DDB7-6FB3-284A-02BA-DDD89255DFE6}" dt="2024-05-30T09:47:24.489" v="202"/>
          <ac:picMkLst>
            <pc:docMk/>
            <pc:sldMk cId="1423313045" sldId="258"/>
            <ac:picMk id="7" creationId="{CCC5F233-1D0E-4378-520A-0EB2BE52DCAA}"/>
          </ac:picMkLst>
        </pc:picChg>
        <pc:picChg chg="add">
          <ac:chgData name="shubham.gawande@365h-brs.de" userId="S::shubham.gawande@365h-brs.de::a82a0e29-e94f-497f-ac16-bac39bca0c56" providerId="AD" clId="Web-{9104DDB7-6FB3-284A-02BA-DDD89255DFE6}" dt="2024-05-30T09:47:25.442" v="204"/>
          <ac:picMkLst>
            <pc:docMk/>
            <pc:sldMk cId="1423313045" sldId="258"/>
            <ac:picMk id="9" creationId="{FB901680-CBB2-9390-FECD-8D46B418C2CE}"/>
          </ac:picMkLst>
        </pc:picChg>
        <pc:picChg chg="add">
          <ac:chgData name="shubham.gawande@365h-brs.de" userId="S::shubham.gawande@365h-brs.de::a82a0e29-e94f-497f-ac16-bac39bca0c56" providerId="AD" clId="Web-{9104DDB7-6FB3-284A-02BA-DDD89255DFE6}" dt="2024-05-30T09:47:25.473" v="205"/>
          <ac:picMkLst>
            <pc:docMk/>
            <pc:sldMk cId="1423313045" sldId="258"/>
            <ac:picMk id="11" creationId="{420DF12B-B6A0-0C63-E564-49899B8DA36E}"/>
          </ac:picMkLst>
        </pc:picChg>
      </pc:sldChg>
      <pc:sldChg chg="addSp delSp modSp new">
        <pc:chgData name="shubham.gawande@365h-brs.de" userId="S::shubham.gawande@365h-brs.de::a82a0e29-e94f-497f-ac16-bac39bca0c56" providerId="AD" clId="Web-{9104DDB7-6FB3-284A-02BA-DDD89255DFE6}" dt="2024-05-30T10:22:46.802" v="345" actId="20577"/>
        <pc:sldMkLst>
          <pc:docMk/>
          <pc:sldMk cId="1875684527" sldId="259"/>
        </pc:sldMkLst>
        <pc:spChg chg="mod">
          <ac:chgData name="shubham.gawande@365h-brs.de" userId="S::shubham.gawande@365h-brs.de::a82a0e29-e94f-497f-ac16-bac39bca0c56" providerId="AD" clId="Web-{9104DDB7-6FB3-284A-02BA-DDD89255DFE6}" dt="2024-05-30T09:24:24.704" v="94" actId="20577"/>
          <ac:spMkLst>
            <pc:docMk/>
            <pc:sldMk cId="1875684527" sldId="259"/>
            <ac:spMk id="2" creationId="{AE57193C-518E-7515-40D2-F04F3D164F49}"/>
          </ac:spMkLst>
        </pc:spChg>
        <pc:spChg chg="mod">
          <ac:chgData name="shubham.gawande@365h-brs.de" userId="S::shubham.gawande@365h-brs.de::a82a0e29-e94f-497f-ac16-bac39bca0c56" providerId="AD" clId="Web-{9104DDB7-6FB3-284A-02BA-DDD89255DFE6}" dt="2024-05-30T10:22:46.802" v="345" actId="20577"/>
          <ac:spMkLst>
            <pc:docMk/>
            <pc:sldMk cId="1875684527" sldId="259"/>
            <ac:spMk id="3" creationId="{61FFA4DB-2D55-5861-7081-3E85A3EF6C24}"/>
          </ac:spMkLst>
        </pc:spChg>
        <pc:picChg chg="add del mod">
          <ac:chgData name="shubham.gawande@365h-brs.de" userId="S::shubham.gawande@365h-brs.de::a82a0e29-e94f-497f-ac16-bac39bca0c56" providerId="AD" clId="Web-{9104DDB7-6FB3-284A-02BA-DDD89255DFE6}" dt="2024-05-30T09:47:17.817" v="199"/>
          <ac:picMkLst>
            <pc:docMk/>
            <pc:sldMk cId="1875684527" sldId="259"/>
            <ac:picMk id="5" creationId="{694D054B-6AE4-B1A8-21FA-4322692BFB76}"/>
          </ac:picMkLst>
        </pc:picChg>
        <pc:picChg chg="add del mod">
          <ac:chgData name="shubham.gawande@365h-brs.de" userId="S::shubham.gawande@365h-brs.de::a82a0e29-e94f-497f-ac16-bac39bca0c56" providerId="AD" clId="Web-{9104DDB7-6FB3-284A-02BA-DDD89255DFE6}" dt="2024-05-30T09:47:17.817" v="198"/>
          <ac:picMkLst>
            <pc:docMk/>
            <pc:sldMk cId="1875684527" sldId="259"/>
            <ac:picMk id="7" creationId="{227E5C7D-2915-EDDC-4B42-0E012EBE4B8B}"/>
          </ac:picMkLst>
        </pc:picChg>
        <pc:picChg chg="add">
          <ac:chgData name="shubham.gawande@365h-brs.de" userId="S::shubham.gawande@365h-brs.de::a82a0e29-e94f-497f-ac16-bac39bca0c56" providerId="AD" clId="Web-{9104DDB7-6FB3-284A-02BA-DDD89255DFE6}" dt="2024-05-30T09:47:18.879" v="200"/>
          <ac:picMkLst>
            <pc:docMk/>
            <pc:sldMk cId="1875684527" sldId="259"/>
            <ac:picMk id="9" creationId="{779C8FBD-C990-6759-3DE3-1C1EB83C3172}"/>
          </ac:picMkLst>
        </pc:picChg>
        <pc:picChg chg="add">
          <ac:chgData name="shubham.gawande@365h-brs.de" userId="S::shubham.gawande@365h-brs.de::a82a0e29-e94f-497f-ac16-bac39bca0c56" providerId="AD" clId="Web-{9104DDB7-6FB3-284A-02BA-DDD89255DFE6}" dt="2024-05-30T09:47:18.911" v="201"/>
          <ac:picMkLst>
            <pc:docMk/>
            <pc:sldMk cId="1875684527" sldId="259"/>
            <ac:picMk id="11" creationId="{22965126-D34D-96EA-D023-8741D0CAD86F}"/>
          </ac:picMkLst>
        </pc:picChg>
      </pc:sldChg>
      <pc:sldChg chg="addSp modSp new">
        <pc:chgData name="shubham.gawande@365h-brs.de" userId="S::shubham.gawande@365h-brs.de::a82a0e29-e94f-497f-ac16-bac39bca0c56" providerId="AD" clId="Web-{9104DDB7-6FB3-284A-02BA-DDD89255DFE6}" dt="2024-05-30T10:22:34.207" v="343" actId="20577"/>
        <pc:sldMkLst>
          <pc:docMk/>
          <pc:sldMk cId="2423473172" sldId="260"/>
        </pc:sldMkLst>
        <pc:spChg chg="mod">
          <ac:chgData name="shubham.gawande@365h-brs.de" userId="S::shubham.gawande@365h-brs.de::a82a0e29-e94f-497f-ac16-bac39bca0c56" providerId="AD" clId="Web-{9104DDB7-6FB3-284A-02BA-DDD89255DFE6}" dt="2024-05-30T09:42:01.368" v="113" actId="20577"/>
          <ac:spMkLst>
            <pc:docMk/>
            <pc:sldMk cId="2423473172" sldId="260"/>
            <ac:spMk id="2" creationId="{62AE60C9-7045-64BC-32CA-620A5D5E6EAD}"/>
          </ac:spMkLst>
        </pc:spChg>
        <pc:spChg chg="mod">
          <ac:chgData name="shubham.gawande@365h-brs.de" userId="S::shubham.gawande@365h-brs.de::a82a0e29-e94f-497f-ac16-bac39bca0c56" providerId="AD" clId="Web-{9104DDB7-6FB3-284A-02BA-DDD89255DFE6}" dt="2024-05-30T10:22:34.207" v="343" actId="20577"/>
          <ac:spMkLst>
            <pc:docMk/>
            <pc:sldMk cId="2423473172" sldId="260"/>
            <ac:spMk id="3" creationId="{396D1096-4260-605F-CB55-5F036BEF1E40}"/>
          </ac:spMkLst>
        </pc:spChg>
        <pc:picChg chg="add mod">
          <ac:chgData name="shubham.gawande@365h-brs.de" userId="S::shubham.gawande@365h-brs.de::a82a0e29-e94f-497f-ac16-bac39bca0c56" providerId="AD" clId="Web-{9104DDB7-6FB3-284A-02BA-DDD89255DFE6}" dt="2024-05-30T09:47:10.160" v="197" actId="1076"/>
          <ac:picMkLst>
            <pc:docMk/>
            <pc:sldMk cId="2423473172" sldId="260"/>
            <ac:picMk id="5" creationId="{62D25ADF-7925-DAFA-85AF-DDB1E2064DC6}"/>
          </ac:picMkLst>
        </pc:picChg>
        <pc:picChg chg="add mod">
          <ac:chgData name="shubham.gawande@365h-brs.de" userId="S::shubham.gawande@365h-brs.de::a82a0e29-e94f-497f-ac16-bac39bca0c56" providerId="AD" clId="Web-{9104DDB7-6FB3-284A-02BA-DDD89255DFE6}" dt="2024-05-30T09:47:05.160" v="196" actId="14100"/>
          <ac:picMkLst>
            <pc:docMk/>
            <pc:sldMk cId="2423473172" sldId="260"/>
            <ac:picMk id="7" creationId="{13BA6FA0-EA96-D4B0-DD5D-FBF42FA0E70D}"/>
          </ac:picMkLst>
        </pc:picChg>
      </pc:sldChg>
      <pc:sldChg chg="modSp new">
        <pc:chgData name="shubham.gawande@365h-brs.de" userId="S::shubham.gawande@365h-brs.de::a82a0e29-e94f-497f-ac16-bac39bca0c56" providerId="AD" clId="Web-{9104DDB7-6FB3-284A-02BA-DDD89255DFE6}" dt="2024-05-30T10:20:02.842" v="340" actId="20577"/>
        <pc:sldMkLst>
          <pc:docMk/>
          <pc:sldMk cId="785861374" sldId="261"/>
        </pc:sldMkLst>
        <pc:spChg chg="mod">
          <ac:chgData name="shubham.gawande@365h-brs.de" userId="S::shubham.gawande@365h-brs.de::a82a0e29-e94f-497f-ac16-bac39bca0c56" providerId="AD" clId="Web-{9104DDB7-6FB3-284A-02BA-DDD89255DFE6}" dt="2024-05-30T09:48:25.241" v="216" actId="20577"/>
          <ac:spMkLst>
            <pc:docMk/>
            <pc:sldMk cId="785861374" sldId="261"/>
            <ac:spMk id="2" creationId="{A14B8E67-91F3-EA67-53B9-5A11B4B697B5}"/>
          </ac:spMkLst>
        </pc:spChg>
        <pc:spChg chg="mod">
          <ac:chgData name="shubham.gawande@365h-brs.de" userId="S::shubham.gawande@365h-brs.de::a82a0e29-e94f-497f-ac16-bac39bca0c56" providerId="AD" clId="Web-{9104DDB7-6FB3-284A-02BA-DDD89255DFE6}" dt="2024-05-30T10:20:02.842" v="340" actId="20577"/>
          <ac:spMkLst>
            <pc:docMk/>
            <pc:sldMk cId="785861374" sldId="261"/>
            <ac:spMk id="3" creationId="{6F1BDA06-064C-47E0-83D9-CB536FC7C26F}"/>
          </ac:spMkLst>
        </pc:spChg>
      </pc:sldChg>
      <pc:sldChg chg="modSp new">
        <pc:chgData name="shubham.gawande@365h-brs.de" userId="S::shubham.gawande@365h-brs.de::a82a0e29-e94f-497f-ac16-bac39bca0c56" providerId="AD" clId="Web-{9104DDB7-6FB3-284A-02BA-DDD89255DFE6}" dt="2024-05-30T10:20:14.655" v="341" actId="20577"/>
        <pc:sldMkLst>
          <pc:docMk/>
          <pc:sldMk cId="1968114769" sldId="262"/>
        </pc:sldMkLst>
        <pc:spChg chg="mod">
          <ac:chgData name="shubham.gawande@365h-brs.de" userId="S::shubham.gawande@365h-brs.de::a82a0e29-e94f-497f-ac16-bac39bca0c56" providerId="AD" clId="Web-{9104DDB7-6FB3-284A-02BA-DDD89255DFE6}" dt="2024-05-30T10:00:09.673" v="247" actId="20577"/>
          <ac:spMkLst>
            <pc:docMk/>
            <pc:sldMk cId="1968114769" sldId="262"/>
            <ac:spMk id="2" creationId="{1FBA0818-6B56-7A9B-3BB5-4C56D65FF3D1}"/>
          </ac:spMkLst>
        </pc:spChg>
        <pc:spChg chg="mod">
          <ac:chgData name="shubham.gawande@365h-brs.de" userId="S::shubham.gawande@365h-brs.de::a82a0e29-e94f-497f-ac16-bac39bca0c56" providerId="AD" clId="Web-{9104DDB7-6FB3-284A-02BA-DDD89255DFE6}" dt="2024-05-30T10:20:14.655" v="341" actId="20577"/>
          <ac:spMkLst>
            <pc:docMk/>
            <pc:sldMk cId="1968114769" sldId="262"/>
            <ac:spMk id="3" creationId="{5DC05C40-D7D3-A60C-E32D-0EA409563129}"/>
          </ac:spMkLst>
        </pc:spChg>
      </pc:sldChg>
      <pc:sldChg chg="modSp new">
        <pc:chgData name="shubham.gawande@365h-brs.de" userId="S::shubham.gawande@365h-brs.de::a82a0e29-e94f-497f-ac16-bac39bca0c56" providerId="AD" clId="Web-{9104DDB7-6FB3-284A-02BA-DDD89255DFE6}" dt="2024-05-30T10:23:10.865" v="347" actId="20577"/>
        <pc:sldMkLst>
          <pc:docMk/>
          <pc:sldMk cId="2929657538" sldId="263"/>
        </pc:sldMkLst>
        <pc:spChg chg="mod">
          <ac:chgData name="shubham.gawande@365h-brs.de" userId="S::shubham.gawande@365h-brs.de::a82a0e29-e94f-497f-ac16-bac39bca0c56" providerId="AD" clId="Web-{9104DDB7-6FB3-284A-02BA-DDD89255DFE6}" dt="2024-05-30T10:07:57.675" v="292" actId="20577"/>
          <ac:spMkLst>
            <pc:docMk/>
            <pc:sldMk cId="2929657538" sldId="263"/>
            <ac:spMk id="2" creationId="{342FDA54-C7C9-F366-DF2D-8C80CCC91D0C}"/>
          </ac:spMkLst>
        </pc:spChg>
        <pc:spChg chg="mod">
          <ac:chgData name="shubham.gawande@365h-brs.de" userId="S::shubham.gawande@365h-brs.de::a82a0e29-e94f-497f-ac16-bac39bca0c56" providerId="AD" clId="Web-{9104DDB7-6FB3-284A-02BA-DDD89255DFE6}" dt="2024-05-30T10:23:10.865" v="347" actId="20577"/>
          <ac:spMkLst>
            <pc:docMk/>
            <pc:sldMk cId="2929657538" sldId="263"/>
            <ac:spMk id="3" creationId="{EB10E81F-707C-8134-2167-463BDEF49835}"/>
          </ac:spMkLst>
        </pc:spChg>
      </pc:sldChg>
      <pc:sldChg chg="modSp new">
        <pc:chgData name="shubham.gawande@365h-brs.de" userId="S::shubham.gawande@365h-brs.de::a82a0e29-e94f-497f-ac16-bac39bca0c56" providerId="AD" clId="Web-{9104DDB7-6FB3-284A-02BA-DDD89255DFE6}" dt="2024-05-30T10:22:19.676" v="342" actId="20577"/>
        <pc:sldMkLst>
          <pc:docMk/>
          <pc:sldMk cId="461993526" sldId="264"/>
        </pc:sldMkLst>
        <pc:spChg chg="mod">
          <ac:chgData name="shubham.gawande@365h-brs.de" userId="S::shubham.gawande@365h-brs.de::a82a0e29-e94f-497f-ac16-bac39bca0c56" providerId="AD" clId="Web-{9104DDB7-6FB3-284A-02BA-DDD89255DFE6}" dt="2024-05-30T10:08:06.019" v="297" actId="20577"/>
          <ac:spMkLst>
            <pc:docMk/>
            <pc:sldMk cId="461993526" sldId="264"/>
            <ac:spMk id="2" creationId="{B94D0E61-5D25-1DF7-80E7-FFF6621829F7}"/>
          </ac:spMkLst>
        </pc:spChg>
        <pc:spChg chg="mod">
          <ac:chgData name="shubham.gawande@365h-brs.de" userId="S::shubham.gawande@365h-brs.de::a82a0e29-e94f-497f-ac16-bac39bca0c56" providerId="AD" clId="Web-{9104DDB7-6FB3-284A-02BA-DDD89255DFE6}" dt="2024-05-30T10:22:19.676" v="342" actId="20577"/>
          <ac:spMkLst>
            <pc:docMk/>
            <pc:sldMk cId="461993526" sldId="264"/>
            <ac:spMk id="3" creationId="{F51B360A-DFCF-6A42-240A-EEAD7CF332FB}"/>
          </ac:spMkLst>
        </pc:spChg>
      </pc:sldChg>
      <pc:sldChg chg="addSp modSp new">
        <pc:chgData name="shubham.gawande@365h-brs.de" userId="S::shubham.gawande@365h-brs.de::a82a0e29-e94f-497f-ac16-bac39bca0c56" providerId="AD" clId="Web-{9104DDB7-6FB3-284A-02BA-DDD89255DFE6}" dt="2024-05-30T10:24:58.775" v="374" actId="14100"/>
        <pc:sldMkLst>
          <pc:docMk/>
          <pc:sldMk cId="2162689103" sldId="265"/>
        </pc:sldMkLst>
        <pc:spChg chg="mod">
          <ac:chgData name="shubham.gawande@365h-brs.de" userId="S::shubham.gawande@365h-brs.de::a82a0e29-e94f-497f-ac16-bac39bca0c56" providerId="AD" clId="Web-{9104DDB7-6FB3-284A-02BA-DDD89255DFE6}" dt="2024-05-30T10:05:17.825" v="280" actId="20577"/>
          <ac:spMkLst>
            <pc:docMk/>
            <pc:sldMk cId="2162689103" sldId="265"/>
            <ac:spMk id="2" creationId="{F4F1EE90-DE4E-4135-E585-793952A3D9D4}"/>
          </ac:spMkLst>
        </pc:spChg>
        <pc:spChg chg="mod">
          <ac:chgData name="shubham.gawande@365h-brs.de" userId="S::shubham.gawande@365h-brs.de::a82a0e29-e94f-497f-ac16-bac39bca0c56" providerId="AD" clId="Web-{9104DDB7-6FB3-284A-02BA-DDD89255DFE6}" dt="2024-05-30T10:24:58.775" v="374" actId="14100"/>
          <ac:spMkLst>
            <pc:docMk/>
            <pc:sldMk cId="2162689103" sldId="265"/>
            <ac:spMk id="3" creationId="{95470C01-50D2-66BD-BBF4-E0D35398D67D}"/>
          </ac:spMkLst>
        </pc:spChg>
        <pc:picChg chg="add">
          <ac:chgData name="shubham.gawande@365h-brs.de" userId="S::shubham.gawande@365h-brs.de::a82a0e29-e94f-497f-ac16-bac39bca0c56" providerId="AD" clId="Web-{9104DDB7-6FB3-284A-02BA-DDD89255DFE6}" dt="2024-05-30T10:23:36.053" v="351"/>
          <ac:picMkLst>
            <pc:docMk/>
            <pc:sldMk cId="2162689103" sldId="265"/>
            <ac:picMk id="5" creationId="{FD4DE557-9766-865C-2AC5-FF08A73060B1}"/>
          </ac:picMkLst>
        </pc:picChg>
        <pc:picChg chg="add">
          <ac:chgData name="shubham.gawande@365h-brs.de" userId="S::shubham.gawande@365h-brs.de::a82a0e29-e94f-497f-ac16-bac39bca0c56" providerId="AD" clId="Web-{9104DDB7-6FB3-284A-02BA-DDD89255DFE6}" dt="2024-05-30T10:23:36.085" v="352"/>
          <ac:picMkLst>
            <pc:docMk/>
            <pc:sldMk cId="2162689103" sldId="265"/>
            <ac:picMk id="7" creationId="{33BEDA8E-360A-1921-B77A-1165C083F64C}"/>
          </ac:picMkLst>
        </pc:picChg>
      </pc:sldChg>
      <pc:sldChg chg="new del">
        <pc:chgData name="shubham.gawande@365h-brs.de" userId="S::shubham.gawande@365h-brs.de::a82a0e29-e94f-497f-ac16-bac39bca0c56" providerId="AD" clId="Web-{9104DDB7-6FB3-284A-02BA-DDD89255DFE6}" dt="2024-05-30T10:23:56.148" v="355"/>
        <pc:sldMkLst>
          <pc:docMk/>
          <pc:sldMk cId="291109869" sldId="266"/>
        </pc:sldMkLst>
      </pc:sldChg>
      <pc:sldChg chg="delSp modSp new">
        <pc:chgData name="shubham.gawande@365h-brs.de" userId="S::shubham.gawande@365h-brs.de::a82a0e29-e94f-497f-ac16-bac39bca0c56" providerId="AD" clId="Web-{9104DDB7-6FB3-284A-02BA-DDD89255DFE6}" dt="2024-05-30T10:24:11.430" v="361" actId="20577"/>
        <pc:sldMkLst>
          <pc:docMk/>
          <pc:sldMk cId="1030949679" sldId="267"/>
        </pc:sldMkLst>
        <pc:spChg chg="mod">
          <ac:chgData name="shubham.gawande@365h-brs.de" userId="S::shubham.gawande@365h-brs.de::a82a0e29-e94f-497f-ac16-bac39bca0c56" providerId="AD" clId="Web-{9104DDB7-6FB3-284A-02BA-DDD89255DFE6}" dt="2024-05-30T10:24:11.430" v="361" actId="20577"/>
          <ac:spMkLst>
            <pc:docMk/>
            <pc:sldMk cId="1030949679" sldId="267"/>
            <ac:spMk id="2" creationId="{54E85B79-7685-4AE0-D98A-24F3F5925AD6}"/>
          </ac:spMkLst>
        </pc:spChg>
        <pc:spChg chg="del">
          <ac:chgData name="shubham.gawande@365h-brs.de" userId="S::shubham.gawande@365h-brs.de::a82a0e29-e94f-497f-ac16-bac39bca0c56" providerId="AD" clId="Web-{9104DDB7-6FB3-284A-02BA-DDD89255DFE6}" dt="2024-05-30T10:23:59.336" v="356"/>
          <ac:spMkLst>
            <pc:docMk/>
            <pc:sldMk cId="1030949679" sldId="267"/>
            <ac:spMk id="3" creationId="{09A7BCD3-ACB8-6A97-B2E3-332281ACAD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5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2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7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5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4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1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3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0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1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26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858000" cy="2387600"/>
          </a:xfrm>
        </p:spPr>
        <p:txBody>
          <a:bodyPr>
            <a:normAutofit/>
          </a:bodyPr>
          <a:lstStyle/>
          <a:p>
            <a:pPr algn="l"/>
            <a:r>
              <a:rPr lang="en-US" sz="4800" b="1">
                <a:gradFill flip="none">
                  <a:gsLst>
                    <a:gs pos="0">
                      <a:srgbClr val="2946E7">
                        <a:alpha val="70000"/>
                      </a:srgbClr>
                    </a:gs>
                    <a:gs pos="100000">
                      <a:srgbClr val="E72986">
                        <a:alpha val="70000"/>
                      </a:srgbClr>
                    </a:gs>
                  </a:gsLst>
                  <a:lin ang="0" scaled="1"/>
                  <a:tileRect/>
                </a:gradFill>
                <a:ea typeface="+mj-lt"/>
                <a:cs typeface="+mj-lt"/>
              </a:rPr>
              <a:t>Robot Task Scheduling Using MDP</a:t>
            </a:r>
            <a:endParaRPr lang="en-US" sz="4800" b="1">
              <a:gradFill flip="none">
                <a:gsLst>
                  <a:gs pos="0">
                    <a:srgbClr val="2946E7">
                      <a:alpha val="70000"/>
                    </a:srgbClr>
                  </a:gs>
                  <a:gs pos="100000">
                    <a:srgbClr val="E72986">
                      <a:alpha val="70000"/>
                    </a:srgbClr>
                  </a:gs>
                </a:gsLst>
                <a:lin ang="0" scaled="1"/>
                <a:tileRect/>
              </a:gradFill>
              <a:cs typeface="Sabon Next 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858000" cy="18753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">
              <a:lnSpc>
                <a:spcPct val="90000"/>
              </a:lnSpc>
            </a:pPr>
            <a:r>
              <a:rPr lang="en-US" sz="1600" b="1">
                <a:solidFill>
                  <a:srgbClr val="2946E7"/>
                </a:solidFill>
                <a:ea typeface="+mn-lt"/>
                <a:cs typeface="+mn-lt"/>
              </a:rPr>
              <a:t>Probabilistic Reasoning</a:t>
            </a:r>
          </a:p>
          <a:p>
            <a:pPr marL="57150" algn="l">
              <a:lnSpc>
                <a:spcPct val="90000"/>
              </a:lnSpc>
            </a:pPr>
            <a:endParaRPr lang="en-US" sz="1600" b="1">
              <a:solidFill>
                <a:srgbClr val="2946E7"/>
              </a:solidFill>
              <a:latin typeface="Avenir Next LT Pro"/>
              <a:cs typeface="Arial"/>
            </a:endParaRPr>
          </a:p>
          <a:p>
            <a:pPr marL="57150" algn="l">
              <a:lnSpc>
                <a:spcPct val="90000"/>
              </a:lnSpc>
            </a:pPr>
            <a:r>
              <a:rPr lang="en-US" sz="1600" b="1">
                <a:solidFill>
                  <a:srgbClr val="2946E7"/>
                </a:solidFill>
                <a:latin typeface="Avenir Next LT Pro"/>
                <a:cs typeface="Arial"/>
              </a:rPr>
              <a:t>Ibrahim Memon</a:t>
            </a:r>
          </a:p>
          <a:p>
            <a:pPr marL="57150" algn="l">
              <a:lnSpc>
                <a:spcPct val="90000"/>
              </a:lnSpc>
            </a:pPr>
            <a:r>
              <a:rPr lang="en-US" sz="1600" b="1">
                <a:solidFill>
                  <a:srgbClr val="2946E7"/>
                </a:solidFill>
                <a:latin typeface="Avenir Next LT Pro"/>
                <a:cs typeface="Arial"/>
              </a:rPr>
              <a:t>Shubham Gawande</a:t>
            </a:r>
            <a:endParaRPr lang="en-US" sz="1600">
              <a:solidFill>
                <a:srgbClr val="301B2E">
                  <a:alpha val="70000"/>
                </a:srgbClr>
              </a:solidFill>
              <a:latin typeface="Sabon Next LT"/>
              <a:cs typeface="Sabon Next LT"/>
            </a:endParaRPr>
          </a:p>
        </p:txBody>
      </p:sp>
      <p:pic>
        <p:nvPicPr>
          <p:cNvPr id="27" name="Picture 26" descr="Abstract smoke background">
            <a:extLst>
              <a:ext uri="{FF2B5EF4-FFF2-40B4-BE49-F238E27FC236}">
                <a16:creationId xmlns:a16="http://schemas.microsoft.com/office/drawing/2014/main" id="{A03938CB-F9B4-0247-1901-D88605D97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5626" r="34490" b="9"/>
          <a:stretch/>
        </p:blipFill>
        <p:spPr>
          <a:xfrm>
            <a:off x="8069579" y="10"/>
            <a:ext cx="4110228" cy="6857989"/>
          </a:xfrm>
          <a:prstGeom prst="rect">
            <a:avLst/>
          </a:prstGeom>
        </p:spPr>
      </p:pic>
      <p:pic>
        <p:nvPicPr>
          <p:cNvPr id="7" name="Picture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454B319E-2C1F-262D-7A48-7F35FA296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588" y="5742858"/>
            <a:ext cx="1987980" cy="614063"/>
          </a:xfrm>
          <a:prstGeom prst="rect">
            <a:avLst/>
          </a:prstGeom>
        </p:spPr>
      </p:pic>
      <p:pic>
        <p:nvPicPr>
          <p:cNvPr id="9" name="Picture 8" descr="Texto&#10;&#10;Descripción generada automáticamente">
            <a:extLst>
              <a:ext uri="{FF2B5EF4-FFF2-40B4-BE49-F238E27FC236}">
                <a16:creationId xmlns:a16="http://schemas.microsoft.com/office/drawing/2014/main" id="{B968E04C-81E8-B6D0-2F34-6B17737E7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06" y="5743666"/>
            <a:ext cx="2385455" cy="61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318D-EC80-5F9D-126E-CEF9815B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gradFill flip="none">
                  <a:gsLst>
                    <a:gs pos="0">
                      <a:srgbClr val="2946E7"/>
                    </a:gs>
                    <a:gs pos="100000">
                      <a:srgbClr val="E72986">
                        <a:alpha val="70000"/>
                      </a:srgbClr>
                    </a:gs>
                  </a:gsLst>
                  <a:lin ang="0" scaled="1"/>
                  <a:tileRect/>
                </a:gradFill>
                <a:cs typeface="Sabon Next LT"/>
              </a:rPr>
              <a:t>Project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3C1A4-8537-1DF4-D8CC-B0631F00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EFE3EE"/>
              </a:buClr>
            </a:pPr>
            <a:r>
              <a:rPr lang="en-US">
                <a:ea typeface="+mn-lt"/>
                <a:cs typeface="+mn-lt"/>
              </a:rPr>
              <a:t>The goal is to efficiently coordinate multiple agents (taxis) to complete a set of tasks (pickups and drop-offs) in a grid environment. </a:t>
            </a:r>
            <a:endParaRPr lang="de-DE">
              <a:ea typeface="+mn-lt"/>
              <a:cs typeface="+mn-lt"/>
            </a:endParaRPr>
          </a:p>
          <a:p>
            <a:pPr>
              <a:buClr>
                <a:srgbClr val="EFE3EE"/>
              </a:buClr>
            </a:pPr>
            <a:r>
              <a:rPr lang="en-US">
                <a:ea typeface="+mn-lt"/>
                <a:cs typeface="+mn-lt"/>
              </a:rPr>
              <a:t>Optimization is done using MDP for task scheduling.</a:t>
            </a:r>
            <a:endParaRPr lang="de-DE">
              <a:solidFill>
                <a:srgbClr val="301B2E">
                  <a:alpha val="70000"/>
                </a:srgbClr>
              </a:solidFill>
              <a:ea typeface="+mn-lt"/>
              <a:cs typeface="+mn-lt"/>
            </a:endParaRPr>
          </a:p>
        </p:txBody>
      </p:sp>
      <p:pic>
        <p:nvPicPr>
          <p:cNvPr id="9" name="Picture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394BCBA7-A25F-AF6E-0459-5E9493774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588" y="5742858"/>
            <a:ext cx="1987980" cy="614063"/>
          </a:xfrm>
          <a:prstGeom prst="rect">
            <a:avLst/>
          </a:prstGeom>
        </p:spPr>
      </p:pic>
      <p:pic>
        <p:nvPicPr>
          <p:cNvPr id="11" name="Picture 10" descr="Texto&#10;&#10;Descripción generada automáticamente">
            <a:extLst>
              <a:ext uri="{FF2B5EF4-FFF2-40B4-BE49-F238E27FC236}">
                <a16:creationId xmlns:a16="http://schemas.microsoft.com/office/drawing/2014/main" id="{4DB8F6BD-DCD7-B6F5-FF54-C95291C52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06" y="5743666"/>
            <a:ext cx="2385455" cy="61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9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1EB5-EA66-A98E-8C07-F3BAC29A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gradFill flip="none">
                  <a:gsLst>
                    <a:gs pos="0">
                      <a:srgbClr val="2946E7"/>
                    </a:gs>
                    <a:gs pos="100000">
                      <a:srgbClr val="E72986">
                        <a:alpha val="70000"/>
                      </a:srgbClr>
                    </a:gs>
                  </a:gsLst>
                  <a:lin ang="0" scaled="1"/>
                  <a:tileRect/>
                </a:gradFill>
                <a:ea typeface="+mj-lt"/>
                <a:cs typeface="+mj-lt"/>
              </a:rPr>
              <a:t>MDP Framework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74AE0-E0C2-61DC-F635-9F767E973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10515600" cy="356698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Clr>
                <a:srgbClr val="EFE3EE"/>
              </a:buClr>
            </a:pPr>
            <a:r>
              <a:rPr lang="en-US" b="1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States</a:t>
            </a:r>
            <a:r>
              <a:rPr lang="en-US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:</a:t>
            </a:r>
            <a:endParaRPr lang="en-US">
              <a:solidFill>
                <a:srgbClr val="301B2E">
                  <a:alpha val="70000"/>
                </a:srgbClr>
              </a:solidFill>
            </a:endParaRPr>
          </a:p>
          <a:p>
            <a:pPr lvl="1">
              <a:buClr>
                <a:srgbClr val="EFE3EE"/>
              </a:buClr>
              <a:buFont typeface="Courier New" panose="05000000000000000000" pitchFamily="2" charset="2"/>
              <a:buChar char="o"/>
            </a:pPr>
            <a:r>
              <a:rPr lang="en-US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Position of each agent on the grid.</a:t>
            </a:r>
            <a:endParaRPr lang="en-US">
              <a:solidFill>
                <a:srgbClr val="301B2E">
                  <a:alpha val="70000"/>
                </a:srgbClr>
              </a:solidFill>
            </a:endParaRPr>
          </a:p>
          <a:p>
            <a:pPr lvl="1">
              <a:buClr>
                <a:srgbClr val="EFE3EE"/>
              </a:buClr>
              <a:buFont typeface="Courier New" panose="05000000000000000000" pitchFamily="2" charset="2"/>
              <a:buChar char="o"/>
            </a:pPr>
            <a:r>
              <a:rPr lang="en-US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Status of each task (pickup and drop-off locations).</a:t>
            </a:r>
            <a:endParaRPr lang="en-US">
              <a:solidFill>
                <a:srgbClr val="301B2E">
                  <a:alpha val="70000"/>
                </a:srgbClr>
              </a:solidFill>
            </a:endParaRPr>
          </a:p>
          <a:p>
            <a:pPr lvl="1">
              <a:buClr>
                <a:srgbClr val="EFE3EE"/>
              </a:buClr>
              <a:buFont typeface="Courier New" panose="05000000000000000000" pitchFamily="2" charset="2"/>
              <a:buChar char="o"/>
            </a:pPr>
            <a:r>
              <a:rPr lang="en-US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Agent occupancy status (whether an agent is carrying a passenger).</a:t>
            </a:r>
            <a:endParaRPr lang="en-US">
              <a:solidFill>
                <a:srgbClr val="301B2E">
                  <a:alpha val="70000"/>
                </a:srgbClr>
              </a:solidFill>
            </a:endParaRPr>
          </a:p>
          <a:p>
            <a:pPr>
              <a:buClr>
                <a:srgbClr val="EFE3EE"/>
              </a:buClr>
            </a:pPr>
            <a:r>
              <a:rPr lang="en-US" b="1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Actions</a:t>
            </a:r>
            <a:r>
              <a:rPr lang="en-US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:</a:t>
            </a:r>
            <a:endParaRPr lang="en-US">
              <a:solidFill>
                <a:srgbClr val="301B2E">
                  <a:alpha val="70000"/>
                </a:srgbClr>
              </a:solidFill>
            </a:endParaRPr>
          </a:p>
          <a:p>
            <a:pPr lvl="1">
              <a:buClr>
                <a:srgbClr val="EFE3EE"/>
              </a:buClr>
              <a:buFont typeface="Courier New" panose="05000000000000000000" pitchFamily="2" charset="2"/>
              <a:buChar char="o"/>
            </a:pPr>
            <a:r>
              <a:rPr lang="en-US" b="1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Movement</a:t>
            </a:r>
            <a:r>
              <a:rPr lang="en-US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: Agents can move up, down, left, or right.</a:t>
            </a:r>
            <a:endParaRPr lang="en-US">
              <a:solidFill>
                <a:srgbClr val="301B2E">
                  <a:alpha val="70000"/>
                </a:srgbClr>
              </a:solidFill>
            </a:endParaRPr>
          </a:p>
          <a:p>
            <a:pPr lvl="1">
              <a:buClr>
                <a:srgbClr val="EFE3EE"/>
              </a:buClr>
              <a:buFont typeface="Courier New" panose="05000000000000000000" pitchFamily="2" charset="2"/>
              <a:buChar char="o"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Pickup </a:t>
            </a:r>
            <a:r>
              <a:rPr lang="en-US" b="1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&amp; </a:t>
            </a: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Drop off</a:t>
            </a:r>
            <a:r>
              <a:rPr lang="en-US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: Agents can pick up a passenger if they are at a pickup location and drop off if they are at the correct drop-off location.</a:t>
            </a:r>
            <a:endParaRPr lang="en-US">
              <a:solidFill>
                <a:srgbClr val="301B2E">
                  <a:alpha val="70000"/>
                </a:srgbClr>
              </a:solidFill>
            </a:endParaRPr>
          </a:p>
          <a:p>
            <a:pPr marL="457200">
              <a:buClr>
                <a:srgbClr val="EFE3EE"/>
              </a:buClr>
            </a:pPr>
            <a:endParaRPr lang="en-US">
              <a:solidFill>
                <a:srgbClr val="301B2E">
                  <a:alpha val="70000"/>
                </a:srgbClr>
              </a:solidFill>
            </a:endParaRPr>
          </a:p>
        </p:txBody>
      </p:sp>
      <p:pic>
        <p:nvPicPr>
          <p:cNvPr id="9" name="Picture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FB901680-CBB2-9390-FECD-8D46B418C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588" y="5742858"/>
            <a:ext cx="1987980" cy="614063"/>
          </a:xfrm>
          <a:prstGeom prst="rect">
            <a:avLst/>
          </a:prstGeom>
        </p:spPr>
      </p:pic>
      <p:pic>
        <p:nvPicPr>
          <p:cNvPr id="11" name="Picture 10" descr="Texto&#10;&#10;Descripción generada automáticamente">
            <a:extLst>
              <a:ext uri="{FF2B5EF4-FFF2-40B4-BE49-F238E27FC236}">
                <a16:creationId xmlns:a16="http://schemas.microsoft.com/office/drawing/2014/main" id="{420DF12B-B6A0-0C63-E564-49899B8DA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06" y="5743666"/>
            <a:ext cx="2385455" cy="61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1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CBC4D-59B2-4536-85B4-84B5BD8E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gradFill flip="none">
                  <a:gsLst>
                    <a:gs pos="0">
                      <a:srgbClr val="2946E7"/>
                    </a:gs>
                    <a:gs pos="100000">
                      <a:srgbClr val="E72986">
                        <a:alpha val="70000"/>
                      </a:srgbClr>
                    </a:gs>
                  </a:gsLst>
                  <a:lin ang="0" scaled="1"/>
                  <a:tileRect/>
                </a:gradFill>
                <a:cs typeface="Angsana New"/>
              </a:rPr>
              <a:t>MDP Framework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B944A5-C8BD-A348-1E16-555A9E2BD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228600" indent="0">
              <a:buClr>
                <a:srgbClr val="EFE3EE"/>
              </a:buClr>
              <a:buNone/>
            </a:pPr>
            <a:r>
              <a:rPr lang="de-DE" b="1">
                <a:ea typeface="+mn-lt"/>
                <a:cs typeface="+mn-lt"/>
              </a:rPr>
              <a:t>Positive </a:t>
            </a:r>
            <a:r>
              <a:rPr lang="de-DE" b="1" err="1">
                <a:ea typeface="+mn-lt"/>
                <a:cs typeface="+mn-lt"/>
              </a:rPr>
              <a:t>Rewards</a:t>
            </a:r>
            <a:r>
              <a:rPr lang="de-DE">
                <a:ea typeface="+mn-lt"/>
                <a:cs typeface="+mn-lt"/>
              </a:rPr>
              <a:t>:</a:t>
            </a:r>
            <a:endParaRPr lang="de-DE">
              <a:solidFill>
                <a:srgbClr val="301B2E">
                  <a:alpha val="70000"/>
                </a:srgbClr>
              </a:solidFill>
              <a:ea typeface="+mn-lt"/>
              <a:cs typeface="+mn-lt"/>
            </a:endParaRPr>
          </a:p>
          <a:p>
            <a:pPr lvl="1">
              <a:buClr>
                <a:srgbClr val="EFE3EE"/>
              </a:buClr>
            </a:pPr>
            <a:r>
              <a:rPr lang="de-DE" b="1">
                <a:ea typeface="+mn-lt"/>
                <a:cs typeface="+mn-lt"/>
              </a:rPr>
              <a:t>Pickup </a:t>
            </a:r>
            <a:r>
              <a:rPr lang="de-DE" b="1" err="1">
                <a:ea typeface="+mn-lt"/>
                <a:cs typeface="+mn-lt"/>
              </a:rPr>
              <a:t>Reward</a:t>
            </a:r>
            <a:r>
              <a:rPr lang="de-DE">
                <a:ea typeface="+mn-lt"/>
                <a:cs typeface="+mn-lt"/>
              </a:rPr>
              <a:t>: +20 </a:t>
            </a:r>
            <a:r>
              <a:rPr lang="de-DE" err="1">
                <a:ea typeface="+mn-lt"/>
                <a:cs typeface="+mn-lt"/>
              </a:rPr>
              <a:t>points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for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successfully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picking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up</a:t>
            </a:r>
            <a:r>
              <a:rPr lang="de-DE">
                <a:ea typeface="+mn-lt"/>
                <a:cs typeface="+mn-lt"/>
              </a:rPr>
              <a:t> a passenger.</a:t>
            </a:r>
            <a:endParaRPr lang="de-DE">
              <a:solidFill>
                <a:srgbClr val="301B2E">
                  <a:alpha val="70000"/>
                </a:srgbClr>
              </a:solidFill>
              <a:ea typeface="+mn-lt"/>
              <a:cs typeface="+mn-lt"/>
            </a:endParaRPr>
          </a:p>
          <a:p>
            <a:pPr lvl="1">
              <a:buClr>
                <a:srgbClr val="EFE3EE"/>
              </a:buClr>
            </a:pPr>
            <a:r>
              <a:rPr lang="de-DE" b="1" err="1">
                <a:ea typeface="+mn-lt"/>
                <a:cs typeface="+mn-lt"/>
              </a:rPr>
              <a:t>Dropoff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Reward</a:t>
            </a:r>
            <a:r>
              <a:rPr lang="de-DE">
                <a:ea typeface="+mn-lt"/>
                <a:cs typeface="+mn-lt"/>
              </a:rPr>
              <a:t>: +50 </a:t>
            </a:r>
            <a:r>
              <a:rPr lang="de-DE" err="1">
                <a:ea typeface="+mn-lt"/>
                <a:cs typeface="+mn-lt"/>
              </a:rPr>
              <a:t>points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for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successfully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dropping</a:t>
            </a:r>
            <a:r>
              <a:rPr lang="de-DE">
                <a:ea typeface="+mn-lt"/>
                <a:cs typeface="+mn-lt"/>
              </a:rPr>
              <a:t> off a passenger at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correct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location</a:t>
            </a:r>
            <a:r>
              <a:rPr lang="de-DE">
                <a:ea typeface="+mn-lt"/>
                <a:cs typeface="+mn-lt"/>
              </a:rPr>
              <a:t>.</a:t>
            </a:r>
            <a:endParaRPr lang="de-DE">
              <a:solidFill>
                <a:srgbClr val="301B2E">
                  <a:alpha val="70000"/>
                </a:srgbClr>
              </a:solidFill>
            </a:endParaRPr>
          </a:p>
          <a:p>
            <a:pPr lvl="1">
              <a:buClr>
                <a:srgbClr val="EFE3EE"/>
              </a:buClr>
            </a:pPr>
            <a:r>
              <a:rPr lang="de-DE" b="1">
                <a:ea typeface="+mn-lt"/>
                <a:cs typeface="+mn-lt"/>
              </a:rPr>
              <a:t>Collaborative </a:t>
            </a:r>
            <a:r>
              <a:rPr lang="de-DE" b="1" err="1">
                <a:ea typeface="+mn-lt"/>
                <a:cs typeface="+mn-lt"/>
              </a:rPr>
              <a:t>Reward</a:t>
            </a:r>
            <a:r>
              <a:rPr lang="de-DE">
                <a:ea typeface="+mn-lt"/>
                <a:cs typeface="+mn-lt"/>
              </a:rPr>
              <a:t>: +10 </a:t>
            </a:r>
            <a:r>
              <a:rPr lang="de-DE" err="1">
                <a:ea typeface="+mn-lt"/>
                <a:cs typeface="+mn-lt"/>
              </a:rPr>
              <a:t>points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for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actions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that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contribute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to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overall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task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completion</a:t>
            </a:r>
            <a:r>
              <a:rPr lang="de-DE">
                <a:ea typeface="+mn-lt"/>
                <a:cs typeface="+mn-lt"/>
              </a:rPr>
              <a:t>.</a:t>
            </a:r>
            <a:endParaRPr lang="de-DE">
              <a:solidFill>
                <a:srgbClr val="301B2E">
                  <a:alpha val="70000"/>
                </a:srgbClr>
              </a:solidFill>
              <a:ea typeface="+mn-lt"/>
              <a:cs typeface="+mn-lt"/>
            </a:endParaRPr>
          </a:p>
          <a:p>
            <a:pPr>
              <a:buClr>
                <a:srgbClr val="EFE3EE"/>
              </a:buClr>
            </a:pPr>
            <a:r>
              <a:rPr lang="de-DE" b="1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Negative </a:t>
            </a:r>
            <a:r>
              <a:rPr lang="de-DE" b="1" err="1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Rewards</a:t>
            </a:r>
            <a:r>
              <a:rPr lang="de-DE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:</a:t>
            </a:r>
            <a:endParaRPr lang="de-DE">
              <a:solidFill>
                <a:srgbClr val="301B2E">
                  <a:alpha val="70000"/>
                </a:srgbClr>
              </a:solidFill>
            </a:endParaRPr>
          </a:p>
          <a:p>
            <a:pPr lvl="1">
              <a:buClr>
                <a:srgbClr val="EFE3EE"/>
              </a:buClr>
            </a:pPr>
            <a:r>
              <a:rPr lang="de-DE" b="1" err="1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Step</a:t>
            </a:r>
            <a:r>
              <a:rPr lang="de-DE" b="1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 Penalty</a:t>
            </a:r>
            <a:r>
              <a:rPr lang="de-DE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: -1 </a:t>
            </a:r>
            <a:r>
              <a:rPr lang="de-DE" err="1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point</a:t>
            </a:r>
            <a:r>
              <a:rPr lang="de-DE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for</a:t>
            </a:r>
            <a:r>
              <a:rPr lang="de-DE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each</a:t>
            </a:r>
            <a:r>
              <a:rPr lang="de-DE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 time </a:t>
            </a:r>
            <a:r>
              <a:rPr lang="de-DE" err="1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step</a:t>
            </a:r>
            <a:r>
              <a:rPr lang="de-DE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to</a:t>
            </a:r>
            <a:r>
              <a:rPr lang="de-DE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encourage</a:t>
            </a:r>
            <a:r>
              <a:rPr lang="de-DE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efficiency</a:t>
            </a:r>
            <a:r>
              <a:rPr lang="de-DE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.</a:t>
            </a:r>
            <a:endParaRPr lang="de-DE">
              <a:solidFill>
                <a:srgbClr val="301B2E">
                  <a:alpha val="70000"/>
                </a:srgbClr>
              </a:solidFill>
            </a:endParaRPr>
          </a:p>
          <a:p>
            <a:pPr lvl="1">
              <a:buClr>
                <a:srgbClr val="EFE3EE"/>
              </a:buClr>
            </a:pPr>
            <a:r>
              <a:rPr lang="de-DE" b="1" err="1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Wrong</a:t>
            </a:r>
            <a:r>
              <a:rPr lang="de-DE" b="1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 Action Penalty</a:t>
            </a:r>
            <a:r>
              <a:rPr lang="de-DE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: -5 </a:t>
            </a:r>
            <a:r>
              <a:rPr lang="de-DE" err="1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points</a:t>
            </a:r>
            <a:r>
              <a:rPr lang="de-DE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for</a:t>
            </a:r>
            <a:r>
              <a:rPr lang="de-DE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attempting</a:t>
            </a:r>
            <a:r>
              <a:rPr lang="de-DE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 invalid </a:t>
            </a:r>
            <a:r>
              <a:rPr lang="de-DE" err="1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actions</a:t>
            </a:r>
            <a:r>
              <a:rPr lang="de-DE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 (e.g., </a:t>
            </a:r>
            <a:r>
              <a:rPr lang="de-DE" err="1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picking</a:t>
            </a:r>
            <a:r>
              <a:rPr lang="de-DE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up</a:t>
            </a:r>
            <a:r>
              <a:rPr lang="de-DE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without</a:t>
            </a:r>
            <a:r>
              <a:rPr lang="de-DE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 a passenger </a:t>
            </a:r>
            <a:r>
              <a:rPr lang="de-DE" err="1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present</a:t>
            </a:r>
            <a:r>
              <a:rPr lang="de-DE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).</a:t>
            </a:r>
            <a:endParaRPr lang="de-DE">
              <a:solidFill>
                <a:srgbClr val="301B2E">
                  <a:alpha val="70000"/>
                </a:srgbClr>
              </a:solidFill>
            </a:endParaRPr>
          </a:p>
          <a:p>
            <a:pPr lvl="1">
              <a:buClr>
                <a:srgbClr val="EFE3EE"/>
              </a:buClr>
            </a:pPr>
            <a:r>
              <a:rPr lang="de-DE" b="1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Task Distribution Penalty</a:t>
            </a:r>
            <a:r>
              <a:rPr lang="de-DE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: -5 </a:t>
            </a:r>
            <a:r>
              <a:rPr lang="de-DE" err="1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points</a:t>
            </a:r>
            <a:r>
              <a:rPr lang="de-DE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for</a:t>
            </a:r>
            <a:r>
              <a:rPr lang="de-DE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unbalanced</a:t>
            </a:r>
            <a:r>
              <a:rPr lang="de-DE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task</a:t>
            </a:r>
            <a:r>
              <a:rPr lang="de-DE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distribution</a:t>
            </a:r>
            <a:r>
              <a:rPr lang="de-DE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among</a:t>
            </a:r>
            <a:r>
              <a:rPr lang="de-DE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agents</a:t>
            </a:r>
            <a:r>
              <a:rPr lang="de-DE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.</a:t>
            </a:r>
            <a:endParaRPr lang="de-DE">
              <a:solidFill>
                <a:srgbClr val="301B2E">
                  <a:alpha val="70000"/>
                </a:srgbClr>
              </a:solidFill>
            </a:endParaRPr>
          </a:p>
          <a:p>
            <a:pPr lvl="1">
              <a:buClr>
                <a:srgbClr val="EFE3EE"/>
              </a:buClr>
            </a:pPr>
            <a:endParaRPr lang="de-DE">
              <a:solidFill>
                <a:srgbClr val="301B2E">
                  <a:alpha val="70000"/>
                </a:srgbClr>
              </a:solidFill>
            </a:endParaRPr>
          </a:p>
          <a:p>
            <a:pPr>
              <a:buClr>
                <a:srgbClr val="EFE3EE"/>
              </a:buClr>
            </a:pPr>
            <a:endParaRPr lang="de-DE">
              <a:solidFill>
                <a:srgbClr val="301B2E">
                  <a:alpha val="70000"/>
                </a:srgbClr>
              </a:solidFill>
            </a:endParaRPr>
          </a:p>
          <a:p>
            <a:pPr>
              <a:buClr>
                <a:srgbClr val="EFE3EE"/>
              </a:buClr>
            </a:pPr>
            <a:endParaRPr lang="de-DE">
              <a:solidFill>
                <a:srgbClr val="301B2E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96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D7AAC-72DA-E026-6334-7DCC6EDF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gradFill flip="none">
                  <a:gsLst>
                    <a:gs pos="0">
                      <a:srgbClr val="2946E7"/>
                    </a:gs>
                    <a:gs pos="100000">
                      <a:srgbClr val="E72986">
                        <a:alpha val="70000"/>
                      </a:srgbClr>
                    </a:gs>
                  </a:gsLst>
                  <a:lin ang="0" scaled="1"/>
                  <a:tileRect/>
                </a:gradFill>
                <a:cs typeface="Angsana New"/>
              </a:rPr>
              <a:t>MDP Framework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422381-A217-05E3-1F38-6F8DDF35B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228600" indent="0">
              <a:buNone/>
            </a:pPr>
            <a:r>
              <a:rPr lang="de-DE" b="1" err="1">
                <a:ea typeface="+mn-lt"/>
                <a:cs typeface="+mn-lt"/>
              </a:rPr>
              <a:t>Transitions</a:t>
            </a:r>
            <a:r>
              <a:rPr lang="de-DE">
                <a:ea typeface="+mn-lt"/>
                <a:cs typeface="+mn-lt"/>
              </a:rPr>
              <a:t>:</a:t>
            </a:r>
            <a:endParaRPr lang="de-DE">
              <a:solidFill>
                <a:srgbClr val="301B2E">
                  <a:alpha val="70000"/>
                </a:srgbClr>
              </a:solidFill>
            </a:endParaRPr>
          </a:p>
          <a:p>
            <a:pPr>
              <a:buClr>
                <a:srgbClr val="EFE3EE"/>
              </a:buClr>
            </a:pPr>
            <a:r>
              <a:rPr lang="de-DE" b="1">
                <a:ea typeface="+mn-lt"/>
                <a:cs typeface="+mn-lt"/>
              </a:rPr>
              <a:t>Movement</a:t>
            </a:r>
            <a:r>
              <a:rPr lang="de-DE">
                <a:ea typeface="+mn-lt"/>
                <a:cs typeface="+mn-lt"/>
              </a:rPr>
              <a:t>:</a:t>
            </a:r>
            <a:endParaRPr lang="de-DE"/>
          </a:p>
          <a:p>
            <a:pPr lvl="1">
              <a:buClr>
                <a:srgbClr val="EFE3EE"/>
              </a:buClr>
            </a:pPr>
            <a:r>
              <a:rPr lang="de-DE" err="1">
                <a:ea typeface="+mn-lt"/>
                <a:cs typeface="+mn-lt"/>
              </a:rPr>
              <a:t>If</a:t>
            </a:r>
            <a:r>
              <a:rPr lang="de-DE">
                <a:ea typeface="+mn-lt"/>
                <a:cs typeface="+mn-lt"/>
              </a:rPr>
              <a:t> an </a:t>
            </a:r>
            <a:r>
              <a:rPr lang="de-DE" err="1">
                <a:ea typeface="+mn-lt"/>
                <a:cs typeface="+mn-lt"/>
              </a:rPr>
              <a:t>agent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moves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to</a:t>
            </a:r>
            <a:r>
              <a:rPr lang="de-DE">
                <a:ea typeface="+mn-lt"/>
                <a:cs typeface="+mn-lt"/>
              </a:rPr>
              <a:t> a valid </a:t>
            </a:r>
            <a:r>
              <a:rPr lang="de-DE" err="1">
                <a:ea typeface="+mn-lt"/>
                <a:cs typeface="+mn-lt"/>
              </a:rPr>
              <a:t>adjacent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cell</a:t>
            </a:r>
            <a:r>
              <a:rPr lang="de-DE">
                <a:ea typeface="+mn-lt"/>
                <a:cs typeface="+mn-lt"/>
              </a:rPr>
              <a:t>, </a:t>
            </a:r>
            <a:r>
              <a:rPr lang="de-DE" err="1">
                <a:ea typeface="+mn-lt"/>
                <a:cs typeface="+mn-lt"/>
              </a:rPr>
              <a:t>its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position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changes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accordingly</a:t>
            </a:r>
            <a:r>
              <a:rPr lang="de-DE">
                <a:ea typeface="+mn-lt"/>
                <a:cs typeface="+mn-lt"/>
              </a:rPr>
              <a:t>.</a:t>
            </a:r>
            <a:endParaRPr lang="de-DE"/>
          </a:p>
          <a:p>
            <a:pPr lvl="1">
              <a:buClr>
                <a:srgbClr val="EFE3EE"/>
              </a:buClr>
            </a:pPr>
            <a:r>
              <a:rPr lang="de-DE" b="1">
                <a:ea typeface="+mn-lt"/>
                <a:cs typeface="+mn-lt"/>
              </a:rPr>
              <a:t>Transition </a:t>
            </a:r>
            <a:r>
              <a:rPr lang="de-DE" b="1" err="1">
                <a:ea typeface="+mn-lt"/>
                <a:cs typeface="+mn-lt"/>
              </a:rPr>
              <a:t>Probability</a:t>
            </a:r>
            <a:r>
              <a:rPr lang="de-DE">
                <a:ea typeface="+mn-lt"/>
                <a:cs typeface="+mn-lt"/>
              </a:rPr>
              <a:t>: 1.0 (</a:t>
            </a:r>
            <a:r>
              <a:rPr lang="de-DE" err="1">
                <a:ea typeface="+mn-lt"/>
                <a:cs typeface="+mn-lt"/>
              </a:rPr>
              <a:t>deterministic</a:t>
            </a:r>
            <a:r>
              <a:rPr lang="de-DE">
                <a:ea typeface="+mn-lt"/>
                <a:cs typeface="+mn-lt"/>
              </a:rPr>
              <a:t>) </a:t>
            </a:r>
            <a:r>
              <a:rPr lang="de-DE" err="1">
                <a:ea typeface="+mn-lt"/>
                <a:cs typeface="+mn-lt"/>
              </a:rPr>
              <a:t>for</a:t>
            </a:r>
            <a:r>
              <a:rPr lang="de-DE">
                <a:ea typeface="+mn-lt"/>
                <a:cs typeface="+mn-lt"/>
              </a:rPr>
              <a:t> valid </a:t>
            </a:r>
            <a:r>
              <a:rPr lang="de-DE" err="1">
                <a:ea typeface="+mn-lt"/>
                <a:cs typeface="+mn-lt"/>
              </a:rPr>
              <a:t>moves</a:t>
            </a:r>
            <a:r>
              <a:rPr lang="de-DE">
                <a:ea typeface="+mn-lt"/>
                <a:cs typeface="+mn-lt"/>
              </a:rPr>
              <a:t>; 0 </a:t>
            </a:r>
            <a:r>
              <a:rPr lang="de-DE" err="1">
                <a:ea typeface="+mn-lt"/>
                <a:cs typeface="+mn-lt"/>
              </a:rPr>
              <a:t>for</a:t>
            </a:r>
            <a:r>
              <a:rPr lang="de-DE">
                <a:ea typeface="+mn-lt"/>
                <a:cs typeface="+mn-lt"/>
              </a:rPr>
              <a:t> invalid </a:t>
            </a:r>
            <a:r>
              <a:rPr lang="de-DE" err="1">
                <a:ea typeface="+mn-lt"/>
                <a:cs typeface="+mn-lt"/>
              </a:rPr>
              <a:t>moves</a:t>
            </a:r>
            <a:r>
              <a:rPr lang="de-DE">
                <a:ea typeface="+mn-lt"/>
                <a:cs typeface="+mn-lt"/>
              </a:rPr>
              <a:t> (e.g., </a:t>
            </a:r>
            <a:r>
              <a:rPr lang="de-DE" err="1">
                <a:ea typeface="+mn-lt"/>
                <a:cs typeface="+mn-lt"/>
              </a:rPr>
              <a:t>hitting</a:t>
            </a:r>
            <a:r>
              <a:rPr lang="de-DE">
                <a:ea typeface="+mn-lt"/>
                <a:cs typeface="+mn-lt"/>
              </a:rPr>
              <a:t> a wall).</a:t>
            </a:r>
            <a:endParaRPr lang="de-DE"/>
          </a:p>
          <a:p>
            <a:pPr>
              <a:buClr>
                <a:srgbClr val="EFE3EE"/>
              </a:buClr>
            </a:pPr>
            <a:r>
              <a:rPr lang="de-DE" b="1">
                <a:ea typeface="+mn-lt"/>
                <a:cs typeface="+mn-lt"/>
              </a:rPr>
              <a:t>Pickup</a:t>
            </a:r>
            <a:r>
              <a:rPr lang="de-DE">
                <a:ea typeface="+mn-lt"/>
                <a:cs typeface="+mn-lt"/>
              </a:rPr>
              <a:t>:</a:t>
            </a:r>
            <a:endParaRPr lang="de-DE"/>
          </a:p>
          <a:p>
            <a:pPr lvl="1">
              <a:buClr>
                <a:srgbClr val="EFE3EE"/>
              </a:buClr>
            </a:pPr>
            <a:r>
              <a:rPr lang="de-DE" err="1">
                <a:ea typeface="+mn-lt"/>
                <a:cs typeface="+mn-lt"/>
              </a:rPr>
              <a:t>If</a:t>
            </a:r>
            <a:r>
              <a:rPr lang="de-DE">
                <a:ea typeface="+mn-lt"/>
                <a:cs typeface="+mn-lt"/>
              </a:rPr>
              <a:t> an </a:t>
            </a:r>
            <a:r>
              <a:rPr lang="de-DE" err="1">
                <a:ea typeface="+mn-lt"/>
                <a:cs typeface="+mn-lt"/>
              </a:rPr>
              <a:t>agent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is</a:t>
            </a:r>
            <a:r>
              <a:rPr lang="de-DE">
                <a:ea typeface="+mn-lt"/>
                <a:cs typeface="+mn-lt"/>
              </a:rPr>
              <a:t> at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passenger's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location</a:t>
            </a:r>
            <a:r>
              <a:rPr lang="de-DE">
                <a:ea typeface="+mn-lt"/>
                <a:cs typeface="+mn-lt"/>
              </a:rPr>
              <a:t> and </a:t>
            </a:r>
            <a:r>
              <a:rPr lang="de-DE" err="1">
                <a:ea typeface="+mn-lt"/>
                <a:cs typeface="+mn-lt"/>
              </a:rPr>
              <a:t>attempts</a:t>
            </a:r>
            <a:r>
              <a:rPr lang="de-DE">
                <a:ea typeface="+mn-lt"/>
                <a:cs typeface="+mn-lt"/>
              </a:rPr>
              <a:t> a </a:t>
            </a:r>
            <a:r>
              <a:rPr lang="de-DE" err="1">
                <a:ea typeface="+mn-lt"/>
                <a:cs typeface="+mn-lt"/>
              </a:rPr>
              <a:t>pickup</a:t>
            </a:r>
            <a:r>
              <a:rPr lang="de-DE">
                <a:ea typeface="+mn-lt"/>
                <a:cs typeface="+mn-lt"/>
              </a:rPr>
              <a:t>,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task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status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changes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to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reflect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passenger </a:t>
            </a:r>
            <a:r>
              <a:rPr lang="de-DE" err="1">
                <a:ea typeface="+mn-lt"/>
                <a:cs typeface="+mn-lt"/>
              </a:rPr>
              <a:t>being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picked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up</a:t>
            </a:r>
            <a:r>
              <a:rPr lang="de-DE">
                <a:ea typeface="+mn-lt"/>
                <a:cs typeface="+mn-lt"/>
              </a:rPr>
              <a:t>.</a:t>
            </a:r>
            <a:endParaRPr lang="de-DE"/>
          </a:p>
          <a:p>
            <a:pPr lvl="1">
              <a:buClr>
                <a:srgbClr val="EFE3EE"/>
              </a:buClr>
            </a:pPr>
            <a:r>
              <a:rPr lang="de-DE" b="1">
                <a:ea typeface="+mn-lt"/>
                <a:cs typeface="+mn-lt"/>
              </a:rPr>
              <a:t>Transition </a:t>
            </a:r>
            <a:r>
              <a:rPr lang="de-DE" b="1" err="1">
                <a:ea typeface="+mn-lt"/>
                <a:cs typeface="+mn-lt"/>
              </a:rPr>
              <a:t>Probability</a:t>
            </a:r>
            <a:r>
              <a:rPr lang="de-DE">
                <a:ea typeface="+mn-lt"/>
                <a:cs typeface="+mn-lt"/>
              </a:rPr>
              <a:t>: 1.0 </a:t>
            </a:r>
            <a:r>
              <a:rPr lang="de-DE" err="1">
                <a:ea typeface="+mn-lt"/>
                <a:cs typeface="+mn-lt"/>
              </a:rPr>
              <a:t>if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agent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is</a:t>
            </a:r>
            <a:r>
              <a:rPr lang="de-DE">
                <a:ea typeface="+mn-lt"/>
                <a:cs typeface="+mn-lt"/>
              </a:rPr>
              <a:t> at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correct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location</a:t>
            </a:r>
            <a:r>
              <a:rPr lang="de-DE">
                <a:ea typeface="+mn-lt"/>
                <a:cs typeface="+mn-lt"/>
              </a:rPr>
              <a:t>; 0 </a:t>
            </a:r>
            <a:r>
              <a:rPr lang="de-DE" err="1">
                <a:ea typeface="+mn-lt"/>
                <a:cs typeface="+mn-lt"/>
              </a:rPr>
              <a:t>otherwise</a:t>
            </a:r>
            <a:r>
              <a:rPr lang="de-DE">
                <a:ea typeface="+mn-lt"/>
                <a:cs typeface="+mn-lt"/>
              </a:rPr>
              <a:t>.</a:t>
            </a:r>
            <a:endParaRPr lang="de-DE"/>
          </a:p>
          <a:p>
            <a:pPr>
              <a:buClr>
                <a:srgbClr val="EFE3EE"/>
              </a:buClr>
            </a:pPr>
            <a:r>
              <a:rPr lang="de-DE" b="1">
                <a:ea typeface="+mn-lt"/>
                <a:cs typeface="+mn-lt"/>
              </a:rPr>
              <a:t>Drop off</a:t>
            </a:r>
            <a:r>
              <a:rPr lang="de-DE">
                <a:ea typeface="+mn-lt"/>
                <a:cs typeface="+mn-lt"/>
              </a:rPr>
              <a:t>:</a:t>
            </a:r>
            <a:endParaRPr lang="de-DE"/>
          </a:p>
          <a:p>
            <a:pPr lvl="1">
              <a:buClr>
                <a:srgbClr val="EFE3EE"/>
              </a:buClr>
            </a:pPr>
            <a:r>
              <a:rPr lang="de-DE" err="1">
                <a:ea typeface="+mn-lt"/>
                <a:cs typeface="+mn-lt"/>
              </a:rPr>
              <a:t>If</a:t>
            </a:r>
            <a:r>
              <a:rPr lang="de-DE">
                <a:ea typeface="+mn-lt"/>
                <a:cs typeface="+mn-lt"/>
              </a:rPr>
              <a:t> an </a:t>
            </a:r>
            <a:r>
              <a:rPr lang="de-DE" err="1">
                <a:ea typeface="+mn-lt"/>
                <a:cs typeface="+mn-lt"/>
              </a:rPr>
              <a:t>agent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is</a:t>
            </a:r>
            <a:r>
              <a:rPr lang="de-DE">
                <a:ea typeface="+mn-lt"/>
                <a:cs typeface="+mn-lt"/>
              </a:rPr>
              <a:t> at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correct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drop</a:t>
            </a:r>
            <a:r>
              <a:rPr lang="de-DE">
                <a:ea typeface="+mn-lt"/>
                <a:cs typeface="+mn-lt"/>
              </a:rPr>
              <a:t>-off </a:t>
            </a:r>
            <a:r>
              <a:rPr lang="de-DE" err="1">
                <a:ea typeface="+mn-lt"/>
                <a:cs typeface="+mn-lt"/>
              </a:rPr>
              <a:t>location</a:t>
            </a:r>
            <a:r>
              <a:rPr lang="de-DE">
                <a:ea typeface="+mn-lt"/>
                <a:cs typeface="+mn-lt"/>
              </a:rPr>
              <a:t> and </a:t>
            </a:r>
            <a:r>
              <a:rPr lang="de-DE" err="1">
                <a:ea typeface="+mn-lt"/>
                <a:cs typeface="+mn-lt"/>
              </a:rPr>
              <a:t>attempts</a:t>
            </a:r>
            <a:r>
              <a:rPr lang="de-DE">
                <a:ea typeface="+mn-lt"/>
                <a:cs typeface="+mn-lt"/>
              </a:rPr>
              <a:t> a </a:t>
            </a:r>
            <a:r>
              <a:rPr lang="de-DE" err="1">
                <a:ea typeface="+mn-lt"/>
                <a:cs typeface="+mn-lt"/>
              </a:rPr>
              <a:t>drop</a:t>
            </a:r>
            <a:r>
              <a:rPr lang="de-DE">
                <a:ea typeface="+mn-lt"/>
                <a:cs typeface="+mn-lt"/>
              </a:rPr>
              <a:t>-off,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task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marked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as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completed</a:t>
            </a:r>
            <a:r>
              <a:rPr lang="de-DE">
                <a:ea typeface="+mn-lt"/>
                <a:cs typeface="+mn-lt"/>
              </a:rPr>
              <a:t>.</a:t>
            </a:r>
            <a:endParaRPr lang="de-DE"/>
          </a:p>
          <a:p>
            <a:pPr lvl="1">
              <a:buClr>
                <a:srgbClr val="EFE3EE"/>
              </a:buClr>
            </a:pPr>
            <a:r>
              <a:rPr lang="de-DE" b="1">
                <a:ea typeface="+mn-lt"/>
                <a:cs typeface="+mn-lt"/>
              </a:rPr>
              <a:t>Transition </a:t>
            </a:r>
            <a:r>
              <a:rPr lang="de-DE" b="1" err="1">
                <a:ea typeface="+mn-lt"/>
                <a:cs typeface="+mn-lt"/>
              </a:rPr>
              <a:t>Probability</a:t>
            </a:r>
            <a:r>
              <a:rPr lang="de-DE">
                <a:ea typeface="+mn-lt"/>
                <a:cs typeface="+mn-lt"/>
              </a:rPr>
              <a:t>: 1.0 </a:t>
            </a:r>
            <a:r>
              <a:rPr lang="de-DE" err="1">
                <a:ea typeface="+mn-lt"/>
                <a:cs typeface="+mn-lt"/>
              </a:rPr>
              <a:t>if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agent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is</a:t>
            </a:r>
            <a:r>
              <a:rPr lang="de-DE">
                <a:ea typeface="+mn-lt"/>
                <a:cs typeface="+mn-lt"/>
              </a:rPr>
              <a:t> at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correct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location</a:t>
            </a:r>
            <a:r>
              <a:rPr lang="de-DE">
                <a:ea typeface="+mn-lt"/>
                <a:cs typeface="+mn-lt"/>
              </a:rPr>
              <a:t>; 0 </a:t>
            </a:r>
            <a:r>
              <a:rPr lang="de-DE" err="1">
                <a:ea typeface="+mn-lt"/>
                <a:cs typeface="+mn-lt"/>
              </a:rPr>
              <a:t>otherwise</a:t>
            </a:r>
            <a:r>
              <a:rPr lang="de-DE">
                <a:ea typeface="+mn-lt"/>
                <a:cs typeface="+mn-lt"/>
              </a:rPr>
              <a:t>.</a:t>
            </a:r>
            <a:endParaRPr lang="de-DE"/>
          </a:p>
          <a:p>
            <a:pPr>
              <a:buClr>
                <a:srgbClr val="EFE3EE"/>
              </a:buClr>
            </a:pPr>
            <a:endParaRPr lang="de-DE">
              <a:solidFill>
                <a:srgbClr val="301B2E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02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193C-518E-7515-40D2-F04F3D16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gradFill flip="none">
                  <a:gsLst>
                    <a:gs pos="0">
                      <a:srgbClr val="2946E7"/>
                    </a:gs>
                    <a:gs pos="100000">
                      <a:srgbClr val="E72986">
                        <a:alpha val="70000"/>
                      </a:srgbClr>
                    </a:gs>
                  </a:gsLst>
                  <a:lin ang="0" scaled="1"/>
                  <a:tileRect/>
                </a:gradFill>
                <a:cs typeface="Angsana New"/>
              </a:rPr>
              <a:t>Environment Setup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FA4DB-2D55-5861-7081-3E85A3EF6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4994694" cy="3538231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301B2E">
                    <a:alpha val="70000"/>
                  </a:srgbClr>
                </a:solidFill>
                <a:ea typeface="+mn-lt"/>
                <a:cs typeface="+mn-lt"/>
              </a:rPr>
              <a:t>The grid includes walls, special locations (R, G, C, M, Y, B), and open spaces for agents to navigate.</a:t>
            </a:r>
            <a:endParaRPr lang="en-US" sz="2400">
              <a:solidFill>
                <a:srgbClr val="301B2E">
                  <a:alpha val="70000"/>
                </a:srgbClr>
              </a:solidFill>
            </a:endParaRPr>
          </a:p>
          <a:p>
            <a:pPr>
              <a:buClr>
                <a:srgbClr val="EFE3EE"/>
              </a:buClr>
            </a:pPr>
            <a:r>
              <a:rPr lang="en-US" sz="2400">
                <a:solidFill>
                  <a:srgbClr val="301B2E">
                    <a:alpha val="70000"/>
                  </a:srgbClr>
                </a:solidFill>
              </a:rPr>
              <a:t>The taxis and hotels can only spawn on these colored blocks</a:t>
            </a:r>
          </a:p>
          <a:p>
            <a:pPr>
              <a:buClr>
                <a:srgbClr val="EFE3EE"/>
              </a:buClr>
            </a:pPr>
            <a:endParaRPr lang="en-US">
              <a:solidFill>
                <a:srgbClr val="301B2E">
                  <a:alpha val="70000"/>
                </a:srgbClr>
              </a:solidFill>
            </a:endParaRPr>
          </a:p>
          <a:p>
            <a:pPr>
              <a:buClr>
                <a:srgbClr val="EFE3EE"/>
              </a:buClr>
            </a:pPr>
            <a:endParaRPr lang="en-US" sz="2400">
              <a:solidFill>
                <a:srgbClr val="301B2E">
                  <a:alpha val="70000"/>
                </a:srgbClr>
              </a:solidFill>
            </a:endParaRPr>
          </a:p>
        </p:txBody>
      </p:sp>
      <p:pic>
        <p:nvPicPr>
          <p:cNvPr id="9" name="Picture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779C8FBD-C990-6759-3DE3-1C1EB83C3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588" y="5742858"/>
            <a:ext cx="1987980" cy="614063"/>
          </a:xfrm>
          <a:prstGeom prst="rect">
            <a:avLst/>
          </a:prstGeom>
        </p:spPr>
      </p:pic>
      <p:pic>
        <p:nvPicPr>
          <p:cNvPr id="11" name="Picture 10" descr="Texto&#10;&#10;Descripción generada automáticamente">
            <a:extLst>
              <a:ext uri="{FF2B5EF4-FFF2-40B4-BE49-F238E27FC236}">
                <a16:creationId xmlns:a16="http://schemas.microsoft.com/office/drawing/2014/main" id="{22965126-D34D-96EA-D023-8741D0CAD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06" y="5743666"/>
            <a:ext cx="2385455" cy="610116"/>
          </a:xfrm>
          <a:prstGeom prst="rect">
            <a:avLst/>
          </a:prstGeom>
        </p:spPr>
      </p:pic>
      <p:pic>
        <p:nvPicPr>
          <p:cNvPr id="5" name="Grafik 4" descr="Ein Bild, das Screenshot, Rechteck, Text, Spiel enthält.&#10;&#10;Beschreibung automatisch generiert.">
            <a:extLst>
              <a:ext uri="{FF2B5EF4-FFF2-40B4-BE49-F238E27FC236}">
                <a16:creationId xmlns:a16="http://schemas.microsoft.com/office/drawing/2014/main" id="{9A15AAA0-BBE0-9506-2060-E9E48CA67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254" y="2011303"/>
            <a:ext cx="52768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8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60C9-7045-64BC-32CA-620A5D5E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gradFill flip="none">
                  <a:gsLst>
                    <a:gs pos="0">
                      <a:srgbClr val="2946E7"/>
                    </a:gs>
                    <a:gs pos="100000">
                      <a:srgbClr val="E72986">
                        <a:alpha val="70000"/>
                      </a:srgbClr>
                    </a:gs>
                  </a:gsLst>
                  <a:lin ang="0" scaled="1"/>
                  <a:tileRect/>
                </a:gradFill>
                <a:ea typeface="+mj-lt"/>
                <a:cs typeface="+mj-lt"/>
              </a:rPr>
              <a:t>Policy Iteration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D1096-4260-605F-CB55-5F036BEF1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572"/>
            <a:ext cx="10515600" cy="35253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lr>
                <a:srgbClr val="EFE3EE"/>
              </a:buClr>
              <a:buFont typeface="Wingdings"/>
              <a:buChar char="§"/>
            </a:pPr>
            <a:r>
              <a:rPr lang="en-US" sz="21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Policy iteration is an algorithm for finding the optimal policy in an MDP.</a:t>
            </a:r>
            <a:endParaRPr lang="de-DE" sz="210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marL="285750" indent="-285750">
              <a:buClr>
                <a:srgbClr val="EFE3EE"/>
              </a:buClr>
              <a:buFont typeface="Wingdings"/>
            </a:pPr>
            <a:r>
              <a:rPr lang="en-US" sz="21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It alternates between policy evaluation and policy improvement until convergence.</a:t>
            </a:r>
          </a:p>
          <a:p>
            <a:pPr marL="285750" indent="-285750">
              <a:buClr>
                <a:srgbClr val="EFE3EE"/>
              </a:buClr>
              <a:buFont typeface="Wingdings"/>
            </a:pPr>
            <a:r>
              <a:rPr lang="en-US" sz="21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Policy Evaluation : Calculate the value function for the current policy.</a:t>
            </a:r>
          </a:p>
          <a:p>
            <a:pPr marL="285750" indent="-285750">
              <a:buClr>
                <a:srgbClr val="EFE3EE"/>
              </a:buClr>
              <a:buFont typeface="Wingdings"/>
            </a:pPr>
            <a:r>
              <a:rPr lang="en-US" sz="21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Policy Improvement: Update the policy based on the calculated value function to increase the expected reward.</a:t>
            </a:r>
          </a:p>
        </p:txBody>
      </p:sp>
      <p:pic>
        <p:nvPicPr>
          <p:cNvPr id="5" name="Picture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62D25ADF-7925-DAFA-85AF-DDB1E2064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588" y="5742858"/>
            <a:ext cx="1987980" cy="614063"/>
          </a:xfrm>
          <a:prstGeom prst="rect">
            <a:avLst/>
          </a:prstGeom>
        </p:spPr>
      </p:pic>
      <p:pic>
        <p:nvPicPr>
          <p:cNvPr id="7" name="Picture 6" descr="Texto&#10;&#10;Descripción generada automáticamente">
            <a:extLst>
              <a:ext uri="{FF2B5EF4-FFF2-40B4-BE49-F238E27FC236}">
                <a16:creationId xmlns:a16="http://schemas.microsoft.com/office/drawing/2014/main" id="{13BA6FA0-EA96-D4B0-DD5D-FBF42FA0E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06" y="5743666"/>
            <a:ext cx="2385455" cy="61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7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8E67-91F3-EA67-53B9-5A11B4B6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gradFill flip="none">
                  <a:gsLst>
                    <a:gs pos="0">
                      <a:srgbClr val="2946E7"/>
                    </a:gs>
                    <a:gs pos="100000">
                      <a:srgbClr val="E72986">
                        <a:alpha val="70000"/>
                      </a:srgbClr>
                    </a:gs>
                  </a:gsLst>
                  <a:lin ang="0" scaled="1"/>
                  <a:tileRect/>
                </a:gradFill>
                <a:cs typeface="Sabon Next LT"/>
              </a:rPr>
              <a:t>Future Work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DA06-064C-47E0-83D9-CB536FC7C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685800" indent="-457200">
              <a:buClr>
                <a:srgbClr val="EFE3EE"/>
              </a:buClr>
            </a:pPr>
            <a:r>
              <a:rPr lang="en-US" sz="2400">
                <a:solidFill>
                  <a:srgbClr val="301B2E">
                    <a:alpha val="70000"/>
                  </a:srgbClr>
                </a:solidFill>
              </a:rPr>
              <a:t>Current model assumes limited state and actions</a:t>
            </a:r>
          </a:p>
          <a:p>
            <a:pPr marL="685800" indent="-457200">
              <a:buClr>
                <a:srgbClr val="EFE3EE"/>
              </a:buClr>
            </a:pPr>
            <a:r>
              <a:rPr lang="en-US" sz="2400">
                <a:solidFill>
                  <a:srgbClr val="301B2E">
                    <a:alpha val="70000"/>
                  </a:srgbClr>
                </a:solidFill>
              </a:rPr>
              <a:t>Transition probabilities are fixed and do not adapt based on robot performance or any external factors</a:t>
            </a:r>
          </a:p>
          <a:p>
            <a:pPr marL="685800" indent="-457200">
              <a:buClr>
                <a:srgbClr val="EFE3EE"/>
              </a:buClr>
            </a:pPr>
            <a:r>
              <a:rPr lang="en-US" sz="2400">
                <a:solidFill>
                  <a:srgbClr val="301B2E">
                    <a:alpha val="70000"/>
                  </a:srgbClr>
                </a:solidFill>
              </a:rPr>
              <a:t>We can implement adaptive transition probabilities that change based on historical performance and environmental factors</a:t>
            </a:r>
          </a:p>
          <a:p>
            <a:pPr marL="685800" indent="-457200">
              <a:buClr>
                <a:srgbClr val="EFE3EE"/>
              </a:buClr>
            </a:pPr>
            <a:r>
              <a:rPr lang="en-US" sz="2400">
                <a:solidFill>
                  <a:srgbClr val="301B2E">
                    <a:alpha val="70000"/>
                  </a:srgbClr>
                </a:solidFill>
              </a:rPr>
              <a:t>Have more complex reward structures</a:t>
            </a:r>
          </a:p>
          <a:p>
            <a:pPr marL="685800" indent="-457200">
              <a:buClr>
                <a:srgbClr val="EFE3EE"/>
              </a:buClr>
            </a:pPr>
            <a:endParaRPr lang="en-US">
              <a:solidFill>
                <a:srgbClr val="301B2E">
                  <a:alpha val="70000"/>
                </a:srgbClr>
              </a:solidFill>
            </a:endParaRPr>
          </a:p>
        </p:txBody>
      </p:sp>
      <p:pic>
        <p:nvPicPr>
          <p:cNvPr id="5" name="Picture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454DCD5E-8FD5-258C-8DE7-2A0C911DF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588" y="5742858"/>
            <a:ext cx="1987980" cy="614063"/>
          </a:xfrm>
          <a:prstGeom prst="rect">
            <a:avLst/>
          </a:prstGeom>
        </p:spPr>
      </p:pic>
      <p:pic>
        <p:nvPicPr>
          <p:cNvPr id="7" name="Picture 6" descr="Texto&#10;&#10;Descripción generada automáticamente">
            <a:extLst>
              <a:ext uri="{FF2B5EF4-FFF2-40B4-BE49-F238E27FC236}">
                <a16:creationId xmlns:a16="http://schemas.microsoft.com/office/drawing/2014/main" id="{1B61E808-E75F-4F4E-9740-E1B1664DB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06" y="5743666"/>
            <a:ext cx="2385455" cy="61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6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5B79-7685-4AE0-D98A-24F3F592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gradFill flip="none">
                  <a:gsLst>
                    <a:gs pos="0">
                      <a:srgbClr val="2946E7"/>
                    </a:gs>
                    <a:gs pos="100000">
                      <a:srgbClr val="E72986">
                        <a:alpha val="70000"/>
                      </a:srgbClr>
                    </a:gs>
                  </a:gsLst>
                  <a:lin ang="0" scaled="1"/>
                  <a:tileRect/>
                </a:gradFill>
                <a:cs typeface="Angsana New"/>
              </a:rPr>
              <a:t>Thank You</a:t>
            </a:r>
            <a:endParaRPr lang="en-US">
              <a:gradFill flip="none" rotWithShape="1">
                <a:gsLst>
                  <a:gs pos="0">
                    <a:srgbClr val="2946E7"/>
                  </a:gs>
                  <a:gs pos="100000">
                    <a:srgbClr val="E72986">
                      <a:alpha val="70000"/>
                    </a:srgbClr>
                  </a:gs>
                </a:gsLst>
                <a:lin ang="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30949679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LeftStep">
      <a:dk1>
        <a:srgbClr val="000000"/>
      </a:dk1>
      <a:lt1>
        <a:srgbClr val="FFFFFF"/>
      </a:lt1>
      <a:dk2>
        <a:srgbClr val="301B2E"/>
      </a:dk2>
      <a:lt2>
        <a:srgbClr val="F0F3F2"/>
      </a:lt2>
      <a:accent1>
        <a:srgbClr val="E72986"/>
      </a:accent1>
      <a:accent2>
        <a:srgbClr val="D517C3"/>
      </a:accent2>
      <a:accent3>
        <a:srgbClr val="AA29E7"/>
      </a:accent3>
      <a:accent4>
        <a:srgbClr val="5526D8"/>
      </a:accent4>
      <a:accent5>
        <a:srgbClr val="2946E7"/>
      </a:accent5>
      <a:accent6>
        <a:srgbClr val="1784D5"/>
      </a:accent6>
      <a:hlink>
        <a:srgbClr val="413FBF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LuminousVTI</vt:lpstr>
      <vt:lpstr>Robot Task Scheduling Using MDP</vt:lpstr>
      <vt:lpstr>Project Overview</vt:lpstr>
      <vt:lpstr>MDP Framework</vt:lpstr>
      <vt:lpstr>MDP Framework</vt:lpstr>
      <vt:lpstr>MDP Framework</vt:lpstr>
      <vt:lpstr>Environment Setup</vt:lpstr>
      <vt:lpstr>Policy Iteration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2024-05-30T09:09:35Z</dcterms:created>
  <dcterms:modified xsi:type="dcterms:W3CDTF">2024-07-10T15:05:47Z</dcterms:modified>
</cp:coreProperties>
</file>