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7" r:id="rId10"/>
    <p:sldId id="265" r:id="rId11"/>
    <p:sldId id="268" r:id="rId12"/>
    <p:sldId id="26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C6D3-B8ED-4755-AA8B-DD2DA1513AE7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7A92-B756-4EFE-97CC-4F6251F9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7A92-B756-4EFE-97CC-4F6251F98C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4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2303" y="1534312"/>
            <a:ext cx="478739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94" y="1337576"/>
            <a:ext cx="305181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236736"/>
            <a:ext cx="10358120" cy="394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02300" y="6463665"/>
            <a:ext cx="787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790" y="6463665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36220"/>
            <a:ext cx="9753600" cy="990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00401" y="2286000"/>
            <a:ext cx="45720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Calibri"/>
                <a:cs typeface="Calibri"/>
              </a:rPr>
              <a:t>Movie Rating Prediction Using       Multivariable Regression</a:t>
            </a:r>
            <a:endParaRPr sz="28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4772" y="1526654"/>
            <a:ext cx="736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Department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Electronics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94710"/>
              </p:ext>
            </p:extLst>
          </p:nvPr>
        </p:nvGraphicFramePr>
        <p:xfrm>
          <a:off x="2149932" y="3664458"/>
          <a:ext cx="7990840" cy="22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85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R="5308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 err="1">
                          <a:latin typeface="Calibri"/>
                          <a:cs typeface="Calibri"/>
                        </a:rPr>
                        <a:t>O</a:t>
                      </a:r>
                      <a:r>
                        <a:rPr lang="en-US" sz="1800" spc="-10" dirty="0" err="1">
                          <a:latin typeface="Calibri"/>
                          <a:cs typeface="Calibri"/>
                        </a:rPr>
                        <a:t>nkar</a:t>
                      </a:r>
                      <a:r>
                        <a:rPr lang="en-US" sz="1800" spc="-1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baseline="0" dirty="0" err="1">
                          <a:latin typeface="Calibri"/>
                          <a:cs typeface="Calibri"/>
                        </a:rPr>
                        <a:t>Thorushe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02FE21BEC05</a:t>
                      </a:r>
                      <a:r>
                        <a:rPr lang="en-US" sz="1800" spc="-5" dirty="0"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R="53086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5" dirty="0" err="1">
                          <a:latin typeface="Calibri"/>
                          <a:cs typeface="Calibri"/>
                        </a:rPr>
                        <a:t>Shubham</a:t>
                      </a:r>
                      <a:r>
                        <a:rPr lang="en-US" sz="1800" spc="-5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5" baseline="0" dirty="0" err="1">
                          <a:latin typeface="Calibri"/>
                          <a:cs typeface="Calibri"/>
                        </a:rPr>
                        <a:t>Ghadage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02FE21BEC03</a:t>
                      </a:r>
                      <a:r>
                        <a:rPr lang="en-US" sz="1800" spc="-5" dirty="0">
                          <a:latin typeface="Calibri"/>
                          <a:cs typeface="Calibri"/>
                        </a:rPr>
                        <a:t>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4">
                <a:tc>
                  <a:txBody>
                    <a:bodyPr/>
                    <a:lstStyle/>
                    <a:p>
                      <a:pPr marR="5308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800" spc="-15" dirty="0" err="1">
                          <a:latin typeface="Calibri"/>
                          <a:cs typeface="Calibri"/>
                        </a:rPr>
                        <a:t>Pooja</a:t>
                      </a:r>
                      <a:r>
                        <a:rPr lang="en-US"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5" dirty="0" err="1">
                          <a:latin typeface="Calibri"/>
                          <a:cs typeface="Calibri"/>
                        </a:rPr>
                        <a:t>Nandgaon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02FE21BEC0</a:t>
                      </a:r>
                      <a:r>
                        <a:rPr lang="en-US"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28">
                <a:tc>
                  <a:txBody>
                    <a:bodyPr/>
                    <a:lstStyle/>
                    <a:p>
                      <a:pPr marR="53086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844550" algn="l"/>
                        </a:tabLst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Neela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aseline="0" dirty="0" err="1">
                          <a:latin typeface="Calibri"/>
                          <a:cs typeface="Calibri"/>
                        </a:rPr>
                        <a:t>Saloni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02FE21BEC0</a:t>
                      </a:r>
                      <a:r>
                        <a:rPr lang="en-US" sz="1800" spc="-5" dirty="0">
                          <a:latin typeface="Calibri"/>
                          <a:cs typeface="Calibri"/>
                        </a:rPr>
                        <a:t>47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9B23-37DA-E53A-141A-A75F8DE1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9525000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88EF-4DBA-9FAF-622F-01CC302F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1969770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800" b="1" dirty="0"/>
              <a:t>Future Outcomes: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Söhne"/>
              </a:rPr>
              <a:t>Enhanced Predictive Models</a:t>
            </a: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Söhne"/>
              </a:rPr>
              <a:t>Personalized Recommendations</a:t>
            </a:r>
            <a:endParaRPr lang="en-US" dirty="0">
              <a:latin typeface="Söhne"/>
            </a:endParaRP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Söhne"/>
              </a:rPr>
              <a:t>Continuous Model Refinement</a:t>
            </a: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Söhne"/>
              </a:rPr>
              <a:t>Cross-Platform Prediction</a:t>
            </a:r>
            <a:endParaRPr lang="en-US" dirty="0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FCDF5D5-AAD9-E192-3BD2-CDBD4A9971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7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2404-27C7-DF90-9D4F-0DEDEACC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2236736"/>
            <a:ext cx="10358120" cy="830997"/>
          </a:xfrm>
        </p:spPr>
        <p:txBody>
          <a:bodyPr/>
          <a:lstStyle/>
          <a:p>
            <a:r>
              <a:rPr lang="en-US" b="1" dirty="0"/>
              <a:t>GITHUB</a:t>
            </a:r>
            <a:r>
              <a:rPr lang="en-US" dirty="0"/>
              <a:t> Link:</a:t>
            </a:r>
          </a:p>
          <a:p>
            <a:endParaRPr lang="en-US" dirty="0"/>
          </a:p>
          <a:p>
            <a:r>
              <a:rPr lang="en-US" dirty="0"/>
              <a:t>https://github.com/ShubhamGhadage123/ML_college_assignment/upload/main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E60054A6-DE4E-700F-4DFB-7FD09A7E0D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858" y="342900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453" y="2667050"/>
            <a:ext cx="3550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471C4"/>
                </a:solidFill>
                <a:latin typeface="Arial Black"/>
                <a:cs typeface="Arial Black"/>
              </a:rPr>
              <a:t>Thank</a:t>
            </a:r>
            <a:r>
              <a:rPr sz="4800" spc="-90" dirty="0">
                <a:solidFill>
                  <a:srgbClr val="4471C4"/>
                </a:solidFill>
                <a:latin typeface="Arial Black"/>
                <a:cs typeface="Arial Black"/>
              </a:rPr>
              <a:t> </a:t>
            </a:r>
            <a:r>
              <a:rPr sz="4800" spc="-135" dirty="0">
                <a:solidFill>
                  <a:srgbClr val="4471C4"/>
                </a:solidFill>
                <a:latin typeface="Arial Black"/>
                <a:cs typeface="Arial Black"/>
              </a:rPr>
              <a:t>You</a:t>
            </a:r>
            <a:endParaRPr sz="4800">
              <a:latin typeface="Arial Black"/>
              <a:cs typeface="Arial Black"/>
            </a:endParaRPr>
          </a:p>
        </p:txBody>
      </p:sp>
      <p:pic>
        <p:nvPicPr>
          <p:cNvPr id="11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79"/>
            <a:ext cx="9753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+mj-lt"/>
              </a:rPr>
              <a:t>Problem</a:t>
            </a:r>
            <a:r>
              <a:rPr spc="-45" dirty="0">
                <a:latin typeface="+mj-lt"/>
              </a:rPr>
              <a:t> </a:t>
            </a:r>
            <a:r>
              <a:rPr spc="-5" dirty="0">
                <a:latin typeface="+mj-lt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11201400" cy="43024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Developing a Multivariable Regression Model for Predicting Movie Ratings.</a:t>
            </a:r>
            <a:endParaRPr lang="en-IN"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59"/>
            <a:ext cx="9753600" cy="990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+mj-lt"/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6595"/>
            <a:ext cx="9753600" cy="990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533400" y="2209800"/>
            <a:ext cx="1104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Choosing Factors:  First, we pick important things like movie genre, director style, cast, budget, and   marketing to see how they affect the movie rating.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Looking at Data: We carefully study data to understand how these factors relate to the movie ratings. This helps us see patterns and connections.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Building the Model:  Using the chosen factors, we create a model that shows how they work together to predict movie ratings. We adjust the model to make it as accurate as possible.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4.    Checking Predictions: We use the model to predict ratings for new movies. Then, we compare these predictions      with actual ratings to make sure our model is doing a good job in understanding what makes a movie popular.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87" y="1331303"/>
            <a:ext cx="3733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Block</a:t>
            </a:r>
            <a:r>
              <a:rPr spc="-35" dirty="0"/>
              <a:t> </a:t>
            </a:r>
            <a:r>
              <a:rPr spc="-10" dirty="0"/>
              <a:t>diagram</a:t>
            </a:r>
            <a:r>
              <a:rPr spc="-5" dirty="0"/>
              <a:t> </a:t>
            </a:r>
            <a:r>
              <a:rPr dirty="0">
                <a:latin typeface="Calibri Light"/>
                <a:cs typeface="Calibri Light"/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6595"/>
            <a:ext cx="9753600" cy="990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71269" y="2545714"/>
            <a:ext cx="2194560" cy="820419"/>
            <a:chOff x="1271269" y="2545714"/>
            <a:chExt cx="2194560" cy="82041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587" y="2549651"/>
              <a:ext cx="2186940" cy="8122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71269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60" h="820420">
                  <a:moveTo>
                    <a:pt x="2194560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60" y="0"/>
                  </a:lnTo>
                  <a:lnTo>
                    <a:pt x="219456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10" y="812800"/>
                  </a:lnTo>
                  <a:lnTo>
                    <a:pt x="7620" y="816610"/>
                  </a:lnTo>
                  <a:lnTo>
                    <a:pt x="2194560" y="816610"/>
                  </a:lnTo>
                  <a:lnTo>
                    <a:pt x="2194560" y="820420"/>
                  </a:lnTo>
                  <a:close/>
                </a:path>
                <a:path w="2194560" h="82042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60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60" y="7620"/>
                  </a:lnTo>
                  <a:lnTo>
                    <a:pt x="2194560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60" y="3810"/>
                  </a:lnTo>
                  <a:lnTo>
                    <a:pt x="2194560" y="7620"/>
                  </a:lnTo>
                  <a:close/>
                </a:path>
                <a:path w="2194560" h="820420">
                  <a:moveTo>
                    <a:pt x="7620" y="816610"/>
                  </a:moveTo>
                  <a:lnTo>
                    <a:pt x="3810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60" y="812800"/>
                  </a:lnTo>
                  <a:lnTo>
                    <a:pt x="2194560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3819" y="2737484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7740" y="2545714"/>
            <a:ext cx="2194560" cy="820419"/>
            <a:chOff x="4777740" y="2545714"/>
            <a:chExt cx="2194560" cy="82041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2549651"/>
              <a:ext cx="2186940" cy="8122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7740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60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60" y="0"/>
                  </a:lnTo>
                  <a:lnTo>
                    <a:pt x="219456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10" y="812800"/>
                  </a:lnTo>
                  <a:lnTo>
                    <a:pt x="7620" y="816610"/>
                  </a:lnTo>
                  <a:lnTo>
                    <a:pt x="2194560" y="816610"/>
                  </a:lnTo>
                  <a:lnTo>
                    <a:pt x="2194560" y="820420"/>
                  </a:lnTo>
                  <a:close/>
                </a:path>
                <a:path w="2194559" h="82042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59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60" y="7620"/>
                  </a:lnTo>
                  <a:lnTo>
                    <a:pt x="2194560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60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60" y="3810"/>
                  </a:lnTo>
                  <a:lnTo>
                    <a:pt x="2194560" y="7620"/>
                  </a:lnTo>
                  <a:close/>
                </a:path>
                <a:path w="2194559" h="820420">
                  <a:moveTo>
                    <a:pt x="7620" y="816610"/>
                  </a:moveTo>
                  <a:lnTo>
                    <a:pt x="3810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60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60" y="812800"/>
                  </a:lnTo>
                  <a:lnTo>
                    <a:pt x="2194560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62195" y="2555874"/>
            <a:ext cx="1992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28384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Collection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.csv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(kaggle)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83575" y="2545714"/>
            <a:ext cx="2194560" cy="820419"/>
            <a:chOff x="8283575" y="2545714"/>
            <a:chExt cx="2194560" cy="820419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512" y="2549651"/>
              <a:ext cx="2186940" cy="8122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83575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10"/>
                  </a:lnTo>
                  <a:lnTo>
                    <a:pt x="7620" y="3810"/>
                  </a:lnTo>
                  <a:lnTo>
                    <a:pt x="3809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09" y="812800"/>
                  </a:lnTo>
                  <a:lnTo>
                    <a:pt x="7620" y="816610"/>
                  </a:lnTo>
                  <a:lnTo>
                    <a:pt x="2194559" y="816610"/>
                  </a:lnTo>
                  <a:lnTo>
                    <a:pt x="2194559" y="820420"/>
                  </a:lnTo>
                  <a:close/>
                </a:path>
                <a:path w="2194559" h="820420">
                  <a:moveTo>
                    <a:pt x="7620" y="7620"/>
                  </a:moveTo>
                  <a:lnTo>
                    <a:pt x="3809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59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59" y="7620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59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59" y="3810"/>
                  </a:lnTo>
                  <a:lnTo>
                    <a:pt x="2194559" y="7620"/>
                  </a:lnTo>
                  <a:close/>
                </a:path>
                <a:path w="2194559" h="820420">
                  <a:moveTo>
                    <a:pt x="7620" y="816610"/>
                  </a:moveTo>
                  <a:lnTo>
                    <a:pt x="3809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59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66125" y="2737484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Preprocessing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83257" y="4516120"/>
            <a:ext cx="2194560" cy="820419"/>
            <a:chOff x="8283257" y="4516120"/>
            <a:chExt cx="2194560" cy="820419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511" y="4520184"/>
              <a:ext cx="2186940" cy="8122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83257" y="4516120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19"/>
                  </a:moveTo>
                  <a:lnTo>
                    <a:pt x="0" y="820419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812800"/>
                  </a:lnTo>
                  <a:lnTo>
                    <a:pt x="3809" y="812800"/>
                  </a:lnTo>
                  <a:lnTo>
                    <a:pt x="7620" y="816609"/>
                  </a:lnTo>
                  <a:lnTo>
                    <a:pt x="2194559" y="816609"/>
                  </a:lnTo>
                  <a:lnTo>
                    <a:pt x="2194559" y="820419"/>
                  </a:lnTo>
                  <a:close/>
                </a:path>
                <a:path w="2194559" h="820420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2194559" h="820420">
                  <a:moveTo>
                    <a:pt x="2186939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2186939" y="3809"/>
                  </a:lnTo>
                  <a:lnTo>
                    <a:pt x="2186939" y="7619"/>
                  </a:lnTo>
                  <a:close/>
                </a:path>
                <a:path w="2194559" h="820420">
                  <a:moveTo>
                    <a:pt x="2186939" y="816609"/>
                  </a:moveTo>
                  <a:lnTo>
                    <a:pt x="2186939" y="3809"/>
                  </a:lnTo>
                  <a:lnTo>
                    <a:pt x="2190750" y="7619"/>
                  </a:lnTo>
                  <a:lnTo>
                    <a:pt x="2194559" y="7619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39" y="816609"/>
                  </a:lnTo>
                  <a:close/>
                </a:path>
                <a:path w="2194559" h="820420">
                  <a:moveTo>
                    <a:pt x="2194559" y="7619"/>
                  </a:moveTo>
                  <a:lnTo>
                    <a:pt x="2190750" y="7619"/>
                  </a:lnTo>
                  <a:lnTo>
                    <a:pt x="2186939" y="3809"/>
                  </a:lnTo>
                  <a:lnTo>
                    <a:pt x="2194559" y="3809"/>
                  </a:lnTo>
                  <a:lnTo>
                    <a:pt x="2194559" y="7619"/>
                  </a:lnTo>
                  <a:close/>
                </a:path>
                <a:path w="2194559" h="820420">
                  <a:moveTo>
                    <a:pt x="7620" y="816609"/>
                  </a:moveTo>
                  <a:lnTo>
                    <a:pt x="3809" y="812800"/>
                  </a:lnTo>
                  <a:lnTo>
                    <a:pt x="7620" y="812800"/>
                  </a:lnTo>
                  <a:lnTo>
                    <a:pt x="7620" y="816609"/>
                  </a:lnTo>
                  <a:close/>
                </a:path>
                <a:path w="2194559" h="820420">
                  <a:moveTo>
                    <a:pt x="2186939" y="816609"/>
                  </a:moveTo>
                  <a:lnTo>
                    <a:pt x="7620" y="816609"/>
                  </a:lnTo>
                  <a:lnTo>
                    <a:pt x="7620" y="812800"/>
                  </a:lnTo>
                  <a:lnTo>
                    <a:pt x="2186939" y="812800"/>
                  </a:lnTo>
                  <a:lnTo>
                    <a:pt x="2186939" y="816609"/>
                  </a:lnTo>
                  <a:close/>
                </a:path>
                <a:path w="2194559" h="820420">
                  <a:moveTo>
                    <a:pt x="2194559" y="816609"/>
                  </a:moveTo>
                  <a:lnTo>
                    <a:pt x="2186939" y="816609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0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65807" y="4624704"/>
            <a:ext cx="2031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Training</a:t>
            </a:r>
            <a:r>
              <a:rPr sz="1800" spc="-2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62195" y="4523740"/>
            <a:ext cx="2194560" cy="820419"/>
            <a:chOff x="4862195" y="4523740"/>
            <a:chExt cx="2194560" cy="820419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6132" y="4527804"/>
              <a:ext cx="2186940" cy="812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62195" y="4523740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812800"/>
                  </a:lnTo>
                  <a:lnTo>
                    <a:pt x="3809" y="812800"/>
                  </a:lnTo>
                  <a:lnTo>
                    <a:pt x="7619" y="816610"/>
                  </a:lnTo>
                  <a:lnTo>
                    <a:pt x="2194559" y="816610"/>
                  </a:lnTo>
                  <a:lnTo>
                    <a:pt x="2194559" y="820420"/>
                  </a:lnTo>
                  <a:close/>
                </a:path>
                <a:path w="2194559" h="82042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2194559" h="820420">
                  <a:moveTo>
                    <a:pt x="218693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2186939" y="3810"/>
                  </a:lnTo>
                  <a:lnTo>
                    <a:pt x="2186939" y="7620"/>
                  </a:lnTo>
                  <a:close/>
                </a:path>
                <a:path w="2194559" h="820420">
                  <a:moveTo>
                    <a:pt x="2186939" y="816610"/>
                  </a:moveTo>
                  <a:lnTo>
                    <a:pt x="2186939" y="3810"/>
                  </a:lnTo>
                  <a:lnTo>
                    <a:pt x="2190750" y="7620"/>
                  </a:lnTo>
                  <a:lnTo>
                    <a:pt x="2194559" y="7620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39" y="816610"/>
                  </a:lnTo>
                  <a:close/>
                </a:path>
                <a:path w="2194559" h="820420">
                  <a:moveTo>
                    <a:pt x="2194559" y="7620"/>
                  </a:moveTo>
                  <a:lnTo>
                    <a:pt x="2190750" y="7620"/>
                  </a:lnTo>
                  <a:lnTo>
                    <a:pt x="2186939" y="3810"/>
                  </a:lnTo>
                  <a:lnTo>
                    <a:pt x="2194559" y="3810"/>
                  </a:lnTo>
                  <a:lnTo>
                    <a:pt x="2194559" y="7620"/>
                  </a:lnTo>
                  <a:close/>
                </a:path>
                <a:path w="2194559" h="820420">
                  <a:moveTo>
                    <a:pt x="7619" y="816610"/>
                  </a:moveTo>
                  <a:lnTo>
                    <a:pt x="3809" y="812800"/>
                  </a:lnTo>
                  <a:lnTo>
                    <a:pt x="7619" y="812800"/>
                  </a:lnTo>
                  <a:lnTo>
                    <a:pt x="7619" y="816610"/>
                  </a:lnTo>
                  <a:close/>
                </a:path>
                <a:path w="2194559" h="820420">
                  <a:moveTo>
                    <a:pt x="2186939" y="816610"/>
                  </a:moveTo>
                  <a:lnTo>
                    <a:pt x="7619" y="816610"/>
                  </a:lnTo>
                  <a:lnTo>
                    <a:pt x="7619" y="812800"/>
                  </a:lnTo>
                  <a:lnTo>
                    <a:pt x="2186939" y="812800"/>
                  </a:lnTo>
                  <a:lnTo>
                    <a:pt x="2186939" y="816610"/>
                  </a:lnTo>
                  <a:close/>
                </a:path>
                <a:path w="2194559" h="820420">
                  <a:moveTo>
                    <a:pt x="2194559" y="816610"/>
                  </a:moveTo>
                  <a:lnTo>
                    <a:pt x="2186939" y="816610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37150" y="4631690"/>
            <a:ext cx="164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(accuracy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scores)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70635" y="4523740"/>
            <a:ext cx="2194560" cy="820419"/>
            <a:chOff x="1270635" y="4523740"/>
            <a:chExt cx="2194560" cy="820419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4064" y="4527804"/>
              <a:ext cx="2186940" cy="8122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70635" y="4523740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60" h="820420">
                  <a:moveTo>
                    <a:pt x="2194560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60" y="0"/>
                  </a:lnTo>
                  <a:lnTo>
                    <a:pt x="2194560" y="3810"/>
                  </a:lnTo>
                  <a:lnTo>
                    <a:pt x="7620" y="3810"/>
                  </a:lnTo>
                  <a:lnTo>
                    <a:pt x="3809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09" y="812800"/>
                  </a:lnTo>
                  <a:lnTo>
                    <a:pt x="7620" y="816610"/>
                  </a:lnTo>
                  <a:lnTo>
                    <a:pt x="2194560" y="816610"/>
                  </a:lnTo>
                  <a:lnTo>
                    <a:pt x="2194560" y="820420"/>
                  </a:lnTo>
                  <a:close/>
                </a:path>
                <a:path w="2194560" h="820420">
                  <a:moveTo>
                    <a:pt x="7620" y="7620"/>
                  </a:moveTo>
                  <a:lnTo>
                    <a:pt x="3809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60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60" y="7620"/>
                  </a:lnTo>
                  <a:lnTo>
                    <a:pt x="2194560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60" y="3810"/>
                  </a:lnTo>
                  <a:lnTo>
                    <a:pt x="2194560" y="7620"/>
                  </a:lnTo>
                  <a:close/>
                </a:path>
                <a:path w="2194560" h="820420">
                  <a:moveTo>
                    <a:pt x="7620" y="816610"/>
                  </a:moveTo>
                  <a:lnTo>
                    <a:pt x="3809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60" y="812800"/>
                  </a:lnTo>
                  <a:lnTo>
                    <a:pt x="2194560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14144" y="4547870"/>
            <a:ext cx="191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75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Building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22979" y="2819095"/>
            <a:ext cx="1106170" cy="272415"/>
            <a:chOff x="3522979" y="2819095"/>
            <a:chExt cx="1106170" cy="27241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6535" y="2828543"/>
              <a:ext cx="1097279" cy="2545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22979" y="2819095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969645" y="72694"/>
                  </a:moveTo>
                  <a:lnTo>
                    <a:pt x="969645" y="0"/>
                  </a:lnTo>
                  <a:lnTo>
                    <a:pt x="978839" y="9194"/>
                  </a:lnTo>
                  <a:lnTo>
                    <a:pt x="977265" y="9194"/>
                  </a:lnTo>
                  <a:lnTo>
                    <a:pt x="970762" y="11887"/>
                  </a:lnTo>
                  <a:lnTo>
                    <a:pt x="977265" y="18389"/>
                  </a:lnTo>
                  <a:lnTo>
                    <a:pt x="977265" y="68884"/>
                  </a:lnTo>
                  <a:lnTo>
                    <a:pt x="973455" y="68884"/>
                  </a:lnTo>
                  <a:lnTo>
                    <a:pt x="969645" y="72694"/>
                  </a:lnTo>
                  <a:close/>
                </a:path>
                <a:path w="1106170" h="272414">
                  <a:moveTo>
                    <a:pt x="977265" y="18389"/>
                  </a:moveTo>
                  <a:lnTo>
                    <a:pt x="970762" y="11887"/>
                  </a:lnTo>
                  <a:lnTo>
                    <a:pt x="977265" y="9194"/>
                  </a:lnTo>
                  <a:lnTo>
                    <a:pt x="977265" y="18389"/>
                  </a:lnTo>
                  <a:close/>
                </a:path>
                <a:path w="1106170" h="272414">
                  <a:moveTo>
                    <a:pt x="1095070" y="136194"/>
                  </a:moveTo>
                  <a:lnTo>
                    <a:pt x="977265" y="18389"/>
                  </a:lnTo>
                  <a:lnTo>
                    <a:pt x="977265" y="9194"/>
                  </a:lnTo>
                  <a:lnTo>
                    <a:pt x="978839" y="9194"/>
                  </a:lnTo>
                  <a:lnTo>
                    <a:pt x="1103147" y="133502"/>
                  </a:lnTo>
                  <a:lnTo>
                    <a:pt x="1097762" y="133502"/>
                  </a:lnTo>
                  <a:lnTo>
                    <a:pt x="1095070" y="136194"/>
                  </a:lnTo>
                  <a:close/>
                </a:path>
                <a:path w="1106170" h="272414">
                  <a:moveTo>
                    <a:pt x="969645" y="203504"/>
                  </a:moveTo>
                  <a:lnTo>
                    <a:pt x="0" y="203504"/>
                  </a:lnTo>
                  <a:lnTo>
                    <a:pt x="0" y="68884"/>
                  </a:lnTo>
                  <a:lnTo>
                    <a:pt x="969645" y="68884"/>
                  </a:lnTo>
                  <a:lnTo>
                    <a:pt x="969645" y="72694"/>
                  </a:lnTo>
                  <a:lnTo>
                    <a:pt x="7620" y="72694"/>
                  </a:lnTo>
                  <a:lnTo>
                    <a:pt x="3810" y="76504"/>
                  </a:lnTo>
                  <a:lnTo>
                    <a:pt x="7620" y="76504"/>
                  </a:lnTo>
                  <a:lnTo>
                    <a:pt x="7620" y="195884"/>
                  </a:lnTo>
                  <a:lnTo>
                    <a:pt x="3810" y="195884"/>
                  </a:lnTo>
                  <a:lnTo>
                    <a:pt x="7620" y="199694"/>
                  </a:lnTo>
                  <a:lnTo>
                    <a:pt x="969645" y="199694"/>
                  </a:lnTo>
                  <a:lnTo>
                    <a:pt x="969645" y="203504"/>
                  </a:lnTo>
                  <a:close/>
                </a:path>
                <a:path w="1106170" h="272414">
                  <a:moveTo>
                    <a:pt x="977265" y="76504"/>
                  </a:moveTo>
                  <a:lnTo>
                    <a:pt x="7620" y="76504"/>
                  </a:lnTo>
                  <a:lnTo>
                    <a:pt x="7620" y="72694"/>
                  </a:lnTo>
                  <a:lnTo>
                    <a:pt x="969645" y="72694"/>
                  </a:lnTo>
                  <a:lnTo>
                    <a:pt x="973455" y="68884"/>
                  </a:lnTo>
                  <a:lnTo>
                    <a:pt x="977265" y="68884"/>
                  </a:lnTo>
                  <a:lnTo>
                    <a:pt x="977265" y="76504"/>
                  </a:lnTo>
                  <a:close/>
                </a:path>
                <a:path w="1106170" h="272414">
                  <a:moveTo>
                    <a:pt x="7620" y="76504"/>
                  </a:moveTo>
                  <a:lnTo>
                    <a:pt x="3810" y="76504"/>
                  </a:lnTo>
                  <a:lnTo>
                    <a:pt x="7620" y="72694"/>
                  </a:lnTo>
                  <a:lnTo>
                    <a:pt x="7620" y="76504"/>
                  </a:lnTo>
                  <a:close/>
                </a:path>
                <a:path w="1106170" h="272414">
                  <a:moveTo>
                    <a:pt x="1097762" y="138887"/>
                  </a:moveTo>
                  <a:lnTo>
                    <a:pt x="1095070" y="136194"/>
                  </a:lnTo>
                  <a:lnTo>
                    <a:pt x="1097762" y="133502"/>
                  </a:lnTo>
                  <a:lnTo>
                    <a:pt x="1097762" y="138887"/>
                  </a:lnTo>
                  <a:close/>
                </a:path>
                <a:path w="1106170" h="272414">
                  <a:moveTo>
                    <a:pt x="1103147" y="138887"/>
                  </a:moveTo>
                  <a:lnTo>
                    <a:pt x="1097762" y="138887"/>
                  </a:lnTo>
                  <a:lnTo>
                    <a:pt x="1097762" y="133502"/>
                  </a:lnTo>
                  <a:lnTo>
                    <a:pt x="1103147" y="133502"/>
                  </a:lnTo>
                  <a:lnTo>
                    <a:pt x="1105839" y="136194"/>
                  </a:lnTo>
                  <a:lnTo>
                    <a:pt x="1103147" y="138887"/>
                  </a:lnTo>
                  <a:close/>
                </a:path>
                <a:path w="1106170" h="272414">
                  <a:moveTo>
                    <a:pt x="978839" y="263194"/>
                  </a:moveTo>
                  <a:lnTo>
                    <a:pt x="977265" y="263194"/>
                  </a:lnTo>
                  <a:lnTo>
                    <a:pt x="977265" y="254000"/>
                  </a:lnTo>
                  <a:lnTo>
                    <a:pt x="1095070" y="136194"/>
                  </a:lnTo>
                  <a:lnTo>
                    <a:pt x="1097762" y="138887"/>
                  </a:lnTo>
                  <a:lnTo>
                    <a:pt x="1103147" y="138887"/>
                  </a:lnTo>
                  <a:lnTo>
                    <a:pt x="978839" y="263194"/>
                  </a:lnTo>
                  <a:close/>
                </a:path>
                <a:path w="1106170" h="272414">
                  <a:moveTo>
                    <a:pt x="7620" y="199694"/>
                  </a:moveTo>
                  <a:lnTo>
                    <a:pt x="3810" y="195884"/>
                  </a:lnTo>
                  <a:lnTo>
                    <a:pt x="7620" y="195884"/>
                  </a:lnTo>
                  <a:lnTo>
                    <a:pt x="7620" y="199694"/>
                  </a:lnTo>
                  <a:close/>
                </a:path>
                <a:path w="1106170" h="272414">
                  <a:moveTo>
                    <a:pt x="977265" y="203504"/>
                  </a:moveTo>
                  <a:lnTo>
                    <a:pt x="973455" y="203504"/>
                  </a:lnTo>
                  <a:lnTo>
                    <a:pt x="969645" y="199694"/>
                  </a:lnTo>
                  <a:lnTo>
                    <a:pt x="7620" y="199694"/>
                  </a:lnTo>
                  <a:lnTo>
                    <a:pt x="7620" y="195884"/>
                  </a:lnTo>
                  <a:lnTo>
                    <a:pt x="977265" y="195884"/>
                  </a:lnTo>
                  <a:lnTo>
                    <a:pt x="977265" y="203504"/>
                  </a:lnTo>
                  <a:close/>
                </a:path>
                <a:path w="1106170" h="272414">
                  <a:moveTo>
                    <a:pt x="969645" y="272389"/>
                  </a:moveTo>
                  <a:lnTo>
                    <a:pt x="969645" y="199694"/>
                  </a:lnTo>
                  <a:lnTo>
                    <a:pt x="973455" y="203504"/>
                  </a:lnTo>
                  <a:lnTo>
                    <a:pt x="977265" y="203504"/>
                  </a:lnTo>
                  <a:lnTo>
                    <a:pt x="977265" y="254000"/>
                  </a:lnTo>
                  <a:lnTo>
                    <a:pt x="970762" y="260502"/>
                  </a:lnTo>
                  <a:lnTo>
                    <a:pt x="977265" y="263194"/>
                  </a:lnTo>
                  <a:lnTo>
                    <a:pt x="978839" y="263194"/>
                  </a:lnTo>
                  <a:lnTo>
                    <a:pt x="969645" y="272389"/>
                  </a:lnTo>
                  <a:close/>
                </a:path>
                <a:path w="1106170" h="272414">
                  <a:moveTo>
                    <a:pt x="977265" y="263194"/>
                  </a:moveTo>
                  <a:lnTo>
                    <a:pt x="970762" y="260502"/>
                  </a:lnTo>
                  <a:lnTo>
                    <a:pt x="977265" y="254000"/>
                  </a:lnTo>
                  <a:lnTo>
                    <a:pt x="977265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049134" y="2819730"/>
            <a:ext cx="1106170" cy="272415"/>
            <a:chOff x="7049134" y="2819730"/>
            <a:chExt cx="1106170" cy="27241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3071" y="2828544"/>
              <a:ext cx="1097279" cy="2545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049134" y="2819730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969645" y="72694"/>
                  </a:moveTo>
                  <a:lnTo>
                    <a:pt x="969645" y="0"/>
                  </a:lnTo>
                  <a:lnTo>
                    <a:pt x="978839" y="9194"/>
                  </a:lnTo>
                  <a:lnTo>
                    <a:pt x="977265" y="9194"/>
                  </a:lnTo>
                  <a:lnTo>
                    <a:pt x="970762" y="11887"/>
                  </a:lnTo>
                  <a:lnTo>
                    <a:pt x="977265" y="18389"/>
                  </a:lnTo>
                  <a:lnTo>
                    <a:pt x="977265" y="68884"/>
                  </a:lnTo>
                  <a:lnTo>
                    <a:pt x="973455" y="68884"/>
                  </a:lnTo>
                  <a:lnTo>
                    <a:pt x="969645" y="72694"/>
                  </a:lnTo>
                  <a:close/>
                </a:path>
                <a:path w="1106170" h="272414">
                  <a:moveTo>
                    <a:pt x="977265" y="18389"/>
                  </a:moveTo>
                  <a:lnTo>
                    <a:pt x="970762" y="11887"/>
                  </a:lnTo>
                  <a:lnTo>
                    <a:pt x="977265" y="9194"/>
                  </a:lnTo>
                  <a:lnTo>
                    <a:pt x="977265" y="18389"/>
                  </a:lnTo>
                  <a:close/>
                </a:path>
                <a:path w="1106170" h="272414">
                  <a:moveTo>
                    <a:pt x="1095070" y="136194"/>
                  </a:moveTo>
                  <a:lnTo>
                    <a:pt x="977265" y="18389"/>
                  </a:lnTo>
                  <a:lnTo>
                    <a:pt x="977265" y="9194"/>
                  </a:lnTo>
                  <a:lnTo>
                    <a:pt x="978839" y="9194"/>
                  </a:lnTo>
                  <a:lnTo>
                    <a:pt x="1103147" y="133502"/>
                  </a:lnTo>
                  <a:lnTo>
                    <a:pt x="1097762" y="133502"/>
                  </a:lnTo>
                  <a:lnTo>
                    <a:pt x="1095070" y="136194"/>
                  </a:lnTo>
                  <a:close/>
                </a:path>
                <a:path w="1106170" h="272414">
                  <a:moveTo>
                    <a:pt x="969645" y="203504"/>
                  </a:moveTo>
                  <a:lnTo>
                    <a:pt x="0" y="203504"/>
                  </a:lnTo>
                  <a:lnTo>
                    <a:pt x="0" y="68884"/>
                  </a:lnTo>
                  <a:lnTo>
                    <a:pt x="969645" y="68884"/>
                  </a:lnTo>
                  <a:lnTo>
                    <a:pt x="969645" y="72694"/>
                  </a:lnTo>
                  <a:lnTo>
                    <a:pt x="7620" y="72694"/>
                  </a:lnTo>
                  <a:lnTo>
                    <a:pt x="3810" y="76504"/>
                  </a:lnTo>
                  <a:lnTo>
                    <a:pt x="7620" y="76504"/>
                  </a:lnTo>
                  <a:lnTo>
                    <a:pt x="7620" y="195884"/>
                  </a:lnTo>
                  <a:lnTo>
                    <a:pt x="3810" y="195884"/>
                  </a:lnTo>
                  <a:lnTo>
                    <a:pt x="7620" y="199694"/>
                  </a:lnTo>
                  <a:lnTo>
                    <a:pt x="969645" y="199694"/>
                  </a:lnTo>
                  <a:lnTo>
                    <a:pt x="969645" y="203504"/>
                  </a:lnTo>
                  <a:close/>
                </a:path>
                <a:path w="1106170" h="272414">
                  <a:moveTo>
                    <a:pt x="977265" y="76504"/>
                  </a:moveTo>
                  <a:lnTo>
                    <a:pt x="7620" y="76504"/>
                  </a:lnTo>
                  <a:lnTo>
                    <a:pt x="7620" y="72694"/>
                  </a:lnTo>
                  <a:lnTo>
                    <a:pt x="969645" y="72694"/>
                  </a:lnTo>
                  <a:lnTo>
                    <a:pt x="973455" y="68884"/>
                  </a:lnTo>
                  <a:lnTo>
                    <a:pt x="977265" y="68884"/>
                  </a:lnTo>
                  <a:lnTo>
                    <a:pt x="977265" y="76504"/>
                  </a:lnTo>
                  <a:close/>
                </a:path>
                <a:path w="1106170" h="272414">
                  <a:moveTo>
                    <a:pt x="7620" y="76504"/>
                  </a:moveTo>
                  <a:lnTo>
                    <a:pt x="3810" y="76504"/>
                  </a:lnTo>
                  <a:lnTo>
                    <a:pt x="7620" y="72694"/>
                  </a:lnTo>
                  <a:lnTo>
                    <a:pt x="7620" y="76504"/>
                  </a:lnTo>
                  <a:close/>
                </a:path>
                <a:path w="1106170" h="272414">
                  <a:moveTo>
                    <a:pt x="1097762" y="138887"/>
                  </a:moveTo>
                  <a:lnTo>
                    <a:pt x="1095070" y="136194"/>
                  </a:lnTo>
                  <a:lnTo>
                    <a:pt x="1097762" y="133502"/>
                  </a:lnTo>
                  <a:lnTo>
                    <a:pt x="1097762" y="138887"/>
                  </a:lnTo>
                  <a:close/>
                </a:path>
                <a:path w="1106170" h="272414">
                  <a:moveTo>
                    <a:pt x="1103147" y="138887"/>
                  </a:moveTo>
                  <a:lnTo>
                    <a:pt x="1097762" y="138887"/>
                  </a:lnTo>
                  <a:lnTo>
                    <a:pt x="1097762" y="133502"/>
                  </a:lnTo>
                  <a:lnTo>
                    <a:pt x="1103147" y="133502"/>
                  </a:lnTo>
                  <a:lnTo>
                    <a:pt x="1105839" y="136194"/>
                  </a:lnTo>
                  <a:lnTo>
                    <a:pt x="1103147" y="138887"/>
                  </a:lnTo>
                  <a:close/>
                </a:path>
                <a:path w="1106170" h="272414">
                  <a:moveTo>
                    <a:pt x="978839" y="263194"/>
                  </a:moveTo>
                  <a:lnTo>
                    <a:pt x="977265" y="263194"/>
                  </a:lnTo>
                  <a:lnTo>
                    <a:pt x="977265" y="254000"/>
                  </a:lnTo>
                  <a:lnTo>
                    <a:pt x="1095070" y="136194"/>
                  </a:lnTo>
                  <a:lnTo>
                    <a:pt x="1097762" y="138887"/>
                  </a:lnTo>
                  <a:lnTo>
                    <a:pt x="1103147" y="138887"/>
                  </a:lnTo>
                  <a:lnTo>
                    <a:pt x="978839" y="263194"/>
                  </a:lnTo>
                  <a:close/>
                </a:path>
                <a:path w="1106170" h="272414">
                  <a:moveTo>
                    <a:pt x="7620" y="199694"/>
                  </a:moveTo>
                  <a:lnTo>
                    <a:pt x="3810" y="195884"/>
                  </a:lnTo>
                  <a:lnTo>
                    <a:pt x="7620" y="195884"/>
                  </a:lnTo>
                  <a:lnTo>
                    <a:pt x="7620" y="199694"/>
                  </a:lnTo>
                  <a:close/>
                </a:path>
                <a:path w="1106170" h="272414">
                  <a:moveTo>
                    <a:pt x="977265" y="203504"/>
                  </a:moveTo>
                  <a:lnTo>
                    <a:pt x="973455" y="203504"/>
                  </a:lnTo>
                  <a:lnTo>
                    <a:pt x="969645" y="199694"/>
                  </a:lnTo>
                  <a:lnTo>
                    <a:pt x="7620" y="199694"/>
                  </a:lnTo>
                  <a:lnTo>
                    <a:pt x="7620" y="195884"/>
                  </a:lnTo>
                  <a:lnTo>
                    <a:pt x="977265" y="195884"/>
                  </a:lnTo>
                  <a:lnTo>
                    <a:pt x="977265" y="203504"/>
                  </a:lnTo>
                  <a:close/>
                </a:path>
                <a:path w="1106170" h="272414">
                  <a:moveTo>
                    <a:pt x="969645" y="272389"/>
                  </a:moveTo>
                  <a:lnTo>
                    <a:pt x="969645" y="199694"/>
                  </a:lnTo>
                  <a:lnTo>
                    <a:pt x="973455" y="203504"/>
                  </a:lnTo>
                  <a:lnTo>
                    <a:pt x="977265" y="203504"/>
                  </a:lnTo>
                  <a:lnTo>
                    <a:pt x="977265" y="254000"/>
                  </a:lnTo>
                  <a:lnTo>
                    <a:pt x="970762" y="260502"/>
                  </a:lnTo>
                  <a:lnTo>
                    <a:pt x="977265" y="263194"/>
                  </a:lnTo>
                  <a:lnTo>
                    <a:pt x="978839" y="263194"/>
                  </a:lnTo>
                  <a:lnTo>
                    <a:pt x="969645" y="272389"/>
                  </a:lnTo>
                  <a:close/>
                </a:path>
                <a:path w="1106170" h="272414">
                  <a:moveTo>
                    <a:pt x="977265" y="263194"/>
                  </a:moveTo>
                  <a:lnTo>
                    <a:pt x="970762" y="260502"/>
                  </a:lnTo>
                  <a:lnTo>
                    <a:pt x="977265" y="254000"/>
                  </a:lnTo>
                  <a:lnTo>
                    <a:pt x="977265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130360" y="3506470"/>
            <a:ext cx="272415" cy="950594"/>
            <a:chOff x="9130360" y="3506470"/>
            <a:chExt cx="272415" cy="950594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9428" y="3509772"/>
              <a:ext cx="254507" cy="9418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30360" y="3506470"/>
              <a:ext cx="272415" cy="950594"/>
            </a:xfrm>
            <a:custGeom>
              <a:avLst/>
              <a:gdLst/>
              <a:ahLst/>
              <a:cxnLst/>
              <a:rect l="l" t="t" r="r" b="b"/>
              <a:pathLst>
                <a:path w="272415" h="950595">
                  <a:moveTo>
                    <a:pt x="68884" y="817879"/>
                  </a:moveTo>
                  <a:lnTo>
                    <a:pt x="68884" y="0"/>
                  </a:lnTo>
                  <a:lnTo>
                    <a:pt x="203504" y="0"/>
                  </a:lnTo>
                  <a:lnTo>
                    <a:pt x="203504" y="3809"/>
                  </a:lnTo>
                  <a:lnTo>
                    <a:pt x="76504" y="3809"/>
                  </a:lnTo>
                  <a:lnTo>
                    <a:pt x="72694" y="7619"/>
                  </a:lnTo>
                  <a:lnTo>
                    <a:pt x="76504" y="7619"/>
                  </a:lnTo>
                  <a:lnTo>
                    <a:pt x="76504" y="814069"/>
                  </a:lnTo>
                  <a:lnTo>
                    <a:pt x="72694" y="814069"/>
                  </a:lnTo>
                  <a:lnTo>
                    <a:pt x="68884" y="817879"/>
                  </a:lnTo>
                  <a:close/>
                </a:path>
                <a:path w="272415" h="950595">
                  <a:moveTo>
                    <a:pt x="76504" y="7619"/>
                  </a:moveTo>
                  <a:lnTo>
                    <a:pt x="72694" y="7619"/>
                  </a:lnTo>
                  <a:lnTo>
                    <a:pt x="76504" y="3809"/>
                  </a:lnTo>
                  <a:lnTo>
                    <a:pt x="76504" y="7619"/>
                  </a:lnTo>
                  <a:close/>
                </a:path>
                <a:path w="272415" h="950595">
                  <a:moveTo>
                    <a:pt x="195884" y="7619"/>
                  </a:moveTo>
                  <a:lnTo>
                    <a:pt x="76504" y="7619"/>
                  </a:lnTo>
                  <a:lnTo>
                    <a:pt x="76504" y="3809"/>
                  </a:lnTo>
                  <a:lnTo>
                    <a:pt x="195884" y="3809"/>
                  </a:lnTo>
                  <a:lnTo>
                    <a:pt x="195884" y="7619"/>
                  </a:lnTo>
                  <a:close/>
                </a:path>
                <a:path w="272415" h="950595">
                  <a:moveTo>
                    <a:pt x="253999" y="821689"/>
                  </a:moveTo>
                  <a:lnTo>
                    <a:pt x="195884" y="821689"/>
                  </a:lnTo>
                  <a:lnTo>
                    <a:pt x="195884" y="3809"/>
                  </a:lnTo>
                  <a:lnTo>
                    <a:pt x="199694" y="7619"/>
                  </a:lnTo>
                  <a:lnTo>
                    <a:pt x="203504" y="7619"/>
                  </a:lnTo>
                  <a:lnTo>
                    <a:pt x="203504" y="814069"/>
                  </a:lnTo>
                  <a:lnTo>
                    <a:pt x="199694" y="814069"/>
                  </a:lnTo>
                  <a:lnTo>
                    <a:pt x="203504" y="817879"/>
                  </a:lnTo>
                  <a:lnTo>
                    <a:pt x="257809" y="817879"/>
                  </a:lnTo>
                  <a:lnTo>
                    <a:pt x="253999" y="821689"/>
                  </a:lnTo>
                  <a:close/>
                </a:path>
                <a:path w="272415" h="950595">
                  <a:moveTo>
                    <a:pt x="203504" y="7619"/>
                  </a:moveTo>
                  <a:lnTo>
                    <a:pt x="199694" y="7619"/>
                  </a:lnTo>
                  <a:lnTo>
                    <a:pt x="195884" y="3809"/>
                  </a:lnTo>
                  <a:lnTo>
                    <a:pt x="203504" y="3809"/>
                  </a:lnTo>
                  <a:lnTo>
                    <a:pt x="203504" y="7619"/>
                  </a:lnTo>
                  <a:close/>
                </a:path>
                <a:path w="272415" h="950595">
                  <a:moveTo>
                    <a:pt x="136194" y="950264"/>
                  </a:moveTo>
                  <a:lnTo>
                    <a:pt x="0" y="814069"/>
                  </a:lnTo>
                  <a:lnTo>
                    <a:pt x="68884" y="814069"/>
                  </a:lnTo>
                  <a:lnTo>
                    <a:pt x="68884" y="815187"/>
                  </a:lnTo>
                  <a:lnTo>
                    <a:pt x="11887" y="815187"/>
                  </a:lnTo>
                  <a:lnTo>
                    <a:pt x="9194" y="821689"/>
                  </a:lnTo>
                  <a:lnTo>
                    <a:pt x="18389" y="821689"/>
                  </a:lnTo>
                  <a:lnTo>
                    <a:pt x="136194" y="939495"/>
                  </a:lnTo>
                  <a:lnTo>
                    <a:pt x="133502" y="942187"/>
                  </a:lnTo>
                  <a:lnTo>
                    <a:pt x="144271" y="942187"/>
                  </a:lnTo>
                  <a:lnTo>
                    <a:pt x="136194" y="950264"/>
                  </a:lnTo>
                  <a:close/>
                </a:path>
                <a:path w="272415" h="950595">
                  <a:moveTo>
                    <a:pt x="76504" y="817879"/>
                  </a:moveTo>
                  <a:lnTo>
                    <a:pt x="68884" y="817879"/>
                  </a:lnTo>
                  <a:lnTo>
                    <a:pt x="72694" y="814069"/>
                  </a:lnTo>
                  <a:lnTo>
                    <a:pt x="76504" y="814069"/>
                  </a:lnTo>
                  <a:lnTo>
                    <a:pt x="76504" y="817879"/>
                  </a:lnTo>
                  <a:close/>
                </a:path>
                <a:path w="272415" h="950595">
                  <a:moveTo>
                    <a:pt x="203504" y="817879"/>
                  </a:moveTo>
                  <a:lnTo>
                    <a:pt x="199694" y="814069"/>
                  </a:lnTo>
                  <a:lnTo>
                    <a:pt x="203504" y="814069"/>
                  </a:lnTo>
                  <a:lnTo>
                    <a:pt x="203504" y="817879"/>
                  </a:lnTo>
                  <a:close/>
                </a:path>
                <a:path w="272415" h="950595">
                  <a:moveTo>
                    <a:pt x="257809" y="817879"/>
                  </a:moveTo>
                  <a:lnTo>
                    <a:pt x="203504" y="817879"/>
                  </a:lnTo>
                  <a:lnTo>
                    <a:pt x="203504" y="814069"/>
                  </a:lnTo>
                  <a:lnTo>
                    <a:pt x="272389" y="814069"/>
                  </a:lnTo>
                  <a:lnTo>
                    <a:pt x="271271" y="815187"/>
                  </a:lnTo>
                  <a:lnTo>
                    <a:pt x="260502" y="815187"/>
                  </a:lnTo>
                  <a:lnTo>
                    <a:pt x="257809" y="817879"/>
                  </a:lnTo>
                  <a:close/>
                </a:path>
                <a:path w="272415" h="950595">
                  <a:moveTo>
                    <a:pt x="18389" y="821689"/>
                  </a:moveTo>
                  <a:lnTo>
                    <a:pt x="9194" y="821689"/>
                  </a:lnTo>
                  <a:lnTo>
                    <a:pt x="11887" y="815187"/>
                  </a:lnTo>
                  <a:lnTo>
                    <a:pt x="18389" y="821689"/>
                  </a:lnTo>
                  <a:close/>
                </a:path>
                <a:path w="272415" h="950595">
                  <a:moveTo>
                    <a:pt x="76504" y="821689"/>
                  </a:moveTo>
                  <a:lnTo>
                    <a:pt x="18389" y="821689"/>
                  </a:lnTo>
                  <a:lnTo>
                    <a:pt x="11887" y="815187"/>
                  </a:lnTo>
                  <a:lnTo>
                    <a:pt x="68884" y="815187"/>
                  </a:lnTo>
                  <a:lnTo>
                    <a:pt x="68884" y="817879"/>
                  </a:lnTo>
                  <a:lnTo>
                    <a:pt x="76504" y="817879"/>
                  </a:lnTo>
                  <a:lnTo>
                    <a:pt x="76504" y="821689"/>
                  </a:lnTo>
                  <a:close/>
                </a:path>
                <a:path w="272415" h="950595">
                  <a:moveTo>
                    <a:pt x="144271" y="942187"/>
                  </a:moveTo>
                  <a:lnTo>
                    <a:pt x="138887" y="942187"/>
                  </a:lnTo>
                  <a:lnTo>
                    <a:pt x="136194" y="939495"/>
                  </a:lnTo>
                  <a:lnTo>
                    <a:pt x="260502" y="815187"/>
                  </a:lnTo>
                  <a:lnTo>
                    <a:pt x="263194" y="821689"/>
                  </a:lnTo>
                  <a:lnTo>
                    <a:pt x="264769" y="821689"/>
                  </a:lnTo>
                  <a:lnTo>
                    <a:pt x="144271" y="942187"/>
                  </a:lnTo>
                  <a:close/>
                </a:path>
                <a:path w="272415" h="950595">
                  <a:moveTo>
                    <a:pt x="264769" y="821689"/>
                  </a:moveTo>
                  <a:lnTo>
                    <a:pt x="263194" y="821689"/>
                  </a:lnTo>
                  <a:lnTo>
                    <a:pt x="260502" y="815187"/>
                  </a:lnTo>
                  <a:lnTo>
                    <a:pt x="271271" y="815187"/>
                  </a:lnTo>
                  <a:lnTo>
                    <a:pt x="264769" y="821689"/>
                  </a:lnTo>
                  <a:close/>
                </a:path>
                <a:path w="272415" h="950595">
                  <a:moveTo>
                    <a:pt x="138887" y="942187"/>
                  </a:moveTo>
                  <a:lnTo>
                    <a:pt x="133502" y="942187"/>
                  </a:lnTo>
                  <a:lnTo>
                    <a:pt x="136194" y="939495"/>
                  </a:lnTo>
                  <a:lnTo>
                    <a:pt x="138887" y="942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116774" y="4715205"/>
            <a:ext cx="1106170" cy="272415"/>
            <a:chOff x="7116774" y="4715205"/>
            <a:chExt cx="1106170" cy="27241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1651" y="4724400"/>
              <a:ext cx="1097279" cy="2545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116774" y="4715205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136194" y="272389"/>
                  </a:moveTo>
                  <a:lnTo>
                    <a:pt x="0" y="136194"/>
                  </a:lnTo>
                  <a:lnTo>
                    <a:pt x="136194" y="0"/>
                  </a:lnTo>
                  <a:lnTo>
                    <a:pt x="136194" y="9194"/>
                  </a:lnTo>
                  <a:lnTo>
                    <a:pt x="128574" y="9194"/>
                  </a:lnTo>
                  <a:lnTo>
                    <a:pt x="128574" y="18389"/>
                  </a:lnTo>
                  <a:lnTo>
                    <a:pt x="13461" y="133502"/>
                  </a:lnTo>
                  <a:lnTo>
                    <a:pt x="8077" y="133502"/>
                  </a:lnTo>
                  <a:lnTo>
                    <a:pt x="8077" y="138887"/>
                  </a:lnTo>
                  <a:lnTo>
                    <a:pt x="13461" y="138887"/>
                  </a:lnTo>
                  <a:lnTo>
                    <a:pt x="128574" y="254000"/>
                  </a:lnTo>
                  <a:lnTo>
                    <a:pt x="128574" y="263194"/>
                  </a:lnTo>
                  <a:lnTo>
                    <a:pt x="136194" y="263194"/>
                  </a:lnTo>
                  <a:lnTo>
                    <a:pt x="136194" y="272389"/>
                  </a:lnTo>
                  <a:close/>
                </a:path>
                <a:path w="1106170" h="272414">
                  <a:moveTo>
                    <a:pt x="128574" y="18389"/>
                  </a:moveTo>
                  <a:lnTo>
                    <a:pt x="128574" y="9194"/>
                  </a:lnTo>
                  <a:lnTo>
                    <a:pt x="135077" y="11887"/>
                  </a:lnTo>
                  <a:lnTo>
                    <a:pt x="128574" y="18389"/>
                  </a:lnTo>
                  <a:close/>
                </a:path>
                <a:path w="1106170" h="272414">
                  <a:moveTo>
                    <a:pt x="1098219" y="76504"/>
                  </a:moveTo>
                  <a:lnTo>
                    <a:pt x="128574" y="76504"/>
                  </a:lnTo>
                  <a:lnTo>
                    <a:pt x="128574" y="18389"/>
                  </a:lnTo>
                  <a:lnTo>
                    <a:pt x="135077" y="11887"/>
                  </a:lnTo>
                  <a:lnTo>
                    <a:pt x="128574" y="9194"/>
                  </a:lnTo>
                  <a:lnTo>
                    <a:pt x="136194" y="9194"/>
                  </a:lnTo>
                  <a:lnTo>
                    <a:pt x="136194" y="68884"/>
                  </a:lnTo>
                  <a:lnTo>
                    <a:pt x="132384" y="68884"/>
                  </a:lnTo>
                  <a:lnTo>
                    <a:pt x="136194" y="72694"/>
                  </a:lnTo>
                  <a:lnTo>
                    <a:pt x="1098219" y="72694"/>
                  </a:lnTo>
                  <a:lnTo>
                    <a:pt x="1098219" y="76504"/>
                  </a:lnTo>
                  <a:close/>
                </a:path>
                <a:path w="1106170" h="272414">
                  <a:moveTo>
                    <a:pt x="136194" y="72694"/>
                  </a:moveTo>
                  <a:lnTo>
                    <a:pt x="132384" y="68884"/>
                  </a:lnTo>
                  <a:lnTo>
                    <a:pt x="136194" y="68884"/>
                  </a:lnTo>
                  <a:lnTo>
                    <a:pt x="136194" y="72694"/>
                  </a:lnTo>
                  <a:close/>
                </a:path>
                <a:path w="1106170" h="272414">
                  <a:moveTo>
                    <a:pt x="1105839" y="76504"/>
                  </a:moveTo>
                  <a:lnTo>
                    <a:pt x="1102029" y="76504"/>
                  </a:lnTo>
                  <a:lnTo>
                    <a:pt x="1098219" y="72694"/>
                  </a:lnTo>
                  <a:lnTo>
                    <a:pt x="136194" y="72694"/>
                  </a:lnTo>
                  <a:lnTo>
                    <a:pt x="136194" y="68884"/>
                  </a:lnTo>
                  <a:lnTo>
                    <a:pt x="1105839" y="68884"/>
                  </a:lnTo>
                  <a:lnTo>
                    <a:pt x="1105839" y="76504"/>
                  </a:lnTo>
                  <a:close/>
                </a:path>
                <a:path w="1106170" h="272414">
                  <a:moveTo>
                    <a:pt x="1098219" y="199694"/>
                  </a:moveTo>
                  <a:lnTo>
                    <a:pt x="1098219" y="72694"/>
                  </a:lnTo>
                  <a:lnTo>
                    <a:pt x="1102029" y="76504"/>
                  </a:lnTo>
                  <a:lnTo>
                    <a:pt x="1105839" y="76504"/>
                  </a:lnTo>
                  <a:lnTo>
                    <a:pt x="1105839" y="195884"/>
                  </a:lnTo>
                  <a:lnTo>
                    <a:pt x="1102029" y="195884"/>
                  </a:lnTo>
                  <a:lnTo>
                    <a:pt x="1098219" y="199694"/>
                  </a:lnTo>
                  <a:close/>
                </a:path>
                <a:path w="1106170" h="272414">
                  <a:moveTo>
                    <a:pt x="8077" y="138887"/>
                  </a:moveTo>
                  <a:lnTo>
                    <a:pt x="8077" y="133502"/>
                  </a:lnTo>
                  <a:lnTo>
                    <a:pt x="10769" y="136194"/>
                  </a:lnTo>
                  <a:lnTo>
                    <a:pt x="8077" y="138887"/>
                  </a:lnTo>
                  <a:close/>
                </a:path>
                <a:path w="1106170" h="272414">
                  <a:moveTo>
                    <a:pt x="10769" y="136194"/>
                  </a:moveTo>
                  <a:lnTo>
                    <a:pt x="8077" y="133502"/>
                  </a:lnTo>
                  <a:lnTo>
                    <a:pt x="13461" y="133502"/>
                  </a:lnTo>
                  <a:lnTo>
                    <a:pt x="10769" y="136194"/>
                  </a:lnTo>
                  <a:close/>
                </a:path>
                <a:path w="1106170" h="272414">
                  <a:moveTo>
                    <a:pt x="13461" y="138887"/>
                  </a:moveTo>
                  <a:lnTo>
                    <a:pt x="8077" y="138887"/>
                  </a:lnTo>
                  <a:lnTo>
                    <a:pt x="10769" y="136194"/>
                  </a:lnTo>
                  <a:lnTo>
                    <a:pt x="13461" y="138887"/>
                  </a:lnTo>
                  <a:close/>
                </a:path>
                <a:path w="1106170" h="272414">
                  <a:moveTo>
                    <a:pt x="136194" y="263194"/>
                  </a:moveTo>
                  <a:lnTo>
                    <a:pt x="128574" y="263194"/>
                  </a:lnTo>
                  <a:lnTo>
                    <a:pt x="135077" y="260502"/>
                  </a:lnTo>
                  <a:lnTo>
                    <a:pt x="128574" y="254000"/>
                  </a:lnTo>
                  <a:lnTo>
                    <a:pt x="128574" y="195884"/>
                  </a:lnTo>
                  <a:lnTo>
                    <a:pt x="1098219" y="195884"/>
                  </a:lnTo>
                  <a:lnTo>
                    <a:pt x="1098219" y="199694"/>
                  </a:lnTo>
                  <a:lnTo>
                    <a:pt x="136194" y="199694"/>
                  </a:lnTo>
                  <a:lnTo>
                    <a:pt x="132384" y="203504"/>
                  </a:lnTo>
                  <a:lnTo>
                    <a:pt x="136194" y="203504"/>
                  </a:lnTo>
                  <a:lnTo>
                    <a:pt x="136194" y="263194"/>
                  </a:lnTo>
                  <a:close/>
                </a:path>
                <a:path w="1106170" h="272414">
                  <a:moveTo>
                    <a:pt x="1105839" y="203504"/>
                  </a:moveTo>
                  <a:lnTo>
                    <a:pt x="136194" y="203504"/>
                  </a:lnTo>
                  <a:lnTo>
                    <a:pt x="136194" y="199694"/>
                  </a:lnTo>
                  <a:lnTo>
                    <a:pt x="1098219" y="199694"/>
                  </a:lnTo>
                  <a:lnTo>
                    <a:pt x="1102029" y="195884"/>
                  </a:lnTo>
                  <a:lnTo>
                    <a:pt x="1105839" y="195884"/>
                  </a:lnTo>
                  <a:lnTo>
                    <a:pt x="1105839" y="203504"/>
                  </a:lnTo>
                  <a:close/>
                </a:path>
                <a:path w="1106170" h="272414">
                  <a:moveTo>
                    <a:pt x="136194" y="203504"/>
                  </a:moveTo>
                  <a:lnTo>
                    <a:pt x="132384" y="203504"/>
                  </a:lnTo>
                  <a:lnTo>
                    <a:pt x="136194" y="199694"/>
                  </a:lnTo>
                  <a:lnTo>
                    <a:pt x="136194" y="203504"/>
                  </a:lnTo>
                  <a:close/>
                </a:path>
                <a:path w="1106170" h="272414">
                  <a:moveTo>
                    <a:pt x="128574" y="263194"/>
                  </a:moveTo>
                  <a:lnTo>
                    <a:pt x="128574" y="254000"/>
                  </a:lnTo>
                  <a:lnTo>
                    <a:pt x="135077" y="260502"/>
                  </a:lnTo>
                  <a:lnTo>
                    <a:pt x="128574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610305" y="4759655"/>
            <a:ext cx="1106170" cy="272415"/>
            <a:chOff x="3610305" y="4759655"/>
            <a:chExt cx="1106170" cy="27241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6452" y="4768596"/>
              <a:ext cx="1095756" cy="25450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10305" y="4759655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136194" y="272389"/>
                  </a:moveTo>
                  <a:lnTo>
                    <a:pt x="0" y="136194"/>
                  </a:lnTo>
                  <a:lnTo>
                    <a:pt x="136194" y="0"/>
                  </a:lnTo>
                  <a:lnTo>
                    <a:pt x="136194" y="9194"/>
                  </a:lnTo>
                  <a:lnTo>
                    <a:pt x="128574" y="9194"/>
                  </a:lnTo>
                  <a:lnTo>
                    <a:pt x="128574" y="18389"/>
                  </a:lnTo>
                  <a:lnTo>
                    <a:pt x="13461" y="133502"/>
                  </a:lnTo>
                  <a:lnTo>
                    <a:pt x="8077" y="133502"/>
                  </a:lnTo>
                  <a:lnTo>
                    <a:pt x="8077" y="138887"/>
                  </a:lnTo>
                  <a:lnTo>
                    <a:pt x="13461" y="138887"/>
                  </a:lnTo>
                  <a:lnTo>
                    <a:pt x="128574" y="254000"/>
                  </a:lnTo>
                  <a:lnTo>
                    <a:pt x="128574" y="263194"/>
                  </a:lnTo>
                  <a:lnTo>
                    <a:pt x="136194" y="263194"/>
                  </a:lnTo>
                  <a:lnTo>
                    <a:pt x="136194" y="272389"/>
                  </a:lnTo>
                  <a:close/>
                </a:path>
                <a:path w="1106170" h="272414">
                  <a:moveTo>
                    <a:pt x="128574" y="18389"/>
                  </a:moveTo>
                  <a:lnTo>
                    <a:pt x="128574" y="9194"/>
                  </a:lnTo>
                  <a:lnTo>
                    <a:pt x="135077" y="11887"/>
                  </a:lnTo>
                  <a:lnTo>
                    <a:pt x="128574" y="18389"/>
                  </a:lnTo>
                  <a:close/>
                </a:path>
                <a:path w="1106170" h="272414">
                  <a:moveTo>
                    <a:pt x="1098219" y="76504"/>
                  </a:moveTo>
                  <a:lnTo>
                    <a:pt x="128574" y="76504"/>
                  </a:lnTo>
                  <a:lnTo>
                    <a:pt x="128574" y="18389"/>
                  </a:lnTo>
                  <a:lnTo>
                    <a:pt x="135077" y="11887"/>
                  </a:lnTo>
                  <a:lnTo>
                    <a:pt x="128574" y="9194"/>
                  </a:lnTo>
                  <a:lnTo>
                    <a:pt x="136194" y="9194"/>
                  </a:lnTo>
                  <a:lnTo>
                    <a:pt x="136194" y="68884"/>
                  </a:lnTo>
                  <a:lnTo>
                    <a:pt x="132384" y="68884"/>
                  </a:lnTo>
                  <a:lnTo>
                    <a:pt x="136194" y="72694"/>
                  </a:lnTo>
                  <a:lnTo>
                    <a:pt x="1098219" y="72694"/>
                  </a:lnTo>
                  <a:lnTo>
                    <a:pt x="1098219" y="76504"/>
                  </a:lnTo>
                  <a:close/>
                </a:path>
                <a:path w="1106170" h="272414">
                  <a:moveTo>
                    <a:pt x="136194" y="72694"/>
                  </a:moveTo>
                  <a:lnTo>
                    <a:pt x="132384" y="68884"/>
                  </a:lnTo>
                  <a:lnTo>
                    <a:pt x="136194" y="68884"/>
                  </a:lnTo>
                  <a:lnTo>
                    <a:pt x="136194" y="72694"/>
                  </a:lnTo>
                  <a:close/>
                </a:path>
                <a:path w="1106170" h="272414">
                  <a:moveTo>
                    <a:pt x="1105839" y="76504"/>
                  </a:moveTo>
                  <a:lnTo>
                    <a:pt x="1102029" y="76504"/>
                  </a:lnTo>
                  <a:lnTo>
                    <a:pt x="1098219" y="72694"/>
                  </a:lnTo>
                  <a:lnTo>
                    <a:pt x="136194" y="72694"/>
                  </a:lnTo>
                  <a:lnTo>
                    <a:pt x="136194" y="68884"/>
                  </a:lnTo>
                  <a:lnTo>
                    <a:pt x="1105839" y="68884"/>
                  </a:lnTo>
                  <a:lnTo>
                    <a:pt x="1105839" y="76504"/>
                  </a:lnTo>
                  <a:close/>
                </a:path>
                <a:path w="1106170" h="272414">
                  <a:moveTo>
                    <a:pt x="1098219" y="199694"/>
                  </a:moveTo>
                  <a:lnTo>
                    <a:pt x="1098219" y="72694"/>
                  </a:lnTo>
                  <a:lnTo>
                    <a:pt x="1102029" y="76504"/>
                  </a:lnTo>
                  <a:lnTo>
                    <a:pt x="1105839" y="76504"/>
                  </a:lnTo>
                  <a:lnTo>
                    <a:pt x="1105839" y="195884"/>
                  </a:lnTo>
                  <a:lnTo>
                    <a:pt x="1102029" y="195884"/>
                  </a:lnTo>
                  <a:lnTo>
                    <a:pt x="1098219" y="199694"/>
                  </a:lnTo>
                  <a:close/>
                </a:path>
                <a:path w="1106170" h="272414">
                  <a:moveTo>
                    <a:pt x="8077" y="138887"/>
                  </a:moveTo>
                  <a:lnTo>
                    <a:pt x="8077" y="133502"/>
                  </a:lnTo>
                  <a:lnTo>
                    <a:pt x="10769" y="136194"/>
                  </a:lnTo>
                  <a:lnTo>
                    <a:pt x="8077" y="138887"/>
                  </a:lnTo>
                  <a:close/>
                </a:path>
                <a:path w="1106170" h="272414">
                  <a:moveTo>
                    <a:pt x="10769" y="136194"/>
                  </a:moveTo>
                  <a:lnTo>
                    <a:pt x="8077" y="133502"/>
                  </a:lnTo>
                  <a:lnTo>
                    <a:pt x="13461" y="133502"/>
                  </a:lnTo>
                  <a:lnTo>
                    <a:pt x="10769" y="136194"/>
                  </a:lnTo>
                  <a:close/>
                </a:path>
                <a:path w="1106170" h="272414">
                  <a:moveTo>
                    <a:pt x="13461" y="138887"/>
                  </a:moveTo>
                  <a:lnTo>
                    <a:pt x="8077" y="138887"/>
                  </a:lnTo>
                  <a:lnTo>
                    <a:pt x="10769" y="136194"/>
                  </a:lnTo>
                  <a:lnTo>
                    <a:pt x="13461" y="138887"/>
                  </a:lnTo>
                  <a:close/>
                </a:path>
                <a:path w="1106170" h="272414">
                  <a:moveTo>
                    <a:pt x="136194" y="263194"/>
                  </a:moveTo>
                  <a:lnTo>
                    <a:pt x="128574" y="263194"/>
                  </a:lnTo>
                  <a:lnTo>
                    <a:pt x="135077" y="260502"/>
                  </a:lnTo>
                  <a:lnTo>
                    <a:pt x="128574" y="254000"/>
                  </a:lnTo>
                  <a:lnTo>
                    <a:pt x="128574" y="195884"/>
                  </a:lnTo>
                  <a:lnTo>
                    <a:pt x="1098219" y="195884"/>
                  </a:lnTo>
                  <a:lnTo>
                    <a:pt x="1098219" y="199694"/>
                  </a:lnTo>
                  <a:lnTo>
                    <a:pt x="136194" y="199694"/>
                  </a:lnTo>
                  <a:lnTo>
                    <a:pt x="132384" y="203504"/>
                  </a:lnTo>
                  <a:lnTo>
                    <a:pt x="136194" y="203504"/>
                  </a:lnTo>
                  <a:lnTo>
                    <a:pt x="136194" y="263194"/>
                  </a:lnTo>
                  <a:close/>
                </a:path>
                <a:path w="1106170" h="272414">
                  <a:moveTo>
                    <a:pt x="1105839" y="203504"/>
                  </a:moveTo>
                  <a:lnTo>
                    <a:pt x="136194" y="203504"/>
                  </a:lnTo>
                  <a:lnTo>
                    <a:pt x="136194" y="199694"/>
                  </a:lnTo>
                  <a:lnTo>
                    <a:pt x="1098219" y="199694"/>
                  </a:lnTo>
                  <a:lnTo>
                    <a:pt x="1102029" y="195884"/>
                  </a:lnTo>
                  <a:lnTo>
                    <a:pt x="1105839" y="195884"/>
                  </a:lnTo>
                  <a:lnTo>
                    <a:pt x="1105839" y="203504"/>
                  </a:lnTo>
                  <a:close/>
                </a:path>
                <a:path w="1106170" h="272414">
                  <a:moveTo>
                    <a:pt x="136194" y="203504"/>
                  </a:moveTo>
                  <a:lnTo>
                    <a:pt x="132384" y="203504"/>
                  </a:lnTo>
                  <a:lnTo>
                    <a:pt x="136194" y="199694"/>
                  </a:lnTo>
                  <a:lnTo>
                    <a:pt x="136194" y="203504"/>
                  </a:lnTo>
                  <a:close/>
                </a:path>
                <a:path w="1106170" h="272414">
                  <a:moveTo>
                    <a:pt x="128574" y="263194"/>
                  </a:moveTo>
                  <a:lnTo>
                    <a:pt x="128574" y="254000"/>
                  </a:lnTo>
                  <a:lnTo>
                    <a:pt x="135077" y="260502"/>
                  </a:lnTo>
                  <a:lnTo>
                    <a:pt x="128574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ECE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2025132" y="27221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5C10-F838-966D-3769-5A046FB4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95"/>
            <a:ext cx="10358120" cy="12512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D221-BA0F-9D5E-7FBE-69C23333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76400"/>
            <a:ext cx="10358120" cy="45074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8804138-48EB-740F-B091-82706F4CF9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6595"/>
            <a:ext cx="9753600" cy="990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ED02F6-9EBA-ACCD-2323-ED4E5F791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01107"/>
              </p:ext>
            </p:extLst>
          </p:nvPr>
        </p:nvGraphicFramePr>
        <p:xfrm>
          <a:off x="916940" y="1676400"/>
          <a:ext cx="10279381" cy="450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554">
                  <a:extLst>
                    <a:ext uri="{9D8B030D-6E8A-4147-A177-3AD203B41FA5}">
                      <a16:colId xmlns:a16="http://schemas.microsoft.com/office/drawing/2014/main" val="3993186398"/>
                    </a:ext>
                  </a:extLst>
                </a:gridCol>
                <a:gridCol w="1676191">
                  <a:extLst>
                    <a:ext uri="{9D8B030D-6E8A-4147-A177-3AD203B41FA5}">
                      <a16:colId xmlns:a16="http://schemas.microsoft.com/office/drawing/2014/main" val="1461286050"/>
                    </a:ext>
                  </a:extLst>
                </a:gridCol>
                <a:gridCol w="3302884">
                  <a:extLst>
                    <a:ext uri="{9D8B030D-6E8A-4147-A177-3AD203B41FA5}">
                      <a16:colId xmlns:a16="http://schemas.microsoft.com/office/drawing/2014/main" val="792303466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72427093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2404386748"/>
                    </a:ext>
                  </a:extLst>
                </a:gridCol>
              </a:tblGrid>
              <a:tr h="704576">
                <a:tc>
                  <a:txBody>
                    <a:bodyPr/>
                    <a:lstStyle/>
                    <a:p>
                      <a:r>
                        <a:rPr lang="en-US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METHOD/ALGORITHUM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4013"/>
                  </a:ext>
                </a:extLst>
              </a:tr>
              <a:tr h="22016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Success Prediction Using 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paper aims to predict the success of a movie based on different attributes/features such as movie crew movie plot (storyline), box-office revenue, audience and critics reviews/ratings.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Forest,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40184"/>
                  </a:ext>
                </a:extLst>
              </a:tr>
              <a:tr h="160122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on Movie Rating Prediction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address the challenges of information overload and information labyrinth in the era of data explosion on movie and video websites.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1.RF Method</a:t>
                      </a:r>
                    </a:p>
                    <a:p>
                      <a:r>
                        <a:rPr lang="en-US" dirty="0"/>
                        <a:t>2. MCBF-SVD Algorithm: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Dependency on Explicit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4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2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155" y="1371600"/>
            <a:ext cx="27654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+mj-lt"/>
                <a:cs typeface="Arial"/>
              </a:rPr>
              <a:t>EXPLANATION</a:t>
            </a:r>
            <a:r>
              <a:rPr sz="2800" b="1" spc="-4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: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59079"/>
            <a:ext cx="9753600" cy="99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981200"/>
            <a:ext cx="1143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1.Data Loading and Library Import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Importing Pandas, Seaborn, and Matplotlib.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Loading the dataset from a CSV file.</a:t>
            </a:r>
          </a:p>
          <a:p>
            <a:r>
              <a:rPr lang="en-US" b="1" dirty="0"/>
              <a:t>2. Displaying Data Overview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Displaying the first 10 and last 10 rows of the dataset.</a:t>
            </a:r>
          </a:p>
          <a:p>
            <a:r>
              <a:rPr lang="en-US" b="1" dirty="0"/>
              <a:t>3. Dataset Information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Printing the number of rows and columns.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Providing information about the dataset, including data types.</a:t>
            </a:r>
          </a:p>
          <a:p>
            <a:r>
              <a:rPr lang="en-US" b="1" dirty="0"/>
              <a:t>4. Average Rating by Director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Calculating and displaying the average rating for each director.</a:t>
            </a:r>
          </a:p>
          <a:p>
            <a:r>
              <a:rPr lang="en-US" b="1" dirty="0"/>
              <a:t>5. Number of Movies Per Year 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a count plot to show the distribution of movies per year.</a:t>
            </a:r>
          </a:p>
          <a:p>
            <a:r>
              <a:rPr lang="en-US" b="1" dirty="0"/>
              <a:t>6. Top Rated Movies Analysis 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Displaying the top 10 highest-rated movies along with their directors.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Visualizing a bar plot for the same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20CF-26EA-17AE-C844-0C64F277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2236736"/>
            <a:ext cx="10358120" cy="3877985"/>
          </a:xfrm>
        </p:spPr>
        <p:txBody>
          <a:bodyPr/>
          <a:lstStyle/>
          <a:p>
            <a:r>
              <a:rPr lang="en-US" b="1" dirty="0"/>
              <a:t>7. Highest Revenue Movies Analysis 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Displaying the top 10 highest revenue movies.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Visualizing a bar plot for the same information.</a:t>
            </a:r>
          </a:p>
          <a:p>
            <a:r>
              <a:rPr lang="en-US" b="1" dirty="0"/>
              <a:t>8. Average Rating by Year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Calculating and displaying the average rating of movies for each year.</a:t>
            </a:r>
          </a:p>
          <a:p>
            <a:r>
              <a:rPr lang="en-US" b="1" dirty="0"/>
              <a:t>9. Rating vs Revenue Relationship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a scatter plot to explore the relationship between movie ratings and revenue.</a:t>
            </a:r>
          </a:p>
          <a:p>
            <a:r>
              <a:rPr lang="en-US" b="1" dirty="0"/>
              <a:t>10. Classifying Movies Based on Ratings 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Defining a function to classify movies into categories based on ratings (Excellent, Good, or Average).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Applying the function to create a new column in the </a:t>
            </a:r>
            <a:r>
              <a:rPr lang="en-US" dirty="0" err="1"/>
              <a:t>dataset.These</a:t>
            </a:r>
            <a:r>
              <a:rPr lang="en-US" dirty="0"/>
              <a:t> code blocks collectively provide a comprehensive analysis of the movie dataset, covering data overview, director ratings, yearly trends, and relationships between ratings and revenue.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198E297D-8B55-F8F0-A70D-F6FE3EBB3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79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A94D-D13E-9ED1-EC5C-0BB6B310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828800"/>
            <a:ext cx="10358120" cy="2646878"/>
          </a:xfrm>
        </p:spPr>
        <p:txBody>
          <a:bodyPr/>
          <a:lstStyle/>
          <a:p>
            <a:r>
              <a:rPr lang="en-US" sz="2800" b="1" dirty="0"/>
              <a:t>Reference</a:t>
            </a:r>
            <a:r>
              <a:rPr lang="en-US" sz="2800" dirty="0"/>
              <a:t>:</a:t>
            </a:r>
          </a:p>
          <a:p>
            <a:r>
              <a:rPr lang="en-US" dirty="0"/>
              <a:t>[1] Muhammad Hassan Latif and Hammad Afzal. Prediction of </a:t>
            </a:r>
            <a:r>
              <a:rPr lang="en-US" dirty="0" err="1"/>
              <a:t>moviespopularity</a:t>
            </a:r>
            <a:r>
              <a:rPr lang="en-US" dirty="0"/>
              <a:t> using machine learning techniques, 2016.http://paper.ijcsns.org/07_book/ 201608/20160820.pdf</a:t>
            </a:r>
          </a:p>
          <a:p>
            <a:r>
              <a:rPr lang="en-US" dirty="0"/>
              <a:t>[2] Nikhil </a:t>
            </a:r>
            <a:r>
              <a:rPr lang="en-US" dirty="0" err="1"/>
              <a:t>Apte</a:t>
            </a:r>
            <a:r>
              <a:rPr lang="en-US" dirty="0"/>
              <a:t>, Mats Forssell, and Anahita Sidhwa. Predicting </a:t>
            </a:r>
            <a:r>
              <a:rPr lang="en-US" dirty="0" err="1"/>
              <a:t>movierevenue</a:t>
            </a:r>
            <a:r>
              <a:rPr lang="en-US" dirty="0"/>
              <a:t>. CS229, Stanford University, 2011.</a:t>
            </a:r>
          </a:p>
          <a:p>
            <a:r>
              <a:rPr lang="en-US" dirty="0"/>
              <a:t>[3] Sitaram Asur and Bernardo A Huberman. Predicting the future </a:t>
            </a:r>
            <a:r>
              <a:rPr lang="en-US" dirty="0" err="1"/>
              <a:t>withsocial</a:t>
            </a:r>
            <a:r>
              <a:rPr lang="en-US" dirty="0"/>
              <a:t> media. In Web Intelligence and Intelligent Agent Technology(WI-IAT), 2010 IEEE/WIC/ACM International Conference on, volume1, pages 492–499. IEEE, 2010.</a:t>
            </a:r>
          </a:p>
          <a:p>
            <a:r>
              <a:rPr lang="en-US" dirty="0"/>
              <a:t>[4] Karl Persson. Predicting movie ratings: A comparative study on </a:t>
            </a:r>
            <a:r>
              <a:rPr lang="en-US" dirty="0" err="1"/>
              <a:t>randomforests</a:t>
            </a:r>
            <a:r>
              <a:rPr lang="en-US" dirty="0"/>
              <a:t> and support vector machines, 2015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F6E1BEDD-84DA-0A7B-E67D-A9E9096398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79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1C9-673D-6589-B801-0AE945A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342900"/>
            <a:ext cx="9674942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A815-5DA1-F253-9248-1415E8F6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707886"/>
          </a:xfrm>
        </p:spPr>
        <p:txBody>
          <a:bodyPr/>
          <a:lstStyle/>
          <a:p>
            <a:r>
              <a:rPr lang="en-US" sz="2800" b="1" dirty="0"/>
              <a:t>Output:</a:t>
            </a:r>
          </a:p>
          <a:p>
            <a:endParaRPr lang="en-US" dirty="0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F8DFC296-2FC7-A7BD-BA0E-57FB2E7830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858" y="342900"/>
            <a:ext cx="97536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891E0-7562-193A-5041-B234219B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8" y="2209801"/>
            <a:ext cx="5319842" cy="42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772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Calibri</vt:lpstr>
      <vt:lpstr>Calibri Light</vt:lpstr>
      <vt:lpstr>Cambria Math</vt:lpstr>
      <vt:lpstr>Söhne</vt:lpstr>
      <vt:lpstr>Wingdings</vt:lpstr>
      <vt:lpstr>Office Theme</vt:lpstr>
      <vt:lpstr>Department of Electronics and Communication Engineering</vt:lpstr>
      <vt:lpstr>Problem Statement</vt:lpstr>
      <vt:lpstr>Introduction</vt:lpstr>
      <vt:lpstr>Block diagram :</vt:lpstr>
      <vt:lpstr>PowerPoint Presentation</vt:lpstr>
      <vt:lpstr>EXPLANATION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</dc:title>
  <dc:creator>HP</dc:creator>
  <cp:lastModifiedBy>Omkar Thorushe</cp:lastModifiedBy>
  <cp:revision>8</cp:revision>
  <dcterms:created xsi:type="dcterms:W3CDTF">2024-01-03T17:22:43Z</dcterms:created>
  <dcterms:modified xsi:type="dcterms:W3CDTF">2024-01-11T04:15:57Z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2023-12-02T00:00:00Z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2024-01-03T00:00:00Z</vt:filetime>
  </property>
</Properties>
</file>