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78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174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Major impacts of Blockchain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(based on prediction)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Drastic change of corruption (its going to reduce in heavy rate).</a:t>
            </a:r>
          </a:p>
          <a:p>
            <a:r>
              <a:rPr lang="en-US" sz="1800" dirty="0" smtClean="0"/>
              <a:t>It has the potential to fight against all sorts of frauds (medical records,collecting taxes,registrations results.etc).</a:t>
            </a:r>
          </a:p>
          <a:p>
            <a:r>
              <a:rPr lang="en-US" sz="1800" dirty="0" smtClean="0"/>
              <a:t>Deserved one will always be chosen.</a:t>
            </a:r>
          </a:p>
          <a:p>
            <a:r>
              <a:rPr lang="en-US" sz="1800" dirty="0" smtClean="0"/>
              <a:t>Efficiency on the process of voting,healthcare,education.etc going to be established with the help of this technology.</a:t>
            </a:r>
          </a:p>
          <a:p>
            <a:r>
              <a:rPr lang="en-US" sz="1800" dirty="0" smtClean="0"/>
              <a:t>It provides proof of every work.</a:t>
            </a:r>
          </a:p>
          <a:p>
            <a:r>
              <a:rPr lang="en-US" sz="1800" dirty="0" smtClean="0"/>
              <a:t>Tampering stuffs not work against this technology. </a:t>
            </a:r>
          </a:p>
          <a:p>
            <a:r>
              <a:rPr lang="en-US" sz="1800" dirty="0" smtClean="0"/>
              <a:t>Smart phones will available to everyone</a:t>
            </a:r>
            <a:r>
              <a:rPr lang="en-IN" sz="1800" dirty="0" smtClean="0"/>
              <a:t>(as major people will have the trust on this particular technology).</a:t>
            </a:r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0" y="3606085"/>
            <a:ext cx="4270420" cy="25708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597" y="1080235"/>
            <a:ext cx="2577985" cy="25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Prices of setting a Blockchain technology</a:t>
            </a:r>
            <a:endParaRPr lang="en-IN" sz="2800" b="1" dirty="0">
              <a:latin typeface="Arial Narrow" panose="020B0606020202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 smtClean="0"/>
              <a:t>It is just an assumption as it affects differently for different countries.</a:t>
            </a:r>
          </a:p>
          <a:p>
            <a:r>
              <a:rPr lang="en-IN" sz="2000" dirty="0"/>
              <a:t>White Paper professionally drafted (this is FIRST; a clear vision, well explained, within legal boundaries, is ESSENTIAL in the cryptosphere</a:t>
            </a:r>
            <a:r>
              <a:rPr lang="en-IN" sz="2000" dirty="0" smtClean="0"/>
              <a:t>).</a:t>
            </a:r>
            <a:endParaRPr lang="en-IN" sz="2000" dirty="0"/>
          </a:p>
          <a:p>
            <a:r>
              <a:rPr lang="en-IN" sz="2000" dirty="0"/>
              <a:t>Website/basic landing </a:t>
            </a:r>
            <a:r>
              <a:rPr lang="en-IN" sz="2000" dirty="0" smtClean="0"/>
              <a:t>page.</a:t>
            </a:r>
            <a:endParaRPr lang="en-IN" sz="2000" dirty="0"/>
          </a:p>
          <a:p>
            <a:r>
              <a:rPr lang="en-IN" sz="2000" dirty="0"/>
              <a:t>Complete platform (from basic to platform/mining/wallet and payment platform with unique ERC20 </a:t>
            </a:r>
            <a:r>
              <a:rPr lang="en-IN" sz="2000" dirty="0" smtClean="0"/>
              <a:t>token).</a:t>
            </a:r>
            <a:endParaRPr lang="en-IN" sz="2000" dirty="0"/>
          </a:p>
          <a:p>
            <a:r>
              <a:rPr lang="en-IN" sz="2000" dirty="0"/>
              <a:t>ERC20 token alone w/ smart contract customization as per your </a:t>
            </a:r>
            <a:r>
              <a:rPr lang="en-IN" sz="2000" dirty="0" smtClean="0"/>
              <a:t>choice.</a:t>
            </a:r>
            <a:endParaRPr lang="en-IN" sz="2000" dirty="0"/>
          </a:p>
          <a:p>
            <a:r>
              <a:rPr lang="en-IN" sz="2000" dirty="0"/>
              <a:t>Once you have all of that; you need to establish a solid method of advertising and social media control. The cryptosphere is ALWAYS active; and NEVER sleeps; you’ll NEED to address that fact with a fairly large </a:t>
            </a:r>
            <a:r>
              <a:rPr lang="en-IN" sz="2000" dirty="0" smtClean="0"/>
              <a:t>team.</a:t>
            </a:r>
            <a:endParaRPr lang="en-IN" sz="2000" dirty="0"/>
          </a:p>
          <a:p>
            <a:pPr marL="0" indent="0">
              <a:buNone/>
            </a:pPr>
            <a:r>
              <a:rPr lang="en-US" sz="2000" b="1" dirty="0" smtClean="0"/>
              <a:t>ONCE ITS ESTABLISH , THE THINGS WILL BECOME EASIER TO IDENTIFY THE SOURCES REQUIRE BEHIND THIS TECHNOLOGY….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As per our country, the price will not be much as country includes various types of people….(it must affordable for everyone)..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JUST IN ORDER TO USE IT THE BASIC REQIUREMENTS MUST BE FULLFILLED BY EVERYONE…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2816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Assumptions of Blockchain</a:t>
            </a:r>
            <a:endParaRPr lang="en-IN" b="1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637396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In this era, Internet plays a great role throughout the whole world</a:t>
            </a:r>
            <a:r>
              <a:rPr lang="en-IN" sz="1800" dirty="0" smtClean="0"/>
              <a:t> as it solves everything and gives every information.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But it has 2 drawbacks – i) trust problem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smtClean="0"/>
              <a:t>          ii) intermediation problem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Whereas Blockchain promises to solve both these problem, making it efficient in terms of each and everything throughout the internet and bring the p2p economy.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It gives rise to new internet in which allow – digital information to be distributed but not copied which also gives freedom of pursuit on the world of internet.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414" y="1997286"/>
            <a:ext cx="2550151" cy="2448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94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51" y="1133341"/>
            <a:ext cx="7340958" cy="434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4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9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28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72317" y="2485809"/>
            <a:ext cx="3595856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</a:t>
            </a: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</a:rPr>
              <a:t>5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</a:rPr>
              <a:t>Ones</a:t>
            </a:r>
          </a:p>
          <a:p>
            <a:pPr algn="ctr"/>
            <a:r>
              <a:rPr 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</a:rPr>
              <a:t>(knowledge is light)</a:t>
            </a:r>
            <a:endParaRPr lang="en-US" sz="28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7030A0"/>
              </a:solidFill>
              <a:effectLst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6993" y="3720496"/>
            <a:ext cx="10515600" cy="1325563"/>
          </a:xfrm>
        </p:spPr>
        <p:txBody>
          <a:bodyPr/>
          <a:lstStyle/>
          <a:p>
            <a:pPr algn="ctr"/>
            <a:r>
              <a:rPr lang="en-US" sz="3200" dirty="0" smtClean="0"/>
              <a:t>Presents</a:t>
            </a:r>
            <a:endParaRPr lang="en-IN" sz="3200" dirty="0"/>
          </a:p>
        </p:txBody>
      </p:sp>
      <p:sp>
        <p:nvSpPr>
          <p:cNvPr id="7" name="Rectangle 6"/>
          <p:cNvSpPr/>
          <p:nvPr/>
        </p:nvSpPr>
        <p:spPr>
          <a:xfrm>
            <a:off x="1809161" y="4641588"/>
            <a:ext cx="88312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CONCEPTS ON 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</a:rPr>
              <a:t>5</a:t>
            </a:r>
            <a:r>
              <a:rPr lang="en-US" b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</a:rPr>
              <a:t>Ones </a:t>
            </a:r>
            <a:r>
              <a:rPr lang="en-US" b="1" dirty="0" smtClean="0">
                <a:ln w="1270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rgbClr val="009900"/>
                </a:solidFill>
              </a:rPr>
              <a:t>Members</a:t>
            </a:r>
            <a:endParaRPr lang="en-IN" dirty="0">
              <a:ln w="12700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rgbClr val="00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Shubham Guha (BCA-MCA)</a:t>
            </a:r>
          </a:p>
          <a:p>
            <a:pPr algn="ctr"/>
            <a:r>
              <a:rPr lang="en-US" dirty="0" smtClean="0"/>
              <a:t>Sayan Dinda (BCA)</a:t>
            </a:r>
          </a:p>
          <a:p>
            <a:pPr algn="ctr"/>
            <a:r>
              <a:rPr lang="en-US" dirty="0" smtClean="0"/>
              <a:t>Dipanwita Patra (HOSPITAL MANAGEMENT)</a:t>
            </a:r>
          </a:p>
          <a:p>
            <a:pPr algn="ctr"/>
            <a:r>
              <a:rPr lang="en-US" dirty="0" smtClean="0"/>
              <a:t>Sandip patra (BBA)</a:t>
            </a:r>
          </a:p>
          <a:p>
            <a:pPr algn="ctr"/>
            <a:r>
              <a:rPr lang="en-US" dirty="0" smtClean="0"/>
              <a:t>Debarshi pal (BCA)</a:t>
            </a:r>
          </a:p>
          <a:p>
            <a:pPr algn="ctr"/>
            <a:r>
              <a:rPr lang="en-US" b="1" dirty="0" smtClean="0"/>
              <a:t>OUR HONORABLE MENTOR – </a:t>
            </a:r>
            <a:r>
              <a:rPr lang="en-US" b="1" u="sng" dirty="0" smtClean="0"/>
              <a:t>DR. HARENDRA NATH BHATTACHARYA</a:t>
            </a:r>
            <a:r>
              <a:rPr lang="en-US" u="sng" dirty="0" smtClean="0"/>
              <a:t> 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06892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140" y="4056638"/>
            <a:ext cx="10515600" cy="1755289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(a chain of blocks that contain information)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Blockchain</a:t>
            </a:r>
            <a:r>
              <a:rPr lang="en-US" sz="2800" dirty="0" smtClean="0"/>
              <a:t> – a system in which record of transactions made in </a:t>
            </a:r>
            <a:r>
              <a:rPr lang="en-US" sz="2800" dirty="0" err="1" smtClean="0"/>
              <a:t>bitcoin</a:t>
            </a:r>
            <a:r>
              <a:rPr lang="en-US" sz="2800" dirty="0" smtClean="0"/>
              <a:t> or in cryptocurrency are maintain across several computers that are linked peer to peer network.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409" y="972562"/>
            <a:ext cx="6535062" cy="280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19" y="1424267"/>
            <a:ext cx="5029481" cy="3062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6614" y="4486366"/>
            <a:ext cx="5544637" cy="1325563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Data </a:t>
            </a:r>
            <a:r>
              <a:rPr lang="en-US" sz="1800" dirty="0" smtClean="0"/>
              <a:t>- include the details all about transactions</a:t>
            </a:r>
            <a:br>
              <a:rPr lang="en-US" sz="1800" dirty="0" smtClean="0"/>
            </a:br>
            <a:r>
              <a:rPr lang="en-US" sz="1800" u="sng" dirty="0" smtClean="0"/>
              <a:t>hash </a:t>
            </a:r>
            <a:r>
              <a:rPr lang="en-US" sz="1800" dirty="0" smtClean="0"/>
              <a:t>- fingerprint ,id.etc which must be unique.</a:t>
            </a:r>
            <a:br>
              <a:rPr lang="en-US" sz="1800" dirty="0" smtClean="0"/>
            </a:br>
            <a:r>
              <a:rPr lang="en-US" sz="1800" u="sng" dirty="0" smtClean="0"/>
              <a:t>Previous hash </a:t>
            </a:r>
            <a:r>
              <a:rPr lang="en-US" sz="1800" dirty="0" smtClean="0"/>
              <a:t>- effectively create the chain of blocks.</a:t>
            </a: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65" y="1424266"/>
            <a:ext cx="5679140" cy="3062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5865365" y="4486367"/>
            <a:ext cx="6398876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HASH  6BQ1 IS CONNECTED WITH PREVIOUS HASH 0000 AND SIMILARLY HASH 3H4Q IS CONNECTED WITH 1Z8F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7709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4" y="654412"/>
            <a:ext cx="6104587" cy="3174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78" y="3002707"/>
            <a:ext cx="6782747" cy="30767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838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09824"/>
            <a:ext cx="5181600" cy="2031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81855" y="1866677"/>
            <a:ext cx="5446690" cy="4351338"/>
          </a:xfrm>
        </p:spPr>
        <p:txBody>
          <a:bodyPr/>
          <a:lstStyle/>
          <a:p>
            <a:r>
              <a:rPr lang="en-US" sz="1800" dirty="0" smtClean="0"/>
              <a:t>Blockchain has something called proof of work (which slows down the creation of new blocks).</a:t>
            </a:r>
          </a:p>
          <a:p>
            <a:r>
              <a:rPr lang="en-US" sz="1800" dirty="0" smtClean="0"/>
              <a:t>Instead of using central entity to change, it uses p2p network. </a:t>
            </a:r>
          </a:p>
          <a:p>
            <a:r>
              <a:rPr lang="en-US" sz="1800" dirty="0" smtClean="0"/>
              <a:t>It has extremely high security.</a:t>
            </a:r>
          </a:p>
          <a:p>
            <a:r>
              <a:rPr lang="en-US" sz="1800" dirty="0" smtClean="0"/>
              <a:t>Efficiency is also quite high(smart contracts).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IN" sz="1800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228545" y="1589770"/>
            <a:ext cx="5446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It will take a time to introduced this particular technology.</a:t>
            </a:r>
          </a:p>
          <a:p>
            <a:r>
              <a:rPr lang="en-US" sz="1800" dirty="0" smtClean="0"/>
              <a:t>Everyone must have smartphones.</a:t>
            </a:r>
          </a:p>
          <a:p>
            <a:r>
              <a:rPr lang="en-US" sz="1800" dirty="0" smtClean="0"/>
              <a:t>Distributing msg. about this technology.</a:t>
            </a:r>
          </a:p>
          <a:p>
            <a:endParaRPr lang="en-IN" sz="1800" dirty="0"/>
          </a:p>
        </p:txBody>
      </p:sp>
      <p:sp>
        <p:nvSpPr>
          <p:cNvPr id="8" name="Rectangle 7"/>
          <p:cNvSpPr/>
          <p:nvPr/>
        </p:nvSpPr>
        <p:spPr>
          <a:xfrm>
            <a:off x="2482767" y="512552"/>
            <a:ext cx="722646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ADVANTAGES AND </a:t>
            </a:r>
          </a:p>
          <a:p>
            <a:pPr algn="ctr"/>
            <a:r>
              <a:rPr lang="en-US" sz="3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DRAWBACKS OF BLOCKCHAIN</a:t>
            </a:r>
            <a:endParaRPr lang="en-US" sz="32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0000FF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14" y="3909824"/>
            <a:ext cx="4866068" cy="2031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728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715" y="339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Values of Blockchain</a:t>
            </a:r>
            <a:endParaRPr lang="en-IN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9715" y="1825625"/>
            <a:ext cx="10606824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BLOCKCHAIN IS ALSO CONSTANTLY EVOLVING</a:t>
            </a:r>
            <a:endParaRPr lang="en-US" sz="2000" u="sng" dirty="0" smtClean="0"/>
          </a:p>
          <a:p>
            <a:pPr algn="ctr"/>
            <a:r>
              <a:rPr lang="en-IN" sz="2000" dirty="0" smtClean="0"/>
              <a:t>The global blockchain market size is expected to grow from USD 1.2 billion in 2018 to USD 23.3 billion by 2023.</a:t>
            </a:r>
          </a:p>
          <a:p>
            <a:pPr algn="ctr"/>
            <a:r>
              <a:rPr lang="en-US" sz="2000" dirty="0" smtClean="0"/>
              <a:t>Countries like Japan,Canada,Estonia.etc are agreed to used this technology (they all want to become blockchain nations)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57" y="3753454"/>
            <a:ext cx="9169757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5427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1.Resources like time,electricity.etc are required for maintaining this types of technology.</a:t>
            </a:r>
          </a:p>
          <a:p>
            <a:pPr marL="0" indent="0">
              <a:buNone/>
            </a:pP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In order to beat this, Satoshi Nakamoto(the blockchain inventor) introduced ‘BITCOIN’.</a:t>
            </a:r>
          </a:p>
          <a:p>
            <a:pPr marL="0" indent="0">
              <a:buNone/>
            </a:pP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2.Blockchain follows ‘distributed trust’ which is much more trustworthy then ‘centralized trust’.</a:t>
            </a:r>
          </a:p>
          <a:p>
            <a:pPr marL="0" indent="0">
              <a:buNone/>
            </a:pP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3.It also enables ‘Universal ledger’{as it connects nodes to nodes}.-[For this everyone must be authenticated]</a:t>
            </a:r>
          </a:p>
          <a:p>
            <a:pPr marL="0" indent="0">
              <a:buNone/>
            </a:pP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(As every block is linked with other block)</a:t>
            </a:r>
          </a:p>
          <a:p>
            <a:pPr marL="0" indent="0">
              <a:buNone/>
            </a:pPr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18" y="2001168"/>
            <a:ext cx="4095482" cy="19406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Some of the main facts of blockchain</a:t>
            </a:r>
            <a:endParaRPr lang="en-IN" sz="2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386034" y="4136231"/>
            <a:ext cx="3967766" cy="65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(Satoshi Nakamoto, The founder of Bitcoin)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055" y="4525010"/>
            <a:ext cx="4076164" cy="20218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666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311</TotalTime>
  <Words>594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Aparajita</vt:lpstr>
      <vt:lpstr>Arial</vt:lpstr>
      <vt:lpstr>Arial Black</vt:lpstr>
      <vt:lpstr>Arial Narrow</vt:lpstr>
      <vt:lpstr>Century Gothic</vt:lpstr>
      <vt:lpstr>Melancholy abstract design template</vt:lpstr>
      <vt:lpstr>PowerPoint Presentation</vt:lpstr>
      <vt:lpstr>Presents</vt:lpstr>
      <vt:lpstr>M5Ones Members</vt:lpstr>
      <vt:lpstr>(a chain of blocks that contain information)  Blockchain – a system in which record of transactions made in bitcoin or in cryptocurrency are maintain across several computers that are linked peer to peer network.</vt:lpstr>
      <vt:lpstr>Data - include the details all about transactions hash - fingerprint ,id.etc which must be unique. Previous hash - effectively create the chain of blocks.</vt:lpstr>
      <vt:lpstr>PowerPoint Presentation</vt:lpstr>
      <vt:lpstr>PowerPoint Presentation</vt:lpstr>
      <vt:lpstr>Values of Blockchain</vt:lpstr>
      <vt:lpstr>Some of the main facts of blockchain</vt:lpstr>
      <vt:lpstr>Major impacts of Blockchain (based on prediction)</vt:lpstr>
      <vt:lpstr>Prices of setting a Blockchain technology</vt:lpstr>
      <vt:lpstr>Assumptions of Blockchain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Presents</dc:title>
  <dc:creator>SHUBHAM</dc:creator>
  <cp:lastModifiedBy>SHUBHAM</cp:lastModifiedBy>
  <cp:revision>39</cp:revision>
  <dcterms:created xsi:type="dcterms:W3CDTF">2019-01-14T23:38:26Z</dcterms:created>
  <dcterms:modified xsi:type="dcterms:W3CDTF">2019-01-17T21:08:12Z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