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ACB1907-0789-469E-AF0C-18A1D46C19E0}" type="datetimeFigureOut">
              <a:rPr lang="en-IN" smtClean="0"/>
              <a:t>18-01-2019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18820658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B1907-0789-469E-AF0C-18A1D46C19E0}"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296346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B1907-0789-469E-AF0C-18A1D46C19E0}"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7251010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B1907-0789-469E-AF0C-18A1D46C19E0}" type="datetimeFigureOut">
              <a:rPr lang="en-IN" smtClean="0"/>
              <a:t>18-01-2019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59893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ACB1907-0789-469E-AF0C-18A1D46C19E0}" type="datetimeFigureOut">
              <a:rPr lang="en-IN" smtClean="0"/>
              <a:t>18-01-2019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33903306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CB1907-0789-469E-AF0C-18A1D46C19E0}" type="datetimeFigureOut">
              <a:rPr lang="en-IN" smtClean="0"/>
              <a:t>18-01-2019</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91812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ACB1907-0789-469E-AF0C-18A1D46C19E0}" type="datetimeFigureOut">
              <a:rPr lang="en-IN" smtClean="0"/>
              <a:t>18-01-2019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E47CC-B06C-4313-9A1E-3461ADF2805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84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B1907-0789-469E-AF0C-18A1D46C19E0}" type="datetimeFigureOut">
              <a:rPr lang="en-IN" smtClean="0"/>
              <a:t>18-01-2019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187778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B1907-0789-469E-AF0C-18A1D46C19E0}" type="datetimeFigureOut">
              <a:rPr lang="en-IN" smtClean="0"/>
              <a:t>18-01-2019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236623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ACB1907-0789-469E-AF0C-18A1D46C19E0}" type="datetimeFigureOut">
              <a:rPr lang="en-IN" smtClean="0"/>
              <a:t>18-01-2019</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27358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ACB1907-0789-469E-AF0C-18A1D46C19E0}" type="datetimeFigureOut">
              <a:rPr lang="en-IN" smtClean="0"/>
              <a:t>18-01-2019</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8AE47CC-B06C-4313-9A1E-3461ADF2805D}" type="slidenum">
              <a:rPr lang="en-IN" smtClean="0"/>
              <a:t>‹#›</a:t>
            </a:fld>
            <a:endParaRPr lang="en-IN"/>
          </a:p>
        </p:txBody>
      </p:sp>
    </p:spTree>
    <p:extLst>
      <p:ext uri="{BB962C8B-B14F-4D97-AF65-F5344CB8AC3E}">
        <p14:creationId xmlns:p14="http://schemas.microsoft.com/office/powerpoint/2010/main" val="183629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ACB1907-0789-469E-AF0C-18A1D46C19E0}" type="datetimeFigureOut">
              <a:rPr lang="en-IN" smtClean="0"/>
              <a:t>18-01-2019</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8AE47CC-B06C-4313-9A1E-3461ADF2805D}" type="slidenum">
              <a:rPr lang="en-IN" smtClean="0"/>
              <a:t>‹#›</a:t>
            </a:fld>
            <a:endParaRPr lang="en-IN"/>
          </a:p>
        </p:txBody>
      </p:sp>
    </p:spTree>
    <p:extLst>
      <p:ext uri="{BB962C8B-B14F-4D97-AF65-F5344CB8AC3E}">
        <p14:creationId xmlns:p14="http://schemas.microsoft.com/office/powerpoint/2010/main" val="97428905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37B9-CCEE-49D4-AECA-CB1FF42965E3}"/>
              </a:ext>
            </a:extLst>
          </p:cNvPr>
          <p:cNvSpPr>
            <a:spLocks noGrp="1"/>
          </p:cNvSpPr>
          <p:nvPr>
            <p:ph type="ctrTitle"/>
          </p:nvPr>
        </p:nvSpPr>
        <p:spPr>
          <a:xfrm>
            <a:off x="1600200" y="442602"/>
            <a:ext cx="8991600" cy="1645920"/>
          </a:xfrm>
        </p:spPr>
        <p:txBody>
          <a:bodyPr/>
          <a:lstStyle/>
          <a:p>
            <a:r>
              <a:rPr lang="en-IN" sz="5400" b="1" dirty="0" err="1">
                <a:latin typeface="Courier New" panose="02070309020205020404" pitchFamily="49" charset="0"/>
                <a:cs typeface="Courier New" panose="02070309020205020404" pitchFamily="49" charset="0"/>
              </a:rPr>
              <a:t>Codebrewers</a:t>
            </a:r>
            <a:endParaRPr lang="en-IN" b="1" dirty="0"/>
          </a:p>
        </p:txBody>
      </p:sp>
      <p:sp>
        <p:nvSpPr>
          <p:cNvPr id="3" name="Subtitle 2">
            <a:extLst>
              <a:ext uri="{FF2B5EF4-FFF2-40B4-BE49-F238E27FC236}">
                <a16:creationId xmlns:a16="http://schemas.microsoft.com/office/drawing/2014/main" id="{17F07849-C941-492B-A3C7-A361373656C8}"/>
              </a:ext>
            </a:extLst>
          </p:cNvPr>
          <p:cNvSpPr>
            <a:spLocks noGrp="1"/>
          </p:cNvSpPr>
          <p:nvPr>
            <p:ph type="subTitle" idx="1"/>
          </p:nvPr>
        </p:nvSpPr>
        <p:spPr>
          <a:xfrm>
            <a:off x="2695194" y="2858770"/>
            <a:ext cx="6801612" cy="2222500"/>
          </a:xfrm>
        </p:spPr>
        <p:txBody>
          <a:bodyPr>
            <a:normAutofit/>
          </a:bodyPr>
          <a:lstStyle/>
          <a:p>
            <a:r>
              <a:rPr lang="en-IN" sz="2800" dirty="0"/>
              <a:t>Members</a:t>
            </a:r>
          </a:p>
          <a:p>
            <a:pPr algn="l"/>
            <a:r>
              <a:rPr lang="en-IN" dirty="0">
                <a:latin typeface="Courier New" panose="02070309020205020404" pitchFamily="49" charset="0"/>
                <a:cs typeface="Courier New" panose="02070309020205020404" pitchFamily="49" charset="0"/>
              </a:rPr>
              <a:t>Rishav Singha Deo		Sambit Sarkar</a:t>
            </a:r>
          </a:p>
          <a:p>
            <a:pPr algn="l"/>
            <a:r>
              <a:rPr lang="en-IN" dirty="0">
                <a:latin typeface="Courier New" panose="02070309020205020404" pitchFamily="49" charset="0"/>
                <a:cs typeface="Courier New" panose="02070309020205020404" pitchFamily="49" charset="0"/>
              </a:rPr>
              <a:t>Shuvendu Das		Saswata Bose</a:t>
            </a:r>
          </a:p>
          <a:p>
            <a:pPr algn="l"/>
            <a:r>
              <a:rPr lang="en-IN" dirty="0">
                <a:latin typeface="Courier New" panose="02070309020205020404" pitchFamily="49" charset="0"/>
                <a:cs typeface="Courier New" panose="02070309020205020404" pitchFamily="49" charset="0"/>
              </a:rPr>
              <a:t>Debjani Ojha    		Subham Guha</a:t>
            </a:r>
          </a:p>
          <a:p>
            <a:endParaRPr lang="en-IN" dirty="0"/>
          </a:p>
        </p:txBody>
      </p:sp>
    </p:spTree>
    <p:extLst>
      <p:ext uri="{BB962C8B-B14F-4D97-AF65-F5344CB8AC3E}">
        <p14:creationId xmlns:p14="http://schemas.microsoft.com/office/powerpoint/2010/main" val="55781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8483-447B-422C-BD35-8BBA64376D14}"/>
              </a:ext>
            </a:extLst>
          </p:cNvPr>
          <p:cNvSpPr>
            <a:spLocks noGrp="1"/>
          </p:cNvSpPr>
          <p:nvPr>
            <p:ph type="ctrTitle"/>
          </p:nvPr>
        </p:nvSpPr>
        <p:spPr>
          <a:xfrm>
            <a:off x="1600200" y="442602"/>
            <a:ext cx="8991600" cy="1645920"/>
          </a:xfrm>
        </p:spPr>
        <p:txBody>
          <a:bodyPr/>
          <a:lstStyle/>
          <a:p>
            <a:r>
              <a:rPr lang="en-IN" b="1" dirty="0">
                <a:latin typeface="Courier New" panose="02070309020205020404" pitchFamily="49" charset="0"/>
                <a:cs typeface="Courier New" panose="02070309020205020404" pitchFamily="49" charset="0"/>
              </a:rPr>
              <a:t>Introduction</a:t>
            </a:r>
          </a:p>
        </p:txBody>
      </p:sp>
      <p:sp>
        <p:nvSpPr>
          <p:cNvPr id="3" name="Subtitle 2">
            <a:extLst>
              <a:ext uri="{FF2B5EF4-FFF2-40B4-BE49-F238E27FC236}">
                <a16:creationId xmlns:a16="http://schemas.microsoft.com/office/drawing/2014/main" id="{38ECA5D2-0CE3-4C7B-B935-1E0AB54EBDB8}"/>
              </a:ext>
            </a:extLst>
          </p:cNvPr>
          <p:cNvSpPr>
            <a:spLocks noGrp="1"/>
          </p:cNvSpPr>
          <p:nvPr>
            <p:ph type="subTitle" idx="1"/>
          </p:nvPr>
        </p:nvSpPr>
        <p:spPr>
          <a:xfrm>
            <a:off x="1600200" y="2794000"/>
            <a:ext cx="8991600" cy="2798438"/>
          </a:xfrm>
        </p:spPr>
        <p:txBody>
          <a:bodyPr>
            <a:normAutofit lnSpcReduction="10000"/>
          </a:bodyPr>
          <a:lstStyle/>
          <a:p>
            <a:r>
              <a:rPr lang="en-IN" dirty="0">
                <a:latin typeface="Courier New" panose="02070309020205020404" pitchFamily="49" charset="0"/>
                <a:cs typeface="Courier New" panose="02070309020205020404" pitchFamily="49" charset="0"/>
              </a:rPr>
              <a:t>“Collision risk alert” is a technology which immediately sends warning signal to the drivers if there is a risk of a collision. This kind of safety technology is only available in expensive cars. We believe that safety is a kind of thing that every single person deserves whether rich or poor, so we intended to build some kind of system that can help with the exact same thing and can be installed in any car. This is what our project is all about.</a:t>
            </a:r>
          </a:p>
        </p:txBody>
      </p:sp>
    </p:spTree>
    <p:extLst>
      <p:ext uri="{BB962C8B-B14F-4D97-AF65-F5344CB8AC3E}">
        <p14:creationId xmlns:p14="http://schemas.microsoft.com/office/powerpoint/2010/main" val="262061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9A65-7DE5-48FA-A9B1-70D031147158}"/>
              </a:ext>
            </a:extLst>
          </p:cNvPr>
          <p:cNvSpPr>
            <a:spLocks noGrp="1"/>
          </p:cNvSpPr>
          <p:nvPr>
            <p:ph type="ctrTitle"/>
          </p:nvPr>
        </p:nvSpPr>
        <p:spPr>
          <a:xfrm>
            <a:off x="1600200" y="316644"/>
            <a:ext cx="8991600" cy="1645920"/>
          </a:xfrm>
        </p:spPr>
        <p:txBody>
          <a:bodyPr/>
          <a:lstStyle/>
          <a:p>
            <a:r>
              <a:rPr lang="en-IN" b="1" dirty="0">
                <a:latin typeface="Courier New" panose="02070309020205020404" pitchFamily="49" charset="0"/>
                <a:cs typeface="Courier New" panose="02070309020205020404" pitchFamily="49" charset="0"/>
              </a:rPr>
              <a:t>Idea of making it</a:t>
            </a:r>
          </a:p>
        </p:txBody>
      </p:sp>
      <p:sp>
        <p:nvSpPr>
          <p:cNvPr id="3" name="Subtitle 2">
            <a:extLst>
              <a:ext uri="{FF2B5EF4-FFF2-40B4-BE49-F238E27FC236}">
                <a16:creationId xmlns:a16="http://schemas.microsoft.com/office/drawing/2014/main" id="{0FDF021C-77B3-4420-9CFC-C0588EA1DFF3}"/>
              </a:ext>
            </a:extLst>
          </p:cNvPr>
          <p:cNvSpPr>
            <a:spLocks noGrp="1"/>
          </p:cNvSpPr>
          <p:nvPr>
            <p:ph type="subTitle" idx="1"/>
          </p:nvPr>
        </p:nvSpPr>
        <p:spPr>
          <a:xfrm>
            <a:off x="1600200" y="2336800"/>
            <a:ext cx="8991600" cy="3255638"/>
          </a:xfrm>
        </p:spPr>
        <p:txBody>
          <a:bodyPr>
            <a:normAutofit/>
          </a:bodyPr>
          <a:lstStyle/>
          <a:p>
            <a:r>
              <a:rPr lang="en-IN" dirty="0">
                <a:latin typeface="Courier New" panose="02070309020205020404" pitchFamily="49" charset="0"/>
                <a:cs typeface="Courier New" panose="02070309020205020404" pitchFamily="49" charset="0"/>
              </a:rPr>
              <a:t>To implement the idea, we need an arduino (Uno r3) microcontroller, ultrasonic sensor, buzzer, jumper wires, led.</a:t>
            </a:r>
          </a:p>
          <a:p>
            <a:r>
              <a:rPr lang="en-IN" dirty="0">
                <a:latin typeface="Courier New" panose="02070309020205020404" pitchFamily="49" charset="0"/>
                <a:cs typeface="Courier New" panose="02070309020205020404" pitchFamily="49" charset="0"/>
              </a:rPr>
              <a:t> 	we are going to code the microcontroller in such a way that is triggers the buzzer and the led light when the ultrasonic sensor detects any kind of obstacle.</a:t>
            </a:r>
          </a:p>
          <a:p>
            <a:r>
              <a:rPr lang="en-IN" dirty="0">
                <a:latin typeface="Courier New" panose="02070309020205020404" pitchFamily="49" charset="0"/>
                <a:cs typeface="Courier New" panose="02070309020205020404" pitchFamily="49" charset="0"/>
              </a:rPr>
              <a:t>	The idea is simple yet effective.</a:t>
            </a:r>
          </a:p>
          <a:p>
            <a:endParaRPr lang="en-IN" dirty="0"/>
          </a:p>
        </p:txBody>
      </p:sp>
    </p:spTree>
    <p:extLst>
      <p:ext uri="{BB962C8B-B14F-4D97-AF65-F5344CB8AC3E}">
        <p14:creationId xmlns:p14="http://schemas.microsoft.com/office/powerpoint/2010/main" val="225319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08FA-0DBD-49F9-9B4A-9489E070DBF8}"/>
              </a:ext>
            </a:extLst>
          </p:cNvPr>
          <p:cNvSpPr>
            <a:spLocks noGrp="1"/>
          </p:cNvSpPr>
          <p:nvPr>
            <p:ph type="ctrTitle"/>
          </p:nvPr>
        </p:nvSpPr>
        <p:spPr>
          <a:xfrm>
            <a:off x="1600200" y="342044"/>
            <a:ext cx="8991600" cy="1645920"/>
          </a:xfrm>
        </p:spPr>
        <p:txBody>
          <a:bodyPr/>
          <a:lstStyle/>
          <a:p>
            <a:r>
              <a:rPr lang="en-IN" b="1" dirty="0">
                <a:latin typeface="Courier New" panose="02070309020205020404" pitchFamily="49" charset="0"/>
                <a:cs typeface="Courier New" panose="02070309020205020404" pitchFamily="49" charset="0"/>
              </a:rPr>
              <a:t>Target group and pricing</a:t>
            </a:r>
          </a:p>
        </p:txBody>
      </p:sp>
      <p:sp>
        <p:nvSpPr>
          <p:cNvPr id="3" name="Subtitle 2">
            <a:extLst>
              <a:ext uri="{FF2B5EF4-FFF2-40B4-BE49-F238E27FC236}">
                <a16:creationId xmlns:a16="http://schemas.microsoft.com/office/drawing/2014/main" id="{ED9409FE-6C5E-4D32-A412-88ACA4E55A1B}"/>
              </a:ext>
            </a:extLst>
          </p:cNvPr>
          <p:cNvSpPr>
            <a:spLocks noGrp="1"/>
          </p:cNvSpPr>
          <p:nvPr>
            <p:ph type="subTitle" idx="1"/>
          </p:nvPr>
        </p:nvSpPr>
        <p:spPr>
          <a:xfrm>
            <a:off x="1600200" y="2625344"/>
            <a:ext cx="8991600" cy="2810256"/>
          </a:xfrm>
        </p:spPr>
        <p:txBody>
          <a:bodyPr>
            <a:normAutofit/>
          </a:bodyPr>
          <a:lstStyle/>
          <a:p>
            <a:r>
              <a:rPr lang="en-IN" dirty="0">
                <a:latin typeface="Courier New" panose="02070309020205020404" pitchFamily="49" charset="0"/>
                <a:cs typeface="Courier New" panose="02070309020205020404" pitchFamily="49" charset="0"/>
              </a:rPr>
              <a:t>Our project is mainly focused on the idea of providing safety to those with middle-income ranged population because this kind of safety feature is not available in budget cars and we believe everyone deserves safety. So keeping that in mind, we intended to use the parts which are best value for money to keep the total costing within limit.</a:t>
            </a:r>
          </a:p>
        </p:txBody>
      </p:sp>
    </p:spTree>
    <p:extLst>
      <p:ext uri="{BB962C8B-B14F-4D97-AF65-F5344CB8AC3E}">
        <p14:creationId xmlns:p14="http://schemas.microsoft.com/office/powerpoint/2010/main" val="205296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5219-CE18-4843-AB62-C95EFA9B21B4}"/>
              </a:ext>
            </a:extLst>
          </p:cNvPr>
          <p:cNvSpPr>
            <a:spLocks noGrp="1"/>
          </p:cNvSpPr>
          <p:nvPr>
            <p:ph type="ctrTitle"/>
          </p:nvPr>
        </p:nvSpPr>
        <p:spPr/>
        <p:txBody>
          <a:bodyPr>
            <a:normAutofit/>
          </a:bodyPr>
          <a:lstStyle/>
          <a:p>
            <a:r>
              <a:rPr lang="en-IN" sz="4800" b="1" dirty="0">
                <a:latin typeface="Courier New" panose="02070309020205020404" pitchFamily="49" charset="0"/>
                <a:cs typeface="Courier New" panose="02070309020205020404" pitchFamily="49" charset="0"/>
              </a:rPr>
              <a:t>Thank you</a:t>
            </a:r>
          </a:p>
        </p:txBody>
      </p:sp>
    </p:spTree>
    <p:extLst>
      <p:ext uri="{BB962C8B-B14F-4D97-AF65-F5344CB8AC3E}">
        <p14:creationId xmlns:p14="http://schemas.microsoft.com/office/powerpoint/2010/main" val="21699465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52</TotalTime>
  <Words>194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Courier New</vt:lpstr>
      <vt:lpstr>Gill Sans MT</vt:lpstr>
      <vt:lpstr>Parcel</vt:lpstr>
      <vt:lpstr>Codebrewers</vt:lpstr>
      <vt:lpstr>Introduction</vt:lpstr>
      <vt:lpstr>Idea of making it</vt:lpstr>
      <vt:lpstr>Target group and pricing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Codebrewers</dc:title>
  <dc:creator>Sambit</dc:creator>
  <cp:lastModifiedBy>Sambit</cp:lastModifiedBy>
  <cp:revision>8</cp:revision>
  <dcterms:created xsi:type="dcterms:W3CDTF">2019-01-17T18:27:36Z</dcterms:created>
  <dcterms:modified xsi:type="dcterms:W3CDTF">2019-01-18T02:35:18Z</dcterms:modified>
</cp:coreProperties>
</file>