
<file path=[Content_Types].xml><?xml version="1.0" encoding="utf-8"?>
<Types xmlns="http://schemas.openxmlformats.org/package/2006/content-types">
  <Default Extension="MP3" ContentType="audio/mpe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8" r:id="rId4"/>
    <p:sldId id="259" r:id="rId5"/>
    <p:sldId id="260" r:id="rId6"/>
    <p:sldId id="261" r:id="rId7"/>
    <p:sldId id="263" r:id="rId8"/>
    <p:sldId id="264" r:id="rId9"/>
    <p:sldId id="262"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25" autoAdjust="0"/>
    <p:restoredTop sz="94660"/>
  </p:normalViewPr>
  <p:slideViewPr>
    <p:cSldViewPr snapToGrid="0">
      <p:cViewPr varScale="1">
        <p:scale>
          <a:sx n="74" d="100"/>
          <a:sy n="74" d="100"/>
        </p:scale>
        <p:origin x="4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3D8072D-8341-4557-9C97-657D31B231E1}" type="datetimeFigureOut">
              <a:rPr lang="en-IN" smtClean="0"/>
              <a:t>06-12-2018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074675-23A1-4EEA-9C74-7492AA7339F7}" type="slidenum">
              <a:rPr lang="en-IN" smtClean="0"/>
              <a:t>‹#›</a:t>
            </a:fld>
            <a:endParaRPr lang="en-IN"/>
          </a:p>
        </p:txBody>
      </p:sp>
    </p:spTree>
    <p:extLst>
      <p:ext uri="{BB962C8B-B14F-4D97-AF65-F5344CB8AC3E}">
        <p14:creationId xmlns:p14="http://schemas.microsoft.com/office/powerpoint/2010/main" val="1201719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D8072D-8341-4557-9C97-657D31B231E1}" type="datetimeFigureOut">
              <a:rPr lang="en-IN" smtClean="0"/>
              <a:t>06-12-2018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074675-23A1-4EEA-9C74-7492AA7339F7}" type="slidenum">
              <a:rPr lang="en-IN" smtClean="0"/>
              <a:t>‹#›</a:t>
            </a:fld>
            <a:endParaRPr lang="en-IN"/>
          </a:p>
        </p:txBody>
      </p:sp>
    </p:spTree>
    <p:extLst>
      <p:ext uri="{BB962C8B-B14F-4D97-AF65-F5344CB8AC3E}">
        <p14:creationId xmlns:p14="http://schemas.microsoft.com/office/powerpoint/2010/main" val="2078259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D8072D-8341-4557-9C97-657D31B231E1}" type="datetimeFigureOut">
              <a:rPr lang="en-IN" smtClean="0"/>
              <a:t>06-12-2018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074675-23A1-4EEA-9C74-7492AA7339F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45135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D8072D-8341-4557-9C97-657D31B231E1}" type="datetimeFigureOut">
              <a:rPr lang="en-IN" smtClean="0"/>
              <a:t>06-12-2018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074675-23A1-4EEA-9C74-7492AA7339F7}" type="slidenum">
              <a:rPr lang="en-IN" smtClean="0"/>
              <a:t>‹#›</a:t>
            </a:fld>
            <a:endParaRPr lang="en-IN"/>
          </a:p>
        </p:txBody>
      </p:sp>
    </p:spTree>
    <p:extLst>
      <p:ext uri="{BB962C8B-B14F-4D97-AF65-F5344CB8AC3E}">
        <p14:creationId xmlns:p14="http://schemas.microsoft.com/office/powerpoint/2010/main" val="3928624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D8072D-8341-4557-9C97-657D31B231E1}" type="datetimeFigureOut">
              <a:rPr lang="en-IN" smtClean="0"/>
              <a:t>06-12-2018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074675-23A1-4EEA-9C74-7492AA7339F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53687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D8072D-8341-4557-9C97-657D31B231E1}" type="datetimeFigureOut">
              <a:rPr lang="en-IN" smtClean="0"/>
              <a:t>06-12-2018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074675-23A1-4EEA-9C74-7492AA7339F7}" type="slidenum">
              <a:rPr lang="en-IN" smtClean="0"/>
              <a:t>‹#›</a:t>
            </a:fld>
            <a:endParaRPr lang="en-IN"/>
          </a:p>
        </p:txBody>
      </p:sp>
    </p:spTree>
    <p:extLst>
      <p:ext uri="{BB962C8B-B14F-4D97-AF65-F5344CB8AC3E}">
        <p14:creationId xmlns:p14="http://schemas.microsoft.com/office/powerpoint/2010/main" val="2625888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D8072D-8341-4557-9C97-657D31B231E1}" type="datetimeFigureOut">
              <a:rPr lang="en-IN" smtClean="0"/>
              <a:t>06-12-2018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074675-23A1-4EEA-9C74-7492AA7339F7}" type="slidenum">
              <a:rPr lang="en-IN" smtClean="0"/>
              <a:t>‹#›</a:t>
            </a:fld>
            <a:endParaRPr lang="en-IN"/>
          </a:p>
        </p:txBody>
      </p:sp>
    </p:spTree>
    <p:extLst>
      <p:ext uri="{BB962C8B-B14F-4D97-AF65-F5344CB8AC3E}">
        <p14:creationId xmlns:p14="http://schemas.microsoft.com/office/powerpoint/2010/main" val="850925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D8072D-8341-4557-9C97-657D31B231E1}" type="datetimeFigureOut">
              <a:rPr lang="en-IN" smtClean="0"/>
              <a:t>06-12-2018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074675-23A1-4EEA-9C74-7492AA7339F7}" type="slidenum">
              <a:rPr lang="en-IN" smtClean="0"/>
              <a:t>‹#›</a:t>
            </a:fld>
            <a:endParaRPr lang="en-IN"/>
          </a:p>
        </p:txBody>
      </p:sp>
    </p:spTree>
    <p:extLst>
      <p:ext uri="{BB962C8B-B14F-4D97-AF65-F5344CB8AC3E}">
        <p14:creationId xmlns:p14="http://schemas.microsoft.com/office/powerpoint/2010/main" val="571037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D8072D-8341-4557-9C97-657D31B231E1}" type="datetimeFigureOut">
              <a:rPr lang="en-IN" smtClean="0"/>
              <a:t>06-12-2018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074675-23A1-4EEA-9C74-7492AA7339F7}" type="slidenum">
              <a:rPr lang="en-IN" smtClean="0"/>
              <a:t>‹#›</a:t>
            </a:fld>
            <a:endParaRPr lang="en-IN"/>
          </a:p>
        </p:txBody>
      </p:sp>
    </p:spTree>
    <p:extLst>
      <p:ext uri="{BB962C8B-B14F-4D97-AF65-F5344CB8AC3E}">
        <p14:creationId xmlns:p14="http://schemas.microsoft.com/office/powerpoint/2010/main" val="3348826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D8072D-8341-4557-9C97-657D31B231E1}" type="datetimeFigureOut">
              <a:rPr lang="en-IN" smtClean="0"/>
              <a:t>06-12-2018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074675-23A1-4EEA-9C74-7492AA7339F7}" type="slidenum">
              <a:rPr lang="en-IN" smtClean="0"/>
              <a:t>‹#›</a:t>
            </a:fld>
            <a:endParaRPr lang="en-IN"/>
          </a:p>
        </p:txBody>
      </p:sp>
    </p:spTree>
    <p:extLst>
      <p:ext uri="{BB962C8B-B14F-4D97-AF65-F5344CB8AC3E}">
        <p14:creationId xmlns:p14="http://schemas.microsoft.com/office/powerpoint/2010/main" val="1889212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D8072D-8341-4557-9C97-657D31B231E1}" type="datetimeFigureOut">
              <a:rPr lang="en-IN" smtClean="0"/>
              <a:t>06-12-2018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074675-23A1-4EEA-9C74-7492AA7339F7}" type="slidenum">
              <a:rPr lang="en-IN" smtClean="0"/>
              <a:t>‹#›</a:t>
            </a:fld>
            <a:endParaRPr lang="en-IN"/>
          </a:p>
        </p:txBody>
      </p:sp>
    </p:spTree>
    <p:extLst>
      <p:ext uri="{BB962C8B-B14F-4D97-AF65-F5344CB8AC3E}">
        <p14:creationId xmlns:p14="http://schemas.microsoft.com/office/powerpoint/2010/main" val="174708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D8072D-8341-4557-9C97-657D31B231E1}" type="datetimeFigureOut">
              <a:rPr lang="en-IN" smtClean="0"/>
              <a:t>06-12-2018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074675-23A1-4EEA-9C74-7492AA7339F7}" type="slidenum">
              <a:rPr lang="en-IN" smtClean="0"/>
              <a:t>‹#›</a:t>
            </a:fld>
            <a:endParaRPr lang="en-IN"/>
          </a:p>
        </p:txBody>
      </p:sp>
    </p:spTree>
    <p:extLst>
      <p:ext uri="{BB962C8B-B14F-4D97-AF65-F5344CB8AC3E}">
        <p14:creationId xmlns:p14="http://schemas.microsoft.com/office/powerpoint/2010/main" val="2188882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3D8072D-8341-4557-9C97-657D31B231E1}" type="datetimeFigureOut">
              <a:rPr lang="en-IN" smtClean="0"/>
              <a:t>06-12-2018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074675-23A1-4EEA-9C74-7492AA7339F7}" type="slidenum">
              <a:rPr lang="en-IN" smtClean="0"/>
              <a:t>‹#›</a:t>
            </a:fld>
            <a:endParaRPr lang="en-IN"/>
          </a:p>
        </p:txBody>
      </p:sp>
    </p:spTree>
    <p:extLst>
      <p:ext uri="{BB962C8B-B14F-4D97-AF65-F5344CB8AC3E}">
        <p14:creationId xmlns:p14="http://schemas.microsoft.com/office/powerpoint/2010/main" val="2812578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D8072D-8341-4557-9C97-657D31B231E1}" type="datetimeFigureOut">
              <a:rPr lang="en-IN" smtClean="0"/>
              <a:t>06-12-2018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074675-23A1-4EEA-9C74-7492AA7339F7}" type="slidenum">
              <a:rPr lang="en-IN" smtClean="0"/>
              <a:t>‹#›</a:t>
            </a:fld>
            <a:endParaRPr lang="en-IN"/>
          </a:p>
        </p:txBody>
      </p:sp>
    </p:spTree>
    <p:extLst>
      <p:ext uri="{BB962C8B-B14F-4D97-AF65-F5344CB8AC3E}">
        <p14:creationId xmlns:p14="http://schemas.microsoft.com/office/powerpoint/2010/main" val="2292337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D8072D-8341-4557-9C97-657D31B231E1}" type="datetimeFigureOut">
              <a:rPr lang="en-IN" smtClean="0"/>
              <a:t>06-12-2018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074675-23A1-4EEA-9C74-7492AA7339F7}" type="slidenum">
              <a:rPr lang="en-IN" smtClean="0"/>
              <a:t>‹#›</a:t>
            </a:fld>
            <a:endParaRPr lang="en-IN"/>
          </a:p>
        </p:txBody>
      </p:sp>
    </p:spTree>
    <p:extLst>
      <p:ext uri="{BB962C8B-B14F-4D97-AF65-F5344CB8AC3E}">
        <p14:creationId xmlns:p14="http://schemas.microsoft.com/office/powerpoint/2010/main" val="3927821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D8072D-8341-4557-9C97-657D31B231E1}" type="datetimeFigureOut">
              <a:rPr lang="en-IN" smtClean="0"/>
              <a:t>06-12-2018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074675-23A1-4EEA-9C74-7492AA7339F7}" type="slidenum">
              <a:rPr lang="en-IN" smtClean="0"/>
              <a:t>‹#›</a:t>
            </a:fld>
            <a:endParaRPr lang="en-IN"/>
          </a:p>
        </p:txBody>
      </p:sp>
    </p:spTree>
    <p:extLst>
      <p:ext uri="{BB962C8B-B14F-4D97-AF65-F5344CB8AC3E}">
        <p14:creationId xmlns:p14="http://schemas.microsoft.com/office/powerpoint/2010/main" val="1819734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D8072D-8341-4557-9C97-657D31B231E1}" type="datetimeFigureOut">
              <a:rPr lang="en-IN" smtClean="0"/>
              <a:t>06-12-2018</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3074675-23A1-4EEA-9C74-7492AA7339F7}" type="slidenum">
              <a:rPr lang="en-IN" smtClean="0"/>
              <a:t>‹#›</a:t>
            </a:fld>
            <a:endParaRPr lang="en-IN"/>
          </a:p>
        </p:txBody>
      </p:sp>
    </p:spTree>
    <p:extLst>
      <p:ext uri="{BB962C8B-B14F-4D97-AF65-F5344CB8AC3E}">
        <p14:creationId xmlns:p14="http://schemas.microsoft.com/office/powerpoint/2010/main" val="13959282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65483"/>
            <a:ext cx="11506201" cy="5617265"/>
          </a:xfrm>
          <a:prstGeom prst="rect">
            <a:avLst/>
          </a:prstGeom>
        </p:spPr>
      </p:pic>
      <p:pic>
        <p:nvPicPr>
          <p:cNvPr id="6" name="Creative Minds - Corporate Royalty Free Music Motivational">
            <a:hlinkClick r:id="" action="ppaction://media"/>
          </p:cNvPr>
          <p:cNvPicPr>
            <a:picLocks noChangeAspect="1"/>
          </p:cNvPicPr>
          <p:nvPr>
            <a:audioFile r:link="rId2"/>
            <p:extLst>
              <p:ext uri="{DAA4B4D4-6D71-4841-9C94-3DE7FCFB9230}">
                <p14:media xmlns:p14="http://schemas.microsoft.com/office/powerpoint/2010/main" r:embed="rId1">
                  <p14:fade in="2500"/>
                </p14:media>
              </p:ext>
            </p:extLst>
          </p:nvPr>
        </p:nvPicPr>
        <p:blipFill>
          <a:blip r:embed="rId5"/>
          <a:stretch>
            <a:fillRect/>
          </a:stretch>
        </p:blipFill>
        <p:spPr>
          <a:xfrm>
            <a:off x="10601739" y="5473148"/>
            <a:ext cx="609600" cy="609600"/>
          </a:xfrm>
          <a:prstGeom prst="rect">
            <a:avLst/>
          </a:prstGeom>
        </p:spPr>
      </p:pic>
    </p:spTree>
    <p:extLst>
      <p:ext uri="{BB962C8B-B14F-4D97-AF65-F5344CB8AC3E}">
        <p14:creationId xmlns:p14="http://schemas.microsoft.com/office/powerpoint/2010/main" val="1208127901"/>
      </p:ext>
    </p:extLst>
  </p:cSld>
  <p:clrMapOvr>
    <a:masterClrMapping/>
  </p:clrMapOvr>
  <mc:AlternateContent xmlns:mc="http://schemas.openxmlformats.org/markup-compatibility/2006" xmlns:p14="http://schemas.microsoft.com/office/powerpoint/2010/main">
    <mc:Choice Requires="p14">
      <p:transition spd="slow" p14:dur="1400" advClick="0" advTm="2000">
        <p14:ripple/>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6"/>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8578" y="2093031"/>
            <a:ext cx="8934972" cy="2116990"/>
          </a:xfrm>
        </p:spPr>
        <p:txBody>
          <a:bodyPr>
            <a:normAutofit fontScale="90000"/>
          </a:bodyPr>
          <a:lstStyle/>
          <a:p>
            <a:r>
              <a:rPr lang="en-US" dirty="0" smtClean="0"/>
              <a:t>AND WITH ALL DUE RESPECT </a:t>
            </a:r>
            <a:br>
              <a:rPr lang="en-US" dirty="0" smtClean="0"/>
            </a:br>
            <a:r>
              <a:rPr lang="en-US" dirty="0" smtClean="0"/>
              <a:t>THANK YOU FOR WATCHING…….</a:t>
            </a:r>
            <a:br>
              <a:rPr lang="en-US" dirty="0" smtClean="0"/>
            </a:br>
            <a:r>
              <a:rPr lang="en-US" dirty="0" smtClean="0"/>
              <a:t> 													</a:t>
            </a:r>
            <a:br>
              <a:rPr lang="en-US" dirty="0" smtClean="0"/>
            </a:br>
            <a:r>
              <a:rPr lang="en-US" dirty="0"/>
              <a:t/>
            </a:r>
            <a:br>
              <a:rPr lang="en-US" dirty="0"/>
            </a:br>
            <a:r>
              <a:rPr lang="en-US" dirty="0" smtClean="0"/>
              <a:t>                         -ShubhamGuha </a:t>
            </a:r>
            <a:r>
              <a:rPr lang="en-US" dirty="0"/>
              <a:t/>
            </a:r>
            <a:br>
              <a:rPr lang="en-US" dirty="0"/>
            </a:br>
            <a:r>
              <a:rPr lang="en-US" dirty="0" smtClean="0"/>
              <a:t>                                  </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5651" y="888642"/>
            <a:ext cx="2588654" cy="5538650"/>
          </a:xfrm>
          <a:prstGeom prst="rect">
            <a:avLst/>
          </a:prstGeom>
        </p:spPr>
      </p:pic>
    </p:spTree>
    <p:extLst>
      <p:ext uri="{BB962C8B-B14F-4D97-AF65-F5344CB8AC3E}">
        <p14:creationId xmlns:p14="http://schemas.microsoft.com/office/powerpoint/2010/main" val="2904691374"/>
      </p:ext>
    </p:extLst>
  </p:cSld>
  <p:clrMapOvr>
    <a:masterClrMapping/>
  </p:clrMapOvr>
  <mc:AlternateContent xmlns:mc="http://schemas.openxmlformats.org/markup-compatibility/2006">
    <mc:Choice xmlns:p14="http://schemas.microsoft.com/office/powerpoint/2010/main" Requires="p14">
      <p:transition spd="slow" p14:dur="4000" advClick="0" advTm="10000">
        <p14:window dir="vert"/>
      </p:transition>
    </mc:Choice>
    <mc:Fallback>
      <p:transition spd="slow" advClick="0" advTm="1000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57382833"/>
      </p:ext>
    </p:extLst>
  </p:cSld>
  <p:clrMapOvr>
    <a:masterClrMapping/>
  </p:clrMapOvr>
  <mc:AlternateContent xmlns:mc="http://schemas.openxmlformats.org/markup-compatibility/2006">
    <mc:Choice xmlns:p14="http://schemas.microsoft.com/office/powerpoint/2010/main" Requires="p14">
      <p:transition spd="slow" p14:dur="4000" advClick="0" advTm="5000">
        <p14:flythrough hasBounce="1"/>
      </p:transition>
    </mc:Choice>
    <mc:Fallback>
      <p:transition spd="slow" advClick="0" advTm="5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733612" y="1876360"/>
            <a:ext cx="7766936" cy="1646302"/>
          </a:xfrm>
        </p:spPr>
        <p:txBody>
          <a:bodyPr>
            <a:normAutofit/>
          </a:bodyPr>
          <a:lstStyle/>
          <a:p>
            <a:pPr algn="ctr"/>
            <a:r>
              <a:rPr lang="en-US" sz="6600" b="1" dirty="0" smtClean="0"/>
              <a:t>PRESENTATION ON </a:t>
            </a:r>
            <a:endParaRPr lang="en-IN" sz="6600" b="1" dirty="0"/>
          </a:p>
        </p:txBody>
      </p:sp>
      <p:sp>
        <p:nvSpPr>
          <p:cNvPr id="7" name="Title 3"/>
          <p:cNvSpPr txBox="1">
            <a:spLocks/>
          </p:cNvSpPr>
          <p:nvPr/>
        </p:nvSpPr>
        <p:spPr>
          <a:xfrm>
            <a:off x="1480561" y="1120986"/>
            <a:ext cx="8273037" cy="4083805"/>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8000" b="1" dirty="0" smtClean="0"/>
              <a:t>WHAT YOU</a:t>
            </a:r>
          </a:p>
          <a:p>
            <a:pPr algn="ctr"/>
            <a:r>
              <a:rPr lang="en-US" sz="8000" b="1" dirty="0" smtClean="0"/>
              <a:t> WEAR IS </a:t>
            </a:r>
          </a:p>
          <a:p>
            <a:pPr algn="ctr"/>
            <a:r>
              <a:rPr lang="en-US" sz="8000" b="1" dirty="0" smtClean="0"/>
              <a:t>WHAT YOU ARE </a:t>
            </a:r>
            <a:endParaRPr lang="en-IN" sz="8000" b="1" dirty="0"/>
          </a:p>
        </p:txBody>
      </p:sp>
      <p:pic>
        <p:nvPicPr>
          <p:cNvPr id="9" name="Creative Minds - Corporate Royalty Free Music Motivational">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0986052" y="4899991"/>
            <a:ext cx="609600" cy="609600"/>
          </a:xfrm>
          <a:prstGeom prst="rect">
            <a:avLst/>
          </a:prstGeom>
        </p:spPr>
      </p:pic>
      <p:sp>
        <p:nvSpPr>
          <p:cNvPr id="10" name="Title 3"/>
          <p:cNvSpPr txBox="1">
            <a:spLocks/>
          </p:cNvSpPr>
          <p:nvPr/>
        </p:nvSpPr>
        <p:spPr>
          <a:xfrm>
            <a:off x="1081739" y="1638888"/>
            <a:ext cx="8273037" cy="4083805"/>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8000" b="1" dirty="0" smtClean="0"/>
              <a:t>……IS IT TRUE….</a:t>
            </a:r>
          </a:p>
          <a:p>
            <a:pPr algn="ctr"/>
            <a:r>
              <a:rPr lang="en-US" sz="8000" b="1" dirty="0" smtClean="0"/>
              <a:t>LETS </a:t>
            </a:r>
          </a:p>
          <a:p>
            <a:pPr algn="ctr"/>
            <a:r>
              <a:rPr lang="en-US" sz="8000" b="1" dirty="0" smtClean="0"/>
              <a:t>FIND IT OUT </a:t>
            </a:r>
            <a:endParaRPr lang="en-IN" sz="8000" b="1" dirty="0"/>
          </a:p>
        </p:txBody>
      </p:sp>
    </p:spTree>
    <p:extLst>
      <p:ext uri="{BB962C8B-B14F-4D97-AF65-F5344CB8AC3E}">
        <p14:creationId xmlns:p14="http://schemas.microsoft.com/office/powerpoint/2010/main" val="33125375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advClick="0" advTm="3000">
        <p15:prstTrans prst="curtains"/>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750"/>
                                        <p:tgtEl>
                                          <p:spTgt spid="4"/>
                                        </p:tgtEl>
                                      </p:cBhvr>
                                    </p:animEffect>
                                    <p:anim calcmode="lin" valueType="num">
                                      <p:cBhvr>
                                        <p:cTn id="8" dur="2750" fill="hold"/>
                                        <p:tgtEl>
                                          <p:spTgt spid="4"/>
                                        </p:tgtEl>
                                        <p:attrNameLst>
                                          <p:attrName>ppt_x</p:attrName>
                                        </p:attrNameLst>
                                      </p:cBhvr>
                                      <p:tavLst>
                                        <p:tav tm="0">
                                          <p:val>
                                            <p:strVal val="#ppt_x"/>
                                          </p:val>
                                        </p:tav>
                                        <p:tav tm="100000">
                                          <p:val>
                                            <p:strVal val="#ppt_x"/>
                                          </p:val>
                                        </p:tav>
                                      </p:tavLst>
                                    </p:anim>
                                    <p:anim calcmode="lin" valueType="num">
                                      <p:cBhvr>
                                        <p:cTn id="9" dur="275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grpId="1" nodeType="clickEffect">
                                  <p:stCondLst>
                                    <p:cond delay="2000"/>
                                  </p:stCondLst>
                                  <p:childTnLst>
                                    <p:animEffect transition="out" filter="fade">
                                      <p:cBhvr>
                                        <p:cTn id="13" dur="2000"/>
                                        <p:tgtEl>
                                          <p:spTgt spid="4"/>
                                        </p:tgtEl>
                                      </p:cBhvr>
                                    </p:animEffect>
                                    <p:anim calcmode="lin" valueType="num">
                                      <p:cBhvr>
                                        <p:cTn id="14" dur="2000"/>
                                        <p:tgtEl>
                                          <p:spTgt spid="4"/>
                                        </p:tgtEl>
                                        <p:attrNameLst>
                                          <p:attrName>ppt_x</p:attrName>
                                        </p:attrNameLst>
                                      </p:cBhvr>
                                      <p:tavLst>
                                        <p:tav tm="0">
                                          <p:val>
                                            <p:strVal val="ppt_x"/>
                                          </p:val>
                                        </p:tav>
                                        <p:tav tm="100000">
                                          <p:val>
                                            <p:strVal val="ppt_x"/>
                                          </p:val>
                                        </p:tav>
                                      </p:tavLst>
                                    </p:anim>
                                    <p:anim calcmode="lin" valueType="num">
                                      <p:cBhvr>
                                        <p:cTn id="15" dur="2000"/>
                                        <p:tgtEl>
                                          <p:spTgt spid="4"/>
                                        </p:tgtEl>
                                        <p:attrNameLst>
                                          <p:attrName>ppt_y</p:attrName>
                                        </p:attrNameLst>
                                      </p:cBhvr>
                                      <p:tavLst>
                                        <p:tav tm="0">
                                          <p:val>
                                            <p:strVal val="ppt_y"/>
                                          </p:val>
                                        </p:tav>
                                        <p:tav tm="100000">
                                          <p:val>
                                            <p:strVal val="ppt_y+.1"/>
                                          </p:val>
                                        </p:tav>
                                      </p:tavLst>
                                    </p:anim>
                                    <p:set>
                                      <p:cBhvr>
                                        <p:cTn id="16" dur="1" fill="hold">
                                          <p:stCondLst>
                                            <p:cond delay="1999"/>
                                          </p:stCondLst>
                                        </p:cTn>
                                        <p:tgtEl>
                                          <p:spTgt spid="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3000"/>
                                        <p:tgtEl>
                                          <p:spTgt spid="7"/>
                                        </p:tgtEl>
                                      </p:cBhvr>
                                    </p:animEffect>
                                    <p:anim calcmode="lin" valueType="num">
                                      <p:cBhvr>
                                        <p:cTn id="22" dur="3000" fill="hold"/>
                                        <p:tgtEl>
                                          <p:spTgt spid="7"/>
                                        </p:tgtEl>
                                        <p:attrNameLst>
                                          <p:attrName>ppt_x</p:attrName>
                                        </p:attrNameLst>
                                      </p:cBhvr>
                                      <p:tavLst>
                                        <p:tav tm="0">
                                          <p:val>
                                            <p:strVal val="#ppt_x"/>
                                          </p:val>
                                        </p:tav>
                                        <p:tav tm="100000">
                                          <p:val>
                                            <p:strVal val="#ppt_x"/>
                                          </p:val>
                                        </p:tav>
                                      </p:tavLst>
                                    </p:anim>
                                    <p:anim calcmode="lin" valueType="num">
                                      <p:cBhvr>
                                        <p:cTn id="23" dur="3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xit" presetSubtype="0" fill="hold" grpId="1" nodeType="clickEffect">
                                  <p:stCondLst>
                                    <p:cond delay="2000"/>
                                  </p:stCondLst>
                                  <p:childTnLst>
                                    <p:animEffect transition="out" filter="fade">
                                      <p:cBhvr>
                                        <p:cTn id="27" dur="1000"/>
                                        <p:tgtEl>
                                          <p:spTgt spid="7"/>
                                        </p:tgtEl>
                                      </p:cBhvr>
                                    </p:animEffect>
                                    <p:anim calcmode="lin" valueType="num">
                                      <p:cBhvr>
                                        <p:cTn id="28" dur="1000"/>
                                        <p:tgtEl>
                                          <p:spTgt spid="7"/>
                                        </p:tgtEl>
                                        <p:attrNameLst>
                                          <p:attrName>ppt_x</p:attrName>
                                        </p:attrNameLst>
                                      </p:cBhvr>
                                      <p:tavLst>
                                        <p:tav tm="0">
                                          <p:val>
                                            <p:strVal val="ppt_x"/>
                                          </p:val>
                                        </p:tav>
                                        <p:tav tm="100000">
                                          <p:val>
                                            <p:strVal val="ppt_x"/>
                                          </p:val>
                                        </p:tav>
                                      </p:tavLst>
                                    </p:anim>
                                    <p:anim calcmode="lin" valueType="num">
                                      <p:cBhvr>
                                        <p:cTn id="29" dur="1000"/>
                                        <p:tgtEl>
                                          <p:spTgt spid="7"/>
                                        </p:tgtEl>
                                        <p:attrNameLst>
                                          <p:attrName>ppt_y</p:attrName>
                                        </p:attrNameLst>
                                      </p:cBhvr>
                                      <p:tavLst>
                                        <p:tav tm="0">
                                          <p:val>
                                            <p:strVal val="ppt_y"/>
                                          </p:val>
                                        </p:tav>
                                        <p:tav tm="100000">
                                          <p:val>
                                            <p:strVal val="ppt_y+.1"/>
                                          </p:val>
                                        </p:tav>
                                      </p:tavLst>
                                    </p:anim>
                                    <p:set>
                                      <p:cBhvr>
                                        <p:cTn id="30" dur="1" fill="hold">
                                          <p:stCondLst>
                                            <p:cond delay="999"/>
                                          </p:stCondLst>
                                        </p:cTn>
                                        <p:tgtEl>
                                          <p:spTgt spid="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3" presetClass="entr" presetSubtype="16" fill="hold" nodeType="clickEffect">
                                  <p:stCondLst>
                                    <p:cond delay="0"/>
                                  </p:stCondLst>
                                  <p:childTnLst>
                                    <p:set>
                                      <p:cBhvr>
                                        <p:cTn id="41" dur="1" fill="hold">
                                          <p:stCondLst>
                                            <p:cond delay="0"/>
                                          </p:stCondLst>
                                        </p:cTn>
                                        <p:tgtEl>
                                          <p:spTgt spid="10">
                                            <p:txEl>
                                              <p:pRg st="0" end="0"/>
                                            </p:txEl>
                                          </p:spTgt>
                                        </p:tgtEl>
                                        <p:attrNameLst>
                                          <p:attrName>style.visibility</p:attrName>
                                        </p:attrNameLst>
                                      </p:cBhvr>
                                      <p:to>
                                        <p:strVal val="visible"/>
                                      </p:to>
                                    </p:set>
                                    <p:anim calcmode="lin" valueType="num">
                                      <p:cBhvr>
                                        <p:cTn id="42" dur="20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43" dur="2000" fill="hold"/>
                                        <p:tgtEl>
                                          <p:spTgt spid="10">
                                            <p:txEl>
                                              <p:pRg st="0" end="0"/>
                                            </p:txEl>
                                          </p:spTgt>
                                        </p:tgtEl>
                                        <p:attrNameLst>
                                          <p:attrName>ppt_h</p:attrName>
                                        </p:attrNameLst>
                                      </p:cBhvr>
                                      <p:tavLst>
                                        <p:tav tm="0">
                                          <p:val>
                                            <p:fltVal val="0"/>
                                          </p:val>
                                        </p:tav>
                                        <p:tav tm="100000">
                                          <p:val>
                                            <p:strVal val="#ppt_h"/>
                                          </p:val>
                                        </p:tav>
                                      </p:tavLst>
                                    </p:anim>
                                  </p:childTnLst>
                                </p:cTn>
                              </p:par>
                              <p:par>
                                <p:cTn id="44" presetID="23" presetClass="entr" presetSubtype="16" fill="hold" nodeType="withEffect">
                                  <p:stCondLst>
                                    <p:cond delay="0"/>
                                  </p:stCondLst>
                                  <p:childTnLst>
                                    <p:set>
                                      <p:cBhvr>
                                        <p:cTn id="45" dur="1" fill="hold">
                                          <p:stCondLst>
                                            <p:cond delay="0"/>
                                          </p:stCondLst>
                                        </p:cTn>
                                        <p:tgtEl>
                                          <p:spTgt spid="10">
                                            <p:txEl>
                                              <p:pRg st="1" end="1"/>
                                            </p:txEl>
                                          </p:spTgt>
                                        </p:tgtEl>
                                        <p:attrNameLst>
                                          <p:attrName>style.visibility</p:attrName>
                                        </p:attrNameLst>
                                      </p:cBhvr>
                                      <p:to>
                                        <p:strVal val="visible"/>
                                      </p:to>
                                    </p:set>
                                    <p:anim calcmode="lin" valueType="num">
                                      <p:cBhvr>
                                        <p:cTn id="46" dur="2000" fill="hold"/>
                                        <p:tgtEl>
                                          <p:spTgt spid="10">
                                            <p:txEl>
                                              <p:pRg st="1" end="1"/>
                                            </p:txEl>
                                          </p:spTgt>
                                        </p:tgtEl>
                                        <p:attrNameLst>
                                          <p:attrName>ppt_w</p:attrName>
                                        </p:attrNameLst>
                                      </p:cBhvr>
                                      <p:tavLst>
                                        <p:tav tm="0">
                                          <p:val>
                                            <p:fltVal val="0"/>
                                          </p:val>
                                        </p:tav>
                                        <p:tav tm="100000">
                                          <p:val>
                                            <p:strVal val="#ppt_w"/>
                                          </p:val>
                                        </p:tav>
                                      </p:tavLst>
                                    </p:anim>
                                    <p:anim calcmode="lin" valueType="num">
                                      <p:cBhvr>
                                        <p:cTn id="47" dur="2000" fill="hold"/>
                                        <p:tgtEl>
                                          <p:spTgt spid="10">
                                            <p:txEl>
                                              <p:pRg st="1" end="1"/>
                                            </p:txEl>
                                          </p:spTgt>
                                        </p:tgtEl>
                                        <p:attrNameLst>
                                          <p:attrName>ppt_h</p:attrName>
                                        </p:attrNameLst>
                                      </p:cBhvr>
                                      <p:tavLst>
                                        <p:tav tm="0">
                                          <p:val>
                                            <p:fltVal val="0"/>
                                          </p:val>
                                        </p:tav>
                                        <p:tav tm="100000">
                                          <p:val>
                                            <p:strVal val="#ppt_h"/>
                                          </p:val>
                                        </p:tav>
                                      </p:tavLst>
                                    </p:anim>
                                  </p:childTnLst>
                                </p:cTn>
                              </p:par>
                              <p:par>
                                <p:cTn id="48" presetID="23" presetClass="entr" presetSubtype="16" fill="hold" nodeType="withEffect">
                                  <p:stCondLst>
                                    <p:cond delay="1000"/>
                                  </p:stCondLst>
                                  <p:childTnLst>
                                    <p:set>
                                      <p:cBhvr>
                                        <p:cTn id="49" dur="1" fill="hold">
                                          <p:stCondLst>
                                            <p:cond delay="0"/>
                                          </p:stCondLst>
                                        </p:cTn>
                                        <p:tgtEl>
                                          <p:spTgt spid="10">
                                            <p:txEl>
                                              <p:pRg st="2" end="2"/>
                                            </p:txEl>
                                          </p:spTgt>
                                        </p:tgtEl>
                                        <p:attrNameLst>
                                          <p:attrName>style.visibility</p:attrName>
                                        </p:attrNameLst>
                                      </p:cBhvr>
                                      <p:to>
                                        <p:strVal val="visible"/>
                                      </p:to>
                                    </p:set>
                                    <p:anim calcmode="lin" valueType="num">
                                      <p:cBhvr>
                                        <p:cTn id="50" dur="5500" fill="hold"/>
                                        <p:tgtEl>
                                          <p:spTgt spid="10">
                                            <p:txEl>
                                              <p:pRg st="2" end="2"/>
                                            </p:txEl>
                                          </p:spTgt>
                                        </p:tgtEl>
                                        <p:attrNameLst>
                                          <p:attrName>ppt_w</p:attrName>
                                        </p:attrNameLst>
                                      </p:cBhvr>
                                      <p:tavLst>
                                        <p:tav tm="0">
                                          <p:val>
                                            <p:fltVal val="0"/>
                                          </p:val>
                                        </p:tav>
                                        <p:tav tm="100000">
                                          <p:val>
                                            <p:strVal val="#ppt_w"/>
                                          </p:val>
                                        </p:tav>
                                      </p:tavLst>
                                    </p:anim>
                                    <p:anim calcmode="lin" valueType="num">
                                      <p:cBhvr>
                                        <p:cTn id="51" dur="5500" fill="hold"/>
                                        <p:tgtEl>
                                          <p:spTgt spid="10">
                                            <p:txEl>
                                              <p:pRg st="2" end="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21212" numSld="999" showWhenStopped="0">
                <p:cTn id="52" repeatCount="indefinite" fill="hold" display="0">
                  <p:stCondLst>
                    <p:cond delay="indefinite"/>
                  </p:stCondLst>
                  <p:endCondLst>
                    <p:cond evt="onStopAudio" delay="0">
                      <p:tgtEl>
                        <p:sldTgt/>
                      </p:tgtEl>
                    </p:cond>
                  </p:endCondLst>
                </p:cTn>
                <p:tgtEl>
                  <p:spTgt spid="9"/>
                </p:tgtEl>
              </p:cMediaNode>
            </p:audio>
          </p:childTnLst>
        </p:cTn>
      </p:par>
    </p:tnLst>
    <p:bldLst>
      <p:bldP spid="4" grpId="0"/>
      <p:bldP spid="4" grpId="1"/>
      <p:bldP spid="7" grpId="0"/>
      <p:bldP spid="7" grpId="1"/>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5546" y="733797"/>
            <a:ext cx="8596668" cy="4969567"/>
          </a:xfrm>
        </p:spPr>
        <p:txBody>
          <a:bodyPr>
            <a:normAutofit fontScale="90000"/>
          </a:bodyPr>
          <a:lstStyle/>
          <a:p>
            <a:r>
              <a:rPr lang="en-IN" b="1" dirty="0"/>
              <a:t>It certainly can be true</a:t>
            </a:r>
            <a:r>
              <a:rPr lang="en-IN" b="1" dirty="0" smtClean="0"/>
              <a:t>.</a:t>
            </a:r>
            <a:br>
              <a:rPr lang="en-IN" b="1" dirty="0" smtClean="0"/>
            </a:br>
            <a:r>
              <a:rPr lang="en-IN" dirty="0" smtClean="0"/>
              <a:t>Yes</a:t>
            </a:r>
            <a:r>
              <a:rPr lang="en-IN" dirty="0"/>
              <a:t>, </a:t>
            </a:r>
            <a:r>
              <a:rPr lang="en-IN" dirty="0" smtClean="0"/>
              <a:t>some </a:t>
            </a:r>
            <a:r>
              <a:rPr lang="en-IN" dirty="0"/>
              <a:t>think that it can be true that a person </a:t>
            </a:r>
            <a:r>
              <a:rPr lang="en-IN" dirty="0" smtClean="0">
                <a:solidFill>
                  <a:schemeClr val="bg2">
                    <a:lumMod val="25000"/>
                  </a:schemeClr>
                </a:solidFill>
              </a:rPr>
              <a:t>is </a:t>
            </a:r>
            <a:r>
              <a:rPr lang="en-IN" dirty="0">
                <a:solidFill>
                  <a:schemeClr val="bg2">
                    <a:lumMod val="25000"/>
                  </a:schemeClr>
                </a:solidFill>
              </a:rPr>
              <a:t>what they </a:t>
            </a:r>
            <a:r>
              <a:rPr lang="en-IN" dirty="0" smtClean="0">
                <a:solidFill>
                  <a:schemeClr val="bg2">
                    <a:lumMod val="25000"/>
                  </a:schemeClr>
                </a:solidFill>
              </a:rPr>
              <a:t>wear</a:t>
            </a:r>
            <a:r>
              <a:rPr lang="en-IN" dirty="0" smtClean="0"/>
              <a:t>. People </a:t>
            </a:r>
            <a:r>
              <a:rPr lang="en-IN" dirty="0"/>
              <a:t>tend to wear what they are comfortable in and what suits them. For instance, </a:t>
            </a:r>
            <a:r>
              <a:rPr lang="en-IN" dirty="0" smtClean="0"/>
              <a:t>suppose a person </a:t>
            </a:r>
            <a:r>
              <a:rPr lang="en-IN" dirty="0"/>
              <a:t>tend to wear jeans and a sweatshirt, and </a:t>
            </a:r>
            <a:r>
              <a:rPr lang="en-IN" dirty="0" smtClean="0"/>
              <a:t>we think </a:t>
            </a:r>
            <a:r>
              <a:rPr lang="en-IN" dirty="0"/>
              <a:t>this says a lot about the fact that </a:t>
            </a:r>
            <a:r>
              <a:rPr lang="en-IN" dirty="0" smtClean="0"/>
              <a:t>he’s </a:t>
            </a:r>
            <a:r>
              <a:rPr lang="en-IN" dirty="0"/>
              <a:t>laid-back. The same can be said about the personality of someone who dresses up more often.</a:t>
            </a:r>
            <a:br>
              <a:rPr lang="en-IN" dirty="0"/>
            </a:br>
            <a:r>
              <a:rPr lang="en-IN" dirty="0"/>
              <a:t/>
            </a:r>
            <a:br>
              <a:rPr lang="en-IN" dirty="0"/>
            </a:b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1968" y="2999693"/>
            <a:ext cx="3130032" cy="385830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9571" y="0"/>
            <a:ext cx="3152429" cy="3012945"/>
          </a:xfrm>
          <a:prstGeom prst="rect">
            <a:avLst/>
          </a:prstGeom>
        </p:spPr>
      </p:pic>
    </p:spTree>
    <p:extLst>
      <p:ext uri="{BB962C8B-B14F-4D97-AF65-F5344CB8AC3E}">
        <p14:creationId xmlns:p14="http://schemas.microsoft.com/office/powerpoint/2010/main" val="1002715622"/>
      </p:ext>
    </p:extLst>
  </p:cSld>
  <p:clrMapOvr>
    <a:masterClrMapping/>
  </p:clrMapOvr>
  <mc:AlternateContent xmlns:mc="http://schemas.openxmlformats.org/markup-compatibility/2006">
    <mc:Choice xmlns:p14="http://schemas.microsoft.com/office/powerpoint/2010/main" Requires="p14">
      <p:transition spd="slow" p14:dur="4000" advClick="0" advTm="15000">
        <p14:gallery dir="l"/>
      </p:transition>
    </mc:Choice>
    <mc:Fallback>
      <p:transition spd="slow" advClick="0" advTm="1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307" y="1192695"/>
            <a:ext cx="8596668" cy="1320800"/>
          </a:xfrm>
        </p:spPr>
        <p:txBody>
          <a:bodyPr>
            <a:normAutofit fontScale="90000"/>
          </a:bodyPr>
          <a:lstStyle/>
          <a:p>
            <a:r>
              <a:rPr lang="en-IN" b="1" dirty="0" smtClean="0"/>
              <a:t>Some </a:t>
            </a:r>
            <a:r>
              <a:rPr lang="en-IN" b="1" dirty="0"/>
              <a:t>agree to a certain </a:t>
            </a:r>
            <a:r>
              <a:rPr lang="en-IN" b="1" dirty="0" smtClean="0"/>
              <a:t>extent</a:t>
            </a:r>
            <a:br>
              <a:rPr lang="en-IN" b="1" dirty="0" smtClean="0"/>
            </a:br>
            <a:r>
              <a:rPr lang="en-IN" b="1" dirty="0"/>
              <a:t/>
            </a:r>
            <a:br>
              <a:rPr lang="en-IN" b="1" dirty="0"/>
            </a:br>
            <a:r>
              <a:rPr lang="en-IN" dirty="0"/>
              <a:t> Clothes is a way of expressing ourselves, our feelings and our identities. It tells a </a:t>
            </a:r>
            <a:r>
              <a:rPr lang="en-IN" dirty="0" smtClean="0"/>
              <a:t>character about </a:t>
            </a:r>
            <a:r>
              <a:rPr lang="en-IN" dirty="0"/>
              <a:t>the person who wears it. Clothes </a:t>
            </a:r>
            <a:r>
              <a:rPr lang="en-IN" dirty="0" smtClean="0"/>
              <a:t>reveal from which </a:t>
            </a:r>
            <a:r>
              <a:rPr lang="en-IN" dirty="0"/>
              <a:t>group </a:t>
            </a:r>
            <a:r>
              <a:rPr lang="en-IN" dirty="0" smtClean="0"/>
              <a:t>an individual belongs. </a:t>
            </a:r>
            <a:r>
              <a:rPr lang="en-IN" dirty="0"/>
              <a:t>It shows who you are, but it can also create stereotypes and rejection from another group of the society we live </a:t>
            </a:r>
            <a:r>
              <a:rPr lang="en-IN" dirty="0" smtClean="0"/>
              <a:t>in.</a:t>
            </a:r>
            <a:r>
              <a:rPr lang="en-IN" dirty="0"/>
              <a:t/>
            </a:r>
            <a:br>
              <a:rPr lang="en-IN" dirty="0"/>
            </a:b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2941" y="2906973"/>
            <a:ext cx="2829059" cy="3951027"/>
          </a:xfrm>
          <a:prstGeom prst="rect">
            <a:avLst/>
          </a:prstGeom>
        </p:spPr>
      </p:pic>
    </p:spTree>
    <p:extLst>
      <p:ext uri="{BB962C8B-B14F-4D97-AF65-F5344CB8AC3E}">
        <p14:creationId xmlns:p14="http://schemas.microsoft.com/office/powerpoint/2010/main" val="913172041"/>
      </p:ext>
    </p:extLst>
  </p:cSld>
  <p:clrMapOvr>
    <a:masterClrMapping/>
  </p:clrMapOvr>
  <mc:AlternateContent xmlns:mc="http://schemas.openxmlformats.org/markup-compatibility/2006">
    <mc:Choice xmlns:p14="http://schemas.microsoft.com/office/powerpoint/2010/main" Requires="p14">
      <p:transition spd="slow" p14:dur="4000" advClick="0" advTm="15000">
        <p14:gallery dir="l"/>
      </p:transition>
    </mc:Choice>
    <mc:Fallback>
      <p:transition spd="slow" advClick="0" advTm="1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326" y="1868557"/>
            <a:ext cx="8596668" cy="2478157"/>
          </a:xfrm>
        </p:spPr>
        <p:txBody>
          <a:bodyPr>
            <a:noAutofit/>
          </a:bodyPr>
          <a:lstStyle/>
          <a:p>
            <a:r>
              <a:rPr lang="en-IN" sz="2400" b="1" dirty="0" smtClean="0">
                <a:latin typeface="Arial Rounded MT Bold" panose="020F0704030504030204" pitchFamily="34" charset="0"/>
              </a:rPr>
              <a:t>Yes </a:t>
            </a:r>
            <a:r>
              <a:rPr lang="en-IN" sz="2400" b="1" dirty="0">
                <a:latin typeface="Arial Rounded MT Bold" panose="020F0704030504030204" pitchFamily="34" charset="0"/>
              </a:rPr>
              <a:t>it does </a:t>
            </a:r>
            <a:r>
              <a:rPr lang="en-IN" sz="2400" b="1" dirty="0" smtClean="0">
                <a:latin typeface="Arial Rounded MT Bold" panose="020F0704030504030204" pitchFamily="34" charset="0"/>
              </a:rPr>
              <a:t>matter</a:t>
            </a:r>
            <a:r>
              <a:rPr lang="en-IN" sz="2400" b="1" dirty="0" smtClean="0"/>
              <a:t/>
            </a:r>
            <a:br>
              <a:rPr lang="en-IN" sz="2400" b="1" dirty="0" smtClean="0"/>
            </a:br>
            <a:r>
              <a:rPr lang="en-IN" sz="2400" b="1" dirty="0"/>
              <a:t/>
            </a:r>
            <a:br>
              <a:rPr lang="en-IN" sz="2400" b="1" dirty="0"/>
            </a:br>
            <a:r>
              <a:rPr lang="en-IN" sz="2400" dirty="0"/>
              <a:t> See it matters how you dress up a lot , when you go to a marriage or any function you wear ethnic and your body language changes with the traditional outfit and when going for an interview in formals your body language is something else totally different your mind set </a:t>
            </a:r>
            <a:r>
              <a:rPr lang="en-IN" sz="2400" dirty="0" smtClean="0"/>
              <a:t>too.</a:t>
            </a:r>
            <a:r>
              <a:rPr lang="en-IN" sz="2400" dirty="0"/>
              <a:t/>
            </a:r>
            <a:br>
              <a:rPr lang="en-IN" sz="2400" dirty="0"/>
            </a:br>
            <a:r>
              <a:rPr lang="en-IN" sz="2400" dirty="0"/>
              <a:t/>
            </a:r>
            <a:br>
              <a:rPr lang="en-IN" sz="2400" dirty="0"/>
            </a:br>
            <a:endParaRPr lang="en-IN"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2034" y="3393677"/>
            <a:ext cx="2519966" cy="3464323"/>
          </a:xfrm>
          <a:prstGeom prst="rect">
            <a:avLst/>
          </a:prstGeom>
        </p:spPr>
      </p:pic>
    </p:spTree>
    <p:extLst>
      <p:ext uri="{BB962C8B-B14F-4D97-AF65-F5344CB8AC3E}">
        <p14:creationId xmlns:p14="http://schemas.microsoft.com/office/powerpoint/2010/main" val="2443073782"/>
      </p:ext>
    </p:extLst>
  </p:cSld>
  <p:clrMapOvr>
    <a:masterClrMapping/>
  </p:clrMapOvr>
  <mc:AlternateContent xmlns:mc="http://schemas.openxmlformats.org/markup-compatibility/2006">
    <mc:Choice xmlns:p14="http://schemas.microsoft.com/office/powerpoint/2010/main" Requires="p14">
      <p:transition spd="slow" p14:dur="4000" advClick="0" advTm="15000">
        <p14:gallery dir="l"/>
      </p:transition>
    </mc:Choice>
    <mc:Fallback>
      <p:transition spd="slow" advClick="0" advTm="1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Is this true</a:t>
            </a:r>
            <a:r>
              <a:rPr lang="en-IN" b="1" dirty="0" smtClean="0"/>
              <a:t>?</a:t>
            </a:r>
            <a:br>
              <a:rPr lang="en-IN" b="1" dirty="0" smtClean="0"/>
            </a:br>
            <a:r>
              <a:rPr lang="en-IN" b="1" dirty="0"/>
              <a:t/>
            </a:r>
            <a:br>
              <a:rPr lang="en-IN" b="1" dirty="0"/>
            </a:br>
            <a:r>
              <a:rPr lang="en-IN" dirty="0"/>
              <a:t> I understand that term isn't literal but just because I'm wearing a banana costume doesn't make me a banana? If I wear all black, does that make me a goth or do I just like the colour black? What you wear doesn't define you as a person, it's what makes you individual. </a:t>
            </a:r>
            <a:br>
              <a:rPr lang="en-IN" dirty="0"/>
            </a:b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3938" y="2790092"/>
            <a:ext cx="2368062" cy="4067907"/>
          </a:xfrm>
          <a:prstGeom prst="rect">
            <a:avLst/>
          </a:prstGeom>
        </p:spPr>
      </p:pic>
    </p:spTree>
    <p:extLst>
      <p:ext uri="{BB962C8B-B14F-4D97-AF65-F5344CB8AC3E}">
        <p14:creationId xmlns:p14="http://schemas.microsoft.com/office/powerpoint/2010/main" val="707381100"/>
      </p:ext>
    </p:extLst>
  </p:cSld>
  <p:clrMapOvr>
    <a:masterClrMapping/>
  </p:clrMapOvr>
  <mc:AlternateContent xmlns:mc="http://schemas.openxmlformats.org/markup-compatibility/2006">
    <mc:Choice xmlns:p14="http://schemas.microsoft.com/office/powerpoint/2010/main" Requires="p14">
      <p:transition spd="slow" p14:dur="4000" advClick="0" advTm="15000">
        <p14:gallery dir="l"/>
      </p:transition>
    </mc:Choice>
    <mc:Fallback>
      <p:transition spd="slow" advClick="0" advTm="1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b="1" dirty="0"/>
              <a:t>No, but what you wear does send </a:t>
            </a:r>
            <a:r>
              <a:rPr lang="en-IN" sz="2800" b="1" dirty="0" smtClean="0"/>
              <a:t>messages</a:t>
            </a:r>
            <a:br>
              <a:rPr lang="en-IN" sz="2800" b="1" dirty="0" smtClean="0"/>
            </a:br>
            <a:r>
              <a:rPr lang="en-IN" sz="2800" b="1" dirty="0"/>
              <a:t/>
            </a:r>
            <a:br>
              <a:rPr lang="en-IN" sz="2800" b="1" dirty="0"/>
            </a:br>
            <a:r>
              <a:rPr lang="en-IN" sz="2800" dirty="0"/>
              <a:t> Since people do judge people based on what they wear it's an important </a:t>
            </a:r>
            <a:r>
              <a:rPr lang="en-IN" sz="2800" dirty="0" smtClean="0"/>
              <a:t>consideration </a:t>
            </a:r>
            <a:r>
              <a:rPr lang="en-IN" sz="2800" dirty="0"/>
              <a:t>but you're still not what you wear and you will not get a completely accurate understanding of a person based on their clothes. You should take the clothes to signify greater or reduced odds of traits, and then keep studying the person. Notice how conscious they seem of how their appearance might be taken. If not at all, their clothes mean less about who they are, if a great deal more about who they are OR what they are trying to portray themselves as.</a:t>
            </a:r>
            <a:br>
              <a:rPr lang="en-IN" sz="2800" dirty="0"/>
            </a:br>
            <a:endParaRPr lang="en-IN"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2585" y="3727937"/>
            <a:ext cx="2649415" cy="3130063"/>
          </a:xfrm>
          <a:prstGeom prst="rect">
            <a:avLst/>
          </a:prstGeom>
        </p:spPr>
      </p:pic>
    </p:spTree>
    <p:extLst>
      <p:ext uri="{BB962C8B-B14F-4D97-AF65-F5344CB8AC3E}">
        <p14:creationId xmlns:p14="http://schemas.microsoft.com/office/powerpoint/2010/main" val="2533489422"/>
      </p:ext>
    </p:extLst>
  </p:cSld>
  <p:clrMapOvr>
    <a:masterClrMapping/>
  </p:clrMapOvr>
  <mc:AlternateContent xmlns:mc="http://schemas.openxmlformats.org/markup-compatibility/2006">
    <mc:Choice xmlns:p14="http://schemas.microsoft.com/office/powerpoint/2010/main" Requires="p14">
      <p:transition spd="slow" p14:dur="4000" advClick="0" advTm="15000">
        <p14:gallery dir="l"/>
      </p:transition>
    </mc:Choice>
    <mc:Fallback>
      <p:transition spd="slow" advClick="0" advTm="1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5698435"/>
          </a:xfrm>
        </p:spPr>
        <p:txBody>
          <a:bodyPr>
            <a:normAutofit fontScale="90000"/>
          </a:bodyPr>
          <a:lstStyle/>
          <a:p>
            <a:r>
              <a:rPr lang="en-IN" sz="2800" b="1" dirty="0" smtClean="0"/>
              <a:t>And Finally my opinions :</a:t>
            </a:r>
            <a:br>
              <a:rPr lang="en-IN" sz="2800" b="1" dirty="0" smtClean="0"/>
            </a:br>
            <a:r>
              <a:rPr lang="en-IN" sz="2800" b="1" dirty="0" smtClean="0"/>
              <a:t/>
            </a:r>
            <a:br>
              <a:rPr lang="en-IN" sz="2800" b="1" dirty="0" smtClean="0"/>
            </a:br>
            <a:r>
              <a:rPr lang="en-IN" sz="2800" dirty="0" smtClean="0"/>
              <a:t>I would rather be diplomatic in both these cases as I believe that everything depends on situation irrespective of condition which he or she faces.</a:t>
            </a:r>
            <a:br>
              <a:rPr lang="en-IN" sz="2800" dirty="0" smtClean="0"/>
            </a:br>
            <a:r>
              <a:rPr lang="en-IN" sz="2800" dirty="0" smtClean="0"/>
              <a:t>Sometimes they do intentionally, aggressively and sometimes they leave the situation as it is. Any outfit might change the person’s outlook but not the real nature or character…..</a:t>
            </a:r>
            <a:br>
              <a:rPr lang="en-IN" sz="2800" dirty="0" smtClean="0"/>
            </a:br>
            <a:r>
              <a:rPr lang="en-IN" sz="2800" dirty="0" smtClean="0"/>
              <a:t/>
            </a:r>
            <a:br>
              <a:rPr lang="en-IN" sz="2800" dirty="0" smtClean="0"/>
            </a:br>
            <a:r>
              <a:rPr lang="en-IN" sz="2800" dirty="0" smtClean="0"/>
              <a:t>The personality might get affected temporarily but not permanently…   </a:t>
            </a:r>
            <a:r>
              <a:rPr lang="en-IN" sz="2800" b="1" dirty="0" smtClean="0"/>
              <a:t/>
            </a:r>
            <a:br>
              <a:rPr lang="en-IN" sz="2800" b="1" dirty="0" smtClean="0"/>
            </a:br>
            <a:r>
              <a:rPr lang="en-IN" sz="2800" b="1" dirty="0" smtClean="0"/>
              <a:t/>
            </a:r>
            <a:br>
              <a:rPr lang="en-IN" sz="2800" b="1" dirty="0" smtClean="0"/>
            </a:br>
            <a:r>
              <a:rPr lang="en-IN" sz="2800" dirty="0"/>
              <a:t>For eg. </a:t>
            </a:r>
            <a:r>
              <a:rPr lang="en-IN" sz="2800"/>
              <a:t>– </a:t>
            </a:r>
            <a:r>
              <a:rPr lang="en-IN" sz="2800" smtClean="0"/>
              <a:t>………</a:t>
            </a:r>
            <a:endParaRPr lang="en-IN"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8997" y="4365938"/>
            <a:ext cx="3473003" cy="2492062"/>
          </a:xfrm>
          <a:prstGeom prst="rect">
            <a:avLst/>
          </a:prstGeom>
        </p:spPr>
      </p:pic>
    </p:spTree>
    <p:extLst>
      <p:ext uri="{BB962C8B-B14F-4D97-AF65-F5344CB8AC3E}">
        <p14:creationId xmlns:p14="http://schemas.microsoft.com/office/powerpoint/2010/main" val="1178184649"/>
      </p:ext>
    </p:extLst>
  </p:cSld>
  <p:clrMapOvr>
    <a:masterClrMapping/>
  </p:clrMapOvr>
  <mc:AlternateContent xmlns:mc="http://schemas.openxmlformats.org/markup-compatibility/2006">
    <mc:Choice xmlns:p14="http://schemas.microsoft.com/office/powerpoint/2010/main" Requires="p14">
      <p:transition spd="slow" p14:dur="4000" advClick="0" advTm="15000">
        <p14:gallery dir="l"/>
      </p:transition>
    </mc:Choice>
    <mc:Fallback>
      <p:transition spd="slow" advClick="0" advTm="1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298" y="238540"/>
            <a:ext cx="8596668" cy="6400800"/>
          </a:xfrm>
        </p:spPr>
        <p:txBody>
          <a:bodyPr>
            <a:noAutofit/>
          </a:bodyPr>
          <a:lstStyle/>
          <a:p>
            <a:pPr algn="ctr"/>
            <a:r>
              <a:rPr lang="en-IN" sz="2800" b="1" dirty="0" smtClean="0">
                <a:solidFill>
                  <a:schemeClr val="accent2">
                    <a:lumMod val="75000"/>
                  </a:schemeClr>
                </a:solidFill>
              </a:rPr>
              <a:t>I would like to end by making this remark-</a:t>
            </a:r>
            <a:r>
              <a:rPr lang="en-IN" sz="2800" b="1" dirty="0" smtClean="0"/>
              <a:t> </a:t>
            </a:r>
            <a:br>
              <a:rPr lang="en-IN" sz="2800" b="1" dirty="0" smtClean="0"/>
            </a:br>
            <a:r>
              <a:rPr lang="en-IN" sz="2800" b="1" dirty="0" smtClean="0"/>
              <a:t/>
            </a:r>
            <a:br>
              <a:rPr lang="en-IN" sz="2800" b="1" dirty="0" smtClean="0"/>
            </a:br>
            <a:r>
              <a:rPr lang="en-IN" sz="2800" b="1" u="sng" dirty="0" smtClean="0">
                <a:solidFill>
                  <a:srgbClr val="3366FF"/>
                </a:solidFill>
              </a:rPr>
              <a:t>If </a:t>
            </a:r>
            <a:r>
              <a:rPr lang="en-IN" sz="2800" b="1" u="sng" dirty="0">
                <a:solidFill>
                  <a:srgbClr val="3366FF"/>
                </a:solidFill>
              </a:rPr>
              <a:t>you put a shirt on a rock it is still a </a:t>
            </a:r>
            <a:r>
              <a:rPr lang="en-IN" sz="2800" b="1" u="sng" dirty="0" smtClean="0">
                <a:solidFill>
                  <a:srgbClr val="3366FF"/>
                </a:solidFill>
              </a:rPr>
              <a:t>rock</a:t>
            </a:r>
            <a:br>
              <a:rPr lang="en-IN" sz="2800" b="1" u="sng" dirty="0" smtClean="0">
                <a:solidFill>
                  <a:srgbClr val="3366FF"/>
                </a:solidFill>
              </a:rPr>
            </a:br>
            <a:r>
              <a:rPr lang="en-IN" sz="2800" b="1" u="sng" dirty="0" smtClean="0">
                <a:solidFill>
                  <a:srgbClr val="3366FF"/>
                </a:solidFill>
              </a:rPr>
              <a:t/>
            </a:r>
            <a:br>
              <a:rPr lang="en-IN" sz="2800" b="1" u="sng" dirty="0" smtClean="0">
                <a:solidFill>
                  <a:srgbClr val="3366FF"/>
                </a:solidFill>
              </a:rPr>
            </a:br>
            <a:r>
              <a:rPr lang="en-IN" sz="2800" b="1" dirty="0" smtClean="0">
                <a:solidFill>
                  <a:schemeClr val="accent2">
                    <a:lumMod val="75000"/>
                  </a:schemeClr>
                </a:solidFill>
              </a:rPr>
              <a:t>This </a:t>
            </a:r>
            <a:r>
              <a:rPr lang="en-IN" sz="2800" b="1" dirty="0">
                <a:solidFill>
                  <a:schemeClr val="accent2">
                    <a:lumMod val="75000"/>
                  </a:schemeClr>
                </a:solidFill>
              </a:rPr>
              <a:t>statement is a testimony to show the real nature remain constant irrespective of what u wear.</a:t>
            </a:r>
            <a:br>
              <a:rPr lang="en-IN" sz="2800" b="1" dirty="0">
                <a:solidFill>
                  <a:schemeClr val="accent2">
                    <a:lumMod val="75000"/>
                  </a:schemeClr>
                </a:solidFill>
              </a:rPr>
            </a:br>
            <a:r>
              <a:rPr lang="en-IN" sz="2800" b="1" dirty="0">
                <a:solidFill>
                  <a:schemeClr val="accent2">
                    <a:lumMod val="75000"/>
                  </a:schemeClr>
                </a:solidFill>
              </a:rPr>
              <a:t>It might help u to a certain extent which might affect your personality and </a:t>
            </a:r>
            <a:br>
              <a:rPr lang="en-IN" sz="2800" b="1" dirty="0">
                <a:solidFill>
                  <a:schemeClr val="accent2">
                    <a:lumMod val="75000"/>
                  </a:schemeClr>
                </a:solidFill>
              </a:rPr>
            </a:br>
            <a:r>
              <a:rPr lang="en-IN" sz="2800" b="1" dirty="0">
                <a:solidFill>
                  <a:schemeClr val="accent2">
                    <a:lumMod val="75000"/>
                  </a:schemeClr>
                </a:solidFill>
              </a:rPr>
              <a:t>character ...but it will not change your true identity and nature………..</a:t>
            </a:r>
            <a:r>
              <a:rPr lang="en-IN" sz="2800" b="1" dirty="0">
                <a:solidFill>
                  <a:srgbClr val="3366FF"/>
                </a:solidFill>
              </a:rPr>
              <a:t/>
            </a:r>
            <a:br>
              <a:rPr lang="en-IN" sz="2800" b="1" dirty="0">
                <a:solidFill>
                  <a:srgbClr val="3366FF"/>
                </a:solidFill>
              </a:rPr>
            </a:br>
            <a:r>
              <a:rPr lang="en-IN" sz="2800" b="1" dirty="0">
                <a:solidFill>
                  <a:srgbClr val="3366FF"/>
                </a:solidFill>
              </a:rPr>
              <a:t/>
            </a:r>
            <a:br>
              <a:rPr lang="en-IN" sz="2800" b="1" dirty="0">
                <a:solidFill>
                  <a:srgbClr val="3366FF"/>
                </a:solidFill>
              </a:rPr>
            </a:br>
            <a:r>
              <a:rPr lang="en-IN" sz="2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AND  </a:t>
            </a:r>
            <a:r>
              <a:rPr lang="en-IN" sz="28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THIS ALL ABOUT REGARDING</a:t>
            </a:r>
            <a:br>
              <a:rPr lang="en-IN" sz="28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r>
              <a:rPr lang="en-IN" sz="28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WHAT YOU WEAR IS WHAT YOU ARE………</a:t>
            </a:r>
            <a:br>
              <a:rPr lang="en-IN" sz="28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r>
              <a:rPr lang="en-IN" sz="28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NOW ITS ALL ABOUT YOU WHAT YOU CONSIDERED</a:t>
            </a:r>
            <a:r>
              <a:rPr lang="en-IN" sz="2800" u="sng"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r>
            <a:br>
              <a:rPr lang="en-IN" sz="2800" u="sng"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r>
              <a:rPr lang="en-IN" sz="2800" b="1" dirty="0" smtClean="0"/>
              <a:t/>
            </a:r>
            <a:br>
              <a:rPr lang="en-IN" sz="2800" b="1" dirty="0" smtClean="0"/>
            </a:br>
            <a:r>
              <a:rPr lang="en-IN" sz="2800" b="1" dirty="0"/>
              <a:t/>
            </a:r>
            <a:br>
              <a:rPr lang="en-IN" sz="2800" b="1" dirty="0"/>
            </a:br>
            <a:endParaRPr lang="en-IN"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6879" y="4584879"/>
            <a:ext cx="3035121" cy="2273122"/>
          </a:xfrm>
          <a:prstGeom prst="rect">
            <a:avLst/>
          </a:prstGeom>
        </p:spPr>
      </p:pic>
    </p:spTree>
    <p:extLst>
      <p:ext uri="{BB962C8B-B14F-4D97-AF65-F5344CB8AC3E}">
        <p14:creationId xmlns:p14="http://schemas.microsoft.com/office/powerpoint/2010/main" val="2112794136"/>
      </p:ext>
    </p:extLst>
  </p:cSld>
  <p:clrMapOvr>
    <a:masterClrMapping/>
  </p:clrMapOvr>
  <mc:AlternateContent xmlns:mc="http://schemas.openxmlformats.org/markup-compatibility/2006">
    <mc:Choice xmlns:p14="http://schemas.microsoft.com/office/powerpoint/2010/main" Requires="p14">
      <p:transition spd="slow" p14:dur="4000" advClick="0" advTm="15000">
        <p14:gallery dir="l"/>
      </p:transition>
    </mc:Choice>
    <mc:Fallback>
      <p:transition spd="slow" advClick="0" advTm="1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2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Ion</Template>
  <TotalTime>391</TotalTime>
  <Words>67</Words>
  <Application>Microsoft Office PowerPoint</Application>
  <PresentationFormat>Widescreen</PresentationFormat>
  <Paragraphs>15</Paragraphs>
  <Slides>11</Slides>
  <Notes>0</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Rounded MT Bold</vt:lpstr>
      <vt:lpstr>Trebuchet MS</vt:lpstr>
      <vt:lpstr>Wingdings 3</vt:lpstr>
      <vt:lpstr>Facet</vt:lpstr>
      <vt:lpstr>PowerPoint Presentation</vt:lpstr>
      <vt:lpstr>PRESENTATION ON </vt:lpstr>
      <vt:lpstr>It certainly can be true. Yes, some think that it can be true that a person is what they wear. People tend to wear what they are comfortable in and what suits them. For instance, suppose a person tend to wear jeans and a sweatshirt, and we think this says a lot about the fact that he’s laid-back. The same can be said about the personality of someone who dresses up more often.  </vt:lpstr>
      <vt:lpstr>Some agree to a certain extent   Clothes is a way of expressing ourselves, our feelings and our identities. It tells a character about the person who wears it. Clothes reveal from which group an individual belongs. It shows who you are, but it can also create stereotypes and rejection from another group of the society we live in. </vt:lpstr>
      <vt:lpstr>Yes it does matter   See it matters how you dress up a lot , when you go to a marriage or any function you wear ethnic and your body language changes with the traditional outfit and when going for an interview in formals your body language is something else totally different your mind set too.  </vt:lpstr>
      <vt:lpstr>Is this true?   I understand that term isn't literal but just because I'm wearing a banana costume doesn't make me a banana? If I wear all black, does that make me a goth or do I just like the colour black? What you wear doesn't define you as a person, it's what makes you individual.  </vt:lpstr>
      <vt:lpstr>No, but what you wear does send messages   Since people do judge people based on what they wear it's an important consideration but you're still not what you wear and you will not get a completely accurate understanding of a person based on their clothes. You should take the clothes to signify greater or reduced odds of traits, and then keep studying the person. Notice how conscious they seem of how their appearance might be taken. If not at all, their clothes mean less about who they are, if a great deal more about who they are OR what they are trying to portray themselves as. </vt:lpstr>
      <vt:lpstr>And Finally my opinions :  I would rather be diplomatic in both these cases as I believe that everything depends on situation irrespective of condition which he or she faces. Sometimes they do intentionally, aggressively and sometimes they leave the situation as it is. Any outfit might change the person’s outlook but not the real nature or character…..  The personality might get affected temporarily but not permanently…     For eg. – ………</vt:lpstr>
      <vt:lpstr>I would like to end by making this remark-   If you put a shirt on a rock it is still a rock  This statement is a testimony to show the real nature remain constant irrespective of what u wear. It might help u to a certain extent which might affect your personality and  character ...but it will not change your true identity and nature………..  AND  THIS ALL ABOUT REGARDING ………. WHAT YOU WEAR IS WHAT YOU ARE……… NOW ITS ALL ABOUT YOU WHAT YOU CONSIDERED   </vt:lpstr>
      <vt:lpstr>AND WITH ALL DUE RESPECT  THANK YOU FOR WATCHING…….                                          -ShubhamGuha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dc:title>
  <dc:creator>SHUBHAM</dc:creator>
  <cp:lastModifiedBy>SHUBHAM</cp:lastModifiedBy>
  <cp:revision>35</cp:revision>
  <dcterms:created xsi:type="dcterms:W3CDTF">2018-12-01T05:35:45Z</dcterms:created>
  <dcterms:modified xsi:type="dcterms:W3CDTF">2018-12-05T22:08:14Z</dcterms:modified>
</cp:coreProperties>
</file>