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Rockwell" panose="02060603020205020403" pitchFamily="18" charset="0"/>
      <p:regular r:id="rId24"/>
      <p:bold r:id="rId25"/>
      <p:italic r:id="rId26"/>
      <p:boldItalic r:id="rId27"/>
    </p:embeddedFont>
    <p:embeddedFont>
      <p:font typeface="Oswald"/>
      <p:regular r:id="rId28"/>
      <p:bold r:id="rId29"/>
    </p:embeddedFont>
    <p:embeddedFont>
      <p:font typeface="Average" panose="020B0604020202020204" charset="0"/>
      <p:regular r:id="rId30"/>
    </p:embeddedFont>
    <p:embeddedFont>
      <p:font typeface="Rokkit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Shape 1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Shape 2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Shape 23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Shape 2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Shape 2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Shape 2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Shape 2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Shape 2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Shape 27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Shape 2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Shape 29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Shape 1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Shape 2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Shape 18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Shape 1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Shape 1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Shape 2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Shape 2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Shape 21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Shape 2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9"/>
        <p:cNvGrpSpPr/>
        <p:nvPr/>
      </p:nvGrpSpPr>
      <p:grpSpPr>
        <a:xfrm>
          <a:off x="0" y="0"/>
          <a:ext cx="0" cy="0"/>
          <a:chOff x="0" y="0"/>
          <a:chExt cx="0" cy="0"/>
        </a:xfrm>
      </p:grpSpPr>
      <p:sp>
        <p:nvSpPr>
          <p:cNvPr id="60" name="Shape 60"/>
          <p:cNvSpPr/>
          <p:nvPr/>
        </p:nvSpPr>
        <p:spPr>
          <a:xfrm>
            <a:off x="690626" y="1010210"/>
            <a:ext cx="7667244" cy="60512"/>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90626" y="3224773"/>
            <a:ext cx="7667244" cy="60512"/>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690626" y="1113584"/>
            <a:ext cx="7667244" cy="20574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7236911" y="3051692"/>
            <a:ext cx="810678" cy="810677"/>
            <a:chOff x="9685338" y="4460675"/>
            <a:chExt cx="1080904" cy="1080902"/>
          </a:xfrm>
        </p:grpSpPr>
        <p:sp>
          <p:nvSpPr>
            <p:cNvPr id="64" name="Shape 6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ctrTitle"/>
          </p:nvPr>
        </p:nvSpPr>
        <p:spPr>
          <a:xfrm>
            <a:off x="788670" y="1074167"/>
            <a:ext cx="7475220" cy="227685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SzPts val="7200"/>
              <a:buFont typeface="Rokkitt"/>
              <a:buNone/>
              <a:defRPr sz="720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txBox="1">
            <a:spLocks noGrp="1"/>
          </p:cNvSpPr>
          <p:nvPr>
            <p:ph type="subTitle" idx="1"/>
          </p:nvPr>
        </p:nvSpPr>
        <p:spPr>
          <a:xfrm>
            <a:off x="802386" y="3291840"/>
            <a:ext cx="5918454" cy="802386"/>
          </a:xfrm>
          <a:prstGeom prst="rect">
            <a:avLst/>
          </a:prstGeom>
          <a:noFill/>
          <a:ln>
            <a:noFill/>
          </a:ln>
        </p:spPr>
        <p:txBody>
          <a:bodyPr spcFirstLastPara="1" wrap="square" lIns="91425" tIns="91425" rIns="91425" bIns="91425" anchor="t" anchorCtr="0"/>
          <a:lstStyle>
            <a:lvl1pPr marR="0" lvl="0" algn="l" rtl="0">
              <a:lnSpc>
                <a:spcPct val="90000"/>
              </a:lnSpc>
              <a:spcBef>
                <a:spcPts val="900"/>
              </a:spcBef>
              <a:spcAft>
                <a:spcPts val="0"/>
              </a:spcAft>
              <a:buClr>
                <a:srgbClr val="9E3611"/>
              </a:buClr>
              <a:buSzPts val="1403"/>
              <a:buFont typeface="Noto Sans Symbols"/>
              <a:buNone/>
              <a:defRPr sz="1650" b="0" i="0" u="none" strike="noStrike" cap="none">
                <a:solidFill>
                  <a:schemeClr val="dk1"/>
                </a:solidFill>
                <a:latin typeface="Rockwell"/>
                <a:ea typeface="Rockwell"/>
                <a:cs typeface="Rockwell"/>
                <a:sym typeface="Rockwell"/>
              </a:defRPr>
            </a:lvl1pPr>
            <a:lvl2pPr marR="0" lvl="1" algn="ctr" rtl="0">
              <a:lnSpc>
                <a:spcPct val="90000"/>
              </a:lnSpc>
              <a:spcBef>
                <a:spcPts val="300"/>
              </a:spcBef>
              <a:spcAft>
                <a:spcPts val="0"/>
              </a:spcAft>
              <a:buClr>
                <a:srgbClr val="9E3611"/>
              </a:buClr>
              <a:buSzPts val="1403"/>
              <a:buFont typeface="Noto Sans Symbols"/>
              <a:buNone/>
              <a:defRPr sz="1650" b="0" i="0" u="none" strike="noStrike" cap="none">
                <a:solidFill>
                  <a:schemeClr val="dk1"/>
                </a:solidFill>
                <a:latin typeface="Rockwell"/>
                <a:ea typeface="Rockwell"/>
                <a:cs typeface="Rockwell"/>
                <a:sym typeface="Rockwell"/>
              </a:defRPr>
            </a:lvl2pPr>
            <a:lvl3pPr marR="0" lvl="2" algn="ctr" rtl="0">
              <a:lnSpc>
                <a:spcPct val="90000"/>
              </a:lnSpc>
              <a:spcBef>
                <a:spcPts val="300"/>
              </a:spcBef>
              <a:spcAft>
                <a:spcPts val="0"/>
              </a:spcAft>
              <a:buClr>
                <a:srgbClr val="9E3611"/>
              </a:buClr>
              <a:buSzPts val="1403"/>
              <a:buFont typeface="Noto Sans Symbols"/>
              <a:buNone/>
              <a:defRPr sz="1650" b="0" i="0" u="none" strike="noStrike" cap="none">
                <a:solidFill>
                  <a:schemeClr val="dk1"/>
                </a:solidFill>
                <a:latin typeface="Rockwell"/>
                <a:ea typeface="Rockwell"/>
                <a:cs typeface="Rockwell"/>
                <a:sym typeface="Rockwell"/>
              </a:defRPr>
            </a:lvl3pPr>
            <a:lvl4pPr marR="0" lvl="3" algn="ctr"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4pPr>
            <a:lvl5pPr marR="0" lvl="4" algn="ctr"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5pPr>
            <a:lvl6pPr marR="0" lvl="5" algn="ctr"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6pPr>
            <a:lvl7pPr marR="0" lvl="6" algn="ctr"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7pPr>
            <a:lvl8pPr marR="0" lvl="7" algn="ctr"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8pPr>
            <a:lvl9pPr marR="0" lvl="8" algn="ctr" rtl="0">
              <a:lnSpc>
                <a:spcPct val="90000"/>
              </a:lnSpc>
              <a:spcBef>
                <a:spcPts val="300"/>
              </a:spcBef>
              <a:spcAft>
                <a:spcPts val="15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9pPr>
          </a:lstStyle>
          <a:p>
            <a:endParaRPr/>
          </a:p>
        </p:txBody>
      </p:sp>
      <p:sp>
        <p:nvSpPr>
          <p:cNvPr id="68" name="Shape 68"/>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69" name="Shape 69"/>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70" name="Shape 70"/>
          <p:cNvSpPr txBox="1">
            <a:spLocks noGrp="1"/>
          </p:cNvSpPr>
          <p:nvPr>
            <p:ph type="sldNum" idx="12"/>
          </p:nvPr>
        </p:nvSpPr>
        <p:spPr>
          <a:xfrm>
            <a:off x="7194550" y="3217001"/>
            <a:ext cx="895401" cy="48006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SzPts val="4050"/>
              <a:buFont typeface="Rokkitt"/>
              <a:buNone/>
              <a:defRPr sz="405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Shape 7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15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15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15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15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15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15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15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74" name="Shape 7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1pPr>
            <a:lvl2pPr marL="0" marR="0" lvl="1"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2pPr>
            <a:lvl3pPr marL="0" marR="0" lvl="2"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3pPr>
            <a:lvl4pPr marL="0" marR="0" lvl="3"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4pPr>
            <a:lvl5pPr marL="0" marR="0" lvl="4"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5pPr>
            <a:lvl6pPr marL="0" marR="0" lvl="5"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6pPr>
            <a:lvl7pPr marL="0" marR="0" lvl="6"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7pPr>
            <a:lvl8pPr marL="0" marR="0" lvl="7"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8pPr>
            <a:lvl9pPr marL="0" marR="0" lvl="8"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Custom layout 3">
    <p:bg>
      <p:bgPr>
        <a:solidFill>
          <a:srgbClr val="FFFFFF"/>
        </a:solidFill>
        <a:effectLst/>
      </p:bgPr>
    </p:bg>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284100" y="307975"/>
            <a:ext cx="2479800" cy="4268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Rokkitt"/>
              <a:buNone/>
              <a:defRPr sz="3000" b="1" i="0" u="none" strike="noStrike" cap="none">
                <a:solidFill>
                  <a:schemeClr val="lt1"/>
                </a:solidFill>
                <a:latin typeface="Rokkitt"/>
                <a:ea typeface="Rokkitt"/>
                <a:cs typeface="Rokkitt"/>
                <a:sym typeface="Rokkitt"/>
              </a:defRPr>
            </a:lvl1pPr>
            <a:lvl2pPr lvl="1" algn="l" rtl="0">
              <a:lnSpc>
                <a:spcPct val="100000"/>
              </a:lnSpc>
              <a:spcBef>
                <a:spcPts val="0"/>
              </a:spcBef>
              <a:spcAft>
                <a:spcPts val="0"/>
              </a:spcAft>
              <a:buClr>
                <a:schemeClr val="lt1"/>
              </a:buClr>
              <a:buSzPts val="3000"/>
              <a:buFont typeface="Arial"/>
              <a:buNone/>
              <a:defRPr sz="3000" b="1">
                <a:solidFill>
                  <a:schemeClr val="lt1"/>
                </a:solidFill>
              </a:defRPr>
            </a:lvl2pPr>
            <a:lvl3pPr lvl="2" algn="l" rtl="0">
              <a:lnSpc>
                <a:spcPct val="100000"/>
              </a:lnSpc>
              <a:spcBef>
                <a:spcPts val="0"/>
              </a:spcBef>
              <a:spcAft>
                <a:spcPts val="0"/>
              </a:spcAft>
              <a:buClr>
                <a:schemeClr val="lt1"/>
              </a:buClr>
              <a:buSzPts val="3000"/>
              <a:buFont typeface="Arial"/>
              <a:buNone/>
              <a:defRPr sz="3000" b="1">
                <a:solidFill>
                  <a:schemeClr val="lt1"/>
                </a:solidFill>
              </a:defRPr>
            </a:lvl3pPr>
            <a:lvl4pPr lvl="3" algn="l" rtl="0">
              <a:lnSpc>
                <a:spcPct val="100000"/>
              </a:lnSpc>
              <a:spcBef>
                <a:spcPts val="0"/>
              </a:spcBef>
              <a:spcAft>
                <a:spcPts val="0"/>
              </a:spcAft>
              <a:buClr>
                <a:schemeClr val="lt1"/>
              </a:buClr>
              <a:buSzPts val="3000"/>
              <a:buFont typeface="Arial"/>
              <a:buNone/>
              <a:defRPr sz="3000" b="1">
                <a:solidFill>
                  <a:schemeClr val="lt1"/>
                </a:solidFill>
              </a:defRPr>
            </a:lvl4pPr>
            <a:lvl5pPr lvl="4" algn="l" rtl="0">
              <a:lnSpc>
                <a:spcPct val="100000"/>
              </a:lnSpc>
              <a:spcBef>
                <a:spcPts val="0"/>
              </a:spcBef>
              <a:spcAft>
                <a:spcPts val="0"/>
              </a:spcAft>
              <a:buClr>
                <a:schemeClr val="lt1"/>
              </a:buClr>
              <a:buSzPts val="3000"/>
              <a:buFont typeface="Arial"/>
              <a:buNone/>
              <a:defRPr sz="3000" b="1">
                <a:solidFill>
                  <a:schemeClr val="lt1"/>
                </a:solidFill>
              </a:defRPr>
            </a:lvl5pPr>
            <a:lvl6pPr lvl="5" algn="l" rtl="0">
              <a:lnSpc>
                <a:spcPct val="100000"/>
              </a:lnSpc>
              <a:spcBef>
                <a:spcPts val="0"/>
              </a:spcBef>
              <a:spcAft>
                <a:spcPts val="0"/>
              </a:spcAft>
              <a:buClr>
                <a:schemeClr val="lt1"/>
              </a:buClr>
              <a:buSzPts val="3000"/>
              <a:buFont typeface="Arial"/>
              <a:buNone/>
              <a:defRPr sz="3000" b="1">
                <a:solidFill>
                  <a:schemeClr val="lt1"/>
                </a:solidFill>
              </a:defRPr>
            </a:lvl6pPr>
            <a:lvl7pPr lvl="6" algn="l" rtl="0">
              <a:lnSpc>
                <a:spcPct val="100000"/>
              </a:lnSpc>
              <a:spcBef>
                <a:spcPts val="0"/>
              </a:spcBef>
              <a:spcAft>
                <a:spcPts val="0"/>
              </a:spcAft>
              <a:buClr>
                <a:schemeClr val="lt1"/>
              </a:buClr>
              <a:buSzPts val="3000"/>
              <a:buFont typeface="Arial"/>
              <a:buNone/>
              <a:defRPr sz="3000" b="1">
                <a:solidFill>
                  <a:schemeClr val="lt1"/>
                </a:solidFill>
              </a:defRPr>
            </a:lvl7pPr>
            <a:lvl8pPr lvl="7" algn="l" rtl="0">
              <a:lnSpc>
                <a:spcPct val="100000"/>
              </a:lnSpc>
              <a:spcBef>
                <a:spcPts val="0"/>
              </a:spcBef>
              <a:spcAft>
                <a:spcPts val="0"/>
              </a:spcAft>
              <a:buClr>
                <a:schemeClr val="lt1"/>
              </a:buClr>
              <a:buSzPts val="3000"/>
              <a:buFont typeface="Arial"/>
              <a:buNone/>
              <a:defRPr sz="3000" b="1">
                <a:solidFill>
                  <a:schemeClr val="lt1"/>
                </a:solidFill>
              </a:defRPr>
            </a:lvl8pPr>
            <a:lvl9pPr lvl="8" algn="l" rtl="0">
              <a:lnSpc>
                <a:spcPct val="100000"/>
              </a:lnSpc>
              <a:spcBef>
                <a:spcPts val="0"/>
              </a:spcBef>
              <a:spcAft>
                <a:spcPts val="0"/>
              </a:spcAft>
              <a:buClr>
                <a:schemeClr val="lt1"/>
              </a:buClr>
              <a:buSzPts val="3000"/>
              <a:buFont typeface="Arial"/>
              <a:buNone/>
              <a:defRPr sz="3000" b="1">
                <a:solidFill>
                  <a:schemeClr val="lt1"/>
                </a:solidFill>
              </a:defRPr>
            </a:lvl9pPr>
          </a:lstStyle>
          <a:p>
            <a:endParaRPr/>
          </a:p>
        </p:txBody>
      </p:sp>
      <p:sp>
        <p:nvSpPr>
          <p:cNvPr id="77" name="Shape 77"/>
          <p:cNvSpPr txBox="1">
            <a:spLocks noGrp="1"/>
          </p:cNvSpPr>
          <p:nvPr>
            <p:ph type="body" idx="1"/>
          </p:nvPr>
        </p:nvSpPr>
        <p:spPr>
          <a:xfrm>
            <a:off x="3381100" y="307975"/>
            <a:ext cx="5451300" cy="42687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Noto Sans Symbols"/>
              <a:buChar char="▪"/>
              <a:defRPr sz="1800" b="0" i="0" u="none" strike="noStrike" cap="none">
                <a:solidFill>
                  <a:schemeClr val="dk2"/>
                </a:solidFill>
                <a:latin typeface="Rockwell"/>
                <a:ea typeface="Rockwell"/>
                <a:cs typeface="Rockwell"/>
                <a:sym typeface="Rockwell"/>
              </a:defRPr>
            </a:lvl1pPr>
            <a:lvl2pPr marL="914400" marR="0" lvl="1" indent="-304165"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2pPr>
            <a:lvl3pPr marL="1371600" marR="0" lvl="2"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3pPr>
            <a:lvl4pPr marL="1828800" marR="0" lvl="3"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4pPr>
            <a:lvl5pPr marL="2286000" marR="0" lvl="4"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5pPr>
            <a:lvl6pPr marL="2743200" marR="0" lvl="5"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6pPr>
            <a:lvl7pPr marL="3200400" marR="0" lvl="6"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7pPr>
            <a:lvl8pPr marL="3657600" marR="0" lvl="7" indent="-304165"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8pPr>
            <a:lvl9pPr marL="4114800" marR="0" lvl="8" indent="-304165" algn="l" rtl="0">
              <a:lnSpc>
                <a:spcPct val="115000"/>
              </a:lnSpc>
              <a:spcBef>
                <a:spcPts val="1600"/>
              </a:spcBef>
              <a:spcAft>
                <a:spcPts val="160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9pPr>
          </a:lstStyle>
          <a:p>
            <a:endParaRPr/>
          </a:p>
        </p:txBody>
      </p:sp>
      <p:sp>
        <p:nvSpPr>
          <p:cNvPr id="78" name="Shape 7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1pPr>
            <a:lvl2pPr marL="0" marR="0" lvl="1"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2pPr>
            <a:lvl3pPr marL="0" marR="0" lvl="2"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3pPr>
            <a:lvl4pPr marL="0" marR="0" lvl="3"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4pPr>
            <a:lvl5pPr marL="0" marR="0" lvl="4"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5pPr>
            <a:lvl6pPr marL="0" marR="0" lvl="5"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6pPr>
            <a:lvl7pPr marL="0" marR="0" lvl="6"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7pPr>
            <a:lvl8pPr marL="0" marR="0" lvl="7"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8pPr>
            <a:lvl9pPr marL="0" marR="0" lvl="8"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802386" y="363474"/>
            <a:ext cx="7543800" cy="1207008"/>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4050"/>
              <a:buFont typeface="Rokkitt"/>
              <a:buNone/>
              <a:defRPr sz="405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Shape 81"/>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82" name="Shape 82"/>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83" name="Shape 83"/>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802386" y="363474"/>
            <a:ext cx="7543800" cy="1207008"/>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4050"/>
              <a:buFont typeface="Rokkitt"/>
              <a:buNone/>
              <a:defRPr sz="405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Shape 86"/>
          <p:cNvSpPr txBox="1">
            <a:spLocks noGrp="1"/>
          </p:cNvSpPr>
          <p:nvPr>
            <p:ph type="body" idx="1"/>
          </p:nvPr>
        </p:nvSpPr>
        <p:spPr>
          <a:xfrm>
            <a:off x="802386" y="1591056"/>
            <a:ext cx="7543800" cy="3038094"/>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90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30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30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87" name="Shape 87"/>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88" name="Shape 88"/>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89" name="Shape 89"/>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0"/>
        <p:cNvGrpSpPr/>
        <p:nvPr/>
      </p:nvGrpSpPr>
      <p:grpSpPr>
        <a:xfrm>
          <a:off x="0" y="0"/>
          <a:ext cx="0" cy="0"/>
          <a:chOff x="0" y="0"/>
          <a:chExt cx="0" cy="0"/>
        </a:xfrm>
      </p:grpSpPr>
      <p:sp>
        <p:nvSpPr>
          <p:cNvPr id="91" name="Shape 91"/>
          <p:cNvSpPr/>
          <p:nvPr/>
        </p:nvSpPr>
        <p:spPr>
          <a:xfrm>
            <a:off x="0" y="3688492"/>
            <a:ext cx="9144000" cy="1455008"/>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txBox="1">
            <a:spLocks noGrp="1"/>
          </p:cNvSpPr>
          <p:nvPr>
            <p:ph type="title"/>
          </p:nvPr>
        </p:nvSpPr>
        <p:spPr>
          <a:xfrm>
            <a:off x="1625346" y="918972"/>
            <a:ext cx="6960870" cy="2640330"/>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SzPts val="6000"/>
              <a:buFont typeface="Rokkitt"/>
              <a:buNone/>
              <a:defRPr sz="600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Shape 93"/>
          <p:cNvSpPr txBox="1">
            <a:spLocks noGrp="1"/>
          </p:cNvSpPr>
          <p:nvPr>
            <p:ph type="body" idx="1"/>
          </p:nvPr>
        </p:nvSpPr>
        <p:spPr>
          <a:xfrm>
            <a:off x="1624331" y="3765042"/>
            <a:ext cx="6789420" cy="8001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1pPr>
            <a:lvl2pPr marL="914400" marR="0" lvl="1" indent="-228600" algn="l" rtl="0">
              <a:lnSpc>
                <a:spcPct val="90000"/>
              </a:lnSpc>
              <a:spcBef>
                <a:spcPts val="300"/>
              </a:spcBef>
              <a:spcAft>
                <a:spcPts val="0"/>
              </a:spcAft>
              <a:buClr>
                <a:srgbClr val="9E3611"/>
              </a:buClr>
              <a:buSzPts val="1148"/>
              <a:buFont typeface="Noto Sans Symbols"/>
              <a:buNone/>
              <a:defRPr sz="1350" b="0" i="0" u="none" strike="noStrike" cap="none">
                <a:solidFill>
                  <a:srgbClr val="888888"/>
                </a:solidFill>
                <a:latin typeface="Rockwell"/>
                <a:ea typeface="Rockwell"/>
                <a:cs typeface="Rockwell"/>
                <a:sym typeface="Rockwell"/>
              </a:defRPr>
            </a:lvl2pPr>
            <a:lvl3pPr marL="1371600" marR="0" lvl="2" indent="-228600" algn="l" rtl="0">
              <a:lnSpc>
                <a:spcPct val="90000"/>
              </a:lnSpc>
              <a:spcBef>
                <a:spcPts val="300"/>
              </a:spcBef>
              <a:spcAft>
                <a:spcPts val="0"/>
              </a:spcAft>
              <a:buClr>
                <a:srgbClr val="9E3611"/>
              </a:buClr>
              <a:buSzPts val="1020"/>
              <a:buFont typeface="Noto Sans Symbols"/>
              <a:buNone/>
              <a:defRPr sz="1200" b="0" i="0" u="none" strike="noStrike" cap="none">
                <a:solidFill>
                  <a:srgbClr val="888888"/>
                </a:solidFill>
                <a:latin typeface="Rockwell"/>
                <a:ea typeface="Rockwell"/>
                <a:cs typeface="Rockwell"/>
                <a:sym typeface="Rockwell"/>
              </a:defRPr>
            </a:lvl3pPr>
            <a:lvl4pPr marL="1828800" marR="0" lvl="3" indent="-228600" algn="l" rtl="0">
              <a:lnSpc>
                <a:spcPct val="90000"/>
              </a:lnSpc>
              <a:spcBef>
                <a:spcPts val="300"/>
              </a:spcBef>
              <a:spcAft>
                <a:spcPts val="0"/>
              </a:spcAft>
              <a:buClr>
                <a:srgbClr val="9E3611"/>
              </a:buClr>
              <a:buSzPts val="893"/>
              <a:buFont typeface="Noto Sans Symbols"/>
              <a:buNone/>
              <a:defRPr sz="1050" b="0" i="0" u="none" strike="noStrike" cap="none">
                <a:solidFill>
                  <a:srgbClr val="888888"/>
                </a:solidFill>
                <a:latin typeface="Rockwell"/>
                <a:ea typeface="Rockwell"/>
                <a:cs typeface="Rockwell"/>
                <a:sym typeface="Rockwell"/>
              </a:defRPr>
            </a:lvl4pPr>
            <a:lvl5pPr marL="2286000" marR="0" lvl="4" indent="-228600" algn="l" rtl="0">
              <a:lnSpc>
                <a:spcPct val="90000"/>
              </a:lnSpc>
              <a:spcBef>
                <a:spcPts val="300"/>
              </a:spcBef>
              <a:spcAft>
                <a:spcPts val="0"/>
              </a:spcAft>
              <a:buClr>
                <a:srgbClr val="9E3611"/>
              </a:buClr>
              <a:buSzPts val="893"/>
              <a:buFont typeface="Noto Sans Symbols"/>
              <a:buNone/>
              <a:defRPr sz="1050" b="0" i="0" u="none" strike="noStrike" cap="none">
                <a:solidFill>
                  <a:srgbClr val="888888"/>
                </a:solidFill>
                <a:latin typeface="Rockwell"/>
                <a:ea typeface="Rockwell"/>
                <a:cs typeface="Rockwell"/>
                <a:sym typeface="Rockwell"/>
              </a:defRPr>
            </a:lvl5pPr>
            <a:lvl6pPr marL="2743200" marR="0" lvl="5" indent="-228600" algn="l" rtl="0">
              <a:lnSpc>
                <a:spcPct val="90000"/>
              </a:lnSpc>
              <a:spcBef>
                <a:spcPts val="300"/>
              </a:spcBef>
              <a:spcAft>
                <a:spcPts val="0"/>
              </a:spcAft>
              <a:buClr>
                <a:srgbClr val="9E3611"/>
              </a:buClr>
              <a:buSzPts val="893"/>
              <a:buFont typeface="Noto Sans Symbols"/>
              <a:buNone/>
              <a:defRPr sz="1050" b="0" i="0" u="none" strike="noStrike" cap="none">
                <a:solidFill>
                  <a:srgbClr val="888888"/>
                </a:solidFill>
                <a:latin typeface="Rockwell"/>
                <a:ea typeface="Rockwell"/>
                <a:cs typeface="Rockwell"/>
                <a:sym typeface="Rockwell"/>
              </a:defRPr>
            </a:lvl6pPr>
            <a:lvl7pPr marL="3200400" marR="0" lvl="6" indent="-228600" algn="l" rtl="0">
              <a:lnSpc>
                <a:spcPct val="90000"/>
              </a:lnSpc>
              <a:spcBef>
                <a:spcPts val="300"/>
              </a:spcBef>
              <a:spcAft>
                <a:spcPts val="0"/>
              </a:spcAft>
              <a:buClr>
                <a:srgbClr val="9E3611"/>
              </a:buClr>
              <a:buSzPts val="893"/>
              <a:buFont typeface="Noto Sans Symbols"/>
              <a:buNone/>
              <a:defRPr sz="1050" b="0" i="0" u="none" strike="noStrike" cap="none">
                <a:solidFill>
                  <a:srgbClr val="888888"/>
                </a:solidFill>
                <a:latin typeface="Rockwell"/>
                <a:ea typeface="Rockwell"/>
                <a:cs typeface="Rockwell"/>
                <a:sym typeface="Rockwell"/>
              </a:defRPr>
            </a:lvl7pPr>
            <a:lvl8pPr marL="3657600" marR="0" lvl="7" indent="-228600" algn="l" rtl="0">
              <a:lnSpc>
                <a:spcPct val="90000"/>
              </a:lnSpc>
              <a:spcBef>
                <a:spcPts val="300"/>
              </a:spcBef>
              <a:spcAft>
                <a:spcPts val="0"/>
              </a:spcAft>
              <a:buClr>
                <a:srgbClr val="9E3611"/>
              </a:buClr>
              <a:buSzPts val="893"/>
              <a:buFont typeface="Noto Sans Symbols"/>
              <a:buNone/>
              <a:defRPr sz="1050" b="0" i="0" u="none" strike="noStrike" cap="none">
                <a:solidFill>
                  <a:srgbClr val="888888"/>
                </a:solidFill>
                <a:latin typeface="Rockwell"/>
                <a:ea typeface="Rockwell"/>
                <a:cs typeface="Rockwell"/>
                <a:sym typeface="Rockwell"/>
              </a:defRPr>
            </a:lvl8pPr>
            <a:lvl9pPr marL="4114800" marR="0" lvl="8" indent="-228600" algn="l" rtl="0">
              <a:lnSpc>
                <a:spcPct val="90000"/>
              </a:lnSpc>
              <a:spcBef>
                <a:spcPts val="300"/>
              </a:spcBef>
              <a:spcAft>
                <a:spcPts val="150"/>
              </a:spcAft>
              <a:buClr>
                <a:srgbClr val="9E3611"/>
              </a:buClr>
              <a:buSzPts val="893"/>
              <a:buFont typeface="Noto Sans Symbols"/>
              <a:buNone/>
              <a:defRPr sz="1050" b="0" i="0" u="none" strike="noStrike" cap="none">
                <a:solidFill>
                  <a:srgbClr val="888888"/>
                </a:solidFill>
                <a:latin typeface="Rockwell"/>
                <a:ea typeface="Rockwell"/>
                <a:cs typeface="Rockwell"/>
                <a:sym typeface="Rockwell"/>
              </a:defRPr>
            </a:lvl9pPr>
          </a:lstStyle>
          <a:p>
            <a:endParaRPr/>
          </a:p>
        </p:txBody>
      </p:sp>
      <p:sp>
        <p:nvSpPr>
          <p:cNvPr id="94" name="Shape 94"/>
          <p:cNvSpPr txBox="1">
            <a:spLocks noGrp="1"/>
          </p:cNvSpPr>
          <p:nvPr>
            <p:ph type="dt" idx="10"/>
          </p:nvPr>
        </p:nvSpPr>
        <p:spPr>
          <a:xfrm>
            <a:off x="6445251" y="4704588"/>
            <a:ext cx="1983232"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95" name="Shape 95"/>
          <p:cNvSpPr txBox="1">
            <a:spLocks noGrp="1"/>
          </p:cNvSpPr>
          <p:nvPr>
            <p:ph type="ftr" idx="11"/>
          </p:nvPr>
        </p:nvSpPr>
        <p:spPr>
          <a:xfrm>
            <a:off x="1637031"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96" name="Shape 96"/>
          <p:cNvGrpSpPr/>
          <p:nvPr/>
        </p:nvGrpSpPr>
        <p:grpSpPr>
          <a:xfrm>
            <a:off x="673049" y="1744386"/>
            <a:ext cx="810678" cy="810677"/>
            <a:chOff x="9685338" y="4460675"/>
            <a:chExt cx="1080904" cy="1080902"/>
          </a:xfrm>
        </p:grpSpPr>
        <p:sp>
          <p:nvSpPr>
            <p:cNvPr id="97" name="Shape 97"/>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9" name="Shape 99"/>
          <p:cNvSpPr txBox="1">
            <a:spLocks noGrp="1"/>
          </p:cNvSpPr>
          <p:nvPr>
            <p:ph type="sldNum" idx="12"/>
          </p:nvPr>
        </p:nvSpPr>
        <p:spPr>
          <a:xfrm>
            <a:off x="632776" y="1879600"/>
            <a:ext cx="891224" cy="54024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02386" y="363474"/>
            <a:ext cx="7543800" cy="1207008"/>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4050"/>
              <a:buFont typeface="Rokkitt"/>
              <a:buNone/>
              <a:defRPr sz="405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Shape 102"/>
          <p:cNvSpPr txBox="1">
            <a:spLocks noGrp="1"/>
          </p:cNvSpPr>
          <p:nvPr>
            <p:ph type="body" idx="1"/>
          </p:nvPr>
        </p:nvSpPr>
        <p:spPr>
          <a:xfrm>
            <a:off x="802386" y="1645920"/>
            <a:ext cx="3566160" cy="2983230"/>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90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30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30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103" name="Shape 103"/>
          <p:cNvSpPr txBox="1">
            <a:spLocks noGrp="1"/>
          </p:cNvSpPr>
          <p:nvPr>
            <p:ph type="body" idx="2"/>
          </p:nvPr>
        </p:nvSpPr>
        <p:spPr>
          <a:xfrm>
            <a:off x="4773168" y="1645920"/>
            <a:ext cx="3566160" cy="2983230"/>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90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30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30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104" name="Shape 104"/>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05" name="Shape 105"/>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06" name="Shape 106"/>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02386" y="363474"/>
            <a:ext cx="7543800" cy="1207008"/>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4050"/>
              <a:buFont typeface="Rokkitt"/>
              <a:buNone/>
              <a:defRPr sz="405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Shape 109"/>
          <p:cNvSpPr txBox="1">
            <a:spLocks noGrp="1"/>
          </p:cNvSpPr>
          <p:nvPr>
            <p:ph type="body" idx="1"/>
          </p:nvPr>
        </p:nvSpPr>
        <p:spPr>
          <a:xfrm>
            <a:off x="800100" y="1536192"/>
            <a:ext cx="3566160" cy="48006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900"/>
              </a:spcBef>
              <a:spcAft>
                <a:spcPts val="0"/>
              </a:spcAft>
              <a:buClr>
                <a:srgbClr val="9E3611"/>
              </a:buClr>
              <a:buSzPts val="1275"/>
              <a:buFont typeface="Noto Sans Symbols"/>
              <a:buNone/>
              <a:defRPr sz="1500" b="1" i="0" u="none" strike="noStrike" cap="none">
                <a:solidFill>
                  <a:srgbClr val="9E3611"/>
                </a:solidFill>
                <a:latin typeface="Rockwell"/>
                <a:ea typeface="Rockwell"/>
                <a:cs typeface="Rockwell"/>
                <a:sym typeface="Rockwell"/>
              </a:defRPr>
            </a:lvl1pPr>
            <a:lvl2pPr marL="914400" marR="0" lvl="1" indent="-228600" algn="l" rtl="0">
              <a:lnSpc>
                <a:spcPct val="90000"/>
              </a:lnSpc>
              <a:spcBef>
                <a:spcPts val="300"/>
              </a:spcBef>
              <a:spcAft>
                <a:spcPts val="0"/>
              </a:spcAft>
              <a:buClr>
                <a:srgbClr val="9E3611"/>
              </a:buClr>
              <a:buSzPts val="1275"/>
              <a:buFont typeface="Noto Sans Symbols"/>
              <a:buNone/>
              <a:defRPr sz="1500" b="1" i="0" u="none" strike="noStrike" cap="none">
                <a:solidFill>
                  <a:schemeClr val="dk1"/>
                </a:solidFill>
                <a:latin typeface="Rockwell"/>
                <a:ea typeface="Rockwell"/>
                <a:cs typeface="Rockwell"/>
                <a:sym typeface="Rockwell"/>
              </a:defRPr>
            </a:lvl2pPr>
            <a:lvl3pPr marL="1371600" marR="0" lvl="2" indent="-228600" algn="l" rtl="0">
              <a:lnSpc>
                <a:spcPct val="90000"/>
              </a:lnSpc>
              <a:spcBef>
                <a:spcPts val="300"/>
              </a:spcBef>
              <a:spcAft>
                <a:spcPts val="0"/>
              </a:spcAft>
              <a:buClr>
                <a:srgbClr val="9E3611"/>
              </a:buClr>
              <a:buSzPts val="1148"/>
              <a:buFont typeface="Noto Sans Symbols"/>
              <a:buNone/>
              <a:defRPr sz="1350" b="1" i="0" u="none" strike="noStrike" cap="none">
                <a:solidFill>
                  <a:schemeClr val="dk1"/>
                </a:solidFill>
                <a:latin typeface="Rockwell"/>
                <a:ea typeface="Rockwell"/>
                <a:cs typeface="Rockwell"/>
                <a:sym typeface="Rockwell"/>
              </a:defRPr>
            </a:lvl3pPr>
            <a:lvl4pPr marL="1828800" marR="0" lvl="3"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4pPr>
            <a:lvl5pPr marL="2286000" marR="0" lvl="4"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5pPr>
            <a:lvl6pPr marL="2743200" marR="0" lvl="5"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6pPr>
            <a:lvl7pPr marL="3200400" marR="0" lvl="6"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7pPr>
            <a:lvl8pPr marL="3657600" marR="0" lvl="7"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8pPr>
            <a:lvl9pPr marL="4114800" marR="0" lvl="8" indent="-228600" algn="l" rtl="0">
              <a:lnSpc>
                <a:spcPct val="90000"/>
              </a:lnSpc>
              <a:spcBef>
                <a:spcPts val="300"/>
              </a:spcBef>
              <a:spcAft>
                <a:spcPts val="15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9pPr>
          </a:lstStyle>
          <a:p>
            <a:endParaRPr/>
          </a:p>
        </p:txBody>
      </p:sp>
      <p:sp>
        <p:nvSpPr>
          <p:cNvPr id="110" name="Shape 110"/>
          <p:cNvSpPr txBox="1">
            <a:spLocks noGrp="1"/>
          </p:cNvSpPr>
          <p:nvPr>
            <p:ph type="body" idx="2"/>
          </p:nvPr>
        </p:nvSpPr>
        <p:spPr>
          <a:xfrm>
            <a:off x="802386" y="2057400"/>
            <a:ext cx="3566160" cy="2468880"/>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90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30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30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111" name="Shape 111"/>
          <p:cNvSpPr txBox="1">
            <a:spLocks noGrp="1"/>
          </p:cNvSpPr>
          <p:nvPr>
            <p:ph type="body" idx="3"/>
          </p:nvPr>
        </p:nvSpPr>
        <p:spPr>
          <a:xfrm>
            <a:off x="4773168" y="1536192"/>
            <a:ext cx="3566160" cy="48006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900"/>
              </a:spcBef>
              <a:spcAft>
                <a:spcPts val="0"/>
              </a:spcAft>
              <a:buClr>
                <a:srgbClr val="9E3611"/>
              </a:buClr>
              <a:buSzPts val="1275"/>
              <a:buFont typeface="Noto Sans Symbols"/>
              <a:buNone/>
              <a:defRPr sz="1500" b="1" i="0" u="none" strike="noStrike" cap="none">
                <a:solidFill>
                  <a:srgbClr val="9E3611"/>
                </a:solidFill>
                <a:latin typeface="Rockwell"/>
                <a:ea typeface="Rockwell"/>
                <a:cs typeface="Rockwell"/>
                <a:sym typeface="Rockwell"/>
              </a:defRPr>
            </a:lvl1pPr>
            <a:lvl2pPr marL="914400" marR="0" lvl="1" indent="-228600" algn="l" rtl="0">
              <a:lnSpc>
                <a:spcPct val="90000"/>
              </a:lnSpc>
              <a:spcBef>
                <a:spcPts val="300"/>
              </a:spcBef>
              <a:spcAft>
                <a:spcPts val="0"/>
              </a:spcAft>
              <a:buClr>
                <a:srgbClr val="9E3611"/>
              </a:buClr>
              <a:buSzPts val="1275"/>
              <a:buFont typeface="Noto Sans Symbols"/>
              <a:buNone/>
              <a:defRPr sz="1500" b="1" i="0" u="none" strike="noStrike" cap="none">
                <a:solidFill>
                  <a:schemeClr val="dk1"/>
                </a:solidFill>
                <a:latin typeface="Rockwell"/>
                <a:ea typeface="Rockwell"/>
                <a:cs typeface="Rockwell"/>
                <a:sym typeface="Rockwell"/>
              </a:defRPr>
            </a:lvl2pPr>
            <a:lvl3pPr marL="1371600" marR="0" lvl="2" indent="-228600" algn="l" rtl="0">
              <a:lnSpc>
                <a:spcPct val="90000"/>
              </a:lnSpc>
              <a:spcBef>
                <a:spcPts val="300"/>
              </a:spcBef>
              <a:spcAft>
                <a:spcPts val="0"/>
              </a:spcAft>
              <a:buClr>
                <a:srgbClr val="9E3611"/>
              </a:buClr>
              <a:buSzPts val="1148"/>
              <a:buFont typeface="Noto Sans Symbols"/>
              <a:buNone/>
              <a:defRPr sz="1350" b="1" i="0" u="none" strike="noStrike" cap="none">
                <a:solidFill>
                  <a:schemeClr val="dk1"/>
                </a:solidFill>
                <a:latin typeface="Rockwell"/>
                <a:ea typeface="Rockwell"/>
                <a:cs typeface="Rockwell"/>
                <a:sym typeface="Rockwell"/>
              </a:defRPr>
            </a:lvl3pPr>
            <a:lvl4pPr marL="1828800" marR="0" lvl="3"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4pPr>
            <a:lvl5pPr marL="2286000" marR="0" lvl="4"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5pPr>
            <a:lvl6pPr marL="2743200" marR="0" lvl="5"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6pPr>
            <a:lvl7pPr marL="3200400" marR="0" lvl="6"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7pPr>
            <a:lvl8pPr marL="3657600" marR="0" lvl="7" indent="-228600" algn="l" rtl="0">
              <a:lnSpc>
                <a:spcPct val="90000"/>
              </a:lnSpc>
              <a:spcBef>
                <a:spcPts val="300"/>
              </a:spcBef>
              <a:spcAft>
                <a:spcPts val="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8pPr>
            <a:lvl9pPr marL="4114800" marR="0" lvl="8" indent="-228600" algn="l" rtl="0">
              <a:lnSpc>
                <a:spcPct val="90000"/>
              </a:lnSpc>
              <a:spcBef>
                <a:spcPts val="300"/>
              </a:spcBef>
              <a:spcAft>
                <a:spcPts val="150"/>
              </a:spcAft>
              <a:buClr>
                <a:srgbClr val="9E3611"/>
              </a:buClr>
              <a:buSzPts val="1020"/>
              <a:buFont typeface="Noto Sans Symbols"/>
              <a:buNone/>
              <a:defRPr sz="1200" b="1" i="0" u="none" strike="noStrike" cap="none">
                <a:solidFill>
                  <a:schemeClr val="dk1"/>
                </a:solidFill>
                <a:latin typeface="Rockwell"/>
                <a:ea typeface="Rockwell"/>
                <a:cs typeface="Rockwell"/>
                <a:sym typeface="Rockwell"/>
              </a:defRPr>
            </a:lvl9pPr>
          </a:lstStyle>
          <a:p>
            <a:endParaRPr/>
          </a:p>
        </p:txBody>
      </p:sp>
      <p:sp>
        <p:nvSpPr>
          <p:cNvPr id="112" name="Shape 112"/>
          <p:cNvSpPr txBox="1">
            <a:spLocks noGrp="1"/>
          </p:cNvSpPr>
          <p:nvPr>
            <p:ph type="body" idx="4"/>
          </p:nvPr>
        </p:nvSpPr>
        <p:spPr>
          <a:xfrm>
            <a:off x="4773168" y="2057400"/>
            <a:ext cx="3566160" cy="2468880"/>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90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30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30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113" name="Shape 113"/>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14" name="Shape 114"/>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15" name="Shape 115"/>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
        <p:nvSpPr>
          <p:cNvPr id="117" name="Shape 117"/>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18" name="Shape 118"/>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19" name="Shape 119"/>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1pPr>
            <a:lvl2pPr marL="0" marR="0" lvl="1"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2pPr>
            <a:lvl3pPr marL="0" marR="0" lvl="2"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3pPr>
            <a:lvl4pPr marL="0" marR="0" lvl="3"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4pPr>
            <a:lvl5pPr marL="0" marR="0" lvl="4"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5pPr>
            <a:lvl6pPr marL="0" marR="0" lvl="5"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6pPr>
            <a:lvl7pPr marL="0" marR="0" lvl="6"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7pPr>
            <a:lvl8pPr marL="0" marR="0" lvl="7"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8pPr>
            <a:lvl9pPr marL="0" marR="0" lvl="8" indent="0" algn="ctr" rtl="0">
              <a:spcBef>
                <a:spcPts val="0"/>
              </a:spcBef>
              <a:buClr>
                <a:srgbClr val="FFFFFF"/>
              </a:buClr>
              <a:buSzPts val="1050"/>
              <a:buFont typeface="Rokkitt"/>
              <a:buNone/>
              <a:defRPr sz="1050" b="1" i="0" u="none" strike="noStrike" cap="none">
                <a:solidFill>
                  <a:srgbClr val="FFFFFF"/>
                </a:solidFill>
                <a:latin typeface="Rokkitt"/>
                <a:ea typeface="Rokkitt"/>
                <a:cs typeface="Rokkitt"/>
                <a:sym typeface="Rokki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20"/>
        <p:cNvGrpSpPr/>
        <p:nvPr/>
      </p:nvGrpSpPr>
      <p:grpSpPr>
        <a:xfrm>
          <a:off x="0" y="0"/>
          <a:ext cx="0" cy="0"/>
          <a:chOff x="0" y="0"/>
          <a:chExt cx="0" cy="0"/>
        </a:xfrm>
      </p:grpSpPr>
      <p:sp>
        <p:nvSpPr>
          <p:cNvPr id="121" name="Shape 121"/>
          <p:cNvSpPr/>
          <p:nvPr/>
        </p:nvSpPr>
        <p:spPr>
          <a:xfrm>
            <a:off x="6227806" y="1"/>
            <a:ext cx="2916194" cy="51434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txBox="1">
            <a:spLocks noGrp="1"/>
          </p:cNvSpPr>
          <p:nvPr>
            <p:ph type="title"/>
          </p:nvPr>
        </p:nvSpPr>
        <p:spPr>
          <a:xfrm>
            <a:off x="6412230" y="514350"/>
            <a:ext cx="2400300" cy="130302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2400"/>
              <a:buFont typeface="Rokkitt"/>
              <a:buNone/>
              <a:defRPr sz="2400" b="1"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3" name="Shape 123"/>
          <p:cNvSpPr txBox="1">
            <a:spLocks noGrp="1"/>
          </p:cNvSpPr>
          <p:nvPr>
            <p:ph type="body" idx="1"/>
          </p:nvPr>
        </p:nvSpPr>
        <p:spPr>
          <a:xfrm>
            <a:off x="628650" y="514350"/>
            <a:ext cx="5033772" cy="3765042"/>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90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30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30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124" name="Shape 124"/>
          <p:cNvSpPr txBox="1">
            <a:spLocks noGrp="1"/>
          </p:cNvSpPr>
          <p:nvPr>
            <p:ph type="body" idx="2"/>
          </p:nvPr>
        </p:nvSpPr>
        <p:spPr>
          <a:xfrm>
            <a:off x="6412230" y="1817370"/>
            <a:ext cx="2400300" cy="246888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750"/>
              </a:spcBef>
              <a:spcAft>
                <a:spcPts val="0"/>
              </a:spcAft>
              <a:buClr>
                <a:srgbClr val="9E3611"/>
              </a:buClr>
              <a:buSzPts val="893"/>
              <a:buFont typeface="Noto Sans Symbols"/>
              <a:buNone/>
              <a:defRPr sz="1050" b="0" i="0" u="none" strike="noStrike" cap="none">
                <a:solidFill>
                  <a:srgbClr val="9E3611"/>
                </a:solidFill>
                <a:latin typeface="Rockwell"/>
                <a:ea typeface="Rockwell"/>
                <a:cs typeface="Rockwell"/>
                <a:sym typeface="Rockwell"/>
              </a:defRPr>
            </a:lvl1pPr>
            <a:lvl2pPr marL="914400" marR="0" lvl="1" indent="-228600" algn="l" rtl="0">
              <a:lnSpc>
                <a:spcPct val="90000"/>
              </a:lnSpc>
              <a:spcBef>
                <a:spcPts val="300"/>
              </a:spcBef>
              <a:spcAft>
                <a:spcPts val="0"/>
              </a:spcAft>
              <a:buClr>
                <a:srgbClr val="9E3611"/>
              </a:buClr>
              <a:buSzPts val="765"/>
              <a:buFont typeface="Noto Sans Symbols"/>
              <a:buNone/>
              <a:defRPr sz="900" b="0" i="0" u="none" strike="noStrike" cap="none">
                <a:solidFill>
                  <a:schemeClr val="dk1"/>
                </a:solidFill>
                <a:latin typeface="Rockwell"/>
                <a:ea typeface="Rockwell"/>
                <a:cs typeface="Rockwell"/>
                <a:sym typeface="Rockwell"/>
              </a:defRPr>
            </a:lvl2pPr>
            <a:lvl3pPr marL="1371600" marR="0" lvl="2" indent="-228600" algn="l" rtl="0">
              <a:lnSpc>
                <a:spcPct val="90000"/>
              </a:lnSpc>
              <a:spcBef>
                <a:spcPts val="300"/>
              </a:spcBef>
              <a:spcAft>
                <a:spcPts val="0"/>
              </a:spcAft>
              <a:buClr>
                <a:srgbClr val="9E3611"/>
              </a:buClr>
              <a:buSzPts val="638"/>
              <a:buFont typeface="Noto Sans Symbols"/>
              <a:buNone/>
              <a:defRPr sz="750" b="0" i="0" u="none" strike="noStrike" cap="none">
                <a:solidFill>
                  <a:schemeClr val="dk1"/>
                </a:solidFill>
                <a:latin typeface="Rockwell"/>
                <a:ea typeface="Rockwell"/>
                <a:cs typeface="Rockwell"/>
                <a:sym typeface="Rockwell"/>
              </a:defRPr>
            </a:lvl3pPr>
            <a:lvl4pPr marL="1828800" marR="0" lvl="3"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4pPr>
            <a:lvl5pPr marL="2286000" marR="0" lvl="4"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5pPr>
            <a:lvl6pPr marL="2743200" marR="0" lvl="5"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6pPr>
            <a:lvl7pPr marL="3200400" marR="0" lvl="6"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7pPr>
            <a:lvl8pPr marL="3657600" marR="0" lvl="7"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8pPr>
            <a:lvl9pPr marL="4114800" marR="0" lvl="8" indent="-228600" algn="l" rtl="0">
              <a:lnSpc>
                <a:spcPct val="90000"/>
              </a:lnSpc>
              <a:spcBef>
                <a:spcPts val="300"/>
              </a:spcBef>
              <a:spcAft>
                <a:spcPts val="15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9pPr>
          </a:lstStyle>
          <a:p>
            <a:endParaRPr/>
          </a:p>
        </p:txBody>
      </p:sp>
      <p:sp>
        <p:nvSpPr>
          <p:cNvPr id="125" name="Shape 125"/>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26" name="Shape 126"/>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27" name="Shape 127"/>
          <p:cNvGrpSpPr/>
          <p:nvPr/>
        </p:nvGrpSpPr>
        <p:grpSpPr>
          <a:xfrm>
            <a:off x="8551294" y="4672261"/>
            <a:ext cx="342900" cy="342900"/>
            <a:chOff x="11361456" y="6195813"/>
            <a:chExt cx="548640" cy="548640"/>
          </a:xfrm>
        </p:grpSpPr>
        <p:sp>
          <p:nvSpPr>
            <p:cNvPr id="128" name="Shape 12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0" name="Shape 130"/>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31"/>
        <p:cNvGrpSpPr/>
        <p:nvPr/>
      </p:nvGrpSpPr>
      <p:grpSpPr>
        <a:xfrm>
          <a:off x="0" y="0"/>
          <a:ext cx="0" cy="0"/>
          <a:chOff x="0" y="0"/>
          <a:chExt cx="0" cy="0"/>
        </a:xfrm>
      </p:grpSpPr>
      <p:sp>
        <p:nvSpPr>
          <p:cNvPr id="132" name="Shape 132"/>
          <p:cNvSpPr/>
          <p:nvPr/>
        </p:nvSpPr>
        <p:spPr>
          <a:xfrm>
            <a:off x="6227806" y="1"/>
            <a:ext cx="2916194" cy="51434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txBox="1">
            <a:spLocks noGrp="1"/>
          </p:cNvSpPr>
          <p:nvPr>
            <p:ph type="title"/>
          </p:nvPr>
        </p:nvSpPr>
        <p:spPr>
          <a:xfrm>
            <a:off x="6412230" y="514350"/>
            <a:ext cx="2400300" cy="130302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2400"/>
              <a:buFont typeface="Rokkitt"/>
              <a:buNone/>
              <a:defRPr sz="2400" b="1"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Shape 134"/>
          <p:cNvSpPr>
            <a:spLocks noGrp="1"/>
          </p:cNvSpPr>
          <p:nvPr>
            <p:ph type="pic" idx="2"/>
          </p:nvPr>
        </p:nvSpPr>
        <p:spPr>
          <a:xfrm>
            <a:off x="0" y="0"/>
            <a:ext cx="6227805" cy="5143500"/>
          </a:xfrm>
          <a:prstGeom prst="rect">
            <a:avLst/>
          </a:prstGeom>
          <a:solidFill>
            <a:srgbClr val="E1DFDF"/>
          </a:solidFill>
          <a:ln>
            <a:noFill/>
          </a:ln>
        </p:spPr>
        <p:txBody>
          <a:bodyPr spcFirstLastPara="1" wrap="square" lIns="91425" tIns="91425" rIns="91425" bIns="91425" anchor="t" anchorCtr="0"/>
          <a:lstStyle>
            <a:lvl1pPr marR="0" lvl="0" algn="l" rtl="0">
              <a:lnSpc>
                <a:spcPct val="90000"/>
              </a:lnSpc>
              <a:spcBef>
                <a:spcPts val="900"/>
              </a:spcBef>
              <a:spcAft>
                <a:spcPts val="0"/>
              </a:spcAft>
              <a:buClr>
                <a:srgbClr val="9E3611"/>
              </a:buClr>
              <a:buSzPts val="2040"/>
              <a:buFont typeface="Noto Sans Symbols"/>
              <a:buNone/>
              <a:defRPr sz="2400" b="0" i="0" u="none" strike="noStrike" cap="none">
                <a:solidFill>
                  <a:schemeClr val="dk1"/>
                </a:solidFill>
                <a:latin typeface="Rockwell"/>
                <a:ea typeface="Rockwell"/>
                <a:cs typeface="Rockwell"/>
                <a:sym typeface="Rockwell"/>
              </a:defRPr>
            </a:lvl1pPr>
            <a:lvl2pPr marR="0" lvl="1" algn="l" rtl="0">
              <a:lnSpc>
                <a:spcPct val="90000"/>
              </a:lnSpc>
              <a:spcBef>
                <a:spcPts val="300"/>
              </a:spcBef>
              <a:spcAft>
                <a:spcPts val="0"/>
              </a:spcAft>
              <a:buClr>
                <a:srgbClr val="9E3611"/>
              </a:buClr>
              <a:buSzPts val="1785"/>
              <a:buFont typeface="Noto Sans Symbols"/>
              <a:buNone/>
              <a:defRPr sz="2100" b="0" i="0" u="none" strike="noStrike" cap="none">
                <a:solidFill>
                  <a:schemeClr val="dk1"/>
                </a:solidFill>
                <a:latin typeface="Rockwell"/>
                <a:ea typeface="Rockwell"/>
                <a:cs typeface="Rockwell"/>
                <a:sym typeface="Rockwell"/>
              </a:defRPr>
            </a:lvl2pPr>
            <a:lvl3pPr marR="0" lvl="2" algn="l" rtl="0">
              <a:lnSpc>
                <a:spcPct val="90000"/>
              </a:lnSpc>
              <a:spcBef>
                <a:spcPts val="300"/>
              </a:spcBef>
              <a:spcAft>
                <a:spcPts val="0"/>
              </a:spcAft>
              <a:buClr>
                <a:srgbClr val="9E3611"/>
              </a:buClr>
              <a:buSzPts val="1530"/>
              <a:buFont typeface="Noto Sans Symbols"/>
              <a:buNone/>
              <a:defRPr sz="1800" b="0" i="0" u="none" strike="noStrike" cap="none">
                <a:solidFill>
                  <a:schemeClr val="dk1"/>
                </a:solidFill>
                <a:latin typeface="Rockwell"/>
                <a:ea typeface="Rockwell"/>
                <a:cs typeface="Rockwell"/>
                <a:sym typeface="Rockwell"/>
              </a:defRPr>
            </a:lvl3pPr>
            <a:lvl4pPr marR="0" lvl="3" algn="l"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4pPr>
            <a:lvl5pPr marR="0" lvl="4" algn="l"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5pPr>
            <a:lvl6pPr marR="0" lvl="5" algn="l"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6pPr>
            <a:lvl7pPr marR="0" lvl="6" algn="l"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7pPr>
            <a:lvl8pPr marR="0" lvl="7" algn="l" rtl="0">
              <a:lnSpc>
                <a:spcPct val="90000"/>
              </a:lnSpc>
              <a:spcBef>
                <a:spcPts val="300"/>
              </a:spcBef>
              <a:spcAft>
                <a:spcPts val="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8pPr>
            <a:lvl9pPr marR="0" lvl="8" algn="l" rtl="0">
              <a:lnSpc>
                <a:spcPct val="90000"/>
              </a:lnSpc>
              <a:spcBef>
                <a:spcPts val="300"/>
              </a:spcBef>
              <a:spcAft>
                <a:spcPts val="150"/>
              </a:spcAft>
              <a:buClr>
                <a:srgbClr val="9E3611"/>
              </a:buClr>
              <a:buSzPts val="1275"/>
              <a:buFont typeface="Noto Sans Symbols"/>
              <a:buNone/>
              <a:defRPr sz="1500" b="0" i="0" u="none" strike="noStrike" cap="none">
                <a:solidFill>
                  <a:schemeClr val="dk1"/>
                </a:solidFill>
                <a:latin typeface="Rockwell"/>
                <a:ea typeface="Rockwell"/>
                <a:cs typeface="Rockwell"/>
                <a:sym typeface="Rockwell"/>
              </a:defRPr>
            </a:lvl9pPr>
          </a:lstStyle>
          <a:p>
            <a:endParaRPr/>
          </a:p>
        </p:txBody>
      </p:sp>
      <p:sp>
        <p:nvSpPr>
          <p:cNvPr id="135" name="Shape 135"/>
          <p:cNvSpPr txBox="1">
            <a:spLocks noGrp="1"/>
          </p:cNvSpPr>
          <p:nvPr>
            <p:ph type="body" idx="1"/>
          </p:nvPr>
        </p:nvSpPr>
        <p:spPr>
          <a:xfrm>
            <a:off x="6412230" y="1817370"/>
            <a:ext cx="2400300" cy="246888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750"/>
              </a:spcBef>
              <a:spcAft>
                <a:spcPts val="0"/>
              </a:spcAft>
              <a:buClr>
                <a:srgbClr val="9E3611"/>
              </a:buClr>
              <a:buSzPts val="893"/>
              <a:buFont typeface="Noto Sans Symbols"/>
              <a:buNone/>
              <a:defRPr sz="1050" b="0" i="0" u="none" strike="noStrike" cap="none">
                <a:solidFill>
                  <a:srgbClr val="9E3611"/>
                </a:solidFill>
                <a:latin typeface="Rockwell"/>
                <a:ea typeface="Rockwell"/>
                <a:cs typeface="Rockwell"/>
                <a:sym typeface="Rockwell"/>
              </a:defRPr>
            </a:lvl1pPr>
            <a:lvl2pPr marL="914400" marR="0" lvl="1" indent="-228600" algn="l" rtl="0">
              <a:lnSpc>
                <a:spcPct val="90000"/>
              </a:lnSpc>
              <a:spcBef>
                <a:spcPts val="300"/>
              </a:spcBef>
              <a:spcAft>
                <a:spcPts val="0"/>
              </a:spcAft>
              <a:buClr>
                <a:srgbClr val="9E3611"/>
              </a:buClr>
              <a:buSzPts val="765"/>
              <a:buFont typeface="Noto Sans Symbols"/>
              <a:buNone/>
              <a:defRPr sz="900" b="0" i="0" u="none" strike="noStrike" cap="none">
                <a:solidFill>
                  <a:schemeClr val="dk1"/>
                </a:solidFill>
                <a:latin typeface="Rockwell"/>
                <a:ea typeface="Rockwell"/>
                <a:cs typeface="Rockwell"/>
                <a:sym typeface="Rockwell"/>
              </a:defRPr>
            </a:lvl2pPr>
            <a:lvl3pPr marL="1371600" marR="0" lvl="2" indent="-228600" algn="l" rtl="0">
              <a:lnSpc>
                <a:spcPct val="90000"/>
              </a:lnSpc>
              <a:spcBef>
                <a:spcPts val="300"/>
              </a:spcBef>
              <a:spcAft>
                <a:spcPts val="0"/>
              </a:spcAft>
              <a:buClr>
                <a:srgbClr val="9E3611"/>
              </a:buClr>
              <a:buSzPts val="638"/>
              <a:buFont typeface="Noto Sans Symbols"/>
              <a:buNone/>
              <a:defRPr sz="750" b="0" i="0" u="none" strike="noStrike" cap="none">
                <a:solidFill>
                  <a:schemeClr val="dk1"/>
                </a:solidFill>
                <a:latin typeface="Rockwell"/>
                <a:ea typeface="Rockwell"/>
                <a:cs typeface="Rockwell"/>
                <a:sym typeface="Rockwell"/>
              </a:defRPr>
            </a:lvl3pPr>
            <a:lvl4pPr marL="1828800" marR="0" lvl="3"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4pPr>
            <a:lvl5pPr marL="2286000" marR="0" lvl="4"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5pPr>
            <a:lvl6pPr marL="2743200" marR="0" lvl="5"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6pPr>
            <a:lvl7pPr marL="3200400" marR="0" lvl="6"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7pPr>
            <a:lvl8pPr marL="3657600" marR="0" lvl="7" indent="-228600" algn="l" rtl="0">
              <a:lnSpc>
                <a:spcPct val="90000"/>
              </a:lnSpc>
              <a:spcBef>
                <a:spcPts val="300"/>
              </a:spcBef>
              <a:spcAft>
                <a:spcPts val="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8pPr>
            <a:lvl9pPr marL="4114800" marR="0" lvl="8" indent="-228600" algn="l" rtl="0">
              <a:lnSpc>
                <a:spcPct val="90000"/>
              </a:lnSpc>
              <a:spcBef>
                <a:spcPts val="300"/>
              </a:spcBef>
              <a:spcAft>
                <a:spcPts val="150"/>
              </a:spcAft>
              <a:buClr>
                <a:srgbClr val="9E3611"/>
              </a:buClr>
              <a:buSzPts val="574"/>
              <a:buFont typeface="Noto Sans Symbols"/>
              <a:buNone/>
              <a:defRPr sz="675" b="0" i="0" u="none" strike="noStrike" cap="none">
                <a:solidFill>
                  <a:schemeClr val="dk1"/>
                </a:solidFill>
                <a:latin typeface="Rockwell"/>
                <a:ea typeface="Rockwell"/>
                <a:cs typeface="Rockwell"/>
                <a:sym typeface="Rockwell"/>
              </a:defRPr>
            </a:lvl9pPr>
          </a:lstStyle>
          <a:p>
            <a:endParaRPr/>
          </a:p>
        </p:txBody>
      </p:sp>
      <p:sp>
        <p:nvSpPr>
          <p:cNvPr id="136" name="Shape 136"/>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37" name="Shape 137"/>
          <p:cNvGrpSpPr/>
          <p:nvPr/>
        </p:nvGrpSpPr>
        <p:grpSpPr>
          <a:xfrm>
            <a:off x="8551294" y="4672261"/>
            <a:ext cx="342900" cy="342900"/>
            <a:chOff x="11361456" y="6195813"/>
            <a:chExt cx="548640" cy="548640"/>
          </a:xfrm>
        </p:grpSpPr>
        <p:sp>
          <p:nvSpPr>
            <p:cNvPr id="138" name="Shape 13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0" name="Shape 140"/>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02386" y="363474"/>
            <a:ext cx="7543800" cy="1207008"/>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4050"/>
              <a:buFont typeface="Rokkitt"/>
              <a:buNone/>
              <a:defRPr sz="405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3" name="Shape 143"/>
          <p:cNvSpPr txBox="1">
            <a:spLocks noGrp="1"/>
          </p:cNvSpPr>
          <p:nvPr>
            <p:ph type="body" idx="1"/>
          </p:nvPr>
        </p:nvSpPr>
        <p:spPr>
          <a:xfrm rot="5400000">
            <a:off x="3055239" y="-661797"/>
            <a:ext cx="3038094" cy="7543800"/>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90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30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30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144" name="Shape 144"/>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45" name="Shape 145"/>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46" name="Shape 146"/>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rot="5400000">
            <a:off x="5386387" y="1557338"/>
            <a:ext cx="4229100" cy="191452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4050"/>
              <a:buFont typeface="Rokkitt"/>
              <a:buNone/>
              <a:defRPr sz="405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9" name="Shape 149"/>
          <p:cNvSpPr txBox="1">
            <a:spLocks noGrp="1"/>
          </p:cNvSpPr>
          <p:nvPr>
            <p:ph type="body" idx="1"/>
          </p:nvPr>
        </p:nvSpPr>
        <p:spPr>
          <a:xfrm rot="5400000">
            <a:off x="1500187" y="-300037"/>
            <a:ext cx="4229100" cy="5629275"/>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90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30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30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150" name="Shape 150"/>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51" name="Shape 151"/>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52" name="Shape 152"/>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4">
  <p:cSld name="Custom layout 4">
    <p:bg>
      <p:bgPr>
        <a:solidFill>
          <a:srgbClr val="FFFFFF"/>
        </a:solidFill>
        <a:effectLst/>
      </p:bgPr>
    </p:bg>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84100" y="307975"/>
            <a:ext cx="2479800" cy="4268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Rokkitt"/>
              <a:buNone/>
              <a:defRPr sz="3000" b="1" i="0" u="none" strike="noStrike" cap="none">
                <a:solidFill>
                  <a:schemeClr val="lt1"/>
                </a:solidFill>
                <a:latin typeface="Rokkitt"/>
                <a:ea typeface="Rokkitt"/>
                <a:cs typeface="Rokkitt"/>
                <a:sym typeface="Rokkitt"/>
              </a:defRPr>
            </a:lvl1pPr>
            <a:lvl2pPr lvl="1" algn="l">
              <a:lnSpc>
                <a:spcPct val="100000"/>
              </a:lnSpc>
              <a:spcBef>
                <a:spcPts val="0"/>
              </a:spcBef>
              <a:spcAft>
                <a:spcPts val="0"/>
              </a:spcAft>
              <a:buClr>
                <a:schemeClr val="lt1"/>
              </a:buClr>
              <a:buSzPts val="3000"/>
              <a:buFont typeface="Arial"/>
              <a:buNone/>
              <a:defRPr sz="3000" b="1">
                <a:solidFill>
                  <a:schemeClr val="lt1"/>
                </a:solidFill>
              </a:defRPr>
            </a:lvl2pPr>
            <a:lvl3pPr lvl="2" algn="l">
              <a:lnSpc>
                <a:spcPct val="100000"/>
              </a:lnSpc>
              <a:spcBef>
                <a:spcPts val="0"/>
              </a:spcBef>
              <a:spcAft>
                <a:spcPts val="0"/>
              </a:spcAft>
              <a:buClr>
                <a:schemeClr val="lt1"/>
              </a:buClr>
              <a:buSzPts val="3000"/>
              <a:buFont typeface="Arial"/>
              <a:buNone/>
              <a:defRPr sz="3000" b="1">
                <a:solidFill>
                  <a:schemeClr val="lt1"/>
                </a:solidFill>
              </a:defRPr>
            </a:lvl3pPr>
            <a:lvl4pPr lvl="3" algn="l">
              <a:lnSpc>
                <a:spcPct val="100000"/>
              </a:lnSpc>
              <a:spcBef>
                <a:spcPts val="0"/>
              </a:spcBef>
              <a:spcAft>
                <a:spcPts val="0"/>
              </a:spcAft>
              <a:buClr>
                <a:schemeClr val="lt1"/>
              </a:buClr>
              <a:buSzPts val="3000"/>
              <a:buFont typeface="Arial"/>
              <a:buNone/>
              <a:defRPr sz="3000" b="1">
                <a:solidFill>
                  <a:schemeClr val="lt1"/>
                </a:solidFill>
              </a:defRPr>
            </a:lvl4pPr>
            <a:lvl5pPr lvl="4" algn="l">
              <a:lnSpc>
                <a:spcPct val="100000"/>
              </a:lnSpc>
              <a:spcBef>
                <a:spcPts val="0"/>
              </a:spcBef>
              <a:spcAft>
                <a:spcPts val="0"/>
              </a:spcAft>
              <a:buClr>
                <a:schemeClr val="lt1"/>
              </a:buClr>
              <a:buSzPts val="3000"/>
              <a:buFont typeface="Arial"/>
              <a:buNone/>
              <a:defRPr sz="3000" b="1">
                <a:solidFill>
                  <a:schemeClr val="lt1"/>
                </a:solidFill>
              </a:defRPr>
            </a:lvl5pPr>
            <a:lvl6pPr lvl="5" algn="l">
              <a:lnSpc>
                <a:spcPct val="100000"/>
              </a:lnSpc>
              <a:spcBef>
                <a:spcPts val="0"/>
              </a:spcBef>
              <a:spcAft>
                <a:spcPts val="0"/>
              </a:spcAft>
              <a:buClr>
                <a:schemeClr val="lt1"/>
              </a:buClr>
              <a:buSzPts val="3000"/>
              <a:buFont typeface="Arial"/>
              <a:buNone/>
              <a:defRPr sz="3000" b="1">
                <a:solidFill>
                  <a:schemeClr val="lt1"/>
                </a:solidFill>
              </a:defRPr>
            </a:lvl6pPr>
            <a:lvl7pPr lvl="6" algn="l">
              <a:lnSpc>
                <a:spcPct val="100000"/>
              </a:lnSpc>
              <a:spcBef>
                <a:spcPts val="0"/>
              </a:spcBef>
              <a:spcAft>
                <a:spcPts val="0"/>
              </a:spcAft>
              <a:buClr>
                <a:schemeClr val="lt1"/>
              </a:buClr>
              <a:buSzPts val="3000"/>
              <a:buFont typeface="Arial"/>
              <a:buNone/>
              <a:defRPr sz="3000" b="1">
                <a:solidFill>
                  <a:schemeClr val="lt1"/>
                </a:solidFill>
              </a:defRPr>
            </a:lvl7pPr>
            <a:lvl8pPr lvl="7" algn="l">
              <a:lnSpc>
                <a:spcPct val="100000"/>
              </a:lnSpc>
              <a:spcBef>
                <a:spcPts val="0"/>
              </a:spcBef>
              <a:spcAft>
                <a:spcPts val="0"/>
              </a:spcAft>
              <a:buClr>
                <a:schemeClr val="lt1"/>
              </a:buClr>
              <a:buSzPts val="3000"/>
              <a:buFont typeface="Arial"/>
              <a:buNone/>
              <a:defRPr sz="3000" b="1">
                <a:solidFill>
                  <a:schemeClr val="lt1"/>
                </a:solidFill>
              </a:defRPr>
            </a:lvl8pPr>
            <a:lvl9pPr lvl="8" algn="l">
              <a:lnSpc>
                <a:spcPct val="100000"/>
              </a:lnSpc>
              <a:spcBef>
                <a:spcPts val="0"/>
              </a:spcBef>
              <a:spcAft>
                <a:spcPts val="0"/>
              </a:spcAft>
              <a:buClr>
                <a:schemeClr val="lt1"/>
              </a:buClr>
              <a:buSzPts val="3000"/>
              <a:buFont typeface="Arial"/>
              <a:buNone/>
              <a:defRPr sz="3000" b="1">
                <a:solidFill>
                  <a:schemeClr val="lt1"/>
                </a:solidFill>
              </a:defRPr>
            </a:lvl9pPr>
          </a:lstStyle>
          <a:p>
            <a:endParaRPr/>
          </a:p>
        </p:txBody>
      </p:sp>
      <p:sp>
        <p:nvSpPr>
          <p:cNvPr id="155" name="Shape 155"/>
          <p:cNvSpPr txBox="1">
            <a:spLocks noGrp="1"/>
          </p:cNvSpPr>
          <p:nvPr>
            <p:ph type="body" idx="1"/>
          </p:nvPr>
        </p:nvSpPr>
        <p:spPr>
          <a:xfrm>
            <a:off x="3381100" y="307975"/>
            <a:ext cx="5451300" cy="42687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Noto Sans Symbols"/>
              <a:buChar char="▪"/>
              <a:defRPr sz="1800" b="0" i="0" u="none" strike="noStrike" cap="none">
                <a:solidFill>
                  <a:schemeClr val="dk2"/>
                </a:solidFill>
                <a:latin typeface="Rockwell"/>
                <a:ea typeface="Rockwell"/>
                <a:cs typeface="Rockwell"/>
                <a:sym typeface="Rockwell"/>
              </a:defRPr>
            </a:lvl1pPr>
            <a:lvl2pPr marL="914400" marR="0" lvl="1" indent="-304165"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2pPr>
            <a:lvl3pPr marL="1371600" marR="0" lvl="2"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3pPr>
            <a:lvl4pPr marL="1828800" marR="0" lvl="3"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4pPr>
            <a:lvl5pPr marL="2286000" marR="0" lvl="4"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5pPr>
            <a:lvl6pPr marL="2743200" marR="0" lvl="5"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6pPr>
            <a:lvl7pPr marL="3200400" marR="0" lvl="6"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7pPr>
            <a:lvl8pPr marL="3657600" marR="0" lvl="7" indent="-304165"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8pPr>
            <a:lvl9pPr marL="4114800" marR="0" lvl="8" indent="-304165" algn="l" rtl="0">
              <a:lnSpc>
                <a:spcPct val="115000"/>
              </a:lnSpc>
              <a:spcBef>
                <a:spcPts val="1600"/>
              </a:spcBef>
              <a:spcAft>
                <a:spcPts val="160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9pPr>
          </a:lstStyle>
          <a:p>
            <a:endParaRPr/>
          </a:p>
        </p:txBody>
      </p:sp>
      <p:sp>
        <p:nvSpPr>
          <p:cNvPr id="156" name="Shape 156"/>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1pPr>
            <a:lvl2pPr marL="0" marR="0" lvl="1"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2pPr>
            <a:lvl3pPr marL="0" marR="0" lvl="2"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3pPr>
            <a:lvl4pPr marL="0" marR="0" lvl="3"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4pPr>
            <a:lvl5pPr marL="0" marR="0" lvl="4"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5pPr>
            <a:lvl6pPr marL="0" marR="0" lvl="5"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6pPr>
            <a:lvl7pPr marL="0" marR="0" lvl="6"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7pPr>
            <a:lvl8pPr marL="0" marR="0" lvl="7"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8pPr>
            <a:lvl9pPr marL="0" marR="0" lvl="8"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5">
  <p:cSld name="Custom layout 5">
    <p:bg>
      <p:bgPr>
        <a:solidFill>
          <a:srgbClr val="FFFFFF"/>
        </a:solidFill>
        <a:effectLst/>
      </p:bgPr>
    </p:bg>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84100" y="307975"/>
            <a:ext cx="2479800" cy="4268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Rokkitt"/>
              <a:buNone/>
              <a:defRPr sz="3000" b="1" i="0" u="none" strike="noStrike" cap="none">
                <a:solidFill>
                  <a:schemeClr val="lt1"/>
                </a:solidFill>
                <a:latin typeface="Rokkitt"/>
                <a:ea typeface="Rokkitt"/>
                <a:cs typeface="Rokkitt"/>
                <a:sym typeface="Rokkitt"/>
              </a:defRPr>
            </a:lvl1pPr>
            <a:lvl2pPr lvl="1" algn="l">
              <a:lnSpc>
                <a:spcPct val="100000"/>
              </a:lnSpc>
              <a:spcBef>
                <a:spcPts val="0"/>
              </a:spcBef>
              <a:spcAft>
                <a:spcPts val="0"/>
              </a:spcAft>
              <a:buClr>
                <a:schemeClr val="lt1"/>
              </a:buClr>
              <a:buSzPts val="3000"/>
              <a:buFont typeface="Arial"/>
              <a:buNone/>
              <a:defRPr sz="3000" b="1">
                <a:solidFill>
                  <a:schemeClr val="lt1"/>
                </a:solidFill>
              </a:defRPr>
            </a:lvl2pPr>
            <a:lvl3pPr lvl="2" algn="l">
              <a:lnSpc>
                <a:spcPct val="100000"/>
              </a:lnSpc>
              <a:spcBef>
                <a:spcPts val="0"/>
              </a:spcBef>
              <a:spcAft>
                <a:spcPts val="0"/>
              </a:spcAft>
              <a:buClr>
                <a:schemeClr val="lt1"/>
              </a:buClr>
              <a:buSzPts val="3000"/>
              <a:buFont typeface="Arial"/>
              <a:buNone/>
              <a:defRPr sz="3000" b="1">
                <a:solidFill>
                  <a:schemeClr val="lt1"/>
                </a:solidFill>
              </a:defRPr>
            </a:lvl3pPr>
            <a:lvl4pPr lvl="3" algn="l">
              <a:lnSpc>
                <a:spcPct val="100000"/>
              </a:lnSpc>
              <a:spcBef>
                <a:spcPts val="0"/>
              </a:spcBef>
              <a:spcAft>
                <a:spcPts val="0"/>
              </a:spcAft>
              <a:buClr>
                <a:schemeClr val="lt1"/>
              </a:buClr>
              <a:buSzPts val="3000"/>
              <a:buFont typeface="Arial"/>
              <a:buNone/>
              <a:defRPr sz="3000" b="1">
                <a:solidFill>
                  <a:schemeClr val="lt1"/>
                </a:solidFill>
              </a:defRPr>
            </a:lvl4pPr>
            <a:lvl5pPr lvl="4" algn="l">
              <a:lnSpc>
                <a:spcPct val="100000"/>
              </a:lnSpc>
              <a:spcBef>
                <a:spcPts val="0"/>
              </a:spcBef>
              <a:spcAft>
                <a:spcPts val="0"/>
              </a:spcAft>
              <a:buClr>
                <a:schemeClr val="lt1"/>
              </a:buClr>
              <a:buSzPts val="3000"/>
              <a:buFont typeface="Arial"/>
              <a:buNone/>
              <a:defRPr sz="3000" b="1">
                <a:solidFill>
                  <a:schemeClr val="lt1"/>
                </a:solidFill>
              </a:defRPr>
            </a:lvl5pPr>
            <a:lvl6pPr lvl="5" algn="l">
              <a:lnSpc>
                <a:spcPct val="100000"/>
              </a:lnSpc>
              <a:spcBef>
                <a:spcPts val="0"/>
              </a:spcBef>
              <a:spcAft>
                <a:spcPts val="0"/>
              </a:spcAft>
              <a:buClr>
                <a:schemeClr val="lt1"/>
              </a:buClr>
              <a:buSzPts val="3000"/>
              <a:buFont typeface="Arial"/>
              <a:buNone/>
              <a:defRPr sz="3000" b="1">
                <a:solidFill>
                  <a:schemeClr val="lt1"/>
                </a:solidFill>
              </a:defRPr>
            </a:lvl6pPr>
            <a:lvl7pPr lvl="6" algn="l">
              <a:lnSpc>
                <a:spcPct val="100000"/>
              </a:lnSpc>
              <a:spcBef>
                <a:spcPts val="0"/>
              </a:spcBef>
              <a:spcAft>
                <a:spcPts val="0"/>
              </a:spcAft>
              <a:buClr>
                <a:schemeClr val="lt1"/>
              </a:buClr>
              <a:buSzPts val="3000"/>
              <a:buFont typeface="Arial"/>
              <a:buNone/>
              <a:defRPr sz="3000" b="1">
                <a:solidFill>
                  <a:schemeClr val="lt1"/>
                </a:solidFill>
              </a:defRPr>
            </a:lvl7pPr>
            <a:lvl8pPr lvl="7" algn="l">
              <a:lnSpc>
                <a:spcPct val="100000"/>
              </a:lnSpc>
              <a:spcBef>
                <a:spcPts val="0"/>
              </a:spcBef>
              <a:spcAft>
                <a:spcPts val="0"/>
              </a:spcAft>
              <a:buClr>
                <a:schemeClr val="lt1"/>
              </a:buClr>
              <a:buSzPts val="3000"/>
              <a:buFont typeface="Arial"/>
              <a:buNone/>
              <a:defRPr sz="3000" b="1">
                <a:solidFill>
                  <a:schemeClr val="lt1"/>
                </a:solidFill>
              </a:defRPr>
            </a:lvl8pPr>
            <a:lvl9pPr lvl="8" algn="l">
              <a:lnSpc>
                <a:spcPct val="100000"/>
              </a:lnSpc>
              <a:spcBef>
                <a:spcPts val="0"/>
              </a:spcBef>
              <a:spcAft>
                <a:spcPts val="0"/>
              </a:spcAft>
              <a:buClr>
                <a:schemeClr val="lt1"/>
              </a:buClr>
              <a:buSzPts val="3000"/>
              <a:buFont typeface="Arial"/>
              <a:buNone/>
              <a:defRPr sz="3000" b="1">
                <a:solidFill>
                  <a:schemeClr val="lt1"/>
                </a:solidFill>
              </a:defRPr>
            </a:lvl9pPr>
          </a:lstStyle>
          <a:p>
            <a:endParaRPr/>
          </a:p>
        </p:txBody>
      </p:sp>
      <p:sp>
        <p:nvSpPr>
          <p:cNvPr id="159" name="Shape 159"/>
          <p:cNvSpPr txBox="1">
            <a:spLocks noGrp="1"/>
          </p:cNvSpPr>
          <p:nvPr>
            <p:ph type="body" idx="1"/>
          </p:nvPr>
        </p:nvSpPr>
        <p:spPr>
          <a:xfrm>
            <a:off x="3381100" y="307975"/>
            <a:ext cx="5451300" cy="42687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Noto Sans Symbols"/>
              <a:buChar char="▪"/>
              <a:defRPr sz="1800" b="0" i="0" u="none" strike="noStrike" cap="none">
                <a:solidFill>
                  <a:schemeClr val="dk2"/>
                </a:solidFill>
                <a:latin typeface="Rockwell"/>
                <a:ea typeface="Rockwell"/>
                <a:cs typeface="Rockwell"/>
                <a:sym typeface="Rockwell"/>
              </a:defRPr>
            </a:lvl1pPr>
            <a:lvl2pPr marL="914400" marR="0" lvl="1" indent="-304165"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2pPr>
            <a:lvl3pPr marL="1371600" marR="0" lvl="2"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3pPr>
            <a:lvl4pPr marL="1828800" marR="0" lvl="3"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4pPr>
            <a:lvl5pPr marL="2286000" marR="0" lvl="4"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5pPr>
            <a:lvl6pPr marL="2743200" marR="0" lvl="5"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6pPr>
            <a:lvl7pPr marL="3200400" marR="0" lvl="6"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7pPr>
            <a:lvl8pPr marL="3657600" marR="0" lvl="7" indent="-304165"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8pPr>
            <a:lvl9pPr marL="4114800" marR="0" lvl="8" indent="-304165" algn="l" rtl="0">
              <a:lnSpc>
                <a:spcPct val="115000"/>
              </a:lnSpc>
              <a:spcBef>
                <a:spcPts val="1600"/>
              </a:spcBef>
              <a:spcAft>
                <a:spcPts val="160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9pPr>
          </a:lstStyle>
          <a:p>
            <a:endParaRPr/>
          </a:p>
        </p:txBody>
      </p:sp>
      <p:sp>
        <p:nvSpPr>
          <p:cNvPr id="160" name="Shape 160"/>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1pPr>
            <a:lvl2pPr marL="0" marR="0" lvl="1"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2pPr>
            <a:lvl3pPr marL="0" marR="0" lvl="2"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3pPr>
            <a:lvl4pPr marL="0" marR="0" lvl="3"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4pPr>
            <a:lvl5pPr marL="0" marR="0" lvl="4"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5pPr>
            <a:lvl6pPr marL="0" marR="0" lvl="5"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6pPr>
            <a:lvl7pPr marL="0" marR="0" lvl="6"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7pPr>
            <a:lvl8pPr marL="0" marR="0" lvl="7"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8pPr>
            <a:lvl9pPr marL="0" marR="0" lvl="8"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FFFFFF"/>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84100" y="307975"/>
            <a:ext cx="2479800" cy="4268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Rokkitt"/>
              <a:buNone/>
              <a:defRPr sz="3000" b="1" i="0" u="none" strike="noStrike" cap="none">
                <a:solidFill>
                  <a:schemeClr val="lt1"/>
                </a:solidFill>
                <a:latin typeface="Rokkitt"/>
                <a:ea typeface="Rokkitt"/>
                <a:cs typeface="Rokkitt"/>
                <a:sym typeface="Rokkitt"/>
              </a:defRPr>
            </a:lvl1pPr>
            <a:lvl2pPr lvl="1" algn="l">
              <a:lnSpc>
                <a:spcPct val="100000"/>
              </a:lnSpc>
              <a:spcBef>
                <a:spcPts val="0"/>
              </a:spcBef>
              <a:spcAft>
                <a:spcPts val="0"/>
              </a:spcAft>
              <a:buClr>
                <a:schemeClr val="lt1"/>
              </a:buClr>
              <a:buSzPts val="3000"/>
              <a:buFont typeface="Arial"/>
              <a:buNone/>
              <a:defRPr sz="3000" b="1">
                <a:solidFill>
                  <a:schemeClr val="lt1"/>
                </a:solidFill>
              </a:defRPr>
            </a:lvl2pPr>
            <a:lvl3pPr lvl="2" algn="l">
              <a:lnSpc>
                <a:spcPct val="100000"/>
              </a:lnSpc>
              <a:spcBef>
                <a:spcPts val="0"/>
              </a:spcBef>
              <a:spcAft>
                <a:spcPts val="0"/>
              </a:spcAft>
              <a:buClr>
                <a:schemeClr val="lt1"/>
              </a:buClr>
              <a:buSzPts val="3000"/>
              <a:buFont typeface="Arial"/>
              <a:buNone/>
              <a:defRPr sz="3000" b="1">
                <a:solidFill>
                  <a:schemeClr val="lt1"/>
                </a:solidFill>
              </a:defRPr>
            </a:lvl3pPr>
            <a:lvl4pPr lvl="3" algn="l">
              <a:lnSpc>
                <a:spcPct val="100000"/>
              </a:lnSpc>
              <a:spcBef>
                <a:spcPts val="0"/>
              </a:spcBef>
              <a:spcAft>
                <a:spcPts val="0"/>
              </a:spcAft>
              <a:buClr>
                <a:schemeClr val="lt1"/>
              </a:buClr>
              <a:buSzPts val="3000"/>
              <a:buFont typeface="Arial"/>
              <a:buNone/>
              <a:defRPr sz="3000" b="1">
                <a:solidFill>
                  <a:schemeClr val="lt1"/>
                </a:solidFill>
              </a:defRPr>
            </a:lvl4pPr>
            <a:lvl5pPr lvl="4" algn="l">
              <a:lnSpc>
                <a:spcPct val="100000"/>
              </a:lnSpc>
              <a:spcBef>
                <a:spcPts val="0"/>
              </a:spcBef>
              <a:spcAft>
                <a:spcPts val="0"/>
              </a:spcAft>
              <a:buClr>
                <a:schemeClr val="lt1"/>
              </a:buClr>
              <a:buSzPts val="3000"/>
              <a:buFont typeface="Arial"/>
              <a:buNone/>
              <a:defRPr sz="3000" b="1">
                <a:solidFill>
                  <a:schemeClr val="lt1"/>
                </a:solidFill>
              </a:defRPr>
            </a:lvl5pPr>
            <a:lvl6pPr lvl="5" algn="l">
              <a:lnSpc>
                <a:spcPct val="100000"/>
              </a:lnSpc>
              <a:spcBef>
                <a:spcPts val="0"/>
              </a:spcBef>
              <a:spcAft>
                <a:spcPts val="0"/>
              </a:spcAft>
              <a:buClr>
                <a:schemeClr val="lt1"/>
              </a:buClr>
              <a:buSzPts val="3000"/>
              <a:buFont typeface="Arial"/>
              <a:buNone/>
              <a:defRPr sz="3000" b="1">
                <a:solidFill>
                  <a:schemeClr val="lt1"/>
                </a:solidFill>
              </a:defRPr>
            </a:lvl6pPr>
            <a:lvl7pPr lvl="6" algn="l">
              <a:lnSpc>
                <a:spcPct val="100000"/>
              </a:lnSpc>
              <a:spcBef>
                <a:spcPts val="0"/>
              </a:spcBef>
              <a:spcAft>
                <a:spcPts val="0"/>
              </a:spcAft>
              <a:buClr>
                <a:schemeClr val="lt1"/>
              </a:buClr>
              <a:buSzPts val="3000"/>
              <a:buFont typeface="Arial"/>
              <a:buNone/>
              <a:defRPr sz="3000" b="1">
                <a:solidFill>
                  <a:schemeClr val="lt1"/>
                </a:solidFill>
              </a:defRPr>
            </a:lvl7pPr>
            <a:lvl8pPr lvl="7" algn="l">
              <a:lnSpc>
                <a:spcPct val="100000"/>
              </a:lnSpc>
              <a:spcBef>
                <a:spcPts val="0"/>
              </a:spcBef>
              <a:spcAft>
                <a:spcPts val="0"/>
              </a:spcAft>
              <a:buClr>
                <a:schemeClr val="lt1"/>
              </a:buClr>
              <a:buSzPts val="3000"/>
              <a:buFont typeface="Arial"/>
              <a:buNone/>
              <a:defRPr sz="3000" b="1">
                <a:solidFill>
                  <a:schemeClr val="lt1"/>
                </a:solidFill>
              </a:defRPr>
            </a:lvl8pPr>
            <a:lvl9pPr lvl="8" algn="l">
              <a:lnSpc>
                <a:spcPct val="100000"/>
              </a:lnSpc>
              <a:spcBef>
                <a:spcPts val="0"/>
              </a:spcBef>
              <a:spcAft>
                <a:spcPts val="0"/>
              </a:spcAft>
              <a:buClr>
                <a:schemeClr val="lt1"/>
              </a:buClr>
              <a:buSzPts val="3000"/>
              <a:buFont typeface="Arial"/>
              <a:buNone/>
              <a:defRPr sz="3000" b="1">
                <a:solidFill>
                  <a:schemeClr val="lt1"/>
                </a:solidFill>
              </a:defRPr>
            </a:lvl9pPr>
          </a:lstStyle>
          <a:p>
            <a:endParaRPr/>
          </a:p>
        </p:txBody>
      </p:sp>
      <p:sp>
        <p:nvSpPr>
          <p:cNvPr id="163" name="Shape 163"/>
          <p:cNvSpPr txBox="1">
            <a:spLocks noGrp="1"/>
          </p:cNvSpPr>
          <p:nvPr>
            <p:ph type="body" idx="1"/>
          </p:nvPr>
        </p:nvSpPr>
        <p:spPr>
          <a:xfrm>
            <a:off x="3381100" y="307975"/>
            <a:ext cx="5451300" cy="42687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Noto Sans Symbols"/>
              <a:buChar char="▪"/>
              <a:defRPr sz="1800" b="0" i="0" u="none" strike="noStrike" cap="none">
                <a:solidFill>
                  <a:schemeClr val="dk2"/>
                </a:solidFill>
                <a:latin typeface="Rockwell"/>
                <a:ea typeface="Rockwell"/>
                <a:cs typeface="Rockwell"/>
                <a:sym typeface="Rockwell"/>
              </a:defRPr>
            </a:lvl1pPr>
            <a:lvl2pPr marL="914400" marR="0" lvl="1" indent="-304165"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2pPr>
            <a:lvl3pPr marL="1371600" marR="0" lvl="2"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3pPr>
            <a:lvl4pPr marL="1828800" marR="0" lvl="3"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4pPr>
            <a:lvl5pPr marL="2286000" marR="0" lvl="4"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5pPr>
            <a:lvl6pPr marL="2743200" marR="0" lvl="5"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6pPr>
            <a:lvl7pPr marL="3200400" marR="0" lvl="6" indent="-304164"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7pPr>
            <a:lvl8pPr marL="3657600" marR="0" lvl="7" indent="-304165" algn="l" rtl="0">
              <a:lnSpc>
                <a:spcPct val="115000"/>
              </a:lnSpc>
              <a:spcBef>
                <a:spcPts val="1600"/>
              </a:spcBef>
              <a:spcAft>
                <a:spcPts val="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8pPr>
            <a:lvl9pPr marL="4114800" marR="0" lvl="8" indent="-304165" algn="l" rtl="0">
              <a:lnSpc>
                <a:spcPct val="115000"/>
              </a:lnSpc>
              <a:spcBef>
                <a:spcPts val="1600"/>
              </a:spcBef>
              <a:spcAft>
                <a:spcPts val="1600"/>
              </a:spcAft>
              <a:buClr>
                <a:schemeClr val="dk2"/>
              </a:buClr>
              <a:buSzPts val="1190"/>
              <a:buFont typeface="Noto Sans Symbols"/>
              <a:buChar char="▪"/>
              <a:defRPr sz="1400" b="0" i="0" u="none" strike="noStrike" cap="none">
                <a:solidFill>
                  <a:schemeClr val="dk2"/>
                </a:solidFill>
                <a:latin typeface="Rockwell"/>
                <a:ea typeface="Rockwell"/>
                <a:cs typeface="Rockwell"/>
                <a:sym typeface="Rockwell"/>
              </a:defRPr>
            </a:lvl9pPr>
          </a:lstStyle>
          <a:p>
            <a:endParaRPr/>
          </a:p>
        </p:txBody>
      </p:sp>
      <p:sp>
        <p:nvSpPr>
          <p:cNvPr id="164" name="Shape 164"/>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1pPr>
            <a:lvl2pPr marL="0" marR="0" lvl="1"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2pPr>
            <a:lvl3pPr marL="0" marR="0" lvl="2"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3pPr>
            <a:lvl4pPr marL="0" marR="0" lvl="3"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4pPr>
            <a:lvl5pPr marL="0" marR="0" lvl="4"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5pPr>
            <a:lvl6pPr marL="0" marR="0" lvl="5"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6pPr>
            <a:lvl7pPr marL="0" marR="0" lvl="6"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7pPr>
            <a:lvl8pPr marL="0" marR="0" lvl="7"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8pPr>
            <a:lvl9pPr marL="0" marR="0" lvl="8" indent="0" algn="r" rtl="0">
              <a:lnSpc>
                <a:spcPct val="100000"/>
              </a:lnSpc>
              <a:spcBef>
                <a:spcPts val="0"/>
              </a:spcBef>
              <a:spcAft>
                <a:spcPts val="0"/>
              </a:spcAft>
              <a:buClr>
                <a:schemeClr val="dk2"/>
              </a:buClr>
              <a:buSzPts val="1000"/>
              <a:buFont typeface="Rokkitt"/>
              <a:buNone/>
              <a:defRPr sz="1000" b="1" i="0" u="none" strike="noStrike" cap="none">
                <a:solidFill>
                  <a:schemeClr val="dk2"/>
                </a:solidFill>
                <a:latin typeface="Rokkitt"/>
                <a:ea typeface="Rokkitt"/>
                <a:cs typeface="Rokkitt"/>
                <a:sym typeface="Rokki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39575" y="851900"/>
            <a:ext cx="4756200" cy="3420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3600"/>
              <a:buFont typeface="Rokkitt"/>
              <a:buNone/>
              <a:defRPr sz="3600" b="0" i="0" u="none" strike="noStrike" cap="none">
                <a:solidFill>
                  <a:schemeClr val="lt1"/>
                </a:solidFill>
                <a:latin typeface="Rokkitt"/>
                <a:ea typeface="Rokkitt"/>
                <a:cs typeface="Rokkitt"/>
                <a:sym typeface="Rokkitt"/>
              </a:defRPr>
            </a:lvl1pPr>
            <a:lvl2pPr lvl="1" algn="l">
              <a:lnSpc>
                <a:spcPct val="100000"/>
              </a:lnSpc>
              <a:spcBef>
                <a:spcPts val="0"/>
              </a:spcBef>
              <a:spcAft>
                <a:spcPts val="0"/>
              </a:spcAft>
              <a:buClr>
                <a:schemeClr val="lt1"/>
              </a:buClr>
              <a:buSzPts val="3600"/>
              <a:buFont typeface="Arial"/>
              <a:buNone/>
              <a:defRPr sz="3600">
                <a:solidFill>
                  <a:schemeClr val="lt1"/>
                </a:solidFill>
              </a:defRPr>
            </a:lvl2pPr>
            <a:lvl3pPr lvl="2" algn="l">
              <a:lnSpc>
                <a:spcPct val="100000"/>
              </a:lnSpc>
              <a:spcBef>
                <a:spcPts val="0"/>
              </a:spcBef>
              <a:spcAft>
                <a:spcPts val="0"/>
              </a:spcAft>
              <a:buClr>
                <a:schemeClr val="lt1"/>
              </a:buClr>
              <a:buSzPts val="3600"/>
              <a:buFont typeface="Arial"/>
              <a:buNone/>
              <a:defRPr sz="3600">
                <a:solidFill>
                  <a:schemeClr val="lt1"/>
                </a:solidFill>
              </a:defRPr>
            </a:lvl3pPr>
            <a:lvl4pPr lvl="3" algn="l">
              <a:lnSpc>
                <a:spcPct val="100000"/>
              </a:lnSpc>
              <a:spcBef>
                <a:spcPts val="0"/>
              </a:spcBef>
              <a:spcAft>
                <a:spcPts val="0"/>
              </a:spcAft>
              <a:buClr>
                <a:schemeClr val="lt1"/>
              </a:buClr>
              <a:buSzPts val="3600"/>
              <a:buFont typeface="Arial"/>
              <a:buNone/>
              <a:defRPr sz="3600">
                <a:solidFill>
                  <a:schemeClr val="lt1"/>
                </a:solidFill>
              </a:defRPr>
            </a:lvl4pPr>
            <a:lvl5pPr lvl="4" algn="l">
              <a:lnSpc>
                <a:spcPct val="100000"/>
              </a:lnSpc>
              <a:spcBef>
                <a:spcPts val="0"/>
              </a:spcBef>
              <a:spcAft>
                <a:spcPts val="0"/>
              </a:spcAft>
              <a:buClr>
                <a:schemeClr val="lt1"/>
              </a:buClr>
              <a:buSzPts val="3600"/>
              <a:buFont typeface="Arial"/>
              <a:buNone/>
              <a:defRPr sz="3600">
                <a:solidFill>
                  <a:schemeClr val="lt1"/>
                </a:solidFill>
              </a:defRPr>
            </a:lvl5pPr>
            <a:lvl6pPr lvl="5" algn="l">
              <a:lnSpc>
                <a:spcPct val="100000"/>
              </a:lnSpc>
              <a:spcBef>
                <a:spcPts val="0"/>
              </a:spcBef>
              <a:spcAft>
                <a:spcPts val="0"/>
              </a:spcAft>
              <a:buClr>
                <a:schemeClr val="lt1"/>
              </a:buClr>
              <a:buSzPts val="3600"/>
              <a:buFont typeface="Arial"/>
              <a:buNone/>
              <a:defRPr sz="3600">
                <a:solidFill>
                  <a:schemeClr val="lt1"/>
                </a:solidFill>
              </a:defRPr>
            </a:lvl6pPr>
            <a:lvl7pPr lvl="6" algn="l">
              <a:lnSpc>
                <a:spcPct val="100000"/>
              </a:lnSpc>
              <a:spcBef>
                <a:spcPts val="0"/>
              </a:spcBef>
              <a:spcAft>
                <a:spcPts val="0"/>
              </a:spcAft>
              <a:buClr>
                <a:schemeClr val="lt1"/>
              </a:buClr>
              <a:buSzPts val="3600"/>
              <a:buFont typeface="Arial"/>
              <a:buNone/>
              <a:defRPr sz="3600">
                <a:solidFill>
                  <a:schemeClr val="lt1"/>
                </a:solidFill>
              </a:defRPr>
            </a:lvl7pPr>
            <a:lvl8pPr lvl="7" algn="l">
              <a:lnSpc>
                <a:spcPct val="100000"/>
              </a:lnSpc>
              <a:spcBef>
                <a:spcPts val="0"/>
              </a:spcBef>
              <a:spcAft>
                <a:spcPts val="0"/>
              </a:spcAft>
              <a:buClr>
                <a:schemeClr val="lt1"/>
              </a:buClr>
              <a:buSzPts val="3600"/>
              <a:buFont typeface="Arial"/>
              <a:buNone/>
              <a:defRPr sz="3600">
                <a:solidFill>
                  <a:schemeClr val="lt1"/>
                </a:solidFill>
              </a:defRPr>
            </a:lvl8pPr>
            <a:lvl9pPr lvl="8" algn="l">
              <a:lnSpc>
                <a:spcPct val="100000"/>
              </a:lnSpc>
              <a:spcBef>
                <a:spcPts val="0"/>
              </a:spcBef>
              <a:spcAft>
                <a:spcPts val="0"/>
              </a:spcAft>
              <a:buClr>
                <a:schemeClr val="lt1"/>
              </a:buClr>
              <a:buSzPts val="3600"/>
              <a:buFont typeface="Arial"/>
              <a:buNone/>
              <a:defRPr sz="3600">
                <a:solidFill>
                  <a:schemeClr val="lt1"/>
                </a:solidFill>
              </a:defRPr>
            </a:lvl9pPr>
          </a:lstStyle>
          <a:p>
            <a:endParaRPr/>
          </a:p>
        </p:txBody>
      </p:sp>
      <p:sp>
        <p:nvSpPr>
          <p:cNvPr id="167" name="Shape 167"/>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1000"/>
              <a:buFont typeface="Rokkitt"/>
              <a:buNone/>
              <a:defRPr sz="1000" b="1" i="0" u="none" strike="noStrike" cap="none">
                <a:solidFill>
                  <a:schemeClr val="lt1"/>
                </a:solidFill>
                <a:latin typeface="Rokkitt"/>
                <a:ea typeface="Rokkitt"/>
                <a:cs typeface="Rokkitt"/>
                <a:sym typeface="Rokkitt"/>
              </a:defRPr>
            </a:lvl1pPr>
            <a:lvl2pPr marL="0" marR="0" lvl="1" indent="0" algn="r" rtl="0">
              <a:lnSpc>
                <a:spcPct val="100000"/>
              </a:lnSpc>
              <a:spcBef>
                <a:spcPts val="0"/>
              </a:spcBef>
              <a:spcAft>
                <a:spcPts val="0"/>
              </a:spcAft>
              <a:buClr>
                <a:schemeClr val="lt1"/>
              </a:buClr>
              <a:buSzPts val="1000"/>
              <a:buFont typeface="Rokkitt"/>
              <a:buNone/>
              <a:defRPr sz="1000" b="1" i="0" u="none" strike="noStrike" cap="none">
                <a:solidFill>
                  <a:schemeClr val="lt1"/>
                </a:solidFill>
                <a:latin typeface="Rokkitt"/>
                <a:ea typeface="Rokkitt"/>
                <a:cs typeface="Rokkitt"/>
                <a:sym typeface="Rokkitt"/>
              </a:defRPr>
            </a:lvl2pPr>
            <a:lvl3pPr marL="0" marR="0" lvl="2" indent="0" algn="r" rtl="0">
              <a:lnSpc>
                <a:spcPct val="100000"/>
              </a:lnSpc>
              <a:spcBef>
                <a:spcPts val="0"/>
              </a:spcBef>
              <a:spcAft>
                <a:spcPts val="0"/>
              </a:spcAft>
              <a:buClr>
                <a:schemeClr val="lt1"/>
              </a:buClr>
              <a:buSzPts val="1000"/>
              <a:buFont typeface="Rokkitt"/>
              <a:buNone/>
              <a:defRPr sz="1000" b="1" i="0" u="none" strike="noStrike" cap="none">
                <a:solidFill>
                  <a:schemeClr val="lt1"/>
                </a:solidFill>
                <a:latin typeface="Rokkitt"/>
                <a:ea typeface="Rokkitt"/>
                <a:cs typeface="Rokkitt"/>
                <a:sym typeface="Rokkitt"/>
              </a:defRPr>
            </a:lvl3pPr>
            <a:lvl4pPr marL="0" marR="0" lvl="3" indent="0" algn="r" rtl="0">
              <a:lnSpc>
                <a:spcPct val="100000"/>
              </a:lnSpc>
              <a:spcBef>
                <a:spcPts val="0"/>
              </a:spcBef>
              <a:spcAft>
                <a:spcPts val="0"/>
              </a:spcAft>
              <a:buClr>
                <a:schemeClr val="lt1"/>
              </a:buClr>
              <a:buSzPts val="1000"/>
              <a:buFont typeface="Rokkitt"/>
              <a:buNone/>
              <a:defRPr sz="1000" b="1" i="0" u="none" strike="noStrike" cap="none">
                <a:solidFill>
                  <a:schemeClr val="lt1"/>
                </a:solidFill>
                <a:latin typeface="Rokkitt"/>
                <a:ea typeface="Rokkitt"/>
                <a:cs typeface="Rokkitt"/>
                <a:sym typeface="Rokkitt"/>
              </a:defRPr>
            </a:lvl4pPr>
            <a:lvl5pPr marL="0" marR="0" lvl="4" indent="0" algn="r" rtl="0">
              <a:lnSpc>
                <a:spcPct val="100000"/>
              </a:lnSpc>
              <a:spcBef>
                <a:spcPts val="0"/>
              </a:spcBef>
              <a:spcAft>
                <a:spcPts val="0"/>
              </a:spcAft>
              <a:buClr>
                <a:schemeClr val="lt1"/>
              </a:buClr>
              <a:buSzPts val="1000"/>
              <a:buFont typeface="Rokkitt"/>
              <a:buNone/>
              <a:defRPr sz="1000" b="1" i="0" u="none" strike="noStrike" cap="none">
                <a:solidFill>
                  <a:schemeClr val="lt1"/>
                </a:solidFill>
                <a:latin typeface="Rokkitt"/>
                <a:ea typeface="Rokkitt"/>
                <a:cs typeface="Rokkitt"/>
                <a:sym typeface="Rokkitt"/>
              </a:defRPr>
            </a:lvl5pPr>
            <a:lvl6pPr marL="0" marR="0" lvl="5" indent="0" algn="r" rtl="0">
              <a:lnSpc>
                <a:spcPct val="100000"/>
              </a:lnSpc>
              <a:spcBef>
                <a:spcPts val="0"/>
              </a:spcBef>
              <a:spcAft>
                <a:spcPts val="0"/>
              </a:spcAft>
              <a:buClr>
                <a:schemeClr val="lt1"/>
              </a:buClr>
              <a:buSzPts val="1000"/>
              <a:buFont typeface="Rokkitt"/>
              <a:buNone/>
              <a:defRPr sz="1000" b="1" i="0" u="none" strike="noStrike" cap="none">
                <a:solidFill>
                  <a:schemeClr val="lt1"/>
                </a:solidFill>
                <a:latin typeface="Rokkitt"/>
                <a:ea typeface="Rokkitt"/>
                <a:cs typeface="Rokkitt"/>
                <a:sym typeface="Rokkitt"/>
              </a:defRPr>
            </a:lvl6pPr>
            <a:lvl7pPr marL="0" marR="0" lvl="6" indent="0" algn="r" rtl="0">
              <a:lnSpc>
                <a:spcPct val="100000"/>
              </a:lnSpc>
              <a:spcBef>
                <a:spcPts val="0"/>
              </a:spcBef>
              <a:spcAft>
                <a:spcPts val="0"/>
              </a:spcAft>
              <a:buClr>
                <a:schemeClr val="lt1"/>
              </a:buClr>
              <a:buSzPts val="1000"/>
              <a:buFont typeface="Rokkitt"/>
              <a:buNone/>
              <a:defRPr sz="1000" b="1" i="0" u="none" strike="noStrike" cap="none">
                <a:solidFill>
                  <a:schemeClr val="lt1"/>
                </a:solidFill>
                <a:latin typeface="Rokkitt"/>
                <a:ea typeface="Rokkitt"/>
                <a:cs typeface="Rokkitt"/>
                <a:sym typeface="Rokkitt"/>
              </a:defRPr>
            </a:lvl7pPr>
            <a:lvl8pPr marL="0" marR="0" lvl="7" indent="0" algn="r" rtl="0">
              <a:lnSpc>
                <a:spcPct val="100000"/>
              </a:lnSpc>
              <a:spcBef>
                <a:spcPts val="0"/>
              </a:spcBef>
              <a:spcAft>
                <a:spcPts val="0"/>
              </a:spcAft>
              <a:buClr>
                <a:schemeClr val="lt1"/>
              </a:buClr>
              <a:buSzPts val="1000"/>
              <a:buFont typeface="Rokkitt"/>
              <a:buNone/>
              <a:defRPr sz="1000" b="1" i="0" u="none" strike="noStrike" cap="none">
                <a:solidFill>
                  <a:schemeClr val="lt1"/>
                </a:solidFill>
                <a:latin typeface="Rokkitt"/>
                <a:ea typeface="Rokkitt"/>
                <a:cs typeface="Rokkitt"/>
                <a:sym typeface="Rokkitt"/>
              </a:defRPr>
            </a:lvl8pPr>
            <a:lvl9pPr marL="0" marR="0" lvl="8" indent="0" algn="r" rtl="0">
              <a:lnSpc>
                <a:spcPct val="100000"/>
              </a:lnSpc>
              <a:spcBef>
                <a:spcPts val="0"/>
              </a:spcBef>
              <a:spcAft>
                <a:spcPts val="0"/>
              </a:spcAft>
              <a:buClr>
                <a:schemeClr val="lt1"/>
              </a:buClr>
              <a:buSzPts val="1000"/>
              <a:buFont typeface="Rokkitt"/>
              <a:buNone/>
              <a:defRPr sz="1000" b="1" i="0" u="none" strike="noStrike" cap="none">
                <a:solidFill>
                  <a:schemeClr val="lt1"/>
                </a:solidFill>
                <a:latin typeface="Rokkitt"/>
                <a:ea typeface="Rokkitt"/>
                <a:cs typeface="Rokkitt"/>
                <a:sym typeface="Rokki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02386" y="363474"/>
            <a:ext cx="7543800" cy="1207008"/>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4050"/>
              <a:buFont typeface="Rokkitt"/>
              <a:buNone/>
              <a:defRPr sz="4050" b="0" i="0" u="none" strike="noStrike" cap="non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802386" y="1591056"/>
            <a:ext cx="7543800" cy="3038094"/>
          </a:xfrm>
          <a:prstGeom prst="rect">
            <a:avLst/>
          </a:prstGeom>
          <a:noFill/>
          <a:ln>
            <a:noFill/>
          </a:ln>
        </p:spPr>
        <p:txBody>
          <a:bodyPr spcFirstLastPara="1" wrap="square" lIns="91425" tIns="91425" rIns="91425" bIns="91425" anchor="t" anchorCtr="0"/>
          <a:lstStyle>
            <a:lvl1pPr marL="457200" marR="0" lvl="0" indent="-309562" algn="l" rtl="0">
              <a:lnSpc>
                <a:spcPct val="90000"/>
              </a:lnSpc>
              <a:spcBef>
                <a:spcPts val="900"/>
              </a:spcBef>
              <a:spcAft>
                <a:spcPts val="0"/>
              </a:spcAft>
              <a:buClr>
                <a:srgbClr val="9E3611"/>
              </a:buClr>
              <a:buSzPts val="1275"/>
              <a:buFont typeface="Noto Sans Symbols"/>
              <a:buChar char="▪"/>
              <a:defRPr sz="1500" b="0" i="0" u="none" strike="noStrike" cap="none">
                <a:solidFill>
                  <a:schemeClr val="dk1"/>
                </a:solidFill>
                <a:latin typeface="Rockwell"/>
                <a:ea typeface="Rockwell"/>
                <a:cs typeface="Rockwell"/>
                <a:sym typeface="Rockwell"/>
              </a:defRPr>
            </a:lvl1pPr>
            <a:lvl2pPr marL="914400" marR="0" lvl="1" indent="-301466" algn="l" rtl="0">
              <a:lnSpc>
                <a:spcPct val="90000"/>
              </a:lnSpc>
              <a:spcBef>
                <a:spcPts val="300"/>
              </a:spcBef>
              <a:spcAft>
                <a:spcPts val="0"/>
              </a:spcAft>
              <a:buClr>
                <a:srgbClr val="9E3611"/>
              </a:buClr>
              <a:buSzPts val="1148"/>
              <a:buFont typeface="Noto Sans Symbols"/>
              <a:buChar char="▪"/>
              <a:defRPr sz="1350" b="0" i="0" u="none" strike="noStrike" cap="none">
                <a:solidFill>
                  <a:schemeClr val="dk1"/>
                </a:solidFill>
                <a:latin typeface="Rockwell"/>
                <a:ea typeface="Rockwell"/>
                <a:cs typeface="Rockwell"/>
                <a:sym typeface="Rockwell"/>
              </a:defRPr>
            </a:lvl2pPr>
            <a:lvl3pPr marL="1371600" marR="0" lvl="2"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3pPr>
            <a:lvl4pPr marL="1828800" marR="0" lvl="3" indent="-293369"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293370" algn="l" rtl="0">
              <a:lnSpc>
                <a:spcPct val="90000"/>
              </a:lnSpc>
              <a:spcBef>
                <a:spcPts val="300"/>
              </a:spcBef>
              <a:spcAft>
                <a:spcPts val="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293370" algn="l" rtl="0">
              <a:lnSpc>
                <a:spcPct val="90000"/>
              </a:lnSpc>
              <a:spcBef>
                <a:spcPts val="300"/>
              </a:spcBef>
              <a:spcAft>
                <a:spcPts val="150"/>
              </a:spcAft>
              <a:buClr>
                <a:srgbClr val="9E3611"/>
              </a:buClr>
              <a:buSzPts val="10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53" name="Shape 53"/>
          <p:cNvSpPr txBox="1">
            <a:spLocks noGrp="1"/>
          </p:cNvSpPr>
          <p:nvPr>
            <p:ph type="dt" idx="10"/>
          </p:nvPr>
        </p:nvSpPr>
        <p:spPr>
          <a:xfrm>
            <a:off x="5973318" y="4704588"/>
            <a:ext cx="2455164" cy="273844"/>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54" name="Shape 54"/>
          <p:cNvSpPr txBox="1">
            <a:spLocks noGrp="1"/>
          </p:cNvSpPr>
          <p:nvPr>
            <p:ph type="ftr" idx="11"/>
          </p:nvPr>
        </p:nvSpPr>
        <p:spPr>
          <a:xfrm>
            <a:off x="816102" y="4704588"/>
            <a:ext cx="4745736"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25"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55" name="Shape 55"/>
          <p:cNvGrpSpPr/>
          <p:nvPr/>
        </p:nvGrpSpPr>
        <p:grpSpPr>
          <a:xfrm>
            <a:off x="8551294" y="4672261"/>
            <a:ext cx="342900" cy="342900"/>
            <a:chOff x="11361456" y="6195813"/>
            <a:chExt cx="548640" cy="548640"/>
          </a:xfrm>
        </p:grpSpPr>
        <p:sp>
          <p:nvSpPr>
            <p:cNvPr id="56" name="Shape 56"/>
            <p:cNvSpPr/>
            <p:nvPr/>
          </p:nvSpPr>
          <p:spPr>
            <a:xfrm>
              <a:off x="11361456" y="6195813"/>
              <a:ext cx="548640" cy="548640"/>
            </a:xfrm>
            <a:prstGeom prst="ellipse">
              <a:avLst/>
            </a:prstGeom>
            <a:blipFill rotWithShape="1">
              <a:blip r:embed="rId19">
                <a:alphaModFix/>
              </a:blip>
              <a:tile tx="50800" ty="0" sx="85000" sy="85000" flip="none" algn="tl"/>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8" name="Shape 58"/>
          <p:cNvSpPr txBox="1">
            <a:spLocks noGrp="1"/>
          </p:cNvSpPr>
          <p:nvPr>
            <p:ph type="sldNum" idx="12"/>
          </p:nvPr>
        </p:nvSpPr>
        <p:spPr>
          <a:xfrm>
            <a:off x="8483346" y="4704588"/>
            <a:ext cx="48006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1pPr>
            <a:lvl2pPr marL="0" marR="0" lvl="1"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2pPr>
            <a:lvl3pPr marL="0" marR="0" lvl="2"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3pPr>
            <a:lvl4pPr marL="0" marR="0" lvl="3"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4pPr>
            <a:lvl5pPr marL="0" marR="0" lvl="4"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5pPr>
            <a:lvl6pPr marL="0" marR="0" lvl="5"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6pPr>
            <a:lvl7pPr marL="0" marR="0" lvl="6"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7pPr>
            <a:lvl8pPr marL="0" marR="0" lvl="7"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8pPr>
            <a:lvl9pPr marL="0" marR="0" lvl="8" indent="0" algn="r" rtl="0">
              <a:spcBef>
                <a:spcPts val="0"/>
              </a:spcBef>
              <a:buClr>
                <a:schemeClr val="accent3"/>
              </a:buClr>
              <a:buSzPts val="1000"/>
              <a:buFont typeface="Average"/>
              <a:buNone/>
              <a:defRPr sz="1000" b="1" i="0" u="none" strike="noStrike" cap="none">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oftware.ucv.ro/~cmihaescu/ro/teaching/AIR/docs/Lab4-NaiveBayes.pdf" TargetMode="External"/><Relationship Id="rId7" Type="http://schemas.openxmlformats.org/officeDocument/2006/relationships/hyperlink" Target="https://github.com/ShubhamGulia/WEB-MINING"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hyperlink" Target="https://www.kaggle.com/uciml/pima-indians-diabetes-database" TargetMode="External"/><Relationship Id="rId5" Type="http://schemas.openxmlformats.org/officeDocument/2006/relationships/hyperlink" Target="https://www.analyticsvidhya.com/blog/2015/10/understaing-support-vector-machine-example-code/" TargetMode="External"/><Relationship Id="rId4" Type="http://schemas.openxmlformats.org/officeDocument/2006/relationships/hyperlink" Target="https://en.wikipedia.org/wiki/Naive_Bayes_classifi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71"/>
        <p:cNvGrpSpPr/>
        <p:nvPr/>
      </p:nvGrpSpPr>
      <p:grpSpPr>
        <a:xfrm>
          <a:off x="0" y="0"/>
          <a:ext cx="0" cy="0"/>
          <a:chOff x="0" y="0"/>
          <a:chExt cx="0" cy="0"/>
        </a:xfrm>
      </p:grpSpPr>
      <p:sp>
        <p:nvSpPr>
          <p:cNvPr id="172" name="Shape 172"/>
          <p:cNvSpPr txBox="1">
            <a:spLocks noGrp="1"/>
          </p:cNvSpPr>
          <p:nvPr>
            <p:ph type="ctrTitle"/>
          </p:nvPr>
        </p:nvSpPr>
        <p:spPr>
          <a:xfrm>
            <a:off x="645850" y="965200"/>
            <a:ext cx="7801500" cy="1166424"/>
          </a:xfrm>
          <a:prstGeom prst="rect">
            <a:avLst/>
          </a:prstGeom>
          <a:noFill/>
          <a:ln>
            <a:noFill/>
          </a:ln>
        </p:spPr>
        <p:txBody>
          <a:bodyPr spcFirstLastPara="1" wrap="square" lIns="91425" tIns="91425" rIns="91425" bIns="91425" anchor="b" anchorCtr="0">
            <a:noAutofit/>
          </a:bodyPr>
          <a:lstStyle/>
          <a:p>
            <a:pPr marL="0" marR="0" lvl="0" indent="0" algn="ctr" rtl="0">
              <a:lnSpc>
                <a:spcPct val="80000"/>
              </a:lnSpc>
              <a:spcBef>
                <a:spcPts val="0"/>
              </a:spcBef>
              <a:spcAft>
                <a:spcPts val="0"/>
              </a:spcAft>
              <a:buClr>
                <a:schemeClr val="accent2"/>
              </a:buClr>
              <a:buSzPts val="3000"/>
              <a:buFont typeface="Average"/>
              <a:buNone/>
            </a:pPr>
            <a:r>
              <a:rPr lang="en" sz="3000" b="1" i="0" u="none" strike="noStrike" cap="none">
                <a:solidFill>
                  <a:schemeClr val="accent2"/>
                </a:solidFill>
                <a:latin typeface="Average"/>
                <a:ea typeface="Average"/>
                <a:cs typeface="Average"/>
                <a:sym typeface="Average"/>
              </a:rPr>
              <a:t>ANALYSIS ON </a:t>
            </a:r>
            <a:br>
              <a:rPr lang="en" sz="3000" b="1" i="0" u="none" strike="noStrike" cap="none">
                <a:solidFill>
                  <a:schemeClr val="accent2"/>
                </a:solidFill>
                <a:latin typeface="Average"/>
                <a:ea typeface="Average"/>
                <a:cs typeface="Average"/>
                <a:sym typeface="Average"/>
              </a:rPr>
            </a:br>
            <a:r>
              <a:rPr lang="en" sz="3000" b="1" i="0" u="none" strike="noStrike" cap="none">
                <a:solidFill>
                  <a:schemeClr val="accent2"/>
                </a:solidFill>
                <a:latin typeface="Average"/>
                <a:ea typeface="Average"/>
                <a:cs typeface="Average"/>
                <a:sym typeface="Average"/>
              </a:rPr>
              <a:t>PIMA INDIANS DIABETES DATABASE</a:t>
            </a:r>
            <a:endParaRPr/>
          </a:p>
        </p:txBody>
      </p:sp>
      <p:sp>
        <p:nvSpPr>
          <p:cNvPr id="173" name="Shape 173"/>
          <p:cNvSpPr txBox="1">
            <a:spLocks noGrp="1"/>
          </p:cNvSpPr>
          <p:nvPr>
            <p:ph type="subTitle" idx="1"/>
          </p:nvPr>
        </p:nvSpPr>
        <p:spPr>
          <a:xfrm>
            <a:off x="645850" y="3028950"/>
            <a:ext cx="6942932" cy="14224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9E3611"/>
              </a:buClr>
              <a:buSzPts val="1530"/>
              <a:buFont typeface="Noto Sans Symbols"/>
              <a:buNone/>
            </a:pPr>
            <a:endParaRPr sz="1800" b="0" i="0" u="none" strike="noStrike" cap="none">
              <a:solidFill>
                <a:srgbClr val="6D6262"/>
              </a:solidFill>
              <a:latin typeface="Rockwell"/>
              <a:ea typeface="Rockwell"/>
              <a:cs typeface="Rockwell"/>
              <a:sym typeface="Rockwell"/>
            </a:endParaRPr>
          </a:p>
          <a:p>
            <a:pPr marL="0" marR="0" lvl="0" indent="0" algn="l" rtl="0">
              <a:lnSpc>
                <a:spcPct val="90000"/>
              </a:lnSpc>
              <a:spcBef>
                <a:spcPts val="900"/>
              </a:spcBef>
              <a:spcAft>
                <a:spcPts val="0"/>
              </a:spcAft>
              <a:buClr>
                <a:srgbClr val="9E3611"/>
              </a:buClr>
              <a:buSzPts val="1190"/>
              <a:buFont typeface="Noto Sans Symbols"/>
              <a:buNone/>
            </a:pPr>
            <a:r>
              <a:rPr lang="en" sz="1400" b="0" i="0" u="none" strike="noStrike" cap="none">
                <a:solidFill>
                  <a:srgbClr val="6D6262"/>
                </a:solidFill>
                <a:latin typeface="Rockwell"/>
                <a:ea typeface="Rockwell"/>
                <a:cs typeface="Rockwell"/>
                <a:sym typeface="Rockwell"/>
              </a:rPr>
              <a:t>BY</a:t>
            </a:r>
            <a:br>
              <a:rPr lang="en" sz="1400" b="0" i="0" u="none" strike="noStrike" cap="none">
                <a:solidFill>
                  <a:srgbClr val="6D6262"/>
                </a:solidFill>
                <a:latin typeface="Rockwell"/>
                <a:ea typeface="Rockwell"/>
                <a:cs typeface="Rockwell"/>
                <a:sym typeface="Rockwell"/>
              </a:rPr>
            </a:br>
            <a:r>
              <a:rPr lang="en" sz="1400" b="0" i="0" u="none" strike="noStrike" cap="none">
                <a:solidFill>
                  <a:srgbClr val="6D6262"/>
                </a:solidFill>
                <a:latin typeface="Rockwell"/>
                <a:ea typeface="Rockwell"/>
                <a:cs typeface="Rockwell"/>
                <a:sym typeface="Rockwell"/>
              </a:rPr>
              <a:t>Shubham Gulia</a:t>
            </a:r>
            <a:endParaRPr sz="1400" b="0" i="0" u="none" strike="noStrike" cap="none">
              <a:solidFill>
                <a:srgbClr val="6D6262"/>
              </a:solidFill>
              <a:latin typeface="Rockwell"/>
              <a:ea typeface="Rockwell"/>
              <a:cs typeface="Rockwell"/>
              <a:sym typeface="Rockwell"/>
            </a:endParaRPr>
          </a:p>
          <a:p>
            <a:pPr marL="0" marR="0" lvl="0" indent="0" algn="l" rtl="0">
              <a:lnSpc>
                <a:spcPct val="90000"/>
              </a:lnSpc>
              <a:spcBef>
                <a:spcPts val="900"/>
              </a:spcBef>
              <a:spcAft>
                <a:spcPts val="0"/>
              </a:spcAft>
              <a:buClr>
                <a:srgbClr val="9E3611"/>
              </a:buClr>
              <a:buSzPts val="1190"/>
              <a:buFont typeface="Noto Sans Symbols"/>
              <a:buNone/>
            </a:pPr>
            <a:r>
              <a:rPr lang="en" sz="1400" b="0" i="0" u="none" strike="noStrike" cap="none">
                <a:solidFill>
                  <a:srgbClr val="6D6262"/>
                </a:solidFill>
                <a:latin typeface="Rockwell"/>
                <a:ea typeface="Rockwell"/>
                <a:cs typeface="Rockwell"/>
                <a:sym typeface="Rockwell"/>
              </a:rPr>
              <a:t>Pankaj Tulaskar</a:t>
            </a:r>
            <a:endParaRPr sz="1400" b="0" i="0" u="none" strike="noStrike" cap="none">
              <a:solidFill>
                <a:srgbClr val="6D6262"/>
              </a:solidFill>
              <a:latin typeface="Rockwell"/>
              <a:ea typeface="Rockwell"/>
              <a:cs typeface="Rockwell"/>
              <a:sym typeface="Rockwell"/>
            </a:endParaRPr>
          </a:p>
          <a:p>
            <a:pPr marL="0" marR="0" lvl="0" indent="0" algn="l" rtl="0">
              <a:lnSpc>
                <a:spcPct val="90000"/>
              </a:lnSpc>
              <a:spcBef>
                <a:spcPts val="900"/>
              </a:spcBef>
              <a:spcAft>
                <a:spcPts val="0"/>
              </a:spcAft>
              <a:buClr>
                <a:srgbClr val="9E3611"/>
              </a:buClr>
              <a:buSzPts val="1190"/>
              <a:buFont typeface="Noto Sans Symbols"/>
              <a:buNone/>
            </a:pPr>
            <a:r>
              <a:rPr lang="en" sz="1400" b="0" i="0" u="none" strike="noStrike" cap="none">
                <a:solidFill>
                  <a:srgbClr val="6D6262"/>
                </a:solidFill>
                <a:latin typeface="Rockwell"/>
                <a:ea typeface="Rockwell"/>
                <a:cs typeface="Rockwell"/>
                <a:sym typeface="Rockwell"/>
              </a:rPr>
              <a:t>Ankur Gyani</a:t>
            </a:r>
            <a:endParaRPr sz="1400" b="0" i="0" u="none" strike="noStrike" cap="none">
              <a:solidFill>
                <a:srgbClr val="6D6262"/>
              </a:solidFill>
              <a:latin typeface="Rockwell"/>
              <a:ea typeface="Rockwell"/>
              <a:cs typeface="Rockwell"/>
              <a:sym typeface="Rockwell"/>
            </a:endParaRPr>
          </a:p>
          <a:p>
            <a:pPr marL="0" marR="0" lvl="0" indent="0" algn="l" rtl="0">
              <a:lnSpc>
                <a:spcPct val="90000"/>
              </a:lnSpc>
              <a:spcBef>
                <a:spcPts val="900"/>
              </a:spcBef>
              <a:spcAft>
                <a:spcPts val="0"/>
              </a:spcAft>
              <a:buClr>
                <a:srgbClr val="9E3611"/>
              </a:buClr>
              <a:buSzPts val="1190"/>
              <a:buFont typeface="Noto Sans Symbols"/>
              <a:buNone/>
            </a:pPr>
            <a:r>
              <a:rPr lang="en" sz="1400" b="0" i="0" u="none" strike="noStrike" cap="none">
                <a:solidFill>
                  <a:srgbClr val="6D6262"/>
                </a:solidFill>
                <a:latin typeface="Rockwell"/>
                <a:ea typeface="Rockwell"/>
                <a:cs typeface="Rockwell"/>
                <a:sym typeface="Rockwell"/>
              </a:rPr>
              <a:t>Pranav Bawa</a:t>
            </a:r>
            <a:endParaRPr sz="1400" b="0" i="0" u="none" strike="noStrike" cap="none">
              <a:solidFill>
                <a:srgbClr val="6D6262"/>
              </a:solidFill>
              <a:latin typeface="Rockwell"/>
              <a:ea typeface="Rockwell"/>
              <a:cs typeface="Rockwell"/>
              <a:sym typeface="Rockwell"/>
            </a:endParaRPr>
          </a:p>
          <a:p>
            <a:pPr marL="0" marR="0" lvl="0" indent="0" algn="l" rtl="0">
              <a:lnSpc>
                <a:spcPct val="90000"/>
              </a:lnSpc>
              <a:spcBef>
                <a:spcPts val="0"/>
              </a:spcBef>
              <a:spcAft>
                <a:spcPts val="0"/>
              </a:spcAft>
              <a:buClr>
                <a:srgbClr val="9E3611"/>
              </a:buClr>
              <a:buSzPts val="1403"/>
              <a:buFont typeface="Noto Sans Symbols"/>
              <a:buNone/>
            </a:pPr>
            <a:endParaRPr sz="1650" b="0" i="0" u="none" strike="noStrike" cap="none">
              <a:solidFill>
                <a:srgbClr val="6D6262"/>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258360" y="1448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4050"/>
              <a:buFont typeface="Average"/>
              <a:buNone/>
            </a:pPr>
            <a:r>
              <a:rPr lang="en" sz="4050" b="0" i="0" u="none" strike="noStrike" cap="none">
                <a:latin typeface="Average"/>
                <a:ea typeface="Average"/>
                <a:cs typeface="Average"/>
                <a:sym typeface="Average"/>
              </a:rPr>
              <a:t>SVM MODEL</a:t>
            </a:r>
            <a:endParaRPr/>
          </a:p>
        </p:txBody>
      </p:sp>
      <p:sp>
        <p:nvSpPr>
          <p:cNvPr id="230" name="Shape 230"/>
          <p:cNvSpPr txBox="1">
            <a:spLocks noGrp="1"/>
          </p:cNvSpPr>
          <p:nvPr>
            <p:ph type="body" idx="1"/>
          </p:nvPr>
        </p:nvSpPr>
        <p:spPr>
          <a:xfrm>
            <a:off x="160160" y="2453730"/>
            <a:ext cx="8520600" cy="2605950"/>
          </a:xfrm>
          <a:prstGeom prst="rect">
            <a:avLst/>
          </a:prstGeom>
          <a:noFill/>
          <a:ln>
            <a:noFill/>
          </a:ln>
        </p:spPr>
        <p:txBody>
          <a:bodyPr spcFirstLastPara="1" wrap="square" lIns="91425" tIns="91425" rIns="91425" bIns="91425" anchor="t" anchorCtr="0">
            <a:noAutofit/>
          </a:bodyPr>
          <a:lstStyle/>
          <a:p>
            <a:pPr marL="412750" marR="0" lvl="0" indent="-184150" algn="l" rtl="0">
              <a:lnSpc>
                <a:spcPct val="90000"/>
              </a:lnSpc>
              <a:spcBef>
                <a:spcPts val="0"/>
              </a:spcBef>
              <a:spcAft>
                <a:spcPts val="0"/>
              </a:spcAft>
              <a:buClr>
                <a:srgbClr val="9E3611"/>
              </a:buClr>
              <a:buSzPts val="1600"/>
              <a:buFont typeface="Noto Sans Symbols"/>
              <a:buNone/>
            </a:pPr>
            <a:endParaRPr sz="1600" b="0" i="0" u="none" strike="noStrike" cap="none">
              <a:solidFill>
                <a:schemeClr val="dk1"/>
              </a:solidFill>
              <a:latin typeface="Rockwell"/>
              <a:ea typeface="Rockwell"/>
              <a:cs typeface="Rockwell"/>
              <a:sym typeface="Rockwell"/>
            </a:endParaRPr>
          </a:p>
          <a:p>
            <a:pPr marL="412750" marR="0" lvl="0" indent="-285750" algn="l" rtl="0">
              <a:lnSpc>
                <a:spcPct val="90000"/>
              </a:lnSpc>
              <a:spcBef>
                <a:spcPts val="0"/>
              </a:spcBef>
              <a:spcAft>
                <a:spcPts val="0"/>
              </a:spcAft>
              <a:buClr>
                <a:srgbClr val="9E3611"/>
              </a:buClr>
              <a:buSzPts val="1600"/>
              <a:buFont typeface="Noto Sans Symbols"/>
              <a:buChar char="▪"/>
            </a:pPr>
            <a:r>
              <a:rPr lang="en" sz="1600" b="0" i="0" u="none" strike="noStrike" cap="none">
                <a:solidFill>
                  <a:schemeClr val="dk1"/>
                </a:solidFill>
                <a:latin typeface="Rockwell"/>
                <a:ea typeface="Rockwell"/>
                <a:cs typeface="Rockwell"/>
                <a:sym typeface="Rockwell"/>
              </a:rPr>
              <a:t>“Support Vector Machine” (SVM) is a supervised machine learning algorithm which can be used for both classification or regression challenges. However,  it is mostly used in classification problems.</a:t>
            </a:r>
            <a:endParaRPr sz="1600" b="0" i="0" u="none" strike="noStrike" cap="none">
              <a:solidFill>
                <a:schemeClr val="dk1"/>
              </a:solidFill>
              <a:latin typeface="Rockwell"/>
              <a:ea typeface="Rockwell"/>
              <a:cs typeface="Rockwell"/>
              <a:sym typeface="Rockwell"/>
            </a:endParaRPr>
          </a:p>
          <a:p>
            <a:pPr marL="412750" marR="0" lvl="0" indent="-184150" algn="l" rtl="0">
              <a:lnSpc>
                <a:spcPct val="90000"/>
              </a:lnSpc>
              <a:spcBef>
                <a:spcPts val="0"/>
              </a:spcBef>
              <a:spcAft>
                <a:spcPts val="0"/>
              </a:spcAft>
              <a:buClr>
                <a:srgbClr val="9E3611"/>
              </a:buClr>
              <a:buSzPts val="1600"/>
              <a:buFont typeface="Noto Sans Symbols"/>
              <a:buNone/>
            </a:pPr>
            <a:endParaRPr sz="1600" b="0" i="0" u="none" strike="noStrike" cap="none">
              <a:solidFill>
                <a:schemeClr val="dk1"/>
              </a:solidFill>
              <a:latin typeface="Rockwell"/>
              <a:ea typeface="Rockwell"/>
              <a:cs typeface="Rockwell"/>
              <a:sym typeface="Rockwell"/>
            </a:endParaRPr>
          </a:p>
          <a:p>
            <a:pPr marL="412750" marR="0" lvl="0" indent="-285750" algn="l" rtl="0">
              <a:lnSpc>
                <a:spcPct val="90000"/>
              </a:lnSpc>
              <a:spcBef>
                <a:spcPts val="0"/>
              </a:spcBef>
              <a:spcAft>
                <a:spcPts val="0"/>
              </a:spcAft>
              <a:buClr>
                <a:srgbClr val="9E3611"/>
              </a:buClr>
              <a:buSzPts val="1600"/>
              <a:buFont typeface="Noto Sans Symbols"/>
              <a:buChar char="▪"/>
            </a:pPr>
            <a:r>
              <a:rPr lang="en" sz="1600" b="0" i="0" u="none" strike="noStrike" cap="none">
                <a:solidFill>
                  <a:schemeClr val="dk1"/>
                </a:solidFill>
                <a:latin typeface="Rockwell"/>
                <a:ea typeface="Rockwell"/>
                <a:cs typeface="Rockwell"/>
                <a:sym typeface="Rockwell"/>
              </a:rPr>
              <a:t>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a:t>
            </a:r>
            <a:endParaRPr sz="16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None/>
            </a:pPr>
            <a:br>
              <a:rPr lang="en" sz="1500" b="0" i="0" u="none" strike="noStrike" cap="none">
                <a:solidFill>
                  <a:schemeClr val="dk1"/>
                </a:solidFill>
                <a:latin typeface="Rockwell"/>
                <a:ea typeface="Rockwell"/>
                <a:cs typeface="Rockwell"/>
                <a:sym typeface="Rockwell"/>
              </a:rPr>
            </a:br>
            <a:br>
              <a:rPr lang="en" sz="1500" b="0" i="0" u="none" strike="noStrike" cap="none">
                <a:solidFill>
                  <a:schemeClr val="dk1"/>
                </a:solidFill>
                <a:latin typeface="Rockwell"/>
                <a:ea typeface="Rockwell"/>
                <a:cs typeface="Rockwell"/>
                <a:sym typeface="Rockwell"/>
              </a:rPr>
            </a:b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None/>
            </a:pPr>
            <a:br>
              <a:rPr lang="en" sz="1500" b="0" i="0" u="none" strike="noStrike" cap="none">
                <a:solidFill>
                  <a:schemeClr val="dk1"/>
                </a:solidFill>
                <a:latin typeface="Rockwell"/>
                <a:ea typeface="Rockwell"/>
                <a:cs typeface="Rockwell"/>
                <a:sym typeface="Rockwell"/>
              </a:rPr>
            </a:br>
            <a:br>
              <a:rPr lang="en" sz="1500" b="0" i="0" u="none" strike="noStrike" cap="none">
                <a:solidFill>
                  <a:schemeClr val="dk1"/>
                </a:solidFill>
                <a:latin typeface="Rockwell"/>
                <a:ea typeface="Rockwell"/>
                <a:cs typeface="Rockwell"/>
                <a:sym typeface="Rockwell"/>
              </a:rPr>
            </a:br>
            <a:br>
              <a:rPr lang="en" sz="1500" b="0" i="0" u="none" strike="noStrike" cap="none">
                <a:solidFill>
                  <a:schemeClr val="dk1"/>
                </a:solidFill>
                <a:latin typeface="Rockwell"/>
                <a:ea typeface="Rockwell"/>
                <a:cs typeface="Rockwell"/>
                <a:sym typeface="Rockwell"/>
              </a:rPr>
            </a:b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p:txBody>
      </p:sp>
      <p:pic>
        <p:nvPicPr>
          <p:cNvPr id="231" name="Shape 231"/>
          <p:cNvPicPr preferRelativeResize="0"/>
          <p:nvPr/>
        </p:nvPicPr>
        <p:blipFill rotWithShape="1">
          <a:blip r:embed="rId3">
            <a:alphaModFix/>
          </a:blip>
          <a:srcRect/>
          <a:stretch/>
        </p:blipFill>
        <p:spPr>
          <a:xfrm>
            <a:off x="3116150" y="903425"/>
            <a:ext cx="2226325" cy="154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311700" y="3146525"/>
            <a:ext cx="8520600" cy="14223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Out of 392 rows,number of rows considered for training is 333 and 59 rows were used for prediction.</a:t>
            </a:r>
            <a:endParaRPr/>
          </a:p>
          <a:p>
            <a:pPr marL="514350" marR="0" lvl="0" indent="-204787"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SVM Model predicted 46 rows correctly and remaining 13 were not predicted correctly.</a:t>
            </a:r>
            <a:endParaRPr/>
          </a:p>
        </p:txBody>
      </p:sp>
      <p:pic>
        <p:nvPicPr>
          <p:cNvPr id="237" name="Shape 237"/>
          <p:cNvPicPr preferRelativeResize="0"/>
          <p:nvPr/>
        </p:nvPicPr>
        <p:blipFill rotWithShape="1">
          <a:blip r:embed="rId3">
            <a:alphaModFix/>
          </a:blip>
          <a:srcRect r="21308" b="35604"/>
          <a:stretch/>
        </p:blipFill>
        <p:spPr>
          <a:xfrm>
            <a:off x="1029300" y="862174"/>
            <a:ext cx="7275475" cy="209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4050"/>
              <a:buFont typeface="Average"/>
              <a:buNone/>
            </a:pPr>
            <a:r>
              <a:rPr lang="en" sz="4050" b="1" i="0" u="none" strike="noStrike" cap="none">
                <a:latin typeface="Average"/>
                <a:ea typeface="Average"/>
                <a:cs typeface="Average"/>
                <a:sym typeface="Average"/>
              </a:rPr>
              <a:t>NEURAL NETWORKS</a:t>
            </a:r>
            <a:endParaRPr/>
          </a:p>
        </p:txBody>
      </p:sp>
      <p:sp>
        <p:nvSpPr>
          <p:cNvPr id="243" name="Shape 2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12750" marR="0" lvl="0" indent="-184150" algn="l" rtl="0">
              <a:lnSpc>
                <a:spcPct val="90000"/>
              </a:lnSpc>
              <a:spcBef>
                <a:spcPts val="0"/>
              </a:spcBef>
              <a:spcAft>
                <a:spcPts val="0"/>
              </a:spcAft>
              <a:buClr>
                <a:srgbClr val="9E3611"/>
              </a:buClr>
              <a:buSzPts val="1600"/>
              <a:buFont typeface="Noto Sans Symbols"/>
              <a:buNone/>
            </a:pPr>
            <a:endParaRPr sz="1600" b="0" i="0" u="none" strike="noStrike" cap="none">
              <a:solidFill>
                <a:schemeClr val="dk1"/>
              </a:solidFill>
              <a:latin typeface="Rockwell"/>
              <a:ea typeface="Rockwell"/>
              <a:cs typeface="Rockwell"/>
              <a:sym typeface="Rockwell"/>
            </a:endParaRPr>
          </a:p>
          <a:p>
            <a:pPr marL="412750" marR="0" lvl="0" indent="-285750" algn="l" rtl="0">
              <a:lnSpc>
                <a:spcPct val="90000"/>
              </a:lnSpc>
              <a:spcBef>
                <a:spcPts val="0"/>
              </a:spcBef>
              <a:spcAft>
                <a:spcPts val="0"/>
              </a:spcAft>
              <a:buClr>
                <a:srgbClr val="9E3611"/>
              </a:buClr>
              <a:buSzPts val="1600"/>
              <a:buFont typeface="Noto Sans Symbols"/>
              <a:buChar char="▪"/>
            </a:pPr>
            <a:r>
              <a:rPr lang="en" sz="1600" b="0" i="0" u="none" strike="noStrike" cap="none">
                <a:solidFill>
                  <a:schemeClr val="dk1"/>
                </a:solidFill>
                <a:latin typeface="Rockwell"/>
                <a:ea typeface="Rockwell"/>
                <a:cs typeface="Rockwell"/>
                <a:sym typeface="Rockwell"/>
              </a:rPr>
              <a:t>Neural networks have been shown to be very promising systems in many forecasting applications and business classification applications due to their ability to “learn” from the data, their nonparametric nature (i.e., no rigid assumptions), and their ability to generalize.</a:t>
            </a:r>
            <a:endParaRPr sz="1600" b="0" i="0" u="none" strike="noStrike" cap="none">
              <a:solidFill>
                <a:schemeClr val="dk1"/>
              </a:solidFill>
              <a:latin typeface="Rockwell"/>
              <a:ea typeface="Rockwell"/>
              <a:cs typeface="Rockwell"/>
              <a:sym typeface="Rockwell"/>
            </a:endParaRPr>
          </a:p>
          <a:p>
            <a:pPr marL="412750" marR="0" lvl="0" indent="-184150" algn="l" rtl="0">
              <a:lnSpc>
                <a:spcPct val="90000"/>
              </a:lnSpc>
              <a:spcBef>
                <a:spcPts val="0"/>
              </a:spcBef>
              <a:spcAft>
                <a:spcPts val="0"/>
              </a:spcAft>
              <a:buClr>
                <a:srgbClr val="9E3611"/>
              </a:buClr>
              <a:buSzPts val="1600"/>
              <a:buFont typeface="Noto Sans Symbols"/>
              <a:buNone/>
            </a:pPr>
            <a:endParaRPr sz="1600" b="0" i="0" u="none" strike="noStrike" cap="none">
              <a:solidFill>
                <a:schemeClr val="dk1"/>
              </a:solidFill>
              <a:latin typeface="Rockwell"/>
              <a:ea typeface="Rockwell"/>
              <a:cs typeface="Rockwell"/>
              <a:sym typeface="Rockwell"/>
            </a:endParaRPr>
          </a:p>
          <a:p>
            <a:pPr marL="412750" marR="0" lvl="0" indent="-285750" algn="l" rtl="0">
              <a:lnSpc>
                <a:spcPct val="90000"/>
              </a:lnSpc>
              <a:spcBef>
                <a:spcPts val="0"/>
              </a:spcBef>
              <a:spcAft>
                <a:spcPts val="0"/>
              </a:spcAft>
              <a:buClr>
                <a:srgbClr val="9E3611"/>
              </a:buClr>
              <a:buSzPts val="1600"/>
              <a:buFont typeface="Noto Sans Symbols"/>
              <a:buChar char="▪"/>
            </a:pPr>
            <a:r>
              <a:rPr lang="en" sz="1600" b="0" i="0" u="none" strike="noStrike" cap="none">
                <a:solidFill>
                  <a:schemeClr val="dk1"/>
                </a:solidFill>
                <a:latin typeface="Rockwell"/>
                <a:ea typeface="Rockwell"/>
                <a:cs typeface="Rockwell"/>
                <a:sym typeface="Rockwell"/>
              </a:rPr>
              <a:t>Utilizes a functional form that best equates explanatory variables and the target variable in a manner that minimizes the error between what the model had produced and what actually occurred in the past and then applies this function to future data.</a:t>
            </a:r>
            <a:endParaRPr sz="1600" b="0" i="0" u="none" strike="noStrike" cap="none">
              <a:solidFill>
                <a:schemeClr val="dk1"/>
              </a:solidFill>
              <a:latin typeface="Rockwell"/>
              <a:ea typeface="Rockwell"/>
              <a:cs typeface="Rockwell"/>
              <a:sym typeface="Rockwell"/>
            </a:endParaRPr>
          </a:p>
          <a:p>
            <a:pPr marL="412750" marR="0" lvl="0" indent="-184150" algn="l" rtl="0">
              <a:lnSpc>
                <a:spcPct val="90000"/>
              </a:lnSpc>
              <a:spcBef>
                <a:spcPts val="0"/>
              </a:spcBef>
              <a:spcAft>
                <a:spcPts val="0"/>
              </a:spcAft>
              <a:buClr>
                <a:srgbClr val="9E3611"/>
              </a:buClr>
              <a:buSzPts val="1600"/>
              <a:buFont typeface="Noto Sans Symbols"/>
              <a:buNone/>
            </a:pPr>
            <a:endParaRPr sz="1600" b="0" i="0" u="none" strike="noStrike" cap="none">
              <a:solidFill>
                <a:schemeClr val="dk1"/>
              </a:solidFill>
              <a:latin typeface="Rockwell"/>
              <a:ea typeface="Rockwell"/>
              <a:cs typeface="Rockwell"/>
              <a:sym typeface="Rockwell"/>
            </a:endParaRPr>
          </a:p>
          <a:p>
            <a:pPr marL="412750" marR="0" lvl="0" indent="-285750" algn="l" rtl="0">
              <a:lnSpc>
                <a:spcPct val="90000"/>
              </a:lnSpc>
              <a:spcBef>
                <a:spcPts val="0"/>
              </a:spcBef>
              <a:spcAft>
                <a:spcPts val="0"/>
              </a:spcAft>
              <a:buClr>
                <a:srgbClr val="9E3611"/>
              </a:buClr>
              <a:buSzPts val="1600"/>
              <a:buFont typeface="Noto Sans Symbols"/>
              <a:buChar char="▪"/>
            </a:pPr>
            <a:r>
              <a:rPr lang="en" sz="1600" b="0" i="0" u="none" strike="noStrike" cap="none">
                <a:solidFill>
                  <a:schemeClr val="dk1"/>
                </a:solidFill>
                <a:latin typeface="Rockwell"/>
                <a:ea typeface="Rockwell"/>
                <a:cs typeface="Rockwell"/>
                <a:sym typeface="Rockwell"/>
              </a:rPr>
              <a:t>Disadvantage: More complex as they incorporate intensive program architectures in attempting to identify linear, non-linear and patterned relationships in historical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260125" y="3036000"/>
            <a:ext cx="8520600" cy="16653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Out of 392 rows,number of rows considered for training is 333 and 59 rows were used for prediction.</a:t>
            </a:r>
            <a:endParaRPr/>
          </a:p>
          <a:p>
            <a:pPr marL="514350" marR="0" lvl="0" indent="-204787"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Neural Networks predicted 42 rows correctly and remaining 17 were not predicted correctly.</a:t>
            </a:r>
            <a:endParaRPr/>
          </a:p>
        </p:txBody>
      </p:sp>
      <p:pic>
        <p:nvPicPr>
          <p:cNvPr id="249" name="Shape 249"/>
          <p:cNvPicPr preferRelativeResize="0"/>
          <p:nvPr/>
        </p:nvPicPr>
        <p:blipFill rotWithShape="1">
          <a:blip r:embed="rId3">
            <a:alphaModFix/>
          </a:blip>
          <a:srcRect b="37574"/>
          <a:stretch/>
        </p:blipFill>
        <p:spPr>
          <a:xfrm>
            <a:off x="817950" y="420025"/>
            <a:ext cx="7168750" cy="247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84100" y="136500"/>
            <a:ext cx="2479800" cy="4734349"/>
          </a:xfrm>
          <a:prstGeom prst="rect">
            <a:avLst/>
          </a:prstGeom>
          <a:blipFill rotWithShape="1">
            <a:blip r:embed="rId3">
              <a:alphaModFix/>
            </a:blip>
            <a:tile tx="0" ty="0" sx="60000" sy="58999" flip="none" algn="tl"/>
          </a:blipFill>
          <a:ln>
            <a:noFill/>
          </a:ln>
          <a:effectLst>
            <a:outerShdw blurRad="50800" dist="19050" dir="5400000" algn="tl" rotWithShape="0">
              <a:srgbClr val="000000">
                <a:alpha val="6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Rokkitt"/>
              <a:buNone/>
            </a:pPr>
            <a:r>
              <a:rPr lang="en" sz="3000" b="1" i="0" u="none" strike="noStrike" cap="none">
                <a:solidFill>
                  <a:schemeClr val="lt1"/>
                </a:solidFill>
                <a:latin typeface="Rokkitt"/>
                <a:ea typeface="Rokkitt"/>
                <a:cs typeface="Rokkitt"/>
                <a:sym typeface="Rokkitt"/>
              </a:rPr>
              <a:t>NAIVE BAYES      VS</a:t>
            </a:r>
            <a:br>
              <a:rPr lang="en" sz="3000" b="1" i="0" u="none" strike="noStrike" cap="none">
                <a:solidFill>
                  <a:schemeClr val="lt1"/>
                </a:solidFill>
                <a:latin typeface="Rokkitt"/>
                <a:ea typeface="Rokkitt"/>
                <a:cs typeface="Rokkitt"/>
                <a:sym typeface="Rokkitt"/>
              </a:rPr>
            </a:br>
            <a:r>
              <a:rPr lang="en" sz="3000" b="1" i="0" u="none" strike="noStrike" cap="none">
                <a:solidFill>
                  <a:schemeClr val="lt1"/>
                </a:solidFill>
                <a:latin typeface="Rokkitt"/>
                <a:ea typeface="Rokkitt"/>
                <a:cs typeface="Rokkitt"/>
                <a:sym typeface="Rokkitt"/>
              </a:rPr>
              <a:t>NEURAL NETWORKS</a:t>
            </a:r>
            <a:br>
              <a:rPr lang="en" sz="3000" b="1" i="0" u="none" strike="noStrike" cap="none">
                <a:solidFill>
                  <a:schemeClr val="lt1"/>
                </a:solidFill>
                <a:latin typeface="Rokkitt"/>
                <a:ea typeface="Rokkitt"/>
                <a:cs typeface="Rokkitt"/>
                <a:sym typeface="Rokkitt"/>
              </a:rPr>
            </a:br>
            <a:r>
              <a:rPr lang="en" sz="3000" b="1" i="0" u="none" strike="noStrike" cap="none">
                <a:solidFill>
                  <a:schemeClr val="lt1"/>
                </a:solidFill>
                <a:latin typeface="Rokkitt"/>
                <a:ea typeface="Rokkitt"/>
                <a:cs typeface="Rokkitt"/>
                <a:sym typeface="Rokkitt"/>
              </a:rPr>
              <a:t>VS </a:t>
            </a:r>
            <a:br>
              <a:rPr lang="en" sz="3000" b="1" i="0" u="none" strike="noStrike" cap="none">
                <a:solidFill>
                  <a:schemeClr val="lt1"/>
                </a:solidFill>
                <a:latin typeface="Rokkitt"/>
                <a:ea typeface="Rokkitt"/>
                <a:cs typeface="Rokkitt"/>
                <a:sym typeface="Rokkitt"/>
              </a:rPr>
            </a:br>
            <a:r>
              <a:rPr lang="en" sz="3000" b="1" i="0" u="none" strike="noStrike" cap="none">
                <a:solidFill>
                  <a:schemeClr val="lt1"/>
                </a:solidFill>
                <a:latin typeface="Rokkitt"/>
                <a:ea typeface="Rokkitt"/>
                <a:cs typeface="Rokkitt"/>
                <a:sym typeface="Rokkitt"/>
              </a:rPr>
              <a:t>SVM MODEL</a:t>
            </a:r>
            <a:endParaRPr/>
          </a:p>
        </p:txBody>
      </p:sp>
      <p:pic>
        <p:nvPicPr>
          <p:cNvPr id="255" name="Shape 255"/>
          <p:cNvPicPr preferRelativeResize="0"/>
          <p:nvPr/>
        </p:nvPicPr>
        <p:blipFill rotWithShape="1">
          <a:blip r:embed="rId4">
            <a:alphaModFix/>
          </a:blip>
          <a:srcRect/>
          <a:stretch/>
        </p:blipFill>
        <p:spPr>
          <a:xfrm>
            <a:off x="539807" y="3421535"/>
            <a:ext cx="1814950" cy="1634249"/>
          </a:xfrm>
          <a:prstGeom prst="rect">
            <a:avLst/>
          </a:prstGeom>
          <a:noFill/>
          <a:ln>
            <a:noFill/>
          </a:ln>
        </p:spPr>
      </p:pic>
      <p:pic>
        <p:nvPicPr>
          <p:cNvPr id="256" name="Shape 256"/>
          <p:cNvPicPr preferRelativeResize="0"/>
          <p:nvPr/>
        </p:nvPicPr>
        <p:blipFill rotWithShape="1">
          <a:blip r:embed="rId5">
            <a:alphaModFix/>
          </a:blip>
          <a:srcRect/>
          <a:stretch/>
        </p:blipFill>
        <p:spPr>
          <a:xfrm>
            <a:off x="4716450" y="2913519"/>
            <a:ext cx="2323524" cy="1714337"/>
          </a:xfrm>
          <a:prstGeom prst="rect">
            <a:avLst/>
          </a:prstGeom>
          <a:blipFill rotWithShape="1">
            <a:blip r:embed="rId3">
              <a:alphaModFix/>
            </a:blip>
            <a:tile tx="0" ty="0" sx="60000" sy="58999" flip="none" algn="tl"/>
          </a:blipFill>
          <a:ln>
            <a:noFill/>
          </a:ln>
          <a:effectLst>
            <a:outerShdw blurRad="50800" dist="19050" dir="5400000" algn="tl" rotWithShape="0">
              <a:srgbClr val="000000">
                <a:alpha val="60000"/>
              </a:srgbClr>
            </a:outerShdw>
          </a:effectLst>
        </p:spPr>
      </p:pic>
      <p:pic>
        <p:nvPicPr>
          <p:cNvPr id="257" name="Shape 257"/>
          <p:cNvPicPr preferRelativeResize="0"/>
          <p:nvPr/>
        </p:nvPicPr>
        <p:blipFill rotWithShape="1">
          <a:blip r:embed="rId6">
            <a:alphaModFix/>
          </a:blip>
          <a:srcRect/>
          <a:stretch/>
        </p:blipFill>
        <p:spPr>
          <a:xfrm>
            <a:off x="3122100" y="136500"/>
            <a:ext cx="2323524" cy="1838375"/>
          </a:xfrm>
          <a:prstGeom prst="rect">
            <a:avLst/>
          </a:prstGeom>
          <a:blipFill rotWithShape="1">
            <a:blip r:embed="rId3">
              <a:alphaModFix/>
            </a:blip>
            <a:tile tx="0" ty="0" sx="60000" sy="58999" flip="none" algn="tl"/>
          </a:blipFill>
          <a:ln>
            <a:noFill/>
          </a:ln>
          <a:effectLst>
            <a:outerShdw blurRad="50800" dist="19050" dir="5400000" algn="tl" rotWithShape="0">
              <a:srgbClr val="000000">
                <a:alpha val="60000"/>
              </a:srgbClr>
            </a:outerShdw>
          </a:effectLst>
        </p:spPr>
      </p:pic>
      <p:pic>
        <p:nvPicPr>
          <p:cNvPr id="258" name="Shape 258"/>
          <p:cNvPicPr preferRelativeResize="0"/>
          <p:nvPr/>
        </p:nvPicPr>
        <p:blipFill rotWithShape="1">
          <a:blip r:embed="rId7">
            <a:alphaModFix/>
          </a:blip>
          <a:srcRect/>
          <a:stretch/>
        </p:blipFill>
        <p:spPr>
          <a:xfrm>
            <a:off x="6609975" y="136500"/>
            <a:ext cx="2125924" cy="1838375"/>
          </a:xfrm>
          <a:prstGeom prst="rect">
            <a:avLst/>
          </a:prstGeom>
          <a:blipFill rotWithShape="1">
            <a:blip r:embed="rId3">
              <a:alphaModFix/>
            </a:blip>
            <a:tile tx="0" ty="0" sx="60000" sy="58999" flip="none" algn="tl"/>
          </a:blipFill>
          <a:ln>
            <a:noFill/>
          </a:ln>
          <a:effectLst>
            <a:outerShdw blurRad="50800" dist="19050" dir="5400000" algn="tl" rotWithShape="0">
              <a:srgbClr val="000000">
                <a:alpha val="60000"/>
              </a:srgbClr>
            </a:outerShdw>
          </a:effectLst>
        </p:spPr>
      </p:pic>
      <p:sp>
        <p:nvSpPr>
          <p:cNvPr id="259" name="Shape 259"/>
          <p:cNvSpPr txBox="1"/>
          <p:nvPr/>
        </p:nvSpPr>
        <p:spPr>
          <a:xfrm>
            <a:off x="3456024" y="1974875"/>
            <a:ext cx="1989600" cy="331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F1C232"/>
              </a:buClr>
              <a:buSzPts val="1800"/>
              <a:buFont typeface="Rockwell"/>
              <a:buNone/>
            </a:pPr>
            <a:r>
              <a:rPr lang="en" sz="1800" b="1" i="0" u="none" strike="noStrike" cap="none">
                <a:solidFill>
                  <a:srgbClr val="F1C232"/>
                </a:solidFill>
                <a:latin typeface="Rockwell"/>
                <a:ea typeface="Rockwell"/>
                <a:cs typeface="Rockwell"/>
                <a:sym typeface="Rockwell"/>
              </a:rPr>
              <a:t>SVM MODEL</a:t>
            </a:r>
            <a:endParaRPr/>
          </a:p>
        </p:txBody>
      </p:sp>
      <p:sp>
        <p:nvSpPr>
          <p:cNvPr id="260" name="Shape 260"/>
          <p:cNvSpPr txBox="1"/>
          <p:nvPr/>
        </p:nvSpPr>
        <p:spPr>
          <a:xfrm>
            <a:off x="6795700" y="1955257"/>
            <a:ext cx="2554500" cy="55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F1C232"/>
              </a:buClr>
              <a:buSzPts val="1800"/>
              <a:buFont typeface="Rockwell"/>
              <a:buNone/>
            </a:pPr>
            <a:r>
              <a:rPr lang="en" sz="1800" b="1" i="0" u="none" strike="noStrike" cap="none">
                <a:solidFill>
                  <a:srgbClr val="F1C232"/>
                </a:solidFill>
                <a:latin typeface="Rockwell"/>
                <a:ea typeface="Rockwell"/>
                <a:cs typeface="Rockwell"/>
                <a:sym typeface="Rockwell"/>
              </a:rPr>
              <a:t>NAIVE BAYES CLASSIFIER</a:t>
            </a:r>
            <a:endParaRPr/>
          </a:p>
        </p:txBody>
      </p:sp>
      <p:sp>
        <p:nvSpPr>
          <p:cNvPr id="261" name="Shape 261"/>
          <p:cNvSpPr txBox="1"/>
          <p:nvPr/>
        </p:nvSpPr>
        <p:spPr>
          <a:xfrm>
            <a:off x="4589876" y="4627856"/>
            <a:ext cx="2576672" cy="331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F1C232"/>
              </a:buClr>
              <a:buSzPts val="1800"/>
              <a:buFont typeface="Rockwell"/>
              <a:buNone/>
            </a:pPr>
            <a:r>
              <a:rPr lang="en" sz="1800" b="1" i="0" u="none" strike="noStrike" cap="none">
                <a:solidFill>
                  <a:srgbClr val="F1C232"/>
                </a:solidFill>
                <a:latin typeface="Rockwell"/>
                <a:ea typeface="Rockwell"/>
                <a:cs typeface="Rockwell"/>
                <a:sym typeface="Rockwell"/>
              </a:rPr>
              <a:t>NEURAL NETWORKS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65"/>
        <p:cNvGrpSpPr/>
        <p:nvPr/>
      </p:nvGrpSpPr>
      <p:grpSpPr>
        <a:xfrm>
          <a:off x="0" y="0"/>
          <a:ext cx="0" cy="0"/>
          <a:chOff x="0" y="0"/>
          <a:chExt cx="0" cy="0"/>
        </a:xfrm>
      </p:grpSpPr>
      <p:pic>
        <p:nvPicPr>
          <p:cNvPr id="266" name="Shape 266"/>
          <p:cNvPicPr preferRelativeResize="0"/>
          <p:nvPr/>
        </p:nvPicPr>
        <p:blipFill>
          <a:blip r:embed="rId3">
            <a:alphaModFix/>
          </a:blip>
          <a:stretch>
            <a:fillRect/>
          </a:stretch>
        </p:blipFill>
        <p:spPr>
          <a:xfrm>
            <a:off x="0" y="45675"/>
            <a:ext cx="8514250" cy="475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70"/>
        <p:cNvGrpSpPr/>
        <p:nvPr/>
      </p:nvGrpSpPr>
      <p:grpSpPr>
        <a:xfrm>
          <a:off x="0" y="0"/>
          <a:ext cx="0" cy="0"/>
          <a:chOff x="0" y="0"/>
          <a:chExt cx="0" cy="0"/>
        </a:xfrm>
      </p:grpSpPr>
      <p:pic>
        <p:nvPicPr>
          <p:cNvPr id="271" name="Shape 271"/>
          <p:cNvPicPr preferRelativeResize="0"/>
          <p:nvPr/>
        </p:nvPicPr>
        <p:blipFill>
          <a:blip r:embed="rId3">
            <a:alphaModFix/>
          </a:blip>
          <a:stretch>
            <a:fillRect/>
          </a:stretch>
        </p:blipFill>
        <p:spPr>
          <a:xfrm>
            <a:off x="131050" y="88375"/>
            <a:ext cx="8437750" cy="467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802386" y="363474"/>
            <a:ext cx="7543800" cy="1207008"/>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SzPts val="2800"/>
              <a:buFont typeface="Average"/>
              <a:buNone/>
            </a:pPr>
            <a:r>
              <a:rPr lang="en" sz="2800" b="1" i="0" u="none" strike="noStrike" cap="none">
                <a:latin typeface="Average"/>
                <a:ea typeface="Average"/>
                <a:cs typeface="Average"/>
                <a:sym typeface="Average"/>
              </a:rPr>
              <a:t>CHALLENGES</a:t>
            </a:r>
            <a:endParaRPr sz="4050" b="1" i="0" u="none" strike="noStrike" cap="none">
              <a:solidFill>
                <a:srgbClr val="C00000"/>
              </a:solidFill>
              <a:latin typeface="Rokkitt"/>
              <a:ea typeface="Rokkitt"/>
              <a:cs typeface="Rokkitt"/>
              <a:sym typeface="Rokkitt"/>
            </a:endParaRPr>
          </a:p>
        </p:txBody>
      </p:sp>
      <p:sp>
        <p:nvSpPr>
          <p:cNvPr id="277" name="Shape 277"/>
          <p:cNvSpPr txBox="1">
            <a:spLocks noGrp="1"/>
          </p:cNvSpPr>
          <p:nvPr>
            <p:ph type="body" idx="4294967295"/>
          </p:nvPr>
        </p:nvSpPr>
        <p:spPr>
          <a:xfrm>
            <a:off x="3692525" y="1252538"/>
            <a:ext cx="5451475" cy="4268787"/>
          </a:xfrm>
          <a:prstGeom prst="rect">
            <a:avLst/>
          </a:prstGeom>
          <a:noFill/>
          <a:ln>
            <a:noFill/>
          </a:ln>
        </p:spPr>
        <p:txBody>
          <a:bodyPr spcFirstLastPara="1" wrap="square" lIns="91425" tIns="91425" rIns="91425" bIns="91425" anchor="t" anchorCtr="0">
            <a:noAutofit/>
          </a:bodyPr>
          <a:lstStyle/>
          <a:p>
            <a:pPr marL="514350" marR="0" lvl="0" indent="-285750" algn="l" rtl="0">
              <a:lnSpc>
                <a:spcPct val="90000"/>
              </a:lnSpc>
              <a:spcBef>
                <a:spcPts val="0"/>
              </a:spcBef>
              <a:spcAft>
                <a:spcPts val="0"/>
              </a:spcAft>
              <a:buClr>
                <a:srgbClr val="9E3611"/>
              </a:buClr>
              <a:buSzPts val="1530"/>
              <a:buFont typeface="Noto Sans Symbols"/>
              <a:buChar char="▪"/>
            </a:pPr>
            <a:r>
              <a:rPr lang="en" sz="1800" b="0" i="0" u="none" strike="noStrike" cap="none">
                <a:solidFill>
                  <a:schemeClr val="dk1"/>
                </a:solidFill>
                <a:latin typeface="Rockwell"/>
                <a:ea typeface="Rockwell"/>
                <a:cs typeface="Rockwell"/>
                <a:sym typeface="Rockwell"/>
              </a:rPr>
              <a:t>Data set had to be cleaned to eliminate rows where the columns glucose, bloodpressure, skinthickness, insulin, BMI, DiabetesPedigreeFunction, age have the value ‘0’.</a:t>
            </a:r>
            <a:endParaRPr/>
          </a:p>
          <a:p>
            <a:pPr marL="228600" marR="0" lvl="0" indent="0" algn="l" rtl="0">
              <a:lnSpc>
                <a:spcPct val="90000"/>
              </a:lnSpc>
              <a:spcBef>
                <a:spcPts val="0"/>
              </a:spcBef>
              <a:spcAft>
                <a:spcPts val="0"/>
              </a:spcAft>
              <a:buClr>
                <a:srgbClr val="9E3611"/>
              </a:buClr>
              <a:buSzPts val="1530"/>
              <a:buFont typeface="Noto Sans Symbols"/>
              <a:buNone/>
            </a:pPr>
            <a:endParaRPr sz="1800" b="0" i="0" u="none" strike="noStrike" cap="none">
              <a:solidFill>
                <a:schemeClr val="dk1"/>
              </a:solidFill>
              <a:latin typeface="Rockwell"/>
              <a:ea typeface="Rockwell"/>
              <a:cs typeface="Rockwell"/>
              <a:sym typeface="Rockwell"/>
            </a:endParaRPr>
          </a:p>
          <a:p>
            <a:pPr marL="228600" marR="0" lvl="0" indent="0" algn="l" rtl="0">
              <a:lnSpc>
                <a:spcPct val="90000"/>
              </a:lnSpc>
              <a:spcBef>
                <a:spcPts val="0"/>
              </a:spcBef>
              <a:spcAft>
                <a:spcPts val="0"/>
              </a:spcAft>
              <a:buClr>
                <a:srgbClr val="9E3611"/>
              </a:buClr>
              <a:buSzPts val="1530"/>
              <a:buFont typeface="Noto Sans Symbols"/>
              <a:buNone/>
            </a:pPr>
            <a:r>
              <a:rPr lang="en" sz="1800" b="0" i="0" u="none" strike="noStrike" cap="none">
                <a:solidFill>
                  <a:schemeClr val="dk1"/>
                </a:solidFill>
                <a:latin typeface="Rockwell"/>
                <a:ea typeface="Rockwell"/>
                <a:cs typeface="Rockwell"/>
                <a:sym typeface="Rockwell"/>
              </a:rPr>
              <a:t> </a:t>
            </a:r>
            <a:endParaRPr sz="1800" b="0" i="0" u="none" strike="noStrike" cap="none">
              <a:solidFill>
                <a:schemeClr val="dk1"/>
              </a:solidFill>
              <a:latin typeface="Rockwell"/>
              <a:ea typeface="Rockwell"/>
              <a:cs typeface="Rockwell"/>
              <a:sym typeface="Rockwell"/>
            </a:endParaRPr>
          </a:p>
          <a:p>
            <a:pPr marL="514350" marR="0" lvl="0" indent="-285750" algn="l" rtl="0">
              <a:lnSpc>
                <a:spcPct val="90000"/>
              </a:lnSpc>
              <a:spcBef>
                <a:spcPts val="0"/>
              </a:spcBef>
              <a:spcAft>
                <a:spcPts val="0"/>
              </a:spcAft>
              <a:buClr>
                <a:srgbClr val="9E3611"/>
              </a:buClr>
              <a:buSzPts val="1530"/>
              <a:buFont typeface="Noto Sans Symbols"/>
              <a:buChar char="▪"/>
            </a:pPr>
            <a:r>
              <a:rPr lang="en" sz="1800" b="0" i="0" u="none" strike="noStrike" cap="none">
                <a:solidFill>
                  <a:schemeClr val="dk1"/>
                </a:solidFill>
                <a:latin typeface="Rockwell"/>
                <a:ea typeface="Rockwell"/>
                <a:cs typeface="Rockwell"/>
                <a:sym typeface="Rockwell"/>
              </a:rPr>
              <a:t>Identifying the right packages for the models. </a:t>
            </a:r>
            <a:endParaRPr sz="1800" b="0" i="0" u="none" strike="noStrike" cap="none">
              <a:solidFill>
                <a:schemeClr val="dk1"/>
              </a:solidFill>
              <a:latin typeface="Rockwell"/>
              <a:ea typeface="Rockwell"/>
              <a:cs typeface="Rockwell"/>
              <a:sym typeface="Rockwell"/>
            </a:endParaRPr>
          </a:p>
          <a:p>
            <a:pPr marL="228600" marR="0" lvl="0" indent="0" algn="l" rtl="0">
              <a:lnSpc>
                <a:spcPct val="90000"/>
              </a:lnSpc>
              <a:spcBef>
                <a:spcPts val="0"/>
              </a:spcBef>
              <a:spcAft>
                <a:spcPts val="0"/>
              </a:spcAft>
              <a:buClr>
                <a:srgbClr val="9E3611"/>
              </a:buClr>
              <a:buSzPts val="1530"/>
              <a:buFont typeface="Noto Sans Symbols"/>
              <a:buNone/>
            </a:pPr>
            <a:endParaRPr sz="1800" b="0" i="0" u="none" strike="noStrike" cap="none">
              <a:solidFill>
                <a:schemeClr val="dk1"/>
              </a:solidFill>
              <a:latin typeface="Rockwell"/>
              <a:ea typeface="Rockwell"/>
              <a:cs typeface="Rockwell"/>
              <a:sym typeface="Rockwell"/>
            </a:endParaRPr>
          </a:p>
        </p:txBody>
      </p:sp>
      <p:pic>
        <p:nvPicPr>
          <p:cNvPr id="278" name="Shape 278"/>
          <p:cNvPicPr preferRelativeResize="0"/>
          <p:nvPr/>
        </p:nvPicPr>
        <p:blipFill rotWithShape="1">
          <a:blip r:embed="rId3">
            <a:alphaModFix/>
          </a:blip>
          <a:srcRect/>
          <a:stretch/>
        </p:blipFill>
        <p:spPr>
          <a:xfrm>
            <a:off x="809550" y="1443355"/>
            <a:ext cx="1741850" cy="27538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802386" y="363474"/>
            <a:ext cx="7543800" cy="120700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SzPts val="3200"/>
              <a:buFont typeface="Rokkitt"/>
              <a:buNone/>
            </a:pPr>
            <a:r>
              <a:rPr lang="en" sz="3200" b="0" i="0" u="none" strike="noStrike" cap="none">
                <a:latin typeface="Rokkitt"/>
                <a:ea typeface="Rokkitt"/>
                <a:cs typeface="Rokkitt"/>
                <a:sym typeface="Rokkitt"/>
              </a:rPr>
              <a:t>CONCLUSION</a:t>
            </a:r>
            <a:endParaRPr sz="3200" b="0" i="0" u="none" strike="noStrike" cap="none">
              <a:latin typeface="Rokkitt"/>
              <a:ea typeface="Rokkitt"/>
              <a:cs typeface="Rokkitt"/>
              <a:sym typeface="Rokkitt"/>
            </a:endParaRPr>
          </a:p>
        </p:txBody>
      </p:sp>
      <p:sp>
        <p:nvSpPr>
          <p:cNvPr id="284" name="Shape 284"/>
          <p:cNvSpPr txBox="1">
            <a:spLocks noGrp="1"/>
          </p:cNvSpPr>
          <p:nvPr>
            <p:ph type="body" idx="4294967295"/>
          </p:nvPr>
        </p:nvSpPr>
        <p:spPr>
          <a:xfrm>
            <a:off x="3692525" y="307975"/>
            <a:ext cx="5451475" cy="4268788"/>
          </a:xfrm>
          <a:prstGeom prst="rect">
            <a:avLst/>
          </a:prstGeom>
          <a:noFill/>
          <a:ln>
            <a:noFill/>
          </a:ln>
        </p:spPr>
        <p:txBody>
          <a:bodyPr spcFirstLastPara="1" wrap="square" lIns="91425" tIns="91425" rIns="91425" bIns="91425" anchor="t" anchorCtr="0">
            <a:noAutofit/>
          </a:bodyPr>
          <a:lstStyle/>
          <a:p>
            <a:pPr marL="137160" marR="0" lvl="0" indent="-137160" algn="l" rtl="0">
              <a:lnSpc>
                <a:spcPct val="100000"/>
              </a:lnSpc>
              <a:spcBef>
                <a:spcPts val="0"/>
              </a:spcBef>
              <a:spcAft>
                <a:spcPts val="0"/>
              </a:spcAft>
              <a:buClr>
                <a:srgbClr val="9E3611"/>
              </a:buClr>
              <a:buSzPts val="1275"/>
              <a:buFont typeface="Noto Sans Symbols"/>
              <a:buNone/>
            </a:pPr>
            <a:r>
              <a:rPr lang="en" sz="1500" b="1" i="0" u="none" strike="noStrike" cap="none">
                <a:solidFill>
                  <a:srgbClr val="FFFFFF"/>
                </a:solidFill>
                <a:latin typeface="Arial"/>
                <a:ea typeface="Arial"/>
                <a:cs typeface="Arial"/>
                <a:sym typeface="Arial"/>
              </a:rPr>
              <a:t>Ranking the models based on their accuracy:</a:t>
            </a:r>
            <a:br>
              <a:rPr lang="en" sz="1500" b="1" i="0" u="none" strike="noStrike" cap="none">
                <a:solidFill>
                  <a:srgbClr val="FFFFFF"/>
                </a:solidFill>
                <a:latin typeface="Arial"/>
                <a:ea typeface="Arial"/>
                <a:cs typeface="Arial"/>
                <a:sym typeface="Arial"/>
              </a:rPr>
            </a:br>
            <a:br>
              <a:rPr lang="en" sz="1500" b="0" i="0" u="none" strike="noStrike" cap="none">
                <a:solidFill>
                  <a:srgbClr val="000000"/>
                </a:solidFill>
                <a:latin typeface="Arial"/>
                <a:ea typeface="Arial"/>
                <a:cs typeface="Arial"/>
                <a:sym typeface="Arial"/>
              </a:rPr>
            </a:br>
            <a:endParaRPr sz="1500" b="0" i="0" u="none" strike="noStrike" cap="none">
              <a:solidFill>
                <a:srgbClr val="000000"/>
              </a:solidFill>
              <a:latin typeface="Arial"/>
              <a:ea typeface="Arial"/>
              <a:cs typeface="Arial"/>
              <a:sym typeface="Arial"/>
            </a:endParaRPr>
          </a:p>
          <a:p>
            <a:pPr marL="137160" marR="0" lvl="0" indent="-137160" algn="l" rtl="0">
              <a:lnSpc>
                <a:spcPct val="100000"/>
              </a:lnSpc>
              <a:spcBef>
                <a:spcPts val="0"/>
              </a:spcBef>
              <a:spcAft>
                <a:spcPts val="0"/>
              </a:spcAft>
              <a:buClr>
                <a:srgbClr val="9E3611"/>
              </a:buClr>
              <a:buSzPts val="1275"/>
              <a:buFont typeface="Noto Sans Symbols"/>
              <a:buNone/>
            </a:pPr>
            <a:endParaRPr sz="1500" b="0" i="0" u="none" strike="noStrike" cap="none">
              <a:solidFill>
                <a:srgbClr val="000000"/>
              </a:solidFill>
              <a:latin typeface="Arial"/>
              <a:ea typeface="Arial"/>
              <a:cs typeface="Arial"/>
              <a:sym typeface="Arial"/>
            </a:endParaRPr>
          </a:p>
          <a:p>
            <a:pPr marL="137160" marR="0" lvl="0" indent="-137160" algn="l" rtl="0">
              <a:lnSpc>
                <a:spcPct val="100000"/>
              </a:lnSpc>
              <a:spcBef>
                <a:spcPts val="0"/>
              </a:spcBef>
              <a:spcAft>
                <a:spcPts val="0"/>
              </a:spcAft>
              <a:buClr>
                <a:srgbClr val="9E3611"/>
              </a:buClr>
              <a:buSzPts val="1190"/>
              <a:buFont typeface="Noto Sans Symbols"/>
              <a:buNone/>
            </a:pPr>
            <a:endParaRPr sz="1400" b="0" i="0" u="none" strike="noStrike" cap="none">
              <a:solidFill>
                <a:srgbClr val="000000"/>
              </a:solidFill>
              <a:latin typeface="Arial"/>
              <a:ea typeface="Arial"/>
              <a:cs typeface="Arial"/>
              <a:sym typeface="Arial"/>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p:txBody>
      </p:sp>
      <p:pic>
        <p:nvPicPr>
          <p:cNvPr id="285" name="Shape 285"/>
          <p:cNvPicPr preferRelativeResize="0"/>
          <p:nvPr/>
        </p:nvPicPr>
        <p:blipFill rotWithShape="1">
          <a:blip r:embed="rId3">
            <a:alphaModFix/>
          </a:blip>
          <a:srcRect/>
          <a:stretch/>
        </p:blipFill>
        <p:spPr>
          <a:xfrm>
            <a:off x="638387" y="1429575"/>
            <a:ext cx="2125513" cy="3147100"/>
          </a:xfrm>
          <a:prstGeom prst="rect">
            <a:avLst/>
          </a:prstGeom>
          <a:noFill/>
          <a:ln>
            <a:noFill/>
          </a:ln>
        </p:spPr>
      </p:pic>
      <p:pic>
        <p:nvPicPr>
          <p:cNvPr id="286" name="Shape 286"/>
          <p:cNvPicPr preferRelativeResize="0"/>
          <p:nvPr/>
        </p:nvPicPr>
        <p:blipFill rotWithShape="1">
          <a:blip r:embed="rId4">
            <a:alphaModFix/>
          </a:blip>
          <a:srcRect/>
          <a:stretch/>
        </p:blipFill>
        <p:spPr>
          <a:xfrm>
            <a:off x="3416850" y="1429575"/>
            <a:ext cx="5451299" cy="3220199"/>
          </a:xfrm>
          <a:prstGeom prst="rect">
            <a:avLst/>
          </a:prstGeom>
          <a:noFill/>
          <a:ln>
            <a:noFill/>
          </a:ln>
        </p:spPr>
      </p:pic>
      <p:pic>
        <p:nvPicPr>
          <p:cNvPr id="287" name="Shape 287"/>
          <p:cNvPicPr preferRelativeResize="0"/>
          <p:nvPr/>
        </p:nvPicPr>
        <p:blipFill rotWithShape="1">
          <a:blip r:embed="rId5">
            <a:alphaModFix/>
          </a:blip>
          <a:srcRect/>
          <a:stretch/>
        </p:blipFill>
        <p:spPr>
          <a:xfrm>
            <a:off x="5524500" y="1889760"/>
            <a:ext cx="1409700" cy="374864"/>
          </a:xfrm>
          <a:prstGeom prst="rect">
            <a:avLst/>
          </a:prstGeom>
          <a:noFill/>
          <a:ln>
            <a:noFill/>
          </a:ln>
        </p:spPr>
      </p:pic>
      <p:pic>
        <p:nvPicPr>
          <p:cNvPr id="288" name="Shape 288"/>
          <p:cNvPicPr preferRelativeResize="0"/>
          <p:nvPr/>
        </p:nvPicPr>
        <p:blipFill rotWithShape="1">
          <a:blip r:embed="rId6">
            <a:alphaModFix/>
          </a:blip>
          <a:srcRect/>
          <a:stretch/>
        </p:blipFill>
        <p:spPr>
          <a:xfrm>
            <a:off x="3611880" y="2395762"/>
            <a:ext cx="1490055" cy="308700"/>
          </a:xfrm>
          <a:prstGeom prst="rect">
            <a:avLst/>
          </a:prstGeom>
          <a:solidFill>
            <a:srgbClr val="D7BEB5"/>
          </a:solidFill>
          <a:ln>
            <a:noFill/>
          </a:ln>
        </p:spPr>
      </p:pic>
      <p:pic>
        <p:nvPicPr>
          <p:cNvPr id="289" name="Shape 289"/>
          <p:cNvPicPr preferRelativeResize="0"/>
          <p:nvPr/>
        </p:nvPicPr>
        <p:blipFill rotWithShape="1">
          <a:blip r:embed="rId7">
            <a:alphaModFix/>
          </a:blip>
          <a:srcRect/>
          <a:stretch/>
        </p:blipFill>
        <p:spPr>
          <a:xfrm>
            <a:off x="7208294" y="2704462"/>
            <a:ext cx="1448025" cy="3352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783336" y="18541"/>
            <a:ext cx="7543800" cy="120700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SzPts val="3600"/>
              <a:buFont typeface="Rokkitt"/>
              <a:buNone/>
            </a:pPr>
            <a:r>
              <a:rPr lang="en" sz="3600" b="0" i="0" u="none" strike="noStrike" cap="none">
                <a:latin typeface="Rokkitt"/>
                <a:ea typeface="Rokkitt"/>
                <a:cs typeface="Rokkitt"/>
                <a:sym typeface="Rokkitt"/>
              </a:rPr>
              <a:t>REFERENCES</a:t>
            </a:r>
            <a:endParaRPr sz="3600" b="0" i="0" u="none" strike="noStrike" cap="none">
              <a:latin typeface="Rokkitt"/>
              <a:ea typeface="Rokkitt"/>
              <a:cs typeface="Rokkitt"/>
              <a:sym typeface="Rokkitt"/>
            </a:endParaRPr>
          </a:p>
        </p:txBody>
      </p:sp>
      <p:sp>
        <p:nvSpPr>
          <p:cNvPr id="295" name="Shape 295"/>
          <p:cNvSpPr txBox="1">
            <a:spLocks noGrp="1"/>
          </p:cNvSpPr>
          <p:nvPr>
            <p:ph type="body" idx="4294967295"/>
          </p:nvPr>
        </p:nvSpPr>
        <p:spPr>
          <a:xfrm>
            <a:off x="3692525" y="1225549"/>
            <a:ext cx="5451475" cy="3351213"/>
          </a:xfrm>
          <a:prstGeom prst="rect">
            <a:avLst/>
          </a:prstGeom>
          <a:noFill/>
          <a:ln>
            <a:noFill/>
          </a:ln>
        </p:spPr>
        <p:txBody>
          <a:bodyPr spcFirstLastPara="1" wrap="square" lIns="91425" tIns="91425" rIns="91425" bIns="91425" anchor="t" anchorCtr="0">
            <a:noAutofit/>
          </a:bodyPr>
          <a:lstStyle/>
          <a:p>
            <a:pPr marL="514350" marR="0" lvl="0" indent="-285750" algn="l" rtl="0">
              <a:lnSpc>
                <a:spcPct val="90000"/>
              </a:lnSpc>
              <a:spcBef>
                <a:spcPts val="0"/>
              </a:spcBef>
              <a:spcAft>
                <a:spcPts val="0"/>
              </a:spcAft>
              <a:buClr>
                <a:srgbClr val="F1C232"/>
              </a:buClr>
              <a:buSzPts val="1275"/>
              <a:buFont typeface="Noto Sans Symbols"/>
              <a:buChar char="▪"/>
            </a:pPr>
            <a:r>
              <a:rPr lang="en" sz="1500" b="0" i="0" u="sng" strike="noStrike" cap="none" dirty="0">
                <a:solidFill>
                  <a:schemeClr val="hlink"/>
                </a:solidFill>
                <a:latin typeface="Rockwell"/>
                <a:ea typeface="Rockwell"/>
                <a:cs typeface="Rockwell"/>
                <a:sym typeface="Rockwell"/>
                <a:hlinkClick r:id="rId3"/>
              </a:rPr>
              <a:t>http://software.ucv.ro/~cmihaescu/ro/teaching/AIR/docs/Lab4-NaiveBayes.pdf</a:t>
            </a:r>
            <a:endParaRPr sz="1500" b="0" i="0" u="none" strike="noStrike" cap="none" dirty="0">
              <a:solidFill>
                <a:schemeClr val="accent3"/>
              </a:solidFill>
              <a:latin typeface="Rockwell"/>
              <a:ea typeface="Rockwell"/>
              <a:cs typeface="Rockwell"/>
              <a:sym typeface="Rockwell"/>
            </a:endParaRPr>
          </a:p>
          <a:p>
            <a:pPr marL="514350" marR="0" lvl="0" indent="-285750" algn="l" rtl="0">
              <a:lnSpc>
                <a:spcPct val="90000"/>
              </a:lnSpc>
              <a:spcBef>
                <a:spcPts val="900"/>
              </a:spcBef>
              <a:spcAft>
                <a:spcPts val="0"/>
              </a:spcAft>
              <a:buClr>
                <a:srgbClr val="F1C232"/>
              </a:buClr>
              <a:buSzPts val="1275"/>
              <a:buFont typeface="Noto Sans Symbols"/>
              <a:buChar char="▪"/>
            </a:pPr>
            <a:r>
              <a:rPr lang="en" sz="1500" b="0" i="0" u="sng" strike="noStrike" cap="none" dirty="0">
                <a:solidFill>
                  <a:schemeClr val="hlink"/>
                </a:solidFill>
                <a:latin typeface="Rockwell"/>
                <a:ea typeface="Rockwell"/>
                <a:cs typeface="Rockwell"/>
                <a:sym typeface="Rockwell"/>
                <a:hlinkClick r:id="rId4"/>
              </a:rPr>
              <a:t>https://en.wikipedia.org/wiki/Naive_Bayes_classifie</a:t>
            </a:r>
            <a:endParaRPr sz="1500" b="0" i="0" u="none" strike="noStrike" cap="none" dirty="0">
              <a:solidFill>
                <a:schemeClr val="accent3"/>
              </a:solidFill>
              <a:latin typeface="Rockwell"/>
              <a:ea typeface="Rockwell"/>
              <a:cs typeface="Rockwell"/>
              <a:sym typeface="Rockwell"/>
            </a:endParaRPr>
          </a:p>
          <a:p>
            <a:pPr marL="514350" marR="0" lvl="0" indent="-285750" algn="l" rtl="0">
              <a:lnSpc>
                <a:spcPct val="90000"/>
              </a:lnSpc>
              <a:spcBef>
                <a:spcPts val="900"/>
              </a:spcBef>
              <a:spcAft>
                <a:spcPts val="0"/>
              </a:spcAft>
              <a:buClr>
                <a:srgbClr val="F1C232"/>
              </a:buClr>
              <a:buSzPts val="1275"/>
              <a:buFont typeface="Noto Sans Symbols"/>
              <a:buChar char="▪"/>
            </a:pPr>
            <a:r>
              <a:rPr lang="en" sz="1500" b="0" i="0" u="sng" strike="noStrike" cap="none" dirty="0">
                <a:solidFill>
                  <a:schemeClr val="hlink"/>
                </a:solidFill>
                <a:latin typeface="Rockwell"/>
                <a:ea typeface="Rockwell"/>
                <a:cs typeface="Rockwell"/>
                <a:sym typeface="Rockwell"/>
                <a:hlinkClick r:id="rId5"/>
              </a:rPr>
              <a:t>https://www.analyticsvidhya.com/blog/2015/10/understaing-support-vector-machine-example-code/</a:t>
            </a:r>
            <a:endParaRPr sz="1500" b="0" i="0" u="none" strike="noStrike" cap="none" dirty="0">
              <a:solidFill>
                <a:schemeClr val="accent3"/>
              </a:solidFill>
              <a:latin typeface="Rockwell"/>
              <a:ea typeface="Rockwell"/>
              <a:cs typeface="Rockwell"/>
              <a:sym typeface="Rockwell"/>
            </a:endParaRPr>
          </a:p>
          <a:p>
            <a:pPr marL="514350" marR="0" lvl="0" indent="-285750" algn="l" rtl="0">
              <a:lnSpc>
                <a:spcPct val="90000"/>
              </a:lnSpc>
              <a:spcBef>
                <a:spcPts val="900"/>
              </a:spcBef>
              <a:spcAft>
                <a:spcPts val="0"/>
              </a:spcAft>
              <a:buClr>
                <a:srgbClr val="F1C232"/>
              </a:buClr>
              <a:buSzPts val="1275"/>
              <a:buFont typeface="Noto Sans Symbols"/>
              <a:buChar char="▪"/>
            </a:pPr>
            <a:r>
              <a:rPr lang="en" sz="1500" b="0" i="0" u="none" strike="noStrike" cap="none" dirty="0">
                <a:solidFill>
                  <a:schemeClr val="accent3"/>
                </a:solidFill>
                <a:latin typeface="Rockwell"/>
                <a:ea typeface="Rockwell"/>
                <a:cs typeface="Rockwell"/>
                <a:sym typeface="Rockwell"/>
              </a:rPr>
              <a:t>Book:  data Mining  and Business Intelligence by Stephan Kudyba and Richard Hoptroff</a:t>
            </a:r>
            <a:endParaRPr sz="1500" b="0" i="0" u="none" strike="noStrike" cap="none" dirty="0">
              <a:solidFill>
                <a:schemeClr val="accent3"/>
              </a:solidFill>
              <a:latin typeface="Rockwell"/>
              <a:ea typeface="Rockwell"/>
              <a:cs typeface="Rockwell"/>
              <a:sym typeface="Rockwell"/>
            </a:endParaRPr>
          </a:p>
          <a:p>
            <a:pPr marL="514350" marR="0" lvl="0" indent="-285750" algn="l" rtl="0">
              <a:lnSpc>
                <a:spcPct val="90000"/>
              </a:lnSpc>
              <a:spcBef>
                <a:spcPts val="900"/>
              </a:spcBef>
              <a:spcAft>
                <a:spcPts val="0"/>
              </a:spcAft>
              <a:buClr>
                <a:srgbClr val="F1C232"/>
              </a:buClr>
              <a:buSzPts val="1275"/>
              <a:buFont typeface="Noto Sans Symbols"/>
              <a:buChar char="▪"/>
            </a:pPr>
            <a:r>
              <a:rPr lang="en" sz="1500" b="0" i="0" u="sng" strike="noStrike" cap="none" dirty="0">
                <a:solidFill>
                  <a:schemeClr val="hlink"/>
                </a:solidFill>
                <a:latin typeface="Rockwell"/>
                <a:ea typeface="Rockwell"/>
                <a:cs typeface="Rockwell"/>
                <a:sym typeface="Rockwell"/>
                <a:hlinkClick r:id="rId6"/>
              </a:rPr>
              <a:t>https://www.kaggle.com/uciml/pima-indians-diabetes-database</a:t>
            </a:r>
            <a:endParaRPr lang="en" sz="1500" b="0" i="0" u="sng" strike="noStrike" cap="none" dirty="0">
              <a:solidFill>
                <a:schemeClr val="hlink"/>
              </a:solidFill>
              <a:latin typeface="Rockwell"/>
              <a:ea typeface="Rockwell"/>
              <a:cs typeface="Rockwell"/>
              <a:sym typeface="Rockwell"/>
            </a:endParaRPr>
          </a:p>
          <a:p>
            <a:pPr marL="514350" lvl="0" indent="-285750">
              <a:buClr>
                <a:srgbClr val="F1C232"/>
              </a:buClr>
            </a:pPr>
            <a:r>
              <a:rPr lang="en-IN" u="sng">
                <a:hlinkClick r:id="rId7"/>
              </a:rPr>
              <a:t>https://github.com/ShubhamGulia/WEB-MINING</a:t>
            </a:r>
            <a:endParaRPr>
              <a:solidFill>
                <a:schemeClr val="accent3"/>
              </a:solidFill>
            </a:endParaRPr>
          </a:p>
          <a:p>
            <a:pPr marL="514350" marR="0" lvl="0" indent="-285750" algn="l" rtl="0">
              <a:lnSpc>
                <a:spcPct val="90000"/>
              </a:lnSpc>
              <a:spcBef>
                <a:spcPts val="900"/>
              </a:spcBef>
              <a:spcAft>
                <a:spcPts val="0"/>
              </a:spcAft>
              <a:buClr>
                <a:schemeClr val="accent3"/>
              </a:buClr>
              <a:buSzPts val="1275"/>
              <a:buFont typeface="Noto Sans Symbols"/>
              <a:buChar char="▪"/>
            </a:pPr>
            <a:endParaRPr dirty="0">
              <a:solidFill>
                <a:schemeClr val="accent3"/>
              </a:solidFill>
            </a:endParaRPr>
          </a:p>
          <a:p>
            <a:pPr marL="228600" marR="0" lvl="0" indent="0" algn="l" rtl="0">
              <a:lnSpc>
                <a:spcPct val="90000"/>
              </a:lnSpc>
              <a:spcBef>
                <a:spcPts val="900"/>
              </a:spcBef>
              <a:spcAft>
                <a:spcPts val="0"/>
              </a:spcAft>
              <a:buClr>
                <a:srgbClr val="F1C232"/>
              </a:buClr>
              <a:buSzPts val="1275"/>
              <a:buFont typeface="Noto Sans Symbols"/>
              <a:buNone/>
            </a:pPr>
            <a:endParaRPr sz="1500" b="0" i="0" u="none" strike="noStrike" cap="none" dirty="0">
              <a:solidFill>
                <a:schemeClr val="accent3"/>
              </a:solidFill>
              <a:latin typeface="Rockwell"/>
              <a:ea typeface="Rockwell"/>
              <a:cs typeface="Rockwell"/>
              <a:sym typeface="Rockwell"/>
            </a:endParaRPr>
          </a:p>
        </p:txBody>
      </p:sp>
      <p:pic>
        <p:nvPicPr>
          <p:cNvPr id="296" name="Shape 296"/>
          <p:cNvPicPr preferRelativeResize="0"/>
          <p:nvPr/>
        </p:nvPicPr>
        <p:blipFill rotWithShape="1">
          <a:blip r:embed="rId8">
            <a:alphaModFix/>
          </a:blip>
          <a:srcRect/>
          <a:stretch/>
        </p:blipFill>
        <p:spPr>
          <a:xfrm>
            <a:off x="284100" y="1172878"/>
            <a:ext cx="2155000" cy="2070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4050"/>
              <a:buFont typeface="Average"/>
              <a:buNone/>
            </a:pPr>
            <a:r>
              <a:rPr lang="en" sz="4050" b="1" i="0" u="none" strike="noStrike" cap="none">
                <a:latin typeface="Average"/>
                <a:ea typeface="Average"/>
                <a:cs typeface="Average"/>
                <a:sym typeface="Average"/>
              </a:rPr>
              <a:t>OBJECTIVE</a:t>
            </a:r>
            <a:endParaRPr sz="4050" b="1" i="0" u="none" strike="noStrike" cap="none">
              <a:solidFill>
                <a:schemeClr val="accent6"/>
              </a:solidFill>
              <a:latin typeface="Average"/>
              <a:ea typeface="Average"/>
              <a:cs typeface="Average"/>
              <a:sym typeface="Average"/>
            </a:endParaRPr>
          </a:p>
        </p:txBody>
      </p:sp>
      <p:sp>
        <p:nvSpPr>
          <p:cNvPr id="179" name="Shape 179"/>
          <p:cNvSpPr txBox="1">
            <a:spLocks noGrp="1"/>
          </p:cNvSpPr>
          <p:nvPr>
            <p:ph type="body" idx="1"/>
          </p:nvPr>
        </p:nvSpPr>
        <p:spPr>
          <a:xfrm>
            <a:off x="311700" y="1943625"/>
            <a:ext cx="8520600" cy="3416400"/>
          </a:xfrm>
          <a:prstGeom prst="rect">
            <a:avLst/>
          </a:prstGeom>
          <a:noFill/>
          <a:ln>
            <a:noFill/>
          </a:ln>
        </p:spPr>
        <p:txBody>
          <a:bodyPr spcFirstLastPara="1" wrap="square" lIns="91425" tIns="91425" rIns="91425" bIns="91425" anchor="t" anchorCtr="0">
            <a:noAutofit/>
          </a:bodyPr>
          <a:lstStyle/>
          <a:p>
            <a:pPr marL="137160" marR="0" lvl="0" indent="-13716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Analyzing the PIMA INDIAN DIABETES DATABASE to predict the occurrence of diabetes among individuals based on diagnositc measures.</a:t>
            </a:r>
            <a:endParaRPr/>
          </a:p>
          <a:p>
            <a:pPr marL="137160" marR="0" lvl="0" indent="-56197"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To prepare and train a model based on Naive bayes classifier and Neural Network.</a:t>
            </a:r>
            <a:endParaRPr/>
          </a:p>
          <a:p>
            <a:pPr marL="137160" marR="0" lvl="0" indent="-56197"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To prepare and train a model using SVM classifier to determine the effects of certain groups of predictor  variables on the potential target variable(outcome) to  determine which attributes are most impactful in decision making and analysis.</a:t>
            </a:r>
            <a:endParaRPr/>
          </a:p>
          <a:p>
            <a:pPr marL="137160" marR="0" lvl="0" indent="-56197"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To compare all the three models based on confusion matrix  to determine which model has the best accuracy results to support the decision making.</a:t>
            </a: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020"/>
              <a:buFont typeface="Noto Sans Symbols"/>
              <a:buNone/>
            </a:pPr>
            <a:endParaRPr sz="1200" b="0" i="0" u="none" strike="noStrike" cap="none">
              <a:solidFill>
                <a:schemeClr val="dk1"/>
              </a:solidFill>
              <a:latin typeface="Oswald"/>
              <a:ea typeface="Oswald"/>
              <a:cs typeface="Oswald"/>
              <a:sym typeface="Oswald"/>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p:txBody>
      </p:sp>
      <p:pic>
        <p:nvPicPr>
          <p:cNvPr id="180" name="Shape 180"/>
          <p:cNvPicPr preferRelativeResize="0"/>
          <p:nvPr/>
        </p:nvPicPr>
        <p:blipFill rotWithShape="1">
          <a:blip r:embed="rId3">
            <a:alphaModFix/>
          </a:blip>
          <a:srcRect/>
          <a:stretch/>
        </p:blipFill>
        <p:spPr>
          <a:xfrm>
            <a:off x="5403300" y="268425"/>
            <a:ext cx="3429000" cy="1498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00"/>
        <p:cNvGrpSpPr/>
        <p:nvPr/>
      </p:nvGrpSpPr>
      <p:grpSpPr>
        <a:xfrm>
          <a:off x="0" y="0"/>
          <a:ext cx="0" cy="0"/>
          <a:chOff x="0" y="0"/>
          <a:chExt cx="0" cy="0"/>
        </a:xfrm>
      </p:grpSpPr>
      <p:pic>
        <p:nvPicPr>
          <p:cNvPr id="301" name="Shape 301"/>
          <p:cNvPicPr preferRelativeResize="0"/>
          <p:nvPr/>
        </p:nvPicPr>
        <p:blipFill rotWithShape="1">
          <a:blip r:embed="rId3">
            <a:alphaModFix amt="90000"/>
          </a:blip>
          <a:srcRect t="1085" b="1094"/>
          <a:stretch/>
        </p:blipFill>
        <p:spPr>
          <a:xfrm>
            <a:off x="5520949" y="1070674"/>
            <a:ext cx="2967600" cy="2983200"/>
          </a:xfrm>
          <a:prstGeom prst="ellipse">
            <a:avLst/>
          </a:prstGeom>
          <a:noFill/>
          <a:ln>
            <a:noFill/>
          </a:ln>
        </p:spPr>
      </p:pic>
      <p:sp>
        <p:nvSpPr>
          <p:cNvPr id="302" name="Shape 302"/>
          <p:cNvSpPr txBox="1">
            <a:spLocks noGrp="1"/>
          </p:cNvSpPr>
          <p:nvPr>
            <p:ph type="title"/>
          </p:nvPr>
        </p:nvSpPr>
        <p:spPr>
          <a:xfrm>
            <a:off x="334375" y="719075"/>
            <a:ext cx="3875700" cy="3491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SzPts val="4800"/>
              <a:buFont typeface="Rokkitt"/>
              <a:buNone/>
            </a:pPr>
            <a:r>
              <a:rPr lang="en" sz="4800" b="0" i="0" u="none" strike="noStrike" cap="none">
                <a:latin typeface="Rokkitt"/>
                <a:ea typeface="Rokkitt"/>
                <a:cs typeface="Rokkitt"/>
                <a:sym typeface="Rokkitt"/>
              </a:rPr>
              <a:t>   THANK   YOU</a:t>
            </a:r>
            <a:endParaRPr sz="4800" b="0" i="0" u="none" strike="noStrike" cap="none">
              <a:latin typeface="Rokkitt"/>
              <a:ea typeface="Rokkitt"/>
              <a:cs typeface="Rokkitt"/>
              <a:sym typeface="Rokki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4050"/>
              <a:buFont typeface="Average"/>
              <a:buNone/>
            </a:pPr>
            <a:r>
              <a:rPr lang="en" sz="4050" b="1" i="0" u="none" strike="noStrike" cap="none">
                <a:latin typeface="Average"/>
                <a:ea typeface="Average"/>
                <a:cs typeface="Average"/>
                <a:sym typeface="Average"/>
              </a:rPr>
              <a:t>DATA SOURCE</a:t>
            </a:r>
            <a:endParaRPr/>
          </a:p>
        </p:txBody>
      </p:sp>
      <p:sp>
        <p:nvSpPr>
          <p:cNvPr id="186" name="Shape 186"/>
          <p:cNvSpPr txBox="1">
            <a:spLocks noGrp="1"/>
          </p:cNvSpPr>
          <p:nvPr>
            <p:ph type="body" idx="1"/>
          </p:nvPr>
        </p:nvSpPr>
        <p:spPr>
          <a:xfrm>
            <a:off x="378000" y="1395475"/>
            <a:ext cx="8520600" cy="3416400"/>
          </a:xfrm>
          <a:prstGeom prst="rect">
            <a:avLst/>
          </a:prstGeom>
          <a:noFill/>
          <a:ln>
            <a:noFill/>
          </a:ln>
        </p:spPr>
        <p:txBody>
          <a:bodyPr spcFirstLastPara="1" wrap="square" lIns="91425" tIns="91425" rIns="91425" bIns="91425" anchor="t" anchorCtr="0">
            <a:noAutofit/>
          </a:bodyPr>
          <a:lstStyle/>
          <a:p>
            <a:pPr marL="137160" marR="0" lvl="0" indent="-137160" algn="l" rtl="0">
              <a:lnSpc>
                <a:spcPct val="90000"/>
              </a:lnSpc>
              <a:spcBef>
                <a:spcPts val="0"/>
              </a:spcBef>
              <a:spcAft>
                <a:spcPts val="0"/>
              </a:spcAft>
              <a:buClr>
                <a:srgbClr val="9E3611"/>
              </a:buClr>
              <a:buSzPts val="1275"/>
              <a:buFont typeface="Noto Sans Symbols"/>
              <a:buNone/>
            </a:pPr>
            <a:r>
              <a:rPr lang="en" sz="1500" b="0" i="0" u="none" strike="noStrike" cap="none">
                <a:solidFill>
                  <a:schemeClr val="dk1"/>
                </a:solidFill>
                <a:latin typeface="Rockwell"/>
                <a:ea typeface="Rockwell"/>
                <a:cs typeface="Rockwell"/>
                <a:sym typeface="Rockwell"/>
              </a:rPr>
              <a:t>   Data for the project is taken from </a:t>
            </a:r>
            <a:r>
              <a:rPr lang="en" sz="1500" b="0" i="0" u="none" strike="noStrike" cap="none">
                <a:solidFill>
                  <a:schemeClr val="accent2"/>
                </a:solidFill>
                <a:latin typeface="Rockwell"/>
                <a:ea typeface="Rockwell"/>
                <a:cs typeface="Rockwell"/>
                <a:sym typeface="Rockwell"/>
              </a:rPr>
              <a:t>Kaggle.com</a:t>
            </a:r>
            <a:r>
              <a:rPr lang="en" sz="1500" b="0" i="0" u="none" strike="noStrike" cap="none">
                <a:solidFill>
                  <a:schemeClr val="dk1"/>
                </a:solidFill>
                <a:latin typeface="Rockwell"/>
                <a:ea typeface="Rockwell"/>
                <a:cs typeface="Rockwell"/>
                <a:sym typeface="Rockwell"/>
              </a:rPr>
              <a:t>. This dataset is originally from National Institute of Diabetes and Digestive and Kidney Diseases.</a:t>
            </a:r>
            <a:br>
              <a:rPr lang="en" sz="1500" b="0" i="0" u="none" strike="noStrike" cap="none">
                <a:solidFill>
                  <a:schemeClr val="dk1"/>
                </a:solidFill>
                <a:latin typeface="Rockwell"/>
                <a:ea typeface="Rockwell"/>
                <a:cs typeface="Rockwell"/>
                <a:sym typeface="Rockwell"/>
              </a:rPr>
            </a:br>
            <a:br>
              <a:rPr lang="en" sz="1500" b="0" i="0" u="none" strike="noStrike" cap="none">
                <a:solidFill>
                  <a:schemeClr val="dk1"/>
                </a:solidFill>
                <a:latin typeface="Rockwell"/>
                <a:ea typeface="Rockwell"/>
                <a:cs typeface="Rockwell"/>
                <a:sym typeface="Rockwell"/>
              </a:rPr>
            </a:b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360"/>
              <a:buFont typeface="Noto Sans Symbols"/>
              <a:buNone/>
            </a:pPr>
            <a:r>
              <a:rPr lang="en" sz="1600" b="1" i="0" u="none" strike="noStrike" cap="none">
                <a:solidFill>
                  <a:srgbClr val="6D6262"/>
                </a:solidFill>
                <a:latin typeface="Rockwell"/>
                <a:ea typeface="Rockwell"/>
                <a:cs typeface="Rockwell"/>
                <a:sym typeface="Rockwell"/>
              </a:rPr>
              <a:t>Dataset information</a:t>
            </a:r>
            <a:endParaRPr/>
          </a:p>
          <a:p>
            <a:pPr marL="137160" marR="0" lvl="0" indent="-137160" algn="l" rtl="0">
              <a:lnSpc>
                <a:spcPct val="90000"/>
              </a:lnSpc>
              <a:spcBef>
                <a:spcPts val="0"/>
              </a:spcBef>
              <a:spcAft>
                <a:spcPts val="0"/>
              </a:spcAft>
              <a:buClr>
                <a:srgbClr val="9E3611"/>
              </a:buClr>
              <a:buSzPts val="1275"/>
              <a:buFont typeface="Noto Sans Symbols"/>
              <a:buNone/>
            </a:pPr>
            <a:r>
              <a:rPr lang="en" sz="1500" b="0" i="0" u="none" strike="noStrike" cap="none">
                <a:solidFill>
                  <a:schemeClr val="dk1"/>
                </a:solidFill>
                <a:latin typeface="Rockwell"/>
                <a:ea typeface="Rockwell"/>
                <a:cs typeface="Rockwell"/>
                <a:sym typeface="Rockwell"/>
              </a:rPr>
              <a:t>   Several constraints were placed on the selection of these instances from a larger database. In particular, all patients here are females at least 21 years old of Pima Indian heritage.</a:t>
            </a:r>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None/>
            </a:pPr>
            <a:br>
              <a:rPr lang="en" sz="1500" b="0" i="0" u="none" strike="noStrike" cap="none">
                <a:solidFill>
                  <a:schemeClr val="dk1"/>
                </a:solidFill>
                <a:latin typeface="Rockwell"/>
                <a:ea typeface="Rockwell"/>
                <a:cs typeface="Rockwell"/>
                <a:sym typeface="Rockwell"/>
              </a:rPr>
            </a:br>
            <a:br>
              <a:rPr lang="en" sz="1500" b="0" i="0" u="none" strike="noStrike" cap="none">
                <a:solidFill>
                  <a:schemeClr val="dk1"/>
                </a:solidFill>
                <a:latin typeface="Rockwell"/>
                <a:ea typeface="Rockwell"/>
                <a:cs typeface="Rockwell"/>
                <a:sym typeface="Rockwell"/>
              </a:rPr>
            </a:b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1200"/>
              </a:spcBef>
              <a:spcAft>
                <a:spcPts val="0"/>
              </a:spcAft>
              <a:buClr>
                <a:srgbClr val="9E3611"/>
              </a:buClr>
              <a:buSzPts val="893"/>
              <a:buFont typeface="Noto Sans Symbols"/>
              <a:buNone/>
            </a:pPr>
            <a:endParaRPr sz="1050" b="0" i="0" u="none" strike="noStrike" cap="none">
              <a:solidFill>
                <a:srgbClr val="47494D"/>
              </a:solidFill>
              <a:highlight>
                <a:srgbClr val="FFFFFF"/>
              </a:highlight>
              <a:latin typeface="Arial"/>
              <a:ea typeface="Arial"/>
              <a:cs typeface="Arial"/>
              <a:sym typeface="Arial"/>
            </a:endParaRPr>
          </a:p>
          <a:p>
            <a:pPr marL="137160" marR="0" lvl="0" indent="-137160" algn="l" rtl="0">
              <a:lnSpc>
                <a:spcPct val="90000"/>
              </a:lnSpc>
              <a:spcBef>
                <a:spcPts val="110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4050"/>
              <a:buFont typeface="Average"/>
              <a:buNone/>
            </a:pPr>
            <a:r>
              <a:rPr lang="en" sz="4050" b="1" i="0" u="none" strike="noStrike" cap="none">
                <a:latin typeface="Average"/>
                <a:ea typeface="Average"/>
                <a:cs typeface="Average"/>
                <a:sym typeface="Average"/>
              </a:rPr>
              <a:t>ABOUT THE DATASET</a:t>
            </a:r>
            <a:endParaRPr/>
          </a:p>
        </p:txBody>
      </p:sp>
      <p:sp>
        <p:nvSpPr>
          <p:cNvPr id="192" name="Shape 19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9E3611"/>
              </a:buClr>
              <a:buSzPts val="1190"/>
              <a:buFont typeface="Noto Sans Symbols"/>
              <a:buChar char="▪"/>
            </a:pPr>
            <a:r>
              <a:rPr lang="en" sz="1400" b="0" i="1" u="none" strike="noStrike" cap="none">
                <a:solidFill>
                  <a:srgbClr val="FFC000"/>
                </a:solidFill>
                <a:latin typeface="Rockwell"/>
                <a:ea typeface="Rockwell"/>
                <a:cs typeface="Rockwell"/>
                <a:sym typeface="Rockwell"/>
              </a:rPr>
              <a:t>pregnancies</a:t>
            </a:r>
            <a:r>
              <a:rPr lang="en" sz="1400" b="0" i="1" u="none" strike="noStrike" cap="none">
                <a:solidFill>
                  <a:schemeClr val="dk1"/>
                </a:solidFill>
                <a:latin typeface="Rockwell"/>
                <a:ea typeface="Rockwell"/>
                <a:cs typeface="Rockwell"/>
                <a:sym typeface="Rockwell"/>
              </a:rPr>
              <a:t> </a:t>
            </a:r>
            <a:r>
              <a:rPr lang="en" sz="1400" b="0" i="0" u="none" strike="noStrike" cap="none">
                <a:solidFill>
                  <a:schemeClr val="dk1"/>
                </a:solidFill>
                <a:latin typeface="Rockwell"/>
                <a:ea typeface="Rockwell"/>
                <a:cs typeface="Rockwell"/>
                <a:sym typeface="Rockwell"/>
              </a:rPr>
              <a:t>: Number of times pregnant</a:t>
            </a:r>
            <a:endParaRPr/>
          </a:p>
          <a:p>
            <a:pPr marL="228600" marR="0" lvl="0" indent="0" algn="l" rtl="0">
              <a:lnSpc>
                <a:spcPct val="100000"/>
              </a:lnSpc>
              <a:spcBef>
                <a:spcPts val="0"/>
              </a:spcBef>
              <a:spcAft>
                <a:spcPts val="0"/>
              </a:spcAft>
              <a:buClr>
                <a:srgbClr val="9E3611"/>
              </a:buClr>
              <a:buSzPts val="1190"/>
              <a:buFont typeface="Noto Sans Symbols"/>
              <a:buNone/>
            </a:pPr>
            <a:endParaRPr sz="1400" b="0" i="0" u="none" strike="noStrike" cap="none">
              <a:solidFill>
                <a:schemeClr val="dk1"/>
              </a:solidFill>
              <a:latin typeface="Rockwell"/>
              <a:ea typeface="Rockwell"/>
              <a:cs typeface="Rockwell"/>
              <a:sym typeface="Rockwell"/>
            </a:endParaRPr>
          </a:p>
          <a:p>
            <a:pPr marL="457200" marR="0" lvl="0" indent="-228600" algn="l" rtl="0">
              <a:lnSpc>
                <a:spcPct val="100000"/>
              </a:lnSpc>
              <a:spcBef>
                <a:spcPts val="0"/>
              </a:spcBef>
              <a:spcAft>
                <a:spcPts val="0"/>
              </a:spcAft>
              <a:buClr>
                <a:srgbClr val="9E3611"/>
              </a:buClr>
              <a:buSzPts val="1190"/>
              <a:buFont typeface="Noto Sans Symbols"/>
              <a:buChar char="▪"/>
            </a:pPr>
            <a:r>
              <a:rPr lang="en" sz="1400" b="0" i="1" u="none" strike="noStrike" cap="none">
                <a:solidFill>
                  <a:srgbClr val="FFC000"/>
                </a:solidFill>
                <a:latin typeface="Rockwell"/>
                <a:ea typeface="Rockwell"/>
                <a:cs typeface="Rockwell"/>
                <a:sym typeface="Rockwell"/>
              </a:rPr>
              <a:t>glucose</a:t>
            </a:r>
            <a:r>
              <a:rPr lang="en" sz="1400" b="0" i="1" u="none" strike="noStrike" cap="none">
                <a:solidFill>
                  <a:schemeClr val="dk1"/>
                </a:solidFill>
                <a:latin typeface="Rockwell"/>
                <a:ea typeface="Rockwell"/>
                <a:cs typeface="Rockwell"/>
                <a:sym typeface="Rockwell"/>
              </a:rPr>
              <a:t> </a:t>
            </a:r>
            <a:r>
              <a:rPr lang="en" sz="1400" b="0" i="0" u="none" strike="noStrike" cap="none">
                <a:solidFill>
                  <a:schemeClr val="dk1"/>
                </a:solidFill>
                <a:latin typeface="Rockwell"/>
                <a:ea typeface="Rockwell"/>
                <a:cs typeface="Rockwell"/>
                <a:sym typeface="Rockwell"/>
              </a:rPr>
              <a:t>: Plasma glucose concentration a 2 hours in an oral glucose tolerance test</a:t>
            </a:r>
            <a:endParaRPr/>
          </a:p>
          <a:p>
            <a:pPr marL="457200" marR="0" lvl="0" indent="-153034" algn="l" rtl="0">
              <a:lnSpc>
                <a:spcPct val="100000"/>
              </a:lnSpc>
              <a:spcBef>
                <a:spcPts val="0"/>
              </a:spcBef>
              <a:spcAft>
                <a:spcPts val="0"/>
              </a:spcAft>
              <a:buClr>
                <a:srgbClr val="9E3611"/>
              </a:buClr>
              <a:buSzPts val="1190"/>
              <a:buFont typeface="Noto Sans Symbols"/>
              <a:buNone/>
            </a:pPr>
            <a:endParaRPr sz="1400" b="0" i="1" u="none" strike="noStrike" cap="none">
              <a:solidFill>
                <a:srgbClr val="F1C232"/>
              </a:solidFill>
              <a:latin typeface="Rockwell"/>
              <a:ea typeface="Rockwell"/>
              <a:cs typeface="Rockwell"/>
              <a:sym typeface="Rockwell"/>
            </a:endParaRPr>
          </a:p>
          <a:p>
            <a:pPr marL="457200" marR="0" lvl="0" indent="-228600" algn="l" rtl="0">
              <a:lnSpc>
                <a:spcPct val="100000"/>
              </a:lnSpc>
              <a:spcBef>
                <a:spcPts val="0"/>
              </a:spcBef>
              <a:spcAft>
                <a:spcPts val="0"/>
              </a:spcAft>
              <a:buClr>
                <a:srgbClr val="9E3611"/>
              </a:buClr>
              <a:buSzPts val="1190"/>
              <a:buFont typeface="Noto Sans Symbols"/>
              <a:buChar char="▪"/>
            </a:pPr>
            <a:r>
              <a:rPr lang="en" sz="1400" b="0" i="1" u="none" strike="noStrike" cap="none">
                <a:solidFill>
                  <a:srgbClr val="F1C232"/>
                </a:solidFill>
                <a:latin typeface="Rockwell"/>
                <a:ea typeface="Rockwell"/>
                <a:cs typeface="Rockwell"/>
                <a:sym typeface="Rockwell"/>
              </a:rPr>
              <a:t>bloodpressure</a:t>
            </a:r>
            <a:r>
              <a:rPr lang="en" sz="1400" b="0" i="1" u="none" strike="noStrike" cap="none">
                <a:solidFill>
                  <a:schemeClr val="dk1"/>
                </a:solidFill>
                <a:latin typeface="Rockwell"/>
                <a:ea typeface="Rockwell"/>
                <a:cs typeface="Rockwell"/>
                <a:sym typeface="Rockwell"/>
              </a:rPr>
              <a:t> </a:t>
            </a:r>
            <a:r>
              <a:rPr lang="en" sz="1400" b="0" i="0" u="none" strike="noStrike" cap="none">
                <a:solidFill>
                  <a:schemeClr val="dk1"/>
                </a:solidFill>
                <a:latin typeface="Rockwell"/>
                <a:ea typeface="Rockwell"/>
                <a:cs typeface="Rockwell"/>
                <a:sym typeface="Rockwell"/>
              </a:rPr>
              <a:t>: Diastolic blood pressure (mm Hg)</a:t>
            </a:r>
            <a:endParaRPr/>
          </a:p>
          <a:p>
            <a:pPr marL="457200" marR="0" lvl="0" indent="-153034" algn="l" rtl="0">
              <a:lnSpc>
                <a:spcPct val="100000"/>
              </a:lnSpc>
              <a:spcBef>
                <a:spcPts val="0"/>
              </a:spcBef>
              <a:spcAft>
                <a:spcPts val="0"/>
              </a:spcAft>
              <a:buClr>
                <a:srgbClr val="9E3611"/>
              </a:buClr>
              <a:buSzPts val="1190"/>
              <a:buFont typeface="Noto Sans Symbols"/>
              <a:buNone/>
            </a:pPr>
            <a:endParaRPr sz="1400" b="0" i="1" u="none" strike="noStrike" cap="none">
              <a:solidFill>
                <a:srgbClr val="F1C232"/>
              </a:solidFill>
              <a:latin typeface="Rockwell"/>
              <a:ea typeface="Rockwell"/>
              <a:cs typeface="Rockwell"/>
              <a:sym typeface="Rockwell"/>
            </a:endParaRPr>
          </a:p>
          <a:p>
            <a:pPr marL="457200" marR="0" lvl="0" indent="-228600" algn="l" rtl="0">
              <a:lnSpc>
                <a:spcPct val="100000"/>
              </a:lnSpc>
              <a:spcBef>
                <a:spcPts val="0"/>
              </a:spcBef>
              <a:spcAft>
                <a:spcPts val="0"/>
              </a:spcAft>
              <a:buClr>
                <a:srgbClr val="9E3611"/>
              </a:buClr>
              <a:buSzPts val="1190"/>
              <a:buFont typeface="Noto Sans Symbols"/>
              <a:buChar char="▪"/>
            </a:pPr>
            <a:r>
              <a:rPr lang="en" sz="1400" b="0" i="1" u="none" strike="noStrike" cap="none">
                <a:solidFill>
                  <a:srgbClr val="F1C232"/>
                </a:solidFill>
                <a:latin typeface="Rockwell"/>
                <a:ea typeface="Rockwell"/>
                <a:cs typeface="Rockwell"/>
                <a:sym typeface="Rockwell"/>
              </a:rPr>
              <a:t>skinthickness</a:t>
            </a:r>
            <a:r>
              <a:rPr lang="en" sz="1400" b="0" i="1" u="none" strike="noStrike" cap="none">
                <a:solidFill>
                  <a:schemeClr val="dk1"/>
                </a:solidFill>
                <a:latin typeface="Rockwell"/>
                <a:ea typeface="Rockwell"/>
                <a:cs typeface="Rockwell"/>
                <a:sym typeface="Rockwell"/>
              </a:rPr>
              <a:t> </a:t>
            </a:r>
            <a:r>
              <a:rPr lang="en" sz="1400" b="0" i="0" u="none" strike="noStrike" cap="none">
                <a:solidFill>
                  <a:schemeClr val="dk1"/>
                </a:solidFill>
                <a:latin typeface="Rockwell"/>
                <a:ea typeface="Rockwell"/>
                <a:cs typeface="Rockwell"/>
                <a:sym typeface="Rockwell"/>
              </a:rPr>
              <a:t>: Triceps skinfold thickness (mm)</a:t>
            </a:r>
            <a:endParaRPr/>
          </a:p>
          <a:p>
            <a:pPr marL="457200" marR="0" lvl="0" indent="-153034" algn="l" rtl="0">
              <a:lnSpc>
                <a:spcPct val="100000"/>
              </a:lnSpc>
              <a:spcBef>
                <a:spcPts val="0"/>
              </a:spcBef>
              <a:spcAft>
                <a:spcPts val="0"/>
              </a:spcAft>
              <a:buClr>
                <a:srgbClr val="9E3611"/>
              </a:buClr>
              <a:buSzPts val="1190"/>
              <a:buFont typeface="Noto Sans Symbols"/>
              <a:buNone/>
            </a:pPr>
            <a:endParaRPr sz="1400" b="0" i="1" u="none" strike="noStrike" cap="none">
              <a:solidFill>
                <a:srgbClr val="F1C232"/>
              </a:solidFill>
              <a:latin typeface="Rockwell"/>
              <a:ea typeface="Rockwell"/>
              <a:cs typeface="Rockwell"/>
              <a:sym typeface="Rockwell"/>
            </a:endParaRPr>
          </a:p>
          <a:p>
            <a:pPr marL="457200" marR="0" lvl="0" indent="-228600" algn="l" rtl="0">
              <a:lnSpc>
                <a:spcPct val="100000"/>
              </a:lnSpc>
              <a:spcBef>
                <a:spcPts val="0"/>
              </a:spcBef>
              <a:spcAft>
                <a:spcPts val="0"/>
              </a:spcAft>
              <a:buClr>
                <a:srgbClr val="9E3611"/>
              </a:buClr>
              <a:buSzPts val="1190"/>
              <a:buFont typeface="Noto Sans Symbols"/>
              <a:buChar char="▪"/>
            </a:pPr>
            <a:r>
              <a:rPr lang="en" sz="1400" b="0" i="1" u="none" strike="noStrike" cap="none">
                <a:solidFill>
                  <a:srgbClr val="F1C232"/>
                </a:solidFill>
                <a:latin typeface="Rockwell"/>
                <a:ea typeface="Rockwell"/>
                <a:cs typeface="Rockwell"/>
                <a:sym typeface="Rockwell"/>
              </a:rPr>
              <a:t>insulin</a:t>
            </a:r>
            <a:r>
              <a:rPr lang="en" sz="1400" b="0" i="1" u="none" strike="noStrike" cap="none">
                <a:solidFill>
                  <a:schemeClr val="dk1"/>
                </a:solidFill>
                <a:latin typeface="Rockwell"/>
                <a:ea typeface="Rockwell"/>
                <a:cs typeface="Rockwell"/>
                <a:sym typeface="Rockwell"/>
              </a:rPr>
              <a:t> </a:t>
            </a:r>
            <a:r>
              <a:rPr lang="en" sz="1400" b="0" i="0" u="none" strike="noStrike" cap="none">
                <a:solidFill>
                  <a:schemeClr val="dk1"/>
                </a:solidFill>
                <a:latin typeface="Rockwell"/>
                <a:ea typeface="Rockwell"/>
                <a:cs typeface="Rockwell"/>
                <a:sym typeface="Rockwell"/>
              </a:rPr>
              <a:t>: 2-Hour serum insulin (mu U/ml)</a:t>
            </a:r>
            <a:endParaRPr/>
          </a:p>
          <a:p>
            <a:pPr marL="457200" marR="0" lvl="0" indent="-153034" algn="l" rtl="0">
              <a:lnSpc>
                <a:spcPct val="100000"/>
              </a:lnSpc>
              <a:spcBef>
                <a:spcPts val="0"/>
              </a:spcBef>
              <a:spcAft>
                <a:spcPts val="0"/>
              </a:spcAft>
              <a:buClr>
                <a:srgbClr val="9E3611"/>
              </a:buClr>
              <a:buSzPts val="1190"/>
              <a:buFont typeface="Noto Sans Symbols"/>
              <a:buNone/>
            </a:pPr>
            <a:endParaRPr sz="1400" b="0" i="1" u="none" strike="noStrike" cap="none">
              <a:solidFill>
                <a:srgbClr val="F1C232"/>
              </a:solidFill>
              <a:latin typeface="Rockwell"/>
              <a:ea typeface="Rockwell"/>
              <a:cs typeface="Rockwell"/>
              <a:sym typeface="Rockwell"/>
            </a:endParaRPr>
          </a:p>
          <a:p>
            <a:pPr marL="457200" marR="0" lvl="0" indent="-228600" algn="l" rtl="0">
              <a:lnSpc>
                <a:spcPct val="100000"/>
              </a:lnSpc>
              <a:spcBef>
                <a:spcPts val="0"/>
              </a:spcBef>
              <a:spcAft>
                <a:spcPts val="0"/>
              </a:spcAft>
              <a:buClr>
                <a:srgbClr val="9E3611"/>
              </a:buClr>
              <a:buSzPts val="1190"/>
              <a:buFont typeface="Noto Sans Symbols"/>
              <a:buChar char="▪"/>
            </a:pPr>
            <a:r>
              <a:rPr lang="en" sz="1400" b="0" i="1" u="none" strike="noStrike" cap="none">
                <a:solidFill>
                  <a:srgbClr val="F1C232"/>
                </a:solidFill>
                <a:latin typeface="Rockwell"/>
                <a:ea typeface="Rockwell"/>
                <a:cs typeface="Rockwell"/>
                <a:sym typeface="Rockwell"/>
              </a:rPr>
              <a:t>bmi</a:t>
            </a:r>
            <a:r>
              <a:rPr lang="en" sz="1400" b="0" i="0" u="none" strike="noStrike" cap="none">
                <a:solidFill>
                  <a:schemeClr val="dk1"/>
                </a:solidFill>
                <a:latin typeface="Rockwell"/>
                <a:ea typeface="Rockwell"/>
                <a:cs typeface="Rockwell"/>
                <a:sym typeface="Rockwell"/>
              </a:rPr>
              <a:t> : Body mass index (weight in kg/(height in m)^2)</a:t>
            </a:r>
            <a:endParaRPr/>
          </a:p>
          <a:p>
            <a:pPr marL="457200" marR="0" lvl="0" indent="-153034" algn="l" rtl="0">
              <a:lnSpc>
                <a:spcPct val="100000"/>
              </a:lnSpc>
              <a:spcBef>
                <a:spcPts val="0"/>
              </a:spcBef>
              <a:spcAft>
                <a:spcPts val="0"/>
              </a:spcAft>
              <a:buClr>
                <a:srgbClr val="9E3611"/>
              </a:buClr>
              <a:buSzPts val="1190"/>
              <a:buFont typeface="Noto Sans Symbols"/>
              <a:buNone/>
            </a:pPr>
            <a:endParaRPr sz="1400" b="0" i="1" u="none" strike="noStrike" cap="none">
              <a:solidFill>
                <a:srgbClr val="F1C232"/>
              </a:solidFill>
              <a:latin typeface="Rockwell"/>
              <a:ea typeface="Rockwell"/>
              <a:cs typeface="Rockwell"/>
              <a:sym typeface="Rockwell"/>
            </a:endParaRPr>
          </a:p>
          <a:p>
            <a:pPr marL="457200" marR="0" lvl="0" indent="-228600" algn="l" rtl="0">
              <a:lnSpc>
                <a:spcPct val="100000"/>
              </a:lnSpc>
              <a:spcBef>
                <a:spcPts val="0"/>
              </a:spcBef>
              <a:spcAft>
                <a:spcPts val="0"/>
              </a:spcAft>
              <a:buClr>
                <a:srgbClr val="9E3611"/>
              </a:buClr>
              <a:buSzPts val="1190"/>
              <a:buFont typeface="Noto Sans Symbols"/>
              <a:buChar char="▪"/>
            </a:pPr>
            <a:r>
              <a:rPr lang="en" sz="1400" b="0" i="1" u="none" strike="noStrike" cap="none">
                <a:solidFill>
                  <a:srgbClr val="F1C232"/>
                </a:solidFill>
                <a:latin typeface="Rockwell"/>
                <a:ea typeface="Rockwell"/>
                <a:cs typeface="Rockwell"/>
                <a:sym typeface="Rockwell"/>
              </a:rPr>
              <a:t>dpf</a:t>
            </a:r>
            <a:r>
              <a:rPr lang="en" sz="1400" b="0" i="0" u="none" strike="noStrike" cap="none">
                <a:solidFill>
                  <a:schemeClr val="dk1"/>
                </a:solidFill>
                <a:latin typeface="Rockwell"/>
                <a:ea typeface="Rockwell"/>
                <a:cs typeface="Rockwell"/>
                <a:sym typeface="Rockwell"/>
              </a:rPr>
              <a:t> : Diabetes pedigree function</a:t>
            </a:r>
            <a:endParaRPr/>
          </a:p>
          <a:p>
            <a:pPr marL="457200" marR="0" lvl="0" indent="-153034" algn="l" rtl="0">
              <a:lnSpc>
                <a:spcPct val="100000"/>
              </a:lnSpc>
              <a:spcBef>
                <a:spcPts val="0"/>
              </a:spcBef>
              <a:spcAft>
                <a:spcPts val="0"/>
              </a:spcAft>
              <a:buClr>
                <a:srgbClr val="9E3611"/>
              </a:buClr>
              <a:buSzPts val="1190"/>
              <a:buFont typeface="Noto Sans Symbols"/>
              <a:buNone/>
            </a:pPr>
            <a:endParaRPr sz="1400" b="0" i="1" u="none" strike="noStrike" cap="none">
              <a:solidFill>
                <a:srgbClr val="F1C232"/>
              </a:solidFill>
              <a:latin typeface="Rockwell"/>
              <a:ea typeface="Rockwell"/>
              <a:cs typeface="Rockwell"/>
              <a:sym typeface="Rockwell"/>
            </a:endParaRPr>
          </a:p>
          <a:p>
            <a:pPr marL="457200" marR="0" lvl="0" indent="-228600" algn="l" rtl="0">
              <a:lnSpc>
                <a:spcPct val="100000"/>
              </a:lnSpc>
              <a:spcBef>
                <a:spcPts val="0"/>
              </a:spcBef>
              <a:spcAft>
                <a:spcPts val="0"/>
              </a:spcAft>
              <a:buClr>
                <a:srgbClr val="9E3611"/>
              </a:buClr>
              <a:buSzPts val="1190"/>
              <a:buFont typeface="Noto Sans Symbols"/>
              <a:buChar char="▪"/>
            </a:pPr>
            <a:r>
              <a:rPr lang="en" sz="1400" b="0" i="1" u="none" strike="noStrike" cap="none">
                <a:solidFill>
                  <a:srgbClr val="F1C232"/>
                </a:solidFill>
                <a:latin typeface="Rockwell"/>
                <a:ea typeface="Rockwell"/>
                <a:cs typeface="Rockwell"/>
                <a:sym typeface="Rockwell"/>
              </a:rPr>
              <a:t>age</a:t>
            </a:r>
            <a:r>
              <a:rPr lang="en" sz="1400" b="0" i="0" u="none" strike="noStrike" cap="none">
                <a:solidFill>
                  <a:srgbClr val="F1C232"/>
                </a:solidFill>
                <a:latin typeface="Rockwell"/>
                <a:ea typeface="Rockwell"/>
                <a:cs typeface="Rockwell"/>
                <a:sym typeface="Rockwell"/>
              </a:rPr>
              <a:t> </a:t>
            </a:r>
            <a:r>
              <a:rPr lang="en" sz="1400" b="0" i="0" u="none" strike="noStrike" cap="none">
                <a:solidFill>
                  <a:schemeClr val="dk1"/>
                </a:solidFill>
                <a:latin typeface="Rockwell"/>
                <a:ea typeface="Rockwell"/>
                <a:cs typeface="Rockwell"/>
                <a:sym typeface="Rockwell"/>
              </a:rPr>
              <a:t>: Age (years)</a:t>
            </a:r>
            <a:endParaRPr/>
          </a:p>
          <a:p>
            <a:pPr marL="457200" marR="0" lvl="0" indent="-153034" algn="l" rtl="0">
              <a:lnSpc>
                <a:spcPct val="100000"/>
              </a:lnSpc>
              <a:spcBef>
                <a:spcPts val="0"/>
              </a:spcBef>
              <a:spcAft>
                <a:spcPts val="0"/>
              </a:spcAft>
              <a:buClr>
                <a:srgbClr val="9E3611"/>
              </a:buClr>
              <a:buSzPts val="1190"/>
              <a:buFont typeface="Noto Sans Symbols"/>
              <a:buNone/>
            </a:pPr>
            <a:endParaRPr sz="1400" b="0" i="1" u="none" strike="noStrike" cap="none">
              <a:solidFill>
                <a:srgbClr val="F1C232"/>
              </a:solidFill>
              <a:latin typeface="Rockwell"/>
              <a:ea typeface="Rockwell"/>
              <a:cs typeface="Rockwell"/>
              <a:sym typeface="Rockwell"/>
            </a:endParaRPr>
          </a:p>
          <a:p>
            <a:pPr marL="457200" marR="0" lvl="0" indent="-228600" algn="l" rtl="0">
              <a:lnSpc>
                <a:spcPct val="100000"/>
              </a:lnSpc>
              <a:spcBef>
                <a:spcPts val="0"/>
              </a:spcBef>
              <a:spcAft>
                <a:spcPts val="0"/>
              </a:spcAft>
              <a:buClr>
                <a:srgbClr val="9E3611"/>
              </a:buClr>
              <a:buSzPts val="1190"/>
              <a:buFont typeface="Noto Sans Symbols"/>
              <a:buChar char="▪"/>
            </a:pPr>
            <a:r>
              <a:rPr lang="en" sz="1400" b="1" i="1" u="none" strike="noStrike" cap="none">
                <a:solidFill>
                  <a:srgbClr val="F1C232"/>
                </a:solidFill>
                <a:latin typeface="Rockwell"/>
                <a:ea typeface="Rockwell"/>
                <a:cs typeface="Rockwell"/>
                <a:sym typeface="Rockwell"/>
              </a:rPr>
              <a:t>diabetes?</a:t>
            </a:r>
            <a:r>
              <a:rPr lang="en" sz="1400" b="1" i="0" u="none" strike="noStrike" cap="none">
                <a:solidFill>
                  <a:schemeClr val="dk1"/>
                </a:solidFill>
                <a:latin typeface="Rockwell"/>
                <a:ea typeface="Rockwell"/>
                <a:cs typeface="Rockwell"/>
                <a:sym typeface="Rockwell"/>
              </a:rPr>
              <a:t> </a:t>
            </a:r>
            <a:r>
              <a:rPr lang="en" sz="1400" b="0" i="0" u="none" strike="noStrike" cap="none">
                <a:solidFill>
                  <a:schemeClr val="dk1"/>
                </a:solidFill>
                <a:latin typeface="Rockwell"/>
                <a:ea typeface="Rockwell"/>
                <a:cs typeface="Rockwell"/>
                <a:sym typeface="Rockwell"/>
              </a:rPr>
              <a:t>: Class variable (0 or 1). “0” implies No Diabetes. “1” implies Diabetes.</a:t>
            </a:r>
            <a:br>
              <a:rPr lang="en" sz="1400" b="0" i="0" u="none" strike="noStrike" cap="none">
                <a:solidFill>
                  <a:schemeClr val="dk1"/>
                </a:solidFill>
                <a:latin typeface="Rockwell"/>
                <a:ea typeface="Rockwell"/>
                <a:cs typeface="Rockwell"/>
                <a:sym typeface="Rockwell"/>
              </a:rPr>
            </a:br>
            <a:br>
              <a:rPr lang="en" sz="1400" b="0" i="0" u="none" strike="noStrike" cap="none">
                <a:solidFill>
                  <a:schemeClr val="dk1"/>
                </a:solidFill>
                <a:latin typeface="Rockwell"/>
                <a:ea typeface="Rockwell"/>
                <a:cs typeface="Rockwell"/>
                <a:sym typeface="Rockwell"/>
              </a:rPr>
            </a:br>
            <a:br>
              <a:rPr lang="en" sz="1500" b="0" i="0" u="none" strike="noStrike" cap="none">
                <a:solidFill>
                  <a:schemeClr val="dk1"/>
                </a:solidFill>
                <a:latin typeface="Rockwell"/>
                <a:ea typeface="Rockwell"/>
                <a:cs typeface="Rockwell"/>
                <a:sym typeface="Rockwell"/>
              </a:rPr>
            </a:b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a:stretch/>
        </p:blipFill>
        <p:spPr>
          <a:xfrm>
            <a:off x="211350" y="1129187"/>
            <a:ext cx="8839199" cy="2885127"/>
          </a:xfrm>
          <a:prstGeom prst="rect">
            <a:avLst/>
          </a:prstGeom>
          <a:noFill/>
          <a:ln>
            <a:noFill/>
          </a:ln>
        </p:spPr>
      </p:pic>
      <p:sp>
        <p:nvSpPr>
          <p:cNvPr id="198" name="Shape 198"/>
          <p:cNvSpPr txBox="1">
            <a:spLocks noGrp="1"/>
          </p:cNvSpPr>
          <p:nvPr>
            <p:ph type="title"/>
          </p:nvPr>
        </p:nvSpPr>
        <p:spPr>
          <a:xfrm>
            <a:off x="211350" y="4229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4050"/>
              <a:buFont typeface="Average"/>
              <a:buNone/>
            </a:pPr>
            <a:r>
              <a:rPr lang="en" sz="4050" b="1" i="0" u="none" strike="noStrike" cap="none">
                <a:latin typeface="Average"/>
                <a:ea typeface="Average"/>
                <a:cs typeface="Average"/>
                <a:sym typeface="Average"/>
              </a:rPr>
              <a:t>ORIGINAL DATASET</a:t>
            </a:r>
            <a:endParaRPr/>
          </a:p>
        </p:txBody>
      </p:sp>
      <p:sp>
        <p:nvSpPr>
          <p:cNvPr id="199" name="Shape 199"/>
          <p:cNvSpPr txBox="1"/>
          <p:nvPr/>
        </p:nvSpPr>
        <p:spPr>
          <a:xfrm>
            <a:off x="255550" y="4089775"/>
            <a:ext cx="6993000" cy="957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C00000"/>
              </a:buClr>
              <a:buSzPts val="1800"/>
              <a:buFont typeface="Average"/>
              <a:buNone/>
            </a:pPr>
            <a:r>
              <a:rPr lang="en" sz="1800" b="1" i="0" u="none" strike="noStrike" cap="none">
                <a:solidFill>
                  <a:srgbClr val="C00000"/>
                </a:solidFill>
                <a:latin typeface="Average"/>
                <a:ea typeface="Average"/>
                <a:cs typeface="Average"/>
                <a:sym typeface="Average"/>
              </a:rPr>
              <a:t>Number of rows in the Dataset: 768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4050"/>
              <a:buFont typeface="Average"/>
              <a:buNone/>
            </a:pPr>
            <a:r>
              <a:rPr lang="en" sz="4050" b="1" i="0" u="none" strike="noStrike" cap="none">
                <a:latin typeface="Average"/>
                <a:ea typeface="Average"/>
                <a:cs typeface="Average"/>
                <a:sym typeface="Average"/>
              </a:rPr>
              <a:t>DATASET AFTER CLEANING</a:t>
            </a:r>
            <a:endParaRPr/>
          </a:p>
        </p:txBody>
      </p:sp>
      <p:sp>
        <p:nvSpPr>
          <p:cNvPr id="205" name="Shape 205"/>
          <p:cNvSpPr txBox="1"/>
          <p:nvPr/>
        </p:nvSpPr>
        <p:spPr>
          <a:xfrm>
            <a:off x="407150" y="4244500"/>
            <a:ext cx="7787100" cy="787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C00000"/>
              </a:buClr>
              <a:buSzPts val="1800"/>
              <a:buFont typeface="Average"/>
              <a:buNone/>
            </a:pPr>
            <a:r>
              <a:rPr lang="en" sz="1800" b="1" i="0" u="none" strike="noStrike" cap="none">
                <a:solidFill>
                  <a:srgbClr val="C00000"/>
                </a:solidFill>
                <a:latin typeface="Average"/>
                <a:ea typeface="Average"/>
                <a:cs typeface="Average"/>
                <a:sym typeface="Average"/>
              </a:rPr>
              <a:t>The number of rows in Dataset after cleaning: 392 </a:t>
            </a:r>
            <a:endParaRPr/>
          </a:p>
        </p:txBody>
      </p:sp>
      <p:pic>
        <p:nvPicPr>
          <p:cNvPr id="206" name="Shape 206"/>
          <p:cNvPicPr preferRelativeResize="0"/>
          <p:nvPr/>
        </p:nvPicPr>
        <p:blipFill rotWithShape="1">
          <a:blip r:embed="rId3">
            <a:alphaModFix/>
          </a:blip>
          <a:srcRect/>
          <a:stretch/>
        </p:blipFill>
        <p:spPr>
          <a:xfrm>
            <a:off x="479350" y="1103800"/>
            <a:ext cx="8260174" cy="3089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2400"/>
              <a:buFont typeface="Average"/>
              <a:buNone/>
            </a:pPr>
            <a:r>
              <a:rPr lang="en" sz="2400" b="1" i="0" u="none" strike="noStrike" cap="none">
                <a:latin typeface="Average"/>
                <a:ea typeface="Average"/>
                <a:cs typeface="Average"/>
                <a:sym typeface="Average"/>
              </a:rPr>
              <a:t>CORRELATION OF THE VARIABLE IN THE DATASET</a:t>
            </a:r>
            <a:endParaRPr/>
          </a:p>
        </p:txBody>
      </p:sp>
      <p:pic>
        <p:nvPicPr>
          <p:cNvPr id="212" name="Shape 212"/>
          <p:cNvPicPr preferRelativeResize="0"/>
          <p:nvPr/>
        </p:nvPicPr>
        <p:blipFill rotWithShape="1">
          <a:blip r:embed="rId3">
            <a:alphaModFix/>
          </a:blip>
          <a:srcRect/>
          <a:stretch/>
        </p:blipFill>
        <p:spPr>
          <a:xfrm>
            <a:off x="392775" y="1081850"/>
            <a:ext cx="8179725" cy="359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4050"/>
              <a:buFont typeface="Average"/>
              <a:buNone/>
            </a:pPr>
            <a:r>
              <a:rPr lang="en" sz="4050" b="1" i="0" u="none" strike="noStrike" cap="none">
                <a:latin typeface="Average"/>
                <a:ea typeface="Average"/>
                <a:cs typeface="Average"/>
                <a:sym typeface="Average"/>
              </a:rPr>
              <a:t>NAIVE BAYES CLASSIFIER</a:t>
            </a:r>
            <a:endParaRPr/>
          </a:p>
        </p:txBody>
      </p:sp>
      <p:sp>
        <p:nvSpPr>
          <p:cNvPr id="218" name="Shape 2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Naive Bayes is a simple technique for constructing classifiers: models that assign class labels to problem instances, represented as vectors of feature values, where the class labels are drawn from some finite set.</a:t>
            </a:r>
            <a:endParaRPr/>
          </a:p>
          <a:p>
            <a:pPr marL="514350" marR="0" lvl="0" indent="-204787"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It is particularly suited when the dimensionality of the inputs is high. </a:t>
            </a:r>
            <a:endParaRPr/>
          </a:p>
          <a:p>
            <a:pPr marL="514350" marR="0" lvl="0" indent="-204787"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One of the application of Naive Bayes classifier: It is among the most successful known algorithms for learning to classify text documents. </a:t>
            </a:r>
            <a:endParaRPr/>
          </a:p>
          <a:p>
            <a:pPr marL="514350" marR="0" lvl="0" indent="-204787"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Advantage: Requires a small amount of training data to estimate the parameters. </a:t>
            </a:r>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137160" marR="0" lvl="0" indent="-137160"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230650" y="3242300"/>
            <a:ext cx="8520600" cy="14667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Out of 392 rows,number of rows considered for training is 333 and 59 rows were used for prediction.</a:t>
            </a:r>
            <a:endParaRPr/>
          </a:p>
          <a:p>
            <a:pPr marL="514350" marR="0" lvl="0" indent="-204787" algn="l" rtl="0">
              <a:lnSpc>
                <a:spcPct val="90000"/>
              </a:lnSpc>
              <a:spcBef>
                <a:spcPts val="0"/>
              </a:spcBef>
              <a:spcAft>
                <a:spcPts val="0"/>
              </a:spcAft>
              <a:buClr>
                <a:srgbClr val="9E3611"/>
              </a:buClr>
              <a:buSzPts val="1275"/>
              <a:buFont typeface="Noto Sans Symbols"/>
              <a:buNone/>
            </a:pPr>
            <a:endParaRPr sz="1500" b="0" i="0" u="none" strike="noStrike" cap="none">
              <a:solidFill>
                <a:schemeClr val="dk1"/>
              </a:solidFill>
              <a:latin typeface="Rockwell"/>
              <a:ea typeface="Rockwell"/>
              <a:cs typeface="Rockwell"/>
              <a:sym typeface="Rockwell"/>
            </a:endParaRPr>
          </a:p>
          <a:p>
            <a:pPr marL="514350" marR="0" lvl="0" indent="-285750" algn="l" rtl="0">
              <a:lnSpc>
                <a:spcPct val="90000"/>
              </a:lnSpc>
              <a:spcBef>
                <a:spcPts val="0"/>
              </a:spcBef>
              <a:spcAft>
                <a:spcPts val="0"/>
              </a:spcAft>
              <a:buClr>
                <a:srgbClr val="9E3611"/>
              </a:buClr>
              <a:buSzPts val="1275"/>
              <a:buFont typeface="Noto Sans Symbols"/>
              <a:buChar char="▪"/>
            </a:pPr>
            <a:r>
              <a:rPr lang="en" sz="1500" b="0" i="0" u="none" strike="noStrike" cap="none">
                <a:solidFill>
                  <a:schemeClr val="dk1"/>
                </a:solidFill>
                <a:latin typeface="Rockwell"/>
                <a:ea typeface="Rockwell"/>
                <a:cs typeface="Rockwell"/>
                <a:sym typeface="Rockwell"/>
              </a:rPr>
              <a:t>Naive Bayes Classifier predicted 45 rows correctly and remaining 14 were not predicted correctly.</a:t>
            </a:r>
            <a:endParaRPr/>
          </a:p>
        </p:txBody>
      </p:sp>
      <p:pic>
        <p:nvPicPr>
          <p:cNvPr id="224" name="Shape 224"/>
          <p:cNvPicPr preferRelativeResize="0"/>
          <p:nvPr/>
        </p:nvPicPr>
        <p:blipFill rotWithShape="1">
          <a:blip r:embed="rId3">
            <a:alphaModFix/>
          </a:blip>
          <a:srcRect t="12974"/>
          <a:stretch/>
        </p:blipFill>
        <p:spPr>
          <a:xfrm>
            <a:off x="684900" y="633725"/>
            <a:ext cx="7508899" cy="24022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On-screen Show (16:9)</PresentationFormat>
  <Paragraphs>96</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Rockwell</vt:lpstr>
      <vt:lpstr>Noto Sans Symbols</vt:lpstr>
      <vt:lpstr>Oswald</vt:lpstr>
      <vt:lpstr>Arial</vt:lpstr>
      <vt:lpstr>Average</vt:lpstr>
      <vt:lpstr>Rokkitt</vt:lpstr>
      <vt:lpstr>Simple Light</vt:lpstr>
      <vt:lpstr>Wood Type</vt:lpstr>
      <vt:lpstr>ANALYSIS ON  PIMA INDIANS DIABETES DATABASE</vt:lpstr>
      <vt:lpstr>OBJECTIVE</vt:lpstr>
      <vt:lpstr>DATA SOURCE</vt:lpstr>
      <vt:lpstr>ABOUT THE DATASET</vt:lpstr>
      <vt:lpstr>ORIGINAL DATASET</vt:lpstr>
      <vt:lpstr>DATASET AFTER CLEANING</vt:lpstr>
      <vt:lpstr>CORRELATION OF THE VARIABLE IN THE DATASET</vt:lpstr>
      <vt:lpstr>NAIVE BAYES CLASSIFIER</vt:lpstr>
      <vt:lpstr>PowerPoint Presentation</vt:lpstr>
      <vt:lpstr>SVM MODEL</vt:lpstr>
      <vt:lpstr>PowerPoint Presentation</vt:lpstr>
      <vt:lpstr>NEURAL NETWORKS</vt:lpstr>
      <vt:lpstr>PowerPoint Presentation</vt:lpstr>
      <vt:lpstr>NAIVE BAYES      VS NEURAL NETWORKS VS  SVM MODEL</vt:lpstr>
      <vt:lpstr>PowerPoint Presentation</vt:lpstr>
      <vt:lpstr>PowerPoint Presentation</vt:lpstr>
      <vt:lpstr>CHALLENGES</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PIMA INDIANS DIABETES DATABASE</dc:title>
  <cp:lastModifiedBy>Shubham</cp:lastModifiedBy>
  <cp:revision>1</cp:revision>
  <dcterms:modified xsi:type="dcterms:W3CDTF">2018-05-01T16:05:38Z</dcterms:modified>
</cp:coreProperties>
</file>