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haryan" userId="1058afeae661a0b5" providerId="LiveId" clId="{99C1CE4C-25C5-4164-8394-CE2D958E7E49}"/>
    <pc:docChg chg="undo custSel addSld modSld">
      <pc:chgData name="shubham haryan" userId="1058afeae661a0b5" providerId="LiveId" clId="{99C1CE4C-25C5-4164-8394-CE2D958E7E49}" dt="2024-11-01T08:50:21.255" v="247" actId="5793"/>
      <pc:docMkLst>
        <pc:docMk/>
      </pc:docMkLst>
      <pc:sldChg chg="addSp modSp mod">
        <pc:chgData name="shubham haryan" userId="1058afeae661a0b5" providerId="LiveId" clId="{99C1CE4C-25C5-4164-8394-CE2D958E7E49}" dt="2024-11-01T08:38:44.055" v="5" actId="14100"/>
        <pc:sldMkLst>
          <pc:docMk/>
          <pc:sldMk cId="2037627609" sldId="256"/>
        </pc:sldMkLst>
        <pc:picChg chg="add mod">
          <ac:chgData name="shubham haryan" userId="1058afeae661a0b5" providerId="LiveId" clId="{99C1CE4C-25C5-4164-8394-CE2D958E7E49}" dt="2024-11-01T08:38:44.055" v="5" actId="14100"/>
          <ac:picMkLst>
            <pc:docMk/>
            <pc:sldMk cId="2037627609" sldId="256"/>
            <ac:picMk id="5" creationId="{5F772E13-8597-FBE7-CCE3-5C5B5D0E15F8}"/>
          </ac:picMkLst>
        </pc:picChg>
      </pc:sldChg>
      <pc:sldChg chg="modSp mod">
        <pc:chgData name="shubham haryan" userId="1058afeae661a0b5" providerId="LiveId" clId="{99C1CE4C-25C5-4164-8394-CE2D958E7E49}" dt="2024-11-01T08:50:07.868" v="246" actId="5793"/>
        <pc:sldMkLst>
          <pc:docMk/>
          <pc:sldMk cId="1295308071" sldId="257"/>
        </pc:sldMkLst>
        <pc:spChg chg="mod">
          <ac:chgData name="shubham haryan" userId="1058afeae661a0b5" providerId="LiveId" clId="{99C1CE4C-25C5-4164-8394-CE2D958E7E49}" dt="2024-11-01T08:39:15.036" v="12" actId="14100"/>
          <ac:spMkLst>
            <pc:docMk/>
            <pc:sldMk cId="1295308071" sldId="257"/>
            <ac:spMk id="2" creationId="{92724822-2BE5-4290-E937-C3C1FE4E0E5B}"/>
          </ac:spMkLst>
        </pc:spChg>
        <pc:spChg chg="mod">
          <ac:chgData name="shubham haryan" userId="1058afeae661a0b5" providerId="LiveId" clId="{99C1CE4C-25C5-4164-8394-CE2D958E7E49}" dt="2024-11-01T08:50:07.868" v="246" actId="5793"/>
          <ac:spMkLst>
            <pc:docMk/>
            <pc:sldMk cId="1295308071" sldId="257"/>
            <ac:spMk id="3" creationId="{E6CCAEEA-0FB6-94CF-891B-A75B312507D5}"/>
          </ac:spMkLst>
        </pc:spChg>
      </pc:sldChg>
      <pc:sldChg chg="modSp mod">
        <pc:chgData name="shubham haryan" userId="1058afeae661a0b5" providerId="LiveId" clId="{99C1CE4C-25C5-4164-8394-CE2D958E7E49}" dt="2024-11-01T08:39:58.387" v="21" actId="20577"/>
        <pc:sldMkLst>
          <pc:docMk/>
          <pc:sldMk cId="3775595061" sldId="258"/>
        </pc:sldMkLst>
        <pc:spChg chg="mod">
          <ac:chgData name="shubham haryan" userId="1058afeae661a0b5" providerId="LiveId" clId="{99C1CE4C-25C5-4164-8394-CE2D958E7E49}" dt="2024-11-01T08:39:45.238" v="15" actId="120"/>
          <ac:spMkLst>
            <pc:docMk/>
            <pc:sldMk cId="3775595061" sldId="258"/>
            <ac:spMk id="2" creationId="{C88D4636-FED2-1B31-9B54-354A79BE07D3}"/>
          </ac:spMkLst>
        </pc:spChg>
        <pc:spChg chg="mod">
          <ac:chgData name="shubham haryan" userId="1058afeae661a0b5" providerId="LiveId" clId="{99C1CE4C-25C5-4164-8394-CE2D958E7E49}" dt="2024-11-01T08:39:58.387" v="21" actId="20577"/>
          <ac:spMkLst>
            <pc:docMk/>
            <pc:sldMk cId="3775595061" sldId="258"/>
            <ac:spMk id="3" creationId="{7E0C2ADA-A57E-390D-23AE-441C19FC4033}"/>
          </ac:spMkLst>
        </pc:spChg>
      </pc:sldChg>
      <pc:sldChg chg="modSp mod">
        <pc:chgData name="shubham haryan" userId="1058afeae661a0b5" providerId="LiveId" clId="{99C1CE4C-25C5-4164-8394-CE2D958E7E49}" dt="2024-11-01T08:40:22.066" v="23" actId="113"/>
        <pc:sldMkLst>
          <pc:docMk/>
          <pc:sldMk cId="4185687029" sldId="259"/>
        </pc:sldMkLst>
        <pc:spChg chg="mod">
          <ac:chgData name="shubham haryan" userId="1058afeae661a0b5" providerId="LiveId" clId="{99C1CE4C-25C5-4164-8394-CE2D958E7E49}" dt="2024-11-01T08:40:22.066" v="23" actId="113"/>
          <ac:spMkLst>
            <pc:docMk/>
            <pc:sldMk cId="4185687029" sldId="259"/>
            <ac:spMk id="2" creationId="{BF5BBCF8-AF2C-FE75-5B38-4BBE14DB796F}"/>
          </ac:spMkLst>
        </pc:spChg>
      </pc:sldChg>
      <pc:sldChg chg="delSp modSp mod">
        <pc:chgData name="shubham haryan" userId="1058afeae661a0b5" providerId="LiveId" clId="{99C1CE4C-25C5-4164-8394-CE2D958E7E49}" dt="2024-11-01T08:43:19.107" v="55" actId="5793"/>
        <pc:sldMkLst>
          <pc:docMk/>
          <pc:sldMk cId="1279616035" sldId="260"/>
        </pc:sldMkLst>
        <pc:spChg chg="mod">
          <ac:chgData name="shubham haryan" userId="1058afeae661a0b5" providerId="LiveId" clId="{99C1CE4C-25C5-4164-8394-CE2D958E7E49}" dt="2024-11-01T08:42:57.166" v="50" actId="14100"/>
          <ac:spMkLst>
            <pc:docMk/>
            <pc:sldMk cId="1279616035" sldId="260"/>
            <ac:spMk id="2" creationId="{7F451AF2-EC41-B276-F7BC-C9EDE05C1380}"/>
          </ac:spMkLst>
        </pc:spChg>
        <pc:spChg chg="mod">
          <ac:chgData name="shubham haryan" userId="1058afeae661a0b5" providerId="LiveId" clId="{99C1CE4C-25C5-4164-8394-CE2D958E7E49}" dt="2024-11-01T08:43:19.107" v="55" actId="5793"/>
          <ac:spMkLst>
            <pc:docMk/>
            <pc:sldMk cId="1279616035" sldId="260"/>
            <ac:spMk id="3" creationId="{01FBFB4D-B993-F344-99F6-3569DBCA6F7E}"/>
          </ac:spMkLst>
        </pc:spChg>
        <pc:picChg chg="del">
          <ac:chgData name="shubham haryan" userId="1058afeae661a0b5" providerId="LiveId" clId="{99C1CE4C-25C5-4164-8394-CE2D958E7E49}" dt="2024-11-01T08:41:56.942" v="39" actId="21"/>
          <ac:picMkLst>
            <pc:docMk/>
            <pc:sldMk cId="1279616035" sldId="260"/>
            <ac:picMk id="1025" creationId="{3C17A032-480E-6292-0917-6532AF0BBD16}"/>
          </ac:picMkLst>
        </pc:picChg>
        <pc:picChg chg="mod">
          <ac:chgData name="shubham haryan" userId="1058afeae661a0b5" providerId="LiveId" clId="{99C1CE4C-25C5-4164-8394-CE2D958E7E49}" dt="2024-11-01T08:42:50.943" v="49" actId="1076"/>
          <ac:picMkLst>
            <pc:docMk/>
            <pc:sldMk cId="1279616035" sldId="260"/>
            <ac:picMk id="1026" creationId="{1029C6A1-176E-A09C-C743-CC0FC1E934CD}"/>
          </ac:picMkLst>
        </pc:picChg>
        <pc:picChg chg="del">
          <ac:chgData name="shubham haryan" userId="1058afeae661a0b5" providerId="LiveId" clId="{99C1CE4C-25C5-4164-8394-CE2D958E7E49}" dt="2024-11-01T08:41:36.923" v="35" actId="21"/>
          <ac:picMkLst>
            <pc:docMk/>
            <pc:sldMk cId="1279616035" sldId="260"/>
            <ac:picMk id="1027" creationId="{E9402C24-B5C3-B7DD-8599-849C2E78F707}"/>
          </ac:picMkLst>
        </pc:picChg>
      </pc:sldChg>
      <pc:sldChg chg="addSp delSp modSp mod">
        <pc:chgData name="shubham haryan" userId="1058afeae661a0b5" providerId="LiveId" clId="{99C1CE4C-25C5-4164-8394-CE2D958E7E49}" dt="2024-11-01T08:50:21.255" v="247" actId="5793"/>
        <pc:sldMkLst>
          <pc:docMk/>
          <pc:sldMk cId="1696125993" sldId="261"/>
        </pc:sldMkLst>
        <pc:spChg chg="mod">
          <ac:chgData name="shubham haryan" userId="1058afeae661a0b5" providerId="LiveId" clId="{99C1CE4C-25C5-4164-8394-CE2D958E7E49}" dt="2024-11-01T08:44:09.169" v="61" actId="14100"/>
          <ac:spMkLst>
            <pc:docMk/>
            <pc:sldMk cId="1696125993" sldId="261"/>
            <ac:spMk id="2" creationId="{2D32BBC6-769D-183B-52E7-9944340804B1}"/>
          </ac:spMkLst>
        </pc:spChg>
        <pc:spChg chg="add mod">
          <ac:chgData name="shubham haryan" userId="1058afeae661a0b5" providerId="LiveId" clId="{99C1CE4C-25C5-4164-8394-CE2D958E7E49}" dt="2024-11-01T08:50:21.255" v="247" actId="5793"/>
          <ac:spMkLst>
            <pc:docMk/>
            <pc:sldMk cId="1696125993" sldId="261"/>
            <ac:spMk id="4" creationId="{2B6F576D-5E0B-E829-E107-3DE24E162307}"/>
          </ac:spMkLst>
        </pc:spChg>
        <pc:picChg chg="add mod">
          <ac:chgData name="shubham haryan" userId="1058afeae661a0b5" providerId="LiveId" clId="{99C1CE4C-25C5-4164-8394-CE2D958E7E49}" dt="2024-11-01T08:44:34.633" v="68" actId="14100"/>
          <ac:picMkLst>
            <pc:docMk/>
            <pc:sldMk cId="1696125993" sldId="261"/>
            <ac:picMk id="5" creationId="{86E8DA0E-D3A2-04F2-1966-FF1EAFA8318A}"/>
          </ac:picMkLst>
        </pc:picChg>
        <pc:picChg chg="del">
          <ac:chgData name="shubham haryan" userId="1058afeae661a0b5" providerId="LiveId" clId="{99C1CE4C-25C5-4164-8394-CE2D958E7E49}" dt="2024-11-01T08:43:44.068" v="56" actId="478"/>
          <ac:picMkLst>
            <pc:docMk/>
            <pc:sldMk cId="1696125993" sldId="261"/>
            <ac:picMk id="6" creationId="{10405BB1-41A8-F3C6-E889-473A02F61B18}"/>
          </ac:picMkLst>
        </pc:picChg>
      </pc:sldChg>
      <pc:sldChg chg="addSp delSp modSp mod">
        <pc:chgData name="shubham haryan" userId="1058afeae661a0b5" providerId="LiveId" clId="{99C1CE4C-25C5-4164-8394-CE2D958E7E49}" dt="2024-11-01T08:46:21.382" v="87" actId="14100"/>
        <pc:sldMkLst>
          <pc:docMk/>
          <pc:sldMk cId="2852411781" sldId="263"/>
        </pc:sldMkLst>
        <pc:spChg chg="mod">
          <ac:chgData name="shubham haryan" userId="1058afeae661a0b5" providerId="LiveId" clId="{99C1CE4C-25C5-4164-8394-CE2D958E7E49}" dt="2024-11-01T08:45:53.627" v="79" actId="1076"/>
          <ac:spMkLst>
            <pc:docMk/>
            <pc:sldMk cId="2852411781" sldId="263"/>
            <ac:spMk id="2" creationId="{81B73D62-ECCC-D496-4758-5ED8B41BA36B}"/>
          </ac:spMkLst>
        </pc:spChg>
        <pc:spChg chg="add mod">
          <ac:chgData name="shubham haryan" userId="1058afeae661a0b5" providerId="LiveId" clId="{99C1CE4C-25C5-4164-8394-CE2D958E7E49}" dt="2024-11-01T08:46:08.224" v="82" actId="20577"/>
          <ac:spMkLst>
            <pc:docMk/>
            <pc:sldMk cId="2852411781" sldId="263"/>
            <ac:spMk id="5" creationId="{7309AFEB-AB41-C7B2-4449-96C547A45747}"/>
          </ac:spMkLst>
        </pc:spChg>
        <pc:picChg chg="del mod">
          <ac:chgData name="shubham haryan" userId="1058afeae661a0b5" providerId="LiveId" clId="{99C1CE4C-25C5-4164-8394-CE2D958E7E49}" dt="2024-11-01T08:45:25.448" v="72" actId="478"/>
          <ac:picMkLst>
            <pc:docMk/>
            <pc:sldMk cId="2852411781" sldId="263"/>
            <ac:picMk id="4" creationId="{1D3D5478-A0A6-4237-8C48-11D325D51DED}"/>
          </ac:picMkLst>
        </pc:picChg>
        <pc:picChg chg="add mod">
          <ac:chgData name="shubham haryan" userId="1058afeae661a0b5" providerId="LiveId" clId="{99C1CE4C-25C5-4164-8394-CE2D958E7E49}" dt="2024-11-01T08:46:21.382" v="87" actId="14100"/>
          <ac:picMkLst>
            <pc:docMk/>
            <pc:sldMk cId="2852411781" sldId="263"/>
            <ac:picMk id="6" creationId="{996D47BA-6817-833F-57C8-E613DD842F89}"/>
          </ac:picMkLst>
        </pc:picChg>
      </pc:sldChg>
      <pc:sldChg chg="modSp mod">
        <pc:chgData name="shubham haryan" userId="1058afeae661a0b5" providerId="LiveId" clId="{99C1CE4C-25C5-4164-8394-CE2D958E7E49}" dt="2024-11-01T08:48:55.274" v="242" actId="121"/>
        <pc:sldMkLst>
          <pc:docMk/>
          <pc:sldMk cId="313339592" sldId="265"/>
        </pc:sldMkLst>
        <pc:spChg chg="mod">
          <ac:chgData name="shubham haryan" userId="1058afeae661a0b5" providerId="LiveId" clId="{99C1CE4C-25C5-4164-8394-CE2D958E7E49}" dt="2024-11-01T08:46:29.503" v="88" actId="21"/>
          <ac:spMkLst>
            <pc:docMk/>
            <pc:sldMk cId="313339592" sldId="265"/>
            <ac:spMk id="2" creationId="{55FB6403-01B4-CA5A-C402-A5E0CF1BAF88}"/>
          </ac:spMkLst>
        </pc:spChg>
        <pc:spChg chg="mod">
          <ac:chgData name="shubham haryan" userId="1058afeae661a0b5" providerId="LiveId" clId="{99C1CE4C-25C5-4164-8394-CE2D958E7E49}" dt="2024-11-01T08:48:55.274" v="242" actId="121"/>
          <ac:spMkLst>
            <pc:docMk/>
            <pc:sldMk cId="313339592" sldId="265"/>
            <ac:spMk id="3" creationId="{5771BB47-BF67-250F-1AE6-93E1920D4C94}"/>
          </ac:spMkLst>
        </pc:spChg>
      </pc:sldChg>
      <pc:sldChg chg="addSp delSp modSp new">
        <pc:chgData name="shubham haryan" userId="1058afeae661a0b5" providerId="LiveId" clId="{99C1CE4C-25C5-4164-8394-CE2D958E7E49}" dt="2024-11-01T08:42:10.403" v="41" actId="1076"/>
        <pc:sldMkLst>
          <pc:docMk/>
          <pc:sldMk cId="3738836004" sldId="266"/>
        </pc:sldMkLst>
        <pc:spChg chg="del">
          <ac:chgData name="shubham haryan" userId="1058afeae661a0b5" providerId="LiveId" clId="{99C1CE4C-25C5-4164-8394-CE2D958E7E49}" dt="2024-11-01T08:41:43.963" v="36"/>
          <ac:spMkLst>
            <pc:docMk/>
            <pc:sldMk cId="3738836004" sldId="266"/>
            <ac:spMk id="3" creationId="{1C9D9C47-9265-EF27-7ED6-3557D79F70E3}"/>
          </ac:spMkLst>
        </pc:spChg>
        <pc:picChg chg="add mod">
          <ac:chgData name="shubham haryan" userId="1058afeae661a0b5" providerId="LiveId" clId="{99C1CE4C-25C5-4164-8394-CE2D958E7E49}" dt="2024-11-01T08:42:10.403" v="41" actId="1076"/>
          <ac:picMkLst>
            <pc:docMk/>
            <pc:sldMk cId="3738836004" sldId="266"/>
            <ac:picMk id="1025" creationId="{3C17A032-480E-6292-0917-6532AF0BBD16}"/>
          </ac:picMkLst>
        </pc:picChg>
        <pc:picChg chg="add mod">
          <ac:chgData name="shubham haryan" userId="1058afeae661a0b5" providerId="LiveId" clId="{99C1CE4C-25C5-4164-8394-CE2D958E7E49}" dt="2024-11-01T08:41:52.764" v="38" actId="14100"/>
          <ac:picMkLst>
            <pc:docMk/>
            <pc:sldMk cId="3738836004" sldId="266"/>
            <ac:picMk id="1027" creationId="{E9402C24-B5C3-B7DD-8599-849C2E78F7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ECB6-082F-16F5-7591-2F7BEB311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64947C-5B89-77F2-E52D-63CFFB22D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AB249-BA4E-0903-AD9C-2BAB39316559}"/>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AB4968FB-8CD0-3484-3E78-F2599A697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46ACB-8BE8-DDFB-CE76-88B759422284}"/>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45219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B65C-7F3F-0B0F-2E75-4C118FDD3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7931C-CEBA-7167-72E3-0D1D8F3B8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ED94D-05EE-A7C9-5D72-4CAD04355FB0}"/>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FDFCFE06-E7E3-CED3-E465-9E3EA025E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7776C-C1E4-0F46-D378-0971D12BDE5F}"/>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46950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36EA22-35E1-2CF9-B644-8F84DA390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6915A-D98C-DEEF-D70C-7216E69E06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35945-E4D3-45AB-DB13-326D707012B4}"/>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4103FBB4-1A76-2521-16EB-54833918A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C4342-BEEC-2D9F-BDB9-7DDBF5C99DE1}"/>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5416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6BE2-C976-746C-049B-BBA7AF4FC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A4273-3D8F-40A8-5E8A-F1C0A1A1F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AA06-A312-43E0-ABDE-CE9A63F6E532}"/>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82F5579B-E8B3-6BE1-B257-B5E80D077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C9A94-22DF-477E-F01E-1F9D38A9C1FC}"/>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46262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286E-9B14-4929-AA14-79F276E8F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80473D-8899-0ACF-E91E-91FFC622B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3980F3-5BB1-CCC3-6EA9-C6E49A1B30A8}"/>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B376437D-05FA-1AEA-4BAD-DAF50DAED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651FF-2670-1C1B-53C2-B02EB00A1335}"/>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336954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6472-B374-D5AC-AAC3-6FC573EF1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A11E4-2821-BD48-1E2F-602CA45CF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722D4-CEFC-6B0E-5066-0866B1370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7FB4F-9E95-183E-B015-EF0FE49B9FBB}"/>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6" name="Footer Placeholder 5">
            <a:extLst>
              <a:ext uri="{FF2B5EF4-FFF2-40B4-BE49-F238E27FC236}">
                <a16:creationId xmlns:a16="http://schemas.microsoft.com/office/drawing/2014/main" id="{3947941C-B211-204E-4511-E9037E99C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AFC69-0F0F-12AE-F929-99447FE44463}"/>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51778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134-3037-9887-61E5-72830BB82E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5FB7B1-1E27-2BD1-EE47-E0D241F0A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F2FA9-6EB3-B56C-AF55-36FD2F4D6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DE6B36-F60B-010A-633F-D72E98BC7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0DAD-A528-9FEC-1CD9-BB7176A2E0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7CD13A-CAE2-4E81-8D76-455D00723AE0}"/>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8" name="Footer Placeholder 7">
            <a:extLst>
              <a:ext uri="{FF2B5EF4-FFF2-40B4-BE49-F238E27FC236}">
                <a16:creationId xmlns:a16="http://schemas.microsoft.com/office/drawing/2014/main" id="{DD060479-A6F1-8BDC-56A1-6B1C837652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B15FEC-711D-0809-B734-B1FF5280F4B4}"/>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338258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8076-7D8C-99F0-396A-0567B3083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0B433E-555B-6940-BC76-55D81F038DF5}"/>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4" name="Footer Placeholder 3">
            <a:extLst>
              <a:ext uri="{FF2B5EF4-FFF2-40B4-BE49-F238E27FC236}">
                <a16:creationId xmlns:a16="http://schemas.microsoft.com/office/drawing/2014/main" id="{01A12707-9F63-B2CA-A3CE-E2297D2CB1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33CD4-2FCE-1430-58BB-AAC99227BB27}"/>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38666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8A6C5E-71F0-697A-83F1-3A65DA6B27D7}"/>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3" name="Footer Placeholder 2">
            <a:extLst>
              <a:ext uri="{FF2B5EF4-FFF2-40B4-BE49-F238E27FC236}">
                <a16:creationId xmlns:a16="http://schemas.microsoft.com/office/drawing/2014/main" id="{A55BCD47-D31C-75A9-242F-76ECCDF073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1568E-9684-DDF5-DEB3-0E5202C5FD3D}"/>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52396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62E0-ED18-A33E-01ED-DB472A6C4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1C7C9B-C62D-BD68-6904-15090D237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E3DBF-2FCE-05DA-8319-CB5D1DD8B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1D2B3-86D3-9F33-3849-E35F7A4CE001}"/>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6" name="Footer Placeholder 5">
            <a:extLst>
              <a:ext uri="{FF2B5EF4-FFF2-40B4-BE49-F238E27FC236}">
                <a16:creationId xmlns:a16="http://schemas.microsoft.com/office/drawing/2014/main" id="{BCDFEC35-0C52-83A3-0968-6C38FC0B6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98B87-CECC-1F3E-8F16-A6CD6FE09B30}"/>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19039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DADB-7277-48CB-3554-86FC84AD3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7337D-2DE1-65D6-965D-DDB246695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2D93EE-8E40-5534-A09F-3171A995A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9C2C9-2F1D-5B03-AB5E-31C96B9780D1}"/>
              </a:ext>
            </a:extLst>
          </p:cNvPr>
          <p:cNvSpPr>
            <a:spLocks noGrp="1"/>
          </p:cNvSpPr>
          <p:nvPr>
            <p:ph type="dt" sz="half" idx="10"/>
          </p:nvPr>
        </p:nvSpPr>
        <p:spPr/>
        <p:txBody>
          <a:bodyPr/>
          <a:lstStyle/>
          <a:p>
            <a:fld id="{89703E9F-32CE-4DF0-993F-060D5A6AD36C}" type="datetimeFigureOut">
              <a:rPr lang="en-US" smtClean="0"/>
              <a:t>11/1/2024</a:t>
            </a:fld>
            <a:endParaRPr lang="en-US"/>
          </a:p>
        </p:txBody>
      </p:sp>
      <p:sp>
        <p:nvSpPr>
          <p:cNvPr id="6" name="Footer Placeholder 5">
            <a:extLst>
              <a:ext uri="{FF2B5EF4-FFF2-40B4-BE49-F238E27FC236}">
                <a16:creationId xmlns:a16="http://schemas.microsoft.com/office/drawing/2014/main" id="{1AF1D9ED-4172-34FB-7241-5987BA70E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05850-5789-BD2B-0CE7-4408E7C9A3E8}"/>
              </a:ext>
            </a:extLst>
          </p:cNvPr>
          <p:cNvSpPr>
            <a:spLocks noGrp="1"/>
          </p:cNvSpPr>
          <p:nvPr>
            <p:ph type="sldNum" sz="quarter" idx="12"/>
          </p:nvPr>
        </p:nvSpPr>
        <p:spPr/>
        <p:txBody>
          <a:bodyPr/>
          <a:lstStyle/>
          <a:p>
            <a:fld id="{8BE52CD1-5DE5-4601-B14C-565CADBF1D92}" type="slidenum">
              <a:rPr lang="en-US" smtClean="0"/>
              <a:t>‹#›</a:t>
            </a:fld>
            <a:endParaRPr lang="en-US"/>
          </a:p>
        </p:txBody>
      </p:sp>
    </p:spTree>
    <p:extLst>
      <p:ext uri="{BB962C8B-B14F-4D97-AF65-F5344CB8AC3E}">
        <p14:creationId xmlns:p14="http://schemas.microsoft.com/office/powerpoint/2010/main" val="258161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35219-259D-D6D4-374A-B44C9E19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7B2E0-009D-FC15-59C9-D5A0ABAEDF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ABB4B-4D9A-E5BF-4F8C-804782A38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03E9F-32CE-4DF0-993F-060D5A6AD36C}" type="datetimeFigureOut">
              <a:rPr lang="en-US" smtClean="0"/>
              <a:t>11/1/2024</a:t>
            </a:fld>
            <a:endParaRPr lang="en-US"/>
          </a:p>
        </p:txBody>
      </p:sp>
      <p:sp>
        <p:nvSpPr>
          <p:cNvPr id="5" name="Footer Placeholder 4">
            <a:extLst>
              <a:ext uri="{FF2B5EF4-FFF2-40B4-BE49-F238E27FC236}">
                <a16:creationId xmlns:a16="http://schemas.microsoft.com/office/drawing/2014/main" id="{9C74578C-F421-43A6-AE3C-26B0C3864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F3B86-68EA-0354-AD64-16144C1BB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52CD1-5DE5-4601-B14C-565CADBF1D92}" type="slidenum">
              <a:rPr lang="en-US" smtClean="0"/>
              <a:t>‹#›</a:t>
            </a:fld>
            <a:endParaRPr lang="en-US"/>
          </a:p>
        </p:txBody>
      </p:sp>
    </p:spTree>
    <p:extLst>
      <p:ext uri="{BB962C8B-B14F-4D97-AF65-F5344CB8AC3E}">
        <p14:creationId xmlns:p14="http://schemas.microsoft.com/office/powerpoint/2010/main" val="34148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222D-36B4-CDD2-48C8-577622948A3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19C8C78-EA55-97A9-6D4B-9169871FA34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F772E13-8597-FBE7-CCE3-5C5B5D0E15F8}"/>
              </a:ext>
            </a:extLst>
          </p:cNvPr>
          <p:cNvPicPr>
            <a:picLocks noChangeAspect="1"/>
          </p:cNvPicPr>
          <p:nvPr/>
        </p:nvPicPr>
        <p:blipFill>
          <a:blip r:embed="rId2"/>
          <a:stretch>
            <a:fillRect/>
          </a:stretch>
        </p:blipFill>
        <p:spPr>
          <a:xfrm>
            <a:off x="-98617" y="0"/>
            <a:ext cx="12290617" cy="6844269"/>
          </a:xfrm>
          <a:prstGeom prst="rect">
            <a:avLst/>
          </a:prstGeom>
        </p:spPr>
      </p:pic>
    </p:spTree>
    <p:extLst>
      <p:ext uri="{BB962C8B-B14F-4D97-AF65-F5344CB8AC3E}">
        <p14:creationId xmlns:p14="http://schemas.microsoft.com/office/powerpoint/2010/main" val="203762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268D-454D-2ED5-050B-359EADDBDE1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91B9D18-35B4-85C0-6F6E-367AF73C50B5}"/>
              </a:ext>
            </a:extLst>
          </p:cNvPr>
          <p:cNvPicPr>
            <a:picLocks noGrp="1" noChangeAspect="1"/>
          </p:cNvPicPr>
          <p:nvPr>
            <p:ph idx="1"/>
          </p:nvPr>
        </p:nvPicPr>
        <p:blipFill>
          <a:blip r:embed="rId2"/>
          <a:stretch>
            <a:fillRect/>
          </a:stretch>
        </p:blipFill>
        <p:spPr>
          <a:xfrm>
            <a:off x="2207321" y="1825625"/>
            <a:ext cx="7777357" cy="4351338"/>
          </a:xfrm>
          <a:prstGeom prst="rect">
            <a:avLst/>
          </a:prstGeom>
        </p:spPr>
      </p:pic>
    </p:spTree>
    <p:extLst>
      <p:ext uri="{BB962C8B-B14F-4D97-AF65-F5344CB8AC3E}">
        <p14:creationId xmlns:p14="http://schemas.microsoft.com/office/powerpoint/2010/main" val="168677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6403-01B4-CA5A-C402-A5E0CF1BAF8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71BB47-BF67-250F-1AE6-93E1920D4C94}"/>
              </a:ext>
            </a:extLst>
          </p:cNvPr>
          <p:cNvSpPr>
            <a:spLocks noGrp="1"/>
          </p:cNvSpPr>
          <p:nvPr>
            <p:ph idx="1"/>
          </p:nvPr>
        </p:nvSpPr>
        <p:spPr>
          <a:xfrm>
            <a:off x="749710" y="1471664"/>
            <a:ext cx="10515600" cy="4351338"/>
          </a:xfrm>
        </p:spPr>
        <p:txBody>
          <a:bodyPr>
            <a:normAutofit/>
          </a:bodyPr>
          <a:lstStyle/>
          <a:p>
            <a:pPr marL="0" indent="0" algn="ctr">
              <a:buNone/>
            </a:pPr>
            <a:endParaRPr lang="en-US" sz="6000" dirty="0"/>
          </a:p>
          <a:p>
            <a:pPr marL="0" indent="0" algn="ctr">
              <a:buNone/>
            </a:pPr>
            <a:endParaRPr lang="en-US" sz="6000" dirty="0"/>
          </a:p>
          <a:p>
            <a:pPr marL="0" indent="0" algn="ctr">
              <a:buNone/>
            </a:pPr>
            <a:r>
              <a:rPr lang="en-US" sz="6000" dirty="0"/>
              <a:t>Thank You</a:t>
            </a:r>
          </a:p>
          <a:p>
            <a:pPr marL="0" indent="0" algn="ctr">
              <a:buNone/>
            </a:pPr>
            <a:endParaRPr lang="en-US" sz="1600" dirty="0"/>
          </a:p>
          <a:p>
            <a:pPr marL="0" indent="0" algn="ctr">
              <a:buNone/>
            </a:pPr>
            <a:endParaRPr lang="en-US" sz="1600" dirty="0"/>
          </a:p>
          <a:p>
            <a:pPr marL="0" indent="0" algn="r">
              <a:buNone/>
            </a:pPr>
            <a:r>
              <a:rPr lang="en-US" sz="1600" dirty="0"/>
              <a:t>Share your valuable feedback</a:t>
            </a:r>
          </a:p>
          <a:p>
            <a:pPr marL="0" indent="0" algn="r">
              <a:buNone/>
            </a:pPr>
            <a:r>
              <a:rPr lang="en-US" sz="1600" dirty="0"/>
              <a:t>Email- haryanshubham57@gmail.com</a:t>
            </a:r>
          </a:p>
        </p:txBody>
      </p:sp>
    </p:spTree>
    <p:extLst>
      <p:ext uri="{BB962C8B-B14F-4D97-AF65-F5344CB8AC3E}">
        <p14:creationId xmlns:p14="http://schemas.microsoft.com/office/powerpoint/2010/main" val="31333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4822-2BE5-4290-E937-C3C1FE4E0E5B}"/>
              </a:ext>
            </a:extLst>
          </p:cNvPr>
          <p:cNvSpPr>
            <a:spLocks noGrp="1"/>
          </p:cNvSpPr>
          <p:nvPr>
            <p:ph type="title"/>
          </p:nvPr>
        </p:nvSpPr>
        <p:spPr>
          <a:xfrm>
            <a:off x="838200" y="681037"/>
            <a:ext cx="10515600" cy="1560718"/>
          </a:xfrm>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E6CCAEEA-0FB6-94CF-891B-A75B312507D5}"/>
              </a:ext>
            </a:extLst>
          </p:cNvPr>
          <p:cNvSpPr>
            <a:spLocks noGrp="1"/>
          </p:cNvSpPr>
          <p:nvPr>
            <p:ph idx="1"/>
          </p:nvPr>
        </p:nvSpPr>
        <p:spPr/>
        <p:txBody>
          <a:bodyPr/>
          <a:lstStyle/>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develop a comprehensive Air Quality Analysis Dashboard that utilizes various skills in Business Intelligence, SQL, Excel , Power BI, MS Office Word, MS Office PowerPoint and Python to monitor and analyze air quality data in urban areas.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dashboard aims to provide actionable insights for policymakers and the public regarding air quality trends, sources of pollution, and health impacts.</a:t>
            </a:r>
          </a:p>
          <a:p>
            <a:endParaRPr lang="en-US" dirty="0"/>
          </a:p>
        </p:txBody>
      </p:sp>
    </p:spTree>
    <p:extLst>
      <p:ext uri="{BB962C8B-B14F-4D97-AF65-F5344CB8AC3E}">
        <p14:creationId xmlns:p14="http://schemas.microsoft.com/office/powerpoint/2010/main" val="129530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4636-FED2-1B31-9B54-354A79BE07D3}"/>
              </a:ext>
            </a:extLst>
          </p:cNvPr>
          <p:cNvSpPr>
            <a:spLocks noGrp="1"/>
          </p:cNvSpPr>
          <p:nvPr>
            <p:ph type="title"/>
          </p:nvPr>
        </p:nvSpPr>
        <p:spPr/>
        <p:txBody>
          <a:bodyPr>
            <a:normAutofit/>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b="1" dirty="0"/>
          </a:p>
        </p:txBody>
      </p:sp>
      <p:sp>
        <p:nvSpPr>
          <p:cNvPr id="3" name="Content Placeholder 2">
            <a:extLst>
              <a:ext uri="{FF2B5EF4-FFF2-40B4-BE49-F238E27FC236}">
                <a16:creationId xmlns:a16="http://schemas.microsoft.com/office/drawing/2014/main" id="{7E0C2ADA-A57E-390D-23AE-441C19FC4033}"/>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today’s modern world, air quality has become a critical concern and it’s directly impacting public health and the environment. To address this critical issue, we aim to develop a complete Air Quality Analysis Dashboard. </a:t>
            </a:r>
          </a:p>
          <a:p>
            <a:pPr marL="0" marR="0" indent="0">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dashboard will serve as a vital tool for monitoring and analyzing air quality data in urban areas, providing users with actionable insights into air quality trends, sources of pollution, and their associated health impacts. By using data analysis techniques and visualization tools, the dashboard will empower policymakers and the public alike, enabling informed decision-making and fostering greater awareness of air quality issues.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(Disclaimer- The information and data presented in the Air Quality Analysis Dashboard are intended for informational and educational purposes only. The dataset and reports used may not represent real-world scenarios. The insights provided are based solely on the given data. All information is intended to demonstrate my capabilities in power BI.)</a:t>
            </a:r>
          </a:p>
        </p:txBody>
      </p:sp>
    </p:spTree>
    <p:extLst>
      <p:ext uri="{BB962C8B-B14F-4D97-AF65-F5344CB8AC3E}">
        <p14:creationId xmlns:p14="http://schemas.microsoft.com/office/powerpoint/2010/main" val="377559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BCF8-AF2C-FE75-5B38-4BBE14DB796F}"/>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Data Overview</a:t>
            </a:r>
            <a:endParaRPr lang="en-US" b="1" dirty="0"/>
          </a:p>
        </p:txBody>
      </p:sp>
      <p:sp>
        <p:nvSpPr>
          <p:cNvPr id="3" name="Content Placeholder 2">
            <a:extLst>
              <a:ext uri="{FF2B5EF4-FFF2-40B4-BE49-F238E27FC236}">
                <a16:creationId xmlns:a16="http://schemas.microsoft.com/office/drawing/2014/main" id="{33CC4CBA-6D1D-431E-843C-54B08BC5B6A9}"/>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organized into for key tables: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Locations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Pollutants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Each table provides critical information necessary for understanding air quality trends, pollutant levels, and associated health impacts in urban areas.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Dataset size- The dataset contains 4 tables.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Locations- 5 Columns, 5 rows, Pollutants- 3 column 5 rows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- 7 columns 16 rows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- 4 columns 5 rows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include- The data includes the cities of Chennai and Bangalore, along with their respective areas and latitude/longitude.</a:t>
            </a:r>
          </a:p>
        </p:txBody>
      </p:sp>
    </p:spTree>
    <p:extLst>
      <p:ext uri="{BB962C8B-B14F-4D97-AF65-F5344CB8AC3E}">
        <p14:creationId xmlns:p14="http://schemas.microsoft.com/office/powerpoint/2010/main" val="418568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1AF2-EC41-B276-F7BC-C9EDE05C1380}"/>
              </a:ext>
            </a:extLst>
          </p:cNvPr>
          <p:cNvSpPr>
            <a:spLocks noGrp="1"/>
          </p:cNvSpPr>
          <p:nvPr>
            <p:ph type="title"/>
          </p:nvPr>
        </p:nvSpPr>
        <p:spPr>
          <a:xfrm>
            <a:off x="838200" y="0"/>
            <a:ext cx="10515600" cy="2340077"/>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Database Creation</a:t>
            </a:r>
            <a:br>
              <a:rPr kumimoji="0" lang="en-US" altLang="en-US" b="0" i="0" u="none" strike="noStrike" cap="none" normalizeH="0" baseline="0" dirty="0">
                <a:ln>
                  <a:noFill/>
                </a:ln>
                <a:solidFill>
                  <a:schemeClr val="tx1"/>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01FBFB4D-B993-F344-99F6-3569DBCA6F7E}"/>
              </a:ext>
            </a:extLst>
          </p:cNvPr>
          <p:cNvSpPr>
            <a:spLocks noGrp="1"/>
          </p:cNvSpPr>
          <p:nvPr>
            <p:ph idx="1"/>
          </p:nvPr>
        </p:nvSpPr>
        <p:spPr/>
        <p:txBody>
          <a:bodyPr>
            <a:normAutofit/>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Created a SQL database to organize the air quality data. This include tables for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AirQuality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Locations, Pollutants, and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HealthImpact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p>
        </p:txBody>
      </p:sp>
      <p:pic>
        <p:nvPicPr>
          <p:cNvPr id="1026" name="Picture 2">
            <a:extLst>
              <a:ext uri="{FF2B5EF4-FFF2-40B4-BE49-F238E27FC236}">
                <a16:creationId xmlns:a16="http://schemas.microsoft.com/office/drawing/2014/main" id="{1029C6A1-176E-A09C-C743-CC0FC1E93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018" y="2906316"/>
            <a:ext cx="5589456" cy="21899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1641800-E9CA-EC1D-6632-7B7B3152E00C}"/>
              </a:ext>
            </a:extLst>
          </p:cNvPr>
          <p:cNvSpPr>
            <a:spLocks noChangeArrowheads="1"/>
          </p:cNvSpPr>
          <p:nvPr/>
        </p:nvSpPr>
        <p:spPr bwMode="auto">
          <a:xfrm>
            <a:off x="0" y="-40704"/>
            <a:ext cx="21993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FBEAE367-99C6-0B80-5B36-5AAFEF7B080C}"/>
              </a:ext>
            </a:extLst>
          </p:cNvPr>
          <p:cNvSpPr>
            <a:spLocks noChangeArrowheads="1"/>
          </p:cNvSpPr>
          <p:nvPr/>
        </p:nvSpPr>
        <p:spPr bwMode="auto">
          <a:xfrm>
            <a:off x="0" y="3703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A466535F-911E-4708-891F-2B76D741DF04}"/>
              </a:ext>
            </a:extLst>
          </p:cNvPr>
          <p:cNvSpPr>
            <a:spLocks noChangeArrowheads="1"/>
          </p:cNvSpPr>
          <p:nvPr/>
        </p:nvSpPr>
        <p:spPr bwMode="auto">
          <a:xfrm>
            <a:off x="0" y="6011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3E6D5430-FE70-C249-D5DA-5B2EF6D8F066}"/>
              </a:ext>
            </a:extLst>
          </p:cNvPr>
          <p:cNvSpPr>
            <a:spLocks noChangeArrowheads="1"/>
          </p:cNvSpPr>
          <p:nvPr/>
        </p:nvSpPr>
        <p:spPr bwMode="auto">
          <a:xfrm>
            <a:off x="0" y="8610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7961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E78F-468E-F2DE-F9E9-35269D1FF7E4}"/>
              </a:ext>
            </a:extLst>
          </p:cNvPr>
          <p:cNvSpPr>
            <a:spLocks noGrp="1"/>
          </p:cNvSpPr>
          <p:nvPr>
            <p:ph type="title"/>
          </p:nvPr>
        </p:nvSpPr>
        <p:spPr/>
        <p:txBody>
          <a:bodyPr/>
          <a:lstStyle/>
          <a:p>
            <a:endParaRPr lang="en-US" dirty="0"/>
          </a:p>
        </p:txBody>
      </p:sp>
      <p:pic>
        <p:nvPicPr>
          <p:cNvPr id="1027" name="Picture 3">
            <a:extLst>
              <a:ext uri="{FF2B5EF4-FFF2-40B4-BE49-F238E27FC236}">
                <a16:creationId xmlns:a16="http://schemas.microsoft.com/office/drawing/2014/main" id="{E9402C24-B5C3-B7DD-8599-849C2E78F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3802626" cy="507353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3C17A032-480E-6292-0917-6532AF0BB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826" y="1027906"/>
            <a:ext cx="6726994" cy="260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83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BBC6-769D-183B-52E7-9944340804B1}"/>
              </a:ext>
            </a:extLst>
          </p:cNvPr>
          <p:cNvSpPr>
            <a:spLocks noGrp="1"/>
          </p:cNvSpPr>
          <p:nvPr>
            <p:ph type="title"/>
          </p:nvPr>
        </p:nvSpPr>
        <p:spPr>
          <a:xfrm>
            <a:off x="838200" y="365125"/>
            <a:ext cx="10515600" cy="1807804"/>
          </a:xfrm>
        </p:spPr>
        <p:txBody>
          <a:bodyPr>
            <a:no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Data Modelling </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Content Placeholder 3">
            <a:extLst>
              <a:ext uri="{FF2B5EF4-FFF2-40B4-BE49-F238E27FC236}">
                <a16:creationId xmlns:a16="http://schemas.microsoft.com/office/drawing/2014/main" id="{2B6F576D-5E0B-E829-E107-3DE24E162307}"/>
              </a:ext>
            </a:extLst>
          </p:cNvPr>
          <p:cNvSpPr>
            <a:spLocks noGrp="1"/>
          </p:cNvSpPr>
          <p:nvPr>
            <p:ph idx="1"/>
          </p:nvPr>
        </p:nvSpPr>
        <p:spPr/>
        <p:txBody>
          <a:bodyPr>
            <a:normAutofit/>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Establish relationships between tables linking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Locations and Pollutants also have created Pollutants to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pic>
        <p:nvPicPr>
          <p:cNvPr id="5" name="Picture 4">
            <a:extLst>
              <a:ext uri="{FF2B5EF4-FFF2-40B4-BE49-F238E27FC236}">
                <a16:creationId xmlns:a16="http://schemas.microsoft.com/office/drawing/2014/main" id="{86E8DA0E-D3A2-04F2-1966-FF1EAFA8318A}"/>
              </a:ext>
            </a:extLst>
          </p:cNvPr>
          <p:cNvPicPr>
            <a:picLocks noChangeAspect="1"/>
          </p:cNvPicPr>
          <p:nvPr/>
        </p:nvPicPr>
        <p:blipFill>
          <a:blip r:embed="rId2"/>
          <a:stretch>
            <a:fillRect/>
          </a:stretch>
        </p:blipFill>
        <p:spPr>
          <a:xfrm>
            <a:off x="838200" y="2581518"/>
            <a:ext cx="10247582" cy="3779953"/>
          </a:xfrm>
          <a:prstGeom prst="rect">
            <a:avLst/>
          </a:prstGeom>
        </p:spPr>
      </p:pic>
    </p:spTree>
    <p:extLst>
      <p:ext uri="{BB962C8B-B14F-4D97-AF65-F5344CB8AC3E}">
        <p14:creationId xmlns:p14="http://schemas.microsoft.com/office/powerpoint/2010/main" val="169612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2AFD-2DFF-6BA2-B48A-A605766F1867}"/>
              </a:ext>
            </a:extLst>
          </p:cNvPr>
          <p:cNvSpPr>
            <a:spLocks noGrp="1"/>
          </p:cNvSpPr>
          <p:nvPr>
            <p:ph type="title"/>
          </p:nvPr>
        </p:nvSpPr>
        <p:spPr/>
        <p:txBody>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Data Visualization</a:t>
            </a:r>
            <a:endParaRPr lang="en-US" dirty="0"/>
          </a:p>
        </p:txBody>
      </p:sp>
      <p:sp>
        <p:nvSpPr>
          <p:cNvPr id="3" name="Content Placeholder 2">
            <a:extLst>
              <a:ext uri="{FF2B5EF4-FFF2-40B4-BE49-F238E27FC236}">
                <a16:creationId xmlns:a16="http://schemas.microsoft.com/office/drawing/2014/main" id="{A0D12333-F059-0865-1CAF-0572949F29D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Visualization report display below charts for the final interactive dashboard view-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Slicers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KPI</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Funnel</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Map</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Pie chart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Donut chart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Line chart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Column chart</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Treemap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Waterfall chart</a:t>
            </a:r>
          </a:p>
        </p:txBody>
      </p:sp>
    </p:spTree>
    <p:extLst>
      <p:ext uri="{BB962C8B-B14F-4D97-AF65-F5344CB8AC3E}">
        <p14:creationId xmlns:p14="http://schemas.microsoft.com/office/powerpoint/2010/main" val="44472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3D62-ECCC-D496-4758-5ED8B41BA36B}"/>
              </a:ext>
            </a:extLst>
          </p:cNvPr>
          <p:cNvSpPr>
            <a:spLocks noGrp="1"/>
          </p:cNvSpPr>
          <p:nvPr>
            <p:ph type="title"/>
          </p:nvPr>
        </p:nvSpPr>
        <p:spPr>
          <a:xfrm>
            <a:off x="838200" y="681037"/>
            <a:ext cx="10515600" cy="1325563"/>
          </a:xfrm>
        </p:spPr>
        <p:txBody>
          <a:bodyPr>
            <a:no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Analysis</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309AFEB-AB41-C7B2-4449-96C547A45747}"/>
              </a:ext>
            </a:extLst>
          </p:cNvPr>
          <p:cNvSpPr>
            <a:spLocks noGrp="1"/>
          </p:cNvSpPr>
          <p:nvPr>
            <p:ph idx="1"/>
          </p:nvPr>
        </p:nvSpPr>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Air Quality Analysis Dashboard leverages the structured dataset to provide comprehensive insights into air quality trends and their implications. Below is a detailed analysis based on the available data from the tables: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Locations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Pollutants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AirQuality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HealthImpact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sz="1800" dirty="0"/>
          </a:p>
          <a:p>
            <a:pPr marL="0" indent="0">
              <a:buNone/>
            </a:pPr>
            <a:endParaRPr lang="en-US" dirty="0"/>
          </a:p>
        </p:txBody>
      </p:sp>
      <p:pic>
        <p:nvPicPr>
          <p:cNvPr id="6" name="Picture 5">
            <a:extLst>
              <a:ext uri="{FF2B5EF4-FFF2-40B4-BE49-F238E27FC236}">
                <a16:creationId xmlns:a16="http://schemas.microsoft.com/office/drawing/2014/main" id="{996D47BA-6817-833F-57C8-E613DD842F89}"/>
              </a:ext>
            </a:extLst>
          </p:cNvPr>
          <p:cNvPicPr>
            <a:picLocks noChangeAspect="1"/>
          </p:cNvPicPr>
          <p:nvPr/>
        </p:nvPicPr>
        <p:blipFill>
          <a:blip r:embed="rId2"/>
          <a:stretch>
            <a:fillRect/>
          </a:stretch>
        </p:blipFill>
        <p:spPr>
          <a:xfrm>
            <a:off x="1170039" y="2826282"/>
            <a:ext cx="8711380" cy="4031717"/>
          </a:xfrm>
          <a:prstGeom prst="rect">
            <a:avLst/>
          </a:prstGeom>
        </p:spPr>
      </p:pic>
    </p:spTree>
    <p:extLst>
      <p:ext uri="{BB962C8B-B14F-4D97-AF65-F5344CB8AC3E}">
        <p14:creationId xmlns:p14="http://schemas.microsoft.com/office/powerpoint/2010/main" val="285241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470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PowerPoint Presentation</vt:lpstr>
      <vt:lpstr>Objective:</vt:lpstr>
      <vt:lpstr>Introduction</vt:lpstr>
      <vt:lpstr>Data Overview</vt:lpstr>
      <vt:lpstr>Database Creation </vt:lpstr>
      <vt:lpstr>PowerPoint Presentation</vt:lpstr>
      <vt:lpstr>Data Modelling  </vt:lpstr>
      <vt:lpstr>Data Visualization</vt:lpstr>
      <vt:lpstr>Analysis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haryan</dc:creator>
  <cp:lastModifiedBy>shubham haryan</cp:lastModifiedBy>
  <cp:revision>1</cp:revision>
  <dcterms:created xsi:type="dcterms:W3CDTF">2024-10-30T21:21:17Z</dcterms:created>
  <dcterms:modified xsi:type="dcterms:W3CDTF">2024-11-01T08:50:32Z</dcterms:modified>
</cp:coreProperties>
</file>