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haryan" userId="1058afeae661a0b5" providerId="LiveId" clId="{99C1CE4C-25C5-4164-8394-CE2D958E7E49}"/>
    <pc:docChg chg="undo custSel addSld delSld modSld">
      <pc:chgData name="shubham haryan" userId="1058afeae661a0b5" providerId="LiveId" clId="{99C1CE4C-25C5-4164-8394-CE2D958E7E49}" dt="2024-11-01T09:57:58.324" v="291" actId="2696"/>
      <pc:docMkLst>
        <pc:docMk/>
      </pc:docMkLst>
      <pc:sldChg chg="addSp modSp mod">
        <pc:chgData name="shubham haryan" userId="1058afeae661a0b5" providerId="LiveId" clId="{99C1CE4C-25C5-4164-8394-CE2D958E7E49}" dt="2024-11-01T08:38:44.055" v="5" actId="14100"/>
        <pc:sldMkLst>
          <pc:docMk/>
          <pc:sldMk cId="2037627609" sldId="256"/>
        </pc:sldMkLst>
        <pc:picChg chg="add mod">
          <ac:chgData name="shubham haryan" userId="1058afeae661a0b5" providerId="LiveId" clId="{99C1CE4C-25C5-4164-8394-CE2D958E7E49}" dt="2024-11-01T08:38:44.055" v="5" actId="14100"/>
          <ac:picMkLst>
            <pc:docMk/>
            <pc:sldMk cId="2037627609" sldId="256"/>
            <ac:picMk id="5" creationId="{5F772E13-8597-FBE7-CCE3-5C5B5D0E15F8}"/>
          </ac:picMkLst>
        </pc:picChg>
      </pc:sldChg>
      <pc:sldChg chg="modSp mod">
        <pc:chgData name="shubham haryan" userId="1058afeae661a0b5" providerId="LiveId" clId="{99C1CE4C-25C5-4164-8394-CE2D958E7E49}" dt="2024-11-01T08:50:07.868" v="246" actId="5793"/>
        <pc:sldMkLst>
          <pc:docMk/>
          <pc:sldMk cId="1295308071" sldId="257"/>
        </pc:sldMkLst>
        <pc:spChg chg="mod">
          <ac:chgData name="shubham haryan" userId="1058afeae661a0b5" providerId="LiveId" clId="{99C1CE4C-25C5-4164-8394-CE2D958E7E49}" dt="2024-11-01T08:39:15.036" v="12" actId="14100"/>
          <ac:spMkLst>
            <pc:docMk/>
            <pc:sldMk cId="1295308071" sldId="257"/>
            <ac:spMk id="2" creationId="{92724822-2BE5-4290-E937-C3C1FE4E0E5B}"/>
          </ac:spMkLst>
        </pc:spChg>
        <pc:spChg chg="mod">
          <ac:chgData name="shubham haryan" userId="1058afeae661a0b5" providerId="LiveId" clId="{99C1CE4C-25C5-4164-8394-CE2D958E7E49}" dt="2024-11-01T08:50:07.868" v="246" actId="5793"/>
          <ac:spMkLst>
            <pc:docMk/>
            <pc:sldMk cId="1295308071" sldId="257"/>
            <ac:spMk id="3" creationId="{E6CCAEEA-0FB6-94CF-891B-A75B312507D5}"/>
          </ac:spMkLst>
        </pc:spChg>
      </pc:sldChg>
      <pc:sldChg chg="modSp mod">
        <pc:chgData name="shubham haryan" userId="1058afeae661a0b5" providerId="LiveId" clId="{99C1CE4C-25C5-4164-8394-CE2D958E7E49}" dt="2024-11-01T08:39:58.387" v="21" actId="20577"/>
        <pc:sldMkLst>
          <pc:docMk/>
          <pc:sldMk cId="3775595061" sldId="258"/>
        </pc:sldMkLst>
        <pc:spChg chg="mod">
          <ac:chgData name="shubham haryan" userId="1058afeae661a0b5" providerId="LiveId" clId="{99C1CE4C-25C5-4164-8394-CE2D958E7E49}" dt="2024-11-01T08:39:45.238" v="15" actId="120"/>
          <ac:spMkLst>
            <pc:docMk/>
            <pc:sldMk cId="3775595061" sldId="258"/>
            <ac:spMk id="2" creationId="{C88D4636-FED2-1B31-9B54-354A79BE07D3}"/>
          </ac:spMkLst>
        </pc:spChg>
        <pc:spChg chg="mod">
          <ac:chgData name="shubham haryan" userId="1058afeae661a0b5" providerId="LiveId" clId="{99C1CE4C-25C5-4164-8394-CE2D958E7E49}" dt="2024-11-01T08:39:58.387" v="21" actId="20577"/>
          <ac:spMkLst>
            <pc:docMk/>
            <pc:sldMk cId="3775595061" sldId="258"/>
            <ac:spMk id="3" creationId="{7E0C2ADA-A57E-390D-23AE-441C19FC4033}"/>
          </ac:spMkLst>
        </pc:spChg>
      </pc:sldChg>
      <pc:sldChg chg="modSp mod">
        <pc:chgData name="shubham haryan" userId="1058afeae661a0b5" providerId="LiveId" clId="{99C1CE4C-25C5-4164-8394-CE2D958E7E49}" dt="2024-11-01T08:40:22.066" v="23" actId="113"/>
        <pc:sldMkLst>
          <pc:docMk/>
          <pc:sldMk cId="4185687029" sldId="259"/>
        </pc:sldMkLst>
        <pc:spChg chg="mod">
          <ac:chgData name="shubham haryan" userId="1058afeae661a0b5" providerId="LiveId" clId="{99C1CE4C-25C5-4164-8394-CE2D958E7E49}" dt="2024-11-01T08:40:22.066" v="23" actId="113"/>
          <ac:spMkLst>
            <pc:docMk/>
            <pc:sldMk cId="4185687029" sldId="259"/>
            <ac:spMk id="2" creationId="{BF5BBCF8-AF2C-FE75-5B38-4BBE14DB796F}"/>
          </ac:spMkLst>
        </pc:spChg>
      </pc:sldChg>
      <pc:sldChg chg="delSp modSp mod">
        <pc:chgData name="shubham haryan" userId="1058afeae661a0b5" providerId="LiveId" clId="{99C1CE4C-25C5-4164-8394-CE2D958E7E49}" dt="2024-11-01T08:43:19.107" v="55" actId="5793"/>
        <pc:sldMkLst>
          <pc:docMk/>
          <pc:sldMk cId="1279616035" sldId="260"/>
        </pc:sldMkLst>
        <pc:spChg chg="mod">
          <ac:chgData name="shubham haryan" userId="1058afeae661a0b5" providerId="LiveId" clId="{99C1CE4C-25C5-4164-8394-CE2D958E7E49}" dt="2024-11-01T08:42:57.166" v="50" actId="14100"/>
          <ac:spMkLst>
            <pc:docMk/>
            <pc:sldMk cId="1279616035" sldId="260"/>
            <ac:spMk id="2" creationId="{7F451AF2-EC41-B276-F7BC-C9EDE05C1380}"/>
          </ac:spMkLst>
        </pc:spChg>
        <pc:spChg chg="mod">
          <ac:chgData name="shubham haryan" userId="1058afeae661a0b5" providerId="LiveId" clId="{99C1CE4C-25C5-4164-8394-CE2D958E7E49}" dt="2024-11-01T08:43:19.107" v="55" actId="5793"/>
          <ac:spMkLst>
            <pc:docMk/>
            <pc:sldMk cId="1279616035" sldId="260"/>
            <ac:spMk id="3" creationId="{01FBFB4D-B993-F344-99F6-3569DBCA6F7E}"/>
          </ac:spMkLst>
        </pc:spChg>
        <pc:picChg chg="del">
          <ac:chgData name="shubham haryan" userId="1058afeae661a0b5" providerId="LiveId" clId="{99C1CE4C-25C5-4164-8394-CE2D958E7E49}" dt="2024-11-01T08:41:56.942" v="39" actId="21"/>
          <ac:picMkLst>
            <pc:docMk/>
            <pc:sldMk cId="1279616035" sldId="260"/>
            <ac:picMk id="1025" creationId="{3C17A032-480E-6292-0917-6532AF0BBD16}"/>
          </ac:picMkLst>
        </pc:picChg>
        <pc:picChg chg="mod">
          <ac:chgData name="shubham haryan" userId="1058afeae661a0b5" providerId="LiveId" clId="{99C1CE4C-25C5-4164-8394-CE2D958E7E49}" dt="2024-11-01T08:42:50.943" v="49" actId="1076"/>
          <ac:picMkLst>
            <pc:docMk/>
            <pc:sldMk cId="1279616035" sldId="260"/>
            <ac:picMk id="1026" creationId="{1029C6A1-176E-A09C-C743-CC0FC1E934CD}"/>
          </ac:picMkLst>
        </pc:picChg>
        <pc:picChg chg="del">
          <ac:chgData name="shubham haryan" userId="1058afeae661a0b5" providerId="LiveId" clId="{99C1CE4C-25C5-4164-8394-CE2D958E7E49}" dt="2024-11-01T08:41:36.923" v="35" actId="21"/>
          <ac:picMkLst>
            <pc:docMk/>
            <pc:sldMk cId="1279616035" sldId="260"/>
            <ac:picMk id="1027" creationId="{E9402C24-B5C3-B7DD-8599-849C2E78F707}"/>
          </ac:picMkLst>
        </pc:picChg>
      </pc:sldChg>
      <pc:sldChg chg="addSp delSp modSp mod">
        <pc:chgData name="shubham haryan" userId="1058afeae661a0b5" providerId="LiveId" clId="{99C1CE4C-25C5-4164-8394-CE2D958E7E49}" dt="2024-11-01T08:50:21.255" v="247" actId="5793"/>
        <pc:sldMkLst>
          <pc:docMk/>
          <pc:sldMk cId="1696125993" sldId="261"/>
        </pc:sldMkLst>
        <pc:spChg chg="mod">
          <ac:chgData name="shubham haryan" userId="1058afeae661a0b5" providerId="LiveId" clId="{99C1CE4C-25C5-4164-8394-CE2D958E7E49}" dt="2024-11-01T08:44:09.169" v="61" actId="14100"/>
          <ac:spMkLst>
            <pc:docMk/>
            <pc:sldMk cId="1696125993" sldId="261"/>
            <ac:spMk id="2" creationId="{2D32BBC6-769D-183B-52E7-9944340804B1}"/>
          </ac:spMkLst>
        </pc:spChg>
        <pc:spChg chg="add mod">
          <ac:chgData name="shubham haryan" userId="1058afeae661a0b5" providerId="LiveId" clId="{99C1CE4C-25C5-4164-8394-CE2D958E7E49}" dt="2024-11-01T08:50:21.255" v="247" actId="5793"/>
          <ac:spMkLst>
            <pc:docMk/>
            <pc:sldMk cId="1696125993" sldId="261"/>
            <ac:spMk id="4" creationId="{2B6F576D-5E0B-E829-E107-3DE24E162307}"/>
          </ac:spMkLst>
        </pc:spChg>
        <pc:picChg chg="add mod">
          <ac:chgData name="shubham haryan" userId="1058afeae661a0b5" providerId="LiveId" clId="{99C1CE4C-25C5-4164-8394-CE2D958E7E49}" dt="2024-11-01T08:44:34.633" v="68" actId="14100"/>
          <ac:picMkLst>
            <pc:docMk/>
            <pc:sldMk cId="1696125993" sldId="261"/>
            <ac:picMk id="5" creationId="{86E8DA0E-D3A2-04F2-1966-FF1EAFA8318A}"/>
          </ac:picMkLst>
        </pc:picChg>
        <pc:picChg chg="del">
          <ac:chgData name="shubham haryan" userId="1058afeae661a0b5" providerId="LiveId" clId="{99C1CE4C-25C5-4164-8394-CE2D958E7E49}" dt="2024-11-01T08:43:44.068" v="56" actId="478"/>
          <ac:picMkLst>
            <pc:docMk/>
            <pc:sldMk cId="1696125993" sldId="261"/>
            <ac:picMk id="6" creationId="{10405BB1-41A8-F3C6-E889-473A02F61B18}"/>
          </ac:picMkLst>
        </pc:picChg>
      </pc:sldChg>
      <pc:sldChg chg="addSp delSp modSp mod">
        <pc:chgData name="shubham haryan" userId="1058afeae661a0b5" providerId="LiveId" clId="{99C1CE4C-25C5-4164-8394-CE2D958E7E49}" dt="2024-11-01T08:46:21.382" v="87" actId="14100"/>
        <pc:sldMkLst>
          <pc:docMk/>
          <pc:sldMk cId="2852411781" sldId="263"/>
        </pc:sldMkLst>
        <pc:spChg chg="mod">
          <ac:chgData name="shubham haryan" userId="1058afeae661a0b5" providerId="LiveId" clId="{99C1CE4C-25C5-4164-8394-CE2D958E7E49}" dt="2024-11-01T08:45:53.627" v="79" actId="1076"/>
          <ac:spMkLst>
            <pc:docMk/>
            <pc:sldMk cId="2852411781" sldId="263"/>
            <ac:spMk id="2" creationId="{81B73D62-ECCC-D496-4758-5ED8B41BA36B}"/>
          </ac:spMkLst>
        </pc:spChg>
        <pc:spChg chg="add mod">
          <ac:chgData name="shubham haryan" userId="1058afeae661a0b5" providerId="LiveId" clId="{99C1CE4C-25C5-4164-8394-CE2D958E7E49}" dt="2024-11-01T08:46:08.224" v="82" actId="20577"/>
          <ac:spMkLst>
            <pc:docMk/>
            <pc:sldMk cId="2852411781" sldId="263"/>
            <ac:spMk id="5" creationId="{7309AFEB-AB41-C7B2-4449-96C547A45747}"/>
          </ac:spMkLst>
        </pc:spChg>
        <pc:picChg chg="del mod">
          <ac:chgData name="shubham haryan" userId="1058afeae661a0b5" providerId="LiveId" clId="{99C1CE4C-25C5-4164-8394-CE2D958E7E49}" dt="2024-11-01T08:45:25.448" v="72" actId="478"/>
          <ac:picMkLst>
            <pc:docMk/>
            <pc:sldMk cId="2852411781" sldId="263"/>
            <ac:picMk id="4" creationId="{1D3D5478-A0A6-4237-8C48-11D325D51DED}"/>
          </ac:picMkLst>
        </pc:picChg>
        <pc:picChg chg="add mod">
          <ac:chgData name="shubham haryan" userId="1058afeae661a0b5" providerId="LiveId" clId="{99C1CE4C-25C5-4164-8394-CE2D958E7E49}" dt="2024-11-01T08:46:21.382" v="87" actId="14100"/>
          <ac:picMkLst>
            <pc:docMk/>
            <pc:sldMk cId="2852411781" sldId="263"/>
            <ac:picMk id="6" creationId="{996D47BA-6817-833F-57C8-E613DD842F89}"/>
          </ac:picMkLst>
        </pc:picChg>
      </pc:sldChg>
      <pc:sldChg chg="modSp mod">
        <pc:chgData name="shubham haryan" userId="1058afeae661a0b5" providerId="LiveId" clId="{99C1CE4C-25C5-4164-8394-CE2D958E7E49}" dt="2024-11-01T08:48:55.274" v="242" actId="121"/>
        <pc:sldMkLst>
          <pc:docMk/>
          <pc:sldMk cId="313339592" sldId="265"/>
        </pc:sldMkLst>
        <pc:spChg chg="mod">
          <ac:chgData name="shubham haryan" userId="1058afeae661a0b5" providerId="LiveId" clId="{99C1CE4C-25C5-4164-8394-CE2D958E7E49}" dt="2024-11-01T08:46:29.503" v="88" actId="21"/>
          <ac:spMkLst>
            <pc:docMk/>
            <pc:sldMk cId="313339592" sldId="265"/>
            <ac:spMk id="2" creationId="{55FB6403-01B4-CA5A-C402-A5E0CF1BAF88}"/>
          </ac:spMkLst>
        </pc:spChg>
        <pc:spChg chg="mod">
          <ac:chgData name="shubham haryan" userId="1058afeae661a0b5" providerId="LiveId" clId="{99C1CE4C-25C5-4164-8394-CE2D958E7E49}" dt="2024-11-01T08:48:55.274" v="242" actId="121"/>
          <ac:spMkLst>
            <pc:docMk/>
            <pc:sldMk cId="313339592" sldId="265"/>
            <ac:spMk id="3" creationId="{5771BB47-BF67-250F-1AE6-93E1920D4C94}"/>
          </ac:spMkLst>
        </pc:spChg>
      </pc:sldChg>
      <pc:sldChg chg="addSp delSp modSp new">
        <pc:chgData name="shubham haryan" userId="1058afeae661a0b5" providerId="LiveId" clId="{99C1CE4C-25C5-4164-8394-CE2D958E7E49}" dt="2024-11-01T08:42:10.403" v="41" actId="1076"/>
        <pc:sldMkLst>
          <pc:docMk/>
          <pc:sldMk cId="3738836004" sldId="266"/>
        </pc:sldMkLst>
        <pc:spChg chg="del">
          <ac:chgData name="shubham haryan" userId="1058afeae661a0b5" providerId="LiveId" clId="{99C1CE4C-25C5-4164-8394-CE2D958E7E49}" dt="2024-11-01T08:41:43.963" v="36"/>
          <ac:spMkLst>
            <pc:docMk/>
            <pc:sldMk cId="3738836004" sldId="266"/>
            <ac:spMk id="3" creationId="{1C9D9C47-9265-EF27-7ED6-3557D79F70E3}"/>
          </ac:spMkLst>
        </pc:spChg>
        <pc:picChg chg="add mod">
          <ac:chgData name="shubham haryan" userId="1058afeae661a0b5" providerId="LiveId" clId="{99C1CE4C-25C5-4164-8394-CE2D958E7E49}" dt="2024-11-01T08:42:10.403" v="41" actId="1076"/>
          <ac:picMkLst>
            <pc:docMk/>
            <pc:sldMk cId="3738836004" sldId="266"/>
            <ac:picMk id="1025" creationId="{3C17A032-480E-6292-0917-6532AF0BBD16}"/>
          </ac:picMkLst>
        </pc:picChg>
        <pc:picChg chg="add mod">
          <ac:chgData name="shubham haryan" userId="1058afeae661a0b5" providerId="LiveId" clId="{99C1CE4C-25C5-4164-8394-CE2D958E7E49}" dt="2024-11-01T08:41:52.764" v="38" actId="14100"/>
          <ac:picMkLst>
            <pc:docMk/>
            <pc:sldMk cId="3738836004" sldId="266"/>
            <ac:picMk id="1027" creationId="{E9402C24-B5C3-B7DD-8599-849C2E78F707}"/>
          </ac:picMkLst>
        </pc:picChg>
      </pc:sldChg>
      <pc:sldChg chg="modSp new mod">
        <pc:chgData name="shubham haryan" userId="1058afeae661a0b5" providerId="LiveId" clId="{99C1CE4C-25C5-4164-8394-CE2D958E7E49}" dt="2024-11-01T09:56:20.646" v="281" actId="27636"/>
        <pc:sldMkLst>
          <pc:docMk/>
          <pc:sldMk cId="3719737796" sldId="267"/>
        </pc:sldMkLst>
        <pc:spChg chg="mod">
          <ac:chgData name="shubham haryan" userId="1058afeae661a0b5" providerId="LiveId" clId="{99C1CE4C-25C5-4164-8394-CE2D958E7E49}" dt="2024-11-01T09:55:28.799" v="252" actId="122"/>
          <ac:spMkLst>
            <pc:docMk/>
            <pc:sldMk cId="3719737796" sldId="267"/>
            <ac:spMk id="2" creationId="{00F61F4D-27BA-A0FF-D644-496B9C714BCF}"/>
          </ac:spMkLst>
        </pc:spChg>
        <pc:spChg chg="mod">
          <ac:chgData name="shubham haryan" userId="1058afeae661a0b5" providerId="LiveId" clId="{99C1CE4C-25C5-4164-8394-CE2D958E7E49}" dt="2024-11-01T09:56:20.646" v="281" actId="27636"/>
          <ac:spMkLst>
            <pc:docMk/>
            <pc:sldMk cId="3719737796" sldId="267"/>
            <ac:spMk id="3" creationId="{8A1F0805-E42B-D307-D6F1-3E1BF2CBCF9F}"/>
          </ac:spMkLst>
        </pc:spChg>
      </pc:sldChg>
      <pc:sldChg chg="modSp new del mod">
        <pc:chgData name="shubham haryan" userId="1058afeae661a0b5" providerId="LiveId" clId="{99C1CE4C-25C5-4164-8394-CE2D958E7E49}" dt="2024-11-01T09:57:58.324" v="291" actId="2696"/>
        <pc:sldMkLst>
          <pc:docMk/>
          <pc:sldMk cId="2063988315" sldId="268"/>
        </pc:sldMkLst>
        <pc:spChg chg="mod">
          <ac:chgData name="shubham haryan" userId="1058afeae661a0b5" providerId="LiveId" clId="{99C1CE4C-25C5-4164-8394-CE2D958E7E49}" dt="2024-11-01T09:57:15.686" v="285" actId="122"/>
          <ac:spMkLst>
            <pc:docMk/>
            <pc:sldMk cId="2063988315" sldId="268"/>
            <ac:spMk id="2" creationId="{9E3BED04-1ADA-7164-E070-3F9108539727}"/>
          </ac:spMkLst>
        </pc:spChg>
        <pc:spChg chg="mod">
          <ac:chgData name="shubham haryan" userId="1058afeae661a0b5" providerId="LiveId" clId="{99C1CE4C-25C5-4164-8394-CE2D958E7E49}" dt="2024-11-01T09:57:38.815" v="290" actId="20577"/>
          <ac:spMkLst>
            <pc:docMk/>
            <pc:sldMk cId="2063988315" sldId="268"/>
            <ac:spMk id="3" creationId="{D9848B6D-2C37-0429-0025-1B5667ACCA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ECB6-082F-16F5-7591-2F7BEB311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64947C-5B89-77F2-E52D-63CFFB22D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AB249-BA4E-0903-AD9C-2BAB39316559}"/>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AB4968FB-8CD0-3484-3E78-F2599A697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46ACB-8BE8-DDFB-CE76-88B759422284}"/>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45219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B65C-7F3F-0B0F-2E75-4C118FDD3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7931C-CEBA-7167-72E3-0D1D8F3B8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ED94D-05EE-A7C9-5D72-4CAD04355FB0}"/>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FDFCFE06-E7E3-CED3-E465-9E3EA025E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7776C-C1E4-0F46-D378-0971D12BDE5F}"/>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4695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6EA22-35E1-2CF9-B644-8F84DA390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6915A-D98C-DEEF-D70C-7216E69E0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35945-E4D3-45AB-DB13-326D707012B4}"/>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4103FBB4-1A76-2521-16EB-54833918A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C4342-BEEC-2D9F-BDB9-7DDBF5C99DE1}"/>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416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6BE2-C976-746C-049B-BBA7AF4FC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A4273-3D8F-40A8-5E8A-F1C0A1A1F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AA06-A312-43E0-ABDE-CE9A63F6E532}"/>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82F5579B-E8B3-6BE1-B257-B5E80D077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C9A94-22DF-477E-F01E-1F9D38A9C1FC}"/>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46262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286E-9B14-4929-AA14-79F276E8F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0473D-8899-0ACF-E91E-91FFC622B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3980F3-5BB1-CCC3-6EA9-C6E49A1B30A8}"/>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B376437D-05FA-1AEA-4BAD-DAF50DAED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51FF-2670-1C1B-53C2-B02EB00A1335}"/>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36954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6472-B374-D5AC-AAC3-6FC573EF1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A11E4-2821-BD48-1E2F-602CA45CF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722D4-CEFC-6B0E-5066-0866B1370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7FB4F-9E95-183E-B015-EF0FE49B9FBB}"/>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3947941C-B211-204E-4511-E9037E99C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AFC69-0F0F-12AE-F929-99447FE44463}"/>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51778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134-3037-9887-61E5-72830BB82E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5FB7B1-1E27-2BD1-EE47-E0D241F0A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F2FA9-6EB3-B56C-AF55-36FD2F4D6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DE6B36-F60B-010A-633F-D72E98BC7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0DAD-A528-9FEC-1CD9-BB7176A2E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CD13A-CAE2-4E81-8D76-455D00723AE0}"/>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8" name="Footer Placeholder 7">
            <a:extLst>
              <a:ext uri="{FF2B5EF4-FFF2-40B4-BE49-F238E27FC236}">
                <a16:creationId xmlns:a16="http://schemas.microsoft.com/office/drawing/2014/main" id="{DD060479-A6F1-8BDC-56A1-6B1C837652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B15FEC-711D-0809-B734-B1FF5280F4B4}"/>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38258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8076-7D8C-99F0-396A-0567B3083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B433E-555B-6940-BC76-55D81F038DF5}"/>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4" name="Footer Placeholder 3">
            <a:extLst>
              <a:ext uri="{FF2B5EF4-FFF2-40B4-BE49-F238E27FC236}">
                <a16:creationId xmlns:a16="http://schemas.microsoft.com/office/drawing/2014/main" id="{01A12707-9F63-B2CA-A3CE-E2297D2CB1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33CD4-2FCE-1430-58BB-AAC99227BB27}"/>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8666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8A6C5E-71F0-697A-83F1-3A65DA6B27D7}"/>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3" name="Footer Placeholder 2">
            <a:extLst>
              <a:ext uri="{FF2B5EF4-FFF2-40B4-BE49-F238E27FC236}">
                <a16:creationId xmlns:a16="http://schemas.microsoft.com/office/drawing/2014/main" id="{A55BCD47-D31C-75A9-242F-76ECCDF07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1568E-9684-DDF5-DEB3-0E5202C5FD3D}"/>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2396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62E0-ED18-A33E-01ED-DB472A6C4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C7C9B-C62D-BD68-6904-15090D237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E3DBF-2FCE-05DA-8319-CB5D1DD8B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1D2B3-86D3-9F33-3849-E35F7A4CE001}"/>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BCDFEC35-0C52-83A3-0968-6C38FC0B6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98B87-CECC-1F3E-8F16-A6CD6FE09B30}"/>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19039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ADB-7277-48CB-3554-86FC84AD3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7337D-2DE1-65D6-965D-DDB246695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D93EE-8E40-5534-A09F-3171A995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9C2C9-2F1D-5B03-AB5E-31C96B9780D1}"/>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1AF1D9ED-4172-34FB-7241-5987BA70E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05850-5789-BD2B-0CE7-4408E7C9A3E8}"/>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8161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35219-259D-D6D4-374A-B44C9E19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7B2E0-009D-FC15-59C9-D5A0ABAED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ABB4B-4D9A-E5BF-4F8C-804782A38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9C74578C-F421-43A6-AE3C-26B0C3864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F3B86-68EA-0354-AD64-16144C1BB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52CD1-5DE5-4601-B14C-565CADBF1D92}" type="slidenum">
              <a:rPr lang="en-US" smtClean="0"/>
              <a:t>‹#›</a:t>
            </a:fld>
            <a:endParaRPr lang="en-US"/>
          </a:p>
        </p:txBody>
      </p:sp>
    </p:spTree>
    <p:extLst>
      <p:ext uri="{BB962C8B-B14F-4D97-AF65-F5344CB8AC3E}">
        <p14:creationId xmlns:p14="http://schemas.microsoft.com/office/powerpoint/2010/main" val="34148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222D-36B4-CDD2-48C8-577622948A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9C8C78-EA55-97A9-6D4B-9169871FA34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F772E13-8597-FBE7-CCE3-5C5B5D0E15F8}"/>
              </a:ext>
            </a:extLst>
          </p:cNvPr>
          <p:cNvPicPr>
            <a:picLocks noChangeAspect="1"/>
          </p:cNvPicPr>
          <p:nvPr/>
        </p:nvPicPr>
        <p:blipFill>
          <a:blip r:embed="rId2"/>
          <a:stretch>
            <a:fillRect/>
          </a:stretch>
        </p:blipFill>
        <p:spPr>
          <a:xfrm>
            <a:off x="-98617" y="0"/>
            <a:ext cx="12290617" cy="6844269"/>
          </a:xfrm>
          <a:prstGeom prst="rect">
            <a:avLst/>
          </a:prstGeom>
        </p:spPr>
      </p:pic>
    </p:spTree>
    <p:extLst>
      <p:ext uri="{BB962C8B-B14F-4D97-AF65-F5344CB8AC3E}">
        <p14:creationId xmlns:p14="http://schemas.microsoft.com/office/powerpoint/2010/main" val="203762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268D-454D-2ED5-050B-359EADDBDE1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91B9D18-35B4-85C0-6F6E-367AF73C50B5}"/>
              </a:ext>
            </a:extLst>
          </p:cNvPr>
          <p:cNvPicPr>
            <a:picLocks noGrp="1" noChangeAspect="1"/>
          </p:cNvPicPr>
          <p:nvPr>
            <p:ph idx="1"/>
          </p:nvPr>
        </p:nvPicPr>
        <p:blipFill>
          <a:blip r:embed="rId2"/>
          <a:stretch>
            <a:fillRect/>
          </a:stretch>
        </p:blipFill>
        <p:spPr>
          <a:xfrm>
            <a:off x="2207321" y="1825625"/>
            <a:ext cx="7777357" cy="4351338"/>
          </a:xfrm>
          <a:prstGeom prst="rect">
            <a:avLst/>
          </a:prstGeom>
        </p:spPr>
      </p:pic>
    </p:spTree>
    <p:extLst>
      <p:ext uri="{BB962C8B-B14F-4D97-AF65-F5344CB8AC3E}">
        <p14:creationId xmlns:p14="http://schemas.microsoft.com/office/powerpoint/2010/main" val="168677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1F4D-27BA-A0FF-D644-496B9C714BCF}"/>
              </a:ext>
            </a:extLst>
          </p:cNvPr>
          <p:cNvSpPr>
            <a:spLocks noGrp="1"/>
          </p:cNvSpPr>
          <p:nvPr>
            <p:ph type="title"/>
          </p:nvPr>
        </p:nvSpPr>
        <p:spPr/>
        <p:txBody>
          <a:bodyPr>
            <a:normAutofit/>
          </a:bodyPr>
          <a:lstStyle/>
          <a:p>
            <a:pPr algn="ctr"/>
            <a:r>
              <a:rPr lang="en-US" kern="100" dirty="0">
                <a:effectLst/>
                <a:latin typeface="Calibri" panose="020F0502020204030204" pitchFamily="34" charset="0"/>
                <a:ea typeface="Calibri" panose="020F0502020204030204" pitchFamily="34" charset="0"/>
                <a:cs typeface="Times New Roman" panose="02020603050405020304" pitchFamily="18" charset="0"/>
              </a:rPr>
              <a:t>Insights</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1F0805-E42B-D307-D6F1-3E1BF2CBCF9F}"/>
              </a:ext>
            </a:extLst>
          </p:cNvPr>
          <p:cNvSpPr>
            <a:spLocks noGrp="1"/>
          </p:cNvSpPr>
          <p:nvPr>
            <p:ph idx="1"/>
          </p:nvPr>
        </p:nvSpPr>
        <p:spPr>
          <a:xfrm>
            <a:off x="838200" y="1205345"/>
            <a:ext cx="10515600" cy="5287530"/>
          </a:xfrm>
        </p:spPr>
        <p:txBody>
          <a:bodyPr>
            <a:norm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Air Quality Trends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line chart will provide insights into whether air quality is improving or deteriorating over time, reflecting the effectiveness of local regulations or pollution control measures. According to the dashboard, the AQI for Bangalore is 83.71, while for Chennai it is 81.11.</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City Comparisons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bar chart will help identify which city has the highest levels of specific pollutants, guiding local authorities in prioritizing air quality initiatives. According to the dashboard, both PM10 and PM2.5 pollutants have high AQI levels. In Bangalore, the PM10 pollutant is particularly elevated, while in Chennai, both PM10 and PM2.5 levels are high.</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Health Risk Awareness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dashboard can educate users about the health effects of various pollutants, promoting proactive health measures, such as reducing outdoor activities or using air purifiers during high pollution days.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Actionable Recommendations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Pollutant levels with recommended actions from the health impact table, users can receive advice based on current air quality, enhancing community awareness and safety.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PM10 pollutant, the health effects include eye irritation and respiratory issues, both of which can be significant concerns. The recommendations to mitigate these effects include using air purifiers indoors to reduce eye irritation and limiting outdoor activities during high pollution levels to address respiratory issues.</a:t>
            </a:r>
          </a:p>
          <a:p>
            <a:endParaRPr lang="en-US" dirty="0"/>
          </a:p>
        </p:txBody>
      </p:sp>
    </p:spTree>
    <p:extLst>
      <p:ext uri="{BB962C8B-B14F-4D97-AF65-F5344CB8AC3E}">
        <p14:creationId xmlns:p14="http://schemas.microsoft.com/office/powerpoint/2010/main" val="371973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6403-01B4-CA5A-C402-A5E0CF1BAF8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71BB47-BF67-250F-1AE6-93E1920D4C94}"/>
              </a:ext>
            </a:extLst>
          </p:cNvPr>
          <p:cNvSpPr>
            <a:spLocks noGrp="1"/>
          </p:cNvSpPr>
          <p:nvPr>
            <p:ph idx="1"/>
          </p:nvPr>
        </p:nvSpPr>
        <p:spPr>
          <a:xfrm>
            <a:off x="749710" y="1471664"/>
            <a:ext cx="10515600" cy="4351338"/>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dirty="0"/>
              <a:t>Thank You</a:t>
            </a:r>
          </a:p>
          <a:p>
            <a:pPr marL="0" indent="0" algn="ctr">
              <a:buNone/>
            </a:pPr>
            <a:endParaRPr lang="en-US" sz="1600" dirty="0"/>
          </a:p>
          <a:p>
            <a:pPr marL="0" indent="0" algn="ctr">
              <a:buNone/>
            </a:pPr>
            <a:endParaRPr lang="en-US" sz="1600" dirty="0"/>
          </a:p>
          <a:p>
            <a:pPr marL="0" indent="0" algn="r">
              <a:buNone/>
            </a:pPr>
            <a:r>
              <a:rPr lang="en-US" sz="1600" dirty="0"/>
              <a:t>Share your valuable feedback</a:t>
            </a:r>
          </a:p>
          <a:p>
            <a:pPr marL="0" indent="0" algn="r">
              <a:buNone/>
            </a:pPr>
            <a:r>
              <a:rPr lang="en-US" sz="1600" dirty="0"/>
              <a:t>Email- haryanshubham57@gmail.com</a:t>
            </a:r>
          </a:p>
        </p:txBody>
      </p:sp>
    </p:spTree>
    <p:extLst>
      <p:ext uri="{BB962C8B-B14F-4D97-AF65-F5344CB8AC3E}">
        <p14:creationId xmlns:p14="http://schemas.microsoft.com/office/powerpoint/2010/main" val="31333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4822-2BE5-4290-E937-C3C1FE4E0E5B}"/>
              </a:ext>
            </a:extLst>
          </p:cNvPr>
          <p:cNvSpPr>
            <a:spLocks noGrp="1"/>
          </p:cNvSpPr>
          <p:nvPr>
            <p:ph type="title"/>
          </p:nvPr>
        </p:nvSpPr>
        <p:spPr>
          <a:xfrm>
            <a:off x="838200" y="681037"/>
            <a:ext cx="10515600" cy="1560718"/>
          </a:xfrm>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E6CCAEEA-0FB6-94CF-891B-A75B312507D5}"/>
              </a:ext>
            </a:extLst>
          </p:cNvPr>
          <p:cNvSpPr>
            <a:spLocks noGrp="1"/>
          </p:cNvSpPr>
          <p:nvPr>
            <p:ph idx="1"/>
          </p:nvPr>
        </p:nvSpPr>
        <p:spPr/>
        <p:txBody>
          <a:bodyP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develop a comprehensive Air Quality Analysis Dashboard that utilizes various skills in Business Intelligence, SQL, Excel , Power BI, MS Office Word, MS Office PowerPoint and Python to monitor and analyze air quality data in urban areas.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dashboard aims to provide actionable insights for policymakers and the public regarding air quality trends, sources of pollution, and health impacts.</a:t>
            </a:r>
          </a:p>
          <a:p>
            <a:endParaRPr lang="en-US" dirty="0"/>
          </a:p>
        </p:txBody>
      </p:sp>
    </p:spTree>
    <p:extLst>
      <p:ext uri="{BB962C8B-B14F-4D97-AF65-F5344CB8AC3E}">
        <p14:creationId xmlns:p14="http://schemas.microsoft.com/office/powerpoint/2010/main" val="129530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4636-FED2-1B31-9B54-354A79BE07D3}"/>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b="1" dirty="0"/>
          </a:p>
        </p:txBody>
      </p:sp>
      <p:sp>
        <p:nvSpPr>
          <p:cNvPr id="3" name="Content Placeholder 2">
            <a:extLst>
              <a:ext uri="{FF2B5EF4-FFF2-40B4-BE49-F238E27FC236}">
                <a16:creationId xmlns:a16="http://schemas.microsoft.com/office/drawing/2014/main" id="{7E0C2ADA-A57E-390D-23AE-441C19FC4033}"/>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today’s modern world, air quality has become a critical concern and it’s directly impacting public health and the environment. To address this critical issue, we aim to develop a complete Air Quality Analysis Dashboard. </a:t>
            </a:r>
          </a:p>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dashboard will serve as a vital tool for monitoring and analyzing air quality data in urban areas, providing users with actionable insights into air quality trends, sources of pollution, and their associated health impacts. By using data analysis techniques and visualization tools, the dashboard will empower policymakers and the public alike, enabling informed decision-making and fostering greater awareness of air quality issues.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(Disclaimer- The information and data presented in the Air Quality Analysis Dashboard are intended for informational and educational purposes only. The dataset and reports used may not represent real-world scenarios. The insights provided are based solely on the given data. All information is intended to demonstrate my capabilities in power BI.)</a:t>
            </a:r>
          </a:p>
        </p:txBody>
      </p:sp>
    </p:spTree>
    <p:extLst>
      <p:ext uri="{BB962C8B-B14F-4D97-AF65-F5344CB8AC3E}">
        <p14:creationId xmlns:p14="http://schemas.microsoft.com/office/powerpoint/2010/main" val="377559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BCF8-AF2C-FE75-5B38-4BBE14DB796F}"/>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Data Overview</a:t>
            </a:r>
            <a:endParaRPr lang="en-US" b="1" dirty="0"/>
          </a:p>
        </p:txBody>
      </p:sp>
      <p:sp>
        <p:nvSpPr>
          <p:cNvPr id="3" name="Content Placeholder 2">
            <a:extLst>
              <a:ext uri="{FF2B5EF4-FFF2-40B4-BE49-F238E27FC236}">
                <a16:creationId xmlns:a16="http://schemas.microsoft.com/office/drawing/2014/main" id="{33CC4CBA-6D1D-431E-843C-54B08BC5B6A9}"/>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organized into for key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Pollutants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Each table provides critical information necessary for understanding air quality trends, pollutant levels, and associated health impacts in urban areas.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Dataset size- The dataset contains 4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Locations- 5 Columns, 5 rows, Pollutants- 3 column 5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- 7 columns 16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- 4 columns 5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include- The data includes the cities of Chennai and Bangalore, along with their respective areas and latitude/longitude.</a:t>
            </a:r>
          </a:p>
        </p:txBody>
      </p:sp>
    </p:spTree>
    <p:extLst>
      <p:ext uri="{BB962C8B-B14F-4D97-AF65-F5344CB8AC3E}">
        <p14:creationId xmlns:p14="http://schemas.microsoft.com/office/powerpoint/2010/main" val="418568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1AF2-EC41-B276-F7BC-C9EDE05C1380}"/>
              </a:ext>
            </a:extLst>
          </p:cNvPr>
          <p:cNvSpPr>
            <a:spLocks noGrp="1"/>
          </p:cNvSpPr>
          <p:nvPr>
            <p:ph type="title"/>
          </p:nvPr>
        </p:nvSpPr>
        <p:spPr>
          <a:xfrm>
            <a:off x="838200" y="0"/>
            <a:ext cx="10515600" cy="234007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Database Creation</a:t>
            </a:r>
            <a:br>
              <a:rPr kumimoji="0" lang="en-US" altLang="en-US" b="0" i="0" u="none" strike="noStrike" cap="none" normalizeH="0" baseline="0" dirty="0">
                <a:ln>
                  <a:noFill/>
                </a:ln>
                <a:solidFill>
                  <a:schemeClr val="tx1"/>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01FBFB4D-B993-F344-99F6-3569DBCA6F7E}"/>
              </a:ext>
            </a:extLst>
          </p:cNvPr>
          <p:cNvSpPr>
            <a:spLocks noGrp="1"/>
          </p:cNvSpPr>
          <p:nvPr>
            <p:ph idx="1"/>
          </p:nvPr>
        </p:nvSpPr>
        <p:spPr/>
        <p:txBody>
          <a:bodyPr>
            <a:normAutofit/>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Created a SQL database to organize the air quality data. This include tables for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AirQuality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Locations, Pollutants,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HealthImpact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p>
        </p:txBody>
      </p:sp>
      <p:pic>
        <p:nvPicPr>
          <p:cNvPr id="1026" name="Picture 2">
            <a:extLst>
              <a:ext uri="{FF2B5EF4-FFF2-40B4-BE49-F238E27FC236}">
                <a16:creationId xmlns:a16="http://schemas.microsoft.com/office/drawing/2014/main" id="{1029C6A1-176E-A09C-C743-CC0FC1E93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18" y="2906316"/>
            <a:ext cx="5589456" cy="21899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1641800-E9CA-EC1D-6632-7B7B3152E00C}"/>
              </a:ext>
            </a:extLst>
          </p:cNvPr>
          <p:cNvSpPr>
            <a:spLocks noChangeArrowheads="1"/>
          </p:cNvSpPr>
          <p:nvPr/>
        </p:nvSpPr>
        <p:spPr bwMode="auto">
          <a:xfrm>
            <a:off x="0" y="-40704"/>
            <a:ext cx="21993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FBEAE367-99C6-0B80-5B36-5AAFEF7B080C}"/>
              </a:ext>
            </a:extLst>
          </p:cNvPr>
          <p:cNvSpPr>
            <a:spLocks noChangeArrowheads="1"/>
          </p:cNvSpPr>
          <p:nvPr/>
        </p:nvSpPr>
        <p:spPr bwMode="auto">
          <a:xfrm>
            <a:off x="0" y="3703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A466535F-911E-4708-891F-2B76D741DF04}"/>
              </a:ext>
            </a:extLst>
          </p:cNvPr>
          <p:cNvSpPr>
            <a:spLocks noChangeArrowheads="1"/>
          </p:cNvSpPr>
          <p:nvPr/>
        </p:nvSpPr>
        <p:spPr bwMode="auto">
          <a:xfrm>
            <a:off x="0" y="6011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3E6D5430-FE70-C249-D5DA-5B2EF6D8F066}"/>
              </a:ext>
            </a:extLst>
          </p:cNvPr>
          <p:cNvSpPr>
            <a:spLocks noChangeArrowheads="1"/>
          </p:cNvSpPr>
          <p:nvPr/>
        </p:nvSpPr>
        <p:spPr bwMode="auto">
          <a:xfrm>
            <a:off x="0" y="8610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796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E78F-468E-F2DE-F9E9-35269D1FF7E4}"/>
              </a:ext>
            </a:extLst>
          </p:cNvPr>
          <p:cNvSpPr>
            <a:spLocks noGrp="1"/>
          </p:cNvSpPr>
          <p:nvPr>
            <p:ph type="title"/>
          </p:nvPr>
        </p:nvSpPr>
        <p:spPr/>
        <p:txBody>
          <a:bodyPr/>
          <a:lstStyle/>
          <a:p>
            <a:endParaRPr lang="en-US" dirty="0"/>
          </a:p>
        </p:txBody>
      </p:sp>
      <p:pic>
        <p:nvPicPr>
          <p:cNvPr id="1027" name="Picture 3">
            <a:extLst>
              <a:ext uri="{FF2B5EF4-FFF2-40B4-BE49-F238E27FC236}">
                <a16:creationId xmlns:a16="http://schemas.microsoft.com/office/drawing/2014/main" id="{E9402C24-B5C3-B7DD-8599-849C2E78F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3802626" cy="507353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3C17A032-480E-6292-0917-6532AF0BB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826" y="1027906"/>
            <a:ext cx="6726994" cy="260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8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BBC6-769D-183B-52E7-9944340804B1}"/>
              </a:ext>
            </a:extLst>
          </p:cNvPr>
          <p:cNvSpPr>
            <a:spLocks noGrp="1"/>
          </p:cNvSpPr>
          <p:nvPr>
            <p:ph type="title"/>
          </p:nvPr>
        </p:nvSpPr>
        <p:spPr>
          <a:xfrm>
            <a:off x="838200" y="365125"/>
            <a:ext cx="10515600" cy="1807804"/>
          </a:xfrm>
        </p:spPr>
        <p:txBody>
          <a:bodyPr>
            <a:no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Data Modelling </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2B6F576D-5E0B-E829-E107-3DE24E162307}"/>
              </a:ext>
            </a:extLst>
          </p:cNvPr>
          <p:cNvSpPr>
            <a:spLocks noGrp="1"/>
          </p:cNvSpPr>
          <p:nvPr>
            <p:ph idx="1"/>
          </p:nvPr>
        </p:nvSpPr>
        <p:spPr/>
        <p:txBody>
          <a:bodyPr>
            <a:normAutofit/>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Establish relationships between tables linking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Locations and Pollutants also have created Pollutants 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5" name="Picture 4">
            <a:extLst>
              <a:ext uri="{FF2B5EF4-FFF2-40B4-BE49-F238E27FC236}">
                <a16:creationId xmlns:a16="http://schemas.microsoft.com/office/drawing/2014/main" id="{86E8DA0E-D3A2-04F2-1966-FF1EAFA8318A}"/>
              </a:ext>
            </a:extLst>
          </p:cNvPr>
          <p:cNvPicPr>
            <a:picLocks noChangeAspect="1"/>
          </p:cNvPicPr>
          <p:nvPr/>
        </p:nvPicPr>
        <p:blipFill>
          <a:blip r:embed="rId2"/>
          <a:stretch>
            <a:fillRect/>
          </a:stretch>
        </p:blipFill>
        <p:spPr>
          <a:xfrm>
            <a:off x="838200" y="2581518"/>
            <a:ext cx="10247582" cy="3779953"/>
          </a:xfrm>
          <a:prstGeom prst="rect">
            <a:avLst/>
          </a:prstGeom>
        </p:spPr>
      </p:pic>
    </p:spTree>
    <p:extLst>
      <p:ext uri="{BB962C8B-B14F-4D97-AF65-F5344CB8AC3E}">
        <p14:creationId xmlns:p14="http://schemas.microsoft.com/office/powerpoint/2010/main" val="16961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2AFD-2DFF-6BA2-B48A-A605766F1867}"/>
              </a:ext>
            </a:extLst>
          </p:cNvPr>
          <p:cNvSpPr>
            <a:spLocks noGrp="1"/>
          </p:cNvSpPr>
          <p:nvPr>
            <p:ph type="title"/>
          </p:nvPr>
        </p:nvSpPr>
        <p:spPr/>
        <p:txBody>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Data Visualization</a:t>
            </a:r>
            <a:endParaRPr lang="en-US" dirty="0"/>
          </a:p>
        </p:txBody>
      </p:sp>
      <p:sp>
        <p:nvSpPr>
          <p:cNvPr id="3" name="Content Placeholder 2">
            <a:extLst>
              <a:ext uri="{FF2B5EF4-FFF2-40B4-BE49-F238E27FC236}">
                <a16:creationId xmlns:a16="http://schemas.microsoft.com/office/drawing/2014/main" id="{A0D12333-F059-0865-1CAF-0572949F29D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Visualization report display below charts for the final interactive dashboard view-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Slicers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KPI</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Funnel</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Map</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Pie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Donut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Line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 chart</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Treemap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Waterfall chart</a:t>
            </a:r>
          </a:p>
        </p:txBody>
      </p:sp>
    </p:spTree>
    <p:extLst>
      <p:ext uri="{BB962C8B-B14F-4D97-AF65-F5344CB8AC3E}">
        <p14:creationId xmlns:p14="http://schemas.microsoft.com/office/powerpoint/2010/main" val="44472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3D62-ECCC-D496-4758-5ED8B41BA36B}"/>
              </a:ext>
            </a:extLst>
          </p:cNvPr>
          <p:cNvSpPr>
            <a:spLocks noGrp="1"/>
          </p:cNvSpPr>
          <p:nvPr>
            <p:ph type="title"/>
          </p:nvPr>
        </p:nvSpPr>
        <p:spPr>
          <a:xfrm>
            <a:off x="838200" y="681037"/>
            <a:ext cx="10515600" cy="1325563"/>
          </a:xfrm>
        </p:spPr>
        <p:txBody>
          <a:bodyPr>
            <a:no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Analysis</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309AFEB-AB41-C7B2-4449-96C547A45747}"/>
              </a:ext>
            </a:extLst>
          </p:cNvPr>
          <p:cNvSpPr>
            <a:spLocks noGrp="1"/>
          </p:cNvSpPr>
          <p:nvPr>
            <p:ph idx="1"/>
          </p:nvPr>
        </p:nvSpPr>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Air Quality Analysis Dashboard leverages the structured dataset to provide comprehensive insights into air quality trends and their implications. Below is a detailed analysis based on the available data from the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Pollutants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1800" dirty="0"/>
          </a:p>
          <a:p>
            <a:pPr marL="0" indent="0">
              <a:buNone/>
            </a:pPr>
            <a:endParaRPr lang="en-US" dirty="0"/>
          </a:p>
        </p:txBody>
      </p:sp>
      <p:pic>
        <p:nvPicPr>
          <p:cNvPr id="6" name="Picture 5">
            <a:extLst>
              <a:ext uri="{FF2B5EF4-FFF2-40B4-BE49-F238E27FC236}">
                <a16:creationId xmlns:a16="http://schemas.microsoft.com/office/drawing/2014/main" id="{996D47BA-6817-833F-57C8-E613DD842F89}"/>
              </a:ext>
            </a:extLst>
          </p:cNvPr>
          <p:cNvPicPr>
            <a:picLocks noChangeAspect="1"/>
          </p:cNvPicPr>
          <p:nvPr/>
        </p:nvPicPr>
        <p:blipFill>
          <a:blip r:embed="rId2"/>
          <a:stretch>
            <a:fillRect/>
          </a:stretch>
        </p:blipFill>
        <p:spPr>
          <a:xfrm>
            <a:off x="1170039" y="2826282"/>
            <a:ext cx="8711380" cy="4031717"/>
          </a:xfrm>
          <a:prstGeom prst="rect">
            <a:avLst/>
          </a:prstGeom>
        </p:spPr>
      </p:pic>
    </p:spTree>
    <p:extLst>
      <p:ext uri="{BB962C8B-B14F-4D97-AF65-F5344CB8AC3E}">
        <p14:creationId xmlns:p14="http://schemas.microsoft.com/office/powerpoint/2010/main" val="285241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705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PowerPoint Presentation</vt:lpstr>
      <vt:lpstr>Objective:</vt:lpstr>
      <vt:lpstr>Introduction</vt:lpstr>
      <vt:lpstr>Data Overview</vt:lpstr>
      <vt:lpstr>Database Creation </vt:lpstr>
      <vt:lpstr>PowerPoint Presentation</vt:lpstr>
      <vt:lpstr>Data Modelling  </vt:lpstr>
      <vt:lpstr>Data Visualization</vt:lpstr>
      <vt:lpstr>Analysis </vt:lpstr>
      <vt:lpstr>PowerPoint Presentation</vt:lpstr>
      <vt:lpstr>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haryan</dc:creator>
  <cp:lastModifiedBy>shubham haryan</cp:lastModifiedBy>
  <cp:revision>1</cp:revision>
  <dcterms:created xsi:type="dcterms:W3CDTF">2024-10-30T21:21:17Z</dcterms:created>
  <dcterms:modified xsi:type="dcterms:W3CDTF">2024-11-01T09:58:03Z</dcterms:modified>
</cp:coreProperties>
</file>