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14"/>
  </p:notesMasterIdLst>
  <p:sldIdLst>
    <p:sldId id="256" r:id="rId2"/>
    <p:sldId id="301" r:id="rId3"/>
    <p:sldId id="258" r:id="rId4"/>
    <p:sldId id="257" r:id="rId5"/>
    <p:sldId id="297" r:id="rId6"/>
    <p:sldId id="298" r:id="rId7"/>
    <p:sldId id="299" r:id="rId8"/>
    <p:sldId id="300" r:id="rId9"/>
    <p:sldId id="259" r:id="rId10"/>
    <p:sldId id="260" r:id="rId11"/>
    <p:sldId id="261" r:id="rId12"/>
    <p:sldId id="263" r:id="rId13"/>
  </p:sldIdLst>
  <p:sldSz cx="9144000" cy="5143500" type="screen16x9"/>
  <p:notesSz cx="6858000" cy="9144000"/>
  <p:embeddedFontLst>
    <p:embeddedFont>
      <p:font typeface="Advent Pro SemiBold" panose="020B0604020202020204" charset="0"/>
      <p:regular r:id="rId15"/>
      <p:bold r:id="rId16"/>
      <p:italic r:id="rId17"/>
      <p:boldItalic r:id="rId18"/>
    </p:embeddedFont>
    <p:embeddedFont>
      <p:font typeface="Fira Sans Condensed Medium" panose="020B0603050000020004" pitchFamily="34" charset="0"/>
      <p:regular r:id="rId19"/>
      <p:bold r:id="rId20"/>
      <p:italic r:id="rId21"/>
      <p:boldItalic r:id="rId22"/>
    </p:embeddedFont>
    <p:embeddedFont>
      <p:font typeface="Fira Sans Extra Condensed Medium" panose="020B0604020202020204" charset="0"/>
      <p:regular r:id="rId23"/>
      <p:bold r:id="rId24"/>
      <p:italic r:id="rId25"/>
      <p:boldItalic r:id="rId26"/>
    </p:embeddedFont>
    <p:embeddedFont>
      <p:font typeface="Livvic Light" pitchFamily="2" charset="0"/>
      <p:regular r:id="rId27"/>
      <p:italic r:id="rId28"/>
    </p:embeddedFont>
    <p:embeddedFont>
      <p:font typeface="Maven Pro" panose="020B0604020202020204" charset="0"/>
      <p:regular r:id="rId29"/>
      <p:bold r:id="rId30"/>
    </p:embeddedFont>
    <p:embeddedFont>
      <p:font typeface="Nunito Light" pitchFamily="2" charset="0"/>
      <p:regular r:id="rId31"/>
      <p:italic r:id="rId32"/>
    </p:embeddedFont>
    <p:embeddedFont>
      <p:font typeface="Share Tech" panose="020B0604020202020204" charset="0"/>
      <p:regular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765B277-CC21-45B9-BD1B-0D6F46A55DFF}">
  <a:tblStyle styleId="{4765B277-CC21-45B9-BD1B-0D6F46A55DF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9" d="100"/>
          <a:sy n="89" d="100"/>
        </p:scale>
        <p:origin x="84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21" Type="http://schemas.openxmlformats.org/officeDocument/2006/relationships/font" Target="fonts/font7.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font" Target="fonts/font19.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font" Target="fonts/font18.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6c4305b01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6c4305b0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g6c4305b01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9" name="Google Shape;599;g6c4305b01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a:extLst>
            <a:ext uri="{FF2B5EF4-FFF2-40B4-BE49-F238E27FC236}">
              <a16:creationId xmlns:a16="http://schemas.microsoft.com/office/drawing/2014/main" id="{06B9AD42-8117-7360-3416-F166861996FA}"/>
            </a:ext>
          </a:extLst>
        </p:cNvPr>
        <p:cNvGrpSpPr/>
        <p:nvPr/>
      </p:nvGrpSpPr>
      <p:grpSpPr>
        <a:xfrm>
          <a:off x="0" y="0"/>
          <a:ext cx="0" cy="0"/>
          <a:chOff x="0" y="0"/>
          <a:chExt cx="0" cy="0"/>
        </a:xfrm>
      </p:grpSpPr>
      <p:sp>
        <p:nvSpPr>
          <p:cNvPr id="469" name="Google Shape;469;g6c4305b01e_0_0:notes">
            <a:extLst>
              <a:ext uri="{FF2B5EF4-FFF2-40B4-BE49-F238E27FC236}">
                <a16:creationId xmlns:a16="http://schemas.microsoft.com/office/drawing/2014/main" id="{6A18B3C7-C34E-8257-4EC0-1A94BB6717E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6c4305b01e_0_0:notes">
            <a:extLst>
              <a:ext uri="{FF2B5EF4-FFF2-40B4-BE49-F238E27FC236}">
                <a16:creationId xmlns:a16="http://schemas.microsoft.com/office/drawing/2014/main" id="{2549F63C-AEA9-4B3C-0A49-B760CD60A04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53181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a:extLst>
            <a:ext uri="{FF2B5EF4-FFF2-40B4-BE49-F238E27FC236}">
              <a16:creationId xmlns:a16="http://schemas.microsoft.com/office/drawing/2014/main" id="{E3628535-B436-94F0-93D9-C72DB1583B11}"/>
            </a:ext>
          </a:extLst>
        </p:cNvPr>
        <p:cNvGrpSpPr/>
        <p:nvPr/>
      </p:nvGrpSpPr>
      <p:grpSpPr>
        <a:xfrm>
          <a:off x="0" y="0"/>
          <a:ext cx="0" cy="0"/>
          <a:chOff x="0" y="0"/>
          <a:chExt cx="0" cy="0"/>
        </a:xfrm>
      </p:grpSpPr>
      <p:sp>
        <p:nvSpPr>
          <p:cNvPr id="463" name="Google Shape;463;g6c60e245bf_1_31874:notes">
            <a:extLst>
              <a:ext uri="{FF2B5EF4-FFF2-40B4-BE49-F238E27FC236}">
                <a16:creationId xmlns:a16="http://schemas.microsoft.com/office/drawing/2014/main" id="{E6A0C1EC-AB60-87A8-D38B-49D3364676C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6c60e245bf_1_31874:notes">
            <a:extLst>
              <a:ext uri="{FF2B5EF4-FFF2-40B4-BE49-F238E27FC236}">
                <a16:creationId xmlns:a16="http://schemas.microsoft.com/office/drawing/2014/main" id="{26577A11-A70A-6167-E054-79824E4FF67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93357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a:extLst>
            <a:ext uri="{FF2B5EF4-FFF2-40B4-BE49-F238E27FC236}">
              <a16:creationId xmlns:a16="http://schemas.microsoft.com/office/drawing/2014/main" id="{14A8C0F1-2B88-11C1-8D99-F24805E7EF66}"/>
            </a:ext>
          </a:extLst>
        </p:cNvPr>
        <p:cNvGrpSpPr/>
        <p:nvPr/>
      </p:nvGrpSpPr>
      <p:grpSpPr>
        <a:xfrm>
          <a:off x="0" y="0"/>
          <a:ext cx="0" cy="0"/>
          <a:chOff x="0" y="0"/>
          <a:chExt cx="0" cy="0"/>
        </a:xfrm>
      </p:grpSpPr>
      <p:sp>
        <p:nvSpPr>
          <p:cNvPr id="463" name="Google Shape;463;g6c60e245bf_1_31874:notes">
            <a:extLst>
              <a:ext uri="{FF2B5EF4-FFF2-40B4-BE49-F238E27FC236}">
                <a16:creationId xmlns:a16="http://schemas.microsoft.com/office/drawing/2014/main" id="{3AB488FF-458E-6BD0-3B5E-36AFDB5428D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6c60e245bf_1_31874:notes">
            <a:extLst>
              <a:ext uri="{FF2B5EF4-FFF2-40B4-BE49-F238E27FC236}">
                <a16:creationId xmlns:a16="http://schemas.microsoft.com/office/drawing/2014/main" id="{7961A90E-0FCC-EBC1-DD53-751D920D9B4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10360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a:extLst>
            <a:ext uri="{FF2B5EF4-FFF2-40B4-BE49-F238E27FC236}">
              <a16:creationId xmlns:a16="http://schemas.microsoft.com/office/drawing/2014/main" id="{E4F9740B-7AA1-433F-DF3B-B9645DABCDFD}"/>
            </a:ext>
          </a:extLst>
        </p:cNvPr>
        <p:cNvGrpSpPr/>
        <p:nvPr/>
      </p:nvGrpSpPr>
      <p:grpSpPr>
        <a:xfrm>
          <a:off x="0" y="0"/>
          <a:ext cx="0" cy="0"/>
          <a:chOff x="0" y="0"/>
          <a:chExt cx="0" cy="0"/>
        </a:xfrm>
      </p:grpSpPr>
      <p:sp>
        <p:nvSpPr>
          <p:cNvPr id="463" name="Google Shape;463;g6c60e245bf_1_31874:notes">
            <a:extLst>
              <a:ext uri="{FF2B5EF4-FFF2-40B4-BE49-F238E27FC236}">
                <a16:creationId xmlns:a16="http://schemas.microsoft.com/office/drawing/2014/main" id="{137490D6-E8F2-36DC-C7E3-EB7F3644220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6c60e245bf_1_31874:notes">
            <a:extLst>
              <a:ext uri="{FF2B5EF4-FFF2-40B4-BE49-F238E27FC236}">
                <a16:creationId xmlns:a16="http://schemas.microsoft.com/office/drawing/2014/main" id="{0B367EF9-B6D1-C520-4C91-0F4DAC7DD70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29130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a:extLst>
            <a:ext uri="{FF2B5EF4-FFF2-40B4-BE49-F238E27FC236}">
              <a16:creationId xmlns:a16="http://schemas.microsoft.com/office/drawing/2014/main" id="{3269F41E-A9E3-98C5-C80F-885025991354}"/>
            </a:ext>
          </a:extLst>
        </p:cNvPr>
        <p:cNvGrpSpPr/>
        <p:nvPr/>
      </p:nvGrpSpPr>
      <p:grpSpPr>
        <a:xfrm>
          <a:off x="0" y="0"/>
          <a:ext cx="0" cy="0"/>
          <a:chOff x="0" y="0"/>
          <a:chExt cx="0" cy="0"/>
        </a:xfrm>
      </p:grpSpPr>
      <p:sp>
        <p:nvSpPr>
          <p:cNvPr id="463" name="Google Shape;463;g6c60e245bf_1_31874:notes">
            <a:extLst>
              <a:ext uri="{FF2B5EF4-FFF2-40B4-BE49-F238E27FC236}">
                <a16:creationId xmlns:a16="http://schemas.microsoft.com/office/drawing/2014/main" id="{B03E9D74-5EED-ABCE-5255-50D4DCAF22C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6c60e245bf_1_31874:notes">
            <a:extLst>
              <a:ext uri="{FF2B5EF4-FFF2-40B4-BE49-F238E27FC236}">
                <a16:creationId xmlns:a16="http://schemas.microsoft.com/office/drawing/2014/main" id="{0C790BFB-2141-1B01-2A8C-4E52AA7179B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58120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3"/>
          <p:cNvSpPr/>
          <p:nvPr/>
        </p:nvSpPr>
        <p:spPr>
          <a:xfrm>
            <a:off x="720239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 name="Google Shape;41;p3"/>
          <p:cNvGrpSpPr/>
          <p:nvPr/>
        </p:nvGrpSpPr>
        <p:grpSpPr>
          <a:xfrm>
            <a:off x="8263682" y="-434366"/>
            <a:ext cx="188886" cy="1181531"/>
            <a:chOff x="2877432" y="975334"/>
            <a:chExt cx="188886" cy="1181531"/>
          </a:xfrm>
        </p:grpSpPr>
        <p:sp>
          <p:nvSpPr>
            <p:cNvPr id="42" name="Google Shape;42;p3"/>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3"/>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3"/>
          <p:cNvGrpSpPr/>
          <p:nvPr/>
        </p:nvGrpSpPr>
        <p:grpSpPr>
          <a:xfrm>
            <a:off x="3643898" y="-436198"/>
            <a:ext cx="133252" cy="1952377"/>
            <a:chOff x="6780548" y="337714"/>
            <a:chExt cx="133252" cy="1952377"/>
          </a:xfrm>
        </p:grpSpPr>
        <p:sp>
          <p:nvSpPr>
            <p:cNvPr id="47" name="Google Shape;47;p3"/>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3"/>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3"/>
          <p:cNvGrpSpPr/>
          <p:nvPr/>
        </p:nvGrpSpPr>
        <p:grpSpPr>
          <a:xfrm>
            <a:off x="8008096" y="2108910"/>
            <a:ext cx="199001" cy="2139769"/>
            <a:chOff x="8008096" y="2108910"/>
            <a:chExt cx="199001" cy="2139769"/>
          </a:xfrm>
        </p:grpSpPr>
        <p:sp>
          <p:nvSpPr>
            <p:cNvPr id="51" name="Google Shape;51;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3;p3"/>
          <p:cNvGrpSpPr/>
          <p:nvPr/>
        </p:nvGrpSpPr>
        <p:grpSpPr>
          <a:xfrm>
            <a:off x="520996" y="1091548"/>
            <a:ext cx="199001" cy="2139769"/>
            <a:chOff x="8008096" y="2108910"/>
            <a:chExt cx="199001" cy="2139769"/>
          </a:xfrm>
        </p:grpSpPr>
        <p:sp>
          <p:nvSpPr>
            <p:cNvPr id="54" name="Google Shape;54;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56;p3"/>
          <p:cNvSpPr txBox="1">
            <a:spLocks noGrp="1"/>
          </p:cNvSpPr>
          <p:nvPr>
            <p:ph type="ctrTitle"/>
          </p:nvPr>
        </p:nvSpPr>
        <p:spPr>
          <a:xfrm>
            <a:off x="2031287" y="1742775"/>
            <a:ext cx="2622000" cy="8373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4800">
                <a:solidFill>
                  <a:schemeClr val="l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a:endParaRPr/>
          </a:p>
        </p:txBody>
      </p:sp>
      <p:sp>
        <p:nvSpPr>
          <p:cNvPr id="57" name="Google Shape;57;p3"/>
          <p:cNvSpPr txBox="1">
            <a:spLocks noGrp="1"/>
          </p:cNvSpPr>
          <p:nvPr>
            <p:ph type="subTitle" idx="1"/>
          </p:nvPr>
        </p:nvSpPr>
        <p:spPr>
          <a:xfrm>
            <a:off x="1791587" y="2417450"/>
            <a:ext cx="3101400" cy="104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58" name="Google Shape;58;p3"/>
          <p:cNvSpPr txBox="1">
            <a:spLocks noGrp="1"/>
          </p:cNvSpPr>
          <p:nvPr>
            <p:ph type="title" idx="2" hasCustomPrompt="1"/>
          </p:nvPr>
        </p:nvSpPr>
        <p:spPr>
          <a:xfrm>
            <a:off x="5834900" y="2122225"/>
            <a:ext cx="9810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4800"/>
              <a:buNone/>
              <a:defRPr sz="6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9"/>
        <p:cNvGrpSpPr/>
        <p:nvPr/>
      </p:nvGrpSpPr>
      <p:grpSpPr>
        <a:xfrm>
          <a:off x="0" y="0"/>
          <a:ext cx="0" cy="0"/>
          <a:chOff x="0" y="0"/>
          <a:chExt cx="0" cy="0"/>
        </a:xfrm>
      </p:grpSpPr>
      <p:sp>
        <p:nvSpPr>
          <p:cNvPr id="60" name="Google Shape;60;p4"/>
          <p:cNvSpPr txBox="1">
            <a:spLocks noGrp="1"/>
          </p:cNvSpPr>
          <p:nvPr>
            <p:ph type="body" idx="1"/>
          </p:nvPr>
        </p:nvSpPr>
        <p:spPr>
          <a:xfrm>
            <a:off x="618825" y="1679175"/>
            <a:ext cx="3534300" cy="20901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61" name="Google Shape;61;p4"/>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62" name="Google Shape;62;p4"/>
          <p:cNvSpPr/>
          <p:nvPr/>
        </p:nvSpPr>
        <p:spPr>
          <a:xfrm>
            <a:off x="720000" y="46901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2058475" y="41522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1432075" y="429640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2194725" y="44747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1585475" y="469551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4"/>
          <p:cNvSpPr/>
          <p:nvPr/>
        </p:nvSpPr>
        <p:spPr>
          <a:xfrm>
            <a:off x="7686100" y="45688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8868125" y="376926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8"/>
        <p:cNvGrpSpPr/>
        <p:nvPr/>
      </p:nvGrpSpPr>
      <p:grpSpPr>
        <a:xfrm>
          <a:off x="0" y="0"/>
          <a:ext cx="0" cy="0"/>
          <a:chOff x="0" y="0"/>
          <a:chExt cx="0" cy="0"/>
        </a:xfrm>
      </p:grpSpPr>
      <p:sp>
        <p:nvSpPr>
          <p:cNvPr id="79" name="Google Shape;79;p5"/>
          <p:cNvSpPr txBox="1">
            <a:spLocks noGrp="1"/>
          </p:cNvSpPr>
          <p:nvPr>
            <p:ph type="ctrTitle"/>
          </p:nvPr>
        </p:nvSpPr>
        <p:spPr>
          <a:xfrm>
            <a:off x="923625" y="1196026"/>
            <a:ext cx="982200" cy="5778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0" name="Google Shape;80;p5"/>
          <p:cNvSpPr txBox="1">
            <a:spLocks noGrp="1"/>
          </p:cNvSpPr>
          <p:nvPr>
            <p:ph type="subTitle" idx="1"/>
          </p:nvPr>
        </p:nvSpPr>
        <p:spPr>
          <a:xfrm>
            <a:off x="923637" y="1684093"/>
            <a:ext cx="26205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1" name="Google Shape;81;p5"/>
          <p:cNvSpPr txBox="1">
            <a:spLocks noGrp="1"/>
          </p:cNvSpPr>
          <p:nvPr>
            <p:ph type="ctrTitle" idx="2"/>
          </p:nvPr>
        </p:nvSpPr>
        <p:spPr>
          <a:xfrm>
            <a:off x="7050379" y="1196025"/>
            <a:ext cx="1137300" cy="5778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2" name="Google Shape;82;p5"/>
          <p:cNvSpPr txBox="1">
            <a:spLocks noGrp="1"/>
          </p:cNvSpPr>
          <p:nvPr>
            <p:ph type="subTitle" idx="3"/>
          </p:nvPr>
        </p:nvSpPr>
        <p:spPr>
          <a:xfrm>
            <a:off x="5450166" y="1684093"/>
            <a:ext cx="27375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3" name="Google Shape;83;p5"/>
          <p:cNvSpPr txBox="1">
            <a:spLocks noGrp="1"/>
          </p:cNvSpPr>
          <p:nvPr>
            <p:ph type="ctrTitle" idx="4"/>
          </p:nvPr>
        </p:nvSpPr>
        <p:spPr>
          <a:xfrm>
            <a:off x="618825" y="411675"/>
            <a:ext cx="4618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84" name="Google Shape;84;p5"/>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5"/>
          <p:cNvGrpSpPr/>
          <p:nvPr/>
        </p:nvGrpSpPr>
        <p:grpSpPr>
          <a:xfrm>
            <a:off x="6626134" y="-164562"/>
            <a:ext cx="121172" cy="760495"/>
            <a:chOff x="5245196" y="3136513"/>
            <a:chExt cx="121172" cy="760495"/>
          </a:xfrm>
        </p:grpSpPr>
        <p:sp>
          <p:nvSpPr>
            <p:cNvPr id="89" name="Google Shape;89;p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5"/>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57"/>
        <p:cNvGrpSpPr/>
        <p:nvPr/>
      </p:nvGrpSpPr>
      <p:grpSpPr>
        <a:xfrm>
          <a:off x="0" y="0"/>
          <a:ext cx="0" cy="0"/>
          <a:chOff x="0" y="0"/>
          <a:chExt cx="0" cy="0"/>
        </a:xfrm>
      </p:grpSpPr>
      <p:sp>
        <p:nvSpPr>
          <p:cNvPr id="258" name="Google Shape;258;p13"/>
          <p:cNvSpPr txBox="1">
            <a:spLocks noGrp="1"/>
          </p:cNvSpPr>
          <p:nvPr>
            <p:ph type="subTitle" idx="1"/>
          </p:nvPr>
        </p:nvSpPr>
        <p:spPr>
          <a:xfrm>
            <a:off x="6429027"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59" name="Google Shape;259;p13"/>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285750" y="454265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p:nvPr/>
        </p:nvSpPr>
        <p:spPr>
          <a:xfrm>
            <a:off x="439150" y="48034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3"/>
          <p:cNvSpPr txBox="1">
            <a:spLocks noGrp="1"/>
          </p:cNvSpPr>
          <p:nvPr>
            <p:ph type="ctrTitle"/>
          </p:nvPr>
        </p:nvSpPr>
        <p:spPr>
          <a:xfrm>
            <a:off x="970814" y="3396800"/>
            <a:ext cx="2152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0" name="Google Shape;270;p13"/>
          <p:cNvSpPr txBox="1">
            <a:spLocks noGrp="1"/>
          </p:cNvSpPr>
          <p:nvPr>
            <p:ph type="subTitle" idx="2"/>
          </p:nvPr>
        </p:nvSpPr>
        <p:spPr>
          <a:xfrm>
            <a:off x="970814"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1" name="Google Shape;271;p13"/>
          <p:cNvSpPr txBox="1">
            <a:spLocks noGrp="1"/>
          </p:cNvSpPr>
          <p:nvPr>
            <p:ph type="title" idx="3" hasCustomPrompt="1"/>
          </p:nvPr>
        </p:nvSpPr>
        <p:spPr>
          <a:xfrm>
            <a:off x="970814"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2" name="Google Shape;272;p13"/>
          <p:cNvSpPr txBox="1">
            <a:spLocks noGrp="1"/>
          </p:cNvSpPr>
          <p:nvPr>
            <p:ph type="ctrTitle" idx="4"/>
          </p:nvPr>
        </p:nvSpPr>
        <p:spPr>
          <a:xfrm>
            <a:off x="3690348" y="3396800"/>
            <a:ext cx="13866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3" name="Google Shape;273;p13"/>
          <p:cNvSpPr txBox="1">
            <a:spLocks noGrp="1"/>
          </p:cNvSpPr>
          <p:nvPr>
            <p:ph type="subTitle" idx="5"/>
          </p:nvPr>
        </p:nvSpPr>
        <p:spPr>
          <a:xfrm>
            <a:off x="3690341"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4" name="Google Shape;274;p13"/>
          <p:cNvSpPr txBox="1">
            <a:spLocks noGrp="1"/>
          </p:cNvSpPr>
          <p:nvPr>
            <p:ph type="title" idx="6" hasCustomPrompt="1"/>
          </p:nvPr>
        </p:nvSpPr>
        <p:spPr>
          <a:xfrm>
            <a:off x="3690341"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5" name="Google Shape;275;p13"/>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276" name="Google Shape;276;p13"/>
          <p:cNvSpPr txBox="1">
            <a:spLocks noGrp="1"/>
          </p:cNvSpPr>
          <p:nvPr>
            <p:ph type="ctrTitle" idx="8"/>
          </p:nvPr>
        </p:nvSpPr>
        <p:spPr>
          <a:xfrm>
            <a:off x="6428436" y="3377738"/>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7" name="Google Shape;277;p13"/>
          <p:cNvSpPr txBox="1">
            <a:spLocks noGrp="1"/>
          </p:cNvSpPr>
          <p:nvPr>
            <p:ph type="title" idx="9" hasCustomPrompt="1"/>
          </p:nvPr>
        </p:nvSpPr>
        <p:spPr>
          <a:xfrm>
            <a:off x="6428436"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8" name="Google Shape;278;p13"/>
          <p:cNvSpPr txBox="1">
            <a:spLocks noGrp="1"/>
          </p:cNvSpPr>
          <p:nvPr>
            <p:ph type="ctrTitle" idx="13"/>
          </p:nvPr>
        </p:nvSpPr>
        <p:spPr>
          <a:xfrm>
            <a:off x="6429027" y="3396800"/>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334"/>
        <p:cNvGrpSpPr/>
        <p:nvPr/>
      </p:nvGrpSpPr>
      <p:grpSpPr>
        <a:xfrm>
          <a:off x="0" y="0"/>
          <a:ext cx="0" cy="0"/>
          <a:chOff x="0" y="0"/>
          <a:chExt cx="0" cy="0"/>
        </a:xfrm>
      </p:grpSpPr>
      <p:sp>
        <p:nvSpPr>
          <p:cNvPr id="335" name="Google Shape;335;p17"/>
          <p:cNvSpPr txBox="1">
            <a:spLocks noGrp="1"/>
          </p:cNvSpPr>
          <p:nvPr>
            <p:ph type="ctrTitle"/>
          </p:nvPr>
        </p:nvSpPr>
        <p:spPr>
          <a:xfrm>
            <a:off x="1218541"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6" name="Google Shape;336;p17"/>
          <p:cNvSpPr txBox="1">
            <a:spLocks noGrp="1"/>
          </p:cNvSpPr>
          <p:nvPr>
            <p:ph type="subTitle" idx="1"/>
          </p:nvPr>
        </p:nvSpPr>
        <p:spPr>
          <a:xfrm>
            <a:off x="1218541"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7" name="Google Shape;337;p17"/>
          <p:cNvSpPr txBox="1">
            <a:spLocks noGrp="1"/>
          </p:cNvSpPr>
          <p:nvPr>
            <p:ph type="ctrTitle" idx="2"/>
          </p:nvPr>
        </p:nvSpPr>
        <p:spPr>
          <a:xfrm>
            <a:off x="6054555"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8" name="Google Shape;338;p17"/>
          <p:cNvSpPr txBox="1">
            <a:spLocks noGrp="1"/>
          </p:cNvSpPr>
          <p:nvPr>
            <p:ph type="subTitle" idx="3"/>
          </p:nvPr>
        </p:nvSpPr>
        <p:spPr>
          <a:xfrm>
            <a:off x="6054555"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9" name="Google Shape;339;p17"/>
          <p:cNvSpPr txBox="1">
            <a:spLocks noGrp="1"/>
          </p:cNvSpPr>
          <p:nvPr>
            <p:ph type="ctrTitle" idx="4"/>
          </p:nvPr>
        </p:nvSpPr>
        <p:spPr>
          <a:xfrm>
            <a:off x="1218541"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40" name="Google Shape;340;p17"/>
          <p:cNvSpPr txBox="1">
            <a:spLocks noGrp="1"/>
          </p:cNvSpPr>
          <p:nvPr>
            <p:ph type="subTitle" idx="5"/>
          </p:nvPr>
        </p:nvSpPr>
        <p:spPr>
          <a:xfrm>
            <a:off x="1116841" y="3271106"/>
            <a:ext cx="20847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1" name="Google Shape;341;p17"/>
          <p:cNvSpPr txBox="1">
            <a:spLocks noGrp="1"/>
          </p:cNvSpPr>
          <p:nvPr>
            <p:ph type="ctrTitle" idx="6"/>
          </p:nvPr>
        </p:nvSpPr>
        <p:spPr>
          <a:xfrm>
            <a:off x="6054555"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42" name="Google Shape;342;p17"/>
          <p:cNvSpPr txBox="1">
            <a:spLocks noGrp="1"/>
          </p:cNvSpPr>
          <p:nvPr>
            <p:ph type="subTitle" idx="7"/>
          </p:nvPr>
        </p:nvSpPr>
        <p:spPr>
          <a:xfrm>
            <a:off x="6054555" y="3271106"/>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3" name="Google Shape;343;p17"/>
          <p:cNvSpPr txBox="1">
            <a:spLocks noGrp="1"/>
          </p:cNvSpPr>
          <p:nvPr>
            <p:ph type="ctrTitle" idx="8"/>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344" name="Google Shape;344;p17"/>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7"/>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7"/>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7"/>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7"/>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7"/>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7"/>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7"/>
          <p:cNvSpPr/>
          <p:nvPr/>
        </p:nvSpPr>
        <p:spPr>
          <a:xfrm>
            <a:off x="816650" y="461267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list">
  <p:cSld name="CUSTOM_4">
    <p:spTree>
      <p:nvGrpSpPr>
        <p:cNvPr id="1" name="Shape 410"/>
        <p:cNvGrpSpPr/>
        <p:nvPr/>
      </p:nvGrpSpPr>
      <p:grpSpPr>
        <a:xfrm>
          <a:off x="0" y="0"/>
          <a:ext cx="0" cy="0"/>
          <a:chOff x="0" y="0"/>
          <a:chExt cx="0" cy="0"/>
        </a:xfrm>
      </p:grpSpPr>
      <p:sp>
        <p:nvSpPr>
          <p:cNvPr id="411" name="Google Shape;411;p20"/>
          <p:cNvSpPr txBox="1">
            <a:spLocks noGrp="1"/>
          </p:cNvSpPr>
          <p:nvPr>
            <p:ph type="body" idx="1"/>
          </p:nvPr>
        </p:nvSpPr>
        <p:spPr>
          <a:xfrm>
            <a:off x="59737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SzPts val="1000"/>
              <a:buFont typeface="Livvic Light"/>
              <a:buChar char="●"/>
              <a:defRPr sz="1200"/>
            </a:lvl1pPr>
            <a:lvl2pPr marL="914400" lvl="1" indent="-292100" rtl="0">
              <a:spcBef>
                <a:spcPts val="1600"/>
              </a:spcBef>
              <a:spcAft>
                <a:spcPts val="0"/>
              </a:spcAft>
              <a:buSzPts val="1000"/>
              <a:buFont typeface="Nunito Light"/>
              <a:buChar char="○"/>
              <a:defRPr/>
            </a:lvl2pPr>
            <a:lvl3pPr marL="1371600" lvl="2" indent="-292100" rtl="0">
              <a:spcBef>
                <a:spcPts val="1600"/>
              </a:spcBef>
              <a:spcAft>
                <a:spcPts val="0"/>
              </a:spcAft>
              <a:buSzPts val="1000"/>
              <a:buFont typeface="Nunito Light"/>
              <a:buChar char="■"/>
              <a:defRPr/>
            </a:lvl3pPr>
            <a:lvl4pPr marL="1828800" lvl="3" indent="-292100" rtl="0">
              <a:spcBef>
                <a:spcPts val="1600"/>
              </a:spcBef>
              <a:spcAft>
                <a:spcPts val="0"/>
              </a:spcAft>
              <a:buSzPts val="1000"/>
              <a:buFont typeface="Nunito Light"/>
              <a:buChar char="●"/>
              <a:defRPr/>
            </a:lvl4pPr>
            <a:lvl5pPr marL="2286000" lvl="4" indent="-292100" rtl="0">
              <a:spcBef>
                <a:spcPts val="1600"/>
              </a:spcBef>
              <a:spcAft>
                <a:spcPts val="0"/>
              </a:spcAft>
              <a:buSzPts val="1000"/>
              <a:buFont typeface="Nunito Light"/>
              <a:buChar char="○"/>
              <a:defRPr/>
            </a:lvl5pPr>
            <a:lvl6pPr marL="2743200" lvl="5" indent="-292100" rtl="0">
              <a:spcBef>
                <a:spcPts val="1600"/>
              </a:spcBef>
              <a:spcAft>
                <a:spcPts val="0"/>
              </a:spcAft>
              <a:buSzPts val="1000"/>
              <a:buFont typeface="Nunito Light"/>
              <a:buChar char="■"/>
              <a:defRPr/>
            </a:lvl6pPr>
            <a:lvl7pPr marL="3200400" lvl="6" indent="-292100" rtl="0">
              <a:spcBef>
                <a:spcPts val="1600"/>
              </a:spcBef>
              <a:spcAft>
                <a:spcPts val="0"/>
              </a:spcAft>
              <a:buSzPts val="1000"/>
              <a:buFont typeface="Nunito Light"/>
              <a:buChar char="●"/>
              <a:defRPr/>
            </a:lvl7pPr>
            <a:lvl8pPr marL="3657600" lvl="7" indent="-292100" rtl="0">
              <a:spcBef>
                <a:spcPts val="1600"/>
              </a:spcBef>
              <a:spcAft>
                <a:spcPts val="0"/>
              </a:spcAft>
              <a:buSzPts val="1000"/>
              <a:buFont typeface="Nunito Light"/>
              <a:buChar char="○"/>
              <a:defRPr/>
            </a:lvl8pPr>
            <a:lvl9pPr marL="4114800" lvl="8" indent="-292100" rtl="0">
              <a:spcBef>
                <a:spcPts val="1600"/>
              </a:spcBef>
              <a:spcAft>
                <a:spcPts val="1600"/>
              </a:spcAft>
              <a:buSzPts val="1000"/>
              <a:buFont typeface="Nunito Light"/>
              <a:buChar char="■"/>
              <a:defRPr/>
            </a:lvl9pPr>
          </a:lstStyle>
          <a:p>
            <a:endParaRPr/>
          </a:p>
        </p:txBody>
      </p:sp>
      <p:sp>
        <p:nvSpPr>
          <p:cNvPr id="412" name="Google Shape;412;p20"/>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413" name="Google Shape;413;p20"/>
          <p:cNvSpPr txBox="1">
            <a:spLocks noGrp="1"/>
          </p:cNvSpPr>
          <p:nvPr>
            <p:ph type="body" idx="2"/>
          </p:nvPr>
        </p:nvSpPr>
        <p:spPr>
          <a:xfrm>
            <a:off x="469012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Clr>
                <a:srgbClr val="EC5D37"/>
              </a:buClr>
              <a:buSzPts val="1000"/>
              <a:buFont typeface="Livvic Light"/>
              <a:buChar char="●"/>
              <a:defRPr sz="1200"/>
            </a:lvl1pPr>
            <a:lvl2pPr marL="914400" lvl="1" indent="-292100" rtl="0">
              <a:spcBef>
                <a:spcPts val="1600"/>
              </a:spcBef>
              <a:spcAft>
                <a:spcPts val="0"/>
              </a:spcAft>
              <a:buClr>
                <a:srgbClr val="FFC800"/>
              </a:buClr>
              <a:buSzPts val="1000"/>
              <a:buFont typeface="Nunito Light"/>
              <a:buChar char="○"/>
              <a:defRPr/>
            </a:lvl2pPr>
            <a:lvl3pPr marL="1371600" lvl="2" indent="-292100" rtl="0">
              <a:spcBef>
                <a:spcPts val="1600"/>
              </a:spcBef>
              <a:spcAft>
                <a:spcPts val="0"/>
              </a:spcAft>
              <a:buClr>
                <a:srgbClr val="FFC800"/>
              </a:buClr>
              <a:buSzPts val="1000"/>
              <a:buFont typeface="Nunito Light"/>
              <a:buChar char="■"/>
              <a:defRPr/>
            </a:lvl3pPr>
            <a:lvl4pPr marL="1828800" lvl="3" indent="-292100" rtl="0">
              <a:spcBef>
                <a:spcPts val="1600"/>
              </a:spcBef>
              <a:spcAft>
                <a:spcPts val="0"/>
              </a:spcAft>
              <a:buClr>
                <a:srgbClr val="FFC800"/>
              </a:buClr>
              <a:buSzPts val="1000"/>
              <a:buFont typeface="Nunito Light"/>
              <a:buChar char="●"/>
              <a:defRPr/>
            </a:lvl4pPr>
            <a:lvl5pPr marL="2286000" lvl="4" indent="-292100" rtl="0">
              <a:spcBef>
                <a:spcPts val="1600"/>
              </a:spcBef>
              <a:spcAft>
                <a:spcPts val="0"/>
              </a:spcAft>
              <a:buClr>
                <a:srgbClr val="434343"/>
              </a:buClr>
              <a:buSzPts val="1000"/>
              <a:buFont typeface="Nunito Light"/>
              <a:buChar char="○"/>
              <a:defRPr/>
            </a:lvl5pPr>
            <a:lvl6pPr marL="2743200" lvl="5" indent="-292100" rtl="0">
              <a:spcBef>
                <a:spcPts val="1600"/>
              </a:spcBef>
              <a:spcAft>
                <a:spcPts val="0"/>
              </a:spcAft>
              <a:buClr>
                <a:srgbClr val="434343"/>
              </a:buClr>
              <a:buSzPts val="1000"/>
              <a:buFont typeface="Nunito Light"/>
              <a:buChar char="■"/>
              <a:defRPr/>
            </a:lvl6pPr>
            <a:lvl7pPr marL="3200400" lvl="6" indent="-292100" rtl="0">
              <a:spcBef>
                <a:spcPts val="1600"/>
              </a:spcBef>
              <a:spcAft>
                <a:spcPts val="0"/>
              </a:spcAft>
              <a:buClr>
                <a:srgbClr val="434343"/>
              </a:buClr>
              <a:buSzPts val="1000"/>
              <a:buFont typeface="Nunito Light"/>
              <a:buChar char="●"/>
              <a:defRPr/>
            </a:lvl7pPr>
            <a:lvl8pPr marL="3657600" lvl="7" indent="-292100" rtl="0">
              <a:spcBef>
                <a:spcPts val="1600"/>
              </a:spcBef>
              <a:spcAft>
                <a:spcPts val="0"/>
              </a:spcAft>
              <a:buClr>
                <a:srgbClr val="434343"/>
              </a:buClr>
              <a:buSzPts val="1000"/>
              <a:buFont typeface="Nunito Light"/>
              <a:buChar char="○"/>
              <a:defRPr/>
            </a:lvl8pPr>
            <a:lvl9pPr marL="4114800" lvl="8" indent="-292100" rtl="0">
              <a:spcBef>
                <a:spcPts val="1600"/>
              </a:spcBef>
              <a:spcAft>
                <a:spcPts val="1600"/>
              </a:spcAft>
              <a:buClr>
                <a:srgbClr val="434343"/>
              </a:buClr>
              <a:buSzPts val="1000"/>
              <a:buFont typeface="Nunito Light"/>
              <a:buChar char="■"/>
              <a:defRPr/>
            </a:lvl9pPr>
          </a:lstStyle>
          <a:p>
            <a:endParaRPr/>
          </a:p>
        </p:txBody>
      </p:sp>
      <p:sp>
        <p:nvSpPr>
          <p:cNvPr id="414" name="Google Shape;414;p20"/>
          <p:cNvSpPr/>
          <p:nvPr/>
        </p:nvSpPr>
        <p:spPr>
          <a:xfrm>
            <a:off x="8829925" y="1123700"/>
            <a:ext cx="108650" cy="108625"/>
          </a:xfrm>
          <a:custGeom>
            <a:avLst/>
            <a:gdLst/>
            <a:ahLst/>
            <a:cxnLst/>
            <a:rect l="l" t="t" r="r" b="b"/>
            <a:pathLst>
              <a:path w="4346" h="4345" extrusionOk="0">
                <a:moveTo>
                  <a:pt x="4027" y="337"/>
                </a:moveTo>
                <a:lnTo>
                  <a:pt x="4027" y="4008"/>
                </a:lnTo>
                <a:lnTo>
                  <a:pt x="338" y="4008"/>
                </a:lnTo>
                <a:lnTo>
                  <a:pt x="338" y="337"/>
                </a:lnTo>
                <a:close/>
                <a:moveTo>
                  <a:pt x="1" y="0"/>
                </a:moveTo>
                <a:lnTo>
                  <a:pt x="1" y="4345"/>
                </a:lnTo>
                <a:lnTo>
                  <a:pt x="4346" y="4345"/>
                </a:lnTo>
                <a:lnTo>
                  <a:pt x="434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0"/>
          <p:cNvSpPr/>
          <p:nvPr/>
        </p:nvSpPr>
        <p:spPr>
          <a:xfrm>
            <a:off x="9156250" y="1340450"/>
            <a:ext cx="111450" cy="110975"/>
          </a:xfrm>
          <a:custGeom>
            <a:avLst/>
            <a:gdLst/>
            <a:ahLst/>
            <a:cxnLst/>
            <a:rect l="l" t="t" r="r" b="b"/>
            <a:pathLst>
              <a:path w="4458" h="4439" extrusionOk="0">
                <a:moveTo>
                  <a:pt x="4008" y="431"/>
                </a:moveTo>
                <a:lnTo>
                  <a:pt x="4008" y="4008"/>
                </a:lnTo>
                <a:lnTo>
                  <a:pt x="431" y="4008"/>
                </a:lnTo>
                <a:lnTo>
                  <a:pt x="431" y="431"/>
                </a:lnTo>
                <a:close/>
                <a:moveTo>
                  <a:pt x="0" y="1"/>
                </a:moveTo>
                <a:lnTo>
                  <a:pt x="0" y="4439"/>
                </a:lnTo>
                <a:lnTo>
                  <a:pt x="4457" y="4439"/>
                </a:lnTo>
                <a:lnTo>
                  <a:pt x="44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0"/>
          <p:cNvSpPr/>
          <p:nvPr/>
        </p:nvSpPr>
        <p:spPr>
          <a:xfrm>
            <a:off x="5809850" y="214400"/>
            <a:ext cx="108625" cy="108625"/>
          </a:xfrm>
          <a:custGeom>
            <a:avLst/>
            <a:gdLst/>
            <a:ahLst/>
            <a:cxnLst/>
            <a:rect l="l" t="t" r="r" b="b"/>
            <a:pathLst>
              <a:path w="4345" h="4345" extrusionOk="0">
                <a:moveTo>
                  <a:pt x="4008" y="337"/>
                </a:moveTo>
                <a:lnTo>
                  <a:pt x="4008" y="4008"/>
                </a:lnTo>
                <a:lnTo>
                  <a:pt x="337" y="4008"/>
                </a:lnTo>
                <a:lnTo>
                  <a:pt x="337" y="337"/>
                </a:lnTo>
                <a:close/>
                <a:moveTo>
                  <a:pt x="0" y="0"/>
                </a:moveTo>
                <a:lnTo>
                  <a:pt x="0" y="4345"/>
                </a:lnTo>
                <a:lnTo>
                  <a:pt x="4345" y="4345"/>
                </a:lnTo>
                <a:lnTo>
                  <a:pt x="43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0"/>
          <p:cNvSpPr/>
          <p:nvPr/>
        </p:nvSpPr>
        <p:spPr>
          <a:xfrm>
            <a:off x="7079800" y="420088"/>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0"/>
          <p:cNvSpPr/>
          <p:nvPr/>
        </p:nvSpPr>
        <p:spPr>
          <a:xfrm>
            <a:off x="7952700" y="278513"/>
            <a:ext cx="44975" cy="44500"/>
          </a:xfrm>
          <a:custGeom>
            <a:avLst/>
            <a:gdLst/>
            <a:ahLst/>
            <a:cxnLst/>
            <a:rect l="l" t="t" r="r" b="b"/>
            <a:pathLst>
              <a:path w="1799" h="1780" extrusionOk="0">
                <a:moveTo>
                  <a:pt x="1" y="1"/>
                </a:moveTo>
                <a:lnTo>
                  <a:pt x="1" y="1780"/>
                </a:lnTo>
                <a:lnTo>
                  <a:pt x="1798" y="1780"/>
                </a:lnTo>
                <a:lnTo>
                  <a:pt x="179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0"/>
          <p:cNvSpPr/>
          <p:nvPr/>
        </p:nvSpPr>
        <p:spPr>
          <a:xfrm>
            <a:off x="7372450" y="-69325"/>
            <a:ext cx="155925" cy="155925"/>
          </a:xfrm>
          <a:custGeom>
            <a:avLst/>
            <a:gdLst/>
            <a:ahLst/>
            <a:cxnLst/>
            <a:rect l="l" t="t" r="r" b="b"/>
            <a:pathLst>
              <a:path w="6237" h="6237" extrusionOk="0">
                <a:moveTo>
                  <a:pt x="0" y="0"/>
                </a:moveTo>
                <a:lnTo>
                  <a:pt x="0" y="6236"/>
                </a:lnTo>
                <a:lnTo>
                  <a:pt x="6236" y="6236"/>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0"/>
          <p:cNvSpPr/>
          <p:nvPr/>
        </p:nvSpPr>
        <p:spPr>
          <a:xfrm>
            <a:off x="8464275" y="355050"/>
            <a:ext cx="155925" cy="156400"/>
          </a:xfrm>
          <a:custGeom>
            <a:avLst/>
            <a:gdLst/>
            <a:ahLst/>
            <a:cxnLst/>
            <a:rect l="l" t="t" r="r" b="b"/>
            <a:pathLst>
              <a:path w="6237" h="6256" extrusionOk="0">
                <a:moveTo>
                  <a:pt x="1" y="1"/>
                </a:moveTo>
                <a:lnTo>
                  <a:pt x="1" y="6256"/>
                </a:lnTo>
                <a:lnTo>
                  <a:pt x="6237" y="6256"/>
                </a:lnTo>
                <a:lnTo>
                  <a:pt x="62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0"/>
          <p:cNvSpPr/>
          <p:nvPr/>
        </p:nvSpPr>
        <p:spPr>
          <a:xfrm>
            <a:off x="7264275" y="607363"/>
            <a:ext cx="122675" cy="122675"/>
          </a:xfrm>
          <a:custGeom>
            <a:avLst/>
            <a:gdLst/>
            <a:ahLst/>
            <a:cxnLst/>
            <a:rect l="l" t="t" r="r" b="b"/>
            <a:pathLst>
              <a:path w="4907" h="4907" extrusionOk="0">
                <a:moveTo>
                  <a:pt x="0" y="1"/>
                </a:moveTo>
                <a:lnTo>
                  <a:pt x="0" y="4907"/>
                </a:lnTo>
                <a:lnTo>
                  <a:pt x="4907" y="4907"/>
                </a:lnTo>
                <a:lnTo>
                  <a:pt x="49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0"/>
          <p:cNvSpPr/>
          <p:nvPr/>
        </p:nvSpPr>
        <p:spPr>
          <a:xfrm>
            <a:off x="6298850" y="907625"/>
            <a:ext cx="155925" cy="155900"/>
          </a:xfrm>
          <a:custGeom>
            <a:avLst/>
            <a:gdLst/>
            <a:ahLst/>
            <a:cxnLst/>
            <a:rect l="l" t="t" r="r" b="b"/>
            <a:pathLst>
              <a:path w="6237" h="6236" extrusionOk="0">
                <a:moveTo>
                  <a:pt x="1" y="0"/>
                </a:moveTo>
                <a:lnTo>
                  <a:pt x="1" y="6236"/>
                </a:lnTo>
                <a:lnTo>
                  <a:pt x="6237" y="6236"/>
                </a:lnTo>
                <a:lnTo>
                  <a:pt x="62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0"/>
          <p:cNvSpPr/>
          <p:nvPr/>
        </p:nvSpPr>
        <p:spPr>
          <a:xfrm>
            <a:off x="-83000" y="4540463"/>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0"/>
          <p:cNvSpPr/>
          <p:nvPr/>
        </p:nvSpPr>
        <p:spPr>
          <a:xfrm>
            <a:off x="101475" y="4727738"/>
            <a:ext cx="122675" cy="122675"/>
          </a:xfrm>
          <a:custGeom>
            <a:avLst/>
            <a:gdLst/>
            <a:ahLst/>
            <a:cxnLst/>
            <a:rect l="l" t="t" r="r" b="b"/>
            <a:pathLst>
              <a:path w="4907" h="4907" extrusionOk="0">
                <a:moveTo>
                  <a:pt x="0" y="1"/>
                </a:moveTo>
                <a:lnTo>
                  <a:pt x="0" y="4907"/>
                </a:lnTo>
                <a:lnTo>
                  <a:pt x="4907" y="4907"/>
                </a:lnTo>
                <a:lnTo>
                  <a:pt x="49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5" r:id="rId5"/>
    <p:sldLayoutId id="2147483659" r:id="rId6"/>
    <p:sldLayoutId id="2147483663" r:id="rId7"/>
    <p:sldLayoutId id="2147483666" r:id="rId8"/>
    <p:sldLayoutId id="2147483667" r:id="rId9"/>
    <p:sldLayoutId id="214748366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6" name="Google Shape;436;p25"/>
          <p:cNvSpPr txBox="1">
            <a:spLocks noGrp="1"/>
          </p:cNvSpPr>
          <p:nvPr>
            <p:ph type="ctrTitle"/>
          </p:nvPr>
        </p:nvSpPr>
        <p:spPr>
          <a:xfrm>
            <a:off x="1434365" y="1046382"/>
            <a:ext cx="60207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ANALYTICA </a:t>
            </a:r>
            <a:endParaRPr dirty="0"/>
          </a:p>
        </p:txBody>
      </p:sp>
      <p:sp>
        <p:nvSpPr>
          <p:cNvPr id="437" name="Google Shape;437;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5969504" y="3118803"/>
            <a:ext cx="119993" cy="119966"/>
          </a:xfrm>
          <a:custGeom>
            <a:avLst/>
            <a:gdLst/>
            <a:ahLst/>
            <a:cxnLst/>
            <a:rect l="l" t="t" r="r" b="b"/>
            <a:pathLst>
              <a:path w="4579" h="4578" extrusionOk="0">
                <a:moveTo>
                  <a:pt x="1" y="0"/>
                </a:moveTo>
                <a:lnTo>
                  <a:pt x="1" y="4578"/>
                </a:lnTo>
                <a:lnTo>
                  <a:pt x="4578" y="4578"/>
                </a:lnTo>
                <a:lnTo>
                  <a:pt x="457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5"/>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3" name="Google Shape;443;p25"/>
          <p:cNvGrpSpPr/>
          <p:nvPr/>
        </p:nvGrpSpPr>
        <p:grpSpPr>
          <a:xfrm>
            <a:off x="6232314" y="3696331"/>
            <a:ext cx="121434" cy="1073147"/>
            <a:chOff x="6232314" y="3696331"/>
            <a:chExt cx="121434" cy="1073147"/>
          </a:xfrm>
        </p:grpSpPr>
        <p:sp>
          <p:nvSpPr>
            <p:cNvPr id="444" name="Google Shape;444;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6" name="Google Shape;446;p25"/>
          <p:cNvGrpSpPr/>
          <p:nvPr/>
        </p:nvGrpSpPr>
        <p:grpSpPr>
          <a:xfrm>
            <a:off x="6780548" y="337714"/>
            <a:ext cx="133252" cy="1952377"/>
            <a:chOff x="6780548" y="337714"/>
            <a:chExt cx="133252" cy="1952377"/>
          </a:xfrm>
        </p:grpSpPr>
        <p:sp>
          <p:nvSpPr>
            <p:cNvPr id="447" name="Google Shape;447;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9" name="Google Shape;449;p25"/>
          <p:cNvGrpSpPr/>
          <p:nvPr/>
        </p:nvGrpSpPr>
        <p:grpSpPr>
          <a:xfrm>
            <a:off x="1608717" y="1280046"/>
            <a:ext cx="199237" cy="2828935"/>
            <a:chOff x="1608717" y="1280046"/>
            <a:chExt cx="199237" cy="2828935"/>
          </a:xfrm>
        </p:grpSpPr>
        <p:sp>
          <p:nvSpPr>
            <p:cNvPr id="450" name="Google Shape;450;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3" name="Google Shape;453;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5" name="Google Shape;455;p25"/>
          <p:cNvGrpSpPr/>
          <p:nvPr/>
        </p:nvGrpSpPr>
        <p:grpSpPr>
          <a:xfrm>
            <a:off x="8008096" y="2108910"/>
            <a:ext cx="199001" cy="2139769"/>
            <a:chOff x="8008096" y="2108910"/>
            <a:chExt cx="199001" cy="2139769"/>
          </a:xfrm>
        </p:grpSpPr>
        <p:sp>
          <p:nvSpPr>
            <p:cNvPr id="456" name="Google Shape;456;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8" name="Google Shape;458;p25"/>
          <p:cNvGrpSpPr/>
          <p:nvPr/>
        </p:nvGrpSpPr>
        <p:grpSpPr>
          <a:xfrm>
            <a:off x="4472500" y="3928605"/>
            <a:ext cx="199001" cy="867198"/>
            <a:chOff x="4475150" y="4052605"/>
            <a:chExt cx="199001" cy="867198"/>
          </a:xfrm>
        </p:grpSpPr>
        <p:sp>
          <p:nvSpPr>
            <p:cNvPr id="459" name="Google Shape;459;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29"/>
          <p:cNvSpPr txBox="1">
            <a:spLocks noGrp="1"/>
          </p:cNvSpPr>
          <p:nvPr>
            <p:ph type="ctrTitle" idx="4"/>
          </p:nvPr>
        </p:nvSpPr>
        <p:spPr>
          <a:xfrm>
            <a:off x="618825" y="411675"/>
            <a:ext cx="61536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UNDERSTANDING THE PROBLEM</a:t>
            </a:r>
            <a:endParaRPr/>
          </a:p>
        </p:txBody>
      </p:sp>
      <p:sp>
        <p:nvSpPr>
          <p:cNvPr id="573" name="Google Shape;573;p29"/>
          <p:cNvSpPr txBox="1">
            <a:spLocks noGrp="1"/>
          </p:cNvSpPr>
          <p:nvPr>
            <p:ph type="ctrTitle"/>
          </p:nvPr>
        </p:nvSpPr>
        <p:spPr>
          <a:xfrm>
            <a:off x="931234" y="1196026"/>
            <a:ext cx="9822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MARS</a:t>
            </a:r>
            <a:endParaRPr/>
          </a:p>
        </p:txBody>
      </p:sp>
      <p:sp>
        <p:nvSpPr>
          <p:cNvPr id="574" name="Google Shape;574;p29"/>
          <p:cNvSpPr txBox="1">
            <a:spLocks noGrp="1"/>
          </p:cNvSpPr>
          <p:nvPr>
            <p:ph type="subTitle" idx="1"/>
          </p:nvPr>
        </p:nvSpPr>
        <p:spPr>
          <a:xfrm>
            <a:off x="931246" y="1684093"/>
            <a:ext cx="2620500" cy="111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Despite being red, Mars is a cold place. It’s full of iron oxide dust, which gives the planet its reddish cast</a:t>
            </a:r>
            <a:endParaRPr/>
          </a:p>
        </p:txBody>
      </p:sp>
      <p:sp>
        <p:nvSpPr>
          <p:cNvPr id="575" name="Google Shape;575;p29"/>
          <p:cNvSpPr txBox="1">
            <a:spLocks noGrp="1"/>
          </p:cNvSpPr>
          <p:nvPr>
            <p:ph type="ctrTitle" idx="2"/>
          </p:nvPr>
        </p:nvSpPr>
        <p:spPr>
          <a:xfrm>
            <a:off x="7050379" y="1196025"/>
            <a:ext cx="1137300"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VENUS</a:t>
            </a:r>
            <a:endParaRPr/>
          </a:p>
        </p:txBody>
      </p:sp>
      <p:sp>
        <p:nvSpPr>
          <p:cNvPr id="576" name="Google Shape;576;p29"/>
          <p:cNvSpPr txBox="1">
            <a:spLocks noGrp="1"/>
          </p:cNvSpPr>
          <p:nvPr>
            <p:ph type="subTitle" idx="3"/>
          </p:nvPr>
        </p:nvSpPr>
        <p:spPr>
          <a:xfrm>
            <a:off x="5450166" y="1684093"/>
            <a:ext cx="2737500" cy="1112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Venus has a beautiful name and is the second planet from the Sun. It’s terribly hot, even hotter than Mercury</a:t>
            </a:r>
            <a:endParaRPr/>
          </a:p>
        </p:txBody>
      </p:sp>
      <p:grpSp>
        <p:nvGrpSpPr>
          <p:cNvPr id="577" name="Google Shape;577;p29"/>
          <p:cNvGrpSpPr/>
          <p:nvPr/>
        </p:nvGrpSpPr>
        <p:grpSpPr>
          <a:xfrm>
            <a:off x="2466797" y="2837754"/>
            <a:ext cx="4594825" cy="1842617"/>
            <a:chOff x="3834069" y="2439811"/>
            <a:chExt cx="2413629" cy="967914"/>
          </a:xfrm>
        </p:grpSpPr>
        <p:grpSp>
          <p:nvGrpSpPr>
            <p:cNvPr id="578" name="Google Shape;578;p29"/>
            <p:cNvGrpSpPr/>
            <p:nvPr/>
          </p:nvGrpSpPr>
          <p:grpSpPr>
            <a:xfrm>
              <a:off x="4960453" y="2469658"/>
              <a:ext cx="1287244" cy="885527"/>
              <a:chOff x="4960453" y="2469658"/>
              <a:chExt cx="1287244" cy="885527"/>
            </a:xfrm>
          </p:grpSpPr>
          <p:sp>
            <p:nvSpPr>
              <p:cNvPr id="579" name="Google Shape;579;p29"/>
              <p:cNvSpPr/>
              <p:nvPr/>
            </p:nvSpPr>
            <p:spPr>
              <a:xfrm>
                <a:off x="4960453" y="3257061"/>
                <a:ext cx="1287244" cy="98124"/>
              </a:xfrm>
              <a:custGeom>
                <a:avLst/>
                <a:gdLst/>
                <a:ahLst/>
                <a:cxnLst/>
                <a:rect l="l" t="t" r="r" b="b"/>
                <a:pathLst>
                  <a:path w="42851" h="6286" extrusionOk="0">
                    <a:moveTo>
                      <a:pt x="0" y="1"/>
                    </a:moveTo>
                    <a:lnTo>
                      <a:pt x="0" y="6286"/>
                    </a:lnTo>
                    <a:lnTo>
                      <a:pt x="42851" y="6286"/>
                    </a:lnTo>
                    <a:lnTo>
                      <a:pt x="428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9"/>
              <p:cNvSpPr/>
              <p:nvPr/>
            </p:nvSpPr>
            <p:spPr>
              <a:xfrm>
                <a:off x="4960454" y="3099580"/>
                <a:ext cx="1051349" cy="98140"/>
              </a:xfrm>
              <a:custGeom>
                <a:avLst/>
                <a:gdLst/>
                <a:ahLst/>
                <a:cxnLst/>
                <a:rect l="l" t="t" r="r" b="b"/>
                <a:pathLst>
                  <a:path w="42851" h="6286" extrusionOk="0">
                    <a:moveTo>
                      <a:pt x="0" y="0"/>
                    </a:moveTo>
                    <a:lnTo>
                      <a:pt x="0" y="6285"/>
                    </a:lnTo>
                    <a:lnTo>
                      <a:pt x="42851" y="6285"/>
                    </a:lnTo>
                    <a:lnTo>
                      <a:pt x="4285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9"/>
              <p:cNvSpPr/>
              <p:nvPr/>
            </p:nvSpPr>
            <p:spPr>
              <a:xfrm>
                <a:off x="4960455" y="2942094"/>
                <a:ext cx="668904" cy="98124"/>
              </a:xfrm>
              <a:custGeom>
                <a:avLst/>
                <a:gdLst/>
                <a:ahLst/>
                <a:cxnLst/>
                <a:rect l="l" t="t" r="r" b="b"/>
                <a:pathLst>
                  <a:path w="42851" h="6286" extrusionOk="0">
                    <a:moveTo>
                      <a:pt x="0" y="1"/>
                    </a:moveTo>
                    <a:lnTo>
                      <a:pt x="0" y="6286"/>
                    </a:lnTo>
                    <a:lnTo>
                      <a:pt x="42851" y="6286"/>
                    </a:lnTo>
                    <a:lnTo>
                      <a:pt x="428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9"/>
              <p:cNvSpPr/>
              <p:nvPr/>
            </p:nvSpPr>
            <p:spPr>
              <a:xfrm>
                <a:off x="4960455" y="2784621"/>
                <a:ext cx="618094" cy="98124"/>
              </a:xfrm>
              <a:custGeom>
                <a:avLst/>
                <a:gdLst/>
                <a:ahLst/>
                <a:cxnLst/>
                <a:rect l="l" t="t" r="r" b="b"/>
                <a:pathLst>
                  <a:path w="39596" h="6286" extrusionOk="0">
                    <a:moveTo>
                      <a:pt x="0" y="0"/>
                    </a:moveTo>
                    <a:lnTo>
                      <a:pt x="0" y="6285"/>
                    </a:lnTo>
                    <a:lnTo>
                      <a:pt x="39596" y="6285"/>
                    </a:lnTo>
                    <a:lnTo>
                      <a:pt x="395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9"/>
              <p:cNvSpPr/>
              <p:nvPr/>
            </p:nvSpPr>
            <p:spPr>
              <a:xfrm>
                <a:off x="4960455" y="2627131"/>
                <a:ext cx="516519" cy="98140"/>
              </a:xfrm>
              <a:custGeom>
                <a:avLst/>
                <a:gdLst/>
                <a:ahLst/>
                <a:cxnLst/>
                <a:rect l="l" t="t" r="r" b="b"/>
                <a:pathLst>
                  <a:path w="33089" h="6287" extrusionOk="0">
                    <a:moveTo>
                      <a:pt x="0" y="1"/>
                    </a:moveTo>
                    <a:lnTo>
                      <a:pt x="0" y="6286"/>
                    </a:lnTo>
                    <a:lnTo>
                      <a:pt x="33089" y="6286"/>
                    </a:lnTo>
                    <a:lnTo>
                      <a:pt x="3308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9"/>
              <p:cNvSpPr/>
              <p:nvPr/>
            </p:nvSpPr>
            <p:spPr>
              <a:xfrm>
                <a:off x="4960455" y="2469658"/>
                <a:ext cx="313293" cy="98078"/>
              </a:xfrm>
              <a:custGeom>
                <a:avLst/>
                <a:gdLst/>
                <a:ahLst/>
                <a:cxnLst/>
                <a:rect l="l" t="t" r="r" b="b"/>
                <a:pathLst>
                  <a:path w="20070" h="6283" extrusionOk="0">
                    <a:moveTo>
                      <a:pt x="0" y="1"/>
                    </a:moveTo>
                    <a:lnTo>
                      <a:pt x="0" y="6283"/>
                    </a:lnTo>
                    <a:lnTo>
                      <a:pt x="20069" y="6283"/>
                    </a:lnTo>
                    <a:lnTo>
                      <a:pt x="2006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5" name="Google Shape;585;p29"/>
            <p:cNvGrpSpPr/>
            <p:nvPr/>
          </p:nvGrpSpPr>
          <p:grpSpPr>
            <a:xfrm>
              <a:off x="3834069" y="2469658"/>
              <a:ext cx="1129846" cy="885527"/>
              <a:chOff x="3834069" y="2469658"/>
              <a:chExt cx="1129846" cy="885527"/>
            </a:xfrm>
          </p:grpSpPr>
          <p:sp>
            <p:nvSpPr>
              <p:cNvPr id="586" name="Google Shape;586;p29"/>
              <p:cNvSpPr/>
              <p:nvPr/>
            </p:nvSpPr>
            <p:spPr>
              <a:xfrm>
                <a:off x="3834069" y="3257061"/>
                <a:ext cx="1129846" cy="98124"/>
              </a:xfrm>
              <a:custGeom>
                <a:avLst/>
                <a:gdLst/>
                <a:ahLst/>
                <a:cxnLst/>
                <a:rect l="l" t="t" r="r" b="b"/>
                <a:pathLst>
                  <a:path w="42854" h="6286" extrusionOk="0">
                    <a:moveTo>
                      <a:pt x="0" y="1"/>
                    </a:moveTo>
                    <a:lnTo>
                      <a:pt x="0" y="6286"/>
                    </a:lnTo>
                    <a:lnTo>
                      <a:pt x="42854" y="6286"/>
                    </a:lnTo>
                    <a:lnTo>
                      <a:pt x="428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9"/>
              <p:cNvSpPr/>
              <p:nvPr/>
            </p:nvSpPr>
            <p:spPr>
              <a:xfrm>
                <a:off x="4093459" y="3099580"/>
                <a:ext cx="870365" cy="98140"/>
              </a:xfrm>
              <a:custGeom>
                <a:avLst/>
                <a:gdLst/>
                <a:ahLst/>
                <a:cxnLst/>
                <a:rect l="l" t="t" r="r" b="b"/>
                <a:pathLst>
                  <a:path w="42854" h="6286" extrusionOk="0">
                    <a:moveTo>
                      <a:pt x="0" y="0"/>
                    </a:moveTo>
                    <a:lnTo>
                      <a:pt x="0" y="6285"/>
                    </a:lnTo>
                    <a:lnTo>
                      <a:pt x="42854" y="6285"/>
                    </a:lnTo>
                    <a:lnTo>
                      <a:pt x="428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9"/>
              <p:cNvSpPr/>
              <p:nvPr/>
            </p:nvSpPr>
            <p:spPr>
              <a:xfrm>
                <a:off x="4294923" y="2942094"/>
                <a:ext cx="668951" cy="98124"/>
              </a:xfrm>
              <a:custGeom>
                <a:avLst/>
                <a:gdLst/>
                <a:ahLst/>
                <a:cxnLst/>
                <a:rect l="l" t="t" r="r" b="b"/>
                <a:pathLst>
                  <a:path w="42854" h="6286" extrusionOk="0">
                    <a:moveTo>
                      <a:pt x="0" y="1"/>
                    </a:moveTo>
                    <a:lnTo>
                      <a:pt x="0" y="6286"/>
                    </a:lnTo>
                    <a:lnTo>
                      <a:pt x="42854" y="6286"/>
                    </a:lnTo>
                    <a:lnTo>
                      <a:pt x="428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9"/>
              <p:cNvSpPr/>
              <p:nvPr/>
            </p:nvSpPr>
            <p:spPr>
              <a:xfrm>
                <a:off x="4447355" y="2784621"/>
                <a:ext cx="516519" cy="98124"/>
              </a:xfrm>
              <a:custGeom>
                <a:avLst/>
                <a:gdLst/>
                <a:ahLst/>
                <a:cxnLst/>
                <a:rect l="l" t="t" r="r" b="b"/>
                <a:pathLst>
                  <a:path w="33089" h="6286" extrusionOk="0">
                    <a:moveTo>
                      <a:pt x="0" y="0"/>
                    </a:moveTo>
                    <a:lnTo>
                      <a:pt x="0" y="6285"/>
                    </a:lnTo>
                    <a:lnTo>
                      <a:pt x="33089" y="6285"/>
                    </a:lnTo>
                    <a:lnTo>
                      <a:pt x="330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9"/>
              <p:cNvSpPr/>
              <p:nvPr/>
            </p:nvSpPr>
            <p:spPr>
              <a:xfrm>
                <a:off x="4548960" y="2627131"/>
                <a:ext cx="414914" cy="98140"/>
              </a:xfrm>
              <a:custGeom>
                <a:avLst/>
                <a:gdLst/>
                <a:ahLst/>
                <a:cxnLst/>
                <a:rect l="l" t="t" r="r" b="b"/>
                <a:pathLst>
                  <a:path w="26580" h="6287" extrusionOk="0">
                    <a:moveTo>
                      <a:pt x="1" y="1"/>
                    </a:moveTo>
                    <a:lnTo>
                      <a:pt x="1" y="6286"/>
                    </a:lnTo>
                    <a:lnTo>
                      <a:pt x="26580" y="6286"/>
                    </a:lnTo>
                    <a:lnTo>
                      <a:pt x="265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9"/>
              <p:cNvSpPr/>
              <p:nvPr/>
            </p:nvSpPr>
            <p:spPr>
              <a:xfrm>
                <a:off x="4650534" y="2469658"/>
                <a:ext cx="313340" cy="98078"/>
              </a:xfrm>
              <a:custGeom>
                <a:avLst/>
                <a:gdLst/>
                <a:ahLst/>
                <a:cxnLst/>
                <a:rect l="l" t="t" r="r" b="b"/>
                <a:pathLst>
                  <a:path w="20073" h="6283" extrusionOk="0">
                    <a:moveTo>
                      <a:pt x="1" y="1"/>
                    </a:moveTo>
                    <a:lnTo>
                      <a:pt x="1" y="6283"/>
                    </a:lnTo>
                    <a:lnTo>
                      <a:pt x="20073" y="6283"/>
                    </a:lnTo>
                    <a:lnTo>
                      <a:pt x="200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2" name="Google Shape;592;p29"/>
            <p:cNvSpPr/>
            <p:nvPr/>
          </p:nvSpPr>
          <p:spPr>
            <a:xfrm>
              <a:off x="4963437" y="2439811"/>
              <a:ext cx="16" cy="967914"/>
            </a:xfrm>
            <a:custGeom>
              <a:avLst/>
              <a:gdLst/>
              <a:ahLst/>
              <a:cxnLst/>
              <a:rect l="l" t="t" r="r" b="b"/>
              <a:pathLst>
                <a:path w="1" h="62006" fill="none" extrusionOk="0">
                  <a:moveTo>
                    <a:pt x="1" y="0"/>
                  </a:moveTo>
                  <a:lnTo>
                    <a:pt x="1" y="62006"/>
                  </a:lnTo>
                </a:path>
              </a:pathLst>
            </a:custGeom>
            <a:noFill/>
            <a:ln w="9525" cap="flat" cmpd="sng">
              <a:solidFill>
                <a:schemeClr val="lt2"/>
              </a:solidFill>
              <a:prstDash val="solid"/>
              <a:miter lim="2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93" name="Google Shape;593;p29"/>
          <p:cNvCxnSpPr>
            <a:stCxn id="573" idx="1"/>
          </p:cNvCxnSpPr>
          <p:nvPr/>
        </p:nvCxnSpPr>
        <p:spPr>
          <a:xfrm>
            <a:off x="931234" y="1484926"/>
            <a:ext cx="2543700" cy="2202000"/>
          </a:xfrm>
          <a:prstGeom prst="bentConnector3">
            <a:avLst>
              <a:gd name="adj1" fmla="val -9361"/>
            </a:avLst>
          </a:prstGeom>
          <a:noFill/>
          <a:ln w="9525" cap="flat" cmpd="sng">
            <a:solidFill>
              <a:schemeClr val="accent2"/>
            </a:solidFill>
            <a:prstDash val="solid"/>
            <a:round/>
            <a:headEnd type="none" w="med" len="med"/>
            <a:tailEnd type="none" w="med" len="med"/>
          </a:ln>
        </p:spPr>
      </p:cxnSp>
      <p:cxnSp>
        <p:nvCxnSpPr>
          <p:cNvPr id="594" name="Google Shape;594;p29"/>
          <p:cNvCxnSpPr>
            <a:stCxn id="575" idx="3"/>
          </p:cNvCxnSpPr>
          <p:nvPr/>
        </p:nvCxnSpPr>
        <p:spPr>
          <a:xfrm flipH="1">
            <a:off x="7041079" y="1484925"/>
            <a:ext cx="1146600" cy="2563800"/>
          </a:xfrm>
          <a:prstGeom prst="bentConnector4">
            <a:avLst>
              <a:gd name="adj1" fmla="val -20768"/>
              <a:gd name="adj2" fmla="val 100745"/>
            </a:avLst>
          </a:prstGeom>
          <a:noFill/>
          <a:ln w="9525" cap="flat" cmpd="sng">
            <a:solidFill>
              <a:schemeClr val="accent3"/>
            </a:solidFill>
            <a:prstDash val="solid"/>
            <a:round/>
            <a:headEnd type="none" w="med" len="med"/>
            <a:tailEnd type="none" w="med" len="med"/>
          </a:ln>
        </p:spPr>
      </p:cxnSp>
      <p:sp>
        <p:nvSpPr>
          <p:cNvPr id="595" name="Google Shape;595;p29"/>
          <p:cNvSpPr/>
          <p:nvPr/>
        </p:nvSpPr>
        <p:spPr>
          <a:xfrm>
            <a:off x="923634" y="3637035"/>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9"/>
          <p:cNvSpPr/>
          <p:nvPr/>
        </p:nvSpPr>
        <p:spPr>
          <a:xfrm>
            <a:off x="8282034" y="296076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a:extLst>
              <a:ext uri="{FF2B5EF4-FFF2-40B4-BE49-F238E27FC236}">
                <a16:creationId xmlns:a16="http://schemas.microsoft.com/office/drawing/2014/main" id="{F7BDDF41-C29D-2866-FF89-728C483A5832}"/>
              </a:ext>
            </a:extLst>
          </p:cNvPr>
          <p:cNvPicPr>
            <a:picLocks noChangeAspect="1"/>
          </p:cNvPicPr>
          <p:nvPr/>
        </p:nvPicPr>
        <p:blipFill>
          <a:blip r:embed="rId3"/>
          <a:stretch>
            <a:fillRect/>
          </a:stretch>
        </p:blipFill>
        <p:spPr>
          <a:xfrm>
            <a:off x="154453" y="423643"/>
            <a:ext cx="8926117" cy="432456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601" name="Google Shape;601;p30"/>
          <p:cNvSpPr txBox="1">
            <a:spLocks noGrp="1"/>
          </p:cNvSpPr>
          <p:nvPr>
            <p:ph type="ctrTitle" idx="8"/>
          </p:nvPr>
        </p:nvSpPr>
        <p:spPr>
          <a:xfrm>
            <a:off x="566475" y="1318027"/>
            <a:ext cx="5888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Our solution for hindi and sanskrit</a:t>
            </a:r>
            <a:br>
              <a:rPr lang="en" dirty="0"/>
            </a:br>
            <a:endParaRPr sz="3000" dirty="0"/>
          </a:p>
        </p:txBody>
      </p:sp>
      <p:grpSp>
        <p:nvGrpSpPr>
          <p:cNvPr id="617" name="Google Shape;617;p30"/>
          <p:cNvGrpSpPr/>
          <p:nvPr/>
        </p:nvGrpSpPr>
        <p:grpSpPr>
          <a:xfrm>
            <a:off x="5072712" y="3212678"/>
            <a:ext cx="402156" cy="456781"/>
            <a:chOff x="5357662" y="4297637"/>
            <a:chExt cx="287275" cy="326296"/>
          </a:xfrm>
        </p:grpSpPr>
        <p:sp>
          <p:nvSpPr>
            <p:cNvPr id="618" name="Google Shape;618;p30"/>
            <p:cNvSpPr/>
            <p:nvPr/>
          </p:nvSpPr>
          <p:spPr>
            <a:xfrm>
              <a:off x="5357662" y="4385545"/>
              <a:ext cx="287275" cy="238388"/>
            </a:xfrm>
            <a:custGeom>
              <a:avLst/>
              <a:gdLst/>
              <a:ahLst/>
              <a:cxnLst/>
              <a:rect l="l" t="t" r="r" b="b"/>
              <a:pathLst>
                <a:path w="9026" h="7490" extrusionOk="0">
                  <a:moveTo>
                    <a:pt x="2906" y="5573"/>
                  </a:moveTo>
                  <a:lnTo>
                    <a:pt x="2906" y="7144"/>
                  </a:lnTo>
                  <a:lnTo>
                    <a:pt x="322" y="7144"/>
                  </a:lnTo>
                  <a:lnTo>
                    <a:pt x="322" y="5573"/>
                  </a:lnTo>
                  <a:close/>
                  <a:moveTo>
                    <a:pt x="5799" y="3037"/>
                  </a:moveTo>
                  <a:lnTo>
                    <a:pt x="5799" y="7144"/>
                  </a:lnTo>
                  <a:lnTo>
                    <a:pt x="3227" y="7144"/>
                  </a:lnTo>
                  <a:lnTo>
                    <a:pt x="3227" y="5406"/>
                  </a:lnTo>
                  <a:lnTo>
                    <a:pt x="3227" y="3037"/>
                  </a:lnTo>
                  <a:close/>
                  <a:moveTo>
                    <a:pt x="5966" y="1"/>
                  </a:moveTo>
                  <a:cubicBezTo>
                    <a:pt x="5882" y="1"/>
                    <a:pt x="5799" y="72"/>
                    <a:pt x="5799" y="167"/>
                  </a:cubicBezTo>
                  <a:lnTo>
                    <a:pt x="5799" y="2727"/>
                  </a:lnTo>
                  <a:lnTo>
                    <a:pt x="3061" y="2727"/>
                  </a:lnTo>
                  <a:cubicBezTo>
                    <a:pt x="2977" y="2727"/>
                    <a:pt x="2906" y="2799"/>
                    <a:pt x="2906" y="2894"/>
                  </a:cubicBezTo>
                  <a:lnTo>
                    <a:pt x="2906" y="5251"/>
                  </a:lnTo>
                  <a:lnTo>
                    <a:pt x="156" y="5251"/>
                  </a:lnTo>
                  <a:cubicBezTo>
                    <a:pt x="72" y="5251"/>
                    <a:pt x="1" y="5335"/>
                    <a:pt x="1" y="5418"/>
                  </a:cubicBezTo>
                  <a:lnTo>
                    <a:pt x="1" y="7323"/>
                  </a:lnTo>
                  <a:cubicBezTo>
                    <a:pt x="1" y="7418"/>
                    <a:pt x="72" y="7490"/>
                    <a:pt x="156" y="7490"/>
                  </a:cubicBezTo>
                  <a:lnTo>
                    <a:pt x="8871" y="7490"/>
                  </a:lnTo>
                  <a:cubicBezTo>
                    <a:pt x="8954" y="7490"/>
                    <a:pt x="9026" y="7418"/>
                    <a:pt x="9026" y="7323"/>
                  </a:cubicBezTo>
                  <a:lnTo>
                    <a:pt x="9026" y="1417"/>
                  </a:lnTo>
                  <a:cubicBezTo>
                    <a:pt x="9026" y="1322"/>
                    <a:pt x="8954" y="1251"/>
                    <a:pt x="8871" y="1251"/>
                  </a:cubicBezTo>
                  <a:cubicBezTo>
                    <a:pt x="8776" y="1251"/>
                    <a:pt x="8704" y="1322"/>
                    <a:pt x="8704" y="1417"/>
                  </a:cubicBezTo>
                  <a:lnTo>
                    <a:pt x="8704" y="7144"/>
                  </a:lnTo>
                  <a:lnTo>
                    <a:pt x="6132" y="7144"/>
                  </a:lnTo>
                  <a:lnTo>
                    <a:pt x="6132" y="2870"/>
                  </a:lnTo>
                  <a:lnTo>
                    <a:pt x="6132" y="310"/>
                  </a:lnTo>
                  <a:lnTo>
                    <a:pt x="8704" y="310"/>
                  </a:lnTo>
                  <a:lnTo>
                    <a:pt x="8704" y="763"/>
                  </a:lnTo>
                  <a:cubicBezTo>
                    <a:pt x="8704" y="846"/>
                    <a:pt x="8776" y="929"/>
                    <a:pt x="8871" y="929"/>
                  </a:cubicBezTo>
                  <a:cubicBezTo>
                    <a:pt x="8954" y="929"/>
                    <a:pt x="9026" y="846"/>
                    <a:pt x="9026" y="763"/>
                  </a:cubicBezTo>
                  <a:lnTo>
                    <a:pt x="9026" y="167"/>
                  </a:lnTo>
                  <a:cubicBezTo>
                    <a:pt x="9026" y="72"/>
                    <a:pt x="8954" y="1"/>
                    <a:pt x="88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0"/>
            <p:cNvSpPr/>
            <p:nvPr/>
          </p:nvSpPr>
          <p:spPr>
            <a:xfrm>
              <a:off x="5377363" y="4576542"/>
              <a:ext cx="62191" cy="10248"/>
            </a:xfrm>
            <a:custGeom>
              <a:avLst/>
              <a:gdLst/>
              <a:ahLst/>
              <a:cxnLst/>
              <a:rect l="l" t="t" r="r" b="b"/>
              <a:pathLst>
                <a:path w="1954" h="322" extrusionOk="0">
                  <a:moveTo>
                    <a:pt x="168" y="0"/>
                  </a:moveTo>
                  <a:cubicBezTo>
                    <a:pt x="84" y="0"/>
                    <a:pt x="1" y="72"/>
                    <a:pt x="1" y="167"/>
                  </a:cubicBezTo>
                  <a:cubicBezTo>
                    <a:pt x="1" y="250"/>
                    <a:pt x="84" y="322"/>
                    <a:pt x="168" y="322"/>
                  </a:cubicBezTo>
                  <a:lnTo>
                    <a:pt x="1787" y="322"/>
                  </a:lnTo>
                  <a:cubicBezTo>
                    <a:pt x="1882" y="322"/>
                    <a:pt x="1953" y="250"/>
                    <a:pt x="1953" y="167"/>
                  </a:cubicBezTo>
                  <a:cubicBezTo>
                    <a:pt x="1953" y="72"/>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0"/>
            <p:cNvSpPr/>
            <p:nvPr/>
          </p:nvSpPr>
          <p:spPr>
            <a:xfrm>
              <a:off x="5470204" y="4495827"/>
              <a:ext cx="62191" cy="10630"/>
            </a:xfrm>
            <a:custGeom>
              <a:avLst/>
              <a:gdLst/>
              <a:ahLst/>
              <a:cxnLst/>
              <a:rect l="l" t="t" r="r" b="b"/>
              <a:pathLst>
                <a:path w="1954" h="334" extrusionOk="0">
                  <a:moveTo>
                    <a:pt x="168" y="0"/>
                  </a:moveTo>
                  <a:cubicBezTo>
                    <a:pt x="84" y="0"/>
                    <a:pt x="1" y="84"/>
                    <a:pt x="1" y="167"/>
                  </a:cubicBezTo>
                  <a:cubicBezTo>
                    <a:pt x="1" y="262"/>
                    <a:pt x="84" y="334"/>
                    <a:pt x="168" y="334"/>
                  </a:cubicBezTo>
                  <a:lnTo>
                    <a:pt x="1787" y="334"/>
                  </a:lnTo>
                  <a:cubicBezTo>
                    <a:pt x="1882" y="334"/>
                    <a:pt x="1954" y="262"/>
                    <a:pt x="1954" y="167"/>
                  </a:cubicBezTo>
                  <a:cubicBezTo>
                    <a:pt x="1954" y="84"/>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0"/>
            <p:cNvSpPr/>
            <p:nvPr/>
          </p:nvSpPr>
          <p:spPr>
            <a:xfrm>
              <a:off x="5562694" y="4409798"/>
              <a:ext cx="62159" cy="10280"/>
            </a:xfrm>
            <a:custGeom>
              <a:avLst/>
              <a:gdLst/>
              <a:ahLst/>
              <a:cxnLst/>
              <a:rect l="l" t="t" r="r" b="b"/>
              <a:pathLst>
                <a:path w="1953" h="323" extrusionOk="0">
                  <a:moveTo>
                    <a:pt x="167" y="1"/>
                  </a:moveTo>
                  <a:cubicBezTo>
                    <a:pt x="71" y="1"/>
                    <a:pt x="0" y="72"/>
                    <a:pt x="0" y="167"/>
                  </a:cubicBezTo>
                  <a:cubicBezTo>
                    <a:pt x="0" y="251"/>
                    <a:pt x="71" y="322"/>
                    <a:pt x="167" y="322"/>
                  </a:cubicBezTo>
                  <a:lnTo>
                    <a:pt x="1786" y="322"/>
                  </a:lnTo>
                  <a:cubicBezTo>
                    <a:pt x="1881" y="322"/>
                    <a:pt x="1953" y="251"/>
                    <a:pt x="1953" y="167"/>
                  </a:cubicBezTo>
                  <a:cubicBezTo>
                    <a:pt x="1953" y="72"/>
                    <a:pt x="1881" y="1"/>
                    <a:pt x="1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0"/>
            <p:cNvSpPr/>
            <p:nvPr/>
          </p:nvSpPr>
          <p:spPr>
            <a:xfrm>
              <a:off x="5358043" y="4297637"/>
              <a:ext cx="238388" cy="237624"/>
            </a:xfrm>
            <a:custGeom>
              <a:avLst/>
              <a:gdLst/>
              <a:ahLst/>
              <a:cxnLst/>
              <a:rect l="l" t="t" r="r" b="b"/>
              <a:pathLst>
                <a:path w="7490" h="7466" extrusionOk="0">
                  <a:moveTo>
                    <a:pt x="6061" y="0"/>
                  </a:moveTo>
                  <a:cubicBezTo>
                    <a:pt x="5966" y="0"/>
                    <a:pt x="5894" y="72"/>
                    <a:pt x="5894" y="155"/>
                  </a:cubicBezTo>
                  <a:cubicBezTo>
                    <a:pt x="5894" y="250"/>
                    <a:pt x="5966" y="322"/>
                    <a:pt x="6061" y="322"/>
                  </a:cubicBezTo>
                  <a:lnTo>
                    <a:pt x="6942" y="322"/>
                  </a:lnTo>
                  <a:lnTo>
                    <a:pt x="60" y="7204"/>
                  </a:lnTo>
                  <a:cubicBezTo>
                    <a:pt x="1" y="7263"/>
                    <a:pt x="1" y="7358"/>
                    <a:pt x="60" y="7418"/>
                  </a:cubicBezTo>
                  <a:cubicBezTo>
                    <a:pt x="72" y="7454"/>
                    <a:pt x="120" y="7466"/>
                    <a:pt x="167" y="7466"/>
                  </a:cubicBezTo>
                  <a:cubicBezTo>
                    <a:pt x="215" y="7466"/>
                    <a:pt x="251" y="7454"/>
                    <a:pt x="286" y="7418"/>
                  </a:cubicBezTo>
                  <a:lnTo>
                    <a:pt x="7156" y="548"/>
                  </a:lnTo>
                  <a:lnTo>
                    <a:pt x="7156" y="1429"/>
                  </a:lnTo>
                  <a:cubicBezTo>
                    <a:pt x="7156" y="1512"/>
                    <a:pt x="7240" y="1584"/>
                    <a:pt x="7323" y="1584"/>
                  </a:cubicBezTo>
                  <a:cubicBezTo>
                    <a:pt x="7406" y="1584"/>
                    <a:pt x="7490" y="1512"/>
                    <a:pt x="7490" y="1429"/>
                  </a:cubicBezTo>
                  <a:lnTo>
                    <a:pt x="7490" y="155"/>
                  </a:lnTo>
                  <a:cubicBezTo>
                    <a:pt x="7490" y="72"/>
                    <a:pt x="7406" y="0"/>
                    <a:pt x="73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1" name="Google Shape;631;p30"/>
          <p:cNvGrpSpPr/>
          <p:nvPr/>
        </p:nvGrpSpPr>
        <p:grpSpPr>
          <a:xfrm>
            <a:off x="5029465" y="1816807"/>
            <a:ext cx="488638" cy="438246"/>
            <a:chOff x="5778676" y="3826972"/>
            <a:chExt cx="349052" cy="313055"/>
          </a:xfrm>
        </p:grpSpPr>
        <p:sp>
          <p:nvSpPr>
            <p:cNvPr id="632" name="Google Shape;632;p30"/>
            <p:cNvSpPr/>
            <p:nvPr/>
          </p:nvSpPr>
          <p:spPr>
            <a:xfrm>
              <a:off x="5923045" y="3890659"/>
              <a:ext cx="27690" cy="48155"/>
            </a:xfrm>
            <a:custGeom>
              <a:avLst/>
              <a:gdLst/>
              <a:ahLst/>
              <a:cxnLst/>
              <a:rect l="l" t="t" r="r" b="b"/>
              <a:pathLst>
                <a:path w="870" h="1513" extrusionOk="0">
                  <a:moveTo>
                    <a:pt x="406" y="286"/>
                  </a:moveTo>
                  <a:lnTo>
                    <a:pt x="406" y="560"/>
                  </a:lnTo>
                  <a:cubicBezTo>
                    <a:pt x="299" y="524"/>
                    <a:pt x="251" y="488"/>
                    <a:pt x="251" y="417"/>
                  </a:cubicBezTo>
                  <a:cubicBezTo>
                    <a:pt x="251" y="345"/>
                    <a:pt x="334" y="298"/>
                    <a:pt x="406" y="286"/>
                  </a:cubicBezTo>
                  <a:close/>
                  <a:moveTo>
                    <a:pt x="513" y="845"/>
                  </a:moveTo>
                  <a:cubicBezTo>
                    <a:pt x="632" y="893"/>
                    <a:pt x="644" y="953"/>
                    <a:pt x="644" y="1012"/>
                  </a:cubicBezTo>
                  <a:cubicBezTo>
                    <a:pt x="644" y="1119"/>
                    <a:pt x="584" y="1155"/>
                    <a:pt x="513" y="1179"/>
                  </a:cubicBezTo>
                  <a:lnTo>
                    <a:pt x="513" y="845"/>
                  </a:lnTo>
                  <a:close/>
                  <a:moveTo>
                    <a:pt x="465" y="0"/>
                  </a:moveTo>
                  <a:cubicBezTo>
                    <a:pt x="441" y="0"/>
                    <a:pt x="406" y="12"/>
                    <a:pt x="406" y="48"/>
                  </a:cubicBezTo>
                  <a:lnTo>
                    <a:pt x="406" y="83"/>
                  </a:lnTo>
                  <a:cubicBezTo>
                    <a:pt x="179" y="119"/>
                    <a:pt x="48" y="238"/>
                    <a:pt x="48" y="441"/>
                  </a:cubicBezTo>
                  <a:cubicBezTo>
                    <a:pt x="48" y="667"/>
                    <a:pt x="215" y="738"/>
                    <a:pt x="406" y="810"/>
                  </a:cubicBezTo>
                  <a:lnTo>
                    <a:pt x="406" y="1191"/>
                  </a:lnTo>
                  <a:cubicBezTo>
                    <a:pt x="299" y="1167"/>
                    <a:pt x="251" y="1143"/>
                    <a:pt x="168" y="1072"/>
                  </a:cubicBezTo>
                  <a:cubicBezTo>
                    <a:pt x="149" y="1058"/>
                    <a:pt x="132" y="1051"/>
                    <a:pt x="116" y="1051"/>
                  </a:cubicBezTo>
                  <a:cubicBezTo>
                    <a:pt x="92" y="1051"/>
                    <a:pt x="70" y="1067"/>
                    <a:pt x="48" y="1095"/>
                  </a:cubicBezTo>
                  <a:cubicBezTo>
                    <a:pt x="1" y="1155"/>
                    <a:pt x="1" y="1215"/>
                    <a:pt x="48" y="1262"/>
                  </a:cubicBezTo>
                  <a:cubicBezTo>
                    <a:pt x="120" y="1357"/>
                    <a:pt x="275" y="1417"/>
                    <a:pt x="406" y="1417"/>
                  </a:cubicBezTo>
                  <a:lnTo>
                    <a:pt x="406" y="1476"/>
                  </a:lnTo>
                  <a:cubicBezTo>
                    <a:pt x="406" y="1500"/>
                    <a:pt x="441" y="1512"/>
                    <a:pt x="465" y="1512"/>
                  </a:cubicBezTo>
                  <a:cubicBezTo>
                    <a:pt x="501" y="1512"/>
                    <a:pt x="525" y="1500"/>
                    <a:pt x="525" y="1476"/>
                  </a:cubicBezTo>
                  <a:lnTo>
                    <a:pt x="525" y="1417"/>
                  </a:lnTo>
                  <a:cubicBezTo>
                    <a:pt x="715" y="1381"/>
                    <a:pt x="870" y="1262"/>
                    <a:pt x="870" y="1024"/>
                  </a:cubicBezTo>
                  <a:cubicBezTo>
                    <a:pt x="870" y="774"/>
                    <a:pt x="739" y="679"/>
                    <a:pt x="525" y="607"/>
                  </a:cubicBezTo>
                  <a:lnTo>
                    <a:pt x="525" y="286"/>
                  </a:lnTo>
                  <a:cubicBezTo>
                    <a:pt x="572" y="286"/>
                    <a:pt x="596" y="298"/>
                    <a:pt x="656" y="322"/>
                  </a:cubicBezTo>
                  <a:cubicBezTo>
                    <a:pt x="682" y="335"/>
                    <a:pt x="713" y="352"/>
                    <a:pt x="745" y="352"/>
                  </a:cubicBezTo>
                  <a:cubicBezTo>
                    <a:pt x="770" y="352"/>
                    <a:pt x="796" y="341"/>
                    <a:pt x="822" y="310"/>
                  </a:cubicBezTo>
                  <a:cubicBezTo>
                    <a:pt x="858" y="262"/>
                    <a:pt x="870" y="202"/>
                    <a:pt x="810" y="155"/>
                  </a:cubicBezTo>
                  <a:cubicBezTo>
                    <a:pt x="739" y="107"/>
                    <a:pt x="620" y="83"/>
                    <a:pt x="525" y="83"/>
                  </a:cubicBezTo>
                  <a:lnTo>
                    <a:pt x="525" y="48"/>
                  </a:lnTo>
                  <a:cubicBezTo>
                    <a:pt x="525" y="12"/>
                    <a:pt x="501" y="0"/>
                    <a:pt x="4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0"/>
            <p:cNvSpPr/>
            <p:nvPr/>
          </p:nvSpPr>
          <p:spPr>
            <a:xfrm>
              <a:off x="5976866" y="3843268"/>
              <a:ext cx="80364" cy="80364"/>
            </a:xfrm>
            <a:custGeom>
              <a:avLst/>
              <a:gdLst/>
              <a:ahLst/>
              <a:cxnLst/>
              <a:rect l="l" t="t" r="r" b="b"/>
              <a:pathLst>
                <a:path w="2525" h="2525" extrusionOk="0">
                  <a:moveTo>
                    <a:pt x="1263" y="310"/>
                  </a:moveTo>
                  <a:cubicBezTo>
                    <a:pt x="1786" y="310"/>
                    <a:pt x="2215" y="739"/>
                    <a:pt x="2215" y="1263"/>
                  </a:cubicBezTo>
                  <a:cubicBezTo>
                    <a:pt x="2215" y="1787"/>
                    <a:pt x="1798" y="2215"/>
                    <a:pt x="1263" y="2215"/>
                  </a:cubicBezTo>
                  <a:cubicBezTo>
                    <a:pt x="739" y="2215"/>
                    <a:pt x="310" y="1787"/>
                    <a:pt x="310" y="1263"/>
                  </a:cubicBezTo>
                  <a:cubicBezTo>
                    <a:pt x="310" y="739"/>
                    <a:pt x="739" y="310"/>
                    <a:pt x="1263" y="310"/>
                  </a:cubicBezTo>
                  <a:close/>
                  <a:moveTo>
                    <a:pt x="1263" y="1"/>
                  </a:moveTo>
                  <a:cubicBezTo>
                    <a:pt x="560" y="1"/>
                    <a:pt x="1" y="560"/>
                    <a:pt x="1" y="1263"/>
                  </a:cubicBezTo>
                  <a:cubicBezTo>
                    <a:pt x="1" y="1965"/>
                    <a:pt x="560" y="2525"/>
                    <a:pt x="1263" y="2525"/>
                  </a:cubicBezTo>
                  <a:cubicBezTo>
                    <a:pt x="1965" y="2525"/>
                    <a:pt x="2525" y="1965"/>
                    <a:pt x="2525" y="1263"/>
                  </a:cubicBezTo>
                  <a:cubicBezTo>
                    <a:pt x="2525" y="560"/>
                    <a:pt x="1965" y="1"/>
                    <a:pt x="12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0"/>
            <p:cNvSpPr/>
            <p:nvPr/>
          </p:nvSpPr>
          <p:spPr>
            <a:xfrm>
              <a:off x="5879473" y="3826972"/>
              <a:ext cx="193288" cy="144051"/>
            </a:xfrm>
            <a:custGeom>
              <a:avLst/>
              <a:gdLst/>
              <a:ahLst/>
              <a:cxnLst/>
              <a:rect l="l" t="t" r="r" b="b"/>
              <a:pathLst>
                <a:path w="6073" h="4526" extrusionOk="0">
                  <a:moveTo>
                    <a:pt x="1798" y="1775"/>
                  </a:moveTo>
                  <a:cubicBezTo>
                    <a:pt x="2132" y="1775"/>
                    <a:pt x="2430" y="1942"/>
                    <a:pt x="2596" y="2192"/>
                  </a:cubicBezTo>
                  <a:cubicBezTo>
                    <a:pt x="2620" y="2346"/>
                    <a:pt x="2680" y="2477"/>
                    <a:pt x="2739" y="2608"/>
                  </a:cubicBezTo>
                  <a:cubicBezTo>
                    <a:pt x="2739" y="2656"/>
                    <a:pt x="2751" y="2704"/>
                    <a:pt x="2751" y="2727"/>
                  </a:cubicBezTo>
                  <a:cubicBezTo>
                    <a:pt x="2751" y="3251"/>
                    <a:pt x="2322" y="3680"/>
                    <a:pt x="1798" y="3680"/>
                  </a:cubicBezTo>
                  <a:cubicBezTo>
                    <a:pt x="1287" y="3680"/>
                    <a:pt x="846" y="3251"/>
                    <a:pt x="846" y="2727"/>
                  </a:cubicBezTo>
                  <a:cubicBezTo>
                    <a:pt x="846" y="2203"/>
                    <a:pt x="1287" y="1775"/>
                    <a:pt x="1798" y="1775"/>
                  </a:cubicBezTo>
                  <a:close/>
                  <a:moveTo>
                    <a:pt x="1810" y="1251"/>
                  </a:moveTo>
                  <a:cubicBezTo>
                    <a:pt x="2072" y="1251"/>
                    <a:pt x="2334" y="1334"/>
                    <a:pt x="2560" y="1465"/>
                  </a:cubicBezTo>
                  <a:cubicBezTo>
                    <a:pt x="2549" y="1537"/>
                    <a:pt x="2549" y="1632"/>
                    <a:pt x="2537" y="1692"/>
                  </a:cubicBezTo>
                  <a:cubicBezTo>
                    <a:pt x="2322" y="1537"/>
                    <a:pt x="2072" y="1453"/>
                    <a:pt x="1787" y="1453"/>
                  </a:cubicBezTo>
                  <a:cubicBezTo>
                    <a:pt x="1084" y="1453"/>
                    <a:pt x="525" y="2013"/>
                    <a:pt x="525" y="2715"/>
                  </a:cubicBezTo>
                  <a:cubicBezTo>
                    <a:pt x="525" y="3418"/>
                    <a:pt x="1084" y="3978"/>
                    <a:pt x="1787" y="3978"/>
                  </a:cubicBezTo>
                  <a:cubicBezTo>
                    <a:pt x="2382" y="3978"/>
                    <a:pt x="2894" y="3561"/>
                    <a:pt x="3025" y="3001"/>
                  </a:cubicBezTo>
                  <a:lnTo>
                    <a:pt x="3192" y="3156"/>
                  </a:lnTo>
                  <a:cubicBezTo>
                    <a:pt x="3025" y="3775"/>
                    <a:pt x="2465" y="4204"/>
                    <a:pt x="1810" y="4204"/>
                  </a:cubicBezTo>
                  <a:cubicBezTo>
                    <a:pt x="1001" y="4204"/>
                    <a:pt x="334" y="3549"/>
                    <a:pt x="334" y="2727"/>
                  </a:cubicBezTo>
                  <a:cubicBezTo>
                    <a:pt x="334" y="1906"/>
                    <a:pt x="989" y="1251"/>
                    <a:pt x="1810" y="1251"/>
                  </a:cubicBezTo>
                  <a:close/>
                  <a:moveTo>
                    <a:pt x="4299" y="1"/>
                  </a:moveTo>
                  <a:cubicBezTo>
                    <a:pt x="3549" y="1"/>
                    <a:pt x="2894" y="501"/>
                    <a:pt x="2632" y="1168"/>
                  </a:cubicBezTo>
                  <a:cubicBezTo>
                    <a:pt x="2382" y="1037"/>
                    <a:pt x="2084" y="953"/>
                    <a:pt x="1787" y="953"/>
                  </a:cubicBezTo>
                  <a:cubicBezTo>
                    <a:pt x="810" y="953"/>
                    <a:pt x="1" y="1763"/>
                    <a:pt x="1" y="2739"/>
                  </a:cubicBezTo>
                  <a:cubicBezTo>
                    <a:pt x="1" y="3727"/>
                    <a:pt x="810" y="4525"/>
                    <a:pt x="1787" y="4525"/>
                  </a:cubicBezTo>
                  <a:cubicBezTo>
                    <a:pt x="2549" y="4525"/>
                    <a:pt x="3203" y="4049"/>
                    <a:pt x="3453" y="3370"/>
                  </a:cubicBezTo>
                  <a:cubicBezTo>
                    <a:pt x="3703" y="3501"/>
                    <a:pt x="3989" y="3573"/>
                    <a:pt x="4299" y="3573"/>
                  </a:cubicBezTo>
                  <a:cubicBezTo>
                    <a:pt x="4704" y="3573"/>
                    <a:pt x="5108" y="3442"/>
                    <a:pt x="5418" y="3192"/>
                  </a:cubicBezTo>
                  <a:cubicBezTo>
                    <a:pt x="5728" y="2942"/>
                    <a:pt x="5954" y="2596"/>
                    <a:pt x="6049" y="2203"/>
                  </a:cubicBezTo>
                  <a:cubicBezTo>
                    <a:pt x="6073" y="2108"/>
                    <a:pt x="6037" y="2013"/>
                    <a:pt x="5942" y="2001"/>
                  </a:cubicBezTo>
                  <a:cubicBezTo>
                    <a:pt x="5932" y="2000"/>
                    <a:pt x="5921" y="1999"/>
                    <a:pt x="5911" y="1999"/>
                  </a:cubicBezTo>
                  <a:cubicBezTo>
                    <a:pt x="5839" y="1999"/>
                    <a:pt x="5772" y="2037"/>
                    <a:pt x="5751" y="2120"/>
                  </a:cubicBezTo>
                  <a:cubicBezTo>
                    <a:pt x="5597" y="2787"/>
                    <a:pt x="5001" y="3251"/>
                    <a:pt x="4323" y="3251"/>
                  </a:cubicBezTo>
                  <a:cubicBezTo>
                    <a:pt x="3787" y="3251"/>
                    <a:pt x="3311" y="2965"/>
                    <a:pt x="3037" y="2501"/>
                  </a:cubicBezTo>
                  <a:cubicBezTo>
                    <a:pt x="3013" y="2358"/>
                    <a:pt x="2953" y="2203"/>
                    <a:pt x="2882" y="2084"/>
                  </a:cubicBezTo>
                  <a:cubicBezTo>
                    <a:pt x="2680" y="1180"/>
                    <a:pt x="3382" y="322"/>
                    <a:pt x="4311" y="322"/>
                  </a:cubicBezTo>
                  <a:cubicBezTo>
                    <a:pt x="4989" y="322"/>
                    <a:pt x="5585" y="775"/>
                    <a:pt x="5739" y="1453"/>
                  </a:cubicBezTo>
                  <a:cubicBezTo>
                    <a:pt x="5750" y="1528"/>
                    <a:pt x="5818" y="1574"/>
                    <a:pt x="5901" y="1574"/>
                  </a:cubicBezTo>
                  <a:cubicBezTo>
                    <a:pt x="5911" y="1574"/>
                    <a:pt x="5920" y="1574"/>
                    <a:pt x="5930" y="1572"/>
                  </a:cubicBezTo>
                  <a:cubicBezTo>
                    <a:pt x="6013" y="1549"/>
                    <a:pt x="6061" y="1465"/>
                    <a:pt x="6049" y="1370"/>
                  </a:cubicBezTo>
                  <a:cubicBezTo>
                    <a:pt x="5954" y="989"/>
                    <a:pt x="5739" y="644"/>
                    <a:pt x="5418" y="394"/>
                  </a:cubicBezTo>
                  <a:cubicBezTo>
                    <a:pt x="5108" y="144"/>
                    <a:pt x="4704" y="1"/>
                    <a:pt x="42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0"/>
            <p:cNvSpPr/>
            <p:nvPr/>
          </p:nvSpPr>
          <p:spPr>
            <a:xfrm>
              <a:off x="6003760" y="3859946"/>
              <a:ext cx="26958" cy="47773"/>
            </a:xfrm>
            <a:custGeom>
              <a:avLst/>
              <a:gdLst/>
              <a:ahLst/>
              <a:cxnLst/>
              <a:rect l="l" t="t" r="r" b="b"/>
              <a:pathLst>
                <a:path w="847" h="1501" extrusionOk="0">
                  <a:moveTo>
                    <a:pt x="382" y="298"/>
                  </a:moveTo>
                  <a:lnTo>
                    <a:pt x="382" y="572"/>
                  </a:lnTo>
                  <a:cubicBezTo>
                    <a:pt x="287" y="536"/>
                    <a:pt x="239" y="501"/>
                    <a:pt x="239" y="429"/>
                  </a:cubicBezTo>
                  <a:cubicBezTo>
                    <a:pt x="239" y="358"/>
                    <a:pt x="310" y="310"/>
                    <a:pt x="382" y="298"/>
                  </a:cubicBezTo>
                  <a:close/>
                  <a:moveTo>
                    <a:pt x="489" y="870"/>
                  </a:moveTo>
                  <a:cubicBezTo>
                    <a:pt x="608" y="917"/>
                    <a:pt x="620" y="977"/>
                    <a:pt x="620" y="1037"/>
                  </a:cubicBezTo>
                  <a:cubicBezTo>
                    <a:pt x="620" y="1132"/>
                    <a:pt x="560" y="1167"/>
                    <a:pt x="489" y="1203"/>
                  </a:cubicBezTo>
                  <a:lnTo>
                    <a:pt x="489" y="870"/>
                  </a:lnTo>
                  <a:close/>
                  <a:moveTo>
                    <a:pt x="441" y="1"/>
                  </a:moveTo>
                  <a:cubicBezTo>
                    <a:pt x="418" y="1"/>
                    <a:pt x="382" y="13"/>
                    <a:pt x="382" y="36"/>
                  </a:cubicBezTo>
                  <a:lnTo>
                    <a:pt x="382" y="84"/>
                  </a:lnTo>
                  <a:cubicBezTo>
                    <a:pt x="156" y="120"/>
                    <a:pt x="25" y="239"/>
                    <a:pt x="25" y="441"/>
                  </a:cubicBezTo>
                  <a:cubicBezTo>
                    <a:pt x="25" y="679"/>
                    <a:pt x="203" y="739"/>
                    <a:pt x="382" y="810"/>
                  </a:cubicBezTo>
                  <a:lnTo>
                    <a:pt x="382" y="1191"/>
                  </a:lnTo>
                  <a:cubicBezTo>
                    <a:pt x="275" y="1167"/>
                    <a:pt x="239" y="1132"/>
                    <a:pt x="144" y="1072"/>
                  </a:cubicBezTo>
                  <a:cubicBezTo>
                    <a:pt x="125" y="1059"/>
                    <a:pt x="108" y="1053"/>
                    <a:pt x="92" y="1053"/>
                  </a:cubicBezTo>
                  <a:cubicBezTo>
                    <a:pt x="37" y="1053"/>
                    <a:pt x="1" y="1121"/>
                    <a:pt x="1" y="1167"/>
                  </a:cubicBezTo>
                  <a:cubicBezTo>
                    <a:pt x="1" y="1203"/>
                    <a:pt x="13" y="1227"/>
                    <a:pt x="25" y="1251"/>
                  </a:cubicBezTo>
                  <a:cubicBezTo>
                    <a:pt x="96" y="1346"/>
                    <a:pt x="251" y="1394"/>
                    <a:pt x="382" y="1394"/>
                  </a:cubicBezTo>
                  <a:lnTo>
                    <a:pt x="382" y="1453"/>
                  </a:lnTo>
                  <a:cubicBezTo>
                    <a:pt x="382" y="1489"/>
                    <a:pt x="418" y="1501"/>
                    <a:pt x="441" y="1501"/>
                  </a:cubicBezTo>
                  <a:cubicBezTo>
                    <a:pt x="477" y="1501"/>
                    <a:pt x="501" y="1489"/>
                    <a:pt x="501" y="1453"/>
                  </a:cubicBezTo>
                  <a:lnTo>
                    <a:pt x="501" y="1394"/>
                  </a:lnTo>
                  <a:cubicBezTo>
                    <a:pt x="703" y="1370"/>
                    <a:pt x="846" y="1251"/>
                    <a:pt x="846" y="1013"/>
                  </a:cubicBezTo>
                  <a:cubicBezTo>
                    <a:pt x="846" y="786"/>
                    <a:pt x="691" y="691"/>
                    <a:pt x="501" y="620"/>
                  </a:cubicBezTo>
                  <a:lnTo>
                    <a:pt x="501" y="298"/>
                  </a:lnTo>
                  <a:cubicBezTo>
                    <a:pt x="584" y="298"/>
                    <a:pt x="608" y="310"/>
                    <a:pt x="680" y="358"/>
                  </a:cubicBezTo>
                  <a:cubicBezTo>
                    <a:pt x="694" y="362"/>
                    <a:pt x="709" y="364"/>
                    <a:pt x="723" y="364"/>
                  </a:cubicBezTo>
                  <a:cubicBezTo>
                    <a:pt x="754" y="364"/>
                    <a:pt x="782" y="351"/>
                    <a:pt x="799" y="310"/>
                  </a:cubicBezTo>
                  <a:cubicBezTo>
                    <a:pt x="834" y="263"/>
                    <a:pt x="846" y="203"/>
                    <a:pt x="787" y="155"/>
                  </a:cubicBezTo>
                  <a:cubicBezTo>
                    <a:pt x="715" y="96"/>
                    <a:pt x="596" y="84"/>
                    <a:pt x="501" y="84"/>
                  </a:cubicBezTo>
                  <a:lnTo>
                    <a:pt x="501" y="36"/>
                  </a:lnTo>
                  <a:cubicBezTo>
                    <a:pt x="501" y="13"/>
                    <a:pt x="477" y="1"/>
                    <a:pt x="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0"/>
            <p:cNvSpPr/>
            <p:nvPr/>
          </p:nvSpPr>
          <p:spPr>
            <a:xfrm>
              <a:off x="5778676" y="3939865"/>
              <a:ext cx="349052" cy="200163"/>
            </a:xfrm>
            <a:custGeom>
              <a:avLst/>
              <a:gdLst/>
              <a:ahLst/>
              <a:cxnLst/>
              <a:rect l="l" t="t" r="r" b="b"/>
              <a:pathLst>
                <a:path w="10967" h="6289" extrusionOk="0">
                  <a:moveTo>
                    <a:pt x="3483" y="1855"/>
                  </a:moveTo>
                  <a:cubicBezTo>
                    <a:pt x="3500" y="1855"/>
                    <a:pt x="3513" y="1868"/>
                    <a:pt x="3513" y="1895"/>
                  </a:cubicBezTo>
                  <a:cubicBezTo>
                    <a:pt x="3584" y="2074"/>
                    <a:pt x="4573" y="4693"/>
                    <a:pt x="4620" y="4776"/>
                  </a:cubicBezTo>
                  <a:cubicBezTo>
                    <a:pt x="4632" y="4788"/>
                    <a:pt x="4620" y="4824"/>
                    <a:pt x="4584" y="4824"/>
                  </a:cubicBezTo>
                  <a:lnTo>
                    <a:pt x="3882" y="5086"/>
                  </a:lnTo>
                  <a:cubicBezTo>
                    <a:pt x="3846" y="4955"/>
                    <a:pt x="2846" y="2300"/>
                    <a:pt x="2775" y="2133"/>
                  </a:cubicBezTo>
                  <a:lnTo>
                    <a:pt x="3465" y="1859"/>
                  </a:lnTo>
                  <a:cubicBezTo>
                    <a:pt x="3471" y="1856"/>
                    <a:pt x="3477" y="1855"/>
                    <a:pt x="3483" y="1855"/>
                  </a:cubicBezTo>
                  <a:close/>
                  <a:moveTo>
                    <a:pt x="2477" y="2228"/>
                  </a:moveTo>
                  <a:lnTo>
                    <a:pt x="3584" y="5193"/>
                  </a:lnTo>
                  <a:cubicBezTo>
                    <a:pt x="3072" y="5407"/>
                    <a:pt x="1739" y="5907"/>
                    <a:pt x="1513" y="6003"/>
                  </a:cubicBezTo>
                  <a:cubicBezTo>
                    <a:pt x="1507" y="6005"/>
                    <a:pt x="1500" y="6007"/>
                    <a:pt x="1493" y="6007"/>
                  </a:cubicBezTo>
                  <a:cubicBezTo>
                    <a:pt x="1468" y="6007"/>
                    <a:pt x="1438" y="5991"/>
                    <a:pt x="1429" y="5955"/>
                  </a:cubicBezTo>
                  <a:lnTo>
                    <a:pt x="358" y="3109"/>
                  </a:lnTo>
                  <a:cubicBezTo>
                    <a:pt x="346" y="3086"/>
                    <a:pt x="358" y="3038"/>
                    <a:pt x="405" y="3026"/>
                  </a:cubicBezTo>
                  <a:cubicBezTo>
                    <a:pt x="1072" y="2764"/>
                    <a:pt x="2013" y="2407"/>
                    <a:pt x="2477" y="2228"/>
                  </a:cubicBezTo>
                  <a:close/>
                  <a:moveTo>
                    <a:pt x="10060" y="0"/>
                  </a:moveTo>
                  <a:cubicBezTo>
                    <a:pt x="9818" y="0"/>
                    <a:pt x="9583" y="125"/>
                    <a:pt x="9407" y="288"/>
                  </a:cubicBezTo>
                  <a:lnTo>
                    <a:pt x="7728" y="1681"/>
                  </a:lnTo>
                  <a:cubicBezTo>
                    <a:pt x="7632" y="1478"/>
                    <a:pt x="7430" y="1264"/>
                    <a:pt x="7061" y="1264"/>
                  </a:cubicBezTo>
                  <a:cubicBezTo>
                    <a:pt x="6668" y="1264"/>
                    <a:pt x="6361" y="1262"/>
                    <a:pt x="6115" y="1262"/>
                  </a:cubicBezTo>
                  <a:cubicBezTo>
                    <a:pt x="5377" y="1262"/>
                    <a:pt x="5192" y="1276"/>
                    <a:pt x="4906" y="1383"/>
                  </a:cubicBezTo>
                  <a:lnTo>
                    <a:pt x="3834" y="1835"/>
                  </a:lnTo>
                  <a:lnTo>
                    <a:pt x="3822" y="1788"/>
                  </a:lnTo>
                  <a:cubicBezTo>
                    <a:pt x="3766" y="1647"/>
                    <a:pt x="3637" y="1551"/>
                    <a:pt x="3491" y="1551"/>
                  </a:cubicBezTo>
                  <a:cubicBezTo>
                    <a:pt x="3451" y="1551"/>
                    <a:pt x="3411" y="1558"/>
                    <a:pt x="3370" y="1574"/>
                  </a:cubicBezTo>
                  <a:lnTo>
                    <a:pt x="2560" y="1871"/>
                  </a:lnTo>
                  <a:cubicBezTo>
                    <a:pt x="2203" y="2014"/>
                    <a:pt x="1084" y="2431"/>
                    <a:pt x="298" y="2728"/>
                  </a:cubicBezTo>
                  <a:cubicBezTo>
                    <a:pt x="108" y="2800"/>
                    <a:pt x="1" y="3026"/>
                    <a:pt x="72" y="3217"/>
                  </a:cubicBezTo>
                  <a:lnTo>
                    <a:pt x="1144" y="6038"/>
                  </a:lnTo>
                  <a:cubicBezTo>
                    <a:pt x="1199" y="6196"/>
                    <a:pt x="1348" y="6288"/>
                    <a:pt x="1501" y="6288"/>
                  </a:cubicBezTo>
                  <a:cubicBezTo>
                    <a:pt x="1545" y="6288"/>
                    <a:pt x="1589" y="6281"/>
                    <a:pt x="1632" y="6265"/>
                  </a:cubicBezTo>
                  <a:cubicBezTo>
                    <a:pt x="1870" y="6181"/>
                    <a:pt x="3501" y="5562"/>
                    <a:pt x="3858" y="5431"/>
                  </a:cubicBezTo>
                  <a:lnTo>
                    <a:pt x="4704" y="5122"/>
                  </a:lnTo>
                  <a:cubicBezTo>
                    <a:pt x="4882" y="5050"/>
                    <a:pt x="4989" y="4848"/>
                    <a:pt x="4918" y="4657"/>
                  </a:cubicBezTo>
                  <a:lnTo>
                    <a:pt x="4894" y="4622"/>
                  </a:lnTo>
                  <a:cubicBezTo>
                    <a:pt x="5454" y="4383"/>
                    <a:pt x="5466" y="4360"/>
                    <a:pt x="6049" y="4360"/>
                  </a:cubicBezTo>
                  <a:cubicBezTo>
                    <a:pt x="6132" y="4360"/>
                    <a:pt x="6204" y="4288"/>
                    <a:pt x="6204" y="4193"/>
                  </a:cubicBezTo>
                  <a:cubicBezTo>
                    <a:pt x="6204" y="4110"/>
                    <a:pt x="6132" y="4026"/>
                    <a:pt x="6049" y="4026"/>
                  </a:cubicBezTo>
                  <a:cubicBezTo>
                    <a:pt x="5418" y="4026"/>
                    <a:pt x="5358" y="4074"/>
                    <a:pt x="4799" y="4312"/>
                  </a:cubicBezTo>
                  <a:lnTo>
                    <a:pt x="3965" y="2097"/>
                  </a:lnTo>
                  <a:lnTo>
                    <a:pt x="5037" y="1645"/>
                  </a:lnTo>
                  <a:cubicBezTo>
                    <a:pt x="5251" y="1571"/>
                    <a:pt x="5403" y="1559"/>
                    <a:pt x="5989" y="1559"/>
                  </a:cubicBezTo>
                  <a:cubicBezTo>
                    <a:pt x="6250" y="1559"/>
                    <a:pt x="6597" y="1562"/>
                    <a:pt x="7073" y="1562"/>
                  </a:cubicBezTo>
                  <a:cubicBezTo>
                    <a:pt x="7240" y="1562"/>
                    <a:pt x="7359" y="1621"/>
                    <a:pt x="7430" y="1740"/>
                  </a:cubicBezTo>
                  <a:cubicBezTo>
                    <a:pt x="7478" y="1835"/>
                    <a:pt x="7490" y="1919"/>
                    <a:pt x="7502" y="1931"/>
                  </a:cubicBezTo>
                  <a:cubicBezTo>
                    <a:pt x="7502" y="1990"/>
                    <a:pt x="7454" y="2276"/>
                    <a:pt x="7180" y="2336"/>
                  </a:cubicBezTo>
                  <a:cubicBezTo>
                    <a:pt x="6740" y="2407"/>
                    <a:pt x="5823" y="2538"/>
                    <a:pt x="5811" y="2538"/>
                  </a:cubicBezTo>
                  <a:cubicBezTo>
                    <a:pt x="5716" y="2562"/>
                    <a:pt x="5656" y="2633"/>
                    <a:pt x="5668" y="2728"/>
                  </a:cubicBezTo>
                  <a:cubicBezTo>
                    <a:pt x="5692" y="2800"/>
                    <a:pt x="5751" y="2859"/>
                    <a:pt x="5823" y="2859"/>
                  </a:cubicBezTo>
                  <a:lnTo>
                    <a:pt x="5847" y="2859"/>
                  </a:lnTo>
                  <a:cubicBezTo>
                    <a:pt x="5870" y="2859"/>
                    <a:pt x="6787" y="2728"/>
                    <a:pt x="7240" y="2645"/>
                  </a:cubicBezTo>
                  <a:cubicBezTo>
                    <a:pt x="7632" y="2574"/>
                    <a:pt x="7787" y="2240"/>
                    <a:pt x="7811" y="2026"/>
                  </a:cubicBezTo>
                  <a:lnTo>
                    <a:pt x="9633" y="514"/>
                  </a:lnTo>
                  <a:cubicBezTo>
                    <a:pt x="9747" y="415"/>
                    <a:pt x="9895" y="311"/>
                    <a:pt x="10058" y="311"/>
                  </a:cubicBezTo>
                  <a:cubicBezTo>
                    <a:pt x="10151" y="311"/>
                    <a:pt x="10248" y="344"/>
                    <a:pt x="10347" y="431"/>
                  </a:cubicBezTo>
                  <a:cubicBezTo>
                    <a:pt x="10645" y="728"/>
                    <a:pt x="10371" y="1073"/>
                    <a:pt x="10299" y="1145"/>
                  </a:cubicBezTo>
                  <a:cubicBezTo>
                    <a:pt x="10228" y="1216"/>
                    <a:pt x="8013" y="3609"/>
                    <a:pt x="8013" y="3609"/>
                  </a:cubicBezTo>
                  <a:cubicBezTo>
                    <a:pt x="7680" y="3990"/>
                    <a:pt x="7251" y="4050"/>
                    <a:pt x="7073" y="4062"/>
                  </a:cubicBezTo>
                  <a:lnTo>
                    <a:pt x="6787" y="4062"/>
                  </a:lnTo>
                  <a:cubicBezTo>
                    <a:pt x="6704" y="4062"/>
                    <a:pt x="6620" y="4133"/>
                    <a:pt x="6620" y="4229"/>
                  </a:cubicBezTo>
                  <a:cubicBezTo>
                    <a:pt x="6620" y="4312"/>
                    <a:pt x="6704" y="4383"/>
                    <a:pt x="6787" y="4383"/>
                  </a:cubicBezTo>
                  <a:lnTo>
                    <a:pt x="7097" y="4383"/>
                  </a:lnTo>
                  <a:cubicBezTo>
                    <a:pt x="7311" y="4371"/>
                    <a:pt x="7859" y="4300"/>
                    <a:pt x="8264" y="3836"/>
                  </a:cubicBezTo>
                  <a:lnTo>
                    <a:pt x="10550" y="1371"/>
                  </a:lnTo>
                  <a:cubicBezTo>
                    <a:pt x="10728" y="1121"/>
                    <a:pt x="10966" y="621"/>
                    <a:pt x="10550" y="204"/>
                  </a:cubicBezTo>
                  <a:cubicBezTo>
                    <a:pt x="10395" y="59"/>
                    <a:pt x="10226" y="0"/>
                    <a:pt x="100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TextBox 35">
            <a:extLst>
              <a:ext uri="{FF2B5EF4-FFF2-40B4-BE49-F238E27FC236}">
                <a16:creationId xmlns:a16="http://schemas.microsoft.com/office/drawing/2014/main" id="{A500C03B-1E98-B525-126D-C8CCE308D66F}"/>
              </a:ext>
            </a:extLst>
          </p:cNvPr>
          <p:cNvSpPr txBox="1"/>
          <p:nvPr/>
        </p:nvSpPr>
        <p:spPr>
          <a:xfrm>
            <a:off x="566475" y="1698809"/>
            <a:ext cx="5615492" cy="954107"/>
          </a:xfrm>
          <a:prstGeom prst="rect">
            <a:avLst/>
          </a:prstGeom>
          <a:noFill/>
        </p:spPr>
        <p:txBody>
          <a:bodyPr wrap="square" rtlCol="0">
            <a:spAutoFit/>
          </a:bodyPr>
          <a:lstStyle/>
          <a:p>
            <a:pPr marL="285750" indent="-285750">
              <a:buFont typeface="Wingdings" panose="05000000000000000000" pitchFamily="2" charset="2"/>
              <a:buChar char="§"/>
            </a:pPr>
            <a:r>
              <a:rPr lang="en-IN" dirty="0">
                <a:solidFill>
                  <a:schemeClr val="bg1"/>
                </a:solidFill>
              </a:rPr>
              <a:t>Translated the pdf text with the help of Google translate library</a:t>
            </a:r>
          </a:p>
          <a:p>
            <a:pPr marL="285750" indent="-285750">
              <a:buFont typeface="Wingdings" panose="05000000000000000000" pitchFamily="2" charset="2"/>
              <a:buChar char="§"/>
            </a:pPr>
            <a:r>
              <a:rPr lang="en-IN" dirty="0">
                <a:solidFill>
                  <a:schemeClr val="bg1"/>
                </a:solidFill>
              </a:rPr>
              <a:t>Translated the prompt</a:t>
            </a:r>
          </a:p>
          <a:p>
            <a:pPr marL="285750" indent="-285750">
              <a:buFont typeface="Wingdings" panose="05000000000000000000" pitchFamily="2" charset="2"/>
              <a:buChar char="§"/>
            </a:pPr>
            <a:r>
              <a:rPr lang="en-IN" dirty="0">
                <a:solidFill>
                  <a:schemeClr val="bg1"/>
                </a:solidFill>
              </a:rPr>
              <a:t>Processed the text and prompt and generated questions</a:t>
            </a:r>
          </a:p>
          <a:p>
            <a:pPr marL="285750" indent="-285750">
              <a:buFont typeface="Wingdings" panose="05000000000000000000" pitchFamily="2" charset="2"/>
              <a:buChar char="§"/>
            </a:pPr>
            <a:r>
              <a:rPr lang="en-IN" dirty="0">
                <a:solidFill>
                  <a:schemeClr val="bg1"/>
                </a:solidFill>
              </a:rPr>
              <a:t>Translated back the questions to native languages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32"/>
          <p:cNvSpPr txBox="1">
            <a:spLocks noGrp="1"/>
          </p:cNvSpPr>
          <p:nvPr>
            <p:ph type="ctrTitle"/>
          </p:nvPr>
        </p:nvSpPr>
        <p:spPr>
          <a:xfrm>
            <a:off x="2868803" y="1734450"/>
            <a:ext cx="3283337" cy="83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Thank You</a:t>
            </a:r>
            <a:endParaRPr dirty="0"/>
          </a:p>
        </p:txBody>
      </p:sp>
      <p:sp>
        <p:nvSpPr>
          <p:cNvPr id="689" name="Google Shape;689;p32"/>
          <p:cNvSpPr txBox="1">
            <a:spLocks noGrp="1"/>
          </p:cNvSpPr>
          <p:nvPr>
            <p:ph type="subTitle" idx="1"/>
          </p:nvPr>
        </p:nvSpPr>
        <p:spPr>
          <a:xfrm>
            <a:off x="3050740" y="2631837"/>
            <a:ext cx="3101400" cy="104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Submission By-</a:t>
            </a:r>
          </a:p>
          <a:p>
            <a:pPr marL="0" lvl="0" indent="0" algn="ctr" rtl="0">
              <a:spcBef>
                <a:spcPts val="0"/>
              </a:spcBef>
              <a:spcAft>
                <a:spcPts val="0"/>
              </a:spcAft>
              <a:buNone/>
            </a:pPr>
            <a:r>
              <a:rPr lang="en-IN" dirty="0"/>
              <a:t>Team GUCCHI GANG</a:t>
            </a:r>
          </a:p>
          <a:p>
            <a:pPr marL="0" lvl="0" indent="0" algn="ctr" rtl="0">
              <a:spcBef>
                <a:spcPts val="0"/>
              </a:spcBef>
              <a:spcAft>
                <a:spcPts val="0"/>
              </a:spcAft>
              <a:buNone/>
            </a:pPr>
            <a:endParaRPr lang="en-IN" dirty="0"/>
          </a:p>
          <a:p>
            <a:pPr marL="0" lvl="0" indent="0" algn="ctr" rtl="0">
              <a:spcBef>
                <a:spcPts val="0"/>
              </a:spcBef>
              <a:spcAft>
                <a:spcPts val="0"/>
              </a:spcAft>
              <a:buNone/>
            </a:pPr>
            <a:r>
              <a:rPr lang="en-IN" dirty="0"/>
              <a:t>IIIT NAGPUR</a:t>
            </a:r>
          </a:p>
          <a:p>
            <a:pPr marL="0" lvl="0" indent="0" algn="ctr" rtl="0">
              <a:spcBef>
                <a:spcPts val="0"/>
              </a:spcBef>
              <a:spcAft>
                <a:spcPts val="0"/>
              </a:spcAft>
              <a:buNone/>
            </a:pPr>
            <a:endParaRPr dirty="0"/>
          </a:p>
        </p:txBody>
      </p:sp>
      <p:sp>
        <p:nvSpPr>
          <p:cNvPr id="691" name="Google Shape;691;p32"/>
          <p:cNvSpPr txBox="1">
            <a:spLocks noGrp="1"/>
          </p:cNvSpPr>
          <p:nvPr>
            <p:ph type="title" idx="2"/>
          </p:nvPr>
        </p:nvSpPr>
        <p:spPr>
          <a:xfrm>
            <a:off x="5834900" y="2122225"/>
            <a:ext cx="9810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rPr>
              <a:t>1</a:t>
            </a:r>
            <a:endParaRPr dirty="0">
              <a:solidFill>
                <a:schemeClr val="dk2"/>
              </a:solidFill>
            </a:endParaRPr>
          </a:p>
        </p:txBody>
      </p:sp>
      <p:sp>
        <p:nvSpPr>
          <p:cNvPr id="692" name="Google Shape;692;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2"/>
          <p:cNvSpPr/>
          <p:nvPr/>
        </p:nvSpPr>
        <p:spPr>
          <a:xfrm>
            <a:off x="1369950"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1">
          <a:extLst>
            <a:ext uri="{FF2B5EF4-FFF2-40B4-BE49-F238E27FC236}">
              <a16:creationId xmlns:a16="http://schemas.microsoft.com/office/drawing/2014/main" id="{D0DB575F-2504-439F-6471-7039D8DEFC06}"/>
            </a:ext>
          </a:extLst>
        </p:cNvPr>
        <p:cNvGrpSpPr/>
        <p:nvPr/>
      </p:nvGrpSpPr>
      <p:grpSpPr>
        <a:xfrm>
          <a:off x="0" y="0"/>
          <a:ext cx="0" cy="0"/>
          <a:chOff x="0" y="0"/>
          <a:chExt cx="0" cy="0"/>
        </a:xfrm>
      </p:grpSpPr>
      <p:sp>
        <p:nvSpPr>
          <p:cNvPr id="472" name="Google Shape;472;p27">
            <a:extLst>
              <a:ext uri="{FF2B5EF4-FFF2-40B4-BE49-F238E27FC236}">
                <a16:creationId xmlns:a16="http://schemas.microsoft.com/office/drawing/2014/main" id="{2599CDAB-B84C-2E2D-14C7-3E5375E2F04D}"/>
              </a:ext>
            </a:extLst>
          </p:cNvPr>
          <p:cNvSpPr txBox="1">
            <a:spLocks noGrp="1"/>
          </p:cNvSpPr>
          <p:nvPr>
            <p:ph type="ctrTitle" idx="13"/>
          </p:nvPr>
        </p:nvSpPr>
        <p:spPr>
          <a:xfrm>
            <a:off x="6665704" y="3559692"/>
            <a:ext cx="22518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Relevant information</a:t>
            </a:r>
            <a:br>
              <a:rPr lang="en-IN" dirty="0"/>
            </a:br>
            <a:r>
              <a:rPr lang="en-IN" dirty="0"/>
              <a:t>retrieval</a:t>
            </a:r>
            <a:endParaRPr dirty="0"/>
          </a:p>
        </p:txBody>
      </p:sp>
      <p:sp>
        <p:nvSpPr>
          <p:cNvPr id="474" name="Google Shape;474;p27">
            <a:extLst>
              <a:ext uri="{FF2B5EF4-FFF2-40B4-BE49-F238E27FC236}">
                <a16:creationId xmlns:a16="http://schemas.microsoft.com/office/drawing/2014/main" id="{E800C1FE-333D-1BD4-BBFD-47195DDBC616}"/>
              </a:ext>
            </a:extLst>
          </p:cNvPr>
          <p:cNvSpPr txBox="1">
            <a:spLocks noGrp="1"/>
          </p:cNvSpPr>
          <p:nvPr>
            <p:ph type="ctrTitle" idx="4"/>
          </p:nvPr>
        </p:nvSpPr>
        <p:spPr>
          <a:xfrm>
            <a:off x="3959468" y="3848592"/>
            <a:ext cx="13866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Question generation with model</a:t>
            </a:r>
            <a:endParaRPr dirty="0"/>
          </a:p>
        </p:txBody>
      </p:sp>
      <p:sp>
        <p:nvSpPr>
          <p:cNvPr id="475" name="Google Shape;475;p27">
            <a:extLst>
              <a:ext uri="{FF2B5EF4-FFF2-40B4-BE49-F238E27FC236}">
                <a16:creationId xmlns:a16="http://schemas.microsoft.com/office/drawing/2014/main" id="{4BAE3F82-F72B-8183-8E4A-84BCB38B9471}"/>
              </a:ext>
            </a:extLst>
          </p:cNvPr>
          <p:cNvSpPr txBox="1">
            <a:spLocks noGrp="1"/>
          </p:cNvSpPr>
          <p:nvPr>
            <p:ph type="ctrTitle"/>
          </p:nvPr>
        </p:nvSpPr>
        <p:spPr>
          <a:xfrm>
            <a:off x="1023950" y="3967628"/>
            <a:ext cx="21525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Text extraction </a:t>
            </a:r>
            <a:br>
              <a:rPr lang="en-IN" dirty="0"/>
            </a:br>
            <a:r>
              <a:rPr lang="en-IN" dirty="0"/>
              <a:t>form pdf</a:t>
            </a:r>
            <a:br>
              <a:rPr lang="en-IN" dirty="0"/>
            </a:br>
            <a:endParaRPr dirty="0"/>
          </a:p>
        </p:txBody>
      </p:sp>
      <p:sp>
        <p:nvSpPr>
          <p:cNvPr id="477" name="Google Shape;477;p27">
            <a:extLst>
              <a:ext uri="{FF2B5EF4-FFF2-40B4-BE49-F238E27FC236}">
                <a16:creationId xmlns:a16="http://schemas.microsoft.com/office/drawing/2014/main" id="{CD61233E-41A6-5987-2EF0-EE5269585EC6}"/>
              </a:ext>
            </a:extLst>
          </p:cNvPr>
          <p:cNvSpPr txBox="1">
            <a:spLocks noGrp="1"/>
          </p:cNvSpPr>
          <p:nvPr>
            <p:ph type="title" idx="3"/>
          </p:nvPr>
        </p:nvSpPr>
        <p:spPr>
          <a:xfrm>
            <a:off x="1223300"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
        <p:nvSpPr>
          <p:cNvPr id="479" name="Google Shape;479;p27">
            <a:extLst>
              <a:ext uri="{FF2B5EF4-FFF2-40B4-BE49-F238E27FC236}">
                <a16:creationId xmlns:a16="http://schemas.microsoft.com/office/drawing/2014/main" id="{5B925DAE-8D73-EEAE-240A-F43C37B0A8A3}"/>
              </a:ext>
            </a:extLst>
          </p:cNvPr>
          <p:cNvSpPr txBox="1">
            <a:spLocks noGrp="1"/>
          </p:cNvSpPr>
          <p:nvPr>
            <p:ph type="title" idx="6"/>
          </p:nvPr>
        </p:nvSpPr>
        <p:spPr>
          <a:xfrm>
            <a:off x="3942827"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480" name="Google Shape;480;p27">
            <a:extLst>
              <a:ext uri="{FF2B5EF4-FFF2-40B4-BE49-F238E27FC236}">
                <a16:creationId xmlns:a16="http://schemas.microsoft.com/office/drawing/2014/main" id="{CA13F079-DD79-7974-E004-3C17DCD8ECD5}"/>
              </a:ext>
            </a:extLst>
          </p:cNvPr>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FLOW OF WORK</a:t>
            </a:r>
            <a:endParaRPr dirty="0"/>
          </a:p>
        </p:txBody>
      </p:sp>
      <p:sp>
        <p:nvSpPr>
          <p:cNvPr id="481" name="Google Shape;481;p27">
            <a:extLst>
              <a:ext uri="{FF2B5EF4-FFF2-40B4-BE49-F238E27FC236}">
                <a16:creationId xmlns:a16="http://schemas.microsoft.com/office/drawing/2014/main" id="{C948006E-55AD-5968-0B7D-065D35A95672}"/>
              </a:ext>
            </a:extLst>
          </p:cNvPr>
          <p:cNvSpPr txBox="1">
            <a:spLocks noGrp="1"/>
          </p:cNvSpPr>
          <p:nvPr>
            <p:ph type="title" idx="9"/>
          </p:nvPr>
        </p:nvSpPr>
        <p:spPr>
          <a:xfrm>
            <a:off x="6665704"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482" name="Google Shape;482;p27">
            <a:extLst>
              <a:ext uri="{FF2B5EF4-FFF2-40B4-BE49-F238E27FC236}">
                <a16:creationId xmlns:a16="http://schemas.microsoft.com/office/drawing/2014/main" id="{8984A25A-9114-A61C-0330-AB6A73E50E27}"/>
              </a:ext>
            </a:extLst>
          </p:cNvPr>
          <p:cNvSpPr/>
          <p:nvPr/>
        </p:nvSpPr>
        <p:spPr>
          <a:xfrm>
            <a:off x="1223300" y="1562750"/>
            <a:ext cx="824100" cy="824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3" name="Google Shape;483;p27">
            <a:extLst>
              <a:ext uri="{FF2B5EF4-FFF2-40B4-BE49-F238E27FC236}">
                <a16:creationId xmlns:a16="http://schemas.microsoft.com/office/drawing/2014/main" id="{4955F512-3D72-AFE5-9D77-DF8E910EBE0A}"/>
              </a:ext>
            </a:extLst>
          </p:cNvPr>
          <p:cNvSpPr/>
          <p:nvPr/>
        </p:nvSpPr>
        <p:spPr>
          <a:xfrm>
            <a:off x="3942827" y="1562750"/>
            <a:ext cx="824100" cy="824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7">
            <a:extLst>
              <a:ext uri="{FF2B5EF4-FFF2-40B4-BE49-F238E27FC236}">
                <a16:creationId xmlns:a16="http://schemas.microsoft.com/office/drawing/2014/main" id="{1C7D7D48-6515-DC29-70B4-4D909236287D}"/>
              </a:ext>
            </a:extLst>
          </p:cNvPr>
          <p:cNvSpPr/>
          <p:nvPr/>
        </p:nvSpPr>
        <p:spPr>
          <a:xfrm>
            <a:off x="6665704" y="1562750"/>
            <a:ext cx="824100" cy="824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5" name="Google Shape;485;p27">
            <a:extLst>
              <a:ext uri="{FF2B5EF4-FFF2-40B4-BE49-F238E27FC236}">
                <a16:creationId xmlns:a16="http://schemas.microsoft.com/office/drawing/2014/main" id="{7B790A3B-EEA1-340C-2821-B10D04B1547A}"/>
              </a:ext>
            </a:extLst>
          </p:cNvPr>
          <p:cNvCxnSpPr>
            <a:stCxn id="482" idx="1"/>
            <a:endCxn id="477" idx="1"/>
          </p:cNvCxnSpPr>
          <p:nvPr/>
        </p:nvCxnSpPr>
        <p:spPr>
          <a:xfrm>
            <a:off x="1223300"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6" name="Google Shape;486;p27">
            <a:extLst>
              <a:ext uri="{FF2B5EF4-FFF2-40B4-BE49-F238E27FC236}">
                <a16:creationId xmlns:a16="http://schemas.microsoft.com/office/drawing/2014/main" id="{0C49880D-F449-EC67-4382-296BD7D443EB}"/>
              </a:ext>
            </a:extLst>
          </p:cNvPr>
          <p:cNvCxnSpPr>
            <a:stCxn id="483" idx="1"/>
            <a:endCxn id="479" idx="1"/>
          </p:cNvCxnSpPr>
          <p:nvPr/>
        </p:nvCxnSpPr>
        <p:spPr>
          <a:xfrm>
            <a:off x="3942827"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7" name="Google Shape;487;p27">
            <a:extLst>
              <a:ext uri="{FF2B5EF4-FFF2-40B4-BE49-F238E27FC236}">
                <a16:creationId xmlns:a16="http://schemas.microsoft.com/office/drawing/2014/main" id="{B3B754EE-8F93-7AB6-D23A-6A4747EB79AC}"/>
              </a:ext>
            </a:extLst>
          </p:cNvPr>
          <p:cNvCxnSpPr>
            <a:stCxn id="484" idx="1"/>
            <a:endCxn id="481" idx="1"/>
          </p:cNvCxnSpPr>
          <p:nvPr/>
        </p:nvCxnSpPr>
        <p:spPr>
          <a:xfrm>
            <a:off x="6665704"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sp>
        <p:nvSpPr>
          <p:cNvPr id="488" name="Google Shape;488;p27">
            <a:extLst>
              <a:ext uri="{FF2B5EF4-FFF2-40B4-BE49-F238E27FC236}">
                <a16:creationId xmlns:a16="http://schemas.microsoft.com/office/drawing/2014/main" id="{C537C6D6-F03E-8653-55B6-546A8D71BCB2}"/>
              </a:ext>
            </a:extLst>
          </p:cNvPr>
          <p:cNvSpPr/>
          <p:nvPr/>
        </p:nvSpPr>
        <p:spPr>
          <a:xfrm>
            <a:off x="2276000" y="132471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a:extLst>
              <a:ext uri="{FF2B5EF4-FFF2-40B4-BE49-F238E27FC236}">
                <a16:creationId xmlns:a16="http://schemas.microsoft.com/office/drawing/2014/main" id="{006FEB80-AE90-E8D4-1C7D-CB7C5180FB88}"/>
              </a:ext>
            </a:extLst>
          </p:cNvPr>
          <p:cNvSpPr/>
          <p:nvPr/>
        </p:nvSpPr>
        <p:spPr>
          <a:xfrm>
            <a:off x="7489808" y="238686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7">
            <a:extLst>
              <a:ext uri="{FF2B5EF4-FFF2-40B4-BE49-F238E27FC236}">
                <a16:creationId xmlns:a16="http://schemas.microsoft.com/office/drawing/2014/main" id="{5F4ED644-3455-0D9F-EE87-579E261F227E}"/>
              </a:ext>
            </a:extLst>
          </p:cNvPr>
          <p:cNvSpPr/>
          <p:nvPr/>
        </p:nvSpPr>
        <p:spPr>
          <a:xfrm>
            <a:off x="1346749" y="1669267"/>
            <a:ext cx="577195" cy="577814"/>
          </a:xfrm>
          <a:custGeom>
            <a:avLst/>
            <a:gdLst/>
            <a:ahLst/>
            <a:cxnLst/>
            <a:rect l="l" t="t" r="r" b="b"/>
            <a:pathLst>
              <a:path w="11193" h="11205" extrusionOk="0">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1" name="Google Shape;491;p27">
            <a:extLst>
              <a:ext uri="{FF2B5EF4-FFF2-40B4-BE49-F238E27FC236}">
                <a16:creationId xmlns:a16="http://schemas.microsoft.com/office/drawing/2014/main" id="{5AED5BB6-8ABA-746C-83A5-BE34B68488CA}"/>
              </a:ext>
            </a:extLst>
          </p:cNvPr>
          <p:cNvGrpSpPr/>
          <p:nvPr/>
        </p:nvGrpSpPr>
        <p:grpSpPr>
          <a:xfrm>
            <a:off x="4075558" y="1684660"/>
            <a:ext cx="577210" cy="580282"/>
            <a:chOff x="3095745" y="3805393"/>
            <a:chExt cx="352840" cy="354717"/>
          </a:xfrm>
        </p:grpSpPr>
        <p:sp>
          <p:nvSpPr>
            <p:cNvPr id="492" name="Google Shape;492;p27">
              <a:extLst>
                <a:ext uri="{FF2B5EF4-FFF2-40B4-BE49-F238E27FC236}">
                  <a16:creationId xmlns:a16="http://schemas.microsoft.com/office/drawing/2014/main" id="{B142809E-6189-D6EC-447B-BFB9F20EF5BD}"/>
                </a:ext>
              </a:extLst>
            </p:cNvPr>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a:extLst>
                <a:ext uri="{FF2B5EF4-FFF2-40B4-BE49-F238E27FC236}">
                  <a16:creationId xmlns:a16="http://schemas.microsoft.com/office/drawing/2014/main" id="{482621C1-C265-DA0D-1C25-C0DD1AED7B0B}"/>
                </a:ext>
              </a:extLst>
            </p:cNvPr>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a:extLst>
                <a:ext uri="{FF2B5EF4-FFF2-40B4-BE49-F238E27FC236}">
                  <a16:creationId xmlns:a16="http://schemas.microsoft.com/office/drawing/2014/main" id="{827D22F9-CA41-9C3D-917A-869A6F80A73A}"/>
                </a:ext>
              </a:extLst>
            </p:cNvPr>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a:extLst>
                <a:ext uri="{FF2B5EF4-FFF2-40B4-BE49-F238E27FC236}">
                  <a16:creationId xmlns:a16="http://schemas.microsoft.com/office/drawing/2014/main" id="{544114C9-7246-31E9-D663-1EFB6D61061F}"/>
                </a:ext>
              </a:extLst>
            </p:cNvPr>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a:extLst>
                <a:ext uri="{FF2B5EF4-FFF2-40B4-BE49-F238E27FC236}">
                  <a16:creationId xmlns:a16="http://schemas.microsoft.com/office/drawing/2014/main" id="{044DA234-91F9-B120-012A-96859CEEFF0F}"/>
                </a:ext>
              </a:extLst>
            </p:cNvPr>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7">
              <a:extLst>
                <a:ext uri="{FF2B5EF4-FFF2-40B4-BE49-F238E27FC236}">
                  <a16:creationId xmlns:a16="http://schemas.microsoft.com/office/drawing/2014/main" id="{15F2902F-76B5-B625-CA55-8C7E2E32903F}"/>
                </a:ext>
              </a:extLst>
            </p:cNvPr>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 name="Google Shape;498;p27">
            <a:extLst>
              <a:ext uri="{FF2B5EF4-FFF2-40B4-BE49-F238E27FC236}">
                <a16:creationId xmlns:a16="http://schemas.microsoft.com/office/drawing/2014/main" id="{E53FCA48-F1E1-7E70-FCD2-CE41B1DE808B}"/>
              </a:ext>
            </a:extLst>
          </p:cNvPr>
          <p:cNvGrpSpPr/>
          <p:nvPr/>
        </p:nvGrpSpPr>
        <p:grpSpPr>
          <a:xfrm>
            <a:off x="6789168" y="1684647"/>
            <a:ext cx="583817" cy="580314"/>
            <a:chOff x="3541011" y="3367320"/>
            <a:chExt cx="348257" cy="346188"/>
          </a:xfrm>
        </p:grpSpPr>
        <p:sp>
          <p:nvSpPr>
            <p:cNvPr id="499" name="Google Shape;499;p27">
              <a:extLst>
                <a:ext uri="{FF2B5EF4-FFF2-40B4-BE49-F238E27FC236}">
                  <a16:creationId xmlns:a16="http://schemas.microsoft.com/office/drawing/2014/main" id="{928F0821-ADF8-927B-98D8-5FAF0CC7E2EA}"/>
                </a:ext>
              </a:extLst>
            </p:cNvPr>
            <p:cNvSpPr/>
            <p:nvPr/>
          </p:nvSpPr>
          <p:spPr>
            <a:xfrm>
              <a:off x="3541011" y="3367320"/>
              <a:ext cx="347906" cy="346188"/>
            </a:xfrm>
            <a:custGeom>
              <a:avLst/>
              <a:gdLst/>
              <a:ahLst/>
              <a:cxnLst/>
              <a:rect l="l" t="t" r="r" b="b"/>
              <a:pathLst>
                <a:path w="10931" h="10877" extrusionOk="0">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a:extLst>
                <a:ext uri="{FF2B5EF4-FFF2-40B4-BE49-F238E27FC236}">
                  <a16:creationId xmlns:a16="http://schemas.microsoft.com/office/drawing/2014/main" id="{1127F540-6C2C-BC6F-6AC9-8B27804D2916}"/>
                </a:ext>
              </a:extLst>
            </p:cNvPr>
            <p:cNvSpPr/>
            <p:nvPr/>
          </p:nvSpPr>
          <p:spPr>
            <a:xfrm>
              <a:off x="3658105" y="3389599"/>
              <a:ext cx="208820" cy="199431"/>
            </a:xfrm>
            <a:custGeom>
              <a:avLst/>
              <a:gdLst/>
              <a:ahLst/>
              <a:cxnLst/>
              <a:rect l="l" t="t" r="r" b="b"/>
              <a:pathLst>
                <a:path w="6561" h="6266" extrusionOk="0">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a:extLst>
                <a:ext uri="{FF2B5EF4-FFF2-40B4-BE49-F238E27FC236}">
                  <a16:creationId xmlns:a16="http://schemas.microsoft.com/office/drawing/2014/main" id="{B084BC94-B921-0F8B-B412-8E50CE4F4DEF}"/>
                </a:ext>
              </a:extLst>
            </p:cNvPr>
            <p:cNvSpPr/>
            <p:nvPr/>
          </p:nvSpPr>
          <p:spPr>
            <a:xfrm>
              <a:off x="3720614" y="3426805"/>
              <a:ext cx="95164" cy="116011"/>
            </a:xfrm>
            <a:custGeom>
              <a:avLst/>
              <a:gdLst/>
              <a:ahLst/>
              <a:cxnLst/>
              <a:rect l="l" t="t" r="r" b="b"/>
              <a:pathLst>
                <a:path w="2990" h="3645" extrusionOk="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7">
              <a:extLst>
                <a:ext uri="{FF2B5EF4-FFF2-40B4-BE49-F238E27FC236}">
                  <a16:creationId xmlns:a16="http://schemas.microsoft.com/office/drawing/2014/main" id="{167E5C2E-00E0-4BFB-866B-CD1A44832131}"/>
                </a:ext>
              </a:extLst>
            </p:cNvPr>
            <p:cNvSpPr/>
            <p:nvPr/>
          </p:nvSpPr>
          <p:spPr>
            <a:xfrm>
              <a:off x="3773671" y="3496030"/>
              <a:ext cx="115597" cy="114993"/>
            </a:xfrm>
            <a:custGeom>
              <a:avLst/>
              <a:gdLst/>
              <a:ahLst/>
              <a:cxnLst/>
              <a:rect l="l" t="t" r="r" b="b"/>
              <a:pathLst>
                <a:path w="3632" h="3613" extrusionOk="0">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632188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4" name="Google Shape;474;p27"/>
          <p:cNvSpPr txBox="1">
            <a:spLocks noGrp="1"/>
          </p:cNvSpPr>
          <p:nvPr>
            <p:ph type="ctrTitle" idx="4"/>
          </p:nvPr>
        </p:nvSpPr>
        <p:spPr>
          <a:xfrm>
            <a:off x="3959468" y="4545428"/>
            <a:ext cx="13866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A main function processing all functions</a:t>
            </a:r>
            <a:br>
              <a:rPr lang="en-IN" dirty="0"/>
            </a:br>
            <a:endParaRPr dirty="0"/>
          </a:p>
        </p:txBody>
      </p:sp>
      <p:sp>
        <p:nvSpPr>
          <p:cNvPr id="475" name="Google Shape;475;p27"/>
          <p:cNvSpPr txBox="1">
            <a:spLocks noGrp="1"/>
          </p:cNvSpPr>
          <p:nvPr>
            <p:ph type="ctrTitle"/>
          </p:nvPr>
        </p:nvSpPr>
        <p:spPr>
          <a:xfrm>
            <a:off x="1023950" y="3967628"/>
            <a:ext cx="21525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Prompt matching </a:t>
            </a:r>
            <a:br>
              <a:rPr lang="en-IN" dirty="0"/>
            </a:br>
            <a:r>
              <a:rPr lang="en-IN" dirty="0"/>
              <a:t>and Question </a:t>
            </a:r>
            <a:br>
              <a:rPr lang="en-IN" dirty="0"/>
            </a:br>
            <a:r>
              <a:rPr lang="en-IN" dirty="0"/>
              <a:t>Generation</a:t>
            </a:r>
            <a:endParaRPr dirty="0"/>
          </a:p>
        </p:txBody>
      </p:sp>
      <p:sp>
        <p:nvSpPr>
          <p:cNvPr id="477" name="Google Shape;477;p27"/>
          <p:cNvSpPr txBox="1">
            <a:spLocks noGrp="1"/>
          </p:cNvSpPr>
          <p:nvPr>
            <p:ph type="title" idx="3"/>
          </p:nvPr>
        </p:nvSpPr>
        <p:spPr>
          <a:xfrm>
            <a:off x="1223300"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04</a:t>
            </a:r>
            <a:endParaRPr dirty="0"/>
          </a:p>
        </p:txBody>
      </p:sp>
      <p:sp>
        <p:nvSpPr>
          <p:cNvPr id="479" name="Google Shape;479;p27"/>
          <p:cNvSpPr txBox="1">
            <a:spLocks noGrp="1"/>
          </p:cNvSpPr>
          <p:nvPr>
            <p:ph type="title" idx="6"/>
          </p:nvPr>
        </p:nvSpPr>
        <p:spPr>
          <a:xfrm>
            <a:off x="3942827"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05</a:t>
            </a:r>
            <a:endParaRPr dirty="0"/>
          </a:p>
        </p:txBody>
      </p:sp>
      <p:sp>
        <p:nvSpPr>
          <p:cNvPr id="480" name="Google Shape;480;p27"/>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FLOW OF WORK</a:t>
            </a:r>
            <a:endParaRPr dirty="0"/>
          </a:p>
        </p:txBody>
      </p:sp>
      <p:sp>
        <p:nvSpPr>
          <p:cNvPr id="482" name="Google Shape;482;p27"/>
          <p:cNvSpPr/>
          <p:nvPr/>
        </p:nvSpPr>
        <p:spPr>
          <a:xfrm>
            <a:off x="1223300" y="1562750"/>
            <a:ext cx="824100" cy="824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3" name="Google Shape;483;p27"/>
          <p:cNvSpPr/>
          <p:nvPr/>
        </p:nvSpPr>
        <p:spPr>
          <a:xfrm>
            <a:off x="3942827" y="1562750"/>
            <a:ext cx="824100" cy="824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5" name="Google Shape;485;p27"/>
          <p:cNvCxnSpPr>
            <a:stCxn id="482" idx="1"/>
            <a:endCxn id="477" idx="1"/>
          </p:cNvCxnSpPr>
          <p:nvPr/>
        </p:nvCxnSpPr>
        <p:spPr>
          <a:xfrm>
            <a:off x="1223300"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6" name="Google Shape;486;p27"/>
          <p:cNvCxnSpPr>
            <a:stCxn id="483" idx="1"/>
            <a:endCxn id="479" idx="1"/>
          </p:cNvCxnSpPr>
          <p:nvPr/>
        </p:nvCxnSpPr>
        <p:spPr>
          <a:xfrm>
            <a:off x="3942827"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sp>
        <p:nvSpPr>
          <p:cNvPr id="488" name="Google Shape;488;p27"/>
          <p:cNvSpPr/>
          <p:nvPr/>
        </p:nvSpPr>
        <p:spPr>
          <a:xfrm>
            <a:off x="2276000" y="132471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7489808" y="238686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7"/>
          <p:cNvSpPr/>
          <p:nvPr/>
        </p:nvSpPr>
        <p:spPr>
          <a:xfrm>
            <a:off x="1346749" y="1669267"/>
            <a:ext cx="577195" cy="577814"/>
          </a:xfrm>
          <a:custGeom>
            <a:avLst/>
            <a:gdLst/>
            <a:ahLst/>
            <a:cxnLst/>
            <a:rect l="l" t="t" r="r" b="b"/>
            <a:pathLst>
              <a:path w="11193" h="11205" extrusionOk="0">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1" name="Google Shape;491;p27"/>
          <p:cNvGrpSpPr/>
          <p:nvPr/>
        </p:nvGrpSpPr>
        <p:grpSpPr>
          <a:xfrm>
            <a:off x="4075558" y="1684660"/>
            <a:ext cx="577210" cy="580282"/>
            <a:chOff x="3095745" y="3805393"/>
            <a:chExt cx="352840" cy="354717"/>
          </a:xfrm>
        </p:grpSpPr>
        <p:sp>
          <p:nvSpPr>
            <p:cNvPr id="492" name="Google Shape;492;p27"/>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7"/>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26"/>
          <p:cNvSpPr txBox="1">
            <a:spLocks noGrp="1"/>
          </p:cNvSpPr>
          <p:nvPr>
            <p:ph type="body" idx="1"/>
          </p:nvPr>
        </p:nvSpPr>
        <p:spPr>
          <a:xfrm>
            <a:off x="597375" y="1063525"/>
            <a:ext cx="7866900" cy="3786900"/>
          </a:xfrm>
          <a:prstGeom prst="rect">
            <a:avLst/>
          </a:prstGeom>
        </p:spPr>
        <p:txBody>
          <a:bodyPr spcFirstLastPara="1" wrap="square" lIns="91425" tIns="91425" rIns="91425" bIns="91425" anchor="t" anchorCtr="0">
            <a:noAutofit/>
          </a:bodyPr>
          <a:lstStyle/>
          <a:p>
            <a:pPr marL="0" lvl="0" indent="0" algn="l" rtl="0">
              <a:lnSpc>
                <a:spcPct val="100000"/>
              </a:lnSpc>
              <a:spcBef>
                <a:spcPts val="1600"/>
              </a:spcBef>
              <a:spcAft>
                <a:spcPts val="0"/>
              </a:spcAft>
              <a:buNone/>
            </a:pPr>
            <a:endParaRPr dirty="0"/>
          </a:p>
          <a:p>
            <a:pPr marL="457200" lvl="0" indent="-304800" algn="l" rtl="0">
              <a:lnSpc>
                <a:spcPct val="100000"/>
              </a:lnSpc>
              <a:spcBef>
                <a:spcPts val="0"/>
              </a:spcBef>
              <a:spcAft>
                <a:spcPts val="0"/>
              </a:spcAft>
              <a:buClr>
                <a:schemeClr val="lt1"/>
              </a:buClr>
              <a:buSzPts val="1200"/>
              <a:buFont typeface="Maven Pro"/>
              <a:buAutoNum type="arabicPeriod"/>
            </a:pPr>
            <a:r>
              <a:rPr lang="en-IN" dirty="0"/>
              <a:t>PDF text extraction using pdfplumber</a:t>
            </a:r>
          </a:p>
          <a:p>
            <a:pPr marL="457200" lvl="0" indent="-304800" algn="l" rtl="0">
              <a:lnSpc>
                <a:spcPct val="100000"/>
              </a:lnSpc>
              <a:spcBef>
                <a:spcPts val="0"/>
              </a:spcBef>
              <a:spcAft>
                <a:spcPts val="0"/>
              </a:spcAft>
              <a:buClr>
                <a:schemeClr val="lt1"/>
              </a:buClr>
              <a:buSzPts val="1200"/>
              <a:buFont typeface="Maven Pro"/>
              <a:buAutoNum type="arabicPeriod"/>
            </a:pPr>
            <a:endParaRPr lang="en-IN" dirty="0">
              <a:solidFill>
                <a:schemeClr val="accent2"/>
              </a:solidFill>
            </a:endParaRPr>
          </a:p>
          <a:p>
            <a:pPr marL="457200" lvl="0" indent="-304800" algn="l" rtl="0">
              <a:lnSpc>
                <a:spcPct val="100000"/>
              </a:lnSpc>
              <a:spcBef>
                <a:spcPts val="0"/>
              </a:spcBef>
              <a:spcAft>
                <a:spcPts val="0"/>
              </a:spcAft>
              <a:buClr>
                <a:schemeClr val="lt1"/>
              </a:buClr>
              <a:buSzPts val="1200"/>
              <a:buFont typeface="Maven Pro"/>
              <a:buAutoNum type="arabicPeriod"/>
            </a:pPr>
            <a:endParaRPr dirty="0">
              <a:solidFill>
                <a:schemeClr val="accent2"/>
              </a:solidFill>
            </a:endParaRPr>
          </a:p>
        </p:txBody>
      </p:sp>
      <p:sp>
        <p:nvSpPr>
          <p:cNvPr id="467" name="Google Shape;467;p2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Flow of work:</a:t>
            </a:r>
            <a:endParaRPr dirty="0"/>
          </a:p>
        </p:txBody>
      </p:sp>
      <p:pic>
        <p:nvPicPr>
          <p:cNvPr id="3" name="Picture 2">
            <a:extLst>
              <a:ext uri="{FF2B5EF4-FFF2-40B4-BE49-F238E27FC236}">
                <a16:creationId xmlns:a16="http://schemas.microsoft.com/office/drawing/2014/main" id="{35D5B02C-E8C8-E017-61B0-0F21C81A356C}"/>
              </a:ext>
            </a:extLst>
          </p:cNvPr>
          <p:cNvPicPr>
            <a:picLocks noChangeAspect="1"/>
          </p:cNvPicPr>
          <p:nvPr/>
        </p:nvPicPr>
        <p:blipFill>
          <a:blip r:embed="rId3"/>
          <a:stretch>
            <a:fillRect/>
          </a:stretch>
        </p:blipFill>
        <p:spPr>
          <a:xfrm>
            <a:off x="597375" y="1950137"/>
            <a:ext cx="7866900" cy="278168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65">
          <a:extLst>
            <a:ext uri="{FF2B5EF4-FFF2-40B4-BE49-F238E27FC236}">
              <a16:creationId xmlns:a16="http://schemas.microsoft.com/office/drawing/2014/main" id="{E8DB0040-C506-355B-EAAB-6B40A78479AC}"/>
            </a:ext>
          </a:extLst>
        </p:cNvPr>
        <p:cNvGrpSpPr/>
        <p:nvPr/>
      </p:nvGrpSpPr>
      <p:grpSpPr>
        <a:xfrm>
          <a:off x="0" y="0"/>
          <a:ext cx="0" cy="0"/>
          <a:chOff x="0" y="0"/>
          <a:chExt cx="0" cy="0"/>
        </a:xfrm>
      </p:grpSpPr>
      <p:sp>
        <p:nvSpPr>
          <p:cNvPr id="466" name="Google Shape;466;p26">
            <a:extLst>
              <a:ext uri="{FF2B5EF4-FFF2-40B4-BE49-F238E27FC236}">
                <a16:creationId xmlns:a16="http://schemas.microsoft.com/office/drawing/2014/main" id="{8AFB4046-3C99-D4C3-4DEC-4F985FF6DE83}"/>
              </a:ext>
            </a:extLst>
          </p:cNvPr>
          <p:cNvSpPr txBox="1">
            <a:spLocks noGrp="1"/>
          </p:cNvSpPr>
          <p:nvPr>
            <p:ph type="body" idx="1"/>
          </p:nvPr>
        </p:nvSpPr>
        <p:spPr>
          <a:xfrm>
            <a:off x="597375" y="1063525"/>
            <a:ext cx="7866900" cy="3786900"/>
          </a:xfrm>
          <a:prstGeom prst="rect">
            <a:avLst/>
          </a:prstGeom>
        </p:spPr>
        <p:txBody>
          <a:bodyPr spcFirstLastPara="1" wrap="square" lIns="91425" tIns="91425" rIns="91425" bIns="91425" anchor="t" anchorCtr="0">
            <a:noAutofit/>
          </a:bodyPr>
          <a:lstStyle/>
          <a:p>
            <a:pPr marL="0" lvl="0" indent="0" algn="l" rtl="0">
              <a:lnSpc>
                <a:spcPct val="100000"/>
              </a:lnSpc>
              <a:spcBef>
                <a:spcPts val="1600"/>
              </a:spcBef>
              <a:spcAft>
                <a:spcPts val="0"/>
              </a:spcAft>
              <a:buNone/>
            </a:pPr>
            <a:endParaRPr dirty="0"/>
          </a:p>
          <a:p>
            <a:pPr marL="152400" lvl="0" indent="0" algn="l" rtl="0">
              <a:lnSpc>
                <a:spcPct val="100000"/>
              </a:lnSpc>
              <a:spcBef>
                <a:spcPts val="0"/>
              </a:spcBef>
              <a:spcAft>
                <a:spcPts val="0"/>
              </a:spcAft>
              <a:buClr>
                <a:schemeClr val="lt1"/>
              </a:buClr>
              <a:buSzPts val="1200"/>
              <a:buNone/>
            </a:pPr>
            <a:r>
              <a:rPr lang="en-IN" dirty="0">
                <a:solidFill>
                  <a:schemeClr val="accent2"/>
                </a:solidFill>
              </a:rPr>
              <a:t>2. Question Generation using transformer library </a:t>
            </a:r>
          </a:p>
          <a:p>
            <a:pPr marL="457200" lvl="0" indent="-304800" algn="l" rtl="0">
              <a:lnSpc>
                <a:spcPct val="100000"/>
              </a:lnSpc>
              <a:spcBef>
                <a:spcPts val="0"/>
              </a:spcBef>
              <a:spcAft>
                <a:spcPts val="0"/>
              </a:spcAft>
              <a:buClr>
                <a:schemeClr val="lt1"/>
              </a:buClr>
              <a:buSzPts val="1200"/>
              <a:buFont typeface="Maven Pro"/>
              <a:buAutoNum type="arabicPeriod"/>
            </a:pPr>
            <a:endParaRPr dirty="0">
              <a:solidFill>
                <a:schemeClr val="accent2"/>
              </a:solidFill>
            </a:endParaRPr>
          </a:p>
        </p:txBody>
      </p:sp>
      <p:sp>
        <p:nvSpPr>
          <p:cNvPr id="467" name="Google Shape;467;p26">
            <a:extLst>
              <a:ext uri="{FF2B5EF4-FFF2-40B4-BE49-F238E27FC236}">
                <a16:creationId xmlns:a16="http://schemas.microsoft.com/office/drawing/2014/main" id="{ED78CC44-4E5E-D349-8553-0CE618515E6D}"/>
              </a:ext>
            </a:extLst>
          </p:cNvPr>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Flow of work:</a:t>
            </a:r>
            <a:endParaRPr dirty="0"/>
          </a:p>
        </p:txBody>
      </p:sp>
      <p:pic>
        <p:nvPicPr>
          <p:cNvPr id="4" name="Picture 3">
            <a:extLst>
              <a:ext uri="{FF2B5EF4-FFF2-40B4-BE49-F238E27FC236}">
                <a16:creationId xmlns:a16="http://schemas.microsoft.com/office/drawing/2014/main" id="{E9771425-8D38-CC2F-F2C5-4DCA4FE2F6B0}"/>
              </a:ext>
            </a:extLst>
          </p:cNvPr>
          <p:cNvPicPr>
            <a:picLocks noChangeAspect="1"/>
          </p:cNvPicPr>
          <p:nvPr/>
        </p:nvPicPr>
        <p:blipFill>
          <a:blip r:embed="rId3"/>
          <a:stretch>
            <a:fillRect/>
          </a:stretch>
        </p:blipFill>
        <p:spPr>
          <a:xfrm>
            <a:off x="618825" y="2282073"/>
            <a:ext cx="8202939" cy="1676634"/>
          </a:xfrm>
          <a:prstGeom prst="rect">
            <a:avLst/>
          </a:prstGeom>
        </p:spPr>
      </p:pic>
    </p:spTree>
    <p:extLst>
      <p:ext uri="{BB962C8B-B14F-4D97-AF65-F5344CB8AC3E}">
        <p14:creationId xmlns:p14="http://schemas.microsoft.com/office/powerpoint/2010/main" val="3712497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65">
          <a:extLst>
            <a:ext uri="{FF2B5EF4-FFF2-40B4-BE49-F238E27FC236}">
              <a16:creationId xmlns:a16="http://schemas.microsoft.com/office/drawing/2014/main" id="{2ADE48C5-F493-1033-9F47-623D4DA715F7}"/>
            </a:ext>
          </a:extLst>
        </p:cNvPr>
        <p:cNvGrpSpPr/>
        <p:nvPr/>
      </p:nvGrpSpPr>
      <p:grpSpPr>
        <a:xfrm>
          <a:off x="0" y="0"/>
          <a:ext cx="0" cy="0"/>
          <a:chOff x="0" y="0"/>
          <a:chExt cx="0" cy="0"/>
        </a:xfrm>
      </p:grpSpPr>
      <p:sp>
        <p:nvSpPr>
          <p:cNvPr id="466" name="Google Shape;466;p26">
            <a:extLst>
              <a:ext uri="{FF2B5EF4-FFF2-40B4-BE49-F238E27FC236}">
                <a16:creationId xmlns:a16="http://schemas.microsoft.com/office/drawing/2014/main" id="{1A21AD70-9520-F397-C4E0-230B8522E7A7}"/>
              </a:ext>
            </a:extLst>
          </p:cNvPr>
          <p:cNvSpPr txBox="1">
            <a:spLocks noGrp="1"/>
          </p:cNvSpPr>
          <p:nvPr>
            <p:ph type="body" idx="1"/>
          </p:nvPr>
        </p:nvSpPr>
        <p:spPr>
          <a:xfrm>
            <a:off x="597375" y="1063525"/>
            <a:ext cx="7866900" cy="3786900"/>
          </a:xfrm>
          <a:prstGeom prst="rect">
            <a:avLst/>
          </a:prstGeom>
        </p:spPr>
        <p:txBody>
          <a:bodyPr spcFirstLastPara="1" wrap="square" lIns="91425" tIns="91425" rIns="91425" bIns="91425" anchor="t" anchorCtr="0">
            <a:noAutofit/>
          </a:bodyPr>
          <a:lstStyle/>
          <a:p>
            <a:pPr marL="0" lvl="0" indent="0" algn="l" rtl="0">
              <a:lnSpc>
                <a:spcPct val="100000"/>
              </a:lnSpc>
              <a:spcBef>
                <a:spcPts val="1600"/>
              </a:spcBef>
              <a:spcAft>
                <a:spcPts val="0"/>
              </a:spcAft>
              <a:buNone/>
            </a:pPr>
            <a:endParaRPr dirty="0"/>
          </a:p>
          <a:p>
            <a:pPr marL="152400" lvl="0" indent="0" algn="l" rtl="0">
              <a:lnSpc>
                <a:spcPct val="100000"/>
              </a:lnSpc>
              <a:spcBef>
                <a:spcPts val="0"/>
              </a:spcBef>
              <a:spcAft>
                <a:spcPts val="0"/>
              </a:spcAft>
              <a:buClr>
                <a:schemeClr val="lt1"/>
              </a:buClr>
              <a:buSzPts val="1200"/>
              <a:buNone/>
            </a:pPr>
            <a:r>
              <a:rPr lang="en-IN" dirty="0">
                <a:solidFill>
                  <a:schemeClr val="accent2"/>
                </a:solidFill>
              </a:rPr>
              <a:t>3. Retrieving relevant information using RAG</a:t>
            </a:r>
          </a:p>
          <a:p>
            <a:pPr marL="457200" lvl="0" indent="-304800" algn="l" rtl="0">
              <a:lnSpc>
                <a:spcPct val="100000"/>
              </a:lnSpc>
              <a:spcBef>
                <a:spcPts val="0"/>
              </a:spcBef>
              <a:spcAft>
                <a:spcPts val="0"/>
              </a:spcAft>
              <a:buClr>
                <a:schemeClr val="lt1"/>
              </a:buClr>
              <a:buSzPts val="1200"/>
              <a:buFont typeface="Maven Pro"/>
              <a:buAutoNum type="arabicPeriod"/>
            </a:pPr>
            <a:endParaRPr dirty="0">
              <a:solidFill>
                <a:schemeClr val="accent2"/>
              </a:solidFill>
            </a:endParaRPr>
          </a:p>
        </p:txBody>
      </p:sp>
      <p:sp>
        <p:nvSpPr>
          <p:cNvPr id="467" name="Google Shape;467;p26">
            <a:extLst>
              <a:ext uri="{FF2B5EF4-FFF2-40B4-BE49-F238E27FC236}">
                <a16:creationId xmlns:a16="http://schemas.microsoft.com/office/drawing/2014/main" id="{86DCA552-C396-7B20-32E4-0284E4AEBDE8}"/>
              </a:ext>
            </a:extLst>
          </p:cNvPr>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Flow of work:</a:t>
            </a:r>
            <a:endParaRPr dirty="0"/>
          </a:p>
        </p:txBody>
      </p:sp>
      <p:pic>
        <p:nvPicPr>
          <p:cNvPr id="4" name="Picture 3">
            <a:extLst>
              <a:ext uri="{FF2B5EF4-FFF2-40B4-BE49-F238E27FC236}">
                <a16:creationId xmlns:a16="http://schemas.microsoft.com/office/drawing/2014/main" id="{74AC23D6-F25A-1ED6-35EB-0CAAF4541F15}"/>
              </a:ext>
            </a:extLst>
          </p:cNvPr>
          <p:cNvPicPr>
            <a:picLocks noChangeAspect="1"/>
          </p:cNvPicPr>
          <p:nvPr/>
        </p:nvPicPr>
        <p:blipFill>
          <a:blip r:embed="rId3"/>
          <a:stretch>
            <a:fillRect/>
          </a:stretch>
        </p:blipFill>
        <p:spPr>
          <a:xfrm>
            <a:off x="679725" y="2247263"/>
            <a:ext cx="6935168" cy="1419423"/>
          </a:xfrm>
          <a:prstGeom prst="rect">
            <a:avLst/>
          </a:prstGeom>
        </p:spPr>
      </p:pic>
    </p:spTree>
    <p:extLst>
      <p:ext uri="{BB962C8B-B14F-4D97-AF65-F5344CB8AC3E}">
        <p14:creationId xmlns:p14="http://schemas.microsoft.com/office/powerpoint/2010/main" val="704713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65">
          <a:extLst>
            <a:ext uri="{FF2B5EF4-FFF2-40B4-BE49-F238E27FC236}">
              <a16:creationId xmlns:a16="http://schemas.microsoft.com/office/drawing/2014/main" id="{05D6CFD3-4ABD-4F43-52E6-AF31BCA02A7D}"/>
            </a:ext>
          </a:extLst>
        </p:cNvPr>
        <p:cNvGrpSpPr/>
        <p:nvPr/>
      </p:nvGrpSpPr>
      <p:grpSpPr>
        <a:xfrm>
          <a:off x="0" y="0"/>
          <a:ext cx="0" cy="0"/>
          <a:chOff x="0" y="0"/>
          <a:chExt cx="0" cy="0"/>
        </a:xfrm>
      </p:grpSpPr>
      <p:sp>
        <p:nvSpPr>
          <p:cNvPr id="466" name="Google Shape;466;p26">
            <a:extLst>
              <a:ext uri="{FF2B5EF4-FFF2-40B4-BE49-F238E27FC236}">
                <a16:creationId xmlns:a16="http://schemas.microsoft.com/office/drawing/2014/main" id="{E0343AEC-1095-7FC3-837A-95D1B96CE4CC}"/>
              </a:ext>
            </a:extLst>
          </p:cNvPr>
          <p:cNvSpPr txBox="1">
            <a:spLocks noGrp="1"/>
          </p:cNvSpPr>
          <p:nvPr>
            <p:ph type="body" idx="1"/>
          </p:nvPr>
        </p:nvSpPr>
        <p:spPr>
          <a:xfrm>
            <a:off x="597375" y="1063525"/>
            <a:ext cx="7866900" cy="3786900"/>
          </a:xfrm>
          <a:prstGeom prst="rect">
            <a:avLst/>
          </a:prstGeom>
        </p:spPr>
        <p:txBody>
          <a:bodyPr spcFirstLastPara="1" wrap="square" lIns="91425" tIns="91425" rIns="91425" bIns="91425" anchor="t" anchorCtr="0">
            <a:noAutofit/>
          </a:bodyPr>
          <a:lstStyle/>
          <a:p>
            <a:pPr marL="0" lvl="0" indent="0" algn="l" rtl="0">
              <a:lnSpc>
                <a:spcPct val="100000"/>
              </a:lnSpc>
              <a:spcBef>
                <a:spcPts val="1600"/>
              </a:spcBef>
              <a:spcAft>
                <a:spcPts val="0"/>
              </a:spcAft>
              <a:buNone/>
            </a:pPr>
            <a:endParaRPr dirty="0"/>
          </a:p>
          <a:p>
            <a:pPr marL="152400" lvl="0" indent="0" algn="l" rtl="0">
              <a:lnSpc>
                <a:spcPct val="100000"/>
              </a:lnSpc>
              <a:spcBef>
                <a:spcPts val="0"/>
              </a:spcBef>
              <a:spcAft>
                <a:spcPts val="0"/>
              </a:spcAft>
              <a:buClr>
                <a:schemeClr val="lt1"/>
              </a:buClr>
              <a:buSzPts val="1200"/>
              <a:buNone/>
            </a:pPr>
            <a:r>
              <a:rPr lang="en-IN" dirty="0">
                <a:solidFill>
                  <a:schemeClr val="accent2"/>
                </a:solidFill>
              </a:rPr>
              <a:t>4.  Prompt matching and question generation </a:t>
            </a:r>
          </a:p>
          <a:p>
            <a:pPr marL="457200" lvl="0" indent="-304800" algn="l" rtl="0">
              <a:lnSpc>
                <a:spcPct val="100000"/>
              </a:lnSpc>
              <a:spcBef>
                <a:spcPts val="0"/>
              </a:spcBef>
              <a:spcAft>
                <a:spcPts val="0"/>
              </a:spcAft>
              <a:buClr>
                <a:schemeClr val="lt1"/>
              </a:buClr>
              <a:buSzPts val="1200"/>
              <a:buFont typeface="Maven Pro"/>
              <a:buAutoNum type="arabicPeriod"/>
            </a:pPr>
            <a:endParaRPr dirty="0">
              <a:solidFill>
                <a:schemeClr val="accent2"/>
              </a:solidFill>
            </a:endParaRPr>
          </a:p>
        </p:txBody>
      </p:sp>
      <p:sp>
        <p:nvSpPr>
          <p:cNvPr id="467" name="Google Shape;467;p26">
            <a:extLst>
              <a:ext uri="{FF2B5EF4-FFF2-40B4-BE49-F238E27FC236}">
                <a16:creationId xmlns:a16="http://schemas.microsoft.com/office/drawing/2014/main" id="{0D1CD3BF-2B0B-95B8-13D7-C9769CDD018C}"/>
              </a:ext>
            </a:extLst>
          </p:cNvPr>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Flow of work:</a:t>
            </a:r>
            <a:endParaRPr dirty="0"/>
          </a:p>
        </p:txBody>
      </p:sp>
      <p:pic>
        <p:nvPicPr>
          <p:cNvPr id="4" name="Picture 3">
            <a:extLst>
              <a:ext uri="{FF2B5EF4-FFF2-40B4-BE49-F238E27FC236}">
                <a16:creationId xmlns:a16="http://schemas.microsoft.com/office/drawing/2014/main" id="{ECFE87D6-2AC1-3B87-B23C-77E9F1CD495C}"/>
              </a:ext>
            </a:extLst>
          </p:cNvPr>
          <p:cNvPicPr>
            <a:picLocks noChangeAspect="1"/>
          </p:cNvPicPr>
          <p:nvPr/>
        </p:nvPicPr>
        <p:blipFill>
          <a:blip r:embed="rId3"/>
          <a:stretch>
            <a:fillRect/>
          </a:stretch>
        </p:blipFill>
        <p:spPr>
          <a:xfrm>
            <a:off x="1216894" y="2063636"/>
            <a:ext cx="6387483" cy="2668189"/>
          </a:xfrm>
          <a:prstGeom prst="rect">
            <a:avLst/>
          </a:prstGeom>
        </p:spPr>
      </p:pic>
    </p:spTree>
    <p:extLst>
      <p:ext uri="{BB962C8B-B14F-4D97-AF65-F5344CB8AC3E}">
        <p14:creationId xmlns:p14="http://schemas.microsoft.com/office/powerpoint/2010/main" val="6037621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65">
          <a:extLst>
            <a:ext uri="{FF2B5EF4-FFF2-40B4-BE49-F238E27FC236}">
              <a16:creationId xmlns:a16="http://schemas.microsoft.com/office/drawing/2014/main" id="{78EB48B9-D4E5-96D3-B508-069319C26E53}"/>
            </a:ext>
          </a:extLst>
        </p:cNvPr>
        <p:cNvGrpSpPr/>
        <p:nvPr/>
      </p:nvGrpSpPr>
      <p:grpSpPr>
        <a:xfrm>
          <a:off x="0" y="0"/>
          <a:ext cx="0" cy="0"/>
          <a:chOff x="0" y="0"/>
          <a:chExt cx="0" cy="0"/>
        </a:xfrm>
      </p:grpSpPr>
      <p:sp>
        <p:nvSpPr>
          <p:cNvPr id="466" name="Google Shape;466;p26">
            <a:extLst>
              <a:ext uri="{FF2B5EF4-FFF2-40B4-BE49-F238E27FC236}">
                <a16:creationId xmlns:a16="http://schemas.microsoft.com/office/drawing/2014/main" id="{24B00458-0B65-2816-54C9-50C60A7C328A}"/>
              </a:ext>
            </a:extLst>
          </p:cNvPr>
          <p:cNvSpPr txBox="1">
            <a:spLocks noGrp="1"/>
          </p:cNvSpPr>
          <p:nvPr>
            <p:ph type="body" idx="1"/>
          </p:nvPr>
        </p:nvSpPr>
        <p:spPr>
          <a:xfrm>
            <a:off x="597375" y="1063525"/>
            <a:ext cx="7866900" cy="3786900"/>
          </a:xfrm>
          <a:prstGeom prst="rect">
            <a:avLst/>
          </a:prstGeom>
        </p:spPr>
        <p:txBody>
          <a:bodyPr spcFirstLastPara="1" wrap="square" lIns="91425" tIns="91425" rIns="91425" bIns="91425" anchor="t" anchorCtr="0">
            <a:noAutofit/>
          </a:bodyPr>
          <a:lstStyle/>
          <a:p>
            <a:pPr marL="0" lvl="0" indent="0" algn="l" rtl="0">
              <a:lnSpc>
                <a:spcPct val="100000"/>
              </a:lnSpc>
              <a:spcBef>
                <a:spcPts val="1600"/>
              </a:spcBef>
              <a:spcAft>
                <a:spcPts val="0"/>
              </a:spcAft>
              <a:buNone/>
            </a:pPr>
            <a:endParaRPr dirty="0"/>
          </a:p>
          <a:p>
            <a:pPr marL="152400" lvl="0" indent="0" algn="l" rtl="0">
              <a:lnSpc>
                <a:spcPct val="100000"/>
              </a:lnSpc>
              <a:spcBef>
                <a:spcPts val="0"/>
              </a:spcBef>
              <a:spcAft>
                <a:spcPts val="0"/>
              </a:spcAft>
              <a:buClr>
                <a:schemeClr val="lt1"/>
              </a:buClr>
              <a:buSzPts val="1200"/>
              <a:buNone/>
            </a:pPr>
            <a:r>
              <a:rPr lang="en-IN" dirty="0">
                <a:solidFill>
                  <a:schemeClr val="accent2"/>
                </a:solidFill>
              </a:rPr>
              <a:t>5 . A main function processing the above functions</a:t>
            </a:r>
          </a:p>
          <a:p>
            <a:pPr marL="457200" lvl="0" indent="-304800" algn="l" rtl="0">
              <a:lnSpc>
                <a:spcPct val="100000"/>
              </a:lnSpc>
              <a:spcBef>
                <a:spcPts val="0"/>
              </a:spcBef>
              <a:spcAft>
                <a:spcPts val="0"/>
              </a:spcAft>
              <a:buClr>
                <a:schemeClr val="lt1"/>
              </a:buClr>
              <a:buSzPts val="1200"/>
              <a:buFont typeface="Maven Pro"/>
              <a:buAutoNum type="arabicPeriod"/>
            </a:pPr>
            <a:endParaRPr dirty="0">
              <a:solidFill>
                <a:schemeClr val="accent2"/>
              </a:solidFill>
            </a:endParaRPr>
          </a:p>
        </p:txBody>
      </p:sp>
      <p:sp>
        <p:nvSpPr>
          <p:cNvPr id="467" name="Google Shape;467;p26">
            <a:extLst>
              <a:ext uri="{FF2B5EF4-FFF2-40B4-BE49-F238E27FC236}">
                <a16:creationId xmlns:a16="http://schemas.microsoft.com/office/drawing/2014/main" id="{A8662227-D5F1-31AA-310F-AF93C8226E48}"/>
              </a:ext>
            </a:extLst>
          </p:cNvPr>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Flow of work:</a:t>
            </a:r>
            <a:endParaRPr dirty="0"/>
          </a:p>
        </p:txBody>
      </p:sp>
      <p:pic>
        <p:nvPicPr>
          <p:cNvPr id="4" name="Picture 3">
            <a:extLst>
              <a:ext uri="{FF2B5EF4-FFF2-40B4-BE49-F238E27FC236}">
                <a16:creationId xmlns:a16="http://schemas.microsoft.com/office/drawing/2014/main" id="{EC837F30-2708-1A70-4989-9AC06706F512}"/>
              </a:ext>
            </a:extLst>
          </p:cNvPr>
          <p:cNvPicPr>
            <a:picLocks noChangeAspect="1"/>
          </p:cNvPicPr>
          <p:nvPr/>
        </p:nvPicPr>
        <p:blipFill>
          <a:blip r:embed="rId3"/>
          <a:stretch>
            <a:fillRect/>
          </a:stretch>
        </p:blipFill>
        <p:spPr>
          <a:xfrm>
            <a:off x="679725" y="1941156"/>
            <a:ext cx="6829129" cy="2790669"/>
          </a:xfrm>
          <a:prstGeom prst="rect">
            <a:avLst/>
          </a:prstGeom>
        </p:spPr>
      </p:pic>
    </p:spTree>
    <p:extLst>
      <p:ext uri="{BB962C8B-B14F-4D97-AF65-F5344CB8AC3E}">
        <p14:creationId xmlns:p14="http://schemas.microsoft.com/office/powerpoint/2010/main" val="3925736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28"/>
          <p:cNvSpPr txBox="1">
            <a:spLocks noGrp="1"/>
          </p:cNvSpPr>
          <p:nvPr>
            <p:ph type="body" idx="1"/>
          </p:nvPr>
        </p:nvSpPr>
        <p:spPr>
          <a:xfrm>
            <a:off x="618824" y="1679175"/>
            <a:ext cx="6470465" cy="209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1400" b="1" dirty="0"/>
              <a:t>Retrieval Augmented Generation (RAG)</a:t>
            </a:r>
            <a:r>
              <a:rPr lang="en-IN" sz="1400" dirty="0"/>
              <a:t> is a hybrid approach combining information retrieval techniques with generative models to enhance the quality and accuracy of content generation. The main idea behind RAG is to improve the output of generative models like GPT (which might not always produce factually correct or relevant content) by allowing them to retrieve relevant information from external sources or databases before generating a response.</a:t>
            </a:r>
            <a:endParaRPr sz="1400" dirty="0"/>
          </a:p>
        </p:txBody>
      </p:sp>
      <p:sp>
        <p:nvSpPr>
          <p:cNvPr id="508" name="Google Shape;508;p28"/>
          <p:cNvSpPr txBox="1">
            <a:spLocks noGrp="1"/>
          </p:cNvSpPr>
          <p:nvPr>
            <p:ph type="ctrTitle"/>
          </p:nvPr>
        </p:nvSpPr>
        <p:spPr>
          <a:xfrm>
            <a:off x="327997" y="-88710"/>
            <a:ext cx="4453282" cy="1595402"/>
          </a:xfrm>
          <a:prstGeom prst="rect">
            <a:avLst/>
          </a:prstGeom>
        </p:spPr>
        <p:txBody>
          <a:bodyPr spcFirstLastPara="1" wrap="square" lIns="91425" tIns="91425" rIns="91425" bIns="91425" anchor="b" anchorCtr="0">
            <a:noAutofit/>
          </a:bodyPr>
          <a:lstStyle/>
          <a:p>
            <a:r>
              <a:rPr lang="en-IN" dirty="0"/>
              <a:t>RAG (</a:t>
            </a:r>
            <a:r>
              <a:rPr lang="en-IN" b="1" i="0" dirty="0">
                <a:effectLst/>
                <a:latin typeface="ui-sans-serif"/>
              </a:rPr>
              <a:t>Retrieval Augmented Generation)</a:t>
            </a:r>
            <a:endParaRPr dirty="0"/>
          </a:p>
        </p:txBody>
      </p:sp>
      <p:grpSp>
        <p:nvGrpSpPr>
          <p:cNvPr id="529" name="Google Shape;529;p28"/>
          <p:cNvGrpSpPr/>
          <p:nvPr/>
        </p:nvGrpSpPr>
        <p:grpSpPr>
          <a:xfrm>
            <a:off x="7686104" y="-476250"/>
            <a:ext cx="2291257" cy="2922300"/>
            <a:chOff x="4882900" y="-64350"/>
            <a:chExt cx="2493750" cy="2922300"/>
          </a:xfrm>
        </p:grpSpPr>
        <p:sp>
          <p:nvSpPr>
            <p:cNvPr id="530" name="Google Shape;530;p28"/>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8"/>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8"/>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8"/>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8"/>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AutoShape 2" descr="retrieval augmented generation data and user flow">
            <a:extLst>
              <a:ext uri="{FF2B5EF4-FFF2-40B4-BE49-F238E27FC236}">
                <a16:creationId xmlns:a16="http://schemas.microsoft.com/office/drawing/2014/main" id="{A33B25EE-AC0E-579B-CBB7-BC932A37830C}"/>
              </a:ext>
            </a:extLst>
          </p:cNvPr>
          <p:cNvSpPr>
            <a:spLocks noChangeAspect="1" noChangeArrowheads="1"/>
          </p:cNvSpPr>
          <p:nvPr/>
        </p:nvSpPr>
        <p:spPr bwMode="auto">
          <a:xfrm>
            <a:off x="4423080" y="246116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269</Words>
  <Application>Microsoft Office PowerPoint</Application>
  <PresentationFormat>On-screen Show (16:9)</PresentationFormat>
  <Paragraphs>46</Paragraphs>
  <Slides>12</Slides>
  <Notes>12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vt:i4>
      </vt:variant>
    </vt:vector>
  </HeadingPairs>
  <TitlesOfParts>
    <vt:vector size="23" baseType="lpstr">
      <vt:lpstr>Arial</vt:lpstr>
      <vt:lpstr>Livvic Light</vt:lpstr>
      <vt:lpstr>Share Tech</vt:lpstr>
      <vt:lpstr>Fira Sans Condensed Medium</vt:lpstr>
      <vt:lpstr>Fira Sans Extra Condensed Medium</vt:lpstr>
      <vt:lpstr>Advent Pro SemiBold</vt:lpstr>
      <vt:lpstr>Nunito Light</vt:lpstr>
      <vt:lpstr>Maven Pro</vt:lpstr>
      <vt:lpstr>Wingdings</vt:lpstr>
      <vt:lpstr>ui-sans-serif</vt:lpstr>
      <vt:lpstr>Data Science Consulting by Slidesgo</vt:lpstr>
      <vt:lpstr>ANALYTICA </vt:lpstr>
      <vt:lpstr>Relevant information retrieval</vt:lpstr>
      <vt:lpstr>A main function processing all functions </vt:lpstr>
      <vt:lpstr>Flow of work:</vt:lpstr>
      <vt:lpstr>Flow of work:</vt:lpstr>
      <vt:lpstr>Flow of work:</vt:lpstr>
      <vt:lpstr>Flow of work:</vt:lpstr>
      <vt:lpstr>Flow of work:</vt:lpstr>
      <vt:lpstr>RAG (Retrieval Augmented Generation)</vt:lpstr>
      <vt:lpstr>UNDERSTANDING THE PROBLEM</vt:lpstr>
      <vt:lpstr>Our solution for hindi and sanskrit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naras pr</dc:creator>
  <cp:lastModifiedBy>naras pr</cp:lastModifiedBy>
  <cp:revision>1</cp:revision>
  <dcterms:modified xsi:type="dcterms:W3CDTF">2024-10-24T04:47:02Z</dcterms:modified>
</cp:coreProperties>
</file>