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3" r:id="rId7"/>
    <p:sldId id="260" r:id="rId8"/>
    <p:sldId id="261" r:id="rId9"/>
    <p:sldId id="262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427" autoAdjust="0"/>
  </p:normalViewPr>
  <p:slideViewPr>
    <p:cSldViewPr>
      <p:cViewPr>
        <p:scale>
          <a:sx n="70" d="100"/>
          <a:sy n="70" d="100"/>
        </p:scale>
        <p:origin x="-12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D733C-C27E-443A-B191-7C23D8994263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4C83E-A508-4DC7-B4F6-B27383E1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2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140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A4C7614-15A9-43A8-9E98-106A33ED6C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ED3CB9-049B-4F4F-82D1-8A95299C9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7614-15A9-43A8-9E98-106A33ED6C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CB9-049B-4F4F-82D1-8A95299C9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A4C7614-15A9-43A8-9E98-106A33ED6C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FED3CB9-049B-4F4F-82D1-8A95299C9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7614-15A9-43A8-9E98-106A33ED6C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FED3CB9-049B-4F4F-82D1-8A95299C9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7614-15A9-43A8-9E98-106A33ED6C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FED3CB9-049B-4F4F-82D1-8A95299C9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A4C7614-15A9-43A8-9E98-106A33ED6C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FED3CB9-049B-4F4F-82D1-8A95299C9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A4C7614-15A9-43A8-9E98-106A33ED6C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FED3CB9-049B-4F4F-82D1-8A95299C9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7614-15A9-43A8-9E98-106A33ED6C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FED3CB9-049B-4F4F-82D1-8A95299C9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7614-15A9-43A8-9E98-106A33ED6C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ED3CB9-049B-4F4F-82D1-8A95299C9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7614-15A9-43A8-9E98-106A33ED6C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FED3CB9-049B-4F4F-82D1-8A95299C9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A4C7614-15A9-43A8-9E98-106A33ED6C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FED3CB9-049B-4F4F-82D1-8A95299C9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A4C7614-15A9-43A8-9E98-106A33ED6C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FED3CB9-049B-4F4F-82D1-8A95299C9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30000">
              <a:schemeClr val="bg1"/>
            </a:gs>
            <a:gs pos="6200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map1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228600" y="1321876"/>
            <a:ext cx="8686800" cy="355492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5" name="Freeform 14"/>
          <p:cNvSpPr/>
          <p:nvPr/>
        </p:nvSpPr>
        <p:spPr>
          <a:xfrm flipV="1">
            <a:off x="1127574" y="2429051"/>
            <a:ext cx="1785158" cy="660095"/>
          </a:xfrm>
          <a:custGeom>
            <a:avLst/>
            <a:gdLst>
              <a:gd name="connsiteX0" fmla="*/ 0 w 6350312"/>
              <a:gd name="connsiteY0" fmla="*/ 555371 h 555371"/>
              <a:gd name="connsiteX1" fmla="*/ 89757 w 6350312"/>
              <a:gd name="connsiteY1" fmla="*/ 482444 h 555371"/>
              <a:gd name="connsiteX2" fmla="*/ 201953 w 6350312"/>
              <a:gd name="connsiteY2" fmla="*/ 465614 h 555371"/>
              <a:gd name="connsiteX3" fmla="*/ 246832 w 6350312"/>
              <a:gd name="connsiteY3" fmla="*/ 493663 h 555371"/>
              <a:gd name="connsiteX4" fmla="*/ 392687 w 6350312"/>
              <a:gd name="connsiteY4" fmla="*/ 476834 h 555371"/>
              <a:gd name="connsiteX5" fmla="*/ 516103 w 6350312"/>
              <a:gd name="connsiteY5" fmla="*/ 431955 h 555371"/>
              <a:gd name="connsiteX6" fmla="*/ 835863 w 6350312"/>
              <a:gd name="connsiteY6" fmla="*/ 420736 h 555371"/>
              <a:gd name="connsiteX7" fmla="*/ 936839 w 6350312"/>
              <a:gd name="connsiteY7" fmla="*/ 398296 h 555371"/>
              <a:gd name="connsiteX8" fmla="*/ 1127573 w 6350312"/>
              <a:gd name="connsiteY8" fmla="*/ 398296 h 555371"/>
              <a:gd name="connsiteX9" fmla="*/ 1284648 w 6350312"/>
              <a:gd name="connsiteY9" fmla="*/ 342198 h 555371"/>
              <a:gd name="connsiteX10" fmla="*/ 2159779 w 6350312"/>
              <a:gd name="connsiteY10" fmla="*/ 353418 h 555371"/>
              <a:gd name="connsiteX11" fmla="*/ 2288805 w 6350312"/>
              <a:gd name="connsiteY11" fmla="*/ 325369 h 555371"/>
              <a:gd name="connsiteX12" fmla="*/ 2558076 w 6350312"/>
              <a:gd name="connsiteY12" fmla="*/ 291710 h 555371"/>
              <a:gd name="connsiteX13" fmla="*/ 2602955 w 6350312"/>
              <a:gd name="connsiteY13" fmla="*/ 302930 h 555371"/>
              <a:gd name="connsiteX14" fmla="*/ 2709541 w 6350312"/>
              <a:gd name="connsiteY14" fmla="*/ 403906 h 555371"/>
              <a:gd name="connsiteX15" fmla="*/ 2872226 w 6350312"/>
              <a:gd name="connsiteY15" fmla="*/ 398296 h 555371"/>
              <a:gd name="connsiteX16" fmla="*/ 2928324 w 6350312"/>
              <a:gd name="connsiteY16" fmla="*/ 370247 h 555371"/>
              <a:gd name="connsiteX17" fmla="*/ 3466866 w 6350312"/>
              <a:gd name="connsiteY17" fmla="*/ 381467 h 555371"/>
              <a:gd name="connsiteX18" fmla="*/ 3534184 w 6350312"/>
              <a:gd name="connsiteY18" fmla="*/ 330979 h 555371"/>
              <a:gd name="connsiteX19" fmla="*/ 3769796 w 6350312"/>
              <a:gd name="connsiteY19" fmla="*/ 342198 h 555371"/>
              <a:gd name="connsiteX20" fmla="*/ 3865163 w 6350312"/>
              <a:gd name="connsiteY20" fmla="*/ 314149 h 555371"/>
              <a:gd name="connsiteX21" fmla="*/ 4067117 w 6350312"/>
              <a:gd name="connsiteY21" fmla="*/ 297320 h 555371"/>
              <a:gd name="connsiteX22" fmla="*/ 4370047 w 6350312"/>
              <a:gd name="connsiteY22" fmla="*/ 319759 h 555371"/>
              <a:gd name="connsiteX23" fmla="*/ 4482243 w 6350312"/>
              <a:gd name="connsiteY23" fmla="*/ 246831 h 555371"/>
              <a:gd name="connsiteX24" fmla="*/ 4656147 w 6350312"/>
              <a:gd name="connsiteY24" fmla="*/ 230002 h 555371"/>
              <a:gd name="connsiteX25" fmla="*/ 4874930 w 6350312"/>
              <a:gd name="connsiteY25" fmla="*/ 246831 h 555371"/>
              <a:gd name="connsiteX26" fmla="*/ 5009566 w 6350312"/>
              <a:gd name="connsiteY26" fmla="*/ 134635 h 555371"/>
              <a:gd name="connsiteX27" fmla="*/ 5155421 w 6350312"/>
              <a:gd name="connsiteY27" fmla="*/ 145855 h 555371"/>
              <a:gd name="connsiteX28" fmla="*/ 5267617 w 6350312"/>
              <a:gd name="connsiteY28" fmla="*/ 112196 h 555371"/>
              <a:gd name="connsiteX29" fmla="*/ 5458351 w 6350312"/>
              <a:gd name="connsiteY29" fmla="*/ 112196 h 555371"/>
              <a:gd name="connsiteX30" fmla="*/ 5615426 w 6350312"/>
              <a:gd name="connsiteY30" fmla="*/ 72927 h 555371"/>
              <a:gd name="connsiteX31" fmla="*/ 5722012 w 6350312"/>
              <a:gd name="connsiteY31" fmla="*/ 56098 h 555371"/>
              <a:gd name="connsiteX32" fmla="*/ 5867867 w 6350312"/>
              <a:gd name="connsiteY32" fmla="*/ 0 h 555371"/>
              <a:gd name="connsiteX33" fmla="*/ 6052991 w 6350312"/>
              <a:gd name="connsiteY33" fmla="*/ 28049 h 555371"/>
              <a:gd name="connsiteX34" fmla="*/ 6114699 w 6350312"/>
              <a:gd name="connsiteY34" fmla="*/ 16829 h 555371"/>
              <a:gd name="connsiteX35" fmla="*/ 6254945 w 6350312"/>
              <a:gd name="connsiteY35" fmla="*/ 44878 h 555371"/>
              <a:gd name="connsiteX36" fmla="*/ 6350312 w 6350312"/>
              <a:gd name="connsiteY36" fmla="*/ 61708 h 555371"/>
              <a:gd name="connsiteX37" fmla="*/ 6350312 w 6350312"/>
              <a:gd name="connsiteY37" fmla="*/ 61708 h 555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350312" h="555371">
                <a:moveTo>
                  <a:pt x="0" y="555371"/>
                </a:moveTo>
                <a:lnTo>
                  <a:pt x="89757" y="482444"/>
                </a:lnTo>
                <a:lnTo>
                  <a:pt x="201953" y="465614"/>
                </a:lnTo>
                <a:cubicBezTo>
                  <a:pt x="242744" y="494750"/>
                  <a:pt x="225136" y="493663"/>
                  <a:pt x="246832" y="493663"/>
                </a:cubicBezTo>
                <a:lnTo>
                  <a:pt x="392687" y="476834"/>
                </a:lnTo>
                <a:lnTo>
                  <a:pt x="516103" y="431955"/>
                </a:lnTo>
                <a:lnTo>
                  <a:pt x="835863" y="420736"/>
                </a:lnTo>
                <a:lnTo>
                  <a:pt x="936839" y="398296"/>
                </a:lnTo>
                <a:lnTo>
                  <a:pt x="1127573" y="398296"/>
                </a:lnTo>
                <a:lnTo>
                  <a:pt x="1284648" y="342198"/>
                </a:lnTo>
                <a:lnTo>
                  <a:pt x="2159779" y="353418"/>
                </a:lnTo>
                <a:lnTo>
                  <a:pt x="2288805" y="325369"/>
                </a:lnTo>
                <a:cubicBezTo>
                  <a:pt x="2378532" y="313914"/>
                  <a:pt x="2467620" y="291710"/>
                  <a:pt x="2558076" y="291710"/>
                </a:cubicBezTo>
                <a:lnTo>
                  <a:pt x="2602955" y="302930"/>
                </a:lnTo>
                <a:lnTo>
                  <a:pt x="2709541" y="403906"/>
                </a:lnTo>
                <a:lnTo>
                  <a:pt x="2872226" y="398296"/>
                </a:lnTo>
                <a:lnTo>
                  <a:pt x="2928324" y="370247"/>
                </a:lnTo>
                <a:lnTo>
                  <a:pt x="3466866" y="381467"/>
                </a:lnTo>
                <a:lnTo>
                  <a:pt x="3534184" y="330979"/>
                </a:lnTo>
                <a:cubicBezTo>
                  <a:pt x="3762312" y="342385"/>
                  <a:pt x="3683686" y="342198"/>
                  <a:pt x="3769796" y="342198"/>
                </a:cubicBezTo>
                <a:lnTo>
                  <a:pt x="3865163" y="314149"/>
                </a:lnTo>
                <a:lnTo>
                  <a:pt x="4067117" y="297320"/>
                </a:lnTo>
                <a:lnTo>
                  <a:pt x="4370047" y="319759"/>
                </a:lnTo>
                <a:lnTo>
                  <a:pt x="4482243" y="246831"/>
                </a:lnTo>
                <a:lnTo>
                  <a:pt x="4656147" y="230002"/>
                </a:lnTo>
                <a:lnTo>
                  <a:pt x="4874930" y="246831"/>
                </a:lnTo>
                <a:lnTo>
                  <a:pt x="5009566" y="134635"/>
                </a:lnTo>
                <a:lnTo>
                  <a:pt x="5155421" y="145855"/>
                </a:lnTo>
                <a:lnTo>
                  <a:pt x="5267617" y="112196"/>
                </a:lnTo>
                <a:lnTo>
                  <a:pt x="5458351" y="112196"/>
                </a:lnTo>
                <a:lnTo>
                  <a:pt x="5615426" y="72927"/>
                </a:lnTo>
                <a:lnTo>
                  <a:pt x="5722012" y="56098"/>
                </a:lnTo>
                <a:lnTo>
                  <a:pt x="5867867" y="0"/>
                </a:lnTo>
                <a:cubicBezTo>
                  <a:pt x="6045464" y="28644"/>
                  <a:pt x="5983055" y="28049"/>
                  <a:pt x="6052991" y="28049"/>
                </a:cubicBezTo>
                <a:lnTo>
                  <a:pt x="6114699" y="16829"/>
                </a:lnTo>
                <a:cubicBezTo>
                  <a:pt x="6251944" y="39703"/>
                  <a:pt x="6217163" y="7096"/>
                  <a:pt x="6254945" y="44878"/>
                </a:cubicBezTo>
                <a:lnTo>
                  <a:pt x="6350312" y="61708"/>
                </a:lnTo>
                <a:lnTo>
                  <a:pt x="6350312" y="61708"/>
                </a:lnTo>
              </a:path>
            </a:pathLst>
          </a:custGeom>
          <a:ln w="57150">
            <a:solidFill>
              <a:schemeClr val="bg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 flipH="1">
            <a:off x="1529687" y="3793232"/>
            <a:ext cx="2918488" cy="388243"/>
          </a:xfrm>
          <a:custGeom>
            <a:avLst/>
            <a:gdLst>
              <a:gd name="connsiteX0" fmla="*/ 3028950 w 3028950"/>
              <a:gd name="connsiteY0" fmla="*/ 0 h 2224087"/>
              <a:gd name="connsiteX1" fmla="*/ 2857500 w 3028950"/>
              <a:gd name="connsiteY1" fmla="*/ 295275 h 2224087"/>
              <a:gd name="connsiteX2" fmla="*/ 2752725 w 3028950"/>
              <a:gd name="connsiteY2" fmla="*/ 342900 h 2224087"/>
              <a:gd name="connsiteX3" fmla="*/ 2681288 w 3028950"/>
              <a:gd name="connsiteY3" fmla="*/ 333375 h 2224087"/>
              <a:gd name="connsiteX4" fmla="*/ 2357438 w 3028950"/>
              <a:gd name="connsiteY4" fmla="*/ 561975 h 2224087"/>
              <a:gd name="connsiteX5" fmla="*/ 2100263 w 3028950"/>
              <a:gd name="connsiteY5" fmla="*/ 676275 h 2224087"/>
              <a:gd name="connsiteX6" fmla="*/ 1957388 w 3028950"/>
              <a:gd name="connsiteY6" fmla="*/ 790575 h 2224087"/>
              <a:gd name="connsiteX7" fmla="*/ 1795463 w 3028950"/>
              <a:gd name="connsiteY7" fmla="*/ 881062 h 2224087"/>
              <a:gd name="connsiteX8" fmla="*/ 1590675 w 3028950"/>
              <a:gd name="connsiteY8" fmla="*/ 1042987 h 2224087"/>
              <a:gd name="connsiteX9" fmla="*/ 1114425 w 3028950"/>
              <a:gd name="connsiteY9" fmla="*/ 1228725 h 2224087"/>
              <a:gd name="connsiteX10" fmla="*/ 985838 w 3028950"/>
              <a:gd name="connsiteY10" fmla="*/ 1314450 h 2224087"/>
              <a:gd name="connsiteX11" fmla="*/ 871538 w 3028950"/>
              <a:gd name="connsiteY11" fmla="*/ 1343025 h 2224087"/>
              <a:gd name="connsiteX12" fmla="*/ 790575 w 3028950"/>
              <a:gd name="connsiteY12" fmla="*/ 1404937 h 2224087"/>
              <a:gd name="connsiteX13" fmla="*/ 685800 w 3028950"/>
              <a:gd name="connsiteY13" fmla="*/ 1414462 h 2224087"/>
              <a:gd name="connsiteX14" fmla="*/ 581025 w 3028950"/>
              <a:gd name="connsiteY14" fmla="*/ 1495425 h 2224087"/>
              <a:gd name="connsiteX15" fmla="*/ 504825 w 3028950"/>
              <a:gd name="connsiteY15" fmla="*/ 1519237 h 2224087"/>
              <a:gd name="connsiteX16" fmla="*/ 419100 w 3028950"/>
              <a:gd name="connsiteY16" fmla="*/ 1685925 h 2224087"/>
              <a:gd name="connsiteX17" fmla="*/ 300038 w 3028950"/>
              <a:gd name="connsiteY17" fmla="*/ 1776412 h 2224087"/>
              <a:gd name="connsiteX18" fmla="*/ 285750 w 3028950"/>
              <a:gd name="connsiteY18" fmla="*/ 1862137 h 2224087"/>
              <a:gd name="connsiteX19" fmla="*/ 280988 w 3028950"/>
              <a:gd name="connsiteY19" fmla="*/ 1957387 h 2224087"/>
              <a:gd name="connsiteX20" fmla="*/ 214313 w 3028950"/>
              <a:gd name="connsiteY20" fmla="*/ 2014537 h 2224087"/>
              <a:gd name="connsiteX21" fmla="*/ 152400 w 3028950"/>
              <a:gd name="connsiteY21" fmla="*/ 2057400 h 2224087"/>
              <a:gd name="connsiteX22" fmla="*/ 123825 w 3028950"/>
              <a:gd name="connsiteY22" fmla="*/ 2100262 h 2224087"/>
              <a:gd name="connsiteX23" fmla="*/ 47625 w 3028950"/>
              <a:gd name="connsiteY23" fmla="*/ 2128837 h 2224087"/>
              <a:gd name="connsiteX24" fmla="*/ 0 w 3028950"/>
              <a:gd name="connsiteY24" fmla="*/ 2224087 h 2224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028950" h="2224087">
                <a:moveTo>
                  <a:pt x="3028950" y="0"/>
                </a:moveTo>
                <a:lnTo>
                  <a:pt x="2857500" y="295275"/>
                </a:lnTo>
                <a:lnTo>
                  <a:pt x="2752725" y="342900"/>
                </a:lnTo>
                <a:lnTo>
                  <a:pt x="2681288" y="333375"/>
                </a:lnTo>
                <a:lnTo>
                  <a:pt x="2357438" y="561975"/>
                </a:lnTo>
                <a:lnTo>
                  <a:pt x="2100263" y="676275"/>
                </a:lnTo>
                <a:lnTo>
                  <a:pt x="1957388" y="790575"/>
                </a:lnTo>
                <a:lnTo>
                  <a:pt x="1795463" y="881062"/>
                </a:lnTo>
                <a:lnTo>
                  <a:pt x="1590675" y="1042987"/>
                </a:lnTo>
                <a:lnTo>
                  <a:pt x="1114425" y="1228725"/>
                </a:lnTo>
                <a:lnTo>
                  <a:pt x="985838" y="1314450"/>
                </a:lnTo>
                <a:lnTo>
                  <a:pt x="871538" y="1343025"/>
                </a:lnTo>
                <a:cubicBezTo>
                  <a:pt x="797701" y="1407016"/>
                  <a:pt x="831611" y="1404937"/>
                  <a:pt x="790575" y="1404937"/>
                </a:cubicBezTo>
                <a:lnTo>
                  <a:pt x="685800" y="1414462"/>
                </a:lnTo>
                <a:cubicBezTo>
                  <a:pt x="579741" y="1491596"/>
                  <a:pt x="581025" y="1447477"/>
                  <a:pt x="581025" y="1495425"/>
                </a:cubicBezTo>
                <a:lnTo>
                  <a:pt x="504825" y="1519237"/>
                </a:lnTo>
                <a:lnTo>
                  <a:pt x="419100" y="1685925"/>
                </a:lnTo>
                <a:lnTo>
                  <a:pt x="300038" y="1776412"/>
                </a:lnTo>
                <a:lnTo>
                  <a:pt x="285750" y="1862137"/>
                </a:lnTo>
                <a:lnTo>
                  <a:pt x="280988" y="1957387"/>
                </a:lnTo>
                <a:lnTo>
                  <a:pt x="214313" y="2014537"/>
                </a:lnTo>
                <a:lnTo>
                  <a:pt x="152400" y="2057400"/>
                </a:lnTo>
                <a:lnTo>
                  <a:pt x="123825" y="2100262"/>
                </a:lnTo>
                <a:lnTo>
                  <a:pt x="47625" y="2128837"/>
                </a:lnTo>
                <a:lnTo>
                  <a:pt x="0" y="2224087"/>
                </a:lnTo>
              </a:path>
            </a:pathLst>
          </a:custGeom>
          <a:ln w="57150">
            <a:solidFill>
              <a:schemeClr val="bg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1131570" y="2461260"/>
            <a:ext cx="321917" cy="1255772"/>
          </a:xfrm>
          <a:custGeom>
            <a:avLst/>
            <a:gdLst>
              <a:gd name="connsiteX0" fmla="*/ 0 w 3310890"/>
              <a:gd name="connsiteY0" fmla="*/ 0 h 1718310"/>
              <a:gd name="connsiteX1" fmla="*/ 255270 w 3310890"/>
              <a:gd name="connsiteY1" fmla="*/ 76200 h 1718310"/>
              <a:gd name="connsiteX2" fmla="*/ 377190 w 3310890"/>
              <a:gd name="connsiteY2" fmla="*/ 205740 h 1718310"/>
              <a:gd name="connsiteX3" fmla="*/ 605790 w 3310890"/>
              <a:gd name="connsiteY3" fmla="*/ 396240 h 1718310"/>
              <a:gd name="connsiteX4" fmla="*/ 910590 w 3310890"/>
              <a:gd name="connsiteY4" fmla="*/ 655320 h 1718310"/>
              <a:gd name="connsiteX5" fmla="*/ 994410 w 3310890"/>
              <a:gd name="connsiteY5" fmla="*/ 758190 h 1718310"/>
              <a:gd name="connsiteX6" fmla="*/ 1139190 w 3310890"/>
              <a:gd name="connsiteY6" fmla="*/ 845820 h 1718310"/>
              <a:gd name="connsiteX7" fmla="*/ 1261110 w 3310890"/>
              <a:gd name="connsiteY7" fmla="*/ 1017270 h 1718310"/>
              <a:gd name="connsiteX8" fmla="*/ 1299210 w 3310890"/>
              <a:gd name="connsiteY8" fmla="*/ 1036320 h 1718310"/>
              <a:gd name="connsiteX9" fmla="*/ 1367790 w 3310890"/>
              <a:gd name="connsiteY9" fmla="*/ 1032510 h 1718310"/>
              <a:gd name="connsiteX10" fmla="*/ 1543050 w 3310890"/>
              <a:gd name="connsiteY10" fmla="*/ 1116330 h 1718310"/>
              <a:gd name="connsiteX11" fmla="*/ 1588770 w 3310890"/>
              <a:gd name="connsiteY11" fmla="*/ 1158240 h 1718310"/>
              <a:gd name="connsiteX12" fmla="*/ 1798320 w 3310890"/>
              <a:gd name="connsiteY12" fmla="*/ 1162050 h 1718310"/>
              <a:gd name="connsiteX13" fmla="*/ 1889760 w 3310890"/>
              <a:gd name="connsiteY13" fmla="*/ 1173480 h 1718310"/>
              <a:gd name="connsiteX14" fmla="*/ 2042160 w 3310890"/>
              <a:gd name="connsiteY14" fmla="*/ 1257300 h 1718310"/>
              <a:gd name="connsiteX15" fmla="*/ 2179320 w 3310890"/>
              <a:gd name="connsiteY15" fmla="*/ 1245870 h 1718310"/>
              <a:gd name="connsiteX16" fmla="*/ 2240280 w 3310890"/>
              <a:gd name="connsiteY16" fmla="*/ 1230630 h 1718310"/>
              <a:gd name="connsiteX17" fmla="*/ 2362200 w 3310890"/>
              <a:gd name="connsiteY17" fmla="*/ 1230630 h 1718310"/>
              <a:gd name="connsiteX18" fmla="*/ 2457450 w 3310890"/>
              <a:gd name="connsiteY18" fmla="*/ 1280160 h 1718310"/>
              <a:gd name="connsiteX19" fmla="*/ 2670810 w 3310890"/>
              <a:gd name="connsiteY19" fmla="*/ 1257300 h 1718310"/>
              <a:gd name="connsiteX20" fmla="*/ 2918460 w 3310890"/>
              <a:gd name="connsiteY20" fmla="*/ 1443990 h 1718310"/>
              <a:gd name="connsiteX21" fmla="*/ 2971800 w 3310890"/>
              <a:gd name="connsiteY21" fmla="*/ 1428750 h 1718310"/>
              <a:gd name="connsiteX22" fmla="*/ 3013710 w 3310890"/>
              <a:gd name="connsiteY22" fmla="*/ 1466850 h 1718310"/>
              <a:gd name="connsiteX23" fmla="*/ 3082290 w 3310890"/>
              <a:gd name="connsiteY23" fmla="*/ 1501140 h 1718310"/>
              <a:gd name="connsiteX24" fmla="*/ 3150870 w 3310890"/>
              <a:gd name="connsiteY24" fmla="*/ 1512570 h 1718310"/>
              <a:gd name="connsiteX25" fmla="*/ 3268980 w 3310890"/>
              <a:gd name="connsiteY25" fmla="*/ 1611630 h 1718310"/>
              <a:gd name="connsiteX26" fmla="*/ 3310890 w 3310890"/>
              <a:gd name="connsiteY26" fmla="*/ 1718310 h 1718310"/>
              <a:gd name="connsiteX0" fmla="*/ 0 w 3310890"/>
              <a:gd name="connsiteY0" fmla="*/ 0 h 1718310"/>
              <a:gd name="connsiteX1" fmla="*/ 255270 w 3310890"/>
              <a:gd name="connsiteY1" fmla="*/ 76200 h 1718310"/>
              <a:gd name="connsiteX2" fmla="*/ 377190 w 3310890"/>
              <a:gd name="connsiteY2" fmla="*/ 205740 h 1718310"/>
              <a:gd name="connsiteX3" fmla="*/ 605790 w 3310890"/>
              <a:gd name="connsiteY3" fmla="*/ 396240 h 1718310"/>
              <a:gd name="connsiteX4" fmla="*/ 910590 w 3310890"/>
              <a:gd name="connsiteY4" fmla="*/ 655320 h 1718310"/>
              <a:gd name="connsiteX5" fmla="*/ 994410 w 3310890"/>
              <a:gd name="connsiteY5" fmla="*/ 758190 h 1718310"/>
              <a:gd name="connsiteX6" fmla="*/ 1139190 w 3310890"/>
              <a:gd name="connsiteY6" fmla="*/ 845820 h 1718310"/>
              <a:gd name="connsiteX7" fmla="*/ 1261110 w 3310890"/>
              <a:gd name="connsiteY7" fmla="*/ 1017270 h 1718310"/>
              <a:gd name="connsiteX8" fmla="*/ 1299210 w 3310890"/>
              <a:gd name="connsiteY8" fmla="*/ 1036320 h 1718310"/>
              <a:gd name="connsiteX9" fmla="*/ 1367790 w 3310890"/>
              <a:gd name="connsiteY9" fmla="*/ 1032510 h 1718310"/>
              <a:gd name="connsiteX10" fmla="*/ 1543050 w 3310890"/>
              <a:gd name="connsiteY10" fmla="*/ 1116330 h 1718310"/>
              <a:gd name="connsiteX11" fmla="*/ 1588770 w 3310890"/>
              <a:gd name="connsiteY11" fmla="*/ 1158240 h 1718310"/>
              <a:gd name="connsiteX12" fmla="*/ 1798320 w 3310890"/>
              <a:gd name="connsiteY12" fmla="*/ 1162050 h 1718310"/>
              <a:gd name="connsiteX13" fmla="*/ 1889760 w 3310890"/>
              <a:gd name="connsiteY13" fmla="*/ 1173480 h 1718310"/>
              <a:gd name="connsiteX14" fmla="*/ 2042160 w 3310890"/>
              <a:gd name="connsiteY14" fmla="*/ 1257300 h 1718310"/>
              <a:gd name="connsiteX15" fmla="*/ 2141220 w 3310890"/>
              <a:gd name="connsiteY15" fmla="*/ 1261110 h 1718310"/>
              <a:gd name="connsiteX16" fmla="*/ 2179320 w 3310890"/>
              <a:gd name="connsiteY16" fmla="*/ 1245870 h 1718310"/>
              <a:gd name="connsiteX17" fmla="*/ 2240280 w 3310890"/>
              <a:gd name="connsiteY17" fmla="*/ 1230630 h 1718310"/>
              <a:gd name="connsiteX18" fmla="*/ 2362200 w 3310890"/>
              <a:gd name="connsiteY18" fmla="*/ 1230630 h 1718310"/>
              <a:gd name="connsiteX19" fmla="*/ 2457450 w 3310890"/>
              <a:gd name="connsiteY19" fmla="*/ 1280160 h 1718310"/>
              <a:gd name="connsiteX20" fmla="*/ 2670810 w 3310890"/>
              <a:gd name="connsiteY20" fmla="*/ 1257300 h 1718310"/>
              <a:gd name="connsiteX21" fmla="*/ 2918460 w 3310890"/>
              <a:gd name="connsiteY21" fmla="*/ 1443990 h 1718310"/>
              <a:gd name="connsiteX22" fmla="*/ 2971800 w 3310890"/>
              <a:gd name="connsiteY22" fmla="*/ 1428750 h 1718310"/>
              <a:gd name="connsiteX23" fmla="*/ 3013710 w 3310890"/>
              <a:gd name="connsiteY23" fmla="*/ 1466850 h 1718310"/>
              <a:gd name="connsiteX24" fmla="*/ 3082290 w 3310890"/>
              <a:gd name="connsiteY24" fmla="*/ 1501140 h 1718310"/>
              <a:gd name="connsiteX25" fmla="*/ 3150870 w 3310890"/>
              <a:gd name="connsiteY25" fmla="*/ 1512570 h 1718310"/>
              <a:gd name="connsiteX26" fmla="*/ 3268980 w 3310890"/>
              <a:gd name="connsiteY26" fmla="*/ 1611630 h 1718310"/>
              <a:gd name="connsiteX27" fmla="*/ 3310890 w 3310890"/>
              <a:gd name="connsiteY27" fmla="*/ 1718310 h 1718310"/>
              <a:gd name="connsiteX0" fmla="*/ 0 w 3310890"/>
              <a:gd name="connsiteY0" fmla="*/ 0 h 1718310"/>
              <a:gd name="connsiteX1" fmla="*/ 255270 w 3310890"/>
              <a:gd name="connsiteY1" fmla="*/ 76200 h 1718310"/>
              <a:gd name="connsiteX2" fmla="*/ 377190 w 3310890"/>
              <a:gd name="connsiteY2" fmla="*/ 205740 h 1718310"/>
              <a:gd name="connsiteX3" fmla="*/ 605790 w 3310890"/>
              <a:gd name="connsiteY3" fmla="*/ 396240 h 1718310"/>
              <a:gd name="connsiteX4" fmla="*/ 910590 w 3310890"/>
              <a:gd name="connsiteY4" fmla="*/ 655320 h 1718310"/>
              <a:gd name="connsiteX5" fmla="*/ 994410 w 3310890"/>
              <a:gd name="connsiteY5" fmla="*/ 758190 h 1718310"/>
              <a:gd name="connsiteX6" fmla="*/ 1139190 w 3310890"/>
              <a:gd name="connsiteY6" fmla="*/ 845820 h 1718310"/>
              <a:gd name="connsiteX7" fmla="*/ 1261110 w 3310890"/>
              <a:gd name="connsiteY7" fmla="*/ 1017270 h 1718310"/>
              <a:gd name="connsiteX8" fmla="*/ 1299210 w 3310890"/>
              <a:gd name="connsiteY8" fmla="*/ 1036320 h 1718310"/>
              <a:gd name="connsiteX9" fmla="*/ 1367790 w 3310890"/>
              <a:gd name="connsiteY9" fmla="*/ 1032510 h 1718310"/>
              <a:gd name="connsiteX10" fmla="*/ 1543050 w 3310890"/>
              <a:gd name="connsiteY10" fmla="*/ 1116330 h 1718310"/>
              <a:gd name="connsiteX11" fmla="*/ 1588770 w 3310890"/>
              <a:gd name="connsiteY11" fmla="*/ 1158240 h 1718310"/>
              <a:gd name="connsiteX12" fmla="*/ 1798320 w 3310890"/>
              <a:gd name="connsiteY12" fmla="*/ 1162050 h 1718310"/>
              <a:gd name="connsiteX13" fmla="*/ 1889760 w 3310890"/>
              <a:gd name="connsiteY13" fmla="*/ 1173480 h 1718310"/>
              <a:gd name="connsiteX14" fmla="*/ 2042160 w 3310890"/>
              <a:gd name="connsiteY14" fmla="*/ 1257300 h 1718310"/>
              <a:gd name="connsiteX15" fmla="*/ 2179320 w 3310890"/>
              <a:gd name="connsiteY15" fmla="*/ 1245870 h 1718310"/>
              <a:gd name="connsiteX16" fmla="*/ 2240280 w 3310890"/>
              <a:gd name="connsiteY16" fmla="*/ 1230630 h 1718310"/>
              <a:gd name="connsiteX17" fmla="*/ 2362200 w 3310890"/>
              <a:gd name="connsiteY17" fmla="*/ 1230630 h 1718310"/>
              <a:gd name="connsiteX18" fmla="*/ 2457450 w 3310890"/>
              <a:gd name="connsiteY18" fmla="*/ 1280160 h 1718310"/>
              <a:gd name="connsiteX19" fmla="*/ 2670810 w 3310890"/>
              <a:gd name="connsiteY19" fmla="*/ 1257300 h 1718310"/>
              <a:gd name="connsiteX20" fmla="*/ 2918460 w 3310890"/>
              <a:gd name="connsiteY20" fmla="*/ 1443990 h 1718310"/>
              <a:gd name="connsiteX21" fmla="*/ 2971800 w 3310890"/>
              <a:gd name="connsiteY21" fmla="*/ 1428750 h 1718310"/>
              <a:gd name="connsiteX22" fmla="*/ 3013710 w 3310890"/>
              <a:gd name="connsiteY22" fmla="*/ 1466850 h 1718310"/>
              <a:gd name="connsiteX23" fmla="*/ 3082290 w 3310890"/>
              <a:gd name="connsiteY23" fmla="*/ 1501140 h 1718310"/>
              <a:gd name="connsiteX24" fmla="*/ 3150870 w 3310890"/>
              <a:gd name="connsiteY24" fmla="*/ 1512570 h 1718310"/>
              <a:gd name="connsiteX25" fmla="*/ 3268980 w 3310890"/>
              <a:gd name="connsiteY25" fmla="*/ 1611630 h 1718310"/>
              <a:gd name="connsiteX26" fmla="*/ 3310890 w 3310890"/>
              <a:gd name="connsiteY26" fmla="*/ 1718310 h 1718310"/>
              <a:gd name="connsiteX0" fmla="*/ 0 w 3310890"/>
              <a:gd name="connsiteY0" fmla="*/ 0 h 1718310"/>
              <a:gd name="connsiteX1" fmla="*/ 255270 w 3310890"/>
              <a:gd name="connsiteY1" fmla="*/ 76200 h 1718310"/>
              <a:gd name="connsiteX2" fmla="*/ 377190 w 3310890"/>
              <a:gd name="connsiteY2" fmla="*/ 205740 h 1718310"/>
              <a:gd name="connsiteX3" fmla="*/ 605790 w 3310890"/>
              <a:gd name="connsiteY3" fmla="*/ 396240 h 1718310"/>
              <a:gd name="connsiteX4" fmla="*/ 910590 w 3310890"/>
              <a:gd name="connsiteY4" fmla="*/ 655320 h 1718310"/>
              <a:gd name="connsiteX5" fmla="*/ 994410 w 3310890"/>
              <a:gd name="connsiteY5" fmla="*/ 758190 h 1718310"/>
              <a:gd name="connsiteX6" fmla="*/ 1139190 w 3310890"/>
              <a:gd name="connsiteY6" fmla="*/ 845820 h 1718310"/>
              <a:gd name="connsiteX7" fmla="*/ 1261110 w 3310890"/>
              <a:gd name="connsiteY7" fmla="*/ 1017270 h 1718310"/>
              <a:gd name="connsiteX8" fmla="*/ 1299210 w 3310890"/>
              <a:gd name="connsiteY8" fmla="*/ 1036320 h 1718310"/>
              <a:gd name="connsiteX9" fmla="*/ 1367790 w 3310890"/>
              <a:gd name="connsiteY9" fmla="*/ 1032510 h 1718310"/>
              <a:gd name="connsiteX10" fmla="*/ 1543050 w 3310890"/>
              <a:gd name="connsiteY10" fmla="*/ 1116330 h 1718310"/>
              <a:gd name="connsiteX11" fmla="*/ 1588770 w 3310890"/>
              <a:gd name="connsiteY11" fmla="*/ 1158240 h 1718310"/>
              <a:gd name="connsiteX12" fmla="*/ 1798320 w 3310890"/>
              <a:gd name="connsiteY12" fmla="*/ 1162050 h 1718310"/>
              <a:gd name="connsiteX13" fmla="*/ 1889760 w 3310890"/>
              <a:gd name="connsiteY13" fmla="*/ 1173480 h 1718310"/>
              <a:gd name="connsiteX14" fmla="*/ 2042160 w 3310890"/>
              <a:gd name="connsiteY14" fmla="*/ 1257300 h 1718310"/>
              <a:gd name="connsiteX15" fmla="*/ 2179320 w 3310890"/>
              <a:gd name="connsiteY15" fmla="*/ 1245870 h 1718310"/>
              <a:gd name="connsiteX16" fmla="*/ 2240280 w 3310890"/>
              <a:gd name="connsiteY16" fmla="*/ 1230630 h 1718310"/>
              <a:gd name="connsiteX17" fmla="*/ 2362200 w 3310890"/>
              <a:gd name="connsiteY17" fmla="*/ 1230630 h 1718310"/>
              <a:gd name="connsiteX18" fmla="*/ 2404110 w 3310890"/>
              <a:gd name="connsiteY18" fmla="*/ 1261110 h 1718310"/>
              <a:gd name="connsiteX19" fmla="*/ 2457450 w 3310890"/>
              <a:gd name="connsiteY19" fmla="*/ 1280160 h 1718310"/>
              <a:gd name="connsiteX20" fmla="*/ 2670810 w 3310890"/>
              <a:gd name="connsiteY20" fmla="*/ 1257300 h 1718310"/>
              <a:gd name="connsiteX21" fmla="*/ 2918460 w 3310890"/>
              <a:gd name="connsiteY21" fmla="*/ 1443990 h 1718310"/>
              <a:gd name="connsiteX22" fmla="*/ 2971800 w 3310890"/>
              <a:gd name="connsiteY22" fmla="*/ 1428750 h 1718310"/>
              <a:gd name="connsiteX23" fmla="*/ 3013710 w 3310890"/>
              <a:gd name="connsiteY23" fmla="*/ 1466850 h 1718310"/>
              <a:gd name="connsiteX24" fmla="*/ 3082290 w 3310890"/>
              <a:gd name="connsiteY24" fmla="*/ 1501140 h 1718310"/>
              <a:gd name="connsiteX25" fmla="*/ 3150870 w 3310890"/>
              <a:gd name="connsiteY25" fmla="*/ 1512570 h 1718310"/>
              <a:gd name="connsiteX26" fmla="*/ 3268980 w 3310890"/>
              <a:gd name="connsiteY26" fmla="*/ 1611630 h 1718310"/>
              <a:gd name="connsiteX27" fmla="*/ 3310890 w 3310890"/>
              <a:gd name="connsiteY27" fmla="*/ 1718310 h 1718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310890" h="1718310">
                <a:moveTo>
                  <a:pt x="0" y="0"/>
                </a:moveTo>
                <a:lnTo>
                  <a:pt x="255270" y="76200"/>
                </a:lnTo>
                <a:lnTo>
                  <a:pt x="377190" y="205740"/>
                </a:lnTo>
                <a:lnTo>
                  <a:pt x="605790" y="396240"/>
                </a:lnTo>
                <a:lnTo>
                  <a:pt x="910590" y="655320"/>
                </a:lnTo>
                <a:lnTo>
                  <a:pt x="994410" y="758190"/>
                </a:lnTo>
                <a:lnTo>
                  <a:pt x="1139190" y="845820"/>
                </a:lnTo>
                <a:lnTo>
                  <a:pt x="1261110" y="1017270"/>
                </a:lnTo>
                <a:lnTo>
                  <a:pt x="1299210" y="1036320"/>
                </a:lnTo>
                <a:lnTo>
                  <a:pt x="1367790" y="1032510"/>
                </a:lnTo>
                <a:lnTo>
                  <a:pt x="1543050" y="1116330"/>
                </a:lnTo>
                <a:lnTo>
                  <a:pt x="1588770" y="1158240"/>
                </a:lnTo>
                <a:lnTo>
                  <a:pt x="1798320" y="1162050"/>
                </a:lnTo>
                <a:lnTo>
                  <a:pt x="1889760" y="1173480"/>
                </a:lnTo>
                <a:cubicBezTo>
                  <a:pt x="2037026" y="1254864"/>
                  <a:pt x="1985222" y="1228831"/>
                  <a:pt x="2042160" y="1257300"/>
                </a:cubicBezTo>
                <a:cubicBezTo>
                  <a:pt x="2090420" y="1269365"/>
                  <a:pt x="2146300" y="1250315"/>
                  <a:pt x="2179320" y="1245870"/>
                </a:cubicBezTo>
                <a:lnTo>
                  <a:pt x="2240280" y="1230630"/>
                </a:lnTo>
                <a:lnTo>
                  <a:pt x="2362200" y="1230630"/>
                </a:lnTo>
                <a:cubicBezTo>
                  <a:pt x="2389505" y="1235710"/>
                  <a:pt x="2388235" y="1252855"/>
                  <a:pt x="2404110" y="1261110"/>
                </a:cubicBezTo>
                <a:cubicBezTo>
                  <a:pt x="2419985" y="1269365"/>
                  <a:pt x="2413000" y="1280795"/>
                  <a:pt x="2457450" y="1280160"/>
                </a:cubicBezTo>
                <a:cubicBezTo>
                  <a:pt x="2665714" y="1257020"/>
                  <a:pt x="2594188" y="1257300"/>
                  <a:pt x="2670810" y="1257300"/>
                </a:cubicBezTo>
                <a:cubicBezTo>
                  <a:pt x="2912845" y="1445549"/>
                  <a:pt x="2809478" y="1443990"/>
                  <a:pt x="2918460" y="1443990"/>
                </a:cubicBezTo>
                <a:lnTo>
                  <a:pt x="2971800" y="1428750"/>
                </a:lnTo>
                <a:lnTo>
                  <a:pt x="3013710" y="1466850"/>
                </a:lnTo>
                <a:lnTo>
                  <a:pt x="3082290" y="1501140"/>
                </a:lnTo>
                <a:lnTo>
                  <a:pt x="3150870" y="1512570"/>
                </a:lnTo>
                <a:cubicBezTo>
                  <a:pt x="3266130" y="1612462"/>
                  <a:pt x="3214752" y="1611630"/>
                  <a:pt x="3268980" y="1611630"/>
                </a:cubicBezTo>
                <a:lnTo>
                  <a:pt x="3310890" y="1718310"/>
                </a:lnTo>
              </a:path>
            </a:pathLst>
          </a:custGeom>
          <a:ln w="57150">
            <a:solidFill>
              <a:schemeClr val="bg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66800" y="2362200"/>
            <a:ext cx="1524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457700" y="3089146"/>
            <a:ext cx="546347" cy="1025654"/>
          </a:xfrm>
          <a:custGeom>
            <a:avLst/>
            <a:gdLst>
              <a:gd name="connsiteX0" fmla="*/ 3028950 w 3028950"/>
              <a:gd name="connsiteY0" fmla="*/ 0 h 2224087"/>
              <a:gd name="connsiteX1" fmla="*/ 2857500 w 3028950"/>
              <a:gd name="connsiteY1" fmla="*/ 295275 h 2224087"/>
              <a:gd name="connsiteX2" fmla="*/ 2752725 w 3028950"/>
              <a:gd name="connsiteY2" fmla="*/ 342900 h 2224087"/>
              <a:gd name="connsiteX3" fmla="*/ 2681288 w 3028950"/>
              <a:gd name="connsiteY3" fmla="*/ 333375 h 2224087"/>
              <a:gd name="connsiteX4" fmla="*/ 2357438 w 3028950"/>
              <a:gd name="connsiteY4" fmla="*/ 561975 h 2224087"/>
              <a:gd name="connsiteX5" fmla="*/ 2100263 w 3028950"/>
              <a:gd name="connsiteY5" fmla="*/ 676275 h 2224087"/>
              <a:gd name="connsiteX6" fmla="*/ 1957388 w 3028950"/>
              <a:gd name="connsiteY6" fmla="*/ 790575 h 2224087"/>
              <a:gd name="connsiteX7" fmla="*/ 1795463 w 3028950"/>
              <a:gd name="connsiteY7" fmla="*/ 881062 h 2224087"/>
              <a:gd name="connsiteX8" fmla="*/ 1590675 w 3028950"/>
              <a:gd name="connsiteY8" fmla="*/ 1042987 h 2224087"/>
              <a:gd name="connsiteX9" fmla="*/ 1114425 w 3028950"/>
              <a:gd name="connsiteY9" fmla="*/ 1228725 h 2224087"/>
              <a:gd name="connsiteX10" fmla="*/ 985838 w 3028950"/>
              <a:gd name="connsiteY10" fmla="*/ 1314450 h 2224087"/>
              <a:gd name="connsiteX11" fmla="*/ 871538 w 3028950"/>
              <a:gd name="connsiteY11" fmla="*/ 1343025 h 2224087"/>
              <a:gd name="connsiteX12" fmla="*/ 790575 w 3028950"/>
              <a:gd name="connsiteY12" fmla="*/ 1404937 h 2224087"/>
              <a:gd name="connsiteX13" fmla="*/ 685800 w 3028950"/>
              <a:gd name="connsiteY13" fmla="*/ 1414462 h 2224087"/>
              <a:gd name="connsiteX14" fmla="*/ 581025 w 3028950"/>
              <a:gd name="connsiteY14" fmla="*/ 1495425 h 2224087"/>
              <a:gd name="connsiteX15" fmla="*/ 504825 w 3028950"/>
              <a:gd name="connsiteY15" fmla="*/ 1519237 h 2224087"/>
              <a:gd name="connsiteX16" fmla="*/ 419100 w 3028950"/>
              <a:gd name="connsiteY16" fmla="*/ 1685925 h 2224087"/>
              <a:gd name="connsiteX17" fmla="*/ 300038 w 3028950"/>
              <a:gd name="connsiteY17" fmla="*/ 1776412 h 2224087"/>
              <a:gd name="connsiteX18" fmla="*/ 285750 w 3028950"/>
              <a:gd name="connsiteY18" fmla="*/ 1862137 h 2224087"/>
              <a:gd name="connsiteX19" fmla="*/ 280988 w 3028950"/>
              <a:gd name="connsiteY19" fmla="*/ 1957387 h 2224087"/>
              <a:gd name="connsiteX20" fmla="*/ 214313 w 3028950"/>
              <a:gd name="connsiteY20" fmla="*/ 2014537 h 2224087"/>
              <a:gd name="connsiteX21" fmla="*/ 152400 w 3028950"/>
              <a:gd name="connsiteY21" fmla="*/ 2057400 h 2224087"/>
              <a:gd name="connsiteX22" fmla="*/ 123825 w 3028950"/>
              <a:gd name="connsiteY22" fmla="*/ 2100262 h 2224087"/>
              <a:gd name="connsiteX23" fmla="*/ 47625 w 3028950"/>
              <a:gd name="connsiteY23" fmla="*/ 2128837 h 2224087"/>
              <a:gd name="connsiteX24" fmla="*/ 0 w 3028950"/>
              <a:gd name="connsiteY24" fmla="*/ 2224087 h 2224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028950" h="2224087">
                <a:moveTo>
                  <a:pt x="3028950" y="0"/>
                </a:moveTo>
                <a:lnTo>
                  <a:pt x="2857500" y="295275"/>
                </a:lnTo>
                <a:lnTo>
                  <a:pt x="2752725" y="342900"/>
                </a:lnTo>
                <a:lnTo>
                  <a:pt x="2681288" y="333375"/>
                </a:lnTo>
                <a:lnTo>
                  <a:pt x="2357438" y="561975"/>
                </a:lnTo>
                <a:lnTo>
                  <a:pt x="2100263" y="676275"/>
                </a:lnTo>
                <a:lnTo>
                  <a:pt x="1957388" y="790575"/>
                </a:lnTo>
                <a:lnTo>
                  <a:pt x="1795463" y="881062"/>
                </a:lnTo>
                <a:lnTo>
                  <a:pt x="1590675" y="1042987"/>
                </a:lnTo>
                <a:lnTo>
                  <a:pt x="1114425" y="1228725"/>
                </a:lnTo>
                <a:lnTo>
                  <a:pt x="985838" y="1314450"/>
                </a:lnTo>
                <a:lnTo>
                  <a:pt x="871538" y="1343025"/>
                </a:lnTo>
                <a:cubicBezTo>
                  <a:pt x="797701" y="1407016"/>
                  <a:pt x="831611" y="1404937"/>
                  <a:pt x="790575" y="1404937"/>
                </a:cubicBezTo>
                <a:lnTo>
                  <a:pt x="685800" y="1414462"/>
                </a:lnTo>
                <a:cubicBezTo>
                  <a:pt x="579741" y="1491596"/>
                  <a:pt x="581025" y="1447477"/>
                  <a:pt x="581025" y="1495425"/>
                </a:cubicBezTo>
                <a:lnTo>
                  <a:pt x="504825" y="1519237"/>
                </a:lnTo>
                <a:lnTo>
                  <a:pt x="419100" y="1685925"/>
                </a:lnTo>
                <a:lnTo>
                  <a:pt x="300038" y="1776412"/>
                </a:lnTo>
                <a:lnTo>
                  <a:pt x="285750" y="1862137"/>
                </a:lnTo>
                <a:lnTo>
                  <a:pt x="280988" y="1957387"/>
                </a:lnTo>
                <a:lnTo>
                  <a:pt x="214313" y="2014537"/>
                </a:lnTo>
                <a:lnTo>
                  <a:pt x="152400" y="2057400"/>
                </a:lnTo>
                <a:lnTo>
                  <a:pt x="123825" y="2100262"/>
                </a:lnTo>
                <a:lnTo>
                  <a:pt x="47625" y="2128837"/>
                </a:lnTo>
                <a:lnTo>
                  <a:pt x="0" y="2224087"/>
                </a:lnTo>
              </a:path>
            </a:pathLst>
          </a:custGeom>
          <a:ln w="57150">
            <a:solidFill>
              <a:schemeClr val="bg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377287" y="3717032"/>
            <a:ext cx="1524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381500" y="4114800"/>
            <a:ext cx="1524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 flipH="1">
            <a:off x="5084440" y="2993232"/>
            <a:ext cx="1219944" cy="327184"/>
          </a:xfrm>
          <a:custGeom>
            <a:avLst/>
            <a:gdLst>
              <a:gd name="connsiteX0" fmla="*/ 3028950 w 3028950"/>
              <a:gd name="connsiteY0" fmla="*/ 0 h 2224087"/>
              <a:gd name="connsiteX1" fmla="*/ 2857500 w 3028950"/>
              <a:gd name="connsiteY1" fmla="*/ 295275 h 2224087"/>
              <a:gd name="connsiteX2" fmla="*/ 2752725 w 3028950"/>
              <a:gd name="connsiteY2" fmla="*/ 342900 h 2224087"/>
              <a:gd name="connsiteX3" fmla="*/ 2681288 w 3028950"/>
              <a:gd name="connsiteY3" fmla="*/ 333375 h 2224087"/>
              <a:gd name="connsiteX4" fmla="*/ 2357438 w 3028950"/>
              <a:gd name="connsiteY4" fmla="*/ 561975 h 2224087"/>
              <a:gd name="connsiteX5" fmla="*/ 2100263 w 3028950"/>
              <a:gd name="connsiteY5" fmla="*/ 676275 h 2224087"/>
              <a:gd name="connsiteX6" fmla="*/ 1957388 w 3028950"/>
              <a:gd name="connsiteY6" fmla="*/ 790575 h 2224087"/>
              <a:gd name="connsiteX7" fmla="*/ 1795463 w 3028950"/>
              <a:gd name="connsiteY7" fmla="*/ 881062 h 2224087"/>
              <a:gd name="connsiteX8" fmla="*/ 1590675 w 3028950"/>
              <a:gd name="connsiteY8" fmla="*/ 1042987 h 2224087"/>
              <a:gd name="connsiteX9" fmla="*/ 1114425 w 3028950"/>
              <a:gd name="connsiteY9" fmla="*/ 1228725 h 2224087"/>
              <a:gd name="connsiteX10" fmla="*/ 985838 w 3028950"/>
              <a:gd name="connsiteY10" fmla="*/ 1314450 h 2224087"/>
              <a:gd name="connsiteX11" fmla="*/ 871538 w 3028950"/>
              <a:gd name="connsiteY11" fmla="*/ 1343025 h 2224087"/>
              <a:gd name="connsiteX12" fmla="*/ 790575 w 3028950"/>
              <a:gd name="connsiteY12" fmla="*/ 1404937 h 2224087"/>
              <a:gd name="connsiteX13" fmla="*/ 685800 w 3028950"/>
              <a:gd name="connsiteY13" fmla="*/ 1414462 h 2224087"/>
              <a:gd name="connsiteX14" fmla="*/ 581025 w 3028950"/>
              <a:gd name="connsiteY14" fmla="*/ 1495425 h 2224087"/>
              <a:gd name="connsiteX15" fmla="*/ 504825 w 3028950"/>
              <a:gd name="connsiteY15" fmla="*/ 1519237 h 2224087"/>
              <a:gd name="connsiteX16" fmla="*/ 419100 w 3028950"/>
              <a:gd name="connsiteY16" fmla="*/ 1685925 h 2224087"/>
              <a:gd name="connsiteX17" fmla="*/ 300038 w 3028950"/>
              <a:gd name="connsiteY17" fmla="*/ 1776412 h 2224087"/>
              <a:gd name="connsiteX18" fmla="*/ 285750 w 3028950"/>
              <a:gd name="connsiteY18" fmla="*/ 1862137 h 2224087"/>
              <a:gd name="connsiteX19" fmla="*/ 280988 w 3028950"/>
              <a:gd name="connsiteY19" fmla="*/ 1957387 h 2224087"/>
              <a:gd name="connsiteX20" fmla="*/ 214313 w 3028950"/>
              <a:gd name="connsiteY20" fmla="*/ 2014537 h 2224087"/>
              <a:gd name="connsiteX21" fmla="*/ 152400 w 3028950"/>
              <a:gd name="connsiteY21" fmla="*/ 2057400 h 2224087"/>
              <a:gd name="connsiteX22" fmla="*/ 123825 w 3028950"/>
              <a:gd name="connsiteY22" fmla="*/ 2100262 h 2224087"/>
              <a:gd name="connsiteX23" fmla="*/ 47625 w 3028950"/>
              <a:gd name="connsiteY23" fmla="*/ 2128837 h 2224087"/>
              <a:gd name="connsiteX24" fmla="*/ 0 w 3028950"/>
              <a:gd name="connsiteY24" fmla="*/ 2224087 h 2224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028950" h="2224087">
                <a:moveTo>
                  <a:pt x="3028950" y="0"/>
                </a:moveTo>
                <a:lnTo>
                  <a:pt x="2857500" y="295275"/>
                </a:lnTo>
                <a:lnTo>
                  <a:pt x="2752725" y="342900"/>
                </a:lnTo>
                <a:lnTo>
                  <a:pt x="2681288" y="333375"/>
                </a:lnTo>
                <a:lnTo>
                  <a:pt x="2357438" y="561975"/>
                </a:lnTo>
                <a:lnTo>
                  <a:pt x="2100263" y="676275"/>
                </a:lnTo>
                <a:lnTo>
                  <a:pt x="1957388" y="790575"/>
                </a:lnTo>
                <a:lnTo>
                  <a:pt x="1795463" y="881062"/>
                </a:lnTo>
                <a:lnTo>
                  <a:pt x="1590675" y="1042987"/>
                </a:lnTo>
                <a:lnTo>
                  <a:pt x="1114425" y="1228725"/>
                </a:lnTo>
                <a:lnTo>
                  <a:pt x="985838" y="1314450"/>
                </a:lnTo>
                <a:lnTo>
                  <a:pt x="871538" y="1343025"/>
                </a:lnTo>
                <a:cubicBezTo>
                  <a:pt x="797701" y="1407016"/>
                  <a:pt x="831611" y="1404937"/>
                  <a:pt x="790575" y="1404937"/>
                </a:cubicBezTo>
                <a:lnTo>
                  <a:pt x="685800" y="1414462"/>
                </a:lnTo>
                <a:cubicBezTo>
                  <a:pt x="579741" y="1491596"/>
                  <a:pt x="581025" y="1447477"/>
                  <a:pt x="581025" y="1495425"/>
                </a:cubicBezTo>
                <a:lnTo>
                  <a:pt x="504825" y="1519237"/>
                </a:lnTo>
                <a:lnTo>
                  <a:pt x="419100" y="1685925"/>
                </a:lnTo>
                <a:lnTo>
                  <a:pt x="300038" y="1776412"/>
                </a:lnTo>
                <a:lnTo>
                  <a:pt x="285750" y="1862137"/>
                </a:lnTo>
                <a:lnTo>
                  <a:pt x="280988" y="1957387"/>
                </a:lnTo>
                <a:lnTo>
                  <a:pt x="214313" y="2014537"/>
                </a:lnTo>
                <a:lnTo>
                  <a:pt x="152400" y="2057400"/>
                </a:lnTo>
                <a:lnTo>
                  <a:pt x="123825" y="2100262"/>
                </a:lnTo>
                <a:lnTo>
                  <a:pt x="47625" y="2128837"/>
                </a:lnTo>
                <a:lnTo>
                  <a:pt x="0" y="2224087"/>
                </a:lnTo>
              </a:path>
            </a:pathLst>
          </a:custGeom>
          <a:ln w="57150">
            <a:solidFill>
              <a:schemeClr val="bg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932040" y="2917031"/>
            <a:ext cx="1524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6380585" y="2514599"/>
            <a:ext cx="725472" cy="805815"/>
          </a:xfrm>
          <a:custGeom>
            <a:avLst/>
            <a:gdLst>
              <a:gd name="connsiteX0" fmla="*/ 3028950 w 3028950"/>
              <a:gd name="connsiteY0" fmla="*/ 0 h 2224087"/>
              <a:gd name="connsiteX1" fmla="*/ 2857500 w 3028950"/>
              <a:gd name="connsiteY1" fmla="*/ 295275 h 2224087"/>
              <a:gd name="connsiteX2" fmla="*/ 2752725 w 3028950"/>
              <a:gd name="connsiteY2" fmla="*/ 342900 h 2224087"/>
              <a:gd name="connsiteX3" fmla="*/ 2681288 w 3028950"/>
              <a:gd name="connsiteY3" fmla="*/ 333375 h 2224087"/>
              <a:gd name="connsiteX4" fmla="*/ 2357438 w 3028950"/>
              <a:gd name="connsiteY4" fmla="*/ 561975 h 2224087"/>
              <a:gd name="connsiteX5" fmla="*/ 2100263 w 3028950"/>
              <a:gd name="connsiteY5" fmla="*/ 676275 h 2224087"/>
              <a:gd name="connsiteX6" fmla="*/ 1957388 w 3028950"/>
              <a:gd name="connsiteY6" fmla="*/ 790575 h 2224087"/>
              <a:gd name="connsiteX7" fmla="*/ 1795463 w 3028950"/>
              <a:gd name="connsiteY7" fmla="*/ 881062 h 2224087"/>
              <a:gd name="connsiteX8" fmla="*/ 1590675 w 3028950"/>
              <a:gd name="connsiteY8" fmla="*/ 1042987 h 2224087"/>
              <a:gd name="connsiteX9" fmla="*/ 1114425 w 3028950"/>
              <a:gd name="connsiteY9" fmla="*/ 1228725 h 2224087"/>
              <a:gd name="connsiteX10" fmla="*/ 985838 w 3028950"/>
              <a:gd name="connsiteY10" fmla="*/ 1314450 h 2224087"/>
              <a:gd name="connsiteX11" fmla="*/ 871538 w 3028950"/>
              <a:gd name="connsiteY11" fmla="*/ 1343025 h 2224087"/>
              <a:gd name="connsiteX12" fmla="*/ 790575 w 3028950"/>
              <a:gd name="connsiteY12" fmla="*/ 1404937 h 2224087"/>
              <a:gd name="connsiteX13" fmla="*/ 685800 w 3028950"/>
              <a:gd name="connsiteY13" fmla="*/ 1414462 h 2224087"/>
              <a:gd name="connsiteX14" fmla="*/ 581025 w 3028950"/>
              <a:gd name="connsiteY14" fmla="*/ 1495425 h 2224087"/>
              <a:gd name="connsiteX15" fmla="*/ 504825 w 3028950"/>
              <a:gd name="connsiteY15" fmla="*/ 1519237 h 2224087"/>
              <a:gd name="connsiteX16" fmla="*/ 419100 w 3028950"/>
              <a:gd name="connsiteY16" fmla="*/ 1685925 h 2224087"/>
              <a:gd name="connsiteX17" fmla="*/ 300038 w 3028950"/>
              <a:gd name="connsiteY17" fmla="*/ 1776412 h 2224087"/>
              <a:gd name="connsiteX18" fmla="*/ 285750 w 3028950"/>
              <a:gd name="connsiteY18" fmla="*/ 1862137 h 2224087"/>
              <a:gd name="connsiteX19" fmla="*/ 280988 w 3028950"/>
              <a:gd name="connsiteY19" fmla="*/ 1957387 h 2224087"/>
              <a:gd name="connsiteX20" fmla="*/ 214313 w 3028950"/>
              <a:gd name="connsiteY20" fmla="*/ 2014537 h 2224087"/>
              <a:gd name="connsiteX21" fmla="*/ 152400 w 3028950"/>
              <a:gd name="connsiteY21" fmla="*/ 2057400 h 2224087"/>
              <a:gd name="connsiteX22" fmla="*/ 123825 w 3028950"/>
              <a:gd name="connsiteY22" fmla="*/ 2100262 h 2224087"/>
              <a:gd name="connsiteX23" fmla="*/ 47625 w 3028950"/>
              <a:gd name="connsiteY23" fmla="*/ 2128837 h 2224087"/>
              <a:gd name="connsiteX24" fmla="*/ 0 w 3028950"/>
              <a:gd name="connsiteY24" fmla="*/ 2224087 h 2224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028950" h="2224087">
                <a:moveTo>
                  <a:pt x="3028950" y="0"/>
                </a:moveTo>
                <a:lnTo>
                  <a:pt x="2857500" y="295275"/>
                </a:lnTo>
                <a:lnTo>
                  <a:pt x="2752725" y="342900"/>
                </a:lnTo>
                <a:lnTo>
                  <a:pt x="2681288" y="333375"/>
                </a:lnTo>
                <a:lnTo>
                  <a:pt x="2357438" y="561975"/>
                </a:lnTo>
                <a:lnTo>
                  <a:pt x="2100263" y="676275"/>
                </a:lnTo>
                <a:lnTo>
                  <a:pt x="1957388" y="790575"/>
                </a:lnTo>
                <a:lnTo>
                  <a:pt x="1795463" y="881062"/>
                </a:lnTo>
                <a:lnTo>
                  <a:pt x="1590675" y="1042987"/>
                </a:lnTo>
                <a:lnTo>
                  <a:pt x="1114425" y="1228725"/>
                </a:lnTo>
                <a:lnTo>
                  <a:pt x="985838" y="1314450"/>
                </a:lnTo>
                <a:lnTo>
                  <a:pt x="871538" y="1343025"/>
                </a:lnTo>
                <a:cubicBezTo>
                  <a:pt x="797701" y="1407016"/>
                  <a:pt x="831611" y="1404937"/>
                  <a:pt x="790575" y="1404937"/>
                </a:cubicBezTo>
                <a:lnTo>
                  <a:pt x="685800" y="1414462"/>
                </a:lnTo>
                <a:cubicBezTo>
                  <a:pt x="579741" y="1491596"/>
                  <a:pt x="581025" y="1447477"/>
                  <a:pt x="581025" y="1495425"/>
                </a:cubicBezTo>
                <a:lnTo>
                  <a:pt x="504825" y="1519237"/>
                </a:lnTo>
                <a:lnTo>
                  <a:pt x="419100" y="1685925"/>
                </a:lnTo>
                <a:lnTo>
                  <a:pt x="300038" y="1776412"/>
                </a:lnTo>
                <a:lnTo>
                  <a:pt x="285750" y="1862137"/>
                </a:lnTo>
                <a:lnTo>
                  <a:pt x="280988" y="1957387"/>
                </a:lnTo>
                <a:lnTo>
                  <a:pt x="214313" y="2014537"/>
                </a:lnTo>
                <a:lnTo>
                  <a:pt x="152400" y="2057400"/>
                </a:lnTo>
                <a:lnTo>
                  <a:pt x="123825" y="2100262"/>
                </a:lnTo>
                <a:lnTo>
                  <a:pt x="47625" y="2128837"/>
                </a:lnTo>
                <a:lnTo>
                  <a:pt x="0" y="2224087"/>
                </a:lnTo>
              </a:path>
            </a:pathLst>
          </a:custGeom>
          <a:ln w="57150">
            <a:solidFill>
              <a:schemeClr val="bg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228184" y="3244216"/>
            <a:ext cx="1524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 flipH="1" flipV="1">
            <a:off x="3065132" y="1850140"/>
            <a:ext cx="782596" cy="1391405"/>
          </a:xfrm>
          <a:custGeom>
            <a:avLst/>
            <a:gdLst>
              <a:gd name="connsiteX0" fmla="*/ 0 w 6350312"/>
              <a:gd name="connsiteY0" fmla="*/ 555371 h 555371"/>
              <a:gd name="connsiteX1" fmla="*/ 89757 w 6350312"/>
              <a:gd name="connsiteY1" fmla="*/ 482444 h 555371"/>
              <a:gd name="connsiteX2" fmla="*/ 201953 w 6350312"/>
              <a:gd name="connsiteY2" fmla="*/ 465614 h 555371"/>
              <a:gd name="connsiteX3" fmla="*/ 246832 w 6350312"/>
              <a:gd name="connsiteY3" fmla="*/ 493663 h 555371"/>
              <a:gd name="connsiteX4" fmla="*/ 392687 w 6350312"/>
              <a:gd name="connsiteY4" fmla="*/ 476834 h 555371"/>
              <a:gd name="connsiteX5" fmla="*/ 516103 w 6350312"/>
              <a:gd name="connsiteY5" fmla="*/ 431955 h 555371"/>
              <a:gd name="connsiteX6" fmla="*/ 835863 w 6350312"/>
              <a:gd name="connsiteY6" fmla="*/ 420736 h 555371"/>
              <a:gd name="connsiteX7" fmla="*/ 936839 w 6350312"/>
              <a:gd name="connsiteY7" fmla="*/ 398296 h 555371"/>
              <a:gd name="connsiteX8" fmla="*/ 1127573 w 6350312"/>
              <a:gd name="connsiteY8" fmla="*/ 398296 h 555371"/>
              <a:gd name="connsiteX9" fmla="*/ 1284648 w 6350312"/>
              <a:gd name="connsiteY9" fmla="*/ 342198 h 555371"/>
              <a:gd name="connsiteX10" fmla="*/ 2159779 w 6350312"/>
              <a:gd name="connsiteY10" fmla="*/ 353418 h 555371"/>
              <a:gd name="connsiteX11" fmla="*/ 2288805 w 6350312"/>
              <a:gd name="connsiteY11" fmla="*/ 325369 h 555371"/>
              <a:gd name="connsiteX12" fmla="*/ 2558076 w 6350312"/>
              <a:gd name="connsiteY12" fmla="*/ 291710 h 555371"/>
              <a:gd name="connsiteX13" fmla="*/ 2602955 w 6350312"/>
              <a:gd name="connsiteY13" fmla="*/ 302930 h 555371"/>
              <a:gd name="connsiteX14" fmla="*/ 2709541 w 6350312"/>
              <a:gd name="connsiteY14" fmla="*/ 403906 h 555371"/>
              <a:gd name="connsiteX15" fmla="*/ 2872226 w 6350312"/>
              <a:gd name="connsiteY15" fmla="*/ 398296 h 555371"/>
              <a:gd name="connsiteX16" fmla="*/ 2928324 w 6350312"/>
              <a:gd name="connsiteY16" fmla="*/ 370247 h 555371"/>
              <a:gd name="connsiteX17" fmla="*/ 3466866 w 6350312"/>
              <a:gd name="connsiteY17" fmla="*/ 381467 h 555371"/>
              <a:gd name="connsiteX18" fmla="*/ 3534184 w 6350312"/>
              <a:gd name="connsiteY18" fmla="*/ 330979 h 555371"/>
              <a:gd name="connsiteX19" fmla="*/ 3769796 w 6350312"/>
              <a:gd name="connsiteY19" fmla="*/ 342198 h 555371"/>
              <a:gd name="connsiteX20" fmla="*/ 3865163 w 6350312"/>
              <a:gd name="connsiteY20" fmla="*/ 314149 h 555371"/>
              <a:gd name="connsiteX21" fmla="*/ 4067117 w 6350312"/>
              <a:gd name="connsiteY21" fmla="*/ 297320 h 555371"/>
              <a:gd name="connsiteX22" fmla="*/ 4370047 w 6350312"/>
              <a:gd name="connsiteY22" fmla="*/ 319759 h 555371"/>
              <a:gd name="connsiteX23" fmla="*/ 4482243 w 6350312"/>
              <a:gd name="connsiteY23" fmla="*/ 246831 h 555371"/>
              <a:gd name="connsiteX24" fmla="*/ 4656147 w 6350312"/>
              <a:gd name="connsiteY24" fmla="*/ 230002 h 555371"/>
              <a:gd name="connsiteX25" fmla="*/ 4874930 w 6350312"/>
              <a:gd name="connsiteY25" fmla="*/ 246831 h 555371"/>
              <a:gd name="connsiteX26" fmla="*/ 5009566 w 6350312"/>
              <a:gd name="connsiteY26" fmla="*/ 134635 h 555371"/>
              <a:gd name="connsiteX27" fmla="*/ 5155421 w 6350312"/>
              <a:gd name="connsiteY27" fmla="*/ 145855 h 555371"/>
              <a:gd name="connsiteX28" fmla="*/ 5267617 w 6350312"/>
              <a:gd name="connsiteY28" fmla="*/ 112196 h 555371"/>
              <a:gd name="connsiteX29" fmla="*/ 5458351 w 6350312"/>
              <a:gd name="connsiteY29" fmla="*/ 112196 h 555371"/>
              <a:gd name="connsiteX30" fmla="*/ 5615426 w 6350312"/>
              <a:gd name="connsiteY30" fmla="*/ 72927 h 555371"/>
              <a:gd name="connsiteX31" fmla="*/ 5722012 w 6350312"/>
              <a:gd name="connsiteY31" fmla="*/ 56098 h 555371"/>
              <a:gd name="connsiteX32" fmla="*/ 5867867 w 6350312"/>
              <a:gd name="connsiteY32" fmla="*/ 0 h 555371"/>
              <a:gd name="connsiteX33" fmla="*/ 6052991 w 6350312"/>
              <a:gd name="connsiteY33" fmla="*/ 28049 h 555371"/>
              <a:gd name="connsiteX34" fmla="*/ 6114699 w 6350312"/>
              <a:gd name="connsiteY34" fmla="*/ 16829 h 555371"/>
              <a:gd name="connsiteX35" fmla="*/ 6254945 w 6350312"/>
              <a:gd name="connsiteY35" fmla="*/ 44878 h 555371"/>
              <a:gd name="connsiteX36" fmla="*/ 6350312 w 6350312"/>
              <a:gd name="connsiteY36" fmla="*/ 61708 h 555371"/>
              <a:gd name="connsiteX37" fmla="*/ 6350312 w 6350312"/>
              <a:gd name="connsiteY37" fmla="*/ 61708 h 555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350312" h="555371">
                <a:moveTo>
                  <a:pt x="0" y="555371"/>
                </a:moveTo>
                <a:lnTo>
                  <a:pt x="89757" y="482444"/>
                </a:lnTo>
                <a:lnTo>
                  <a:pt x="201953" y="465614"/>
                </a:lnTo>
                <a:cubicBezTo>
                  <a:pt x="242744" y="494750"/>
                  <a:pt x="225136" y="493663"/>
                  <a:pt x="246832" y="493663"/>
                </a:cubicBezTo>
                <a:lnTo>
                  <a:pt x="392687" y="476834"/>
                </a:lnTo>
                <a:lnTo>
                  <a:pt x="516103" y="431955"/>
                </a:lnTo>
                <a:lnTo>
                  <a:pt x="835863" y="420736"/>
                </a:lnTo>
                <a:lnTo>
                  <a:pt x="936839" y="398296"/>
                </a:lnTo>
                <a:lnTo>
                  <a:pt x="1127573" y="398296"/>
                </a:lnTo>
                <a:lnTo>
                  <a:pt x="1284648" y="342198"/>
                </a:lnTo>
                <a:lnTo>
                  <a:pt x="2159779" y="353418"/>
                </a:lnTo>
                <a:lnTo>
                  <a:pt x="2288805" y="325369"/>
                </a:lnTo>
                <a:cubicBezTo>
                  <a:pt x="2378532" y="313914"/>
                  <a:pt x="2467620" y="291710"/>
                  <a:pt x="2558076" y="291710"/>
                </a:cubicBezTo>
                <a:lnTo>
                  <a:pt x="2602955" y="302930"/>
                </a:lnTo>
                <a:lnTo>
                  <a:pt x="2709541" y="403906"/>
                </a:lnTo>
                <a:lnTo>
                  <a:pt x="2872226" y="398296"/>
                </a:lnTo>
                <a:lnTo>
                  <a:pt x="2928324" y="370247"/>
                </a:lnTo>
                <a:lnTo>
                  <a:pt x="3466866" y="381467"/>
                </a:lnTo>
                <a:lnTo>
                  <a:pt x="3534184" y="330979"/>
                </a:lnTo>
                <a:cubicBezTo>
                  <a:pt x="3762312" y="342385"/>
                  <a:pt x="3683686" y="342198"/>
                  <a:pt x="3769796" y="342198"/>
                </a:cubicBezTo>
                <a:lnTo>
                  <a:pt x="3865163" y="314149"/>
                </a:lnTo>
                <a:lnTo>
                  <a:pt x="4067117" y="297320"/>
                </a:lnTo>
                <a:lnTo>
                  <a:pt x="4370047" y="319759"/>
                </a:lnTo>
                <a:lnTo>
                  <a:pt x="4482243" y="246831"/>
                </a:lnTo>
                <a:lnTo>
                  <a:pt x="4656147" y="230002"/>
                </a:lnTo>
                <a:lnTo>
                  <a:pt x="4874930" y="246831"/>
                </a:lnTo>
                <a:lnTo>
                  <a:pt x="5009566" y="134635"/>
                </a:lnTo>
                <a:lnTo>
                  <a:pt x="5155421" y="145855"/>
                </a:lnTo>
                <a:lnTo>
                  <a:pt x="5267617" y="112196"/>
                </a:lnTo>
                <a:lnTo>
                  <a:pt x="5458351" y="112196"/>
                </a:lnTo>
                <a:lnTo>
                  <a:pt x="5615426" y="72927"/>
                </a:lnTo>
                <a:lnTo>
                  <a:pt x="5722012" y="56098"/>
                </a:lnTo>
                <a:lnTo>
                  <a:pt x="5867867" y="0"/>
                </a:lnTo>
                <a:cubicBezTo>
                  <a:pt x="6045464" y="28644"/>
                  <a:pt x="5983055" y="28049"/>
                  <a:pt x="6052991" y="28049"/>
                </a:cubicBezTo>
                <a:lnTo>
                  <a:pt x="6114699" y="16829"/>
                </a:lnTo>
                <a:cubicBezTo>
                  <a:pt x="6251944" y="39703"/>
                  <a:pt x="6217163" y="7096"/>
                  <a:pt x="6254945" y="44878"/>
                </a:cubicBezTo>
                <a:lnTo>
                  <a:pt x="6350312" y="61708"/>
                </a:lnTo>
                <a:lnTo>
                  <a:pt x="6350312" y="61708"/>
                </a:lnTo>
              </a:path>
            </a:pathLst>
          </a:custGeom>
          <a:ln w="57150">
            <a:solidFill>
              <a:schemeClr val="bg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12731" y="3023138"/>
            <a:ext cx="1524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Freeform 25"/>
          <p:cNvSpPr/>
          <p:nvPr/>
        </p:nvSpPr>
        <p:spPr>
          <a:xfrm flipH="1">
            <a:off x="3932312" y="1821714"/>
            <a:ext cx="3173744" cy="639545"/>
          </a:xfrm>
          <a:custGeom>
            <a:avLst/>
            <a:gdLst>
              <a:gd name="connsiteX0" fmla="*/ 3028950 w 3028950"/>
              <a:gd name="connsiteY0" fmla="*/ 0 h 2224087"/>
              <a:gd name="connsiteX1" fmla="*/ 2857500 w 3028950"/>
              <a:gd name="connsiteY1" fmla="*/ 295275 h 2224087"/>
              <a:gd name="connsiteX2" fmla="*/ 2752725 w 3028950"/>
              <a:gd name="connsiteY2" fmla="*/ 342900 h 2224087"/>
              <a:gd name="connsiteX3" fmla="*/ 2681288 w 3028950"/>
              <a:gd name="connsiteY3" fmla="*/ 333375 h 2224087"/>
              <a:gd name="connsiteX4" fmla="*/ 2357438 w 3028950"/>
              <a:gd name="connsiteY4" fmla="*/ 561975 h 2224087"/>
              <a:gd name="connsiteX5" fmla="*/ 2100263 w 3028950"/>
              <a:gd name="connsiteY5" fmla="*/ 676275 h 2224087"/>
              <a:gd name="connsiteX6" fmla="*/ 1957388 w 3028950"/>
              <a:gd name="connsiteY6" fmla="*/ 790575 h 2224087"/>
              <a:gd name="connsiteX7" fmla="*/ 1795463 w 3028950"/>
              <a:gd name="connsiteY7" fmla="*/ 881062 h 2224087"/>
              <a:gd name="connsiteX8" fmla="*/ 1590675 w 3028950"/>
              <a:gd name="connsiteY8" fmla="*/ 1042987 h 2224087"/>
              <a:gd name="connsiteX9" fmla="*/ 1114425 w 3028950"/>
              <a:gd name="connsiteY9" fmla="*/ 1228725 h 2224087"/>
              <a:gd name="connsiteX10" fmla="*/ 985838 w 3028950"/>
              <a:gd name="connsiteY10" fmla="*/ 1314450 h 2224087"/>
              <a:gd name="connsiteX11" fmla="*/ 871538 w 3028950"/>
              <a:gd name="connsiteY11" fmla="*/ 1343025 h 2224087"/>
              <a:gd name="connsiteX12" fmla="*/ 790575 w 3028950"/>
              <a:gd name="connsiteY12" fmla="*/ 1404937 h 2224087"/>
              <a:gd name="connsiteX13" fmla="*/ 685800 w 3028950"/>
              <a:gd name="connsiteY13" fmla="*/ 1414462 h 2224087"/>
              <a:gd name="connsiteX14" fmla="*/ 581025 w 3028950"/>
              <a:gd name="connsiteY14" fmla="*/ 1495425 h 2224087"/>
              <a:gd name="connsiteX15" fmla="*/ 504825 w 3028950"/>
              <a:gd name="connsiteY15" fmla="*/ 1519237 h 2224087"/>
              <a:gd name="connsiteX16" fmla="*/ 419100 w 3028950"/>
              <a:gd name="connsiteY16" fmla="*/ 1685925 h 2224087"/>
              <a:gd name="connsiteX17" fmla="*/ 300038 w 3028950"/>
              <a:gd name="connsiteY17" fmla="*/ 1776412 h 2224087"/>
              <a:gd name="connsiteX18" fmla="*/ 285750 w 3028950"/>
              <a:gd name="connsiteY18" fmla="*/ 1862137 h 2224087"/>
              <a:gd name="connsiteX19" fmla="*/ 280988 w 3028950"/>
              <a:gd name="connsiteY19" fmla="*/ 1957387 h 2224087"/>
              <a:gd name="connsiteX20" fmla="*/ 214313 w 3028950"/>
              <a:gd name="connsiteY20" fmla="*/ 2014537 h 2224087"/>
              <a:gd name="connsiteX21" fmla="*/ 152400 w 3028950"/>
              <a:gd name="connsiteY21" fmla="*/ 2057400 h 2224087"/>
              <a:gd name="connsiteX22" fmla="*/ 123825 w 3028950"/>
              <a:gd name="connsiteY22" fmla="*/ 2100262 h 2224087"/>
              <a:gd name="connsiteX23" fmla="*/ 47625 w 3028950"/>
              <a:gd name="connsiteY23" fmla="*/ 2128837 h 2224087"/>
              <a:gd name="connsiteX24" fmla="*/ 0 w 3028950"/>
              <a:gd name="connsiteY24" fmla="*/ 2224087 h 2224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028950" h="2224087">
                <a:moveTo>
                  <a:pt x="3028950" y="0"/>
                </a:moveTo>
                <a:lnTo>
                  <a:pt x="2857500" y="295275"/>
                </a:lnTo>
                <a:lnTo>
                  <a:pt x="2752725" y="342900"/>
                </a:lnTo>
                <a:lnTo>
                  <a:pt x="2681288" y="333375"/>
                </a:lnTo>
                <a:lnTo>
                  <a:pt x="2357438" y="561975"/>
                </a:lnTo>
                <a:lnTo>
                  <a:pt x="2100263" y="676275"/>
                </a:lnTo>
                <a:lnTo>
                  <a:pt x="1957388" y="790575"/>
                </a:lnTo>
                <a:lnTo>
                  <a:pt x="1795463" y="881062"/>
                </a:lnTo>
                <a:lnTo>
                  <a:pt x="1590675" y="1042987"/>
                </a:lnTo>
                <a:lnTo>
                  <a:pt x="1114425" y="1228725"/>
                </a:lnTo>
                <a:lnTo>
                  <a:pt x="985838" y="1314450"/>
                </a:lnTo>
                <a:lnTo>
                  <a:pt x="871538" y="1343025"/>
                </a:lnTo>
                <a:cubicBezTo>
                  <a:pt x="797701" y="1407016"/>
                  <a:pt x="831611" y="1404937"/>
                  <a:pt x="790575" y="1404937"/>
                </a:cubicBezTo>
                <a:lnTo>
                  <a:pt x="685800" y="1414462"/>
                </a:lnTo>
                <a:cubicBezTo>
                  <a:pt x="579741" y="1491596"/>
                  <a:pt x="581025" y="1447477"/>
                  <a:pt x="581025" y="1495425"/>
                </a:cubicBezTo>
                <a:lnTo>
                  <a:pt x="504825" y="1519237"/>
                </a:lnTo>
                <a:lnTo>
                  <a:pt x="419100" y="1685925"/>
                </a:lnTo>
                <a:lnTo>
                  <a:pt x="300038" y="1776412"/>
                </a:lnTo>
                <a:lnTo>
                  <a:pt x="285750" y="1862137"/>
                </a:lnTo>
                <a:lnTo>
                  <a:pt x="280988" y="1957387"/>
                </a:lnTo>
                <a:lnTo>
                  <a:pt x="214313" y="2014537"/>
                </a:lnTo>
                <a:lnTo>
                  <a:pt x="152400" y="2057400"/>
                </a:lnTo>
                <a:lnTo>
                  <a:pt x="123825" y="2100262"/>
                </a:lnTo>
                <a:lnTo>
                  <a:pt x="47625" y="2128837"/>
                </a:lnTo>
                <a:lnTo>
                  <a:pt x="0" y="2224087"/>
                </a:lnTo>
              </a:path>
            </a:pathLst>
          </a:custGeom>
          <a:ln w="57150">
            <a:solidFill>
              <a:schemeClr val="bg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029856" y="2393442"/>
            <a:ext cx="1524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779912" y="1764432"/>
            <a:ext cx="1524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9687" y="2222212"/>
            <a:ext cx="60271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Travelling Salesman problem</a:t>
            </a:r>
            <a:endParaRPr lang="en-US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64088" y="5157192"/>
            <a:ext cx="3551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Submitted by:</a:t>
            </a:r>
          </a:p>
          <a:p>
            <a:r>
              <a:rPr lang="en-IN" dirty="0" err="1" smtClean="0"/>
              <a:t>Hariom</a:t>
            </a:r>
            <a:r>
              <a:rPr lang="en-IN" dirty="0" smtClean="0"/>
              <a:t> </a:t>
            </a:r>
            <a:r>
              <a:rPr lang="en-IN" dirty="0" err="1" smtClean="0"/>
              <a:t>Bairwa</a:t>
            </a:r>
            <a:r>
              <a:rPr lang="en-IN" dirty="0" smtClean="0"/>
              <a:t> (13135044)</a:t>
            </a:r>
          </a:p>
          <a:p>
            <a:r>
              <a:rPr lang="en-IN" dirty="0" smtClean="0"/>
              <a:t>Harish </a:t>
            </a:r>
            <a:r>
              <a:rPr lang="en-IN" dirty="0" err="1" smtClean="0"/>
              <a:t>Choudhary</a:t>
            </a:r>
            <a:r>
              <a:rPr lang="en-IN" dirty="0" smtClean="0"/>
              <a:t>(13135045)</a:t>
            </a:r>
          </a:p>
          <a:p>
            <a:r>
              <a:rPr lang="en-IN" dirty="0" smtClean="0"/>
              <a:t>K. </a:t>
            </a:r>
            <a:r>
              <a:rPr lang="en-IN" dirty="0" err="1" smtClean="0"/>
              <a:t>Shubham</a:t>
            </a:r>
            <a:r>
              <a:rPr lang="en-IN" dirty="0" smtClean="0"/>
              <a:t> </a:t>
            </a:r>
            <a:r>
              <a:rPr lang="en-IN" dirty="0" err="1" smtClean="0"/>
              <a:t>Bhimrao</a:t>
            </a:r>
            <a:r>
              <a:rPr lang="en-IN" dirty="0" smtClean="0"/>
              <a:t> (13135050)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4388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10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2" grpId="0" animBg="1"/>
      <p:bldP spid="16" grpId="0" animBg="1"/>
      <p:bldP spid="12" grpId="0" animBg="1"/>
      <p:bldP spid="10" grpId="0" animBg="1"/>
      <p:bldP spid="20" grpId="0" animBg="1"/>
      <p:bldP spid="18" grpId="0" animBg="1"/>
      <p:bldP spid="9" grpId="0" animBg="1"/>
      <p:bldP spid="21" grpId="0" animBg="1"/>
      <p:bldP spid="11" grpId="0" animBg="1"/>
      <p:bldP spid="25" grpId="0" animBg="1"/>
      <p:bldP spid="23" grpId="0" animBg="1"/>
      <p:bldP spid="26" grpId="0" animBg="1"/>
      <p:bldP spid="17" grpId="0" animBg="1"/>
      <p:bldP spid="2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Comparison and result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62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427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Travelling Salesman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>
                <a:latin typeface="Aparajita" pitchFamily="18" charset="0"/>
                <a:cs typeface="Aparajita" pitchFamily="18" charset="0"/>
              </a:rPr>
              <a:t>Introduction</a:t>
            </a:r>
          </a:p>
          <a:p>
            <a:r>
              <a:rPr lang="en-IN" dirty="0" smtClean="0">
                <a:latin typeface="Aparajita" pitchFamily="18" charset="0"/>
                <a:cs typeface="Aparajita" pitchFamily="18" charset="0"/>
              </a:rPr>
              <a:t>Mathematical formulation</a:t>
            </a:r>
          </a:p>
          <a:p>
            <a:r>
              <a:rPr lang="en-IN" dirty="0" smtClean="0">
                <a:latin typeface="Aparajita" pitchFamily="18" charset="0"/>
                <a:cs typeface="Aparajita" pitchFamily="18" charset="0"/>
              </a:rPr>
              <a:t>Applications</a:t>
            </a:r>
          </a:p>
          <a:p>
            <a:r>
              <a:rPr lang="en-IN" dirty="0" smtClean="0">
                <a:latin typeface="Aparajita" pitchFamily="18" charset="0"/>
                <a:cs typeface="Aparajita" pitchFamily="18" charset="0"/>
              </a:rPr>
              <a:t>Different approaches</a:t>
            </a:r>
          </a:p>
          <a:p>
            <a:r>
              <a:rPr lang="en-IN" dirty="0" smtClean="0">
                <a:latin typeface="Aparajita" pitchFamily="18" charset="0"/>
                <a:cs typeface="Aparajita" pitchFamily="18" charset="0"/>
              </a:rPr>
              <a:t>Comparison and results</a:t>
            </a:r>
          </a:p>
          <a:p>
            <a:r>
              <a:rPr lang="en-IN" dirty="0" smtClean="0">
                <a:latin typeface="Aparajita" pitchFamily="18" charset="0"/>
                <a:cs typeface="Aparajita" pitchFamily="18" charset="0"/>
              </a:rPr>
              <a:t>Conclusion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917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800" dirty="0">
                <a:latin typeface="Aparajita" pitchFamily="18" charset="0"/>
                <a:cs typeface="Aparajita" pitchFamily="18" charset="0"/>
              </a:rPr>
              <a:t>Given a list of cities and the distances between each pair of cities, what is the shortest possible route that visits each city exactly once and returns to the origin </a:t>
            </a:r>
            <a:r>
              <a:rPr lang="en-IN" sz="2800" dirty="0" smtClean="0">
                <a:latin typeface="Aparajita" pitchFamily="18" charset="0"/>
                <a:cs typeface="Aparajita" pitchFamily="18" charset="0"/>
              </a:rPr>
              <a:t>city?</a:t>
            </a:r>
          </a:p>
          <a:p>
            <a:pPr marL="0" indent="0" algn="just">
              <a:buNone/>
            </a:pPr>
            <a:endParaRPr lang="en-IN" sz="2800" dirty="0">
              <a:latin typeface="Aparajita" pitchFamily="18" charset="0"/>
              <a:cs typeface="Aparajita" pitchFamily="18" charset="0"/>
            </a:endParaRPr>
          </a:p>
          <a:p>
            <a:pPr marL="0" indent="0" algn="just">
              <a:buNone/>
            </a:pPr>
            <a:endParaRPr lang="en-IN" sz="2800" dirty="0">
              <a:latin typeface="Aparajita" pitchFamily="18" charset="0"/>
              <a:cs typeface="Aparajit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20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Mathematical formulation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Aparajita" pitchFamily="18" charset="0"/>
                    <a:cs typeface="Aparajita" pitchFamily="18" charset="0"/>
                  </a:rPr>
                  <a:t>Given a ‘cost matrix’ C = (</a:t>
                </a:r>
                <a:r>
                  <a:rPr lang="en-US" sz="2800" dirty="0" err="1">
                    <a:latin typeface="Aparajita" pitchFamily="18" charset="0"/>
                    <a:cs typeface="Aparajita" pitchFamily="18" charset="0"/>
                  </a:rPr>
                  <a:t>c</a:t>
                </a:r>
                <a:r>
                  <a:rPr lang="en-US" sz="2800" baseline="-25000" dirty="0" err="1">
                    <a:latin typeface="Aparajita" pitchFamily="18" charset="0"/>
                    <a:cs typeface="Aparajita" pitchFamily="18" charset="0"/>
                  </a:rPr>
                  <a:t>ij</a:t>
                </a:r>
                <a:r>
                  <a:rPr lang="en-US" sz="2800" dirty="0">
                    <a:latin typeface="Aparajita" pitchFamily="18" charset="0"/>
                    <a:cs typeface="Aparajita" pitchFamily="18" charset="0"/>
                  </a:rPr>
                  <a:t>), where </a:t>
                </a:r>
                <a:r>
                  <a:rPr lang="en-US" sz="2800" dirty="0" err="1">
                    <a:latin typeface="Aparajita" pitchFamily="18" charset="0"/>
                    <a:cs typeface="Aparajita" pitchFamily="18" charset="0"/>
                  </a:rPr>
                  <a:t>c</a:t>
                </a:r>
                <a:r>
                  <a:rPr lang="en-US" sz="2800" baseline="-25000" dirty="0" err="1">
                    <a:latin typeface="Aparajita" pitchFamily="18" charset="0"/>
                    <a:cs typeface="Aparajita" pitchFamily="18" charset="0"/>
                  </a:rPr>
                  <a:t>ij</a:t>
                </a:r>
                <a:r>
                  <a:rPr lang="en-US" sz="2800" dirty="0">
                    <a:latin typeface="Aparajita" pitchFamily="18" charset="0"/>
                    <a:cs typeface="Aparajita" pitchFamily="18" charset="0"/>
                  </a:rPr>
                  <a:t> represents the cost of going from city i to city j, (i, j = 1, ..., n), find a permutation (i</a:t>
                </a:r>
                <a:r>
                  <a:rPr lang="en-US" sz="2800" baseline="-25000" dirty="0">
                    <a:latin typeface="Aparajita" pitchFamily="18" charset="0"/>
                    <a:cs typeface="Aparajita" pitchFamily="18" charset="0"/>
                  </a:rPr>
                  <a:t>1</a:t>
                </a:r>
                <a:r>
                  <a:rPr lang="en-US" sz="2800" dirty="0">
                    <a:latin typeface="Aparajita" pitchFamily="18" charset="0"/>
                    <a:cs typeface="Aparajita" pitchFamily="18" charset="0"/>
                  </a:rPr>
                  <a:t>, i</a:t>
                </a:r>
                <a:r>
                  <a:rPr lang="en-US" sz="2800" baseline="-25000" dirty="0">
                    <a:latin typeface="Aparajita" pitchFamily="18" charset="0"/>
                    <a:cs typeface="Aparajita" pitchFamily="18" charset="0"/>
                  </a:rPr>
                  <a:t>2</a:t>
                </a:r>
                <a:r>
                  <a:rPr lang="en-US" sz="2800" dirty="0">
                    <a:latin typeface="Aparajita" pitchFamily="18" charset="0"/>
                    <a:cs typeface="Aparajita" pitchFamily="18" charset="0"/>
                  </a:rPr>
                  <a:t>, i</a:t>
                </a:r>
                <a:r>
                  <a:rPr lang="en-US" sz="2800" baseline="-25000" dirty="0">
                    <a:latin typeface="Aparajita" pitchFamily="18" charset="0"/>
                    <a:cs typeface="Aparajita" pitchFamily="18" charset="0"/>
                  </a:rPr>
                  <a:t>3</a:t>
                </a:r>
                <a:r>
                  <a:rPr lang="en-US" sz="2800" dirty="0">
                    <a:latin typeface="Aparajita" pitchFamily="18" charset="0"/>
                    <a:cs typeface="Aparajita" pitchFamily="18" charset="0"/>
                  </a:rPr>
                  <a:t>, ..., i</a:t>
                </a:r>
                <a:r>
                  <a:rPr lang="en-US" sz="2800" baseline="-25000" dirty="0">
                    <a:latin typeface="Aparajita" pitchFamily="18" charset="0"/>
                    <a:cs typeface="Aparajita" pitchFamily="18" charset="0"/>
                  </a:rPr>
                  <a:t>n</a:t>
                </a:r>
                <a:r>
                  <a:rPr lang="en-US" sz="2800" dirty="0">
                    <a:latin typeface="Aparajita" pitchFamily="18" charset="0"/>
                    <a:cs typeface="Aparajita" pitchFamily="18" charset="0"/>
                  </a:rPr>
                  <a:t>) of the integers from 1 through n that minimizes the quantity:</a:t>
                </a:r>
                <a:endParaRPr lang="en-IN" sz="2800" dirty="0">
                  <a:latin typeface="Aparajita" pitchFamily="18" charset="0"/>
                  <a:cs typeface="Aparajita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/>
                          </m:ctrlPr>
                        </m:sSubPr>
                        <m:e>
                          <m:r>
                            <a:rPr lang="en-US" sz="2800" i="1"/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IN" sz="2800" i="1"/>
                              </m:ctrlPr>
                            </m:sSubPr>
                            <m:e>
                              <m:r>
                                <a:rPr lang="en-US" sz="2800" i="1"/>
                                <m:t>𝑖</m:t>
                              </m:r>
                            </m:e>
                            <m:sub>
                              <m:r>
                                <a:rPr lang="en-US" sz="2800" i="1"/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800" i="1"/>
                              </m:ctrlPr>
                            </m:sSubPr>
                            <m:e>
                              <m:r>
                                <a:rPr lang="en-US" sz="2800" i="1"/>
                                <m:t>𝑖</m:t>
                              </m:r>
                            </m:e>
                            <m:sub>
                              <m:r>
                                <a:rPr lang="en-US" sz="2800" i="1"/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800" i="1"/>
                        <m:t>+</m:t>
                      </m:r>
                      <m:sSub>
                        <m:sSubPr>
                          <m:ctrlPr>
                            <a:rPr lang="en-IN" sz="2800" i="1"/>
                          </m:ctrlPr>
                        </m:sSubPr>
                        <m:e>
                          <m:r>
                            <a:rPr lang="en-US" sz="2800" i="1"/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IN" sz="2800" i="1"/>
                              </m:ctrlPr>
                            </m:sSubPr>
                            <m:e>
                              <m:r>
                                <a:rPr lang="en-US" sz="2800" i="1"/>
                                <m:t>𝑖</m:t>
                              </m:r>
                            </m:e>
                            <m:sub>
                              <m:r>
                                <a:rPr lang="en-US" sz="2800" i="1"/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800" i="1"/>
                              </m:ctrlPr>
                            </m:sSubPr>
                            <m:e>
                              <m:r>
                                <a:rPr lang="en-US" sz="2800" i="1"/>
                                <m:t>𝑖</m:t>
                              </m:r>
                            </m:e>
                            <m:sub>
                              <m:r>
                                <a:rPr lang="en-US" sz="2800" i="1"/>
                                <m:t>23</m:t>
                              </m:r>
                            </m:sub>
                          </m:sSub>
                        </m:sub>
                      </m:sSub>
                      <m:r>
                        <a:rPr lang="en-US" sz="2800" i="1"/>
                        <m:t>+.…………+</m:t>
                      </m:r>
                      <m:sSub>
                        <m:sSubPr>
                          <m:ctrlPr>
                            <a:rPr lang="en-IN" sz="2800" i="1"/>
                          </m:ctrlPr>
                        </m:sSubPr>
                        <m:e>
                          <m:r>
                            <a:rPr lang="en-US" sz="2800" i="1"/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IN" sz="2800" i="1"/>
                              </m:ctrlPr>
                            </m:sSubPr>
                            <m:e>
                              <m:r>
                                <a:rPr lang="en-US" sz="2800" i="1"/>
                                <m:t>𝑖</m:t>
                              </m:r>
                            </m:e>
                            <m:sub>
                              <m:r>
                                <a:rPr lang="en-US" sz="2800" i="1"/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800" i="1"/>
                              </m:ctrlPr>
                            </m:sSubPr>
                            <m:e>
                              <m:r>
                                <a:rPr lang="en-US" sz="2800" i="1"/>
                                <m:t>𝑖</m:t>
                              </m:r>
                            </m:e>
                            <m:sub>
                              <m:r>
                                <a:rPr lang="en-US" sz="2800" i="1"/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IN" sz="2800" dirty="0">
                  <a:latin typeface="Aparajita" pitchFamily="18" charset="0"/>
                  <a:cs typeface="Aparajita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571" t="-1357" r="-12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807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800" dirty="0" smtClean="0">
                <a:latin typeface="Aparajita" pitchFamily="18" charset="0"/>
                <a:cs typeface="Aparajita" pitchFamily="18" charset="0"/>
              </a:rPr>
              <a:t>Drilling of printing circuit boards</a:t>
            </a:r>
          </a:p>
          <a:p>
            <a:r>
              <a:rPr lang="en-IN" sz="2800" dirty="0" smtClean="0">
                <a:latin typeface="Aparajita" pitchFamily="18" charset="0"/>
                <a:cs typeface="Aparajita" pitchFamily="18" charset="0"/>
              </a:rPr>
              <a:t>X-ray crystallography</a:t>
            </a:r>
          </a:p>
          <a:p>
            <a:r>
              <a:rPr lang="en-IN" sz="2800" dirty="0" smtClean="0">
                <a:latin typeface="Aparajita" pitchFamily="18" charset="0"/>
                <a:cs typeface="Aparajita" pitchFamily="18" charset="0"/>
              </a:rPr>
              <a:t>Computer wiring</a:t>
            </a:r>
          </a:p>
          <a:p>
            <a:r>
              <a:rPr lang="en-IN" sz="2800" dirty="0" smtClean="0">
                <a:latin typeface="Aparajita" pitchFamily="18" charset="0"/>
                <a:cs typeface="Aparajita" pitchFamily="18" charset="0"/>
              </a:rPr>
              <a:t>Order picking problem in warehouses</a:t>
            </a:r>
          </a:p>
          <a:p>
            <a:r>
              <a:rPr lang="en-IN" sz="2800" dirty="0" smtClean="0">
                <a:latin typeface="Aparajita" pitchFamily="18" charset="0"/>
                <a:cs typeface="Aparajita" pitchFamily="18" charset="0"/>
              </a:rPr>
              <a:t>Vehicle routing</a:t>
            </a:r>
          </a:p>
          <a:p>
            <a:r>
              <a:rPr lang="en-IN" sz="2800" dirty="0" smtClean="0">
                <a:latin typeface="Aparajita" pitchFamily="18" charset="0"/>
                <a:cs typeface="Aparajita" pitchFamily="18" charset="0"/>
              </a:rPr>
              <a:t>Mask plotting in PCB production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80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Greedy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Aparajita" pitchFamily="18" charset="0"/>
                <a:cs typeface="Aparajita" pitchFamily="18" charset="0"/>
              </a:rPr>
              <a:t>Steps: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IN" sz="2800" dirty="0" smtClean="0">
                <a:latin typeface="Aparajita" pitchFamily="18" charset="0"/>
                <a:cs typeface="Aparajita" pitchFamily="18" charset="0"/>
              </a:rPr>
              <a:t>start </a:t>
            </a:r>
            <a:r>
              <a:rPr lang="en-IN" sz="2800" dirty="0">
                <a:latin typeface="Aparajita" pitchFamily="18" charset="0"/>
                <a:cs typeface="Aparajita" pitchFamily="18" charset="0"/>
              </a:rPr>
              <a:t>on an arbitrary vertex as current vertex.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IN" sz="2800" dirty="0">
                <a:latin typeface="Aparajita" pitchFamily="18" charset="0"/>
                <a:cs typeface="Aparajita" pitchFamily="18" charset="0"/>
              </a:rPr>
              <a:t>find out the shortest edge connecting current vertex and an unvisited vertex V.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IN" sz="2800" dirty="0">
                <a:latin typeface="Aparajita" pitchFamily="18" charset="0"/>
                <a:cs typeface="Aparajita" pitchFamily="18" charset="0"/>
              </a:rPr>
              <a:t>set current vertex to V.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IN" sz="2800" dirty="0">
                <a:latin typeface="Aparajita" pitchFamily="18" charset="0"/>
                <a:cs typeface="Aparajita" pitchFamily="18" charset="0"/>
              </a:rPr>
              <a:t>mark V as visited.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IN" sz="2800" dirty="0">
                <a:latin typeface="Aparajita" pitchFamily="18" charset="0"/>
                <a:cs typeface="Aparajita" pitchFamily="18" charset="0"/>
              </a:rPr>
              <a:t>if all the vertices in domain are visited, then terminate.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IN" sz="2800" dirty="0">
                <a:latin typeface="Aparajita" pitchFamily="18" charset="0"/>
                <a:cs typeface="Aparajita" pitchFamily="18" charset="0"/>
              </a:rPr>
              <a:t>Go to step 2.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539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Dynamic 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 fontAlgn="base"/>
            <a:r>
              <a:rPr lang="en-IN" sz="3000" dirty="0" smtClean="0">
                <a:latin typeface="Aparajita" pitchFamily="18" charset="0"/>
                <a:cs typeface="Aparajita" pitchFamily="18" charset="0"/>
              </a:rPr>
              <a:t>Steps:</a:t>
            </a:r>
          </a:p>
          <a:p>
            <a:pPr marL="514350" indent="-514350" algn="just" fontAlgn="base">
              <a:buFont typeface="+mj-lt"/>
              <a:buAutoNum type="arabicPeriod"/>
            </a:pPr>
            <a:r>
              <a:rPr lang="en-IN" sz="3000" dirty="0" smtClean="0">
                <a:latin typeface="Aparajita" pitchFamily="18" charset="0"/>
                <a:cs typeface="Aparajita" pitchFamily="18" charset="0"/>
              </a:rPr>
              <a:t>Create </a:t>
            </a:r>
            <a:r>
              <a:rPr lang="en-IN" sz="3000" dirty="0">
                <a:latin typeface="Aparajita" pitchFamily="18" charset="0"/>
                <a:cs typeface="Aparajita" pitchFamily="18" charset="0"/>
              </a:rPr>
              <a:t>an array </a:t>
            </a:r>
            <a:r>
              <a:rPr lang="en-IN" sz="3000" dirty="0" err="1">
                <a:latin typeface="Aparajita" pitchFamily="18" charset="0"/>
                <a:cs typeface="Aparajita" pitchFamily="18" charset="0"/>
              </a:rPr>
              <a:t>dist</a:t>
            </a:r>
            <a:r>
              <a:rPr lang="en-IN" sz="3000" dirty="0">
                <a:latin typeface="Aparajita" pitchFamily="18" charset="0"/>
                <a:cs typeface="Aparajita" pitchFamily="18" charset="0"/>
              </a:rPr>
              <a:t>[] of size |V| with all values as infinite except </a:t>
            </a:r>
            <a:r>
              <a:rPr lang="en-IN" sz="3000" dirty="0" err="1">
                <a:latin typeface="Aparajita" pitchFamily="18" charset="0"/>
                <a:cs typeface="Aparajita" pitchFamily="18" charset="0"/>
              </a:rPr>
              <a:t>dist</a:t>
            </a:r>
            <a:r>
              <a:rPr lang="en-IN" sz="3000" dirty="0">
                <a:latin typeface="Aparajita" pitchFamily="18" charset="0"/>
                <a:cs typeface="Aparajita" pitchFamily="18" charset="0"/>
              </a:rPr>
              <a:t>[</a:t>
            </a:r>
            <a:r>
              <a:rPr lang="en-IN" sz="3000" dirty="0" err="1">
                <a:latin typeface="Aparajita" pitchFamily="18" charset="0"/>
                <a:cs typeface="Aparajita" pitchFamily="18" charset="0"/>
              </a:rPr>
              <a:t>src</a:t>
            </a:r>
            <a:r>
              <a:rPr lang="en-IN" sz="3000" dirty="0">
                <a:latin typeface="Aparajita" pitchFamily="18" charset="0"/>
                <a:cs typeface="Aparajita" pitchFamily="18" charset="0"/>
              </a:rPr>
              <a:t>] where </a:t>
            </a:r>
            <a:r>
              <a:rPr lang="en-IN" sz="3000" dirty="0" err="1">
                <a:latin typeface="Aparajita" pitchFamily="18" charset="0"/>
                <a:cs typeface="Aparajita" pitchFamily="18" charset="0"/>
              </a:rPr>
              <a:t>src</a:t>
            </a:r>
            <a:r>
              <a:rPr lang="en-IN" sz="3000" dirty="0">
                <a:latin typeface="Aparajita" pitchFamily="18" charset="0"/>
                <a:cs typeface="Aparajita" pitchFamily="18" charset="0"/>
              </a:rPr>
              <a:t> is source vertex.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IN" sz="3000" dirty="0" smtClean="0">
                <a:latin typeface="Aparajita" pitchFamily="18" charset="0"/>
                <a:cs typeface="Aparajita" pitchFamily="18" charset="0"/>
              </a:rPr>
              <a:t>Do </a:t>
            </a:r>
            <a:r>
              <a:rPr lang="en-IN" sz="3000" dirty="0">
                <a:latin typeface="Aparajita" pitchFamily="18" charset="0"/>
                <a:cs typeface="Aparajita" pitchFamily="18" charset="0"/>
              </a:rPr>
              <a:t>following |V|-1 times where |V| is the number of vertices in given graph.</a:t>
            </a:r>
            <a:br>
              <a:rPr lang="en-IN" sz="3000" dirty="0">
                <a:latin typeface="Aparajita" pitchFamily="18" charset="0"/>
                <a:cs typeface="Aparajita" pitchFamily="18" charset="0"/>
              </a:rPr>
            </a:br>
            <a:r>
              <a:rPr lang="en-IN" sz="3000" dirty="0" smtClean="0">
                <a:latin typeface="Aparajita" pitchFamily="18" charset="0"/>
                <a:cs typeface="Aparajita" pitchFamily="18" charset="0"/>
              </a:rPr>
              <a:t>Do for </a:t>
            </a:r>
            <a:r>
              <a:rPr lang="en-IN" sz="3000" dirty="0">
                <a:latin typeface="Aparajita" pitchFamily="18" charset="0"/>
                <a:cs typeface="Aparajita" pitchFamily="18" charset="0"/>
              </a:rPr>
              <a:t>each edge u-v</a:t>
            </a:r>
            <a:br>
              <a:rPr lang="en-IN" sz="3000" dirty="0">
                <a:latin typeface="Aparajita" pitchFamily="18" charset="0"/>
                <a:cs typeface="Aparajita" pitchFamily="18" charset="0"/>
              </a:rPr>
            </a:br>
            <a:r>
              <a:rPr lang="en-IN" sz="3000" dirty="0">
                <a:latin typeface="Aparajita" pitchFamily="18" charset="0"/>
                <a:cs typeface="Aparajita" pitchFamily="18" charset="0"/>
              </a:rPr>
              <a:t>	</a:t>
            </a:r>
            <a:r>
              <a:rPr lang="en-IN" sz="3000" dirty="0" smtClean="0">
                <a:latin typeface="Aparajita" pitchFamily="18" charset="0"/>
                <a:cs typeface="Aparajita" pitchFamily="18" charset="0"/>
              </a:rPr>
              <a:t>If </a:t>
            </a:r>
            <a:r>
              <a:rPr lang="en-IN" sz="3000" dirty="0" err="1">
                <a:latin typeface="Aparajita" pitchFamily="18" charset="0"/>
                <a:cs typeface="Aparajita" pitchFamily="18" charset="0"/>
              </a:rPr>
              <a:t>dist</a:t>
            </a:r>
            <a:r>
              <a:rPr lang="en-IN" sz="3000" dirty="0">
                <a:latin typeface="Aparajita" pitchFamily="18" charset="0"/>
                <a:cs typeface="Aparajita" pitchFamily="18" charset="0"/>
              </a:rPr>
              <a:t>[v] &gt; </a:t>
            </a:r>
            <a:r>
              <a:rPr lang="en-IN" sz="3000" dirty="0" err="1">
                <a:latin typeface="Aparajita" pitchFamily="18" charset="0"/>
                <a:cs typeface="Aparajita" pitchFamily="18" charset="0"/>
              </a:rPr>
              <a:t>dist</a:t>
            </a:r>
            <a:r>
              <a:rPr lang="en-IN" sz="3000" dirty="0">
                <a:latin typeface="Aparajita" pitchFamily="18" charset="0"/>
                <a:cs typeface="Aparajita" pitchFamily="18" charset="0"/>
              </a:rPr>
              <a:t>[u] + weight of edge </a:t>
            </a:r>
            <a:r>
              <a:rPr lang="en-IN" sz="3000" dirty="0" err="1">
                <a:latin typeface="Aparajita" pitchFamily="18" charset="0"/>
                <a:cs typeface="Aparajita" pitchFamily="18" charset="0"/>
              </a:rPr>
              <a:t>uv</a:t>
            </a:r>
            <a:r>
              <a:rPr lang="en-IN" sz="3000" dirty="0">
                <a:latin typeface="Aparajita" pitchFamily="18" charset="0"/>
                <a:cs typeface="Aparajita" pitchFamily="18" charset="0"/>
              </a:rPr>
              <a:t>, then update </a:t>
            </a:r>
            <a:r>
              <a:rPr lang="en-IN" sz="3000" dirty="0" err="1">
                <a:latin typeface="Aparajita" pitchFamily="18" charset="0"/>
                <a:cs typeface="Aparajita" pitchFamily="18" charset="0"/>
              </a:rPr>
              <a:t>dist</a:t>
            </a:r>
            <a:r>
              <a:rPr lang="en-IN" sz="3000" dirty="0">
                <a:latin typeface="Aparajita" pitchFamily="18" charset="0"/>
                <a:cs typeface="Aparajita" pitchFamily="18" charset="0"/>
              </a:rPr>
              <a:t>[v]</a:t>
            </a:r>
            <a:br>
              <a:rPr lang="en-IN" sz="3000" dirty="0">
                <a:latin typeface="Aparajita" pitchFamily="18" charset="0"/>
                <a:cs typeface="Aparajita" pitchFamily="18" charset="0"/>
              </a:rPr>
            </a:br>
            <a:r>
              <a:rPr lang="en-IN" sz="3000" dirty="0">
                <a:latin typeface="Aparajita" pitchFamily="18" charset="0"/>
                <a:cs typeface="Aparajita" pitchFamily="18" charset="0"/>
              </a:rPr>
              <a:t>	</a:t>
            </a:r>
            <a:r>
              <a:rPr lang="en-IN" sz="3000" dirty="0" smtClean="0">
                <a:latin typeface="Aparajita" pitchFamily="18" charset="0"/>
                <a:cs typeface="Aparajita" pitchFamily="18" charset="0"/>
              </a:rPr>
              <a:t>	</a:t>
            </a:r>
            <a:r>
              <a:rPr lang="en-IN" sz="3000" dirty="0" err="1" smtClean="0">
                <a:latin typeface="Aparajita" pitchFamily="18" charset="0"/>
                <a:cs typeface="Aparajita" pitchFamily="18" charset="0"/>
              </a:rPr>
              <a:t>dist</a:t>
            </a:r>
            <a:r>
              <a:rPr lang="en-IN" sz="3000" dirty="0" smtClean="0">
                <a:latin typeface="Aparajita" pitchFamily="18" charset="0"/>
                <a:cs typeface="Aparajita" pitchFamily="18" charset="0"/>
              </a:rPr>
              <a:t>[v</a:t>
            </a:r>
            <a:r>
              <a:rPr lang="en-IN" sz="3000" dirty="0">
                <a:latin typeface="Aparajita" pitchFamily="18" charset="0"/>
                <a:cs typeface="Aparajita" pitchFamily="18" charset="0"/>
              </a:rPr>
              <a:t>] = </a:t>
            </a:r>
            <a:r>
              <a:rPr lang="en-IN" sz="3000" dirty="0" err="1">
                <a:latin typeface="Aparajita" pitchFamily="18" charset="0"/>
                <a:cs typeface="Aparajita" pitchFamily="18" charset="0"/>
              </a:rPr>
              <a:t>dist</a:t>
            </a:r>
            <a:r>
              <a:rPr lang="en-IN" sz="3000" dirty="0">
                <a:latin typeface="Aparajita" pitchFamily="18" charset="0"/>
                <a:cs typeface="Aparajita" pitchFamily="18" charset="0"/>
              </a:rPr>
              <a:t>[u] + weight of edge </a:t>
            </a:r>
            <a:r>
              <a:rPr lang="en-IN" sz="3000" dirty="0" err="1">
                <a:latin typeface="Aparajita" pitchFamily="18" charset="0"/>
                <a:cs typeface="Aparajita" pitchFamily="18" charset="0"/>
              </a:rPr>
              <a:t>uv</a:t>
            </a:r>
            <a:endParaRPr lang="en-IN" sz="3000" dirty="0">
              <a:latin typeface="Aparajita" pitchFamily="18" charset="0"/>
              <a:cs typeface="Aparajita" pitchFamily="18" charset="0"/>
            </a:endParaRPr>
          </a:p>
          <a:p>
            <a:pPr marL="514350" indent="-514350" fontAlgn="base">
              <a:buFont typeface="+mj-lt"/>
              <a:buAutoNum type="arabicPeriod"/>
            </a:pPr>
            <a:r>
              <a:rPr lang="en-IN" sz="3000" dirty="0" smtClean="0">
                <a:latin typeface="Aparajita" pitchFamily="18" charset="0"/>
                <a:cs typeface="Aparajita" pitchFamily="18" charset="0"/>
              </a:rPr>
              <a:t>for </a:t>
            </a:r>
            <a:r>
              <a:rPr lang="en-IN" sz="3000" dirty="0">
                <a:latin typeface="Aparajita" pitchFamily="18" charset="0"/>
                <a:cs typeface="Aparajita" pitchFamily="18" charset="0"/>
              </a:rPr>
              <a:t>each </a:t>
            </a:r>
            <a:r>
              <a:rPr lang="en-IN" sz="3000" dirty="0" smtClean="0">
                <a:latin typeface="Aparajita" pitchFamily="18" charset="0"/>
                <a:cs typeface="Aparajita" pitchFamily="18" charset="0"/>
              </a:rPr>
              <a:t>edge u-v</a:t>
            </a:r>
            <a:r>
              <a:rPr lang="en-IN" sz="3000" dirty="0">
                <a:latin typeface="Aparajita" pitchFamily="18" charset="0"/>
                <a:cs typeface="Aparajita" pitchFamily="18" charset="0"/>
              </a:rPr>
              <a:t/>
            </a:r>
            <a:br>
              <a:rPr lang="en-IN" sz="3000" dirty="0">
                <a:latin typeface="Aparajita" pitchFamily="18" charset="0"/>
                <a:cs typeface="Aparajita" pitchFamily="18" charset="0"/>
              </a:rPr>
            </a:br>
            <a:r>
              <a:rPr lang="en-IN" sz="3000" dirty="0" smtClean="0">
                <a:latin typeface="Aparajita" pitchFamily="18" charset="0"/>
                <a:cs typeface="Aparajita" pitchFamily="18" charset="0"/>
              </a:rPr>
              <a:t>	If </a:t>
            </a:r>
            <a:r>
              <a:rPr lang="en-IN" sz="3000" dirty="0" err="1">
                <a:latin typeface="Aparajita" pitchFamily="18" charset="0"/>
                <a:cs typeface="Aparajita" pitchFamily="18" charset="0"/>
              </a:rPr>
              <a:t>dist</a:t>
            </a:r>
            <a:r>
              <a:rPr lang="en-IN" sz="3000" dirty="0">
                <a:latin typeface="Aparajita" pitchFamily="18" charset="0"/>
                <a:cs typeface="Aparajita" pitchFamily="18" charset="0"/>
              </a:rPr>
              <a:t>[v] &gt; </a:t>
            </a:r>
            <a:r>
              <a:rPr lang="en-IN" sz="3000" dirty="0" err="1">
                <a:latin typeface="Aparajita" pitchFamily="18" charset="0"/>
                <a:cs typeface="Aparajita" pitchFamily="18" charset="0"/>
              </a:rPr>
              <a:t>dist</a:t>
            </a:r>
            <a:r>
              <a:rPr lang="en-IN" sz="3000" dirty="0">
                <a:latin typeface="Aparajita" pitchFamily="18" charset="0"/>
                <a:cs typeface="Aparajita" pitchFamily="18" charset="0"/>
              </a:rPr>
              <a:t>[u] + weight of edge </a:t>
            </a:r>
            <a:r>
              <a:rPr lang="en-IN" sz="3000" dirty="0" err="1">
                <a:latin typeface="Aparajita" pitchFamily="18" charset="0"/>
                <a:cs typeface="Aparajita" pitchFamily="18" charset="0"/>
              </a:rPr>
              <a:t>uv</a:t>
            </a:r>
            <a:r>
              <a:rPr lang="en-IN" sz="3000" dirty="0">
                <a:latin typeface="Aparajita" pitchFamily="18" charset="0"/>
                <a:cs typeface="Aparajita" pitchFamily="18" charset="0"/>
              </a:rPr>
              <a:t>, then “Graph contains </a:t>
            </a:r>
            <a:r>
              <a:rPr lang="en-IN" sz="3000" dirty="0" smtClean="0">
                <a:latin typeface="Aparajita" pitchFamily="18" charset="0"/>
                <a:cs typeface="Aparajita" pitchFamily="18" charset="0"/>
              </a:rPr>
              <a:t>	negative </a:t>
            </a:r>
            <a:r>
              <a:rPr lang="en-IN" sz="3000" dirty="0">
                <a:latin typeface="Aparajita" pitchFamily="18" charset="0"/>
                <a:cs typeface="Aparajita" pitchFamily="18" charset="0"/>
              </a:rPr>
              <a:t>weight cycle”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515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Genetic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>
                <a:latin typeface="Aparajita" pitchFamily="18" charset="0"/>
                <a:cs typeface="Aparajita" pitchFamily="18" charset="0"/>
              </a:rPr>
              <a:t>Based on natural </a:t>
            </a:r>
            <a:r>
              <a:rPr lang="en-US" sz="9600" dirty="0" smtClean="0">
                <a:latin typeface="Aparajita" pitchFamily="18" charset="0"/>
                <a:cs typeface="Aparajita" pitchFamily="18" charset="0"/>
              </a:rPr>
              <a:t>evolution</a:t>
            </a:r>
          </a:p>
          <a:p>
            <a:r>
              <a:rPr lang="en-US" sz="9600" dirty="0" smtClean="0">
                <a:latin typeface="Aparajita" pitchFamily="18" charset="0"/>
                <a:cs typeface="Aparajita" pitchFamily="18" charset="0"/>
              </a:rPr>
              <a:t>Steps:</a:t>
            </a:r>
          </a:p>
          <a:p>
            <a:pPr marL="900113" indent="-544513" defTabSz="900113">
              <a:buFont typeface="+mj-lt"/>
              <a:buAutoNum type="arabicPeriod"/>
            </a:pPr>
            <a:r>
              <a:rPr lang="en-US" sz="9600" dirty="0" smtClean="0">
                <a:latin typeface="Aparajita" pitchFamily="18" charset="0"/>
                <a:cs typeface="Aparajita" pitchFamily="18" charset="0"/>
              </a:rPr>
              <a:t>Randomly </a:t>
            </a:r>
            <a:r>
              <a:rPr lang="en-US" sz="9600" dirty="0">
                <a:latin typeface="Aparajita" pitchFamily="18" charset="0"/>
                <a:cs typeface="Aparajita" pitchFamily="18" charset="0"/>
              </a:rPr>
              <a:t>create the initial population of individual string of the given TSP problem and create a matrix representation of the cost of the </a:t>
            </a:r>
            <a:r>
              <a:rPr lang="en-US" sz="9600" dirty="0" smtClean="0">
                <a:latin typeface="Aparajita" pitchFamily="18" charset="0"/>
                <a:cs typeface="Aparajita" pitchFamily="18" charset="0"/>
              </a:rPr>
              <a:t>path.</a:t>
            </a:r>
            <a:endParaRPr lang="en-US" sz="9600" b="1" dirty="0">
              <a:latin typeface="Aparajita" pitchFamily="18" charset="0"/>
              <a:cs typeface="Aparajita" pitchFamily="18" charset="0"/>
            </a:endParaRPr>
          </a:p>
          <a:p>
            <a:pPr marL="900113" indent="-544513" defTabSz="900113">
              <a:buFont typeface="+mj-lt"/>
              <a:buAutoNum type="arabicPeriod"/>
            </a:pPr>
            <a:r>
              <a:rPr lang="en-US" sz="9600" dirty="0" smtClean="0">
                <a:latin typeface="Aparajita" pitchFamily="18" charset="0"/>
                <a:cs typeface="Aparajita" pitchFamily="18" charset="0"/>
              </a:rPr>
              <a:t>Assign </a:t>
            </a:r>
            <a:r>
              <a:rPr lang="en-US" sz="9600" dirty="0">
                <a:latin typeface="Aparajita" pitchFamily="18" charset="0"/>
                <a:cs typeface="Aparajita" pitchFamily="18" charset="0"/>
              </a:rPr>
              <a:t>the fitness to each chromosome in the population </a:t>
            </a:r>
            <a:r>
              <a:rPr lang="en-US" sz="9600" dirty="0" smtClean="0">
                <a:latin typeface="Aparajita" pitchFamily="18" charset="0"/>
                <a:cs typeface="Aparajita" pitchFamily="18" charset="0"/>
              </a:rPr>
              <a:t>using </a:t>
            </a:r>
            <a:r>
              <a:rPr lang="en-US" sz="9600" dirty="0">
                <a:latin typeface="Aparajita" pitchFamily="18" charset="0"/>
                <a:cs typeface="Aparajita" pitchFamily="18" charset="0"/>
              </a:rPr>
              <a:t>fitness criteria </a:t>
            </a:r>
            <a:r>
              <a:rPr lang="en-US" sz="9600" dirty="0" smtClean="0">
                <a:latin typeface="Aparajita" pitchFamily="18" charset="0"/>
                <a:cs typeface="Aparajita" pitchFamily="18" charset="0"/>
              </a:rPr>
              <a:t>measure</a:t>
            </a:r>
          </a:p>
          <a:p>
            <a:pPr marL="900113" indent="-544513" defTabSz="900113"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9600" dirty="0" smtClean="0">
                <a:latin typeface="Aparajita" pitchFamily="18" charset="0"/>
                <a:cs typeface="Aparajita" pitchFamily="18" charset="0"/>
              </a:rPr>
              <a:t>	F(x) = 1/x     where, x represents the total cost of the string.</a:t>
            </a:r>
          </a:p>
          <a:p>
            <a:pPr marL="900113" indent="-544513" defTabSz="900113">
              <a:buFont typeface="+mj-lt"/>
              <a:buAutoNum type="arabicPeriod"/>
            </a:pPr>
            <a:r>
              <a:rPr lang="en-US" sz="9600" dirty="0">
                <a:latin typeface="Aparajita" pitchFamily="18" charset="0"/>
                <a:cs typeface="Aparajita" pitchFamily="18" charset="0"/>
              </a:rPr>
              <a:t>Create new off-spring population from two existing chromosomes in the parent population by applying crossover operator.</a:t>
            </a:r>
          </a:p>
          <a:p>
            <a:pPr marL="900113" indent="-544513" defTabSz="900113">
              <a:buFont typeface="+mj-lt"/>
              <a:buAutoNum type="arabicPeriod"/>
            </a:pPr>
            <a:endParaRPr lang="en-US" sz="9600" b="1" dirty="0">
              <a:latin typeface="Aparajita" pitchFamily="18" charset="0"/>
              <a:cs typeface="Aparajita" pitchFamily="18" charset="0"/>
            </a:endParaRPr>
          </a:p>
          <a:p>
            <a:pPr marL="900113" indent="-544513" defTabSz="900113">
              <a:buFont typeface="+mj-lt"/>
              <a:buAutoNum type="arabicPeriod"/>
            </a:pPr>
            <a:r>
              <a:rPr lang="en-US" sz="9600" dirty="0" smtClean="0">
                <a:latin typeface="Aparajita" pitchFamily="18" charset="0"/>
                <a:cs typeface="Aparajita" pitchFamily="18" charset="0"/>
              </a:rPr>
              <a:t>Mutate </a:t>
            </a:r>
            <a:r>
              <a:rPr lang="en-US" sz="9600" dirty="0">
                <a:latin typeface="Aparajita" pitchFamily="18" charset="0"/>
                <a:cs typeface="Aparajita" pitchFamily="18" charset="0"/>
              </a:rPr>
              <a:t>the resultant off-springs if required.</a:t>
            </a:r>
          </a:p>
          <a:p>
            <a:pPr marL="900113" indent="-544513" defTabSz="900113">
              <a:buFont typeface="+mj-lt"/>
              <a:buAutoNum type="arabicPeriod"/>
            </a:pPr>
            <a:endParaRPr lang="en-US" sz="9600" b="1" dirty="0">
              <a:latin typeface="Aparajita" pitchFamily="18" charset="0"/>
              <a:cs typeface="Aparajita" pitchFamily="18" charset="0"/>
            </a:endParaRPr>
          </a:p>
          <a:p>
            <a:pPr marL="900113" indent="-544513" defTabSz="900113">
              <a:buFont typeface="+mj-lt"/>
              <a:buAutoNum type="arabicPeriod"/>
            </a:pPr>
            <a:r>
              <a:rPr lang="en-US" sz="9600" dirty="0" smtClean="0">
                <a:latin typeface="Aparajita" pitchFamily="18" charset="0"/>
                <a:cs typeface="Aparajita" pitchFamily="18" charset="0"/>
              </a:rPr>
              <a:t>Repeat </a:t>
            </a:r>
            <a:r>
              <a:rPr lang="en-US" sz="9600" dirty="0">
                <a:latin typeface="Aparajita" pitchFamily="18" charset="0"/>
                <a:cs typeface="Aparajita" pitchFamily="18" charset="0"/>
              </a:rPr>
              <a:t>step 3 and 4 until we get an optimal solution to the problem.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n-US" sz="2800" dirty="0" smtClean="0">
              <a:latin typeface="Aparajita" pitchFamily="18" charset="0"/>
              <a:cs typeface="Aparajita" pitchFamily="18" charset="0"/>
            </a:endParaRPr>
          </a:p>
          <a:p>
            <a:pPr marL="0" indent="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2800" dirty="0" smtClean="0">
              <a:latin typeface="Aparajita" pitchFamily="18" charset="0"/>
              <a:cs typeface="Aparajita" pitchFamily="18" charset="0"/>
            </a:endParaRPr>
          </a:p>
          <a:p>
            <a:pPr marL="0" indent="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800" dirty="0" smtClean="0">
                <a:latin typeface="Aparajita" pitchFamily="18" charset="0"/>
                <a:cs typeface="Aparajita" pitchFamily="18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26842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Neural network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050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128519-6949-4D6C-A8BA-EA951A2F3C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203</TotalTime>
  <Words>347</Words>
  <Application>Microsoft Office PowerPoint</Application>
  <PresentationFormat>On-screen Show (4:3)</PresentationFormat>
  <Paragraphs>56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Median</vt:lpstr>
      <vt:lpstr>PowerPoint Presentation</vt:lpstr>
      <vt:lpstr>Travelling Salesman Problem</vt:lpstr>
      <vt:lpstr>Introduction</vt:lpstr>
      <vt:lpstr>Mathematical formulation</vt:lpstr>
      <vt:lpstr>Applications</vt:lpstr>
      <vt:lpstr>Greedy algorithm</vt:lpstr>
      <vt:lpstr>Dynamic programming</vt:lpstr>
      <vt:lpstr>Genetic algorithm</vt:lpstr>
      <vt:lpstr>Neural network</vt:lpstr>
      <vt:lpstr>Comparison and result</vt:lpstr>
      <vt:lpstr>Conclusion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 Choudhary</dc:creator>
  <cp:lastModifiedBy>Harish Choudhary</cp:lastModifiedBy>
  <cp:revision>25</cp:revision>
  <dcterms:created xsi:type="dcterms:W3CDTF">2016-11-27T04:25:05Z</dcterms:created>
  <dcterms:modified xsi:type="dcterms:W3CDTF">2016-11-27T20:13:17Z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TC019648059991</vt:lpwstr>
  </property>
</Properties>
</file>