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Poppins"/>
      <p:regular r:id="rId15"/>
      <p:bold r:id="rId16"/>
      <p:italic r:id="rId17"/>
      <p:boldItalic r:id="rId18"/>
    </p:embeddedFont>
    <p:embeddedFont>
      <p:font typeface="Montserrat"/>
      <p:regular r:id="rId19"/>
      <p:bold r:id="rId20"/>
      <p:italic r:id="rId21"/>
      <p:boldItalic r:id="rId22"/>
    </p:embeddedFont>
    <p:embeddedFont>
      <p:font typeface="Montserrat 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MontserratLight-bold.fntdata"/><Relationship Id="rId23" Type="http://schemas.openxmlformats.org/officeDocument/2006/relationships/font" Target="fonts/Montserrat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Light-boldItalic.fntdata"/><Relationship Id="rId25" Type="http://schemas.openxmlformats.org/officeDocument/2006/relationships/font" Target="fonts/MontserratLigh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Poppins-regular.fntdata"/><Relationship Id="rId14" Type="http://schemas.openxmlformats.org/officeDocument/2006/relationships/slide" Target="slides/slide10.xml"/><Relationship Id="rId17" Type="http://schemas.openxmlformats.org/officeDocument/2006/relationships/font" Target="fonts/Poppins-italic.fntdata"/><Relationship Id="rId16" Type="http://schemas.openxmlformats.org/officeDocument/2006/relationships/font" Target="fonts/Poppins-bold.fntdata"/><Relationship Id="rId19" Type="http://schemas.openxmlformats.org/officeDocument/2006/relationships/font" Target="fonts/Montserrat-regular.fntdata"/><Relationship Id="rId18" Type="http://schemas.openxmlformats.org/officeDocument/2006/relationships/font" Target="fonts/Poppins-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43d9bef0f_0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e43d9bef0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43d9bef0f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e43d9bef0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832b2cacd7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832b2cac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flipH="1">
            <a:off x="912725" y="0"/>
            <a:ext cx="8231275" cy="4331550"/>
            <a:chOff x="0" y="0"/>
            <a:chExt cx="8231275" cy="4331550"/>
          </a:xfrm>
        </p:grpSpPr>
        <p:pic>
          <p:nvPicPr>
            <p:cNvPr id="11" name="Google Shape;11;p2"/>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12" name="Google Shape;12;p2"/>
            <p:cNvGrpSpPr/>
            <p:nvPr/>
          </p:nvGrpSpPr>
          <p:grpSpPr>
            <a:xfrm>
              <a:off x="0" y="2747250"/>
              <a:ext cx="3429750" cy="896675"/>
              <a:chOff x="0" y="0"/>
              <a:chExt cx="3429750" cy="896675"/>
            </a:xfrm>
          </p:grpSpPr>
          <p:pic>
            <p:nvPicPr>
              <p:cNvPr id="13" name="Google Shape;13;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 name="Google Shape;14;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5" name="Google Shape;15;p2"/>
            <p:cNvGrpSpPr/>
            <p:nvPr/>
          </p:nvGrpSpPr>
          <p:grpSpPr>
            <a:xfrm>
              <a:off x="685975" y="2061250"/>
              <a:ext cx="3429750" cy="896675"/>
              <a:chOff x="0" y="0"/>
              <a:chExt cx="3429750" cy="896675"/>
            </a:xfrm>
          </p:grpSpPr>
          <p:pic>
            <p:nvPicPr>
              <p:cNvPr id="16" name="Google Shape;16;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 name="Google Shape;17;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8" name="Google Shape;18;p2"/>
            <p:cNvGrpSpPr/>
            <p:nvPr/>
          </p:nvGrpSpPr>
          <p:grpSpPr>
            <a:xfrm>
              <a:off x="0" y="1373625"/>
              <a:ext cx="3429750" cy="896675"/>
              <a:chOff x="0" y="0"/>
              <a:chExt cx="3429750" cy="896675"/>
            </a:xfrm>
          </p:grpSpPr>
          <p:pic>
            <p:nvPicPr>
              <p:cNvPr id="19" name="Google Shape;19;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0" name="Google Shape;20;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21" name="Google Shape;21;p2"/>
            <p:cNvGrpSpPr/>
            <p:nvPr/>
          </p:nvGrpSpPr>
          <p:grpSpPr>
            <a:xfrm>
              <a:off x="685975" y="687625"/>
              <a:ext cx="7545300" cy="896675"/>
              <a:chOff x="0" y="0"/>
              <a:chExt cx="7545300" cy="896675"/>
            </a:xfrm>
          </p:grpSpPr>
          <p:pic>
            <p:nvPicPr>
              <p:cNvPr id="22" name="Google Shape;22;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 name="Google Shape;23;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 name="Google Shape;2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5" name="Google Shape;2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6" name="Google Shape;26;p2"/>
            <p:cNvGrpSpPr/>
            <p:nvPr/>
          </p:nvGrpSpPr>
          <p:grpSpPr>
            <a:xfrm>
              <a:off x="0" y="0"/>
              <a:ext cx="7545300" cy="896675"/>
              <a:chOff x="0" y="0"/>
              <a:chExt cx="7545300" cy="896675"/>
            </a:xfrm>
          </p:grpSpPr>
          <p:pic>
            <p:nvPicPr>
              <p:cNvPr id="27" name="Google Shape;27;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8" name="Google Shape;28;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 name="Google Shape;29;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0" name="Google Shape;30;p2"/>
              <p:cNvPicPr preferRelativeResize="0"/>
              <p:nvPr/>
            </p:nvPicPr>
            <p:blipFill>
              <a:blip r:embed="rId2">
                <a:alphaModFix/>
              </a:blip>
              <a:stretch>
                <a:fillRect/>
              </a:stretch>
            </p:blipFill>
            <p:spPr>
              <a:xfrm>
                <a:off x="6173325" y="0"/>
                <a:ext cx="1371975" cy="896675"/>
              </a:xfrm>
              <a:prstGeom prst="rect">
                <a:avLst/>
              </a:prstGeom>
              <a:noFill/>
              <a:ln>
                <a:noFill/>
              </a:ln>
            </p:spPr>
          </p:pic>
        </p:grpSp>
      </p:grpSp>
      <p:sp>
        <p:nvSpPr>
          <p:cNvPr id="31" name="Google Shape;31;p2"/>
          <p:cNvSpPr txBox="1"/>
          <p:nvPr>
            <p:ph type="ctrTitle"/>
          </p:nvPr>
        </p:nvSpPr>
        <p:spPr>
          <a:xfrm>
            <a:off x="2027622" y="1953315"/>
            <a:ext cx="5073300" cy="1159800"/>
          </a:xfrm>
          <a:prstGeom prst="rect">
            <a:avLst/>
          </a:prstGeom>
        </p:spPr>
        <p:txBody>
          <a:bodyPr anchorCtr="0" anchor="ctr" bIns="0" lIns="0" spcFirstLastPara="1" rIns="0" wrap="square" tIns="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2" name="Google Shape;32;p2"/>
          <p:cNvGrpSpPr/>
          <p:nvPr/>
        </p:nvGrpSpPr>
        <p:grpSpPr>
          <a:xfrm flipH="1">
            <a:off x="0" y="3088098"/>
            <a:ext cx="4115725" cy="2270300"/>
            <a:chOff x="4115550" y="2061250"/>
            <a:chExt cx="4115725" cy="2270300"/>
          </a:xfrm>
        </p:grpSpPr>
        <p:grpSp>
          <p:nvGrpSpPr>
            <p:cNvPr id="33" name="Google Shape;33;p2"/>
            <p:cNvGrpSpPr/>
            <p:nvPr/>
          </p:nvGrpSpPr>
          <p:grpSpPr>
            <a:xfrm>
              <a:off x="4801525" y="3434875"/>
              <a:ext cx="3429750" cy="896675"/>
              <a:chOff x="4115550" y="0"/>
              <a:chExt cx="3429750" cy="896675"/>
            </a:xfrm>
          </p:grpSpPr>
          <p:pic>
            <p:nvPicPr>
              <p:cNvPr id="34" name="Google Shape;3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5" name="Google Shape;3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36" name="Google Shape;36;p2"/>
            <p:cNvGrpSpPr/>
            <p:nvPr/>
          </p:nvGrpSpPr>
          <p:grpSpPr>
            <a:xfrm>
              <a:off x="4115550" y="2747250"/>
              <a:ext cx="3429750" cy="896675"/>
              <a:chOff x="4115550" y="0"/>
              <a:chExt cx="3429750" cy="896675"/>
            </a:xfrm>
          </p:grpSpPr>
          <p:pic>
            <p:nvPicPr>
              <p:cNvPr id="37" name="Google Shape;37;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8" name="Google Shape;38;p2"/>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39" name="Google Shape;39;p2"/>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279" name="Shape 279"/>
        <p:cNvGrpSpPr/>
        <p:nvPr/>
      </p:nvGrpSpPr>
      <p:grpSpPr>
        <a:xfrm>
          <a:off x="0" y="0"/>
          <a:ext cx="0" cy="0"/>
          <a:chOff x="0" y="0"/>
          <a:chExt cx="0" cy="0"/>
        </a:xfrm>
      </p:grpSpPr>
      <p:sp>
        <p:nvSpPr>
          <p:cNvPr id="280" name="Google Shape;280;p11"/>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281" name="Google Shape;281;p11"/>
          <p:cNvGrpSpPr/>
          <p:nvPr/>
        </p:nvGrpSpPr>
        <p:grpSpPr>
          <a:xfrm>
            <a:off x="-4" y="2743188"/>
            <a:ext cx="3186606" cy="2524130"/>
            <a:chOff x="4364071" y="-3213"/>
            <a:chExt cx="3186606" cy="2524130"/>
          </a:xfrm>
        </p:grpSpPr>
        <p:grpSp>
          <p:nvGrpSpPr>
            <p:cNvPr id="282" name="Google Shape;282;p11"/>
            <p:cNvGrpSpPr/>
            <p:nvPr/>
          </p:nvGrpSpPr>
          <p:grpSpPr>
            <a:xfrm flipH="1">
              <a:off x="4364072" y="2000218"/>
              <a:ext cx="3186606" cy="520699"/>
              <a:chOff x="2057775" y="0"/>
              <a:chExt cx="5487525" cy="896675"/>
            </a:xfrm>
          </p:grpSpPr>
          <p:pic>
            <p:nvPicPr>
              <p:cNvPr id="283" name="Google Shape;283;p11"/>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84" name="Google Shape;284;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85" name="Google Shape;285;p11"/>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86" name="Google Shape;286;p11"/>
            <p:cNvGrpSpPr/>
            <p:nvPr/>
          </p:nvGrpSpPr>
          <p:grpSpPr>
            <a:xfrm flipH="1">
              <a:off x="4762444" y="1600887"/>
              <a:ext cx="1991656" cy="520699"/>
              <a:chOff x="4115550" y="0"/>
              <a:chExt cx="3429750" cy="896675"/>
            </a:xfrm>
          </p:grpSpPr>
          <p:pic>
            <p:nvPicPr>
              <p:cNvPr id="287" name="Google Shape;287;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88" name="Google Shape;288;p11"/>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89" name="Google Shape;289;p11"/>
            <p:cNvGrpSpPr/>
            <p:nvPr/>
          </p:nvGrpSpPr>
          <p:grpSpPr>
            <a:xfrm flipH="1">
              <a:off x="4364072" y="1198193"/>
              <a:ext cx="1991656" cy="520699"/>
              <a:chOff x="4115550" y="0"/>
              <a:chExt cx="3429750" cy="896675"/>
            </a:xfrm>
          </p:grpSpPr>
          <p:pic>
            <p:nvPicPr>
              <p:cNvPr id="290" name="Google Shape;290;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91" name="Google Shape;291;p11"/>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292" name="Google Shape;292;p11"/>
            <p:cNvPicPr preferRelativeResize="0"/>
            <p:nvPr/>
          </p:nvPicPr>
          <p:blipFill>
            <a:blip r:embed="rId2">
              <a:alphaModFix/>
            </a:blip>
            <a:stretch>
              <a:fillRect/>
            </a:stretch>
          </p:blipFill>
          <p:spPr>
            <a:xfrm flipH="1">
              <a:off x="4762444" y="798862"/>
              <a:ext cx="796706" cy="520699"/>
            </a:xfrm>
            <a:prstGeom prst="rect">
              <a:avLst/>
            </a:prstGeom>
            <a:noFill/>
            <a:ln>
              <a:noFill/>
            </a:ln>
          </p:spPr>
        </p:pic>
        <p:pic>
          <p:nvPicPr>
            <p:cNvPr id="293" name="Google Shape;293;p11"/>
            <p:cNvPicPr preferRelativeResize="0"/>
            <p:nvPr/>
          </p:nvPicPr>
          <p:blipFill>
            <a:blip r:embed="rId2">
              <a:alphaModFix/>
            </a:blip>
            <a:stretch>
              <a:fillRect/>
            </a:stretch>
          </p:blipFill>
          <p:spPr>
            <a:xfrm flipH="1">
              <a:off x="4364071" y="396118"/>
              <a:ext cx="796706" cy="520699"/>
            </a:xfrm>
            <a:prstGeom prst="rect">
              <a:avLst/>
            </a:prstGeom>
            <a:noFill/>
            <a:ln>
              <a:noFill/>
            </a:ln>
          </p:spPr>
        </p:pic>
        <p:pic>
          <p:nvPicPr>
            <p:cNvPr id="294" name="Google Shape;294;p11"/>
            <p:cNvPicPr preferRelativeResize="0"/>
            <p:nvPr/>
          </p:nvPicPr>
          <p:blipFill>
            <a:blip r:embed="rId2">
              <a:alphaModFix/>
            </a:blip>
            <a:stretch>
              <a:fillRect/>
            </a:stretch>
          </p:blipFill>
          <p:spPr>
            <a:xfrm flipH="1">
              <a:off x="4762444" y="-3213"/>
              <a:ext cx="796706" cy="520699"/>
            </a:xfrm>
            <a:prstGeom prst="rect">
              <a:avLst/>
            </a:prstGeom>
            <a:noFill/>
            <a:ln>
              <a:noFill/>
            </a:ln>
          </p:spPr>
        </p:pic>
      </p:grpSp>
      <p:grpSp>
        <p:nvGrpSpPr>
          <p:cNvPr id="295" name="Google Shape;295;p11"/>
          <p:cNvGrpSpPr/>
          <p:nvPr/>
        </p:nvGrpSpPr>
        <p:grpSpPr>
          <a:xfrm>
            <a:off x="5957394" y="-3213"/>
            <a:ext cx="3186606" cy="2124799"/>
            <a:chOff x="5957394" y="-3213"/>
            <a:chExt cx="3186606" cy="2124799"/>
          </a:xfrm>
        </p:grpSpPr>
        <p:grpSp>
          <p:nvGrpSpPr>
            <p:cNvPr id="296" name="Google Shape;296;p11"/>
            <p:cNvGrpSpPr/>
            <p:nvPr/>
          </p:nvGrpSpPr>
          <p:grpSpPr>
            <a:xfrm flipH="1">
              <a:off x="5957394" y="-3213"/>
              <a:ext cx="3186606" cy="520699"/>
              <a:chOff x="0" y="0"/>
              <a:chExt cx="5487525" cy="896675"/>
            </a:xfrm>
          </p:grpSpPr>
          <p:pic>
            <p:nvPicPr>
              <p:cNvPr id="297" name="Google Shape;297;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98" name="Google Shape;298;p11"/>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9" name="Google Shape;299;p11"/>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300" name="Google Shape;300;p11"/>
            <p:cNvGrpSpPr/>
            <p:nvPr/>
          </p:nvGrpSpPr>
          <p:grpSpPr>
            <a:xfrm flipH="1">
              <a:off x="6753972" y="396118"/>
              <a:ext cx="1991656" cy="520699"/>
              <a:chOff x="0" y="0"/>
              <a:chExt cx="3429750" cy="896675"/>
            </a:xfrm>
          </p:grpSpPr>
          <p:pic>
            <p:nvPicPr>
              <p:cNvPr id="301" name="Google Shape;301;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302" name="Google Shape;302;p11"/>
              <p:cNvPicPr preferRelativeResize="0"/>
              <p:nvPr/>
            </p:nvPicPr>
            <p:blipFill>
              <a:blip r:embed="rId2">
                <a:alphaModFix/>
              </a:blip>
              <a:stretch>
                <a:fillRect/>
              </a:stretch>
            </p:blipFill>
            <p:spPr>
              <a:xfrm>
                <a:off x="2057775" y="0"/>
                <a:ext cx="1371975" cy="896675"/>
              </a:xfrm>
              <a:prstGeom prst="rect">
                <a:avLst/>
              </a:prstGeom>
              <a:noFill/>
              <a:ln>
                <a:noFill/>
              </a:ln>
            </p:spPr>
          </p:pic>
        </p:grpSp>
        <p:pic>
          <p:nvPicPr>
            <p:cNvPr id="303" name="Google Shape;303;p11"/>
            <p:cNvPicPr preferRelativeResize="0"/>
            <p:nvPr/>
          </p:nvPicPr>
          <p:blipFill>
            <a:blip r:embed="rId2">
              <a:alphaModFix/>
            </a:blip>
            <a:stretch>
              <a:fillRect/>
            </a:stretch>
          </p:blipFill>
          <p:spPr>
            <a:xfrm flipH="1">
              <a:off x="8347294" y="1600887"/>
              <a:ext cx="796706" cy="520699"/>
            </a:xfrm>
            <a:prstGeom prst="rect">
              <a:avLst/>
            </a:prstGeom>
            <a:noFill/>
            <a:ln>
              <a:noFill/>
            </a:ln>
          </p:spPr>
        </p:pic>
        <p:grpSp>
          <p:nvGrpSpPr>
            <p:cNvPr id="304" name="Google Shape;304;p11"/>
            <p:cNvGrpSpPr/>
            <p:nvPr/>
          </p:nvGrpSpPr>
          <p:grpSpPr>
            <a:xfrm flipH="1">
              <a:off x="7152344" y="798862"/>
              <a:ext cx="1991656" cy="520699"/>
              <a:chOff x="0" y="0"/>
              <a:chExt cx="3429750" cy="896675"/>
            </a:xfrm>
          </p:grpSpPr>
          <p:pic>
            <p:nvPicPr>
              <p:cNvPr id="305" name="Google Shape;305;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306" name="Google Shape;306;p11"/>
              <p:cNvPicPr preferRelativeResize="0"/>
              <p:nvPr/>
            </p:nvPicPr>
            <p:blipFill>
              <a:blip r:embed="rId2">
                <a:alphaModFix/>
              </a:blip>
              <a:stretch>
                <a:fillRect/>
              </a:stretch>
            </p:blipFill>
            <p:spPr>
              <a:xfrm>
                <a:off x="2057775" y="0"/>
                <a:ext cx="1371975" cy="896675"/>
              </a:xfrm>
              <a:prstGeom prst="rect">
                <a:avLst/>
              </a:prstGeom>
              <a:noFill/>
              <a:ln>
                <a:noFill/>
              </a:ln>
            </p:spPr>
          </p:pic>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0" name="Shape 40"/>
        <p:cNvGrpSpPr/>
        <p:nvPr/>
      </p:nvGrpSpPr>
      <p:grpSpPr>
        <a:xfrm>
          <a:off x="0" y="0"/>
          <a:ext cx="0" cy="0"/>
          <a:chOff x="0" y="0"/>
          <a:chExt cx="0" cy="0"/>
        </a:xfrm>
      </p:grpSpPr>
      <p:grpSp>
        <p:nvGrpSpPr>
          <p:cNvPr id="41" name="Google Shape;41;p3"/>
          <p:cNvGrpSpPr/>
          <p:nvPr/>
        </p:nvGrpSpPr>
        <p:grpSpPr>
          <a:xfrm flipH="1">
            <a:off x="912725" y="0"/>
            <a:ext cx="8231275" cy="4331550"/>
            <a:chOff x="0" y="0"/>
            <a:chExt cx="8231275" cy="4331550"/>
          </a:xfrm>
        </p:grpSpPr>
        <p:pic>
          <p:nvPicPr>
            <p:cNvPr id="42" name="Google Shape;42;p3"/>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43" name="Google Shape;43;p3"/>
            <p:cNvGrpSpPr/>
            <p:nvPr/>
          </p:nvGrpSpPr>
          <p:grpSpPr>
            <a:xfrm>
              <a:off x="0" y="2747250"/>
              <a:ext cx="3429750" cy="896675"/>
              <a:chOff x="0" y="0"/>
              <a:chExt cx="3429750" cy="896675"/>
            </a:xfrm>
          </p:grpSpPr>
          <p:pic>
            <p:nvPicPr>
              <p:cNvPr id="44" name="Google Shape;44;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5" name="Google Shape;45;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6" name="Google Shape;46;p3"/>
            <p:cNvGrpSpPr/>
            <p:nvPr/>
          </p:nvGrpSpPr>
          <p:grpSpPr>
            <a:xfrm>
              <a:off x="685975" y="2061250"/>
              <a:ext cx="3429750" cy="896675"/>
              <a:chOff x="0" y="0"/>
              <a:chExt cx="3429750" cy="896675"/>
            </a:xfrm>
          </p:grpSpPr>
          <p:pic>
            <p:nvPicPr>
              <p:cNvPr id="47" name="Google Shape;47;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8" name="Google Shape;48;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9" name="Google Shape;49;p3"/>
            <p:cNvGrpSpPr/>
            <p:nvPr/>
          </p:nvGrpSpPr>
          <p:grpSpPr>
            <a:xfrm>
              <a:off x="0" y="1373625"/>
              <a:ext cx="3429750" cy="896675"/>
              <a:chOff x="0" y="0"/>
              <a:chExt cx="3429750" cy="896675"/>
            </a:xfrm>
          </p:grpSpPr>
          <p:pic>
            <p:nvPicPr>
              <p:cNvPr id="50" name="Google Shape;50;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1" name="Google Shape;51;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52" name="Google Shape;52;p3"/>
            <p:cNvGrpSpPr/>
            <p:nvPr/>
          </p:nvGrpSpPr>
          <p:grpSpPr>
            <a:xfrm>
              <a:off x="685975" y="687625"/>
              <a:ext cx="7545300" cy="896675"/>
              <a:chOff x="0" y="0"/>
              <a:chExt cx="7545300" cy="896675"/>
            </a:xfrm>
          </p:grpSpPr>
          <p:pic>
            <p:nvPicPr>
              <p:cNvPr id="53" name="Google Shape;53;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4" name="Google Shape;54;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55" name="Google Shape;55;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56" name="Google Shape;56;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57" name="Google Shape;57;p3"/>
            <p:cNvGrpSpPr/>
            <p:nvPr/>
          </p:nvGrpSpPr>
          <p:grpSpPr>
            <a:xfrm>
              <a:off x="0" y="0"/>
              <a:ext cx="7545300" cy="896675"/>
              <a:chOff x="0" y="0"/>
              <a:chExt cx="7545300" cy="896675"/>
            </a:xfrm>
          </p:grpSpPr>
          <p:pic>
            <p:nvPicPr>
              <p:cNvPr id="58" name="Google Shape;58;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9" name="Google Shape;59;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60" name="Google Shape;60;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1" name="Google Shape;61;p3"/>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62" name="Google Shape;62;p3"/>
          <p:cNvGrpSpPr/>
          <p:nvPr/>
        </p:nvGrpSpPr>
        <p:grpSpPr>
          <a:xfrm flipH="1">
            <a:off x="0" y="3088098"/>
            <a:ext cx="4115725" cy="2270300"/>
            <a:chOff x="4115550" y="2061250"/>
            <a:chExt cx="4115725" cy="2270300"/>
          </a:xfrm>
        </p:grpSpPr>
        <p:grpSp>
          <p:nvGrpSpPr>
            <p:cNvPr id="63" name="Google Shape;63;p3"/>
            <p:cNvGrpSpPr/>
            <p:nvPr/>
          </p:nvGrpSpPr>
          <p:grpSpPr>
            <a:xfrm>
              <a:off x="4801525" y="3434875"/>
              <a:ext cx="3429750" cy="896675"/>
              <a:chOff x="4115550" y="0"/>
              <a:chExt cx="3429750" cy="896675"/>
            </a:xfrm>
          </p:grpSpPr>
          <p:pic>
            <p:nvPicPr>
              <p:cNvPr id="64" name="Google Shape;64;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5" name="Google Shape;65;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66" name="Google Shape;66;p3"/>
            <p:cNvGrpSpPr/>
            <p:nvPr/>
          </p:nvGrpSpPr>
          <p:grpSpPr>
            <a:xfrm>
              <a:off x="4115550" y="2747250"/>
              <a:ext cx="3429750" cy="896675"/>
              <a:chOff x="4115550" y="0"/>
              <a:chExt cx="3429750" cy="896675"/>
            </a:xfrm>
          </p:grpSpPr>
          <p:pic>
            <p:nvPicPr>
              <p:cNvPr id="67" name="Google Shape;67;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8" name="Google Shape;68;p3"/>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69" name="Google Shape;69;p3"/>
            <p:cNvPicPr preferRelativeResize="0"/>
            <p:nvPr/>
          </p:nvPicPr>
          <p:blipFill>
            <a:blip r:embed="rId2">
              <a:alphaModFix/>
            </a:blip>
            <a:stretch>
              <a:fillRect/>
            </a:stretch>
          </p:blipFill>
          <p:spPr>
            <a:xfrm>
              <a:off x="6859300" y="2061250"/>
              <a:ext cx="1371975" cy="896675"/>
            </a:xfrm>
            <a:prstGeom prst="rect">
              <a:avLst/>
            </a:prstGeom>
            <a:noFill/>
            <a:ln>
              <a:noFill/>
            </a:ln>
          </p:spPr>
        </p:pic>
      </p:grpSp>
      <p:sp>
        <p:nvSpPr>
          <p:cNvPr id="70" name="Google Shape;70;p3"/>
          <p:cNvSpPr txBox="1"/>
          <p:nvPr>
            <p:ph type="ctrTitle"/>
          </p:nvPr>
        </p:nvSpPr>
        <p:spPr>
          <a:xfrm>
            <a:off x="2027625" y="1629397"/>
            <a:ext cx="5088600" cy="1159800"/>
          </a:xfrm>
          <a:prstGeom prst="rect">
            <a:avLst/>
          </a:prstGeom>
        </p:spPr>
        <p:txBody>
          <a:bodyPr anchorCtr="0" anchor="b" bIns="0" lIns="0" spcFirstLastPara="1" rIns="0" wrap="square" tIns="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71" name="Google Shape;71;p3"/>
          <p:cNvSpPr txBox="1"/>
          <p:nvPr>
            <p:ph idx="1" type="subTitle"/>
          </p:nvPr>
        </p:nvSpPr>
        <p:spPr>
          <a:xfrm>
            <a:off x="2027625" y="2886101"/>
            <a:ext cx="50886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2"/>
              </a:buClr>
              <a:buSzPts val="20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72" name="Shape 72"/>
        <p:cNvGrpSpPr/>
        <p:nvPr/>
      </p:nvGrpSpPr>
      <p:grpSpPr>
        <a:xfrm>
          <a:off x="0" y="0"/>
          <a:ext cx="0" cy="0"/>
          <a:chOff x="0" y="0"/>
          <a:chExt cx="0" cy="0"/>
        </a:xfrm>
      </p:grpSpPr>
      <p:grpSp>
        <p:nvGrpSpPr>
          <p:cNvPr id="73" name="Google Shape;73;p4"/>
          <p:cNvGrpSpPr/>
          <p:nvPr/>
        </p:nvGrpSpPr>
        <p:grpSpPr>
          <a:xfrm>
            <a:off x="4363774" y="-3213"/>
            <a:ext cx="4780226" cy="2524130"/>
            <a:chOff x="4363774" y="-3213"/>
            <a:chExt cx="4780226" cy="2524130"/>
          </a:xfrm>
        </p:grpSpPr>
        <p:pic>
          <p:nvPicPr>
            <p:cNvPr id="74" name="Google Shape;74;p4"/>
            <p:cNvPicPr preferRelativeResize="0"/>
            <p:nvPr/>
          </p:nvPicPr>
          <p:blipFill>
            <a:blip r:embed="rId2">
              <a:alphaModFix/>
            </a:blip>
            <a:stretch>
              <a:fillRect/>
            </a:stretch>
          </p:blipFill>
          <p:spPr>
            <a:xfrm flipH="1">
              <a:off x="7948921" y="2000218"/>
              <a:ext cx="796706" cy="520699"/>
            </a:xfrm>
            <a:prstGeom prst="rect">
              <a:avLst/>
            </a:prstGeom>
            <a:noFill/>
            <a:ln>
              <a:noFill/>
            </a:ln>
          </p:spPr>
        </p:pic>
        <p:grpSp>
          <p:nvGrpSpPr>
            <p:cNvPr id="75" name="Google Shape;75;p4"/>
            <p:cNvGrpSpPr/>
            <p:nvPr/>
          </p:nvGrpSpPr>
          <p:grpSpPr>
            <a:xfrm flipH="1">
              <a:off x="7152344" y="1600887"/>
              <a:ext cx="1991656" cy="520699"/>
              <a:chOff x="0" y="0"/>
              <a:chExt cx="3429750" cy="896675"/>
            </a:xfrm>
          </p:grpSpPr>
          <p:pic>
            <p:nvPicPr>
              <p:cNvPr id="76" name="Google Shape;76;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77" name="Google Shape;77;p4"/>
              <p:cNvPicPr preferRelativeResize="0"/>
              <p:nvPr/>
            </p:nvPicPr>
            <p:blipFill>
              <a:blip r:embed="rId2">
                <a:alphaModFix/>
              </a:blip>
              <a:stretch>
                <a:fillRect/>
              </a:stretch>
            </p:blipFill>
            <p:spPr>
              <a:xfrm>
                <a:off x="2057775" y="0"/>
                <a:ext cx="1371975" cy="896675"/>
              </a:xfrm>
              <a:prstGeom prst="rect">
                <a:avLst/>
              </a:prstGeom>
              <a:noFill/>
              <a:ln>
                <a:noFill/>
              </a:ln>
            </p:spPr>
          </p:pic>
        </p:grpSp>
        <p:pic>
          <p:nvPicPr>
            <p:cNvPr id="78" name="Google Shape;78;p4"/>
            <p:cNvPicPr preferRelativeResize="0"/>
            <p:nvPr/>
          </p:nvPicPr>
          <p:blipFill>
            <a:blip r:embed="rId2">
              <a:alphaModFix/>
            </a:blip>
            <a:stretch>
              <a:fillRect/>
            </a:stretch>
          </p:blipFill>
          <p:spPr>
            <a:xfrm flipH="1">
              <a:off x="7948921" y="1198193"/>
              <a:ext cx="796706" cy="520699"/>
            </a:xfrm>
            <a:prstGeom prst="rect">
              <a:avLst/>
            </a:prstGeom>
            <a:noFill/>
            <a:ln>
              <a:noFill/>
            </a:ln>
          </p:spPr>
        </p:pic>
        <p:grpSp>
          <p:nvGrpSpPr>
            <p:cNvPr id="79" name="Google Shape;79;p4"/>
            <p:cNvGrpSpPr/>
            <p:nvPr/>
          </p:nvGrpSpPr>
          <p:grpSpPr>
            <a:xfrm flipH="1">
              <a:off x="5957394" y="798862"/>
              <a:ext cx="3186606" cy="520699"/>
              <a:chOff x="0" y="0"/>
              <a:chExt cx="5487525" cy="896675"/>
            </a:xfrm>
          </p:grpSpPr>
          <p:pic>
            <p:nvPicPr>
              <p:cNvPr id="80" name="Google Shape;80;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1" name="Google Shape;81;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2" name="Google Shape;82;p4"/>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83" name="Google Shape;83;p4"/>
            <p:cNvGrpSpPr/>
            <p:nvPr/>
          </p:nvGrpSpPr>
          <p:grpSpPr>
            <a:xfrm flipH="1">
              <a:off x="4363774" y="396118"/>
              <a:ext cx="4381854" cy="520735"/>
              <a:chOff x="0" y="0"/>
              <a:chExt cx="7545300" cy="896675"/>
            </a:xfrm>
          </p:grpSpPr>
          <p:pic>
            <p:nvPicPr>
              <p:cNvPr id="84" name="Google Shape;84;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5" name="Google Shape;85;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6" name="Google Shape;86;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87" name="Google Shape;87;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88" name="Google Shape;88;p4"/>
            <p:cNvGrpSpPr/>
            <p:nvPr/>
          </p:nvGrpSpPr>
          <p:grpSpPr>
            <a:xfrm flipH="1">
              <a:off x="4762146" y="-3213"/>
              <a:ext cx="4381854" cy="520735"/>
              <a:chOff x="0" y="0"/>
              <a:chExt cx="7545300" cy="896675"/>
            </a:xfrm>
          </p:grpSpPr>
          <p:pic>
            <p:nvPicPr>
              <p:cNvPr id="89" name="Google Shape;89;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0" name="Google Shape;9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1" name="Google Shape;9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2" name="Google Shape;9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93" name="Google Shape;93;p4"/>
          <p:cNvGrpSpPr/>
          <p:nvPr/>
        </p:nvGrpSpPr>
        <p:grpSpPr>
          <a:xfrm>
            <a:off x="-3" y="2743188"/>
            <a:ext cx="4381556" cy="2524130"/>
            <a:chOff x="4364072" y="-3213"/>
            <a:chExt cx="4381556" cy="2524130"/>
          </a:xfrm>
        </p:grpSpPr>
        <p:grpSp>
          <p:nvGrpSpPr>
            <p:cNvPr id="94" name="Google Shape;94;p4"/>
            <p:cNvGrpSpPr/>
            <p:nvPr/>
          </p:nvGrpSpPr>
          <p:grpSpPr>
            <a:xfrm flipH="1">
              <a:off x="4364072" y="2000218"/>
              <a:ext cx="4381556" cy="520699"/>
              <a:chOff x="0" y="0"/>
              <a:chExt cx="7545300" cy="896675"/>
            </a:xfrm>
          </p:grpSpPr>
          <p:pic>
            <p:nvPicPr>
              <p:cNvPr id="95" name="Google Shape;95;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6" name="Google Shape;96;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7" name="Google Shape;97;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8" name="Google Shape;98;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99" name="Google Shape;99;p4"/>
            <p:cNvGrpSpPr/>
            <p:nvPr/>
          </p:nvGrpSpPr>
          <p:grpSpPr>
            <a:xfrm flipH="1">
              <a:off x="4762444" y="1600887"/>
              <a:ext cx="3186606" cy="520699"/>
              <a:chOff x="2057775" y="0"/>
              <a:chExt cx="5487525" cy="896675"/>
            </a:xfrm>
          </p:grpSpPr>
          <p:pic>
            <p:nvPicPr>
              <p:cNvPr id="100" name="Google Shape;10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1" name="Google Shape;10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2" name="Google Shape;10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03" name="Google Shape;103;p4"/>
            <p:cNvGrpSpPr/>
            <p:nvPr/>
          </p:nvGrpSpPr>
          <p:grpSpPr>
            <a:xfrm flipH="1">
              <a:off x="4364072" y="1198193"/>
              <a:ext cx="3186606" cy="520699"/>
              <a:chOff x="2057775" y="0"/>
              <a:chExt cx="5487525" cy="896675"/>
            </a:xfrm>
          </p:grpSpPr>
          <p:pic>
            <p:nvPicPr>
              <p:cNvPr id="104" name="Google Shape;104;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5" name="Google Shape;105;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6" name="Google Shape;106;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07" name="Google Shape;107;p4"/>
            <p:cNvPicPr preferRelativeResize="0"/>
            <p:nvPr/>
          </p:nvPicPr>
          <p:blipFill>
            <a:blip r:embed="rId2">
              <a:alphaModFix/>
            </a:blip>
            <a:stretch>
              <a:fillRect/>
            </a:stretch>
          </p:blipFill>
          <p:spPr>
            <a:xfrm flipH="1">
              <a:off x="4762444" y="798862"/>
              <a:ext cx="796706" cy="520699"/>
            </a:xfrm>
            <a:prstGeom prst="rect">
              <a:avLst/>
            </a:prstGeom>
            <a:noFill/>
            <a:ln>
              <a:noFill/>
            </a:ln>
          </p:spPr>
        </p:pic>
        <p:grpSp>
          <p:nvGrpSpPr>
            <p:cNvPr id="108" name="Google Shape;108;p4"/>
            <p:cNvGrpSpPr/>
            <p:nvPr/>
          </p:nvGrpSpPr>
          <p:grpSpPr>
            <a:xfrm flipH="1">
              <a:off x="4364072" y="396118"/>
              <a:ext cx="1991656" cy="520699"/>
              <a:chOff x="4115550" y="0"/>
              <a:chExt cx="3429750" cy="896675"/>
            </a:xfrm>
          </p:grpSpPr>
          <p:pic>
            <p:nvPicPr>
              <p:cNvPr id="109" name="Google Shape;109;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10" name="Google Shape;110;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11" name="Google Shape;111;p4"/>
            <p:cNvPicPr preferRelativeResize="0"/>
            <p:nvPr/>
          </p:nvPicPr>
          <p:blipFill>
            <a:blip r:embed="rId2">
              <a:alphaModFix/>
            </a:blip>
            <a:stretch>
              <a:fillRect/>
            </a:stretch>
          </p:blipFill>
          <p:spPr>
            <a:xfrm flipH="1">
              <a:off x="4762444" y="-3213"/>
              <a:ext cx="796706" cy="520699"/>
            </a:xfrm>
            <a:prstGeom prst="rect">
              <a:avLst/>
            </a:prstGeom>
            <a:noFill/>
            <a:ln>
              <a:noFill/>
            </a:ln>
          </p:spPr>
        </p:pic>
      </p:grpSp>
      <p:sp>
        <p:nvSpPr>
          <p:cNvPr id="112" name="Google Shape;112;p4"/>
          <p:cNvSpPr txBox="1"/>
          <p:nvPr>
            <p:ph idx="1" type="body"/>
          </p:nvPr>
        </p:nvSpPr>
        <p:spPr>
          <a:xfrm>
            <a:off x="2487650" y="1218025"/>
            <a:ext cx="4168800" cy="2707500"/>
          </a:xfrm>
          <a:prstGeom prst="rect">
            <a:avLst/>
          </a:prstGeom>
        </p:spPr>
        <p:txBody>
          <a:bodyPr anchorCtr="0" anchor="ctr" bIns="0" lIns="0" spcFirstLastPara="1" rIns="0" wrap="square" tIns="0">
            <a:noAutofit/>
          </a:bodyPr>
          <a:lstStyle>
            <a:lvl1pPr indent="-381000" lvl="0" marL="457200" rtl="0" algn="ctr">
              <a:spcBef>
                <a:spcPts val="600"/>
              </a:spcBef>
              <a:spcAft>
                <a:spcPts val="0"/>
              </a:spcAft>
              <a:buSzPts val="2400"/>
              <a:buFont typeface="Montserrat"/>
              <a:buChar char="❑"/>
              <a:defRPr b="1" sz="2400">
                <a:latin typeface="Montserrat"/>
                <a:ea typeface="Montserrat"/>
                <a:cs typeface="Montserrat"/>
                <a:sym typeface="Montserrat"/>
              </a:defRPr>
            </a:lvl1pPr>
            <a:lvl2pPr indent="-381000" lvl="1" marL="914400" rtl="0" algn="ctr">
              <a:spcBef>
                <a:spcPts val="600"/>
              </a:spcBef>
              <a:spcAft>
                <a:spcPts val="0"/>
              </a:spcAft>
              <a:buSzPts val="2400"/>
              <a:buFont typeface="Montserrat"/>
              <a:buChar char="❏"/>
              <a:defRPr b="1" sz="2400">
                <a:latin typeface="Montserrat"/>
                <a:ea typeface="Montserrat"/>
                <a:cs typeface="Montserrat"/>
                <a:sym typeface="Montserrat"/>
              </a:defRPr>
            </a:lvl2pPr>
            <a:lvl3pPr indent="-381000" lvl="2" marL="1371600" rtl="0" algn="ctr">
              <a:spcBef>
                <a:spcPts val="600"/>
              </a:spcBef>
              <a:spcAft>
                <a:spcPts val="0"/>
              </a:spcAft>
              <a:buSzPts val="2400"/>
              <a:buFont typeface="Montserrat"/>
              <a:buChar char="❏"/>
              <a:defRPr b="1" sz="2400">
                <a:latin typeface="Montserrat"/>
                <a:ea typeface="Montserrat"/>
                <a:cs typeface="Montserrat"/>
                <a:sym typeface="Montserrat"/>
              </a:defRPr>
            </a:lvl3pPr>
            <a:lvl4pPr indent="-381000" lvl="3" marL="1828800" rtl="0" algn="ctr">
              <a:spcBef>
                <a:spcPts val="600"/>
              </a:spcBef>
              <a:spcAft>
                <a:spcPts val="0"/>
              </a:spcAft>
              <a:buSzPts val="2400"/>
              <a:buFont typeface="Montserrat"/>
              <a:buChar char="❏"/>
              <a:defRPr b="1" sz="2400">
                <a:latin typeface="Montserrat"/>
                <a:ea typeface="Montserrat"/>
                <a:cs typeface="Montserrat"/>
                <a:sym typeface="Montserrat"/>
              </a:defRPr>
            </a:lvl4pPr>
            <a:lvl5pPr indent="-381000" lvl="4" marL="2286000" rtl="0" algn="ctr">
              <a:spcBef>
                <a:spcPts val="600"/>
              </a:spcBef>
              <a:spcAft>
                <a:spcPts val="0"/>
              </a:spcAft>
              <a:buSzPts val="2400"/>
              <a:buFont typeface="Montserrat"/>
              <a:buChar char="❏"/>
              <a:defRPr b="1" sz="2400">
                <a:latin typeface="Montserrat"/>
                <a:ea typeface="Montserrat"/>
                <a:cs typeface="Montserrat"/>
                <a:sym typeface="Montserrat"/>
              </a:defRPr>
            </a:lvl5pPr>
            <a:lvl6pPr indent="-381000" lvl="5" marL="2743200" rtl="0" algn="ctr">
              <a:spcBef>
                <a:spcPts val="600"/>
              </a:spcBef>
              <a:spcAft>
                <a:spcPts val="0"/>
              </a:spcAft>
              <a:buSzPts val="2400"/>
              <a:buFont typeface="Montserrat"/>
              <a:buChar char="❏"/>
              <a:defRPr b="1" sz="2400">
                <a:latin typeface="Montserrat"/>
                <a:ea typeface="Montserrat"/>
                <a:cs typeface="Montserrat"/>
                <a:sym typeface="Montserrat"/>
              </a:defRPr>
            </a:lvl6pPr>
            <a:lvl7pPr indent="-381000" lvl="6" marL="3200400" rtl="0" algn="ctr">
              <a:spcBef>
                <a:spcPts val="600"/>
              </a:spcBef>
              <a:spcAft>
                <a:spcPts val="0"/>
              </a:spcAft>
              <a:buSzPts val="2400"/>
              <a:buFont typeface="Montserrat"/>
              <a:buChar char="❏"/>
              <a:defRPr b="1" sz="2400">
                <a:latin typeface="Montserrat"/>
                <a:ea typeface="Montserrat"/>
                <a:cs typeface="Montserrat"/>
                <a:sym typeface="Montserrat"/>
              </a:defRPr>
            </a:lvl7pPr>
            <a:lvl8pPr indent="-381000" lvl="7" marL="3657600" rtl="0" algn="ctr">
              <a:spcBef>
                <a:spcPts val="600"/>
              </a:spcBef>
              <a:spcAft>
                <a:spcPts val="0"/>
              </a:spcAft>
              <a:buSzPts val="2400"/>
              <a:buFont typeface="Montserrat"/>
              <a:buChar char="❏"/>
              <a:defRPr b="1" sz="2400">
                <a:latin typeface="Montserrat"/>
                <a:ea typeface="Montserrat"/>
                <a:cs typeface="Montserrat"/>
                <a:sym typeface="Montserrat"/>
              </a:defRPr>
            </a:lvl8pPr>
            <a:lvl9pPr indent="-381000" lvl="8" marL="4114800" algn="ctr">
              <a:spcBef>
                <a:spcPts val="600"/>
              </a:spcBef>
              <a:spcAft>
                <a:spcPts val="0"/>
              </a:spcAft>
              <a:buSzPts val="2400"/>
              <a:buFont typeface="Montserrat"/>
              <a:buChar char="❏"/>
              <a:defRPr b="1" sz="2400">
                <a:latin typeface="Montserrat"/>
                <a:ea typeface="Montserrat"/>
                <a:cs typeface="Montserrat"/>
                <a:sym typeface="Montserrat"/>
              </a:defRPr>
            </a:lvl9pPr>
          </a:lstStyle>
          <a:p/>
        </p:txBody>
      </p:sp>
      <p:sp>
        <p:nvSpPr>
          <p:cNvPr id="113" name="Google Shape;113;p4"/>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14" name="Shape 114"/>
        <p:cNvGrpSpPr/>
        <p:nvPr/>
      </p:nvGrpSpPr>
      <p:grpSpPr>
        <a:xfrm>
          <a:off x="0" y="0"/>
          <a:ext cx="0" cy="0"/>
          <a:chOff x="0" y="0"/>
          <a:chExt cx="0" cy="0"/>
        </a:xfrm>
      </p:grpSpPr>
      <p:grpSp>
        <p:nvGrpSpPr>
          <p:cNvPr id="115" name="Google Shape;115;p5"/>
          <p:cNvGrpSpPr/>
          <p:nvPr/>
        </p:nvGrpSpPr>
        <p:grpSpPr>
          <a:xfrm flipH="1">
            <a:off x="4363774" y="-3213"/>
            <a:ext cx="4780226" cy="2116171"/>
            <a:chOff x="0" y="0"/>
            <a:chExt cx="5072935" cy="2245751"/>
          </a:xfrm>
        </p:grpSpPr>
        <p:pic>
          <p:nvPicPr>
            <p:cNvPr id="116" name="Google Shape;116;p5"/>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17" name="Google Shape;117;p5"/>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18" name="Google Shape;118;p5"/>
            <p:cNvGrpSpPr/>
            <p:nvPr/>
          </p:nvGrpSpPr>
          <p:grpSpPr>
            <a:xfrm>
              <a:off x="0" y="846565"/>
              <a:ext cx="3381962" cy="552621"/>
              <a:chOff x="0" y="0"/>
              <a:chExt cx="5487525" cy="896675"/>
            </a:xfrm>
          </p:grpSpPr>
          <p:pic>
            <p:nvPicPr>
              <p:cNvPr id="119" name="Google Shape;119;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0" name="Google Shape;120;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1" name="Google Shape;121;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22" name="Google Shape;122;p5"/>
            <p:cNvGrpSpPr/>
            <p:nvPr/>
          </p:nvGrpSpPr>
          <p:grpSpPr>
            <a:xfrm>
              <a:off x="422766" y="423783"/>
              <a:ext cx="4650168" cy="552621"/>
              <a:chOff x="0" y="0"/>
              <a:chExt cx="7545300" cy="896675"/>
            </a:xfrm>
          </p:grpSpPr>
          <p:pic>
            <p:nvPicPr>
              <p:cNvPr id="123" name="Google Shape;123;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4" name="Google Shape;12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5" name="Google Shape;125;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26" name="Google Shape;126;p5"/>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27" name="Google Shape;127;p5"/>
            <p:cNvGrpSpPr/>
            <p:nvPr/>
          </p:nvGrpSpPr>
          <p:grpSpPr>
            <a:xfrm>
              <a:off x="0" y="0"/>
              <a:ext cx="4650168" cy="552621"/>
              <a:chOff x="0" y="0"/>
              <a:chExt cx="7545300" cy="896675"/>
            </a:xfrm>
          </p:grpSpPr>
          <p:pic>
            <p:nvPicPr>
              <p:cNvPr id="128" name="Google Shape;128;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9" name="Google Shape;129;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0" name="Google Shape;130;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31" name="Google Shape;131;p5"/>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32" name="Google Shape;132;p5"/>
          <p:cNvGrpSpPr/>
          <p:nvPr/>
        </p:nvGrpSpPr>
        <p:grpSpPr>
          <a:xfrm flipH="1">
            <a:off x="6" y="3953174"/>
            <a:ext cx="2390164" cy="1318453"/>
            <a:chOff x="6607482" y="3879952"/>
            <a:chExt cx="2536521" cy="1399186"/>
          </a:xfrm>
        </p:grpSpPr>
        <p:grpSp>
          <p:nvGrpSpPr>
            <p:cNvPr id="133" name="Google Shape;133;p5"/>
            <p:cNvGrpSpPr/>
            <p:nvPr/>
          </p:nvGrpSpPr>
          <p:grpSpPr>
            <a:xfrm>
              <a:off x="6607482" y="4726517"/>
              <a:ext cx="2113755" cy="552621"/>
              <a:chOff x="2057775" y="0"/>
              <a:chExt cx="3429750" cy="896675"/>
            </a:xfrm>
          </p:grpSpPr>
          <p:pic>
            <p:nvPicPr>
              <p:cNvPr id="134" name="Google Shape;13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5" name="Google Shape;135;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36" name="Google Shape;136;p5"/>
            <p:cNvGrpSpPr/>
            <p:nvPr/>
          </p:nvGrpSpPr>
          <p:grpSpPr>
            <a:xfrm>
              <a:off x="7030248" y="4303735"/>
              <a:ext cx="2113755" cy="552621"/>
              <a:chOff x="2057775" y="0"/>
              <a:chExt cx="3429750" cy="896675"/>
            </a:xfrm>
          </p:grpSpPr>
          <p:pic>
            <p:nvPicPr>
              <p:cNvPr id="137" name="Google Shape;137;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8" name="Google Shape;138;p5"/>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39" name="Google Shape;139;p5"/>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40" name="Google Shape;140;p5"/>
          <p:cNvSpPr txBox="1"/>
          <p:nvPr>
            <p:ph type="title"/>
          </p:nvPr>
        </p:nvSpPr>
        <p:spPr>
          <a:xfrm>
            <a:off x="776450" y="402700"/>
            <a:ext cx="3587400" cy="856800"/>
          </a:xfrm>
          <a:prstGeom prst="rect">
            <a:avLst/>
          </a:prstGeom>
        </p:spPr>
        <p:txBody>
          <a:bodyPr anchorCtr="0" anchor="b" bIns="0" lIns="0" spcFirstLastPara="1" rIns="0" wrap="square" tIns="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41" name="Google Shape;141;p5"/>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a:lvl1pPr>
            <a:lvl2pPr indent="-355600" lvl="1" marL="914400">
              <a:spcBef>
                <a:spcPts val="600"/>
              </a:spcBef>
              <a:spcAft>
                <a:spcPts val="0"/>
              </a:spcAft>
              <a:buSzPts val="2000"/>
              <a:buChar char="❏"/>
              <a:defRPr/>
            </a:lvl2pPr>
            <a:lvl3pPr indent="-355600" lvl="2" marL="1371600">
              <a:spcBef>
                <a:spcPts val="600"/>
              </a:spcBef>
              <a:spcAft>
                <a:spcPts val="0"/>
              </a:spcAft>
              <a:buSzPts val="20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142" name="Google Shape;142;p5"/>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43" name="Shape 143"/>
        <p:cNvGrpSpPr/>
        <p:nvPr/>
      </p:nvGrpSpPr>
      <p:grpSpPr>
        <a:xfrm>
          <a:off x="0" y="0"/>
          <a:ext cx="0" cy="0"/>
          <a:chOff x="0" y="0"/>
          <a:chExt cx="0" cy="0"/>
        </a:xfrm>
      </p:grpSpPr>
      <p:grpSp>
        <p:nvGrpSpPr>
          <p:cNvPr id="144" name="Google Shape;144;p6"/>
          <p:cNvGrpSpPr/>
          <p:nvPr/>
        </p:nvGrpSpPr>
        <p:grpSpPr>
          <a:xfrm flipH="1">
            <a:off x="4363774" y="-3213"/>
            <a:ext cx="4780226" cy="2116171"/>
            <a:chOff x="0" y="0"/>
            <a:chExt cx="5072935" cy="2245751"/>
          </a:xfrm>
        </p:grpSpPr>
        <p:pic>
          <p:nvPicPr>
            <p:cNvPr id="145" name="Google Shape;145;p6"/>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46" name="Google Shape;146;p6"/>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47" name="Google Shape;147;p6"/>
            <p:cNvGrpSpPr/>
            <p:nvPr/>
          </p:nvGrpSpPr>
          <p:grpSpPr>
            <a:xfrm>
              <a:off x="0" y="846565"/>
              <a:ext cx="3381962" cy="552621"/>
              <a:chOff x="0" y="0"/>
              <a:chExt cx="5487525" cy="896675"/>
            </a:xfrm>
          </p:grpSpPr>
          <p:pic>
            <p:nvPicPr>
              <p:cNvPr id="148" name="Google Shape;148;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9" name="Google Shape;149;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0" name="Google Shape;150;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51" name="Google Shape;151;p6"/>
            <p:cNvGrpSpPr/>
            <p:nvPr/>
          </p:nvGrpSpPr>
          <p:grpSpPr>
            <a:xfrm>
              <a:off x="422766" y="423783"/>
              <a:ext cx="4650168" cy="552621"/>
              <a:chOff x="0" y="0"/>
              <a:chExt cx="7545300" cy="896675"/>
            </a:xfrm>
          </p:grpSpPr>
          <p:pic>
            <p:nvPicPr>
              <p:cNvPr id="152" name="Google Shape;152;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3" name="Google Shape;15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4" name="Google Shape;154;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55" name="Google Shape;155;p6"/>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56" name="Google Shape;156;p6"/>
            <p:cNvGrpSpPr/>
            <p:nvPr/>
          </p:nvGrpSpPr>
          <p:grpSpPr>
            <a:xfrm>
              <a:off x="0" y="0"/>
              <a:ext cx="4650168" cy="552621"/>
              <a:chOff x="0" y="0"/>
              <a:chExt cx="7545300" cy="896675"/>
            </a:xfrm>
          </p:grpSpPr>
          <p:pic>
            <p:nvPicPr>
              <p:cNvPr id="157" name="Google Shape;157;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8" name="Google Shape;158;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9" name="Google Shape;159;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60" name="Google Shape;160;p6"/>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61" name="Google Shape;161;p6"/>
          <p:cNvGrpSpPr/>
          <p:nvPr/>
        </p:nvGrpSpPr>
        <p:grpSpPr>
          <a:xfrm flipH="1">
            <a:off x="6" y="3953174"/>
            <a:ext cx="2390164" cy="1318453"/>
            <a:chOff x="6607482" y="3879952"/>
            <a:chExt cx="2536521" cy="1399186"/>
          </a:xfrm>
        </p:grpSpPr>
        <p:grpSp>
          <p:nvGrpSpPr>
            <p:cNvPr id="162" name="Google Shape;162;p6"/>
            <p:cNvGrpSpPr/>
            <p:nvPr/>
          </p:nvGrpSpPr>
          <p:grpSpPr>
            <a:xfrm>
              <a:off x="6607482" y="4726517"/>
              <a:ext cx="2113755" cy="552621"/>
              <a:chOff x="2057775" y="0"/>
              <a:chExt cx="3429750" cy="896675"/>
            </a:xfrm>
          </p:grpSpPr>
          <p:pic>
            <p:nvPicPr>
              <p:cNvPr id="163" name="Google Shape;16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4" name="Google Shape;164;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65" name="Google Shape;165;p6"/>
            <p:cNvGrpSpPr/>
            <p:nvPr/>
          </p:nvGrpSpPr>
          <p:grpSpPr>
            <a:xfrm>
              <a:off x="7030248" y="4303735"/>
              <a:ext cx="2113755" cy="552621"/>
              <a:chOff x="2057775" y="0"/>
              <a:chExt cx="3429750" cy="896675"/>
            </a:xfrm>
          </p:grpSpPr>
          <p:pic>
            <p:nvPicPr>
              <p:cNvPr id="166" name="Google Shape;166;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7" name="Google Shape;167;p6"/>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68" name="Google Shape;168;p6"/>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69" name="Google Shape;169;p6"/>
          <p:cNvSpPr txBox="1"/>
          <p:nvPr>
            <p:ph type="title"/>
          </p:nvPr>
        </p:nvSpPr>
        <p:spPr>
          <a:xfrm>
            <a:off x="776450" y="402700"/>
            <a:ext cx="3587400" cy="856800"/>
          </a:xfrm>
          <a:prstGeom prst="rect">
            <a:avLst/>
          </a:prstGeom>
        </p:spPr>
        <p:txBody>
          <a:bodyPr anchorCtr="0" anchor="b" bIns="0" lIns="0" spcFirstLastPara="1" rIns="0" wrap="square" tIns="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70" name="Google Shape;170;p6"/>
          <p:cNvSpPr txBox="1"/>
          <p:nvPr>
            <p:ph idx="1" type="body"/>
          </p:nvPr>
        </p:nvSpPr>
        <p:spPr>
          <a:xfrm>
            <a:off x="776450" y="1524375"/>
            <a:ext cx="3587400" cy="3077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a:lvl1pPr>
            <a:lvl2pPr indent="-355600" lvl="1" marL="914400">
              <a:spcBef>
                <a:spcPts val="600"/>
              </a:spcBef>
              <a:spcAft>
                <a:spcPts val="0"/>
              </a:spcAft>
              <a:buSzPts val="2000"/>
              <a:buChar char="❏"/>
              <a:defRPr/>
            </a:lvl2pPr>
            <a:lvl3pPr indent="-355600" lvl="2" marL="1371600">
              <a:spcBef>
                <a:spcPts val="600"/>
              </a:spcBef>
              <a:spcAft>
                <a:spcPts val="0"/>
              </a:spcAft>
              <a:buSzPts val="20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171" name="Google Shape;171;p6"/>
          <p:cNvSpPr txBox="1"/>
          <p:nvPr>
            <p:ph idx="2" type="body"/>
          </p:nvPr>
        </p:nvSpPr>
        <p:spPr>
          <a:xfrm>
            <a:off x="4780150" y="1524375"/>
            <a:ext cx="3587400" cy="3077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a:lvl1pPr>
            <a:lvl2pPr indent="-355600" lvl="1" marL="914400">
              <a:spcBef>
                <a:spcPts val="600"/>
              </a:spcBef>
              <a:spcAft>
                <a:spcPts val="0"/>
              </a:spcAft>
              <a:buSzPts val="2000"/>
              <a:buChar char="❏"/>
              <a:defRPr/>
            </a:lvl2pPr>
            <a:lvl3pPr indent="-355600" lvl="2" marL="1371600">
              <a:spcBef>
                <a:spcPts val="600"/>
              </a:spcBef>
              <a:spcAft>
                <a:spcPts val="0"/>
              </a:spcAft>
              <a:buSzPts val="20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172" name="Google Shape;172;p6"/>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73" name="Shape 173"/>
        <p:cNvGrpSpPr/>
        <p:nvPr/>
      </p:nvGrpSpPr>
      <p:grpSpPr>
        <a:xfrm>
          <a:off x="0" y="0"/>
          <a:ext cx="0" cy="0"/>
          <a:chOff x="0" y="0"/>
          <a:chExt cx="0" cy="0"/>
        </a:xfrm>
      </p:grpSpPr>
      <p:grpSp>
        <p:nvGrpSpPr>
          <p:cNvPr id="174" name="Google Shape;174;p7"/>
          <p:cNvGrpSpPr/>
          <p:nvPr/>
        </p:nvGrpSpPr>
        <p:grpSpPr>
          <a:xfrm flipH="1">
            <a:off x="4363774" y="-3213"/>
            <a:ext cx="4780226" cy="2116171"/>
            <a:chOff x="0" y="0"/>
            <a:chExt cx="5072935" cy="2245751"/>
          </a:xfrm>
        </p:grpSpPr>
        <p:pic>
          <p:nvPicPr>
            <p:cNvPr id="175" name="Google Shape;175;p7"/>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76" name="Google Shape;176;p7"/>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77" name="Google Shape;177;p7"/>
            <p:cNvGrpSpPr/>
            <p:nvPr/>
          </p:nvGrpSpPr>
          <p:grpSpPr>
            <a:xfrm>
              <a:off x="0" y="846565"/>
              <a:ext cx="3381962" cy="552621"/>
              <a:chOff x="0" y="0"/>
              <a:chExt cx="5487525" cy="896675"/>
            </a:xfrm>
          </p:grpSpPr>
          <p:pic>
            <p:nvPicPr>
              <p:cNvPr id="178" name="Google Shape;178;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9" name="Google Shape;179;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0" name="Google Shape;180;p7"/>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81" name="Google Shape;181;p7"/>
            <p:cNvGrpSpPr/>
            <p:nvPr/>
          </p:nvGrpSpPr>
          <p:grpSpPr>
            <a:xfrm>
              <a:off x="422766" y="423783"/>
              <a:ext cx="4650168" cy="552621"/>
              <a:chOff x="0" y="0"/>
              <a:chExt cx="7545300" cy="896675"/>
            </a:xfrm>
          </p:grpSpPr>
          <p:pic>
            <p:nvPicPr>
              <p:cNvPr id="182" name="Google Shape;182;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83" name="Google Shape;183;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4" name="Google Shape;184;p7"/>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85" name="Google Shape;185;p7"/>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86" name="Google Shape;186;p7"/>
            <p:cNvGrpSpPr/>
            <p:nvPr/>
          </p:nvGrpSpPr>
          <p:grpSpPr>
            <a:xfrm>
              <a:off x="0" y="0"/>
              <a:ext cx="4650168" cy="552621"/>
              <a:chOff x="0" y="0"/>
              <a:chExt cx="7545300" cy="896675"/>
            </a:xfrm>
          </p:grpSpPr>
          <p:pic>
            <p:nvPicPr>
              <p:cNvPr id="187" name="Google Shape;187;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88" name="Google Shape;188;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9" name="Google Shape;189;p7"/>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90" name="Google Shape;190;p7"/>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91" name="Google Shape;191;p7"/>
          <p:cNvGrpSpPr/>
          <p:nvPr/>
        </p:nvGrpSpPr>
        <p:grpSpPr>
          <a:xfrm flipH="1">
            <a:off x="6" y="3953174"/>
            <a:ext cx="2390164" cy="1318453"/>
            <a:chOff x="6607482" y="3879952"/>
            <a:chExt cx="2536521" cy="1399186"/>
          </a:xfrm>
        </p:grpSpPr>
        <p:grpSp>
          <p:nvGrpSpPr>
            <p:cNvPr id="192" name="Google Shape;192;p7"/>
            <p:cNvGrpSpPr/>
            <p:nvPr/>
          </p:nvGrpSpPr>
          <p:grpSpPr>
            <a:xfrm>
              <a:off x="6607482" y="4726517"/>
              <a:ext cx="2113755" cy="552621"/>
              <a:chOff x="2057775" y="0"/>
              <a:chExt cx="3429750" cy="896675"/>
            </a:xfrm>
          </p:grpSpPr>
          <p:pic>
            <p:nvPicPr>
              <p:cNvPr id="193" name="Google Shape;193;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94" name="Google Shape;194;p7"/>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95" name="Google Shape;195;p7"/>
            <p:cNvGrpSpPr/>
            <p:nvPr/>
          </p:nvGrpSpPr>
          <p:grpSpPr>
            <a:xfrm>
              <a:off x="7030248" y="4303735"/>
              <a:ext cx="2113755" cy="552621"/>
              <a:chOff x="2057775" y="0"/>
              <a:chExt cx="3429750" cy="896675"/>
            </a:xfrm>
          </p:grpSpPr>
          <p:pic>
            <p:nvPicPr>
              <p:cNvPr id="196" name="Google Shape;196;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97" name="Google Shape;197;p7"/>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98" name="Google Shape;198;p7"/>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99" name="Google Shape;199;p7"/>
          <p:cNvSpPr txBox="1"/>
          <p:nvPr>
            <p:ph type="title"/>
          </p:nvPr>
        </p:nvSpPr>
        <p:spPr>
          <a:xfrm>
            <a:off x="776450" y="402700"/>
            <a:ext cx="3587400" cy="856800"/>
          </a:xfrm>
          <a:prstGeom prst="rect">
            <a:avLst/>
          </a:prstGeom>
        </p:spPr>
        <p:txBody>
          <a:bodyPr anchorCtr="0" anchor="b" bIns="0" lIns="0" spcFirstLastPara="1" rIns="0" wrap="square" tIns="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200" name="Google Shape;200;p7"/>
          <p:cNvSpPr txBox="1"/>
          <p:nvPr>
            <p:ph idx="1" type="body"/>
          </p:nvPr>
        </p:nvSpPr>
        <p:spPr>
          <a:xfrm>
            <a:off x="776450" y="1524375"/>
            <a:ext cx="2327700" cy="30771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201" name="Google Shape;201;p7"/>
          <p:cNvSpPr txBox="1"/>
          <p:nvPr>
            <p:ph idx="2" type="body"/>
          </p:nvPr>
        </p:nvSpPr>
        <p:spPr>
          <a:xfrm>
            <a:off x="3376062" y="1524375"/>
            <a:ext cx="2327700" cy="30771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202" name="Google Shape;202;p7"/>
          <p:cNvSpPr txBox="1"/>
          <p:nvPr>
            <p:ph idx="3" type="body"/>
          </p:nvPr>
        </p:nvSpPr>
        <p:spPr>
          <a:xfrm>
            <a:off x="5975674" y="1524375"/>
            <a:ext cx="2327700" cy="30771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203" name="Google Shape;203;p7"/>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4" name="Shape 204"/>
        <p:cNvGrpSpPr/>
        <p:nvPr/>
      </p:nvGrpSpPr>
      <p:grpSpPr>
        <a:xfrm>
          <a:off x="0" y="0"/>
          <a:ext cx="0" cy="0"/>
          <a:chOff x="0" y="0"/>
          <a:chExt cx="0" cy="0"/>
        </a:xfrm>
      </p:grpSpPr>
      <p:grpSp>
        <p:nvGrpSpPr>
          <p:cNvPr id="205" name="Google Shape;205;p8"/>
          <p:cNvGrpSpPr/>
          <p:nvPr/>
        </p:nvGrpSpPr>
        <p:grpSpPr>
          <a:xfrm flipH="1">
            <a:off x="4363774" y="-3213"/>
            <a:ext cx="4780226" cy="2116171"/>
            <a:chOff x="0" y="0"/>
            <a:chExt cx="5072935" cy="2245751"/>
          </a:xfrm>
        </p:grpSpPr>
        <p:pic>
          <p:nvPicPr>
            <p:cNvPr id="206" name="Google Shape;206;p8"/>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207" name="Google Shape;207;p8"/>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208" name="Google Shape;208;p8"/>
            <p:cNvGrpSpPr/>
            <p:nvPr/>
          </p:nvGrpSpPr>
          <p:grpSpPr>
            <a:xfrm>
              <a:off x="0" y="846565"/>
              <a:ext cx="3381962" cy="552621"/>
              <a:chOff x="0" y="0"/>
              <a:chExt cx="5487525" cy="896675"/>
            </a:xfrm>
          </p:grpSpPr>
          <p:pic>
            <p:nvPicPr>
              <p:cNvPr id="209" name="Google Shape;209;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0" name="Google Shape;210;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11" name="Google Shape;211;p8"/>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12" name="Google Shape;212;p8"/>
            <p:cNvGrpSpPr/>
            <p:nvPr/>
          </p:nvGrpSpPr>
          <p:grpSpPr>
            <a:xfrm>
              <a:off x="422766" y="423783"/>
              <a:ext cx="4650168" cy="552621"/>
              <a:chOff x="0" y="0"/>
              <a:chExt cx="7545300" cy="896675"/>
            </a:xfrm>
          </p:grpSpPr>
          <p:pic>
            <p:nvPicPr>
              <p:cNvPr id="213" name="Google Shape;213;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4" name="Google Shape;214;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15" name="Google Shape;215;p8"/>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16" name="Google Shape;216;p8"/>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17" name="Google Shape;217;p8"/>
            <p:cNvGrpSpPr/>
            <p:nvPr/>
          </p:nvGrpSpPr>
          <p:grpSpPr>
            <a:xfrm>
              <a:off x="0" y="0"/>
              <a:ext cx="4650168" cy="552621"/>
              <a:chOff x="0" y="0"/>
              <a:chExt cx="7545300" cy="896675"/>
            </a:xfrm>
          </p:grpSpPr>
          <p:pic>
            <p:nvPicPr>
              <p:cNvPr id="218" name="Google Shape;218;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9" name="Google Shape;219;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0" name="Google Shape;220;p8"/>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21" name="Google Shape;221;p8"/>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222" name="Google Shape;222;p8"/>
          <p:cNvGrpSpPr/>
          <p:nvPr/>
        </p:nvGrpSpPr>
        <p:grpSpPr>
          <a:xfrm flipH="1">
            <a:off x="6" y="3953174"/>
            <a:ext cx="2390164" cy="1318453"/>
            <a:chOff x="6607482" y="3879952"/>
            <a:chExt cx="2536521" cy="1399186"/>
          </a:xfrm>
        </p:grpSpPr>
        <p:grpSp>
          <p:nvGrpSpPr>
            <p:cNvPr id="223" name="Google Shape;223;p8"/>
            <p:cNvGrpSpPr/>
            <p:nvPr/>
          </p:nvGrpSpPr>
          <p:grpSpPr>
            <a:xfrm>
              <a:off x="6607482" y="4726517"/>
              <a:ext cx="2113755" cy="552621"/>
              <a:chOff x="2057775" y="0"/>
              <a:chExt cx="3429750" cy="896675"/>
            </a:xfrm>
          </p:grpSpPr>
          <p:pic>
            <p:nvPicPr>
              <p:cNvPr id="224" name="Google Shape;224;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5" name="Google Shape;225;p8"/>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26" name="Google Shape;226;p8"/>
            <p:cNvGrpSpPr/>
            <p:nvPr/>
          </p:nvGrpSpPr>
          <p:grpSpPr>
            <a:xfrm>
              <a:off x="7030248" y="4303735"/>
              <a:ext cx="2113755" cy="552621"/>
              <a:chOff x="2057775" y="0"/>
              <a:chExt cx="3429750" cy="896675"/>
            </a:xfrm>
          </p:grpSpPr>
          <p:pic>
            <p:nvPicPr>
              <p:cNvPr id="227" name="Google Shape;227;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8" name="Google Shape;228;p8"/>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229" name="Google Shape;229;p8"/>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230" name="Google Shape;230;p8"/>
          <p:cNvSpPr txBox="1"/>
          <p:nvPr>
            <p:ph type="title"/>
          </p:nvPr>
        </p:nvSpPr>
        <p:spPr>
          <a:xfrm>
            <a:off x="776450" y="402700"/>
            <a:ext cx="3587400" cy="856800"/>
          </a:xfrm>
          <a:prstGeom prst="rect">
            <a:avLst/>
          </a:prstGeom>
        </p:spPr>
        <p:txBody>
          <a:bodyPr anchorCtr="0" anchor="b" bIns="0" lIns="0" spcFirstLastPara="1" rIns="0" wrap="square" tIns="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231" name="Google Shape;231;p8"/>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2" name="Shape 232"/>
        <p:cNvGrpSpPr/>
        <p:nvPr/>
      </p:nvGrpSpPr>
      <p:grpSpPr>
        <a:xfrm>
          <a:off x="0" y="0"/>
          <a:ext cx="0" cy="0"/>
          <a:chOff x="0" y="0"/>
          <a:chExt cx="0" cy="0"/>
        </a:xfrm>
      </p:grpSpPr>
      <p:grpSp>
        <p:nvGrpSpPr>
          <p:cNvPr id="233" name="Google Shape;233;p9"/>
          <p:cNvGrpSpPr/>
          <p:nvPr/>
        </p:nvGrpSpPr>
        <p:grpSpPr>
          <a:xfrm flipH="1">
            <a:off x="4363774" y="-3213"/>
            <a:ext cx="4780226" cy="2116171"/>
            <a:chOff x="0" y="0"/>
            <a:chExt cx="5072935" cy="2245751"/>
          </a:xfrm>
        </p:grpSpPr>
        <p:pic>
          <p:nvPicPr>
            <p:cNvPr id="234" name="Google Shape;234;p9"/>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235" name="Google Shape;235;p9"/>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236" name="Google Shape;236;p9"/>
            <p:cNvGrpSpPr/>
            <p:nvPr/>
          </p:nvGrpSpPr>
          <p:grpSpPr>
            <a:xfrm>
              <a:off x="0" y="846565"/>
              <a:ext cx="3381962" cy="552621"/>
              <a:chOff x="0" y="0"/>
              <a:chExt cx="5487525" cy="896675"/>
            </a:xfrm>
          </p:grpSpPr>
          <p:pic>
            <p:nvPicPr>
              <p:cNvPr id="237" name="Google Shape;237;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8" name="Google Shape;238;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39" name="Google Shape;239;p9"/>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40" name="Google Shape;240;p9"/>
            <p:cNvGrpSpPr/>
            <p:nvPr/>
          </p:nvGrpSpPr>
          <p:grpSpPr>
            <a:xfrm>
              <a:off x="422766" y="423783"/>
              <a:ext cx="4650168" cy="552621"/>
              <a:chOff x="0" y="0"/>
              <a:chExt cx="7545300" cy="896675"/>
            </a:xfrm>
          </p:grpSpPr>
          <p:pic>
            <p:nvPicPr>
              <p:cNvPr id="241" name="Google Shape;241;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42" name="Google Shape;242;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3" name="Google Shape;243;p9"/>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44" name="Google Shape;244;p9"/>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45" name="Google Shape;245;p9"/>
            <p:cNvGrpSpPr/>
            <p:nvPr/>
          </p:nvGrpSpPr>
          <p:grpSpPr>
            <a:xfrm>
              <a:off x="0" y="0"/>
              <a:ext cx="4650168" cy="552621"/>
              <a:chOff x="0" y="0"/>
              <a:chExt cx="7545300" cy="896675"/>
            </a:xfrm>
          </p:grpSpPr>
          <p:pic>
            <p:nvPicPr>
              <p:cNvPr id="246" name="Google Shape;246;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47" name="Google Shape;247;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8" name="Google Shape;248;p9"/>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49" name="Google Shape;249;p9"/>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250" name="Google Shape;250;p9"/>
          <p:cNvGrpSpPr/>
          <p:nvPr/>
        </p:nvGrpSpPr>
        <p:grpSpPr>
          <a:xfrm flipH="1">
            <a:off x="6" y="3953174"/>
            <a:ext cx="2390164" cy="1318453"/>
            <a:chOff x="6607482" y="3879952"/>
            <a:chExt cx="2536521" cy="1399186"/>
          </a:xfrm>
        </p:grpSpPr>
        <p:grpSp>
          <p:nvGrpSpPr>
            <p:cNvPr id="251" name="Google Shape;251;p9"/>
            <p:cNvGrpSpPr/>
            <p:nvPr/>
          </p:nvGrpSpPr>
          <p:grpSpPr>
            <a:xfrm>
              <a:off x="6607482" y="4726517"/>
              <a:ext cx="2113755" cy="552621"/>
              <a:chOff x="2057775" y="0"/>
              <a:chExt cx="3429750" cy="896675"/>
            </a:xfrm>
          </p:grpSpPr>
          <p:pic>
            <p:nvPicPr>
              <p:cNvPr id="252" name="Google Shape;252;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53" name="Google Shape;253;p9"/>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54" name="Google Shape;254;p9"/>
            <p:cNvGrpSpPr/>
            <p:nvPr/>
          </p:nvGrpSpPr>
          <p:grpSpPr>
            <a:xfrm>
              <a:off x="7030248" y="4303735"/>
              <a:ext cx="2113755" cy="552621"/>
              <a:chOff x="2057775" y="0"/>
              <a:chExt cx="3429750" cy="896675"/>
            </a:xfrm>
          </p:grpSpPr>
          <p:pic>
            <p:nvPicPr>
              <p:cNvPr id="255" name="Google Shape;255;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56" name="Google Shape;256;p9"/>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257" name="Google Shape;257;p9"/>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258" name="Google Shape;258;p9"/>
          <p:cNvSpPr txBox="1"/>
          <p:nvPr>
            <p:ph idx="1" type="body"/>
          </p:nvPr>
        </p:nvSpPr>
        <p:spPr>
          <a:xfrm>
            <a:off x="1288075" y="3945179"/>
            <a:ext cx="64839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259" name="Google Shape;259;p9"/>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big emboss" type="blank">
  <p:cSld name="BLANK">
    <p:spTree>
      <p:nvGrpSpPr>
        <p:cNvPr id="260" name="Shape 260"/>
        <p:cNvGrpSpPr/>
        <p:nvPr/>
      </p:nvGrpSpPr>
      <p:grpSpPr>
        <a:xfrm>
          <a:off x="0" y="0"/>
          <a:ext cx="0" cy="0"/>
          <a:chOff x="0" y="0"/>
          <a:chExt cx="0" cy="0"/>
        </a:xfrm>
      </p:grpSpPr>
      <p:sp>
        <p:nvSpPr>
          <p:cNvPr id="261" name="Google Shape;261;p10"/>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262" name="Google Shape;262;p10"/>
          <p:cNvGrpSpPr/>
          <p:nvPr/>
        </p:nvGrpSpPr>
        <p:grpSpPr>
          <a:xfrm flipH="1">
            <a:off x="5714250" y="0"/>
            <a:ext cx="3429750" cy="3643925"/>
            <a:chOff x="0" y="0"/>
            <a:chExt cx="3429750" cy="3643925"/>
          </a:xfrm>
        </p:grpSpPr>
        <p:pic>
          <p:nvPicPr>
            <p:cNvPr id="263" name="Google Shape;263;p10"/>
            <p:cNvPicPr preferRelativeResize="0"/>
            <p:nvPr/>
          </p:nvPicPr>
          <p:blipFill>
            <a:blip r:embed="rId2">
              <a:alphaModFix/>
            </a:blip>
            <a:stretch>
              <a:fillRect/>
            </a:stretch>
          </p:blipFill>
          <p:spPr>
            <a:xfrm>
              <a:off x="0" y="2747250"/>
              <a:ext cx="1371975" cy="896675"/>
            </a:xfrm>
            <a:prstGeom prst="rect">
              <a:avLst/>
            </a:prstGeom>
            <a:noFill/>
            <a:ln>
              <a:noFill/>
            </a:ln>
          </p:spPr>
        </p:pic>
        <p:pic>
          <p:nvPicPr>
            <p:cNvPr id="264" name="Google Shape;264;p10"/>
            <p:cNvPicPr preferRelativeResize="0"/>
            <p:nvPr/>
          </p:nvPicPr>
          <p:blipFill>
            <a:blip r:embed="rId2">
              <a:alphaModFix/>
            </a:blip>
            <a:stretch>
              <a:fillRect/>
            </a:stretch>
          </p:blipFill>
          <p:spPr>
            <a:xfrm>
              <a:off x="685975" y="2061250"/>
              <a:ext cx="1371975" cy="896675"/>
            </a:xfrm>
            <a:prstGeom prst="rect">
              <a:avLst/>
            </a:prstGeom>
            <a:noFill/>
            <a:ln>
              <a:noFill/>
            </a:ln>
          </p:spPr>
        </p:pic>
        <p:pic>
          <p:nvPicPr>
            <p:cNvPr id="265" name="Google Shape;265;p10"/>
            <p:cNvPicPr preferRelativeResize="0"/>
            <p:nvPr/>
          </p:nvPicPr>
          <p:blipFill>
            <a:blip r:embed="rId2">
              <a:alphaModFix/>
            </a:blip>
            <a:stretch>
              <a:fillRect/>
            </a:stretch>
          </p:blipFill>
          <p:spPr>
            <a:xfrm>
              <a:off x="0" y="1373625"/>
              <a:ext cx="1371975" cy="896675"/>
            </a:xfrm>
            <a:prstGeom prst="rect">
              <a:avLst/>
            </a:prstGeom>
            <a:noFill/>
            <a:ln>
              <a:noFill/>
            </a:ln>
          </p:spPr>
        </p:pic>
        <p:pic>
          <p:nvPicPr>
            <p:cNvPr id="266" name="Google Shape;266;p10"/>
            <p:cNvPicPr preferRelativeResize="0"/>
            <p:nvPr/>
          </p:nvPicPr>
          <p:blipFill>
            <a:blip r:embed="rId2">
              <a:alphaModFix/>
            </a:blip>
            <a:stretch>
              <a:fillRect/>
            </a:stretch>
          </p:blipFill>
          <p:spPr>
            <a:xfrm>
              <a:off x="685975" y="687625"/>
              <a:ext cx="1371975" cy="896675"/>
            </a:xfrm>
            <a:prstGeom prst="rect">
              <a:avLst/>
            </a:prstGeom>
            <a:noFill/>
            <a:ln>
              <a:noFill/>
            </a:ln>
          </p:spPr>
        </p:pic>
        <p:grpSp>
          <p:nvGrpSpPr>
            <p:cNvPr id="267" name="Google Shape;267;p10"/>
            <p:cNvGrpSpPr/>
            <p:nvPr/>
          </p:nvGrpSpPr>
          <p:grpSpPr>
            <a:xfrm>
              <a:off x="0" y="0"/>
              <a:ext cx="3429750" cy="896675"/>
              <a:chOff x="0" y="0"/>
              <a:chExt cx="3429750" cy="896675"/>
            </a:xfrm>
          </p:grpSpPr>
          <p:pic>
            <p:nvPicPr>
              <p:cNvPr id="268" name="Google Shape;268;p10"/>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69" name="Google Shape;269;p10"/>
              <p:cNvPicPr preferRelativeResize="0"/>
              <p:nvPr/>
            </p:nvPicPr>
            <p:blipFill>
              <a:blip r:embed="rId2">
                <a:alphaModFix/>
              </a:blip>
              <a:stretch>
                <a:fillRect/>
              </a:stretch>
            </p:blipFill>
            <p:spPr>
              <a:xfrm>
                <a:off x="2057775" y="0"/>
                <a:ext cx="1371975" cy="896675"/>
              </a:xfrm>
              <a:prstGeom prst="rect">
                <a:avLst/>
              </a:prstGeom>
              <a:noFill/>
              <a:ln>
                <a:noFill/>
              </a:ln>
            </p:spPr>
          </p:pic>
        </p:grpSp>
      </p:grpSp>
      <p:grpSp>
        <p:nvGrpSpPr>
          <p:cNvPr id="270" name="Google Shape;270;p10"/>
          <p:cNvGrpSpPr/>
          <p:nvPr/>
        </p:nvGrpSpPr>
        <p:grpSpPr>
          <a:xfrm flipH="1">
            <a:off x="0" y="3095415"/>
            <a:ext cx="5487525" cy="2270300"/>
            <a:chOff x="2743750" y="2061250"/>
            <a:chExt cx="5487525" cy="2270300"/>
          </a:xfrm>
        </p:grpSpPr>
        <p:grpSp>
          <p:nvGrpSpPr>
            <p:cNvPr id="271" name="Google Shape;271;p10"/>
            <p:cNvGrpSpPr/>
            <p:nvPr/>
          </p:nvGrpSpPr>
          <p:grpSpPr>
            <a:xfrm>
              <a:off x="2743750" y="3434875"/>
              <a:ext cx="5487525" cy="896675"/>
              <a:chOff x="2057775" y="0"/>
              <a:chExt cx="5487525" cy="896675"/>
            </a:xfrm>
          </p:grpSpPr>
          <p:pic>
            <p:nvPicPr>
              <p:cNvPr id="272" name="Google Shape;272;p10"/>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73" name="Google Shape;273;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4" name="Google Shape;274;p10"/>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75" name="Google Shape;275;p10"/>
            <p:cNvGrpSpPr/>
            <p:nvPr/>
          </p:nvGrpSpPr>
          <p:grpSpPr>
            <a:xfrm>
              <a:off x="4115550" y="2747250"/>
              <a:ext cx="3429750" cy="896675"/>
              <a:chOff x="4115550" y="0"/>
              <a:chExt cx="3429750" cy="896675"/>
            </a:xfrm>
          </p:grpSpPr>
          <p:pic>
            <p:nvPicPr>
              <p:cNvPr id="276" name="Google Shape;276;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7" name="Google Shape;277;p10"/>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278" name="Google Shape;278;p10"/>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44000">
              <a:schemeClr val="lt2"/>
            </a:gs>
            <a:gs pos="72000">
              <a:schemeClr val="lt2"/>
            </a:gs>
            <a:gs pos="100000">
              <a:srgbClr val="D0D8E5"/>
            </a:gs>
          </a:gsLst>
          <a:path path="circle">
            <a:fillToRect b="100%" r="100%"/>
          </a:path>
          <a:tileRect l="-100%" t="-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76450" y="402700"/>
            <a:ext cx="3587400" cy="8568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1pPr>
            <a:lvl2pPr lvl="1">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2pPr>
            <a:lvl3pPr lvl="2">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3pPr>
            <a:lvl4pPr lvl="3">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4pPr>
            <a:lvl5pPr lvl="4">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5pPr>
            <a:lvl6pPr lvl="5">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6pPr>
            <a:lvl7pPr lvl="6">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7pPr>
            <a:lvl8pPr lvl="7">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8pPr>
            <a:lvl9pPr lvl="8">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776450" y="1524375"/>
            <a:ext cx="7591200" cy="2932500"/>
          </a:xfrm>
          <a:prstGeom prst="rect">
            <a:avLst/>
          </a:prstGeom>
          <a:noFill/>
          <a:ln>
            <a:noFill/>
          </a:ln>
        </p:spPr>
        <p:txBody>
          <a:bodyPr anchorCtr="0" anchor="t" bIns="0" lIns="0" spcFirstLastPara="1" rIns="0" wrap="square" tIns="0">
            <a:noAutofit/>
          </a:bodyPr>
          <a:lstStyle>
            <a:lvl1pPr indent="-355600" lvl="0" marL="4572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1pPr>
            <a:lvl2pPr indent="-355600" lvl="1" marL="9144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2pPr>
            <a:lvl3pPr indent="-355600" lvl="2" marL="1371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3pPr>
            <a:lvl4pPr indent="-355600" lvl="3" marL="18288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4pPr>
            <a:lvl5pPr indent="-355600" lvl="4" marL="22860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5pPr>
            <a:lvl6pPr indent="-355600" lvl="5" marL="27432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6pPr>
            <a:lvl7pPr indent="-355600" lvl="6" marL="32004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7pPr>
            <a:lvl8pPr indent="-355600" lvl="7" marL="3657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8pPr>
            <a:lvl9pPr indent="-355600" lvl="8" marL="41148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9pPr>
          </a:lstStyle>
          <a:p/>
        </p:txBody>
      </p:sp>
      <p:sp>
        <p:nvSpPr>
          <p:cNvPr id="8" name="Google Shape;8;p1"/>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lvl1pPr lvl="0" algn="ctr">
              <a:buNone/>
              <a:defRPr sz="1300">
                <a:solidFill>
                  <a:schemeClr val="dk2"/>
                </a:solidFill>
                <a:latin typeface="Montserrat Light"/>
                <a:ea typeface="Montserrat Light"/>
                <a:cs typeface="Montserrat Light"/>
                <a:sym typeface="Montserrat Light"/>
              </a:defRPr>
            </a:lvl1pPr>
            <a:lvl2pPr lvl="1" algn="ctr">
              <a:buNone/>
              <a:defRPr sz="1300">
                <a:solidFill>
                  <a:schemeClr val="dk2"/>
                </a:solidFill>
                <a:latin typeface="Montserrat Light"/>
                <a:ea typeface="Montserrat Light"/>
                <a:cs typeface="Montserrat Light"/>
                <a:sym typeface="Montserrat Light"/>
              </a:defRPr>
            </a:lvl2pPr>
            <a:lvl3pPr lvl="2" algn="ctr">
              <a:buNone/>
              <a:defRPr sz="1300">
                <a:solidFill>
                  <a:schemeClr val="dk2"/>
                </a:solidFill>
                <a:latin typeface="Montserrat Light"/>
                <a:ea typeface="Montserrat Light"/>
                <a:cs typeface="Montserrat Light"/>
                <a:sym typeface="Montserrat Light"/>
              </a:defRPr>
            </a:lvl3pPr>
            <a:lvl4pPr lvl="3" algn="ctr">
              <a:buNone/>
              <a:defRPr sz="1300">
                <a:solidFill>
                  <a:schemeClr val="dk2"/>
                </a:solidFill>
                <a:latin typeface="Montserrat Light"/>
                <a:ea typeface="Montserrat Light"/>
                <a:cs typeface="Montserrat Light"/>
                <a:sym typeface="Montserrat Light"/>
              </a:defRPr>
            </a:lvl4pPr>
            <a:lvl5pPr lvl="4" algn="ctr">
              <a:buNone/>
              <a:defRPr sz="1300">
                <a:solidFill>
                  <a:schemeClr val="dk2"/>
                </a:solidFill>
                <a:latin typeface="Montserrat Light"/>
                <a:ea typeface="Montserrat Light"/>
                <a:cs typeface="Montserrat Light"/>
                <a:sym typeface="Montserrat Light"/>
              </a:defRPr>
            </a:lvl5pPr>
            <a:lvl6pPr lvl="5" algn="ctr">
              <a:buNone/>
              <a:defRPr sz="1300">
                <a:solidFill>
                  <a:schemeClr val="dk2"/>
                </a:solidFill>
                <a:latin typeface="Montserrat Light"/>
                <a:ea typeface="Montserrat Light"/>
                <a:cs typeface="Montserrat Light"/>
                <a:sym typeface="Montserrat Light"/>
              </a:defRPr>
            </a:lvl6pPr>
            <a:lvl7pPr lvl="6" algn="ctr">
              <a:buNone/>
              <a:defRPr sz="1300">
                <a:solidFill>
                  <a:schemeClr val="dk2"/>
                </a:solidFill>
                <a:latin typeface="Montserrat Light"/>
                <a:ea typeface="Montserrat Light"/>
                <a:cs typeface="Montserrat Light"/>
                <a:sym typeface="Montserrat Light"/>
              </a:defRPr>
            </a:lvl7pPr>
            <a:lvl8pPr lvl="7" algn="ctr">
              <a:buNone/>
              <a:defRPr sz="1300">
                <a:solidFill>
                  <a:schemeClr val="dk2"/>
                </a:solidFill>
                <a:latin typeface="Montserrat Light"/>
                <a:ea typeface="Montserrat Light"/>
                <a:cs typeface="Montserrat Light"/>
                <a:sym typeface="Montserrat Light"/>
              </a:defRPr>
            </a:lvl8pPr>
            <a:lvl9pPr lvl="8" algn="ctr">
              <a:buNone/>
              <a:defRPr sz="1300">
                <a:solidFill>
                  <a:schemeClr val="dk2"/>
                </a:solidFill>
                <a:latin typeface="Montserrat Light"/>
                <a:ea typeface="Montserrat Light"/>
                <a:cs typeface="Montserrat Light"/>
                <a:sym typeface="Montserrat Ligh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2"/>
          <p:cNvSpPr txBox="1"/>
          <p:nvPr>
            <p:ph type="ctrTitle"/>
          </p:nvPr>
        </p:nvSpPr>
        <p:spPr>
          <a:xfrm>
            <a:off x="2027622" y="1953315"/>
            <a:ext cx="50733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STORE SALES FORECASTING</a:t>
            </a:r>
            <a:endParaRPr/>
          </a:p>
        </p:txBody>
      </p:sp>
      <p:sp>
        <p:nvSpPr>
          <p:cNvPr id="312" name="Google Shape;312;p12"/>
          <p:cNvSpPr txBox="1"/>
          <p:nvPr>
            <p:ph idx="4294967295" type="subTitle"/>
          </p:nvPr>
        </p:nvSpPr>
        <p:spPr>
          <a:xfrm>
            <a:off x="683450" y="3340001"/>
            <a:ext cx="4725000" cy="15567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a:t>19BCP105 - Rishabh Teli</a:t>
            </a:r>
            <a:endParaRPr/>
          </a:p>
          <a:p>
            <a:pPr indent="-355600" lvl="0" marL="457200" rtl="0" algn="l">
              <a:spcBef>
                <a:spcPts val="0"/>
              </a:spcBef>
              <a:spcAft>
                <a:spcPts val="0"/>
              </a:spcAft>
              <a:buSzPts val="2000"/>
              <a:buChar char="❑"/>
            </a:pPr>
            <a:r>
              <a:rPr lang="en"/>
              <a:t>19BCP125 - Shrut Shah</a:t>
            </a:r>
            <a:endParaRPr/>
          </a:p>
          <a:p>
            <a:pPr indent="-355600" lvl="0" marL="457200" rtl="0" algn="l">
              <a:spcBef>
                <a:spcPts val="0"/>
              </a:spcBef>
              <a:spcAft>
                <a:spcPts val="0"/>
              </a:spcAft>
              <a:buSzPts val="2000"/>
              <a:buChar char="❑"/>
            </a:pPr>
            <a:r>
              <a:rPr lang="en"/>
              <a:t>19BCP127 - Shubham Kathiriya</a:t>
            </a:r>
            <a:endParaRPr/>
          </a:p>
          <a:p>
            <a:pPr indent="-355600" lvl="0" marL="457200" rtl="0" algn="l">
              <a:spcBef>
                <a:spcPts val="0"/>
              </a:spcBef>
              <a:spcAft>
                <a:spcPts val="0"/>
              </a:spcAft>
              <a:buSzPts val="2000"/>
              <a:buChar char="❑"/>
            </a:pPr>
            <a:r>
              <a:rPr lang="en"/>
              <a:t>19BCP138 - Vedant Patel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1"/>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00" name="Google Shape;400;p21"/>
          <p:cNvSpPr txBox="1"/>
          <p:nvPr>
            <p:ph idx="4294967295" type="ctrTitle"/>
          </p:nvPr>
        </p:nvSpPr>
        <p:spPr>
          <a:xfrm>
            <a:off x="1313700" y="1167950"/>
            <a:ext cx="6339900" cy="861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7200">
                <a:solidFill>
                  <a:schemeClr val="accent2"/>
                </a:solidFill>
              </a:rPr>
              <a:t>THANK YOU</a:t>
            </a:r>
            <a:r>
              <a:rPr lang="en" sz="7200">
                <a:solidFill>
                  <a:schemeClr val="accent2"/>
                </a:solidFill>
              </a:rPr>
              <a:t>!</a:t>
            </a:r>
            <a:endParaRPr sz="7200">
              <a:solidFill>
                <a:schemeClr val="accent2"/>
              </a:solidFill>
            </a:endParaRPr>
          </a:p>
        </p:txBody>
      </p:sp>
      <p:sp>
        <p:nvSpPr>
          <p:cNvPr id="401" name="Google Shape;401;p21"/>
          <p:cNvSpPr txBox="1"/>
          <p:nvPr>
            <p:ph idx="4294967295" type="subTitle"/>
          </p:nvPr>
        </p:nvSpPr>
        <p:spPr>
          <a:xfrm>
            <a:off x="1356750" y="2229002"/>
            <a:ext cx="4725000" cy="861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latin typeface="Montserrat"/>
                <a:ea typeface="Montserrat"/>
                <a:cs typeface="Montserrat"/>
                <a:sym typeface="Montserrat"/>
              </a:rPr>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3"/>
          <p:cNvSpPr txBox="1"/>
          <p:nvPr>
            <p:ph type="ctrTitle"/>
          </p:nvPr>
        </p:nvSpPr>
        <p:spPr>
          <a:xfrm>
            <a:off x="1816200" y="1409950"/>
            <a:ext cx="5511600" cy="784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PROBLEM STATEMENT</a:t>
            </a:r>
            <a:endParaRPr/>
          </a:p>
        </p:txBody>
      </p:sp>
      <p:sp>
        <p:nvSpPr>
          <p:cNvPr id="318" name="Google Shape;318;p13"/>
          <p:cNvSpPr txBox="1"/>
          <p:nvPr>
            <p:ph idx="1" type="subTitle"/>
          </p:nvPr>
        </p:nvSpPr>
        <p:spPr>
          <a:xfrm>
            <a:off x="592800" y="2347150"/>
            <a:ext cx="7958400" cy="2407800"/>
          </a:xfrm>
          <a:prstGeom prst="rect">
            <a:avLst/>
          </a:prstGeom>
        </p:spPr>
        <p:txBody>
          <a:bodyPr anchorCtr="0" anchor="t" bIns="0" lIns="0" spcFirstLastPara="1" rIns="0" wrap="square" tIns="0">
            <a:noAutofit/>
          </a:bodyPr>
          <a:lstStyle/>
          <a:p>
            <a:pPr indent="0" lvl="0" marL="0" rtl="0" algn="just">
              <a:lnSpc>
                <a:spcPct val="150000"/>
              </a:lnSpc>
              <a:spcBef>
                <a:spcPts val="0"/>
              </a:spcBef>
              <a:spcAft>
                <a:spcPts val="0"/>
              </a:spcAft>
              <a:buNone/>
            </a:pPr>
            <a:r>
              <a:rPr lang="en" sz="1600">
                <a:solidFill>
                  <a:srgbClr val="333333"/>
                </a:solidFill>
                <a:latin typeface="Montserrat"/>
                <a:ea typeface="Montserrat"/>
                <a:cs typeface="Montserrat"/>
                <a:sym typeface="Montserrat"/>
              </a:rPr>
              <a:t>In this project, looking at the various Stores Sales around the world are tasked with predicting their daily sales in advance.Store sales are influenced by many factors, including promotions, competition, school and state holidays, seasonality, and locality. With thousands of sales records we will be predicting sales based on their unique circumstances, the accuracy of results can be quite varied The task is to forecast the “Sales” column.</a:t>
            </a:r>
            <a:endParaRPr sz="1600">
              <a:solidFill>
                <a:srgbClr val="33333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4"/>
          <p:cNvSpPr txBox="1"/>
          <p:nvPr>
            <p:ph type="title"/>
          </p:nvPr>
        </p:nvSpPr>
        <p:spPr>
          <a:xfrm>
            <a:off x="776450" y="402700"/>
            <a:ext cx="7530600" cy="856800"/>
          </a:xfrm>
          <a:prstGeom prst="rect">
            <a:avLst/>
          </a:prstGeom>
        </p:spPr>
        <p:txBody>
          <a:bodyPr anchorCtr="0" anchor="b" bIns="0" lIns="0" spcFirstLastPara="1" rIns="0" wrap="square" tIns="0">
            <a:noAutofit/>
          </a:bodyPr>
          <a:lstStyle/>
          <a:p>
            <a:pPr indent="0" lvl="0" marL="3200400" rtl="0" algn="l">
              <a:spcBef>
                <a:spcPts val="0"/>
              </a:spcBef>
              <a:spcAft>
                <a:spcPts val="0"/>
              </a:spcAft>
              <a:buNone/>
            </a:pPr>
            <a:r>
              <a:rPr lang="en"/>
              <a:t>DATASET</a:t>
            </a:r>
            <a:endParaRPr/>
          </a:p>
        </p:txBody>
      </p:sp>
      <p:sp>
        <p:nvSpPr>
          <p:cNvPr id="324" name="Google Shape;324;p14"/>
          <p:cNvSpPr txBox="1"/>
          <p:nvPr>
            <p:ph idx="1" type="body"/>
          </p:nvPr>
        </p:nvSpPr>
        <p:spPr>
          <a:xfrm>
            <a:off x="1123850" y="1424100"/>
            <a:ext cx="6835800" cy="3030900"/>
          </a:xfrm>
          <a:prstGeom prst="rect">
            <a:avLst/>
          </a:prstGeom>
        </p:spPr>
        <p:txBody>
          <a:bodyPr anchorCtr="0" anchor="t" bIns="0" lIns="0" spcFirstLastPara="1" rIns="0" wrap="square" tIns="0">
            <a:noAutofit/>
          </a:bodyPr>
          <a:lstStyle/>
          <a:p>
            <a:pPr indent="-330200" lvl="0" marL="457200" rtl="0" algn="just">
              <a:lnSpc>
                <a:spcPct val="150000"/>
              </a:lnSpc>
              <a:spcBef>
                <a:spcPts val="600"/>
              </a:spcBef>
              <a:spcAft>
                <a:spcPts val="0"/>
              </a:spcAft>
              <a:buClr>
                <a:srgbClr val="000000"/>
              </a:buClr>
              <a:buSzPts val="1600"/>
              <a:buFont typeface="Montserrat"/>
              <a:buChar char="❑"/>
            </a:pPr>
            <a:r>
              <a:rPr lang="en" sz="1600">
                <a:solidFill>
                  <a:srgbClr val="000000"/>
                </a:solidFill>
                <a:latin typeface="Montserrat"/>
                <a:ea typeface="Montserrat"/>
                <a:cs typeface="Montserrat"/>
                <a:sym typeface="Montserrat"/>
              </a:rPr>
              <a:t>Dataset contains sales for the thousands of product families sold at Favorita stores located in Ecuador.</a:t>
            </a:r>
            <a:endParaRPr sz="1600">
              <a:solidFill>
                <a:srgbClr val="000000"/>
              </a:solidFill>
              <a:latin typeface="Montserrat"/>
              <a:ea typeface="Montserrat"/>
              <a:cs typeface="Montserrat"/>
              <a:sym typeface="Montserrat"/>
            </a:endParaRPr>
          </a:p>
          <a:p>
            <a:pPr indent="-330200" lvl="0" marL="457200" rtl="0" algn="just">
              <a:lnSpc>
                <a:spcPct val="150000"/>
              </a:lnSpc>
              <a:spcBef>
                <a:spcPts val="0"/>
              </a:spcBef>
              <a:spcAft>
                <a:spcPts val="0"/>
              </a:spcAft>
              <a:buClr>
                <a:srgbClr val="000000"/>
              </a:buClr>
              <a:buSzPts val="1600"/>
              <a:buFont typeface="Montserrat"/>
              <a:buChar char="❑"/>
            </a:pPr>
            <a:r>
              <a:rPr lang="en" sz="1600">
                <a:solidFill>
                  <a:srgbClr val="000000"/>
                </a:solidFill>
                <a:latin typeface="Montserrat"/>
                <a:ea typeface="Montserrat"/>
                <a:cs typeface="Montserrat"/>
                <a:sym typeface="Montserrat"/>
              </a:rPr>
              <a:t> The training data includes dates, store and product information, whether that item was being promoted, as well as the sales numbers. </a:t>
            </a:r>
            <a:endParaRPr sz="1600">
              <a:solidFill>
                <a:srgbClr val="000000"/>
              </a:solidFill>
              <a:latin typeface="Montserrat"/>
              <a:ea typeface="Montserrat"/>
              <a:cs typeface="Montserrat"/>
              <a:sym typeface="Montserrat"/>
            </a:endParaRPr>
          </a:p>
          <a:p>
            <a:pPr indent="-330200" lvl="0" marL="457200" rtl="0" algn="just">
              <a:lnSpc>
                <a:spcPct val="150000"/>
              </a:lnSpc>
              <a:spcBef>
                <a:spcPts val="0"/>
              </a:spcBef>
              <a:spcAft>
                <a:spcPts val="0"/>
              </a:spcAft>
              <a:buClr>
                <a:srgbClr val="000000"/>
              </a:buClr>
              <a:buSzPts val="1600"/>
              <a:buFont typeface="Montserrat"/>
              <a:buChar char="❑"/>
            </a:pPr>
            <a:r>
              <a:rPr lang="en" sz="1600">
                <a:solidFill>
                  <a:srgbClr val="000000"/>
                </a:solidFill>
                <a:latin typeface="Montserrat"/>
                <a:ea typeface="Montserrat"/>
                <a:cs typeface="Montserrat"/>
                <a:sym typeface="Montserrat"/>
              </a:rPr>
              <a:t>Additional files include supplementary information that may be useful in building your models.</a:t>
            </a:r>
            <a:endParaRPr sz="1600">
              <a:solidFill>
                <a:srgbClr val="000000"/>
              </a:solidFill>
              <a:latin typeface="Montserrat"/>
              <a:ea typeface="Montserrat"/>
              <a:cs typeface="Montserrat"/>
              <a:sym typeface="Montserrat"/>
            </a:endParaRPr>
          </a:p>
          <a:p>
            <a:pPr indent="0" lvl="0" marL="0" rtl="0" algn="l">
              <a:lnSpc>
                <a:spcPct val="200000"/>
              </a:lnSpc>
              <a:spcBef>
                <a:spcPts val="600"/>
              </a:spcBef>
              <a:spcAft>
                <a:spcPts val="0"/>
              </a:spcAft>
              <a:buNone/>
            </a:pPr>
            <a:r>
              <a:t/>
            </a:r>
            <a:endParaRPr sz="1400">
              <a:solidFill>
                <a:srgbClr val="000000"/>
              </a:solidFill>
              <a:highlight>
                <a:schemeClr val="lt1"/>
              </a:highlight>
              <a:latin typeface="Times New Roman"/>
              <a:ea typeface="Times New Roman"/>
              <a:cs typeface="Times New Roman"/>
              <a:sym typeface="Times New Roman"/>
            </a:endParaRPr>
          </a:p>
          <a:p>
            <a:pPr indent="0" lvl="0" marL="457200" rtl="0" algn="l">
              <a:lnSpc>
                <a:spcPct val="200000"/>
              </a:lnSpc>
              <a:spcBef>
                <a:spcPts val="600"/>
              </a:spcBef>
              <a:spcAft>
                <a:spcPts val="0"/>
              </a:spcAft>
              <a:buNone/>
            </a:pPr>
            <a:r>
              <a:t/>
            </a:r>
            <a:endParaRPr sz="1400">
              <a:solidFill>
                <a:srgbClr val="000000"/>
              </a:solidFill>
              <a:highlight>
                <a:srgbClr val="FFFFFF"/>
              </a:highlight>
              <a:latin typeface="Times New Roman"/>
              <a:ea typeface="Times New Roman"/>
              <a:cs typeface="Times New Roman"/>
              <a:sym typeface="Times New Roman"/>
            </a:endParaRPr>
          </a:p>
        </p:txBody>
      </p:sp>
      <p:sp>
        <p:nvSpPr>
          <p:cNvPr id="325" name="Google Shape;325;p14"/>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5"/>
          <p:cNvSpPr txBox="1"/>
          <p:nvPr>
            <p:ph type="title"/>
          </p:nvPr>
        </p:nvSpPr>
        <p:spPr>
          <a:xfrm>
            <a:off x="438825" y="402700"/>
            <a:ext cx="2439000" cy="40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File Descriptions</a:t>
            </a:r>
            <a:endParaRPr/>
          </a:p>
        </p:txBody>
      </p:sp>
      <p:sp>
        <p:nvSpPr>
          <p:cNvPr id="331" name="Google Shape;331;p15"/>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32" name="Google Shape;332;p15"/>
          <p:cNvSpPr txBox="1"/>
          <p:nvPr/>
        </p:nvSpPr>
        <p:spPr>
          <a:xfrm>
            <a:off x="438825" y="930900"/>
            <a:ext cx="7941600" cy="362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Montserrat"/>
              <a:buAutoNum type="arabicPeriod"/>
            </a:pPr>
            <a:r>
              <a:rPr b="1" lang="en">
                <a:latin typeface="Montserrat"/>
                <a:ea typeface="Montserrat"/>
                <a:cs typeface="Montserrat"/>
                <a:sym typeface="Montserrat"/>
              </a:rPr>
              <a:t>TRAIN.CSV</a:t>
            </a:r>
            <a:endParaRPr b="1">
              <a:latin typeface="Montserrat"/>
              <a:ea typeface="Montserrat"/>
              <a:cs typeface="Montserrat"/>
              <a:sym typeface="Montserrat"/>
            </a:endParaRPr>
          </a:p>
          <a:p>
            <a:pPr indent="-292100" lvl="0" marL="457200" rtl="0" algn="l">
              <a:lnSpc>
                <a:spcPct val="115000"/>
              </a:lnSpc>
              <a:spcBef>
                <a:spcPts val="0"/>
              </a:spcBef>
              <a:spcAft>
                <a:spcPts val="0"/>
              </a:spcAft>
              <a:buSzPts val="1000"/>
              <a:buFont typeface="Montserrat Light"/>
              <a:buChar char="❏"/>
            </a:pPr>
            <a:r>
              <a:rPr lang="en">
                <a:latin typeface="Montserrat Light"/>
                <a:ea typeface="Montserrat Light"/>
                <a:cs typeface="Montserrat Light"/>
                <a:sym typeface="Montserrat Light"/>
              </a:rPr>
              <a:t>The training data, comprising time series of features store_nbr, family, and </a:t>
            </a:r>
            <a:r>
              <a:rPr lang="en">
                <a:latin typeface="Montserrat Light"/>
                <a:ea typeface="Montserrat Light"/>
                <a:cs typeface="Montserrat Light"/>
                <a:sym typeface="Montserrat Light"/>
              </a:rPr>
              <a:t>on promotion</a:t>
            </a:r>
            <a:r>
              <a:rPr lang="en">
                <a:latin typeface="Montserrat Light"/>
                <a:ea typeface="Montserrat Light"/>
                <a:cs typeface="Montserrat Light"/>
                <a:sym typeface="Montserrat Light"/>
              </a:rPr>
              <a:t> as well as the target sales.</a:t>
            </a:r>
            <a:endParaRPr>
              <a:latin typeface="Montserrat Light"/>
              <a:ea typeface="Montserrat Light"/>
              <a:cs typeface="Montserrat Light"/>
              <a:sym typeface="Montserrat Light"/>
            </a:endParaRPr>
          </a:p>
          <a:p>
            <a:pPr indent="-317500" lvl="0" marL="457200" rtl="0" algn="l">
              <a:lnSpc>
                <a:spcPct val="115000"/>
              </a:lnSpc>
              <a:spcBef>
                <a:spcPts val="0"/>
              </a:spcBef>
              <a:spcAft>
                <a:spcPts val="0"/>
              </a:spcAft>
              <a:buSzPts val="1400"/>
              <a:buFont typeface="Montserrat"/>
              <a:buAutoNum type="arabicPeriod"/>
            </a:pPr>
            <a:r>
              <a:rPr b="1" lang="en">
                <a:latin typeface="Montserrat"/>
                <a:ea typeface="Montserrat"/>
                <a:cs typeface="Montserrat"/>
                <a:sym typeface="Montserrat"/>
              </a:rPr>
              <a:t>TEST.CSV</a:t>
            </a:r>
            <a:endParaRPr>
              <a:latin typeface="Montserrat Light"/>
              <a:ea typeface="Montserrat Light"/>
              <a:cs typeface="Montserrat Light"/>
              <a:sym typeface="Montserrat Light"/>
            </a:endParaRPr>
          </a:p>
          <a:p>
            <a:pPr indent="-292100" lvl="0" marL="457200" rtl="0" algn="l">
              <a:lnSpc>
                <a:spcPct val="115000"/>
              </a:lnSpc>
              <a:spcBef>
                <a:spcPts val="0"/>
              </a:spcBef>
              <a:spcAft>
                <a:spcPts val="0"/>
              </a:spcAft>
              <a:buSzPts val="1000"/>
              <a:buFont typeface="Montserrat Light"/>
              <a:buChar char="❏"/>
            </a:pPr>
            <a:r>
              <a:rPr lang="en">
                <a:latin typeface="Montserrat Light"/>
                <a:ea typeface="Montserrat Light"/>
                <a:cs typeface="Montserrat Light"/>
                <a:sym typeface="Montserrat Light"/>
              </a:rPr>
              <a:t>The test data, having the same features as the training data. You will predict the target sales for the dates in this file.</a:t>
            </a:r>
            <a:endParaRPr>
              <a:latin typeface="Montserrat Light"/>
              <a:ea typeface="Montserrat Light"/>
              <a:cs typeface="Montserrat Light"/>
              <a:sym typeface="Montserrat Light"/>
            </a:endParaRPr>
          </a:p>
          <a:p>
            <a:pPr indent="-317500" lvl="0" marL="457200" rtl="0" algn="l">
              <a:lnSpc>
                <a:spcPct val="115000"/>
              </a:lnSpc>
              <a:spcBef>
                <a:spcPts val="0"/>
              </a:spcBef>
              <a:spcAft>
                <a:spcPts val="0"/>
              </a:spcAft>
              <a:buSzPts val="1400"/>
              <a:buFont typeface="Montserrat"/>
              <a:buAutoNum type="arabicPeriod"/>
            </a:pPr>
            <a:r>
              <a:rPr b="1" lang="en">
                <a:latin typeface="Montserrat"/>
                <a:ea typeface="Montserrat"/>
                <a:cs typeface="Montserrat"/>
                <a:sym typeface="Montserrat"/>
              </a:rPr>
              <a:t>STORES.CSV</a:t>
            </a:r>
            <a:endParaRPr b="1">
              <a:latin typeface="Montserrat"/>
              <a:ea typeface="Montserrat"/>
              <a:cs typeface="Montserrat"/>
              <a:sym typeface="Montserrat"/>
            </a:endParaRPr>
          </a:p>
          <a:p>
            <a:pPr indent="-292100" lvl="0" marL="457200" rtl="0" algn="l">
              <a:lnSpc>
                <a:spcPct val="115000"/>
              </a:lnSpc>
              <a:spcBef>
                <a:spcPts val="0"/>
              </a:spcBef>
              <a:spcAft>
                <a:spcPts val="0"/>
              </a:spcAft>
              <a:buSzPts val="1000"/>
              <a:buFont typeface="Montserrat Light"/>
              <a:buChar char="❏"/>
            </a:pPr>
            <a:r>
              <a:rPr lang="en">
                <a:latin typeface="Montserrat Light"/>
                <a:ea typeface="Montserrat Light"/>
                <a:cs typeface="Montserrat Light"/>
                <a:sym typeface="Montserrat Light"/>
              </a:rPr>
              <a:t>Store metadata, including city, state, type, and cluster.</a:t>
            </a:r>
            <a:endParaRPr>
              <a:latin typeface="Montserrat Light"/>
              <a:ea typeface="Montserrat Light"/>
              <a:cs typeface="Montserrat Light"/>
              <a:sym typeface="Montserrat Light"/>
            </a:endParaRPr>
          </a:p>
          <a:p>
            <a:pPr indent="-317500" lvl="0" marL="457200" rtl="0" algn="l">
              <a:lnSpc>
                <a:spcPct val="115000"/>
              </a:lnSpc>
              <a:spcBef>
                <a:spcPts val="0"/>
              </a:spcBef>
              <a:spcAft>
                <a:spcPts val="0"/>
              </a:spcAft>
              <a:buSzPts val="1400"/>
              <a:buFont typeface="Montserrat"/>
              <a:buAutoNum type="arabicPeriod"/>
            </a:pPr>
            <a:r>
              <a:rPr b="1" lang="en">
                <a:latin typeface="Montserrat"/>
                <a:ea typeface="Montserrat"/>
                <a:cs typeface="Montserrat"/>
                <a:sym typeface="Montserrat"/>
              </a:rPr>
              <a:t>OIL.CSV</a:t>
            </a:r>
            <a:endParaRPr>
              <a:latin typeface="Montserrat Light"/>
              <a:ea typeface="Montserrat Light"/>
              <a:cs typeface="Montserrat Light"/>
              <a:sym typeface="Montserrat Light"/>
            </a:endParaRPr>
          </a:p>
          <a:p>
            <a:pPr indent="-292100" lvl="0" marL="457200" rtl="0" algn="l">
              <a:lnSpc>
                <a:spcPct val="115000"/>
              </a:lnSpc>
              <a:spcBef>
                <a:spcPts val="0"/>
              </a:spcBef>
              <a:spcAft>
                <a:spcPts val="0"/>
              </a:spcAft>
              <a:buSzPts val="1000"/>
              <a:buFont typeface="Montserrat Light"/>
              <a:buChar char="❏"/>
            </a:pPr>
            <a:r>
              <a:rPr lang="en">
                <a:latin typeface="Montserrat Light"/>
                <a:ea typeface="Montserrat Light"/>
                <a:cs typeface="Montserrat Light"/>
                <a:sym typeface="Montserrat Light"/>
              </a:rPr>
              <a:t>Daily oil price. Includes values during both the train and test data timeframes.</a:t>
            </a:r>
            <a:endParaRPr>
              <a:latin typeface="Montserrat Light"/>
              <a:ea typeface="Montserrat Light"/>
              <a:cs typeface="Montserrat Light"/>
              <a:sym typeface="Montserrat Light"/>
            </a:endParaRPr>
          </a:p>
          <a:p>
            <a:pPr indent="-317500" lvl="0" marL="457200" rtl="0" algn="l">
              <a:lnSpc>
                <a:spcPct val="115000"/>
              </a:lnSpc>
              <a:spcBef>
                <a:spcPts val="0"/>
              </a:spcBef>
              <a:spcAft>
                <a:spcPts val="0"/>
              </a:spcAft>
              <a:buSzPts val="1400"/>
              <a:buFont typeface="Montserrat"/>
              <a:buAutoNum type="arabicPeriod"/>
            </a:pPr>
            <a:r>
              <a:rPr b="1" lang="en">
                <a:latin typeface="Montserrat"/>
                <a:ea typeface="Montserrat"/>
                <a:cs typeface="Montserrat"/>
                <a:sym typeface="Montserrat"/>
              </a:rPr>
              <a:t>HOLIDAY_EVENT.CSV</a:t>
            </a:r>
            <a:endParaRPr b="1">
              <a:latin typeface="Montserrat"/>
              <a:ea typeface="Montserrat"/>
              <a:cs typeface="Montserrat"/>
              <a:sym typeface="Montserrat"/>
            </a:endParaRPr>
          </a:p>
          <a:p>
            <a:pPr indent="-292100" lvl="0" marL="457200" rtl="0" algn="l">
              <a:lnSpc>
                <a:spcPct val="115000"/>
              </a:lnSpc>
              <a:spcBef>
                <a:spcPts val="0"/>
              </a:spcBef>
              <a:spcAft>
                <a:spcPts val="0"/>
              </a:spcAft>
              <a:buSzPts val="1000"/>
              <a:buFont typeface="Montserrat Light"/>
              <a:buChar char="❏"/>
            </a:pPr>
            <a:r>
              <a:rPr lang="en">
                <a:latin typeface="Montserrat Light"/>
                <a:ea typeface="Montserrat Light"/>
                <a:cs typeface="Montserrat Light"/>
                <a:sym typeface="Montserrat Light"/>
              </a:rPr>
              <a:t>Holidays and Events, with metadata.</a:t>
            </a:r>
            <a:endParaRPr>
              <a:latin typeface="Montserrat Light"/>
              <a:ea typeface="Montserrat Light"/>
              <a:cs typeface="Montserrat Light"/>
              <a:sym typeface="Montserrat Light"/>
            </a:endParaRPr>
          </a:p>
          <a:p>
            <a:pPr indent="-317500" lvl="0" marL="457200" rtl="0" algn="l">
              <a:lnSpc>
                <a:spcPct val="115000"/>
              </a:lnSpc>
              <a:spcBef>
                <a:spcPts val="0"/>
              </a:spcBef>
              <a:spcAft>
                <a:spcPts val="0"/>
              </a:spcAft>
              <a:buSzPts val="1400"/>
              <a:buFont typeface="Montserrat"/>
              <a:buAutoNum type="arabicPeriod"/>
            </a:pPr>
            <a:r>
              <a:rPr b="1" lang="en">
                <a:latin typeface="Montserrat"/>
                <a:ea typeface="Montserrat"/>
                <a:cs typeface="Montserrat"/>
                <a:sym typeface="Montserrat"/>
              </a:rPr>
              <a:t>TRANSACTION.CSV</a:t>
            </a:r>
            <a:endParaRPr b="1">
              <a:latin typeface="Montserrat"/>
              <a:ea typeface="Montserrat"/>
              <a:cs typeface="Montserrat"/>
              <a:sym typeface="Montserrat"/>
            </a:endParaRPr>
          </a:p>
          <a:p>
            <a:pPr indent="-292100" lvl="0" marL="457200" rtl="0" algn="l">
              <a:lnSpc>
                <a:spcPct val="115000"/>
              </a:lnSpc>
              <a:spcBef>
                <a:spcPts val="0"/>
              </a:spcBef>
              <a:spcAft>
                <a:spcPts val="0"/>
              </a:spcAft>
              <a:buSzPts val="1000"/>
              <a:buFont typeface="Montserrat Light"/>
              <a:buChar char="❏"/>
            </a:pPr>
            <a:r>
              <a:rPr lang="en">
                <a:latin typeface="Montserrat Light"/>
                <a:ea typeface="Montserrat Light"/>
                <a:cs typeface="Montserrat Light"/>
                <a:sym typeface="Montserrat Light"/>
              </a:rPr>
              <a:t>Date wise number of transaction with store number.</a:t>
            </a:r>
            <a:endParaRPr>
              <a:latin typeface="Montserrat Light"/>
              <a:ea typeface="Montserrat Light"/>
              <a:cs typeface="Montserrat Light"/>
              <a:sym typeface="Montserrat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6"/>
          <p:cNvSpPr txBox="1"/>
          <p:nvPr>
            <p:ph type="title"/>
          </p:nvPr>
        </p:nvSpPr>
        <p:spPr>
          <a:xfrm>
            <a:off x="776450" y="402700"/>
            <a:ext cx="35874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METHODOLOGY</a:t>
            </a:r>
            <a:endParaRPr/>
          </a:p>
        </p:txBody>
      </p:sp>
      <p:sp>
        <p:nvSpPr>
          <p:cNvPr id="338" name="Google Shape;338;p16"/>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39" name="Google Shape;339;p16"/>
          <p:cNvSpPr/>
          <p:nvPr/>
        </p:nvSpPr>
        <p:spPr>
          <a:xfrm>
            <a:off x="0" y="25234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16"/>
          <p:cNvSpPr/>
          <p:nvPr/>
        </p:nvSpPr>
        <p:spPr>
          <a:xfrm>
            <a:off x="0" y="25234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341" name="Google Shape;341;p16"/>
          <p:cNvGrpSpPr/>
          <p:nvPr/>
        </p:nvGrpSpPr>
        <p:grpSpPr>
          <a:xfrm>
            <a:off x="1786339" y="1855801"/>
            <a:ext cx="473400" cy="473400"/>
            <a:chOff x="1786339" y="1703401"/>
            <a:chExt cx="473400" cy="473400"/>
          </a:xfrm>
        </p:grpSpPr>
        <p:sp>
          <p:nvSpPr>
            <p:cNvPr id="342" name="Google Shape;342;p16"/>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343" name="Google Shape;343;p16"/>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Montserrat"/>
                  <a:ea typeface="Montserrat"/>
                  <a:cs typeface="Montserrat"/>
                  <a:sym typeface="Montserrat"/>
                </a:rPr>
                <a:t>1</a:t>
              </a:r>
              <a:endParaRPr sz="600">
                <a:solidFill>
                  <a:schemeClr val="dk2"/>
                </a:solidFill>
                <a:latin typeface="Montserrat"/>
                <a:ea typeface="Montserrat"/>
                <a:cs typeface="Montserrat"/>
                <a:sym typeface="Montserrat"/>
              </a:endParaRPr>
            </a:p>
          </p:txBody>
        </p:sp>
      </p:grpSp>
      <p:grpSp>
        <p:nvGrpSpPr>
          <p:cNvPr id="344" name="Google Shape;344;p16"/>
          <p:cNvGrpSpPr/>
          <p:nvPr/>
        </p:nvGrpSpPr>
        <p:grpSpPr>
          <a:xfrm>
            <a:off x="3814414" y="1855801"/>
            <a:ext cx="473400" cy="473400"/>
            <a:chOff x="3814414" y="1703401"/>
            <a:chExt cx="473400" cy="473400"/>
          </a:xfrm>
        </p:grpSpPr>
        <p:sp>
          <p:nvSpPr>
            <p:cNvPr id="345" name="Google Shape;345;p16"/>
            <p:cNvSpPr/>
            <p:nvPr/>
          </p:nvSpPr>
          <p:spPr>
            <a:xfrm rot="8100000">
              <a:off x="3883742"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346" name="Google Shape;346;p16"/>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Montserrat"/>
                  <a:ea typeface="Montserrat"/>
                  <a:cs typeface="Montserrat"/>
                  <a:sym typeface="Montserrat"/>
                </a:rPr>
                <a:t>3</a:t>
              </a:r>
              <a:endParaRPr sz="600">
                <a:solidFill>
                  <a:schemeClr val="dk2"/>
                </a:solidFill>
                <a:latin typeface="Montserrat"/>
                <a:ea typeface="Montserrat"/>
                <a:cs typeface="Montserrat"/>
                <a:sym typeface="Montserrat"/>
              </a:endParaRPr>
            </a:p>
          </p:txBody>
        </p:sp>
      </p:grpSp>
      <p:grpSp>
        <p:nvGrpSpPr>
          <p:cNvPr id="347" name="Google Shape;347;p16"/>
          <p:cNvGrpSpPr/>
          <p:nvPr/>
        </p:nvGrpSpPr>
        <p:grpSpPr>
          <a:xfrm>
            <a:off x="5842489" y="1855801"/>
            <a:ext cx="473400" cy="473400"/>
            <a:chOff x="5842489" y="1703401"/>
            <a:chExt cx="473400" cy="473400"/>
          </a:xfrm>
        </p:grpSpPr>
        <p:sp>
          <p:nvSpPr>
            <p:cNvPr id="348" name="Google Shape;348;p16"/>
            <p:cNvSpPr/>
            <p:nvPr/>
          </p:nvSpPr>
          <p:spPr>
            <a:xfrm rot="8100000">
              <a:off x="5911817"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349" name="Google Shape;349;p16"/>
            <p:cNvSpPr/>
            <p:nvPr/>
          </p:nvSpPr>
          <p:spPr>
            <a:xfrm>
              <a:off x="601213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Montserrat"/>
                  <a:ea typeface="Montserrat"/>
                  <a:cs typeface="Montserrat"/>
                  <a:sym typeface="Montserrat"/>
                </a:rPr>
                <a:t>5</a:t>
              </a:r>
              <a:endParaRPr sz="600">
                <a:solidFill>
                  <a:schemeClr val="dk2"/>
                </a:solidFill>
                <a:latin typeface="Montserrat"/>
                <a:ea typeface="Montserrat"/>
                <a:cs typeface="Montserrat"/>
                <a:sym typeface="Montserrat"/>
              </a:endParaRPr>
            </a:p>
          </p:txBody>
        </p:sp>
      </p:grpSp>
      <p:grpSp>
        <p:nvGrpSpPr>
          <p:cNvPr id="350" name="Google Shape;350;p16"/>
          <p:cNvGrpSpPr/>
          <p:nvPr/>
        </p:nvGrpSpPr>
        <p:grpSpPr>
          <a:xfrm>
            <a:off x="6880814" y="3728700"/>
            <a:ext cx="473400" cy="473400"/>
            <a:chOff x="6880814" y="3576300"/>
            <a:chExt cx="473400" cy="473400"/>
          </a:xfrm>
        </p:grpSpPr>
        <p:sp>
          <p:nvSpPr>
            <p:cNvPr id="351" name="Google Shape;351;p16"/>
            <p:cNvSpPr/>
            <p:nvPr/>
          </p:nvSpPr>
          <p:spPr>
            <a:xfrm rot="-2700000">
              <a:off x="6950142" y="3645628"/>
              <a:ext cx="334744" cy="334744"/>
            </a:xfrm>
            <a:prstGeom prst="teardrop">
              <a:avLst>
                <a:gd fmla="val 10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352" name="Google Shape;352;p16"/>
            <p:cNvSpPr/>
            <p:nvPr/>
          </p:nvSpPr>
          <p:spPr>
            <a:xfrm flipH="1">
              <a:off x="705046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Montserrat"/>
                  <a:ea typeface="Montserrat"/>
                  <a:cs typeface="Montserrat"/>
                  <a:sym typeface="Montserrat"/>
                </a:rPr>
                <a:t>6</a:t>
              </a:r>
              <a:endParaRPr sz="600">
                <a:solidFill>
                  <a:schemeClr val="dk2"/>
                </a:solidFill>
                <a:latin typeface="Montserrat"/>
                <a:ea typeface="Montserrat"/>
                <a:cs typeface="Montserrat"/>
                <a:sym typeface="Montserrat"/>
              </a:endParaRPr>
            </a:p>
          </p:txBody>
        </p:sp>
      </p:grpSp>
      <p:grpSp>
        <p:nvGrpSpPr>
          <p:cNvPr id="353" name="Google Shape;353;p16"/>
          <p:cNvGrpSpPr/>
          <p:nvPr/>
        </p:nvGrpSpPr>
        <p:grpSpPr>
          <a:xfrm>
            <a:off x="4852739" y="3728700"/>
            <a:ext cx="473400" cy="473400"/>
            <a:chOff x="4852739" y="3576300"/>
            <a:chExt cx="473400" cy="473400"/>
          </a:xfrm>
        </p:grpSpPr>
        <p:sp>
          <p:nvSpPr>
            <p:cNvPr id="354" name="Google Shape;354;p16"/>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355" name="Google Shape;355;p16"/>
            <p:cNvSpPr/>
            <p:nvPr/>
          </p:nvSpPr>
          <p:spPr>
            <a:xfrm flipH="1">
              <a:off x="5022389"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Montserrat"/>
                  <a:ea typeface="Montserrat"/>
                  <a:cs typeface="Montserrat"/>
                  <a:sym typeface="Montserrat"/>
                </a:rPr>
                <a:t>4</a:t>
              </a:r>
              <a:endParaRPr sz="600">
                <a:solidFill>
                  <a:schemeClr val="dk2"/>
                </a:solidFill>
                <a:latin typeface="Montserrat"/>
                <a:ea typeface="Montserrat"/>
                <a:cs typeface="Montserrat"/>
                <a:sym typeface="Montserrat"/>
              </a:endParaRPr>
            </a:p>
          </p:txBody>
        </p:sp>
      </p:grpSp>
      <p:grpSp>
        <p:nvGrpSpPr>
          <p:cNvPr id="356" name="Google Shape;356;p16"/>
          <p:cNvGrpSpPr/>
          <p:nvPr/>
        </p:nvGrpSpPr>
        <p:grpSpPr>
          <a:xfrm>
            <a:off x="2824664" y="3728700"/>
            <a:ext cx="473400" cy="473400"/>
            <a:chOff x="2824664" y="3576300"/>
            <a:chExt cx="473400" cy="473400"/>
          </a:xfrm>
        </p:grpSpPr>
        <p:sp>
          <p:nvSpPr>
            <p:cNvPr id="357" name="Google Shape;357;p16"/>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358" name="Google Shape;358;p16"/>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Montserrat"/>
                  <a:ea typeface="Montserrat"/>
                  <a:cs typeface="Montserrat"/>
                  <a:sym typeface="Montserrat"/>
                </a:rPr>
                <a:t>2</a:t>
              </a:r>
              <a:endParaRPr sz="600">
                <a:solidFill>
                  <a:schemeClr val="dk2"/>
                </a:solidFill>
                <a:latin typeface="Montserrat"/>
                <a:ea typeface="Montserrat"/>
                <a:cs typeface="Montserrat"/>
                <a:sym typeface="Montserrat"/>
              </a:endParaRPr>
            </a:p>
          </p:txBody>
        </p:sp>
      </p:grpSp>
      <p:sp>
        <p:nvSpPr>
          <p:cNvPr id="359" name="Google Shape;359;p16"/>
          <p:cNvSpPr txBox="1"/>
          <p:nvPr/>
        </p:nvSpPr>
        <p:spPr>
          <a:xfrm>
            <a:off x="1379850" y="13085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1000">
                <a:solidFill>
                  <a:schemeClr val="dk2"/>
                </a:solidFill>
                <a:latin typeface="Montserrat"/>
                <a:ea typeface="Montserrat"/>
                <a:cs typeface="Montserrat"/>
                <a:sym typeface="Montserrat"/>
              </a:rPr>
              <a:t>Import Library and Load dataset</a:t>
            </a:r>
            <a:endParaRPr sz="1000">
              <a:solidFill>
                <a:schemeClr val="dk2"/>
              </a:solidFill>
              <a:latin typeface="Montserrat"/>
              <a:ea typeface="Montserrat"/>
              <a:cs typeface="Montserrat"/>
              <a:sym typeface="Montserrat"/>
            </a:endParaRPr>
          </a:p>
        </p:txBody>
      </p:sp>
      <p:sp>
        <p:nvSpPr>
          <p:cNvPr id="360" name="Google Shape;360;p16"/>
          <p:cNvSpPr txBox="1"/>
          <p:nvPr/>
        </p:nvSpPr>
        <p:spPr>
          <a:xfrm>
            <a:off x="3377205" y="13085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None/>
            </a:pPr>
            <a:r>
              <a:rPr lang="en" sz="1000">
                <a:solidFill>
                  <a:schemeClr val="dk2"/>
                </a:solidFill>
                <a:latin typeface="Montserrat"/>
                <a:ea typeface="Montserrat"/>
                <a:cs typeface="Montserrat"/>
                <a:sym typeface="Montserrat"/>
              </a:rPr>
              <a:t>Create </a:t>
            </a:r>
            <a:r>
              <a:rPr lang="en" sz="1000">
                <a:solidFill>
                  <a:schemeClr val="dk2"/>
                </a:solidFill>
                <a:latin typeface="Montserrat"/>
                <a:ea typeface="Montserrat"/>
                <a:cs typeface="Montserrat"/>
                <a:sym typeface="Montserrat"/>
              </a:rPr>
              <a:t>training  data and add additional data like holiday/ festival, Oil data etc.</a:t>
            </a:r>
            <a:endParaRPr sz="1000">
              <a:solidFill>
                <a:schemeClr val="dk2"/>
              </a:solidFill>
              <a:latin typeface="Montserrat"/>
              <a:ea typeface="Montserrat"/>
              <a:cs typeface="Montserrat"/>
              <a:sym typeface="Montserrat"/>
            </a:endParaRPr>
          </a:p>
        </p:txBody>
      </p:sp>
      <p:sp>
        <p:nvSpPr>
          <p:cNvPr id="361" name="Google Shape;361;p16"/>
          <p:cNvSpPr txBox="1"/>
          <p:nvPr/>
        </p:nvSpPr>
        <p:spPr>
          <a:xfrm>
            <a:off x="5436010" y="13085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1000">
                <a:solidFill>
                  <a:schemeClr val="dk2"/>
                </a:solidFill>
                <a:latin typeface="Montserrat"/>
                <a:ea typeface="Montserrat"/>
                <a:cs typeface="Montserrat"/>
                <a:sym typeface="Montserrat"/>
              </a:rPr>
              <a:t>Checking the results from the training data</a:t>
            </a:r>
            <a:endParaRPr sz="1000">
              <a:solidFill>
                <a:schemeClr val="dk2"/>
              </a:solidFill>
              <a:latin typeface="Montserrat"/>
              <a:ea typeface="Montserrat"/>
              <a:cs typeface="Montserrat"/>
              <a:sym typeface="Montserrat"/>
            </a:endParaRPr>
          </a:p>
        </p:txBody>
      </p:sp>
      <p:sp>
        <p:nvSpPr>
          <p:cNvPr id="362" name="Google Shape;362;p16"/>
          <p:cNvSpPr txBox="1"/>
          <p:nvPr/>
        </p:nvSpPr>
        <p:spPr>
          <a:xfrm>
            <a:off x="2418175" y="42160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1000">
                <a:solidFill>
                  <a:schemeClr val="dk2"/>
                </a:solidFill>
                <a:latin typeface="Montserrat"/>
                <a:ea typeface="Montserrat"/>
                <a:cs typeface="Montserrat"/>
                <a:sym typeface="Montserrat"/>
              </a:rPr>
              <a:t>Find Correlation</a:t>
            </a:r>
            <a:endParaRPr sz="1000">
              <a:solidFill>
                <a:schemeClr val="dk2"/>
              </a:solidFill>
              <a:latin typeface="Montserrat"/>
              <a:ea typeface="Montserrat"/>
              <a:cs typeface="Montserrat"/>
              <a:sym typeface="Montserrat"/>
            </a:endParaRPr>
          </a:p>
        </p:txBody>
      </p:sp>
      <p:sp>
        <p:nvSpPr>
          <p:cNvPr id="363" name="Google Shape;363;p16"/>
          <p:cNvSpPr txBox="1"/>
          <p:nvPr/>
        </p:nvSpPr>
        <p:spPr>
          <a:xfrm>
            <a:off x="4446255" y="42160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None/>
            </a:pPr>
            <a:r>
              <a:rPr lang="en" sz="1000">
                <a:solidFill>
                  <a:schemeClr val="dk2"/>
                </a:solidFill>
                <a:latin typeface="Montserrat"/>
                <a:ea typeface="Montserrat"/>
                <a:cs typeface="Montserrat"/>
                <a:sym typeface="Montserrat"/>
              </a:rPr>
              <a:t>Creating the model, making predictions and checking results from the training data</a:t>
            </a:r>
            <a:endParaRPr sz="1000">
              <a:solidFill>
                <a:schemeClr val="dk2"/>
              </a:solidFill>
              <a:latin typeface="Montserrat"/>
              <a:ea typeface="Montserrat"/>
              <a:cs typeface="Montserrat"/>
              <a:sym typeface="Montserrat"/>
            </a:endParaRPr>
          </a:p>
        </p:txBody>
      </p:sp>
      <p:sp>
        <p:nvSpPr>
          <p:cNvPr id="364" name="Google Shape;364;p16"/>
          <p:cNvSpPr txBox="1"/>
          <p:nvPr/>
        </p:nvSpPr>
        <p:spPr>
          <a:xfrm>
            <a:off x="6474335" y="42160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1000">
                <a:solidFill>
                  <a:schemeClr val="dk2"/>
                </a:solidFill>
                <a:latin typeface="Montserrat"/>
                <a:ea typeface="Montserrat"/>
                <a:cs typeface="Montserrat"/>
                <a:sym typeface="Montserrat"/>
              </a:rPr>
              <a:t>Predict future sales and Visualizing the future sales prediction</a:t>
            </a:r>
            <a:endParaRPr sz="1000">
              <a:solidFill>
                <a:schemeClr val="dk2"/>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7"/>
          <p:cNvSpPr txBox="1"/>
          <p:nvPr>
            <p:ph type="title"/>
          </p:nvPr>
        </p:nvSpPr>
        <p:spPr>
          <a:xfrm>
            <a:off x="776450" y="402700"/>
            <a:ext cx="63558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OUR MODEL - XGBoost REGRESSION</a:t>
            </a:r>
            <a:endParaRPr/>
          </a:p>
        </p:txBody>
      </p:sp>
      <p:sp>
        <p:nvSpPr>
          <p:cNvPr id="370" name="Google Shape;370;p17"/>
          <p:cNvSpPr txBox="1"/>
          <p:nvPr>
            <p:ph idx="2" type="body"/>
          </p:nvPr>
        </p:nvSpPr>
        <p:spPr>
          <a:xfrm>
            <a:off x="776450" y="1483250"/>
            <a:ext cx="7549200" cy="3077100"/>
          </a:xfrm>
          <a:prstGeom prst="rect">
            <a:avLst/>
          </a:prstGeom>
        </p:spPr>
        <p:txBody>
          <a:bodyPr anchorCtr="0" anchor="t" bIns="0" lIns="0" spcFirstLastPara="1" rIns="0" wrap="square" tIns="0">
            <a:noAutofit/>
          </a:bodyPr>
          <a:lstStyle/>
          <a:p>
            <a:pPr indent="-317500" lvl="0" marL="457200" rtl="0" algn="just">
              <a:lnSpc>
                <a:spcPct val="150000"/>
              </a:lnSpc>
              <a:spcBef>
                <a:spcPts val="600"/>
              </a:spcBef>
              <a:spcAft>
                <a:spcPts val="0"/>
              </a:spcAft>
              <a:buSzPts val="1400"/>
              <a:buChar char="❑"/>
            </a:pPr>
            <a:r>
              <a:rPr b="1" lang="en" sz="1400"/>
              <a:t>XGBoost, which stands for Extreme Gradient Boosting, is a scalable, distributed gradient-boosted decision tree (GBDT) machine learning library.</a:t>
            </a:r>
            <a:endParaRPr b="1" sz="1400"/>
          </a:p>
          <a:p>
            <a:pPr indent="-317500" lvl="0" marL="457200" rtl="0" algn="just">
              <a:lnSpc>
                <a:spcPct val="150000"/>
              </a:lnSpc>
              <a:spcBef>
                <a:spcPts val="0"/>
              </a:spcBef>
              <a:spcAft>
                <a:spcPts val="0"/>
              </a:spcAft>
              <a:buSzPts val="1400"/>
              <a:buChar char="❑"/>
            </a:pPr>
            <a:r>
              <a:rPr b="1" lang="en" sz="1400"/>
              <a:t>Gradient boosting relies on the intuition that the best possible next model, when combined with previous models, minimizes the overall prediction error. The key idea is to set the target outcomes for this next model in order to minimize the error.</a:t>
            </a:r>
            <a:endParaRPr b="1" sz="1400"/>
          </a:p>
          <a:p>
            <a:pPr indent="-317500" lvl="0" marL="457200" rtl="0" algn="just">
              <a:lnSpc>
                <a:spcPct val="150000"/>
              </a:lnSpc>
              <a:spcBef>
                <a:spcPts val="0"/>
              </a:spcBef>
              <a:spcAft>
                <a:spcPts val="0"/>
              </a:spcAft>
              <a:buSzPts val="1400"/>
              <a:buChar char="❑"/>
            </a:pPr>
            <a:r>
              <a:rPr b="1" lang="en" sz="1400"/>
              <a:t>The two main reasons to use XGBoost are execution speed and model performance. XGBoost dominates structured or tabular datasets on classification and regression predictive modeling problems.</a:t>
            </a:r>
            <a:endParaRPr b="1" sz="1400"/>
          </a:p>
          <a:p>
            <a:pPr indent="0" lvl="0" marL="0" rtl="0" algn="l">
              <a:spcBef>
                <a:spcPts val="600"/>
              </a:spcBef>
              <a:spcAft>
                <a:spcPts val="0"/>
              </a:spcAft>
              <a:buClr>
                <a:schemeClr val="dk1"/>
              </a:buClr>
              <a:buSzPts val="1100"/>
              <a:buFont typeface="Arial"/>
              <a:buNone/>
            </a:pPr>
            <a:r>
              <a:t/>
            </a:r>
            <a:endParaRPr b="1" sz="1200"/>
          </a:p>
        </p:txBody>
      </p:sp>
      <p:sp>
        <p:nvSpPr>
          <p:cNvPr id="371" name="Google Shape;371;p17"/>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8"/>
          <p:cNvSpPr txBox="1"/>
          <p:nvPr>
            <p:ph idx="2" type="body"/>
          </p:nvPr>
        </p:nvSpPr>
        <p:spPr>
          <a:xfrm>
            <a:off x="838500" y="399675"/>
            <a:ext cx="7467000" cy="3077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latin typeface="Montserrat"/>
                <a:ea typeface="Montserrat"/>
                <a:cs typeface="Montserrat"/>
                <a:sym typeface="Montserrat"/>
              </a:rPr>
              <a:t>XGB Regression</a:t>
            </a:r>
            <a:endParaRPr b="1">
              <a:latin typeface="Montserrat"/>
              <a:ea typeface="Montserrat"/>
              <a:cs typeface="Montserrat"/>
              <a:sym typeface="Montserrat"/>
            </a:endParaRPr>
          </a:p>
          <a:p>
            <a:pPr indent="0" lvl="0" marL="0" rtl="0" algn="l">
              <a:spcBef>
                <a:spcPts val="600"/>
              </a:spcBef>
              <a:spcAft>
                <a:spcPts val="0"/>
              </a:spcAft>
              <a:buNone/>
            </a:pPr>
            <a:r>
              <a:t/>
            </a:r>
            <a:endParaRPr/>
          </a:p>
        </p:txBody>
      </p:sp>
      <p:sp>
        <p:nvSpPr>
          <p:cNvPr id="377" name="Google Shape;377;p18"/>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378" name="Google Shape;378;p18"/>
          <p:cNvPicPr preferRelativeResize="0"/>
          <p:nvPr/>
        </p:nvPicPr>
        <p:blipFill>
          <a:blip r:embed="rId3">
            <a:alphaModFix/>
          </a:blip>
          <a:stretch>
            <a:fillRect/>
          </a:stretch>
        </p:blipFill>
        <p:spPr>
          <a:xfrm>
            <a:off x="4300550" y="3319275"/>
            <a:ext cx="3228975" cy="571500"/>
          </a:xfrm>
          <a:prstGeom prst="rect">
            <a:avLst/>
          </a:prstGeom>
          <a:noFill/>
          <a:ln>
            <a:noFill/>
          </a:ln>
        </p:spPr>
      </p:pic>
      <p:pic>
        <p:nvPicPr>
          <p:cNvPr id="379" name="Google Shape;379;p18"/>
          <p:cNvPicPr preferRelativeResize="0"/>
          <p:nvPr/>
        </p:nvPicPr>
        <p:blipFill>
          <a:blip r:embed="rId4">
            <a:alphaModFix/>
          </a:blip>
          <a:stretch>
            <a:fillRect/>
          </a:stretch>
        </p:blipFill>
        <p:spPr>
          <a:xfrm>
            <a:off x="1614500" y="3086125"/>
            <a:ext cx="2662500" cy="1515000"/>
          </a:xfrm>
          <a:prstGeom prst="rect">
            <a:avLst/>
          </a:prstGeom>
          <a:noFill/>
          <a:ln>
            <a:noFill/>
          </a:ln>
        </p:spPr>
      </p:pic>
      <p:pic>
        <p:nvPicPr>
          <p:cNvPr id="380" name="Google Shape;380;p18"/>
          <p:cNvPicPr preferRelativeResize="0"/>
          <p:nvPr/>
        </p:nvPicPr>
        <p:blipFill>
          <a:blip r:embed="rId5">
            <a:alphaModFix/>
          </a:blip>
          <a:stretch>
            <a:fillRect/>
          </a:stretch>
        </p:blipFill>
        <p:spPr>
          <a:xfrm>
            <a:off x="1614488" y="876175"/>
            <a:ext cx="5915025" cy="2124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9"/>
          <p:cNvSpPr txBox="1"/>
          <p:nvPr>
            <p:ph type="title"/>
          </p:nvPr>
        </p:nvSpPr>
        <p:spPr>
          <a:xfrm>
            <a:off x="776450" y="402700"/>
            <a:ext cx="35874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CONCLUSION</a:t>
            </a:r>
            <a:endParaRPr/>
          </a:p>
        </p:txBody>
      </p:sp>
      <p:sp>
        <p:nvSpPr>
          <p:cNvPr id="386" name="Google Shape;386;p19"/>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p>
            <a:pPr indent="-355600" lvl="0" marL="457200" rtl="0" algn="just">
              <a:spcBef>
                <a:spcPts val="0"/>
              </a:spcBef>
              <a:spcAft>
                <a:spcPts val="0"/>
              </a:spcAft>
              <a:buSzPts val="2000"/>
              <a:buChar char="❑"/>
            </a:pPr>
            <a:r>
              <a:rPr lang="en"/>
              <a:t>The dataset consists</a:t>
            </a:r>
            <a:r>
              <a:rPr lang="en"/>
              <a:t> 54 different stores, selling 33 family of products, each having an average of 357 sales per day.</a:t>
            </a:r>
            <a:endParaRPr/>
          </a:p>
          <a:p>
            <a:pPr indent="-355600" lvl="0" marL="457200" rtl="0" algn="just">
              <a:spcBef>
                <a:spcPts val="1000"/>
              </a:spcBef>
              <a:spcAft>
                <a:spcPts val="0"/>
              </a:spcAft>
              <a:buSzPts val="2000"/>
              <a:buChar char="❑"/>
            </a:pPr>
            <a:r>
              <a:rPr lang="en"/>
              <a:t>The </a:t>
            </a:r>
            <a:r>
              <a:rPr lang="en"/>
              <a:t>oil prices tend to have an impact on stores sales, as when oil prices are lower, sales tend to be higher.</a:t>
            </a:r>
            <a:r>
              <a:rPr lang="en"/>
              <a:t> </a:t>
            </a:r>
            <a:endParaRPr/>
          </a:p>
          <a:p>
            <a:pPr indent="-355600" lvl="0" marL="457200" rtl="0" algn="just">
              <a:spcBef>
                <a:spcPts val="1000"/>
              </a:spcBef>
              <a:spcAft>
                <a:spcPts val="1000"/>
              </a:spcAft>
              <a:buSzPts val="2000"/>
              <a:buChar char="❑"/>
            </a:pPr>
            <a:r>
              <a:rPr lang="en"/>
              <a:t>XGBoost Regression helped to increase the model </a:t>
            </a:r>
            <a:r>
              <a:rPr lang="en"/>
              <a:t>performance, with</a:t>
            </a:r>
            <a:r>
              <a:rPr lang="en"/>
              <a:t> training and testing accuracy of 95.7% and 94.4% respectively.</a:t>
            </a:r>
            <a:endParaRPr/>
          </a:p>
        </p:txBody>
      </p:sp>
      <p:sp>
        <p:nvSpPr>
          <p:cNvPr id="387" name="Google Shape;387;p19"/>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0"/>
          <p:cNvSpPr txBox="1"/>
          <p:nvPr>
            <p:ph type="title"/>
          </p:nvPr>
        </p:nvSpPr>
        <p:spPr>
          <a:xfrm>
            <a:off x="776450" y="402700"/>
            <a:ext cx="35874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FUTURE WORK</a:t>
            </a:r>
            <a:endParaRPr/>
          </a:p>
        </p:txBody>
      </p:sp>
      <p:sp>
        <p:nvSpPr>
          <p:cNvPr id="393" name="Google Shape;393;p20"/>
          <p:cNvSpPr txBox="1"/>
          <p:nvPr>
            <p:ph idx="1" type="body"/>
          </p:nvPr>
        </p:nvSpPr>
        <p:spPr>
          <a:xfrm>
            <a:off x="569400" y="1524375"/>
            <a:ext cx="7591200" cy="29325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
              <a:t>Implement Consumer/User survey Method</a:t>
            </a:r>
            <a:endParaRPr/>
          </a:p>
          <a:p>
            <a:pPr indent="-355600" lvl="0" marL="457200" rtl="0" algn="l">
              <a:spcBef>
                <a:spcPts val="1000"/>
              </a:spcBef>
              <a:spcAft>
                <a:spcPts val="0"/>
              </a:spcAft>
              <a:buSzPts val="2000"/>
              <a:buChar char="❑"/>
            </a:pPr>
            <a:r>
              <a:rPr lang="en"/>
              <a:t>To  do worldwide sales prediction for </a:t>
            </a:r>
            <a:r>
              <a:rPr lang="en"/>
              <a:t>particular</a:t>
            </a:r>
            <a:r>
              <a:rPr lang="en"/>
              <a:t> product or more</a:t>
            </a:r>
            <a:endParaRPr/>
          </a:p>
          <a:p>
            <a:pPr indent="0" lvl="0" marL="0" rtl="0" algn="l">
              <a:spcBef>
                <a:spcPts val="1000"/>
              </a:spcBef>
              <a:spcAft>
                <a:spcPts val="1000"/>
              </a:spcAft>
              <a:buNone/>
            </a:pPr>
            <a:r>
              <a:t/>
            </a:r>
            <a:endParaRPr/>
          </a:p>
        </p:txBody>
      </p:sp>
      <p:sp>
        <p:nvSpPr>
          <p:cNvPr id="394" name="Google Shape;394;p20"/>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