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f28abc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f28abc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f28abc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f28abc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7f28abc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7f28abc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7f28abc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7f28abc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f28abc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7f28abc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f28abc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f28abc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7f28abc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7f28abc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7f28abcc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7f28abcc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7f28abc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7f28abc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f28abc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7f28abc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7f28abc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7f28abc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f28abc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f28abc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7f28abc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7f28abc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7f28abc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7f28abc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7f28abc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7f28abc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7f28abc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7f28abc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7f28abc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7f28abc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7f28abc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7f28abc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f15ac9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f15ac9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7f15ac9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7f15ac9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f15ac9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f15ac9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7f15ac91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7f15ac91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7f15ac9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7f15ac9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f28abc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f28abc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7f28ab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7f28ab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arxiv.org/pdf/2108.04978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NIST-MST Differential Privacy</a:t>
            </a:r>
            <a:endParaRPr sz="77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Kaushal, Fred Cunningham, Daniel Young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Remove Too Highly correlated features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too good!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Drop: total </a:t>
            </a:r>
            <a:r>
              <a:rPr lang="en"/>
              <a:t>amount, fare amount, trip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(as well as other useless/unwieldy features like date/time)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correlation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38" y="1307850"/>
            <a:ext cx="5369925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Label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38" y="1307850"/>
            <a:ext cx="5369925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Outliers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0" y="1307850"/>
            <a:ext cx="5369902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Label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0" y="1307850"/>
            <a:ext cx="5369902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train-test split with 80-20 ratio.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Discretize data because MST only works with categorical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use MST to create discretized synthetic data by setting needed epsilon value (we tried 0, .1, .5, 1 &amp; 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un-discretize synthetic data to create synthetic data in original format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 on synthetic/original and test on original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63" y="230500"/>
            <a:ext cx="731520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300" y="1475812"/>
            <a:ext cx="7315200" cy="11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2716577"/>
            <a:ext cx="7315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399" y="3961875"/>
            <a:ext cx="731520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00" y="1307850"/>
            <a:ext cx="477980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score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10" y="1307850"/>
            <a:ext cx="477979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MAE synthetic / MAE original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Baseline: 1.97 MAE with synthetic </a:t>
            </a:r>
            <a:r>
              <a:rPr lang="en"/>
              <a:t>epsilon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expected: </a:t>
            </a:r>
            <a:r>
              <a:rPr b="1" lang="en"/>
              <a:t>as epsilon goes up (privacy goes down), error goes down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ratio performance: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regression &gt; gradient boosting &gt;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Gradient boosting &gt; Linear regression &gt; 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Comparison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information preserved in the synthetic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maintain more inter-variable relationships with higher epsilon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= 1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5150"/>
            <a:ext cx="4572000" cy="377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5160"/>
            <a:ext cx="4572000" cy="377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= 0.1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5160"/>
            <a:ext cx="4572000" cy="377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5160"/>
            <a:ext cx="4572000" cy="377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numbers not the best but idea behind project solid and trends support future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able to maintain trends in synthesized dataset with medium values of epsilon mathematically ensuring medium degree of privacy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more values of epsilon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method on different datasets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 with continuous in more fine-tuned way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performance with simulated reconstruction attack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Privacy: 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Prevent reconstruction attacks on our dataset using the </a:t>
            </a:r>
            <a:r>
              <a:rPr lang="en" sz="22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ε </a:t>
            </a:r>
            <a:r>
              <a:rPr lang="en"/>
              <a:t>- differential privacy standard.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NIST-MST chosen because survey paper</a:t>
            </a:r>
            <a:r>
              <a:rPr baseline="30000" lang="en"/>
              <a:t>1</a:t>
            </a:r>
            <a:r>
              <a:rPr lang="en"/>
              <a:t> shows </a:t>
            </a:r>
            <a:r>
              <a:rPr lang="en"/>
              <a:t>empirically</a:t>
            </a:r>
            <a:r>
              <a:rPr lang="en"/>
              <a:t> that marginal based methods perform better than other methods such as GANs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748075" y="4647275"/>
            <a:ext cx="50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1: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https://aaai-ppai22.github.io/files/26.pdf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99" y="73700"/>
            <a:ext cx="3145625" cy="1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Approach: NIST-MST (Mckenna</a:t>
            </a:r>
            <a:r>
              <a:rPr lang="en"/>
              <a:t>, Miklau, Sheldon)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634150" y="3721625"/>
            <a:ext cx="70389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Query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Gaussian Mechanism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Private-PGM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050" y="1127325"/>
            <a:ext cx="6406149" cy="24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85675" y="4699325"/>
            <a:ext cx="70389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2200"/>
              <a:t>1: </a:t>
            </a:r>
            <a:r>
              <a:rPr baseline="30000" lang="en" sz="2200" u="sng">
                <a:solidFill>
                  <a:schemeClr val="hlink"/>
                </a:solidFill>
                <a:hlinkClick r:id="rId4"/>
              </a:rPr>
              <a:t>https://arxiv.org/pdf/2108.04978.pdf</a:t>
            </a:r>
            <a:r>
              <a:rPr baseline="30000" lang="en" sz="2200"/>
              <a:t> </a:t>
            </a:r>
            <a:endParaRPr baseline="30000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Selection: Preserve attribute dependence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297500" y="1567550"/>
            <a:ext cx="231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Construct a graph of attributes with edges representing mutual information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 a maximum spanning tree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Pick </a:t>
            </a:r>
            <a:r>
              <a:rPr lang="en"/>
              <a:t>triplets</a:t>
            </a:r>
            <a:r>
              <a:rPr lang="en"/>
              <a:t> with highest total correlation to preserve relationships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900" y="1370025"/>
            <a:ext cx="4863399" cy="31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Noise: obscure underlying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2-3 way marginal distributions from </a:t>
            </a:r>
            <a:r>
              <a:rPr lang="en"/>
              <a:t>query</a:t>
            </a:r>
            <a:r>
              <a:rPr lang="en"/>
              <a:t> selection and remaining attributes as 1 way marginal distributions (independence assumption)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 estimated marginals with gaussian noise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Noise adjusted based on epsilon: larger epsilon -&gt; smaller variance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Private-PGM: Re-Model underlying Distribution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re-sampled marginal distributions construct a probabilistic graphical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a new dataset from the PGM that satisfies epsilon-DP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Dataset Visualization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1" y="1307850"/>
            <a:ext cx="5369885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