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817" autoAdjust="0"/>
  </p:normalViewPr>
  <p:slideViewPr>
    <p:cSldViewPr snapToGrid="0">
      <p:cViewPr varScale="1">
        <p:scale>
          <a:sx n="76" d="100"/>
          <a:sy n="76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CD41-B619-4BAE-B49C-37E4B05A29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7BE7-0256-455B-9B9C-6BA2CE35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7BE7-0256-455B-9B9C-6BA2CE3521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7BE7-0256-455B-9B9C-6BA2CE3521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										</a:t>
            </a:r>
            <a:br>
              <a:rPr lang="en-US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	Capstone Final Project Presentation</a:t>
            </a:r>
            <a:br>
              <a:rPr lang="en-US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Title : Kanban Board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					Presented by Team-01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								1.Sharath T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								2.Shubham Kumar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								3.AnandhaPadmanaban B</a:t>
            </a:r>
            <a:b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9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186" y="2549201"/>
            <a:ext cx="7146100" cy="13208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93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9" y="69368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about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59" y="1597131"/>
            <a:ext cx="11639341" cy="525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B04E180-EE9C-A692-20C0-1AF4FC8B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9" y="1597131"/>
            <a:ext cx="2095336" cy="2789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A9C76-D642-F6A5-5C8E-8DD48199223E}"/>
              </a:ext>
            </a:extLst>
          </p:cNvPr>
          <p:cNvSpPr txBox="1"/>
          <p:nvPr/>
        </p:nvSpPr>
        <p:spPr>
          <a:xfrm>
            <a:off x="4692535" y="4547305"/>
            <a:ext cx="269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T.Sharath</a:t>
            </a:r>
          </a:p>
          <a:p>
            <a:pPr marL="0" indent="0">
              <a:buNone/>
            </a:pPr>
            <a:r>
              <a:rPr lang="en-US" dirty="0"/>
              <a:t>EN12024078850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D344C-9EB0-5140-E60D-9EBFFECD3307}"/>
              </a:ext>
            </a:extLst>
          </p:cNvPr>
          <p:cNvSpPr txBox="1"/>
          <p:nvPr/>
        </p:nvSpPr>
        <p:spPr>
          <a:xfrm>
            <a:off x="1597733" y="4547305"/>
            <a:ext cx="2049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Shubham Kumar   </a:t>
            </a:r>
          </a:p>
          <a:p>
            <a:pPr marL="0" indent="0">
              <a:buNone/>
            </a:pPr>
            <a:r>
              <a:rPr lang="en-US" dirty="0"/>
              <a:t>EN12024079061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BBCD8-7F2C-A4CB-6C7A-522F32EF9597}"/>
              </a:ext>
            </a:extLst>
          </p:cNvPr>
          <p:cNvSpPr txBox="1"/>
          <p:nvPr/>
        </p:nvSpPr>
        <p:spPr>
          <a:xfrm>
            <a:off x="8010838" y="4547305"/>
            <a:ext cx="2578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AnandhaPadmanaban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EN12024078880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AA742-9D79-8346-2EE8-77016FBA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90" y="1644316"/>
            <a:ext cx="1992239" cy="2741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63D72-2165-4BD9-AC1B-F74B978A0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908" y="1597131"/>
            <a:ext cx="2192837" cy="27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036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 board is a visual tool used in project management to track and manage work efficiently.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consists of columns representing different stages of workflow, with cards or tasks moved across the board as they progress.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 promotes transparency, collaboration, and helps teams prioritize tasks, identify bottlenecks, and improve workflow efficiency.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6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Technology Used: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solidFill>
                  <a:schemeClr val="accent5">
                    <a:lumMod val="75000"/>
                  </a:schemeClr>
                </a:solidFill>
              </a:rPr>
              <a:t>FrontEnd                                 Backend                   DataBase</a:t>
            </a:r>
            <a:br>
              <a:rPr lang="en-US" sz="27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2" y="2407597"/>
            <a:ext cx="918328" cy="9279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9" y="5189573"/>
            <a:ext cx="1834541" cy="14435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9" y="3943559"/>
            <a:ext cx="3570611" cy="67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47" y="5050564"/>
            <a:ext cx="1632741" cy="1088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44" y="3711915"/>
            <a:ext cx="2046361" cy="908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86" y="2171818"/>
            <a:ext cx="2401073" cy="1233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08" y="2241684"/>
            <a:ext cx="1236131" cy="10938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23" y="3765011"/>
            <a:ext cx="1545609" cy="103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AF933-879D-B89B-E8B2-951BB3741D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591" y="2504386"/>
            <a:ext cx="871091" cy="8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31" y="33387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Backend flow: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31" y="140855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C0F3E-B080-19BB-7F2C-CC63542B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270"/>
            <a:ext cx="12192000" cy="59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15F-E2F2-A26E-9D3D-50734BFC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flow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3645-11F3-E53B-A2FF-4D8CAFC1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012"/>
            <a:ext cx="8596668" cy="3470590"/>
          </a:xfrm>
        </p:spPr>
        <p:txBody>
          <a:bodyPr/>
          <a:lstStyle/>
          <a:p>
            <a:r>
              <a:rPr lang="en-US" dirty="0"/>
              <a:t>In our Angular Kanban board project, we've structured it into several key components to streamline functionality. The flow includes:</a:t>
            </a:r>
          </a:p>
          <a:p>
            <a:r>
              <a:rPr lang="en-US" dirty="0"/>
              <a:t>Home 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Header</a:t>
            </a:r>
          </a:p>
          <a:p>
            <a:r>
              <a:rPr lang="en-US" dirty="0"/>
              <a:t>Register </a:t>
            </a:r>
          </a:p>
          <a:p>
            <a:r>
              <a:rPr lang="en-US" dirty="0"/>
              <a:t>Add Task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2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811AD9-E147-46A8-853A-617CF20E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948987" cy="573091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800" dirty="0"/>
              <a:t>            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Demonstration</a:t>
            </a:r>
            <a:r>
              <a:rPr lang="en-US" sz="4800" dirty="0"/>
              <a:t>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3173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 Enhancement: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, we will work upon on the multiple admin, edit and delete , search  part so that admin can delete and edit the task</a:t>
            </a:r>
          </a:p>
          <a:p>
            <a:r>
              <a:rPr lang="en-US" dirty="0"/>
              <a:t>We have planned to add more column button for admin to create more column if he wants...</a:t>
            </a:r>
          </a:p>
        </p:txBody>
      </p:sp>
    </p:spTree>
    <p:extLst>
      <p:ext uri="{BB962C8B-B14F-4D97-AF65-F5344CB8AC3E}">
        <p14:creationId xmlns:p14="http://schemas.microsoft.com/office/powerpoint/2010/main" val="25929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134" y="2397439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6285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1735</TotalTime>
  <Words>338</Words>
  <Application>Microsoft Office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                                 Capstone Final Project Presentation                Project Title : Kanban Board                         Presented by Team-01                    1.Sharath T                   2.Shubham Kumar                   3.AnandhaPadmanaban B       </vt:lpstr>
      <vt:lpstr>Introduction about Team Members</vt:lpstr>
      <vt:lpstr>Introduction about the project</vt:lpstr>
      <vt:lpstr>Technology Used:  FrontEnd                                 Backend                   DataBase         </vt:lpstr>
      <vt:lpstr>Backend flow:</vt:lpstr>
      <vt:lpstr>Front end flow </vt:lpstr>
      <vt:lpstr>                 Demonstration </vt:lpstr>
      <vt:lpstr>Future Enhancement: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shubham kumar</cp:lastModifiedBy>
  <cp:revision>38</cp:revision>
  <dcterms:created xsi:type="dcterms:W3CDTF">2023-12-20T12:39:55Z</dcterms:created>
  <dcterms:modified xsi:type="dcterms:W3CDTF">2024-03-18T12:26:33Z</dcterms:modified>
</cp:coreProperties>
</file>