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Proximity-Aware Cache Coherence in CMPs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Shubham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Proximity-aware MESI enhances reuse and minimizes latency in CMPs.</a:t>
            </a:r>
          </a:p>
          <a:p>
            <a:r>
              <a:t>Preserves MESI simplicity while achieving performance similar to MOESI.</a:t>
            </a:r>
          </a:p>
          <a:p>
            <a:r>
              <a:t>Scales better in spatially structured workloads (e.g., mesh networks).</a:t>
            </a:r>
          </a:p>
          <a:p>
            <a:r>
              <a:t>Future work: dynamic topology mapping, energy-aware coherence policies.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chip multiprocessors (CMPs) suffer from memory access bottlenecks.</a:t>
            </a:r>
          </a:p>
          <a:p>
            <a:r>
              <a:t>Cache coherence is crucial for consistency but incurs latency overhead.</a:t>
            </a:r>
          </a:p>
          <a:p>
            <a:r>
              <a:t>We explore proximity-aware coherence to minimize data transfer latency.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and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 MESI and MOESI protocols enforce coherence via directory or bus snooping.</a:t>
            </a:r>
          </a:p>
          <a:p>
            <a:r>
              <a:t>MOESI improves reuse with Owned state, reducing memory traffic.</a:t>
            </a:r>
          </a:p>
          <a:p>
            <a:r>
              <a:t>Prior research introduces locality-aware forwarding in mesh-based CMPs.</a:t>
            </a:r>
          </a:p>
          <a:p>
            <a:r>
              <a:t>This work builds on proximity-aware coherence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Implemented three coherence protocols in a custom C++ simulator:</a:t>
            </a:r>
          </a:p>
          <a:p>
            <a:r>
              <a:t>1. Baseline MESI (Directory-based)</a:t>
            </a:r>
          </a:p>
          <a:p>
            <a:r>
              <a:t>2. MOESI (adds Owned state for reuse)</a:t>
            </a:r>
          </a:p>
          <a:p>
            <a:r>
              <a:t>3. Proximity-Aware MESI (forwards from nearest sharer)</a:t>
            </a:r>
          </a:p>
          <a:p>
            <a:r>
              <a:t>Used a 4x4 2D mesh of 16 cores with private L2 caches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A_diagram_in_digital_vector_graphic_format_illus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Proximity-Aware Read Handling</a:t>
            </a:r>
          </a:p>
        </p:txBody>
      </p:sp>
      <p:pic>
        <p:nvPicPr>
          <p:cNvPr id="3" name="Picture 2" descr="A_flowchart-style_digital_diagram_visually_illust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891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Benchmarks: private, shared read, write-sharing, hybrid, ping-pong, distance-aware, etc.</a:t>
            </a:r>
          </a:p>
          <a:p>
            <a:r>
              <a:t>Metrics: Memory Accesses, Cache-to-Cache Transfers, Latency, Effective Hit Rate</a:t>
            </a:r>
          </a:p>
          <a:p>
            <a:r>
              <a:t>Simulator logs detailed statistics for each benchmark and protocol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Comparison</a:t>
            </a:r>
          </a:p>
        </p:txBody>
      </p:sp>
      <p:pic>
        <p:nvPicPr>
          <p:cNvPr id="3" name="Picture 2" descr="protocol_comparison_pl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943600" cy="47548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Proximity MESI reduces latency up to 50% compared to MOESI in some cases.</a:t>
            </a:r>
          </a:p>
          <a:p>
            <a:r>
              <a:t>MOESI and Proximity MESI both outperform Baseline MESI in hit rate.</a:t>
            </a:r>
          </a:p>
          <a:p>
            <a:r>
              <a:t>Proximity-aware logic excels in read-dominant and distance-sensitive workloads.</a:t>
            </a:r>
          </a:p>
          <a:p>
            <a:r>
              <a:t>Latency improves due to closer sharer selection, not just reuse logic.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