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93864-E055-426F-BFB8-F1600F7E1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D910A-C56F-480B-BD7E-CB2B6C7B6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F62D2-2364-4408-A7E2-053FE5286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F657-0C3C-419F-B0CD-12F2D0A5A84C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EFEEF-01D4-454D-8CDD-727B0946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9CEBC-76B4-4348-8D5C-1DD42874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1A49-F932-442A-AEFC-1DC528906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5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6B79B-764F-42E3-AC5C-7E8CA20C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F5987-CDE2-41BD-B93D-0A41044D3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8D283-8BD5-400E-A08E-DFBA1250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F657-0C3C-419F-B0CD-12F2D0A5A84C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52E71-E6A3-4BF1-8FDA-99DA7CEF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C0FB9-49F6-4DD9-BBAB-13B26C03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1A49-F932-442A-AEFC-1DC528906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17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91047-1476-4720-A76F-36FC9174E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1DC69-9E32-4008-8C71-966C1527B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5E91C-868F-470C-B955-8EC9420E7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F657-0C3C-419F-B0CD-12F2D0A5A84C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4FB53-C827-4CA9-9287-A106EF5BE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529DA-BAAD-4A6E-AA54-1D4DAF2E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1A49-F932-442A-AEFC-1DC528906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49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EE64-DC77-46B2-B058-889534C6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2D610-C876-44DC-B16A-38942CEAF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A4AA9-4E1E-4BB1-AF70-8870C453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F657-0C3C-419F-B0CD-12F2D0A5A84C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84073-7534-4696-9F8E-803EBF449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B6A91-8A78-479C-B933-205959269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1A49-F932-442A-AEFC-1DC528906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47474-8FDC-4F0B-BD22-4E988B25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EE02D-2B39-44D3-B88E-8F8FCB872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597FE-040C-4E33-823F-0D052B45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F657-0C3C-419F-B0CD-12F2D0A5A84C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4B47D-2A40-43EC-9C8C-357F86B2C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3540A-8809-41BA-950C-A6C57694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1A49-F932-442A-AEFC-1DC528906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7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04E95-EC92-4775-A16D-1363AB23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50B3-9E5B-4D7F-BD54-19BA9C1B4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6E082-2B74-49EC-8C8B-8A3B74A63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659D1-95F5-432F-9328-1C8FC73E5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F657-0C3C-419F-B0CD-12F2D0A5A84C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A93F4-9E28-476D-8B23-2E0EA639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9664C-9DE1-4CE9-AEE4-1B7995F2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1A49-F932-442A-AEFC-1DC528906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76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B6AB9-180E-461B-8450-B46DCCAB8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FAFAF-7432-493A-B90E-E3E8A5039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A2099-3240-44B2-BCB1-8F0BC0E53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5E9E7F-36D0-46C0-B6E8-75C32B191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AE4261-73B0-4FF2-A2E4-24FF79A7E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D0936-033A-49DF-AB57-7C68B98C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F657-0C3C-419F-B0CD-12F2D0A5A84C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D28475-1EC2-4FD5-B2F2-BB21998E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41F7B-4FC9-47F7-8D6B-35422FE8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1A49-F932-442A-AEFC-1DC528906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70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EFDA-3C14-4DA8-84CB-615B5B52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78D12-AF6B-4C91-A19C-C698035C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F657-0C3C-419F-B0CD-12F2D0A5A84C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A8707-D239-4CDD-92E2-1F12BA0A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F3EA5-164E-44EA-9085-C668E604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1A49-F932-442A-AEFC-1DC528906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33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C4F685-5F4E-4AC0-B676-FEC495240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F657-0C3C-419F-B0CD-12F2D0A5A84C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307A5-DA89-4467-AD84-29F12BD8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44FFA-1BBF-4439-98E4-E59C10BA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1A49-F932-442A-AEFC-1DC528906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9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2EEB-E089-4873-B7E2-E6209D1FD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CCDB5-B96A-4BDC-9E4F-18FB75B65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9D52C-C210-4E1C-AE15-DABA23ACB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13331-0BB3-4AFF-8A55-D30CED291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F657-0C3C-419F-B0CD-12F2D0A5A84C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205D4-3782-4D40-A7C4-312BBA9F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0CB2C-B4AD-41AF-A497-055D29E2F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1A49-F932-442A-AEFC-1DC528906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36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0026-14CF-473F-97C6-E2A7E618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DEAA8A-039B-496C-A5E9-24757C839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AC7C1-4FF5-4EFF-86DD-2F92318F2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1F3FE-3FE9-4533-92C7-F00B42D7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F657-0C3C-419F-B0CD-12F2D0A5A84C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C29DD-E5A3-40E9-B3B8-53AFA3EE4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45C7D-2C42-4FC3-B5CA-033BA4CC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1A49-F932-442A-AEFC-1DC528906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79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45CB0E-2B1F-488C-A21F-33EAF4B28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BCB52-DA27-45BD-B1A7-FF083A591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ED699-6723-4F33-8262-D796758CF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DF657-0C3C-419F-B0CD-12F2D0A5A84C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4AFBE-4493-4C7B-A1E9-20406DBE0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40C58-A081-4F35-A2B9-F0A3CDE6D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81A49-F932-442A-AEFC-1DC528906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02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2F0C6F-7473-4CDA-B210-8BB7F931D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11" y="0"/>
            <a:ext cx="12216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1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BA592D-F0F9-4817-8E7C-A4F5ACE16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9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898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Lekule</dc:creator>
  <cp:lastModifiedBy>Shubham Lekule</cp:lastModifiedBy>
  <cp:revision>1</cp:revision>
  <dcterms:created xsi:type="dcterms:W3CDTF">2021-08-15T13:47:31Z</dcterms:created>
  <dcterms:modified xsi:type="dcterms:W3CDTF">2021-08-15T14:42:35Z</dcterms:modified>
</cp:coreProperties>
</file>