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0FAF-2171-49DE-83F2-F7AE390C1B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4696-55EC-48C0-994B-DB1CB6E0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0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0FAF-2171-49DE-83F2-F7AE390C1B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4696-55EC-48C0-994B-DB1CB6E0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9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0FAF-2171-49DE-83F2-F7AE390C1B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4696-55EC-48C0-994B-DB1CB6E048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7164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0FAF-2171-49DE-83F2-F7AE390C1B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4696-55EC-48C0-994B-DB1CB6E0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69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0FAF-2171-49DE-83F2-F7AE390C1B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4696-55EC-48C0-994B-DB1CB6E048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49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0FAF-2171-49DE-83F2-F7AE390C1B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4696-55EC-48C0-994B-DB1CB6E0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53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0FAF-2171-49DE-83F2-F7AE390C1B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4696-55EC-48C0-994B-DB1CB6E0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1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0FAF-2171-49DE-83F2-F7AE390C1B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4696-55EC-48C0-994B-DB1CB6E0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3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0FAF-2171-49DE-83F2-F7AE390C1B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4696-55EC-48C0-994B-DB1CB6E0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2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0FAF-2171-49DE-83F2-F7AE390C1B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4696-55EC-48C0-994B-DB1CB6E0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7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0FAF-2171-49DE-83F2-F7AE390C1B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4696-55EC-48C0-994B-DB1CB6E0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0FAF-2171-49DE-83F2-F7AE390C1B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4696-55EC-48C0-994B-DB1CB6E0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0FAF-2171-49DE-83F2-F7AE390C1B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4696-55EC-48C0-994B-DB1CB6E0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0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0FAF-2171-49DE-83F2-F7AE390C1B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4696-55EC-48C0-994B-DB1CB6E0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0FAF-2171-49DE-83F2-F7AE390C1B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4696-55EC-48C0-994B-DB1CB6E0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8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0FAF-2171-49DE-83F2-F7AE390C1B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4696-55EC-48C0-994B-DB1CB6E0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8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D0FAF-2171-49DE-83F2-F7AE390C1BB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3B4696-55EC-48C0-994B-DB1CB6E0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2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bhamMMahajan/CS_410_Course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0794-2662-0111-D032-A6EE9C46F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Simplifying English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20777-CB09-32D3-D5C4-33FF69BA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Shubham Mahajan</a:t>
            </a:r>
          </a:p>
        </p:txBody>
      </p:sp>
    </p:spTree>
    <p:extLst>
      <p:ext uri="{BB962C8B-B14F-4D97-AF65-F5344CB8AC3E}">
        <p14:creationId xmlns:p14="http://schemas.microsoft.com/office/powerpoint/2010/main" val="130426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B306-DBB3-3DCA-5B16-A6BA18EC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4CE3-2FCD-B2BB-704B-9775BDD3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English text by replacing complex words with more common terms</a:t>
            </a:r>
          </a:p>
          <a:p>
            <a:r>
              <a:rPr lang="en-US" dirty="0"/>
              <a:t>Gathered data from NYT articles from the past 100 years</a:t>
            </a:r>
          </a:p>
          <a:p>
            <a:r>
              <a:rPr lang="en-US" dirty="0"/>
              <a:t>Allows users who are not proficient in English to understand complex text</a:t>
            </a:r>
          </a:p>
        </p:txBody>
      </p:sp>
    </p:spTree>
    <p:extLst>
      <p:ext uri="{BB962C8B-B14F-4D97-AF65-F5344CB8AC3E}">
        <p14:creationId xmlns:p14="http://schemas.microsoft.com/office/powerpoint/2010/main" val="230403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5100-B161-F47D-9DD0-C0D548D1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2482-8975-5E02-C4FA-D82C7E075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 in scrape_articles.py</a:t>
            </a:r>
          </a:p>
          <a:p>
            <a:r>
              <a:rPr lang="en-US" dirty="0"/>
              <a:t>Web Application built with Flask</a:t>
            </a:r>
          </a:p>
          <a:p>
            <a:r>
              <a:rPr lang="en-US" dirty="0"/>
              <a:t>Web Application running on AWS EC2 server</a:t>
            </a:r>
          </a:p>
        </p:txBody>
      </p:sp>
    </p:spTree>
    <p:extLst>
      <p:ext uri="{BB962C8B-B14F-4D97-AF65-F5344CB8AC3E}">
        <p14:creationId xmlns:p14="http://schemas.microsoft.com/office/powerpoint/2010/main" val="193518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64E7-B2EE-1E2E-515B-D229FD0E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6B45-B5A0-066A-5907-0CD9C4A3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https://github.com/ShubhamMMahajan/CS_410_CourseProject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365F-E702-9CD4-B886-D6D2013A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6B8A-F641-68C0-FC93-8600F8EF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level ambiguity</a:t>
            </a:r>
          </a:p>
          <a:p>
            <a:r>
              <a:rPr lang="en-US" dirty="0"/>
              <a:t>No account for structural flow</a:t>
            </a:r>
          </a:p>
        </p:txBody>
      </p:sp>
    </p:spTree>
    <p:extLst>
      <p:ext uri="{BB962C8B-B14F-4D97-AF65-F5344CB8AC3E}">
        <p14:creationId xmlns:p14="http://schemas.microsoft.com/office/powerpoint/2010/main" val="41525630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84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Simplifying English Text</vt:lpstr>
      <vt:lpstr>About</vt:lpstr>
      <vt:lpstr>Implementation</vt:lpstr>
      <vt:lpstr>Demo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English Text</dc:title>
  <dc:creator>Mahajan, Shubham Mohan</dc:creator>
  <cp:lastModifiedBy>Mahajan, Shubham Mohan</cp:lastModifiedBy>
  <cp:revision>1</cp:revision>
  <dcterms:created xsi:type="dcterms:W3CDTF">2022-12-06T04:25:48Z</dcterms:created>
  <dcterms:modified xsi:type="dcterms:W3CDTF">2022-12-06T05:13:11Z</dcterms:modified>
</cp:coreProperties>
</file>