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ccc33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ccc33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ccc337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ccc337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ccc337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ccc337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ce81e2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ce81e2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DTC Real Time Route Data Analysis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Sharma (MT20324)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400"/>
              <a:t>DTC  operates one of the largest bus network in the world which provides connectivity within the Delhi-NCR region.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Project aims to </a:t>
            </a:r>
            <a:r>
              <a:rPr lang="en" sz="2400"/>
              <a:t>provide analysis on the various routes, trips, stops, timings amongst other things on which DTC operates.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main emphasis of this project will be on real time GPS data which can help in tracking and predicting the bus arrival times at a particular location.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 b="1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Users will be able to find routes between stops.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portal will allow users to check timings of the buses on a particular route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Apart from the above user can also check buses </a:t>
            </a:r>
            <a:r>
              <a:rPr lang="en" sz="2200"/>
              <a:t>operating from a particular stop and its direct connectivity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Portal will provide real time tracking of the buses on a particular route and their expected arrival time.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Wire Frame</a:t>
            </a:r>
            <a:endParaRPr b="1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953125"/>
            <a:ext cx="85206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925" y="1042600"/>
            <a:ext cx="7314150" cy="41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Weekly Coverage</a:t>
            </a:r>
            <a:endParaRPr b="1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953125"/>
            <a:ext cx="8520600" cy="27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Exploration and Analysis.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Preprocessing and Storage.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Backend code for obtaining results.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Step 3 + Frontend development and verification of results.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Deployment and Fine Tuning/Optimizing.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