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ccc33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ccc33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ccc33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ccc33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ccc337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ccc337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ce81e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ce81e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DTC Real Time Route Data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Sharma (MT20324)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400"/>
              <a:t>DTC  operates one of the largest bus network in the world which provides connectivity within the Delhi-NCR region.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Project aims to create a dashboard which will show real time status of the buses on the  routes </a:t>
            </a:r>
            <a:r>
              <a:rPr lang="en" sz="2400"/>
              <a:t>on which DTC operates.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Dashboard will show the starting, next and destination stop of the bus,timings and its current running status.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will get the option to select the route of which the status will be fetched and presented.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Wire Frame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95312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00" y="1101675"/>
            <a:ext cx="7972799" cy="38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Weekly Coverage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953125"/>
            <a:ext cx="85206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Exploration and Analysis.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Frontend + Backend code for obtaining results.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Step 3 + Reiterations and verification of results.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Deployment and Fine Tuning/Optimizing.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