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2" r:id="rId9"/>
    <p:sldId id="271" r:id="rId10"/>
    <p:sldId id="273" r:id="rId11"/>
    <p:sldId id="270" r:id="rId12"/>
    <p:sldId id="269" r:id="rId13"/>
    <p:sldId id="274" r:id="rId14"/>
    <p:sldId id="275" r:id="rId15"/>
    <p:sldId id="276" r:id="rId16"/>
    <p:sldId id="262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9C1395-3732-47ED-94C0-198EDEF722D0}" v="7" dt="2022-12-02T16:59:41.439"/>
    <p1510:client id="{D33733BE-8BAD-4004-981D-582130A8D28F}" v="59" dt="2022-12-02T16:50:46.27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Malunjkar" userId="7897c5435c667f58" providerId="LiveId" clId="{D33733BE-8BAD-4004-981D-582130A8D28F}"/>
    <pc:docChg chg="custSel addSld delSld modSld sldOrd">
      <pc:chgData name="Shubham Malunjkar" userId="7897c5435c667f58" providerId="LiveId" clId="{D33733BE-8BAD-4004-981D-582130A8D28F}" dt="2022-12-02T16:52:38.781" v="3750" actId="113"/>
      <pc:docMkLst>
        <pc:docMk/>
      </pc:docMkLst>
      <pc:sldChg chg="delSp modSp mod">
        <pc:chgData name="Shubham Malunjkar" userId="7897c5435c667f58" providerId="LiveId" clId="{D33733BE-8BAD-4004-981D-582130A8D28F}" dt="2022-12-02T16:52:38.781" v="3750" actId="113"/>
        <pc:sldMkLst>
          <pc:docMk/>
          <pc:sldMk cId="0" sldId="256"/>
        </pc:sldMkLst>
        <pc:spChg chg="mod">
          <ac:chgData name="Shubham Malunjkar" userId="7897c5435c667f58" providerId="LiveId" clId="{D33733BE-8BAD-4004-981D-582130A8D28F}" dt="2022-12-02T14:55:53.058" v="90" actId="1076"/>
          <ac:spMkLst>
            <pc:docMk/>
            <pc:sldMk cId="0" sldId="256"/>
            <ac:spMk id="109" creationId="{00000000-0000-0000-0000-000000000000}"/>
          </ac:spMkLst>
        </pc:spChg>
        <pc:spChg chg="mod">
          <ac:chgData name="Shubham Malunjkar" userId="7897c5435c667f58" providerId="LiveId" clId="{D33733BE-8BAD-4004-981D-582130A8D28F}" dt="2022-12-02T16:52:38.781" v="3750" actId="113"/>
          <ac:spMkLst>
            <pc:docMk/>
            <pc:sldMk cId="0" sldId="256"/>
            <ac:spMk id="113" creationId="{00000000-0000-0000-0000-000000000000}"/>
          </ac:spMkLst>
        </pc:spChg>
        <pc:spChg chg="del">
          <ac:chgData name="Shubham Malunjkar" userId="7897c5435c667f58" providerId="LiveId" clId="{D33733BE-8BAD-4004-981D-582130A8D28F}" dt="2022-12-02T14:55:13.772" v="0" actId="478"/>
          <ac:spMkLst>
            <pc:docMk/>
            <pc:sldMk cId="0" sldId="256"/>
            <ac:spMk id="114" creationId="{00000000-0000-0000-0000-000000000000}"/>
          </ac:spMkLst>
        </pc:spChg>
      </pc:sldChg>
      <pc:sldChg chg="delSp modSp mod">
        <pc:chgData name="Shubham Malunjkar" userId="7897c5435c667f58" providerId="LiveId" clId="{D33733BE-8BAD-4004-981D-582130A8D28F}" dt="2022-12-02T14:55:22.262" v="2" actId="478"/>
        <pc:sldMkLst>
          <pc:docMk/>
          <pc:sldMk cId="0" sldId="257"/>
        </pc:sldMkLst>
        <pc:spChg chg="del mod">
          <ac:chgData name="Shubham Malunjkar" userId="7897c5435c667f58" providerId="LiveId" clId="{D33733BE-8BAD-4004-981D-582130A8D28F}" dt="2022-12-02T14:55:22.262" v="2" actId="478"/>
          <ac:spMkLst>
            <pc:docMk/>
            <pc:sldMk cId="0" sldId="257"/>
            <ac:spMk id="119" creationId="{00000000-0000-0000-0000-000000000000}"/>
          </ac:spMkLst>
        </pc:spChg>
      </pc:sldChg>
      <pc:sldChg chg="addSp delSp modSp mod">
        <pc:chgData name="Shubham Malunjkar" userId="7897c5435c667f58" providerId="LiveId" clId="{D33733BE-8BAD-4004-981D-582130A8D28F}" dt="2022-12-02T15:07:04.051" v="843" actId="478"/>
        <pc:sldMkLst>
          <pc:docMk/>
          <pc:sldMk cId="0" sldId="258"/>
        </pc:sldMkLst>
        <pc:spChg chg="add mod">
          <ac:chgData name="Shubham Malunjkar" userId="7897c5435c667f58" providerId="LiveId" clId="{D33733BE-8BAD-4004-981D-582130A8D28F}" dt="2022-12-02T15:05:12.535" v="840" actId="2711"/>
          <ac:spMkLst>
            <pc:docMk/>
            <pc:sldMk cId="0" sldId="258"/>
            <ac:spMk id="4" creationId="{0F3664DE-675F-A902-A0C5-9319D5D41D3A}"/>
          </ac:spMkLst>
        </pc:spChg>
        <pc:spChg chg="mod">
          <ac:chgData name="Shubham Malunjkar" userId="7897c5435c667f58" providerId="LiveId" clId="{D33733BE-8BAD-4004-981D-582130A8D28F}" dt="2022-12-02T15:01:34.119" v="519" actId="1076"/>
          <ac:spMkLst>
            <pc:docMk/>
            <pc:sldMk cId="0" sldId="258"/>
            <ac:spMk id="123" creationId="{00000000-0000-0000-0000-000000000000}"/>
          </ac:spMkLst>
        </pc:spChg>
        <pc:spChg chg="mod">
          <ac:chgData name="Shubham Malunjkar" userId="7897c5435c667f58" providerId="LiveId" clId="{D33733BE-8BAD-4004-981D-582130A8D28F}" dt="2022-12-02T15:05:20.264" v="841" actId="2711"/>
          <ac:spMkLst>
            <pc:docMk/>
            <pc:sldMk cId="0" sldId="258"/>
            <ac:spMk id="124" creationId="{00000000-0000-0000-0000-000000000000}"/>
          </ac:spMkLst>
        </pc:spChg>
        <pc:spChg chg="del mod">
          <ac:chgData name="Shubham Malunjkar" userId="7897c5435c667f58" providerId="LiveId" clId="{D33733BE-8BAD-4004-981D-582130A8D28F}" dt="2022-12-02T15:07:04.051" v="843" actId="478"/>
          <ac:spMkLst>
            <pc:docMk/>
            <pc:sldMk cId="0" sldId="258"/>
            <ac:spMk id="128" creationId="{00000000-0000-0000-0000-000000000000}"/>
          </ac:spMkLst>
        </pc:spChg>
        <pc:grpChg chg="del">
          <ac:chgData name="Shubham Malunjkar" userId="7897c5435c667f58" providerId="LiveId" clId="{D33733BE-8BAD-4004-981D-582130A8D28F}" dt="2022-12-02T15:01:05.826" v="513" actId="478"/>
          <ac:grpSpMkLst>
            <pc:docMk/>
            <pc:sldMk cId="0" sldId="258"/>
            <ac:grpSpMk id="127" creationId="{00000000-0000-0000-0000-000000000000}"/>
          </ac:grpSpMkLst>
        </pc:grpChg>
        <pc:graphicFrameChg chg="add del mod">
          <ac:chgData name="Shubham Malunjkar" userId="7897c5435c667f58" providerId="LiveId" clId="{D33733BE-8BAD-4004-981D-582130A8D28F}" dt="2022-12-02T15:01:16.972" v="516" actId="478"/>
          <ac:graphicFrameMkLst>
            <pc:docMk/>
            <pc:sldMk cId="0" sldId="258"/>
            <ac:graphicFrameMk id="2" creationId="{1D2D212A-E032-7E3C-A1BD-539BF5C52349}"/>
          </ac:graphicFrameMkLst>
        </pc:graphicFrameChg>
      </pc:sldChg>
      <pc:sldChg chg="addSp delSp modSp mod">
        <pc:chgData name="Shubham Malunjkar" userId="7897c5435c667f58" providerId="LiveId" clId="{D33733BE-8BAD-4004-981D-582130A8D28F}" dt="2022-12-02T15:30:32.295" v="1654" actId="1076"/>
        <pc:sldMkLst>
          <pc:docMk/>
          <pc:sldMk cId="0" sldId="259"/>
        </pc:sldMkLst>
        <pc:spChg chg="mod">
          <ac:chgData name="Shubham Malunjkar" userId="7897c5435c667f58" providerId="LiveId" clId="{D33733BE-8BAD-4004-981D-582130A8D28F}" dt="2022-12-02T15:07:36.270" v="847"/>
          <ac:spMkLst>
            <pc:docMk/>
            <pc:sldMk cId="0" sldId="259"/>
            <ac:spMk id="3" creationId="{716E9162-F42F-63D5-E13D-9FFEE9542CEA}"/>
          </ac:spMkLst>
        </pc:spChg>
        <pc:spChg chg="mod">
          <ac:chgData name="Shubham Malunjkar" userId="7897c5435c667f58" providerId="LiveId" clId="{D33733BE-8BAD-4004-981D-582130A8D28F}" dt="2022-12-02T15:07:36.270" v="847"/>
          <ac:spMkLst>
            <pc:docMk/>
            <pc:sldMk cId="0" sldId="259"/>
            <ac:spMk id="4" creationId="{23573C5B-4DDF-E814-5261-6F7B85257DDA}"/>
          </ac:spMkLst>
        </pc:spChg>
        <pc:spChg chg="mod">
          <ac:chgData name="Shubham Malunjkar" userId="7897c5435c667f58" providerId="LiveId" clId="{D33733BE-8BAD-4004-981D-582130A8D28F}" dt="2022-12-02T15:12:38.287" v="949" actId="255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Shubham Malunjkar" userId="7897c5435c667f58" providerId="LiveId" clId="{D33733BE-8BAD-4004-981D-582130A8D28F}" dt="2022-12-02T15:16:33.886" v="1204" actId="20577"/>
          <ac:spMkLst>
            <pc:docMk/>
            <pc:sldMk cId="0" sldId="259"/>
            <ac:spMk id="133" creationId="{00000000-0000-0000-0000-000000000000}"/>
          </ac:spMkLst>
        </pc:spChg>
        <pc:spChg chg="del topLvl">
          <ac:chgData name="Shubham Malunjkar" userId="7897c5435c667f58" providerId="LiveId" clId="{D33733BE-8BAD-4004-981D-582130A8D28F}" dt="2022-12-02T15:08:52.328" v="862" actId="478"/>
          <ac:spMkLst>
            <pc:docMk/>
            <pc:sldMk cId="0" sldId="259"/>
            <ac:spMk id="134" creationId="{00000000-0000-0000-0000-000000000000}"/>
          </ac:spMkLst>
        </pc:spChg>
        <pc:spChg chg="del mod topLvl">
          <ac:chgData name="Shubham Malunjkar" userId="7897c5435c667f58" providerId="LiveId" clId="{D33733BE-8BAD-4004-981D-582130A8D28F}" dt="2022-12-02T15:08:57.031" v="866"/>
          <ac:spMkLst>
            <pc:docMk/>
            <pc:sldMk cId="0" sldId="259"/>
            <ac:spMk id="135" creationId="{00000000-0000-0000-0000-000000000000}"/>
          </ac:spMkLst>
        </pc:spChg>
        <pc:spChg chg="del">
          <ac:chgData name="Shubham Malunjkar" userId="7897c5435c667f58" providerId="LiveId" clId="{D33733BE-8BAD-4004-981D-582130A8D28F}" dt="2022-12-02T15:07:07.976" v="844" actId="478"/>
          <ac:spMkLst>
            <pc:docMk/>
            <pc:sldMk cId="0" sldId="259"/>
            <ac:spMk id="137" creationId="{00000000-0000-0000-0000-000000000000}"/>
          </ac:spMkLst>
        </pc:spChg>
        <pc:grpChg chg="add del mod">
          <ac:chgData name="Shubham Malunjkar" userId="7897c5435c667f58" providerId="LiveId" clId="{D33733BE-8BAD-4004-981D-582130A8D28F}" dt="2022-12-02T15:08:57.015" v="864" actId="478"/>
          <ac:grpSpMkLst>
            <pc:docMk/>
            <pc:sldMk cId="0" sldId="259"/>
            <ac:grpSpMk id="2" creationId="{75353F37-55BD-65B1-FBBA-9439825A0829}"/>
          </ac:grpSpMkLst>
        </pc:grpChg>
        <pc:grpChg chg="del mod">
          <ac:chgData name="Shubham Malunjkar" userId="7897c5435c667f58" providerId="LiveId" clId="{D33733BE-8BAD-4004-981D-582130A8D28F}" dt="2022-12-02T15:08:52.328" v="862" actId="478"/>
          <ac:grpSpMkLst>
            <pc:docMk/>
            <pc:sldMk cId="0" sldId="259"/>
            <ac:grpSpMk id="136" creationId="{00000000-0000-0000-0000-000000000000}"/>
          </ac:grpSpMkLst>
        </pc:grpChg>
        <pc:graphicFrameChg chg="add del mod">
          <ac:chgData name="Shubham Malunjkar" userId="7897c5435c667f58" providerId="LiveId" clId="{D33733BE-8BAD-4004-981D-582130A8D28F}" dt="2022-12-02T15:08:33.380" v="861" actId="478"/>
          <ac:graphicFrameMkLst>
            <pc:docMk/>
            <pc:sldMk cId="0" sldId="259"/>
            <ac:graphicFrameMk id="5" creationId="{CFAD7F10-F7FA-44DD-A81C-B0A5CD02E219}"/>
          </ac:graphicFrameMkLst>
        </pc:graphicFrameChg>
        <pc:graphicFrameChg chg="add mod">
          <ac:chgData name="Shubham Malunjkar" userId="7897c5435c667f58" providerId="LiveId" clId="{D33733BE-8BAD-4004-981D-582130A8D28F}" dt="2022-12-02T15:11:51.423" v="895" actId="1076"/>
          <ac:graphicFrameMkLst>
            <pc:docMk/>
            <pc:sldMk cId="0" sldId="259"/>
            <ac:graphicFrameMk id="6" creationId="{CFAD7F10-F7FA-44DD-A81C-B0A5CD02E219}"/>
          </ac:graphicFrameMkLst>
        </pc:graphicFrameChg>
        <pc:graphicFrameChg chg="add mod">
          <ac:chgData name="Shubham Malunjkar" userId="7897c5435c667f58" providerId="LiveId" clId="{D33733BE-8BAD-4004-981D-582130A8D28F}" dt="2022-12-02T15:30:32.295" v="1654" actId="1076"/>
          <ac:graphicFrameMkLst>
            <pc:docMk/>
            <pc:sldMk cId="0" sldId="259"/>
            <ac:graphicFrameMk id="7" creationId="{7BA823E8-913F-4778-9D56-A844F74720D8}"/>
          </ac:graphicFrameMkLst>
        </pc:graphicFrameChg>
      </pc:sldChg>
      <pc:sldChg chg="addSp delSp modSp mod">
        <pc:chgData name="Shubham Malunjkar" userId="7897c5435c667f58" providerId="LiveId" clId="{D33733BE-8BAD-4004-981D-582130A8D28F}" dt="2022-12-02T15:30:20.694" v="1652" actId="14100"/>
        <pc:sldMkLst>
          <pc:docMk/>
          <pc:sldMk cId="0" sldId="260"/>
        </pc:sldMkLst>
        <pc:spChg chg="mod">
          <ac:chgData name="Shubham Malunjkar" userId="7897c5435c667f58" providerId="LiveId" clId="{D33733BE-8BAD-4004-981D-582130A8D28F}" dt="2022-12-02T15:25:47.334" v="1614" actId="20577"/>
          <ac:spMkLst>
            <pc:docMk/>
            <pc:sldMk cId="0" sldId="260"/>
            <ac:spMk id="140" creationId="{00000000-0000-0000-0000-000000000000}"/>
          </ac:spMkLst>
        </pc:spChg>
        <pc:spChg chg="mod">
          <ac:chgData name="Shubham Malunjkar" userId="7897c5435c667f58" providerId="LiveId" clId="{D33733BE-8BAD-4004-981D-582130A8D28F}" dt="2022-12-02T15:29:30.122" v="1643" actId="14100"/>
          <ac:spMkLst>
            <pc:docMk/>
            <pc:sldMk cId="0" sldId="260"/>
            <ac:spMk id="141" creationId="{00000000-0000-0000-0000-000000000000}"/>
          </ac:spMkLst>
        </pc:spChg>
        <pc:spChg chg="mod">
          <ac:chgData name="Shubham Malunjkar" userId="7897c5435c667f58" providerId="LiveId" clId="{D33733BE-8BAD-4004-981D-582130A8D28F}" dt="2022-12-02T15:29:35.763" v="1644" actId="1076"/>
          <ac:spMkLst>
            <pc:docMk/>
            <pc:sldMk cId="0" sldId="260"/>
            <ac:spMk id="142" creationId="{00000000-0000-0000-0000-000000000000}"/>
          </ac:spMkLst>
        </pc:spChg>
        <pc:spChg chg="del">
          <ac:chgData name="Shubham Malunjkar" userId="7897c5435c667f58" providerId="LiveId" clId="{D33733BE-8BAD-4004-981D-582130A8D28F}" dt="2022-12-02T15:25:37.511" v="1592" actId="478"/>
          <ac:spMkLst>
            <pc:docMk/>
            <pc:sldMk cId="0" sldId="260"/>
            <ac:spMk id="146" creationId="{00000000-0000-0000-0000-000000000000}"/>
          </ac:spMkLst>
        </pc:spChg>
        <pc:grpChg chg="del">
          <ac:chgData name="Shubham Malunjkar" userId="7897c5435c667f58" providerId="LiveId" clId="{D33733BE-8BAD-4004-981D-582130A8D28F}" dt="2022-12-02T15:19:11.996" v="1205" actId="478"/>
          <ac:grpSpMkLst>
            <pc:docMk/>
            <pc:sldMk cId="0" sldId="260"/>
            <ac:grpSpMk id="145" creationId="{00000000-0000-0000-0000-000000000000}"/>
          </ac:grpSpMkLst>
        </pc:grpChg>
        <pc:graphicFrameChg chg="add del mod">
          <ac:chgData name="Shubham Malunjkar" userId="7897c5435c667f58" providerId="LiveId" clId="{D33733BE-8BAD-4004-981D-582130A8D28F}" dt="2022-12-02T15:20:56.895" v="1225" actId="478"/>
          <ac:graphicFrameMkLst>
            <pc:docMk/>
            <pc:sldMk cId="0" sldId="260"/>
            <ac:graphicFrameMk id="2" creationId="{461CD155-0896-4E82-A5D0-D9EA97624C3E}"/>
          </ac:graphicFrameMkLst>
        </pc:graphicFrameChg>
        <pc:picChg chg="add mod">
          <ac:chgData name="Shubham Malunjkar" userId="7897c5435c667f58" providerId="LiveId" clId="{D33733BE-8BAD-4004-981D-582130A8D28F}" dt="2022-12-02T15:30:04.601" v="1648" actId="1076"/>
          <ac:picMkLst>
            <pc:docMk/>
            <pc:sldMk cId="0" sldId="260"/>
            <ac:picMk id="3" creationId="{195E188C-2DC8-1C25-5CE7-BC043F9EF3B4}"/>
          </ac:picMkLst>
        </pc:picChg>
        <pc:picChg chg="add mod">
          <ac:chgData name="Shubham Malunjkar" userId="7897c5435c667f58" providerId="LiveId" clId="{D33733BE-8BAD-4004-981D-582130A8D28F}" dt="2022-12-02T15:30:20.694" v="1652" actId="14100"/>
          <ac:picMkLst>
            <pc:docMk/>
            <pc:sldMk cId="0" sldId="260"/>
            <ac:picMk id="4" creationId="{1865ACFD-BE08-ED44-A28F-876E7D40EB39}"/>
          </ac:picMkLst>
        </pc:picChg>
      </pc:sldChg>
      <pc:sldChg chg="addSp delSp modSp mod">
        <pc:chgData name="Shubham Malunjkar" userId="7897c5435c667f58" providerId="LiveId" clId="{D33733BE-8BAD-4004-981D-582130A8D28F}" dt="2022-12-02T15:34:28.854" v="1851" actId="14100"/>
        <pc:sldMkLst>
          <pc:docMk/>
          <pc:sldMk cId="0" sldId="261"/>
        </pc:sldMkLst>
        <pc:spChg chg="mod">
          <ac:chgData name="Shubham Malunjkar" userId="7897c5435c667f58" providerId="LiveId" clId="{D33733BE-8BAD-4004-981D-582130A8D28F}" dt="2022-12-02T15:31:12.009" v="1675" actId="20577"/>
          <ac:spMkLst>
            <pc:docMk/>
            <pc:sldMk cId="0" sldId="261"/>
            <ac:spMk id="149" creationId="{00000000-0000-0000-0000-000000000000}"/>
          </ac:spMkLst>
        </pc:spChg>
        <pc:spChg chg="mod">
          <ac:chgData name="Shubham Malunjkar" userId="7897c5435c667f58" providerId="LiveId" clId="{D33733BE-8BAD-4004-981D-582130A8D28F}" dt="2022-12-02T15:31:58.719" v="1703" actId="20577"/>
          <ac:spMkLst>
            <pc:docMk/>
            <pc:sldMk cId="0" sldId="261"/>
            <ac:spMk id="150" creationId="{00000000-0000-0000-0000-000000000000}"/>
          </ac:spMkLst>
        </pc:spChg>
        <pc:spChg chg="mod">
          <ac:chgData name="Shubham Malunjkar" userId="7897c5435c667f58" providerId="LiveId" clId="{D33733BE-8BAD-4004-981D-582130A8D28F}" dt="2022-12-02T15:34:28.854" v="1851" actId="14100"/>
          <ac:spMkLst>
            <pc:docMk/>
            <pc:sldMk cId="0" sldId="261"/>
            <ac:spMk id="151" creationId="{00000000-0000-0000-0000-000000000000}"/>
          </ac:spMkLst>
        </pc:spChg>
        <pc:spChg chg="del">
          <ac:chgData name="Shubham Malunjkar" userId="7897c5435c667f58" providerId="LiveId" clId="{D33733BE-8BAD-4004-981D-582130A8D28F}" dt="2022-12-02T15:28:10.050" v="1629" actId="478"/>
          <ac:spMkLst>
            <pc:docMk/>
            <pc:sldMk cId="0" sldId="261"/>
            <ac:spMk id="155" creationId="{00000000-0000-0000-0000-000000000000}"/>
          </ac:spMkLst>
        </pc:spChg>
        <pc:grpChg chg="del">
          <ac:chgData name="Shubham Malunjkar" userId="7897c5435c667f58" providerId="LiveId" clId="{D33733BE-8BAD-4004-981D-582130A8D28F}" dt="2022-12-02T15:27:09.027" v="1616" actId="478"/>
          <ac:grpSpMkLst>
            <pc:docMk/>
            <pc:sldMk cId="0" sldId="261"/>
            <ac:grpSpMk id="154" creationId="{00000000-0000-0000-0000-000000000000}"/>
          </ac:grpSpMkLst>
        </pc:grpChg>
        <pc:graphicFrameChg chg="add del mod">
          <ac:chgData name="Shubham Malunjkar" userId="7897c5435c667f58" providerId="LiveId" clId="{D33733BE-8BAD-4004-981D-582130A8D28F}" dt="2022-12-02T15:27:39.671" v="1622" actId="478"/>
          <ac:graphicFrameMkLst>
            <pc:docMk/>
            <pc:sldMk cId="0" sldId="261"/>
            <ac:graphicFrameMk id="2" creationId="{DBEF8BB4-CC9A-4CCC-B84A-6062929E0A07}"/>
          </ac:graphicFrameMkLst>
        </pc:graphicFrameChg>
        <pc:picChg chg="add mod">
          <ac:chgData name="Shubham Malunjkar" userId="7897c5435c667f58" providerId="LiveId" clId="{D33733BE-8BAD-4004-981D-582130A8D28F}" dt="2022-12-02T15:30:52.812" v="1659" actId="1076"/>
          <ac:picMkLst>
            <pc:docMk/>
            <pc:sldMk cId="0" sldId="261"/>
            <ac:picMk id="3" creationId="{34D99682-8BEF-45C1-FC1E-940D4FD0441F}"/>
          </ac:picMkLst>
        </pc:picChg>
        <pc:picChg chg="add mod">
          <ac:chgData name="Shubham Malunjkar" userId="7897c5435c667f58" providerId="LiveId" clId="{D33733BE-8BAD-4004-981D-582130A8D28F}" dt="2022-12-02T15:30:43.356" v="1657" actId="1076"/>
          <ac:picMkLst>
            <pc:docMk/>
            <pc:sldMk cId="0" sldId="261"/>
            <ac:picMk id="4" creationId="{35E80E6F-C208-0822-8A28-141AC3D80BE0}"/>
          </ac:picMkLst>
        </pc:picChg>
      </pc:sldChg>
      <pc:sldChg chg="delSp modSp mod">
        <pc:chgData name="Shubham Malunjkar" userId="7897c5435c667f58" providerId="LiveId" clId="{D33733BE-8BAD-4004-981D-582130A8D28F}" dt="2022-12-02T16:52:22.545" v="3749" actId="20577"/>
        <pc:sldMkLst>
          <pc:docMk/>
          <pc:sldMk cId="0" sldId="262"/>
        </pc:sldMkLst>
        <pc:spChg chg="mod">
          <ac:chgData name="Shubham Malunjkar" userId="7897c5435c667f58" providerId="LiveId" clId="{D33733BE-8BAD-4004-981D-582130A8D28F}" dt="2022-12-02T16:52:22.545" v="3749" actId="20577"/>
          <ac:spMkLst>
            <pc:docMk/>
            <pc:sldMk cId="0" sldId="262"/>
            <ac:spMk id="158" creationId="{00000000-0000-0000-0000-000000000000}"/>
          </ac:spMkLst>
        </pc:spChg>
        <pc:spChg chg="del">
          <ac:chgData name="Shubham Malunjkar" userId="7897c5435c667f58" providerId="LiveId" clId="{D33733BE-8BAD-4004-981D-582130A8D28F}" dt="2022-12-02T16:52:05.725" v="3709" actId="478"/>
          <ac:spMkLst>
            <pc:docMk/>
            <pc:sldMk cId="0" sldId="262"/>
            <ac:spMk id="159" creationId="{00000000-0000-0000-0000-000000000000}"/>
          </ac:spMkLst>
        </pc:spChg>
      </pc:sldChg>
      <pc:sldChg chg="addSp delSp modSp mod ord">
        <pc:chgData name="Shubham Malunjkar" userId="7897c5435c667f58" providerId="LiveId" clId="{D33733BE-8BAD-4004-981D-582130A8D28F}" dt="2022-12-02T15:42:32.312" v="2189" actId="14100"/>
        <pc:sldMkLst>
          <pc:docMk/>
          <pc:sldMk cId="0" sldId="263"/>
        </pc:sldMkLst>
        <pc:spChg chg="add mod">
          <ac:chgData name="Shubham Malunjkar" userId="7897c5435c667f58" providerId="LiveId" clId="{D33733BE-8BAD-4004-981D-582130A8D28F}" dt="2022-12-02T15:42:32.312" v="2189" actId="14100"/>
          <ac:spMkLst>
            <pc:docMk/>
            <pc:sldMk cId="0" sldId="263"/>
            <ac:spMk id="5" creationId="{13B4C305-0F64-24D7-EAB4-3D3EAE6966DD}"/>
          </ac:spMkLst>
        </pc:spChg>
        <pc:spChg chg="mod">
          <ac:chgData name="Shubham Malunjkar" userId="7897c5435c667f58" providerId="LiveId" clId="{D33733BE-8BAD-4004-981D-582130A8D28F}" dt="2022-12-02T15:36:15.214" v="1900" actId="1076"/>
          <ac:spMkLst>
            <pc:docMk/>
            <pc:sldMk cId="0" sldId="263"/>
            <ac:spMk id="161" creationId="{00000000-0000-0000-0000-000000000000}"/>
          </ac:spMkLst>
        </pc:spChg>
        <pc:spChg chg="mod">
          <ac:chgData name="Shubham Malunjkar" userId="7897c5435c667f58" providerId="LiveId" clId="{D33733BE-8BAD-4004-981D-582130A8D28F}" dt="2022-12-02T15:35:49.853" v="1898" actId="20577"/>
          <ac:spMkLst>
            <pc:docMk/>
            <pc:sldMk cId="0" sldId="263"/>
            <ac:spMk id="162" creationId="{00000000-0000-0000-0000-000000000000}"/>
          </ac:spMkLst>
        </pc:spChg>
        <pc:spChg chg="mod">
          <ac:chgData name="Shubham Malunjkar" userId="7897c5435c667f58" providerId="LiveId" clId="{D33733BE-8BAD-4004-981D-582130A8D28F}" dt="2022-12-02T15:40:19.875" v="1950" actId="255"/>
          <ac:spMkLst>
            <pc:docMk/>
            <pc:sldMk cId="0" sldId="263"/>
            <ac:spMk id="163" creationId="{00000000-0000-0000-0000-000000000000}"/>
          </ac:spMkLst>
        </pc:spChg>
        <pc:spChg chg="del">
          <ac:chgData name="Shubham Malunjkar" userId="7897c5435c667f58" providerId="LiveId" clId="{D33733BE-8BAD-4004-981D-582130A8D28F}" dt="2022-12-02T15:34:38.071" v="1852" actId="478"/>
          <ac:spMkLst>
            <pc:docMk/>
            <pc:sldMk cId="0" sldId="263"/>
            <ac:spMk id="164" creationId="{00000000-0000-0000-0000-000000000000}"/>
          </ac:spMkLst>
        </pc:spChg>
        <pc:picChg chg="add mod">
          <ac:chgData name="Shubham Malunjkar" userId="7897c5435c667f58" providerId="LiveId" clId="{D33733BE-8BAD-4004-981D-582130A8D28F}" dt="2022-12-02T15:37:38.985" v="1911" actId="1076"/>
          <ac:picMkLst>
            <pc:docMk/>
            <pc:sldMk cId="0" sldId="263"/>
            <ac:picMk id="2" creationId="{6E805BBD-13BB-0A6D-AEA3-AA25E910C7B3}"/>
          </ac:picMkLst>
        </pc:picChg>
        <pc:picChg chg="add mod">
          <ac:chgData name="Shubham Malunjkar" userId="7897c5435c667f58" providerId="LiveId" clId="{D33733BE-8BAD-4004-981D-582130A8D28F}" dt="2022-12-02T15:37:44.402" v="1912" actId="1076"/>
          <ac:picMkLst>
            <pc:docMk/>
            <pc:sldMk cId="0" sldId="263"/>
            <ac:picMk id="3" creationId="{A9F42DAD-6FF6-FDA1-CAD8-1BD1FCC5B67E}"/>
          </ac:picMkLst>
        </pc:picChg>
      </pc:sldChg>
      <pc:sldChg chg="modSp new del mod ord">
        <pc:chgData name="Shubham Malunjkar" userId="7897c5435c667f58" providerId="LiveId" clId="{D33733BE-8BAD-4004-981D-582130A8D28F}" dt="2022-12-02T16:52:01.519" v="3706" actId="47"/>
        <pc:sldMkLst>
          <pc:docMk/>
          <pc:sldMk cId="4269848467" sldId="264"/>
        </pc:sldMkLst>
        <pc:spChg chg="mod">
          <ac:chgData name="Shubham Malunjkar" userId="7897c5435c667f58" providerId="LiveId" clId="{D33733BE-8BAD-4004-981D-582130A8D28F}" dt="2022-12-02T15:34:59.539" v="1865" actId="27636"/>
          <ac:spMkLst>
            <pc:docMk/>
            <pc:sldMk cId="4269848467" sldId="264"/>
            <ac:spMk id="2" creationId="{A04388E1-2AFE-7D09-27F6-E13B030C4A0B}"/>
          </ac:spMkLst>
        </pc:spChg>
      </pc:sldChg>
      <pc:sldChg chg="addSp delSp modSp new del mod ord">
        <pc:chgData name="Shubham Malunjkar" userId="7897c5435c667f58" providerId="LiveId" clId="{D33733BE-8BAD-4004-981D-582130A8D28F}" dt="2022-12-02T16:52:00.780" v="3705" actId="47"/>
        <pc:sldMkLst>
          <pc:docMk/>
          <pc:sldMk cId="459450848" sldId="265"/>
        </pc:sldMkLst>
        <pc:spChg chg="mod">
          <ac:chgData name="Shubham Malunjkar" userId="7897c5435c667f58" providerId="LiveId" clId="{D33733BE-8BAD-4004-981D-582130A8D28F}" dt="2022-12-02T15:34:59.526" v="1861" actId="27636"/>
          <ac:spMkLst>
            <pc:docMk/>
            <pc:sldMk cId="459450848" sldId="265"/>
            <ac:spMk id="2" creationId="{327A4321-826C-E473-D3C1-32AAE4EF17C7}"/>
          </ac:spMkLst>
        </pc:spChg>
        <pc:graphicFrameChg chg="add del mod">
          <ac:chgData name="Shubham Malunjkar" userId="7897c5435c667f58" providerId="LiveId" clId="{D33733BE-8BAD-4004-981D-582130A8D28F}" dt="2022-12-02T16:29:17.552" v="3229"/>
          <ac:graphicFrameMkLst>
            <pc:docMk/>
            <pc:sldMk cId="459450848" sldId="265"/>
            <ac:graphicFrameMk id="4" creationId="{1E950B7E-6CA6-1B7A-C70E-126933618005}"/>
          </ac:graphicFrameMkLst>
        </pc:graphicFrameChg>
      </pc:sldChg>
      <pc:sldChg chg="modSp new del mod">
        <pc:chgData name="Shubham Malunjkar" userId="7897c5435c667f58" providerId="LiveId" clId="{D33733BE-8BAD-4004-981D-582130A8D28F}" dt="2022-12-02T16:51:59.665" v="3704" actId="47"/>
        <pc:sldMkLst>
          <pc:docMk/>
          <pc:sldMk cId="2429484404" sldId="266"/>
        </pc:sldMkLst>
        <pc:spChg chg="mod">
          <ac:chgData name="Shubham Malunjkar" userId="7897c5435c667f58" providerId="LiveId" clId="{D33733BE-8BAD-4004-981D-582130A8D28F}" dt="2022-12-02T15:34:59.535" v="1862" actId="27636"/>
          <ac:spMkLst>
            <pc:docMk/>
            <pc:sldMk cId="2429484404" sldId="266"/>
            <ac:spMk id="2" creationId="{383D63A1-6A42-D1B8-8830-BBBEA7D0614C}"/>
          </ac:spMkLst>
        </pc:spChg>
      </pc:sldChg>
      <pc:sldChg chg="modSp new del mod">
        <pc:chgData name="Shubham Malunjkar" userId="7897c5435c667f58" providerId="LiveId" clId="{D33733BE-8BAD-4004-981D-582130A8D28F}" dt="2022-12-02T16:52:02.201" v="3707" actId="47"/>
        <pc:sldMkLst>
          <pc:docMk/>
          <pc:sldMk cId="4086506504" sldId="267"/>
        </pc:sldMkLst>
        <pc:spChg chg="mod">
          <ac:chgData name="Shubham Malunjkar" userId="7897c5435c667f58" providerId="LiveId" clId="{D33733BE-8BAD-4004-981D-582130A8D28F}" dt="2022-12-02T15:34:59.539" v="1863" actId="27636"/>
          <ac:spMkLst>
            <pc:docMk/>
            <pc:sldMk cId="4086506504" sldId="267"/>
            <ac:spMk id="2" creationId="{4D8118C8-855F-A953-0439-F15360715729}"/>
          </ac:spMkLst>
        </pc:spChg>
      </pc:sldChg>
      <pc:sldChg chg="modSp new del mod">
        <pc:chgData name="Shubham Malunjkar" userId="7897c5435c667f58" providerId="LiveId" clId="{D33733BE-8BAD-4004-981D-582130A8D28F}" dt="2022-12-02T16:52:02.859" v="3708" actId="47"/>
        <pc:sldMkLst>
          <pc:docMk/>
          <pc:sldMk cId="2376873417" sldId="268"/>
        </pc:sldMkLst>
        <pc:spChg chg="mod">
          <ac:chgData name="Shubham Malunjkar" userId="7897c5435c667f58" providerId="LiveId" clId="{D33733BE-8BAD-4004-981D-582130A8D28F}" dt="2022-12-02T15:34:59.539" v="1864" actId="27636"/>
          <ac:spMkLst>
            <pc:docMk/>
            <pc:sldMk cId="2376873417" sldId="268"/>
            <ac:spMk id="2" creationId="{02E08F0C-4782-8AF9-FAF8-B7358EF75E5D}"/>
          </ac:spMkLst>
        </pc:spChg>
      </pc:sldChg>
      <pc:sldChg chg="addSp modSp add mod">
        <pc:chgData name="Shubham Malunjkar" userId="7897c5435c667f58" providerId="LiveId" clId="{D33733BE-8BAD-4004-981D-582130A8D28F}" dt="2022-12-02T16:46:52.747" v="3372" actId="20577"/>
        <pc:sldMkLst>
          <pc:docMk/>
          <pc:sldMk cId="3936656098" sldId="269"/>
        </pc:sldMkLst>
        <pc:spChg chg="mod">
          <ac:chgData name="Shubham Malunjkar" userId="7897c5435c667f58" providerId="LiveId" clId="{D33733BE-8BAD-4004-981D-582130A8D28F}" dt="2022-12-02T16:46:52.747" v="3372" actId="20577"/>
          <ac:spMkLst>
            <pc:docMk/>
            <pc:sldMk cId="3936656098" sldId="269"/>
            <ac:spMk id="162" creationId="{00000000-0000-0000-0000-000000000000}"/>
          </ac:spMkLst>
        </pc:spChg>
        <pc:spChg chg="mod">
          <ac:chgData name="Shubham Malunjkar" userId="7897c5435c667f58" providerId="LiveId" clId="{D33733BE-8BAD-4004-981D-582130A8D28F}" dt="2022-12-02T16:27:20.910" v="3227" actId="14100"/>
          <ac:spMkLst>
            <pc:docMk/>
            <pc:sldMk cId="3936656098" sldId="269"/>
            <ac:spMk id="163" creationId="{00000000-0000-0000-0000-000000000000}"/>
          </ac:spMkLst>
        </pc:spChg>
        <pc:picChg chg="add mod">
          <ac:chgData name="Shubham Malunjkar" userId="7897c5435c667f58" providerId="LiveId" clId="{D33733BE-8BAD-4004-981D-582130A8D28F}" dt="2022-12-02T16:25:02.994" v="3159" actId="1076"/>
          <ac:picMkLst>
            <pc:docMk/>
            <pc:sldMk cId="3936656098" sldId="269"/>
            <ac:picMk id="2" creationId="{84279D1D-6DA9-6D55-D6F6-CF7C107F14C1}"/>
          </ac:picMkLst>
        </pc:picChg>
      </pc:sldChg>
      <pc:sldChg chg="addSp modSp add mod">
        <pc:chgData name="Shubham Malunjkar" userId="7897c5435c667f58" providerId="LiveId" clId="{D33733BE-8BAD-4004-981D-582130A8D28F}" dt="2022-12-02T16:05:06.847" v="3131" actId="20577"/>
        <pc:sldMkLst>
          <pc:docMk/>
          <pc:sldMk cId="3272815211" sldId="270"/>
        </pc:sldMkLst>
        <pc:spChg chg="mod">
          <ac:chgData name="Shubham Malunjkar" userId="7897c5435c667f58" providerId="LiveId" clId="{D33733BE-8BAD-4004-981D-582130A8D28F}" dt="2022-12-02T16:02:13.426" v="3076" actId="20577"/>
          <ac:spMkLst>
            <pc:docMk/>
            <pc:sldMk cId="3272815211" sldId="270"/>
            <ac:spMk id="162" creationId="{00000000-0000-0000-0000-000000000000}"/>
          </ac:spMkLst>
        </pc:spChg>
        <pc:spChg chg="mod">
          <ac:chgData name="Shubham Malunjkar" userId="7897c5435c667f58" providerId="LiveId" clId="{D33733BE-8BAD-4004-981D-582130A8D28F}" dt="2022-12-02T16:05:06.847" v="3131" actId="20577"/>
          <ac:spMkLst>
            <pc:docMk/>
            <pc:sldMk cId="3272815211" sldId="270"/>
            <ac:spMk id="163" creationId="{00000000-0000-0000-0000-000000000000}"/>
          </ac:spMkLst>
        </pc:spChg>
        <pc:picChg chg="add mod">
          <ac:chgData name="Shubham Malunjkar" userId="7897c5435c667f58" providerId="LiveId" clId="{D33733BE-8BAD-4004-981D-582130A8D28F}" dt="2022-12-02T16:04:33.274" v="3112" actId="1076"/>
          <ac:picMkLst>
            <pc:docMk/>
            <pc:sldMk cId="3272815211" sldId="270"/>
            <ac:picMk id="2" creationId="{73D50351-0180-51C9-E372-B245BA3D0DF8}"/>
          </ac:picMkLst>
        </pc:picChg>
        <pc:picChg chg="add mod">
          <ac:chgData name="Shubham Malunjkar" userId="7897c5435c667f58" providerId="LiveId" clId="{D33733BE-8BAD-4004-981D-582130A8D28F}" dt="2022-12-02T16:04:35.719" v="3113" actId="1076"/>
          <ac:picMkLst>
            <pc:docMk/>
            <pc:sldMk cId="3272815211" sldId="270"/>
            <ac:picMk id="3" creationId="{8C659A83-CD52-FE58-5F77-BB6612F174A8}"/>
          </ac:picMkLst>
        </pc:picChg>
        <pc:picChg chg="add mod">
          <ac:chgData name="Shubham Malunjkar" userId="7897c5435c667f58" providerId="LiveId" clId="{D33733BE-8BAD-4004-981D-582130A8D28F}" dt="2022-12-02T16:04:28.104" v="3110" actId="14100"/>
          <ac:picMkLst>
            <pc:docMk/>
            <pc:sldMk cId="3272815211" sldId="270"/>
            <ac:picMk id="4" creationId="{EF53D1B8-F51F-F0A8-0B1C-F0459444227D}"/>
          </ac:picMkLst>
        </pc:picChg>
      </pc:sldChg>
      <pc:sldChg chg="addSp modSp add mod">
        <pc:chgData name="Shubham Malunjkar" userId="7897c5435c667f58" providerId="LiveId" clId="{D33733BE-8BAD-4004-981D-582130A8D28F}" dt="2022-12-02T15:53:35.838" v="2655" actId="20577"/>
        <pc:sldMkLst>
          <pc:docMk/>
          <pc:sldMk cId="997539" sldId="271"/>
        </pc:sldMkLst>
        <pc:spChg chg="add mod">
          <ac:chgData name="Shubham Malunjkar" userId="7897c5435c667f58" providerId="LiveId" clId="{D33733BE-8BAD-4004-981D-582130A8D28F}" dt="2022-12-02T15:53:35.838" v="2655" actId="20577"/>
          <ac:spMkLst>
            <pc:docMk/>
            <pc:sldMk cId="997539" sldId="271"/>
            <ac:spMk id="4" creationId="{C8EE1981-B0F8-69F0-BE90-96C68D4277A8}"/>
          </ac:spMkLst>
        </pc:spChg>
        <pc:spChg chg="mod">
          <ac:chgData name="Shubham Malunjkar" userId="7897c5435c667f58" providerId="LiveId" clId="{D33733BE-8BAD-4004-981D-582130A8D28F}" dt="2022-12-02T15:42:49.053" v="2219" actId="20577"/>
          <ac:spMkLst>
            <pc:docMk/>
            <pc:sldMk cId="997539" sldId="271"/>
            <ac:spMk id="162" creationId="{00000000-0000-0000-0000-000000000000}"/>
          </ac:spMkLst>
        </pc:spChg>
        <pc:spChg chg="mod">
          <ac:chgData name="Shubham Malunjkar" userId="7897c5435c667f58" providerId="LiveId" clId="{D33733BE-8BAD-4004-981D-582130A8D28F}" dt="2022-12-02T15:49:59.268" v="2335" actId="1076"/>
          <ac:spMkLst>
            <pc:docMk/>
            <pc:sldMk cId="997539" sldId="271"/>
            <ac:spMk id="163" creationId="{00000000-0000-0000-0000-000000000000}"/>
          </ac:spMkLst>
        </pc:spChg>
        <pc:picChg chg="add mod">
          <ac:chgData name="Shubham Malunjkar" userId="7897c5435c667f58" providerId="LiveId" clId="{D33733BE-8BAD-4004-981D-582130A8D28F}" dt="2022-12-02T15:49:22.497" v="2225" actId="1076"/>
          <ac:picMkLst>
            <pc:docMk/>
            <pc:sldMk cId="997539" sldId="271"/>
            <ac:picMk id="2" creationId="{4D71D28A-F0B3-6476-E28A-60D04B2F7DB2}"/>
          </ac:picMkLst>
        </pc:picChg>
      </pc:sldChg>
      <pc:sldChg chg="addSp modSp add mod ord">
        <pc:chgData name="Shubham Malunjkar" userId="7897c5435c667f58" providerId="LiveId" clId="{D33733BE-8BAD-4004-981D-582130A8D28F}" dt="2022-12-02T15:56:06.270" v="2860" actId="1076"/>
        <pc:sldMkLst>
          <pc:docMk/>
          <pc:sldMk cId="2039075659" sldId="272"/>
        </pc:sldMkLst>
        <pc:spChg chg="add mod">
          <ac:chgData name="Shubham Malunjkar" userId="7897c5435c667f58" providerId="LiveId" clId="{D33733BE-8BAD-4004-981D-582130A8D28F}" dt="2022-12-02T15:56:06.270" v="2860" actId="1076"/>
          <ac:spMkLst>
            <pc:docMk/>
            <pc:sldMk cId="2039075659" sldId="272"/>
            <ac:spMk id="4" creationId="{326B640D-E423-0A07-657E-B76847AC6819}"/>
          </ac:spMkLst>
        </pc:spChg>
        <pc:spChg chg="mod">
          <ac:chgData name="Shubham Malunjkar" userId="7897c5435c667f58" providerId="LiveId" clId="{D33733BE-8BAD-4004-981D-582130A8D28F}" dt="2022-12-02T15:54:16.449" v="2673" actId="20577"/>
          <ac:spMkLst>
            <pc:docMk/>
            <pc:sldMk cId="2039075659" sldId="272"/>
            <ac:spMk id="162" creationId="{00000000-0000-0000-0000-000000000000}"/>
          </ac:spMkLst>
        </pc:spChg>
        <pc:spChg chg="mod">
          <ac:chgData name="Shubham Malunjkar" userId="7897c5435c667f58" providerId="LiveId" clId="{D33733BE-8BAD-4004-981D-582130A8D28F}" dt="2022-12-02T15:54:29.085" v="2691" actId="14100"/>
          <ac:spMkLst>
            <pc:docMk/>
            <pc:sldMk cId="2039075659" sldId="272"/>
            <ac:spMk id="163" creationId="{00000000-0000-0000-0000-000000000000}"/>
          </ac:spMkLst>
        </pc:spChg>
        <pc:picChg chg="add mod">
          <ac:chgData name="Shubham Malunjkar" userId="7897c5435c667f58" providerId="LiveId" clId="{D33733BE-8BAD-4004-981D-582130A8D28F}" dt="2022-12-02T15:54:38.282" v="2693" actId="1076"/>
          <ac:picMkLst>
            <pc:docMk/>
            <pc:sldMk cId="2039075659" sldId="272"/>
            <ac:picMk id="2" creationId="{1EB4EC86-FA6B-B1E2-B112-A8682851B185}"/>
          </ac:picMkLst>
        </pc:picChg>
      </pc:sldChg>
      <pc:sldChg chg="addSp modSp add mod">
        <pc:chgData name="Shubham Malunjkar" userId="7897c5435c667f58" providerId="LiveId" clId="{D33733BE-8BAD-4004-981D-582130A8D28F}" dt="2022-12-02T16:01:26.085" v="3059" actId="1076"/>
        <pc:sldMkLst>
          <pc:docMk/>
          <pc:sldMk cId="1006836143" sldId="273"/>
        </pc:sldMkLst>
        <pc:spChg chg="add mod">
          <ac:chgData name="Shubham Malunjkar" userId="7897c5435c667f58" providerId="LiveId" clId="{D33733BE-8BAD-4004-981D-582130A8D28F}" dt="2022-12-02T16:01:26.085" v="3059" actId="1076"/>
          <ac:spMkLst>
            <pc:docMk/>
            <pc:sldMk cId="1006836143" sldId="273"/>
            <ac:spMk id="4" creationId="{6179CD39-0793-D6AD-86A4-B51CE21C6467}"/>
          </ac:spMkLst>
        </pc:spChg>
        <pc:spChg chg="mod">
          <ac:chgData name="Shubham Malunjkar" userId="7897c5435c667f58" providerId="LiveId" clId="{D33733BE-8BAD-4004-981D-582130A8D28F}" dt="2022-12-02T15:56:11.276" v="2861" actId="1076"/>
          <ac:spMkLst>
            <pc:docMk/>
            <pc:sldMk cId="1006836143" sldId="273"/>
            <ac:spMk id="161" creationId="{00000000-0000-0000-0000-000000000000}"/>
          </ac:spMkLst>
        </pc:spChg>
        <pc:spChg chg="mod">
          <ac:chgData name="Shubham Malunjkar" userId="7897c5435c667f58" providerId="LiveId" clId="{D33733BE-8BAD-4004-981D-582130A8D28F}" dt="2022-12-02T15:56:19.911" v="2885" actId="20577"/>
          <ac:spMkLst>
            <pc:docMk/>
            <pc:sldMk cId="1006836143" sldId="273"/>
            <ac:spMk id="162" creationId="{00000000-0000-0000-0000-000000000000}"/>
          </ac:spMkLst>
        </pc:spChg>
        <pc:spChg chg="mod">
          <ac:chgData name="Shubham Malunjkar" userId="7897c5435c667f58" providerId="LiveId" clId="{D33733BE-8BAD-4004-981D-582130A8D28F}" dt="2022-12-02T15:57:11.775" v="2918" actId="1076"/>
          <ac:spMkLst>
            <pc:docMk/>
            <pc:sldMk cId="1006836143" sldId="273"/>
            <ac:spMk id="163" creationId="{00000000-0000-0000-0000-000000000000}"/>
          </ac:spMkLst>
        </pc:spChg>
        <pc:picChg chg="add mod">
          <ac:chgData name="Shubham Malunjkar" userId="7897c5435c667f58" providerId="LiveId" clId="{D33733BE-8BAD-4004-981D-582130A8D28F}" dt="2022-12-02T15:56:44.605" v="2888" actId="1076"/>
          <ac:picMkLst>
            <pc:docMk/>
            <pc:sldMk cId="1006836143" sldId="273"/>
            <ac:picMk id="2" creationId="{94100EC0-E411-1E2F-ADAF-A13812780968}"/>
          </ac:picMkLst>
        </pc:picChg>
      </pc:sldChg>
      <pc:sldChg chg="addSp delSp modSp add mod">
        <pc:chgData name="Shubham Malunjkar" userId="7897c5435c667f58" providerId="LiveId" clId="{D33733BE-8BAD-4004-981D-582130A8D28F}" dt="2022-12-02T16:47:06.723" v="3374"/>
        <pc:sldMkLst>
          <pc:docMk/>
          <pc:sldMk cId="2720138915" sldId="274"/>
        </pc:sldMkLst>
        <pc:spChg chg="del mod">
          <ac:chgData name="Shubham Malunjkar" userId="7897c5435c667f58" providerId="LiveId" clId="{D33733BE-8BAD-4004-981D-582130A8D28F}" dt="2022-12-02T16:35:19.302" v="3276"/>
          <ac:spMkLst>
            <pc:docMk/>
            <pc:sldMk cId="2720138915" sldId="274"/>
            <ac:spMk id="4" creationId="{6179CD39-0793-D6AD-86A4-B51CE21C6467}"/>
          </ac:spMkLst>
        </pc:spChg>
        <pc:spChg chg="mod">
          <ac:chgData name="Shubham Malunjkar" userId="7897c5435c667f58" providerId="LiveId" clId="{D33733BE-8BAD-4004-981D-582130A8D28F}" dt="2022-12-02T16:47:04.590" v="3373" actId="1076"/>
          <ac:spMkLst>
            <pc:docMk/>
            <pc:sldMk cId="2720138915" sldId="274"/>
            <ac:spMk id="161" creationId="{00000000-0000-0000-0000-000000000000}"/>
          </ac:spMkLst>
        </pc:spChg>
        <pc:spChg chg="mod">
          <ac:chgData name="Shubham Malunjkar" userId="7897c5435c667f58" providerId="LiveId" clId="{D33733BE-8BAD-4004-981D-582130A8D28F}" dt="2022-12-02T16:47:06.723" v="3374"/>
          <ac:spMkLst>
            <pc:docMk/>
            <pc:sldMk cId="2720138915" sldId="274"/>
            <ac:spMk id="162" creationId="{00000000-0000-0000-0000-000000000000}"/>
          </ac:spMkLst>
        </pc:spChg>
        <pc:spChg chg="mod">
          <ac:chgData name="Shubham Malunjkar" userId="7897c5435c667f58" providerId="LiveId" clId="{D33733BE-8BAD-4004-981D-582130A8D28F}" dt="2022-12-02T16:35:24.410" v="3278" actId="14100"/>
          <ac:spMkLst>
            <pc:docMk/>
            <pc:sldMk cId="2720138915" sldId="274"/>
            <ac:spMk id="163" creationId="{00000000-0000-0000-0000-000000000000}"/>
          </ac:spMkLst>
        </pc:spChg>
        <pc:picChg chg="del">
          <ac:chgData name="Shubham Malunjkar" userId="7897c5435c667f58" providerId="LiveId" clId="{D33733BE-8BAD-4004-981D-582130A8D28F}" dt="2022-12-02T16:29:40.517" v="3236" actId="478"/>
          <ac:picMkLst>
            <pc:docMk/>
            <pc:sldMk cId="2720138915" sldId="274"/>
            <ac:picMk id="2" creationId="{94100EC0-E411-1E2F-ADAF-A13812780968}"/>
          </ac:picMkLst>
        </pc:picChg>
        <pc:picChg chg="add mod">
          <ac:chgData name="Shubham Malunjkar" userId="7897c5435c667f58" providerId="LiveId" clId="{D33733BE-8BAD-4004-981D-582130A8D28F}" dt="2022-12-02T16:35:26.539" v="3279" actId="1076"/>
          <ac:picMkLst>
            <pc:docMk/>
            <pc:sldMk cId="2720138915" sldId="274"/>
            <ac:picMk id="3" creationId="{3BD980EB-F2C6-BC83-5F22-14B7A97A25DF}"/>
          </ac:picMkLst>
        </pc:picChg>
        <pc:picChg chg="add mod">
          <ac:chgData name="Shubham Malunjkar" userId="7897c5435c667f58" providerId="LiveId" clId="{D33733BE-8BAD-4004-981D-582130A8D28F}" dt="2022-12-02T16:35:28.546" v="3280" actId="1076"/>
          <ac:picMkLst>
            <pc:docMk/>
            <pc:sldMk cId="2720138915" sldId="274"/>
            <ac:picMk id="5" creationId="{EB904EB0-CCCA-84D3-9663-329E74961A2D}"/>
          </ac:picMkLst>
        </pc:picChg>
      </pc:sldChg>
      <pc:sldChg chg="addSp delSp modSp add mod">
        <pc:chgData name="Shubham Malunjkar" userId="7897c5435c667f58" providerId="LiveId" clId="{D33733BE-8BAD-4004-981D-582130A8D28F}" dt="2022-12-02T16:47:12.136" v="3375"/>
        <pc:sldMkLst>
          <pc:docMk/>
          <pc:sldMk cId="4263572545" sldId="275"/>
        </pc:sldMkLst>
        <pc:spChg chg="del mod">
          <ac:chgData name="Shubham Malunjkar" userId="7897c5435c667f58" providerId="LiveId" clId="{D33733BE-8BAD-4004-981D-582130A8D28F}" dt="2022-12-02T16:45:39.391" v="3285"/>
          <ac:spMkLst>
            <pc:docMk/>
            <pc:sldMk cId="4263572545" sldId="275"/>
            <ac:spMk id="4" creationId="{6179CD39-0793-D6AD-86A4-B51CE21C6467}"/>
          </ac:spMkLst>
        </pc:spChg>
        <pc:spChg chg="mod">
          <ac:chgData name="Shubham Malunjkar" userId="7897c5435c667f58" providerId="LiveId" clId="{D33733BE-8BAD-4004-981D-582130A8D28F}" dt="2022-12-02T16:46:22.682" v="3339" actId="1076"/>
          <ac:spMkLst>
            <pc:docMk/>
            <pc:sldMk cId="4263572545" sldId="275"/>
            <ac:spMk id="161" creationId="{00000000-0000-0000-0000-000000000000}"/>
          </ac:spMkLst>
        </pc:spChg>
        <pc:spChg chg="mod">
          <ac:chgData name="Shubham Malunjkar" userId="7897c5435c667f58" providerId="LiveId" clId="{D33733BE-8BAD-4004-981D-582130A8D28F}" dt="2022-12-02T16:47:12.136" v="3375"/>
          <ac:spMkLst>
            <pc:docMk/>
            <pc:sldMk cId="4263572545" sldId="275"/>
            <ac:spMk id="162" creationId="{00000000-0000-0000-0000-000000000000}"/>
          </ac:spMkLst>
        </pc:spChg>
        <pc:spChg chg="mod">
          <ac:chgData name="Shubham Malunjkar" userId="7897c5435c667f58" providerId="LiveId" clId="{D33733BE-8BAD-4004-981D-582130A8D28F}" dt="2022-12-02T16:46:22.185" v="3338" actId="14100"/>
          <ac:spMkLst>
            <pc:docMk/>
            <pc:sldMk cId="4263572545" sldId="275"/>
            <ac:spMk id="163" creationId="{00000000-0000-0000-0000-000000000000}"/>
          </ac:spMkLst>
        </pc:spChg>
        <pc:picChg chg="del">
          <ac:chgData name="Shubham Malunjkar" userId="7897c5435c667f58" providerId="LiveId" clId="{D33733BE-8BAD-4004-981D-582130A8D28F}" dt="2022-12-02T16:35:34.385" v="3281" actId="478"/>
          <ac:picMkLst>
            <pc:docMk/>
            <pc:sldMk cId="4263572545" sldId="275"/>
            <ac:picMk id="2" creationId="{94100EC0-E411-1E2F-ADAF-A13812780968}"/>
          </ac:picMkLst>
        </pc:picChg>
        <pc:picChg chg="add mod">
          <ac:chgData name="Shubham Malunjkar" userId="7897c5435c667f58" providerId="LiveId" clId="{D33733BE-8BAD-4004-981D-582130A8D28F}" dt="2022-12-02T16:45:49.867" v="3288" actId="14100"/>
          <ac:picMkLst>
            <pc:docMk/>
            <pc:sldMk cId="4263572545" sldId="275"/>
            <ac:picMk id="3" creationId="{70907430-ED70-3555-AFE7-16978627DEC3}"/>
          </ac:picMkLst>
        </pc:picChg>
      </pc:sldChg>
      <pc:sldChg chg="addSp delSp modSp add mod">
        <pc:chgData name="Shubham Malunjkar" userId="7897c5435c667f58" providerId="LiveId" clId="{D33733BE-8BAD-4004-981D-582130A8D28F}" dt="2022-12-02T16:51:37.339" v="3696" actId="1076"/>
        <pc:sldMkLst>
          <pc:docMk/>
          <pc:sldMk cId="3681644725" sldId="276"/>
        </pc:sldMkLst>
        <pc:spChg chg="mod">
          <ac:chgData name="Shubham Malunjkar" userId="7897c5435c667f58" providerId="LiveId" clId="{D33733BE-8BAD-4004-981D-582130A8D28F}" dt="2022-12-02T16:51:28.352" v="3694" actId="1076"/>
          <ac:spMkLst>
            <pc:docMk/>
            <pc:sldMk cId="3681644725" sldId="276"/>
            <ac:spMk id="4" creationId="{6179CD39-0793-D6AD-86A4-B51CE21C6467}"/>
          </ac:spMkLst>
        </pc:spChg>
        <pc:spChg chg="mod">
          <ac:chgData name="Shubham Malunjkar" userId="7897c5435c667f58" providerId="LiveId" clId="{D33733BE-8BAD-4004-981D-582130A8D28F}" dt="2022-12-02T16:48:04.823" v="3409" actId="20577"/>
          <ac:spMkLst>
            <pc:docMk/>
            <pc:sldMk cId="3681644725" sldId="276"/>
            <ac:spMk id="162" creationId="{00000000-0000-0000-0000-000000000000}"/>
          </ac:spMkLst>
        </pc:spChg>
        <pc:spChg chg="mod">
          <ac:chgData name="Shubham Malunjkar" userId="7897c5435c667f58" providerId="LiveId" clId="{D33733BE-8BAD-4004-981D-582130A8D28F}" dt="2022-12-02T16:51:34.219" v="3695" actId="1076"/>
          <ac:spMkLst>
            <pc:docMk/>
            <pc:sldMk cId="3681644725" sldId="276"/>
            <ac:spMk id="163" creationId="{00000000-0000-0000-0000-000000000000}"/>
          </ac:spMkLst>
        </pc:spChg>
        <pc:picChg chg="del">
          <ac:chgData name="Shubham Malunjkar" userId="7897c5435c667f58" providerId="LiveId" clId="{D33733BE-8BAD-4004-981D-582130A8D28F}" dt="2022-12-02T16:48:42.791" v="3410" actId="478"/>
          <ac:picMkLst>
            <pc:docMk/>
            <pc:sldMk cId="3681644725" sldId="276"/>
            <ac:picMk id="2" creationId="{94100EC0-E411-1E2F-ADAF-A13812780968}"/>
          </ac:picMkLst>
        </pc:picChg>
        <pc:picChg chg="add mod">
          <ac:chgData name="Shubham Malunjkar" userId="7897c5435c667f58" providerId="LiveId" clId="{D33733BE-8BAD-4004-981D-582130A8D28F}" dt="2022-12-02T16:51:37.339" v="3696" actId="1076"/>
          <ac:picMkLst>
            <pc:docMk/>
            <pc:sldMk cId="3681644725" sldId="276"/>
            <ac:picMk id="3" creationId="{583BFCA9-22F1-B292-745B-6573EFEB5498}"/>
          </ac:picMkLst>
        </pc:picChg>
      </pc:sldChg>
      <pc:sldChg chg="delSp modSp add del mod">
        <pc:chgData name="Shubham Malunjkar" userId="7897c5435c667f58" providerId="LiveId" clId="{D33733BE-8BAD-4004-981D-582130A8D28F}" dt="2022-12-02T16:51:58.471" v="3703" actId="47"/>
        <pc:sldMkLst>
          <pc:docMk/>
          <pc:sldMk cId="544270935" sldId="277"/>
        </pc:sldMkLst>
        <pc:spChg chg="del mod">
          <ac:chgData name="Shubham Malunjkar" userId="7897c5435c667f58" providerId="LiveId" clId="{D33733BE-8BAD-4004-981D-582130A8D28F}" dt="2022-12-02T16:51:53.192" v="3701"/>
          <ac:spMkLst>
            <pc:docMk/>
            <pc:sldMk cId="544270935" sldId="277"/>
            <ac:spMk id="4" creationId="{6179CD39-0793-D6AD-86A4-B51CE21C6467}"/>
          </ac:spMkLst>
        </pc:spChg>
        <pc:spChg chg="mod">
          <ac:chgData name="Shubham Malunjkar" userId="7897c5435c667f58" providerId="LiveId" clId="{D33733BE-8BAD-4004-981D-582130A8D28F}" dt="2022-12-02T16:51:54.101" v="3702" actId="6549"/>
          <ac:spMkLst>
            <pc:docMk/>
            <pc:sldMk cId="544270935" sldId="277"/>
            <ac:spMk id="163" creationId="{00000000-0000-0000-0000-000000000000}"/>
          </ac:spMkLst>
        </pc:spChg>
        <pc:picChg chg="del">
          <ac:chgData name="Shubham Malunjkar" userId="7897c5435c667f58" providerId="LiveId" clId="{D33733BE-8BAD-4004-981D-582130A8D28F}" dt="2022-12-02T16:51:48.788" v="3697" actId="478"/>
          <ac:picMkLst>
            <pc:docMk/>
            <pc:sldMk cId="544270935" sldId="277"/>
            <ac:picMk id="2" creationId="{94100EC0-E411-1E2F-ADAF-A13812780968}"/>
          </ac:picMkLst>
        </pc:picChg>
      </pc:sldChg>
    </pc:docChg>
  </pc:docChgLst>
  <pc:docChgLst>
    <pc:chgData name="Shubham Malunjkar" userId="7897c5435c667f58" providerId="LiveId" clId="{AB9C1395-3732-47ED-94C0-198EDEF722D0}"/>
    <pc:docChg chg="undo custSel modSld">
      <pc:chgData name="Shubham Malunjkar" userId="7897c5435c667f58" providerId="LiveId" clId="{AB9C1395-3732-47ED-94C0-198EDEF722D0}" dt="2022-12-02T17:13:47.150" v="26" actId="1076"/>
      <pc:docMkLst>
        <pc:docMk/>
      </pc:docMkLst>
      <pc:sldChg chg="delSp modSp mod modTransition">
        <pc:chgData name="Shubham Malunjkar" userId="7897c5435c667f58" providerId="LiveId" clId="{AB9C1395-3732-47ED-94C0-198EDEF722D0}" dt="2022-12-02T17:01:03.052" v="9" actId="207"/>
        <pc:sldMkLst>
          <pc:docMk/>
          <pc:sldMk cId="0" sldId="256"/>
        </pc:sldMkLst>
        <pc:spChg chg="del mod">
          <ac:chgData name="Shubham Malunjkar" userId="7897c5435c667f58" providerId="LiveId" clId="{AB9C1395-3732-47ED-94C0-198EDEF722D0}" dt="2022-12-02T17:00:25.153" v="4" actId="478"/>
          <ac:spMkLst>
            <pc:docMk/>
            <pc:sldMk cId="0" sldId="256"/>
            <ac:spMk id="109" creationId="{00000000-0000-0000-0000-000000000000}"/>
          </ac:spMkLst>
        </pc:spChg>
        <pc:spChg chg="mod">
          <ac:chgData name="Shubham Malunjkar" userId="7897c5435c667f58" providerId="LiveId" clId="{AB9C1395-3732-47ED-94C0-198EDEF722D0}" dt="2022-12-02T17:00:40.340" v="6" actId="207"/>
          <ac:spMkLst>
            <pc:docMk/>
            <pc:sldMk cId="0" sldId="256"/>
            <ac:spMk id="110" creationId="{00000000-0000-0000-0000-000000000000}"/>
          </ac:spMkLst>
        </pc:spChg>
        <pc:spChg chg="mod">
          <ac:chgData name="Shubham Malunjkar" userId="7897c5435c667f58" providerId="LiveId" clId="{AB9C1395-3732-47ED-94C0-198EDEF722D0}" dt="2022-12-02T17:00:56.598" v="8" actId="207"/>
          <ac:spMkLst>
            <pc:docMk/>
            <pc:sldMk cId="0" sldId="256"/>
            <ac:spMk id="111" creationId="{00000000-0000-0000-0000-000000000000}"/>
          </ac:spMkLst>
        </pc:spChg>
        <pc:spChg chg="mod">
          <ac:chgData name="Shubham Malunjkar" userId="7897c5435c667f58" providerId="LiveId" clId="{AB9C1395-3732-47ED-94C0-198EDEF722D0}" dt="2022-12-02T17:01:03.052" v="9" actId="207"/>
          <ac:spMkLst>
            <pc:docMk/>
            <pc:sldMk cId="0" sldId="256"/>
            <ac:spMk id="113" creationId="{00000000-0000-0000-0000-000000000000}"/>
          </ac:spMkLst>
        </pc:spChg>
      </pc:sldChg>
      <pc:sldChg chg="addSp delSp modSp mod setBg">
        <pc:chgData name="Shubham Malunjkar" userId="7897c5435c667f58" providerId="LiveId" clId="{AB9C1395-3732-47ED-94C0-198EDEF722D0}" dt="2022-12-02T17:01:39.512" v="19" actId="478"/>
        <pc:sldMkLst>
          <pc:docMk/>
          <pc:sldMk cId="0" sldId="257"/>
        </pc:sldMkLst>
        <pc:spChg chg="add del">
          <ac:chgData name="Shubham Malunjkar" userId="7897c5435c667f58" providerId="LiveId" clId="{AB9C1395-3732-47ED-94C0-198EDEF722D0}" dt="2022-12-02T17:01:39.512" v="19" actId="478"/>
          <ac:spMkLst>
            <pc:docMk/>
            <pc:sldMk cId="0" sldId="257"/>
            <ac:spMk id="116" creationId="{00000000-0000-0000-0000-000000000000}"/>
          </ac:spMkLst>
        </pc:spChg>
        <pc:spChg chg="mod">
          <ac:chgData name="Shubham Malunjkar" userId="7897c5435c667f58" providerId="LiveId" clId="{AB9C1395-3732-47ED-94C0-198EDEF722D0}" dt="2022-12-02T17:01:38.623" v="18" actId="207"/>
          <ac:spMkLst>
            <pc:docMk/>
            <pc:sldMk cId="0" sldId="257"/>
            <ac:spMk id="117" creationId="{00000000-0000-0000-0000-000000000000}"/>
          </ac:spMkLst>
        </pc:spChg>
      </pc:sldChg>
      <pc:sldChg chg="addSp delSp modSp mod">
        <pc:chgData name="Shubham Malunjkar" userId="7897c5435c667f58" providerId="LiveId" clId="{AB9C1395-3732-47ED-94C0-198EDEF722D0}" dt="2022-12-02T17:13:13.892" v="24" actId="255"/>
        <pc:sldMkLst>
          <pc:docMk/>
          <pc:sldMk cId="0" sldId="258"/>
        </pc:sldMkLst>
        <pc:spChg chg="mod">
          <ac:chgData name="Shubham Malunjkar" userId="7897c5435c667f58" providerId="LiveId" clId="{AB9C1395-3732-47ED-94C0-198EDEF722D0}" dt="2022-12-02T17:13:13.892" v="24" actId="255"/>
          <ac:spMkLst>
            <pc:docMk/>
            <pc:sldMk cId="0" sldId="258"/>
            <ac:spMk id="4" creationId="{0F3664DE-675F-A902-A0C5-9319D5D41D3A}"/>
          </ac:spMkLst>
        </pc:spChg>
        <pc:spChg chg="add del">
          <ac:chgData name="Shubham Malunjkar" userId="7897c5435c667f58" providerId="LiveId" clId="{AB9C1395-3732-47ED-94C0-198EDEF722D0}" dt="2022-12-02T17:01:37.804" v="17" actId="478"/>
          <ac:spMkLst>
            <pc:docMk/>
            <pc:sldMk cId="0" sldId="258"/>
            <ac:spMk id="121" creationId="{00000000-0000-0000-0000-000000000000}"/>
          </ac:spMkLst>
        </pc:spChg>
        <pc:spChg chg="mod">
          <ac:chgData name="Shubham Malunjkar" userId="7897c5435c667f58" providerId="LiveId" clId="{AB9C1395-3732-47ED-94C0-198EDEF722D0}" dt="2022-12-02T17:01:36.820" v="16" actId="207"/>
          <ac:spMkLst>
            <pc:docMk/>
            <pc:sldMk cId="0" sldId="258"/>
            <ac:spMk id="122" creationId="{00000000-0000-0000-0000-000000000000}"/>
          </ac:spMkLst>
        </pc:spChg>
        <pc:spChg chg="mod">
          <ac:chgData name="Shubham Malunjkar" userId="7897c5435c667f58" providerId="LiveId" clId="{AB9C1395-3732-47ED-94C0-198EDEF722D0}" dt="2022-12-02T17:13:02.683" v="23" actId="1076"/>
          <ac:spMkLst>
            <pc:docMk/>
            <pc:sldMk cId="0" sldId="258"/>
            <ac:spMk id="124" creationId="{00000000-0000-0000-0000-000000000000}"/>
          </ac:spMkLst>
        </pc:spChg>
      </pc:sldChg>
      <pc:sldChg chg="delSp modSp mod modTransition">
        <pc:chgData name="Shubham Malunjkar" userId="7897c5435c667f58" providerId="LiveId" clId="{AB9C1395-3732-47ED-94C0-198EDEF722D0}" dt="2022-12-02T17:01:55.136" v="21" actId="207"/>
        <pc:sldMkLst>
          <pc:docMk/>
          <pc:sldMk cId="0" sldId="262"/>
        </pc:sldMkLst>
        <pc:spChg chg="del">
          <ac:chgData name="Shubham Malunjkar" userId="7897c5435c667f58" providerId="LiveId" clId="{AB9C1395-3732-47ED-94C0-198EDEF722D0}" dt="2022-12-02T17:01:51.736" v="20" actId="478"/>
          <ac:spMkLst>
            <pc:docMk/>
            <pc:sldMk cId="0" sldId="262"/>
            <ac:spMk id="157" creationId="{00000000-0000-0000-0000-000000000000}"/>
          </ac:spMkLst>
        </pc:spChg>
        <pc:spChg chg="mod">
          <ac:chgData name="Shubham Malunjkar" userId="7897c5435c667f58" providerId="LiveId" clId="{AB9C1395-3732-47ED-94C0-198EDEF722D0}" dt="2022-12-02T17:01:55.136" v="21" actId="207"/>
          <ac:spMkLst>
            <pc:docMk/>
            <pc:sldMk cId="0" sldId="262"/>
            <ac:spMk id="158" creationId="{00000000-0000-0000-0000-000000000000}"/>
          </ac:spMkLst>
        </pc:spChg>
      </pc:sldChg>
      <pc:sldChg chg="modSp mod">
        <pc:chgData name="Shubham Malunjkar" userId="7897c5435c667f58" providerId="LiveId" clId="{AB9C1395-3732-47ED-94C0-198EDEF722D0}" dt="2022-12-02T17:13:47.150" v="26" actId="1076"/>
        <pc:sldMkLst>
          <pc:docMk/>
          <pc:sldMk cId="0" sldId="263"/>
        </pc:sldMkLst>
        <pc:spChg chg="mod">
          <ac:chgData name="Shubham Malunjkar" userId="7897c5435c667f58" providerId="LiveId" clId="{AB9C1395-3732-47ED-94C0-198EDEF722D0}" dt="2022-12-02T17:13:47.150" v="26" actId="1076"/>
          <ac:spMkLst>
            <pc:docMk/>
            <pc:sldMk cId="0" sldId="263"/>
            <ac:spMk id="5" creationId="{13B4C305-0F64-24D7-EAB4-3D3EAE6966DD}"/>
          </ac:spMkLst>
        </pc:spChg>
      </pc:sldChg>
      <pc:sldChg chg="modSp mod">
        <pc:chgData name="Shubham Malunjkar" userId="7897c5435c667f58" providerId="LiveId" clId="{AB9C1395-3732-47ED-94C0-198EDEF722D0}" dt="2022-12-02T17:13:41.837" v="25" actId="1076"/>
        <pc:sldMkLst>
          <pc:docMk/>
          <pc:sldMk cId="997539" sldId="271"/>
        </pc:sldMkLst>
        <pc:spChg chg="mod">
          <ac:chgData name="Shubham Malunjkar" userId="7897c5435c667f58" providerId="LiveId" clId="{AB9C1395-3732-47ED-94C0-198EDEF722D0}" dt="2022-12-02T17:13:41.837" v="25" actId="1076"/>
          <ac:spMkLst>
            <pc:docMk/>
            <pc:sldMk cId="997539" sldId="271"/>
            <ac:spMk id="4" creationId="{C8EE1981-B0F8-69F0-BE90-96C68D4277A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897c5435c667f58/Documents/KPMG_VI_New_cleaned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897c5435c667f58/Documents/KPMG_VI_New_cleaned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[KPMG_VI_New_cleaned_data_update_final.xlsx]NewCust Age!PivotTable4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Age distribution of new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5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5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5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5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5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5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5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5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'NewCust Age'!$B$3:$B$4</c:f>
              <c:strCache>
                <c:ptCount val="1"/>
                <c:pt idx="0">
                  <c:v>30.00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'NewCust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'NewCust Age'!$B$5</c:f>
              <c:numCache>
                <c:formatCode>General</c:formatCode>
                <c:ptCount val="1"/>
                <c:pt idx="0">
                  <c:v>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18-4CA5-AFD8-6716B2AA312B}"/>
            </c:ext>
          </c:extLst>
        </c:ser>
        <c:ser>
          <c:idx val="1"/>
          <c:order val="1"/>
          <c:tx>
            <c:strRef>
              <c:f>'NewCust Age'!$C$3:$C$4</c:f>
              <c:strCache>
                <c:ptCount val="1"/>
                <c:pt idx="0">
                  <c:v>40.00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'NewCust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'NewCust Age'!$C$5</c:f>
              <c:numCache>
                <c:formatCode>General</c:formatCode>
                <c:ptCount val="1"/>
                <c:pt idx="0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18-4CA5-AFD8-6716B2AA312B}"/>
            </c:ext>
          </c:extLst>
        </c:ser>
        <c:ser>
          <c:idx val="2"/>
          <c:order val="2"/>
          <c:tx>
            <c:strRef>
              <c:f>'NewCust Age'!$D$3:$D$4</c:f>
              <c:strCache>
                <c:ptCount val="1"/>
                <c:pt idx="0">
                  <c:v>50.00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'NewCust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'NewCust Age'!$D$5</c:f>
              <c:numCache>
                <c:formatCode>General</c:formatCode>
                <c:ptCount val="1"/>
                <c:pt idx="0">
                  <c:v>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18-4CA5-AFD8-6716B2AA312B}"/>
            </c:ext>
          </c:extLst>
        </c:ser>
        <c:ser>
          <c:idx val="3"/>
          <c:order val="3"/>
          <c:tx>
            <c:strRef>
              <c:f>'NewCust Age'!$E$3:$E$4</c:f>
              <c:strCache>
                <c:ptCount val="1"/>
                <c:pt idx="0">
                  <c:v>60.00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'NewCust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'NewCust Age'!$E$5</c:f>
              <c:numCache>
                <c:formatCode>General</c:formatCode>
                <c:ptCount val="1"/>
                <c:pt idx="0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18-4CA5-AFD8-6716B2AA312B}"/>
            </c:ext>
          </c:extLst>
        </c:ser>
        <c:ser>
          <c:idx val="4"/>
          <c:order val="4"/>
          <c:tx>
            <c:strRef>
              <c:f>'NewCust Age'!$F$3:$F$4</c:f>
              <c:strCache>
                <c:ptCount val="1"/>
                <c:pt idx="0">
                  <c:v>70.00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'NewCust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'NewCust Age'!$F$5</c:f>
              <c:numCache>
                <c:formatCode>General</c:formatCode>
                <c:ptCount val="1"/>
                <c:pt idx="0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18-4CA5-AFD8-6716B2AA312B}"/>
            </c:ext>
          </c:extLst>
        </c:ser>
        <c:ser>
          <c:idx val="5"/>
          <c:order val="5"/>
          <c:tx>
            <c:strRef>
              <c:f>'NewCust Age'!$G$3:$G$4</c:f>
              <c:strCache>
                <c:ptCount val="1"/>
                <c:pt idx="0">
                  <c:v>80.00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'NewCust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'NewCust Age'!$G$5</c:f>
              <c:numCache>
                <c:formatCode>General</c:formatCode>
                <c:ptCount val="1"/>
                <c:pt idx="0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D18-4CA5-AFD8-6716B2AA312B}"/>
            </c:ext>
          </c:extLst>
        </c:ser>
        <c:ser>
          <c:idx val="6"/>
          <c:order val="6"/>
          <c:tx>
            <c:strRef>
              <c:f>'NewCust Age'!$H$3:$H$4</c:f>
              <c:strCache>
                <c:ptCount val="1"/>
                <c:pt idx="0">
                  <c:v>90.00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'NewCust Age'!$A$5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'NewCust Age'!$H$5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D18-4CA5-AFD8-6716B2AA3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066063"/>
        <c:axId val="57068559"/>
      </c:barChart>
      <c:catAx>
        <c:axId val="57066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68559"/>
        <c:crosses val="autoZero"/>
        <c:auto val="1"/>
        <c:lblAlgn val="ctr"/>
        <c:lblOffset val="100"/>
        <c:noMultiLvlLbl val="0"/>
      </c:catAx>
      <c:valAx>
        <c:axId val="57068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66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[KPMG_VI_New_cleaned_data_update_final.xlsx]Age Category!PivotTable3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Age</a:t>
            </a:r>
            <a:r>
              <a:rPr lang="en-IN" baseline="0" dirty="0"/>
              <a:t> distribution of old customers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5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5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5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5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5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5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5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Category'!$B$3:$B$4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'Age Category'!$A$5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'Age Category'!$B$5</c:f>
              <c:numCache>
                <c:formatCode>General</c:formatCode>
                <c:ptCount val="1"/>
                <c:pt idx="0">
                  <c:v>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CF-4EF6-A0C1-F548E80DFD55}"/>
            </c:ext>
          </c:extLst>
        </c:ser>
        <c:ser>
          <c:idx val="1"/>
          <c:order val="1"/>
          <c:tx>
            <c:strRef>
              <c:f>'Age Category'!$C$3:$C$4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'Age Category'!$A$5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'Age Category'!$C$5</c:f>
              <c:numCache>
                <c:formatCode>General</c:formatCode>
                <c:ptCount val="1"/>
                <c:pt idx="0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CF-4EF6-A0C1-F548E80DFD55}"/>
            </c:ext>
          </c:extLst>
        </c:ser>
        <c:ser>
          <c:idx val="2"/>
          <c:order val="2"/>
          <c:tx>
            <c:strRef>
              <c:f>'Age Category'!$D$3:$D$4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'Age Category'!$A$5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'Age Category'!$D$5</c:f>
              <c:numCache>
                <c:formatCode>General</c:formatCode>
                <c:ptCount val="1"/>
                <c:pt idx="0">
                  <c:v>1169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CF-4EF6-A0C1-F548E80DFD55}"/>
            </c:ext>
          </c:extLst>
        </c:ser>
        <c:ser>
          <c:idx val="3"/>
          <c:order val="3"/>
          <c:tx>
            <c:strRef>
              <c:f>'Age Category'!$E$3:$E$4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'Age Category'!$A$5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'Age Category'!$E$5</c:f>
              <c:numCache>
                <c:formatCode>General</c:formatCode>
                <c:ptCount val="1"/>
                <c:pt idx="0">
                  <c:v>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3CF-4EF6-A0C1-F548E80DFD55}"/>
            </c:ext>
          </c:extLst>
        </c:ser>
        <c:ser>
          <c:idx val="4"/>
          <c:order val="4"/>
          <c:tx>
            <c:strRef>
              <c:f>'Age Category'!$F$3:$F$4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'Age Category'!$A$5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'Age Category'!$F$5</c:f>
              <c:numCache>
                <c:formatCode>General</c:formatCode>
                <c:ptCount val="1"/>
                <c:pt idx="0">
                  <c:v>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CF-4EF6-A0C1-F548E80DFD55}"/>
            </c:ext>
          </c:extLst>
        </c:ser>
        <c:ser>
          <c:idx val="5"/>
          <c:order val="5"/>
          <c:tx>
            <c:strRef>
              <c:f>'Age Category'!$G$3:$G$4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'Age Category'!$A$5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'Age Category'!$G$5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3CF-4EF6-A0C1-F548E80DFD55}"/>
            </c:ext>
          </c:extLst>
        </c:ser>
        <c:ser>
          <c:idx val="6"/>
          <c:order val="6"/>
          <c:tx>
            <c:strRef>
              <c:f>'Age Category'!$H$3:$H$4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'Age Category'!$A$5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'Age Category'!$H$5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3CF-4EF6-A0C1-F548E80DFD55}"/>
            </c:ext>
          </c:extLst>
        </c:ser>
        <c:ser>
          <c:idx val="7"/>
          <c:order val="7"/>
          <c:tx>
            <c:strRef>
              <c:f>'Age Category'!$I$3:$I$4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'Age Category'!$A$5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'Age Category'!$I$5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3CF-4EF6-A0C1-F548E80DF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1221279"/>
        <c:axId val="2051220031"/>
      </c:barChart>
      <c:catAx>
        <c:axId val="2051221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220031"/>
        <c:crosses val="autoZero"/>
        <c:auto val="1"/>
        <c:lblAlgn val="ctr"/>
        <c:lblOffset val="100"/>
        <c:noMultiLvlLbl val="0"/>
      </c:catAx>
      <c:valAx>
        <c:axId val="2051220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221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303" y="709435"/>
            <a:ext cx="6477805" cy="1963916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303" y="2673351"/>
            <a:ext cx="6477804" cy="8033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43" y="246981"/>
            <a:ext cx="4457751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43295" y="101197"/>
            <a:ext cx="608264" cy="377684"/>
          </a:xfrm>
        </p:spPr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17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827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3532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7702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6481709" y="2285187"/>
            <a:ext cx="3497580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5864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781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48A87A34-81AB-432B-8DAE-1953F412C126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917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75" y="1317097"/>
            <a:ext cx="6464295" cy="1537549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6875" y="2854647"/>
            <a:ext cx="646429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696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290" y="718528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6875" y="1624216"/>
            <a:ext cx="3483864" cy="24703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705" y="1628827"/>
            <a:ext cx="3483864" cy="2465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281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75" y="71500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6875" y="1627296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6875" y="2230836"/>
            <a:ext cx="3483864" cy="1870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0753" y="1629886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0753" y="2228752"/>
            <a:ext cx="3483864" cy="1865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662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81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35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19" y="714434"/>
            <a:ext cx="2456260" cy="1741632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2500" y="714434"/>
            <a:ext cx="4509353" cy="33789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219" y="2456065"/>
            <a:ext cx="2456260" cy="1634189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346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43" y="847135"/>
            <a:ext cx="4391154" cy="144315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185" y="2290291"/>
            <a:ext cx="4384865" cy="1572010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3975" y="4102393"/>
            <a:ext cx="4387204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3975" y="238981"/>
            <a:ext cx="3658364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32596" y="103056"/>
            <a:ext cx="608264" cy="377684"/>
          </a:xfrm>
        </p:spPr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844095" y="482598"/>
            <a:ext cx="4409694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792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4589502"/>
            <a:ext cx="9144000" cy="55721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351577"/>
            <a:ext cx="9144000" cy="423526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459095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7703" y="714994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703" y="1628827"/>
            <a:ext cx="7202456" cy="2470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7703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38558" y="103056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13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>
                <a:solidFill>
                  <a:schemeClr val="tx1"/>
                </a:solidFill>
              </a:rP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b="1" dirty="0">
                <a:solidFill>
                  <a:schemeClr val="tx1"/>
                </a:solidFill>
              </a:rPr>
              <a:t>Shubham Malunjkar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147875" y="909843"/>
            <a:ext cx="4424125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Distribution by RFM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100EC0-E411-1E2F-ADAF-A13812780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411" y="1496013"/>
            <a:ext cx="4584589" cy="2755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79CD39-0793-D6AD-86A4-B51CE21C6467}"/>
              </a:ext>
            </a:extLst>
          </p:cNvPr>
          <p:cNvSpPr txBox="1"/>
          <p:nvPr/>
        </p:nvSpPr>
        <p:spPr>
          <a:xfrm>
            <a:off x="82561" y="1833086"/>
            <a:ext cx="3836296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are categorized according to RFM score into four categories. (Bronze, Silver, Gold, Platinum)</a:t>
            </a:r>
          </a:p>
        </p:txBody>
      </p:sp>
    </p:spTree>
    <p:extLst>
      <p:ext uri="{BB962C8B-B14F-4D97-AF65-F5344CB8AC3E}">
        <p14:creationId xmlns:p14="http://schemas.microsoft.com/office/powerpoint/2010/main" val="100683614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05025" y="857486"/>
            <a:ext cx="3542382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Scores by numbers.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D50351-0180-51C9-E372-B245BA3D0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36" y="1670241"/>
            <a:ext cx="4154864" cy="24973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659A83-CD52-FE58-5F77-BB6612F17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136" y="-19475"/>
            <a:ext cx="4154865" cy="2497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53D1B8-F51F-F0A8-0B1C-F04594442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136" y="2661477"/>
            <a:ext cx="4154864" cy="249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1521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05025" y="1075135"/>
            <a:ext cx="7265296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title definition list with RFM values assigned.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279D1D-6DA9-6D55-D6F6-CF7C107F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6" y="2146753"/>
            <a:ext cx="7970227" cy="227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560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474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</a:p>
        </p:txBody>
      </p:sp>
      <p:sp>
        <p:nvSpPr>
          <p:cNvPr id="163" name="Shape 115"/>
          <p:cNvSpPr/>
          <p:nvPr/>
        </p:nvSpPr>
        <p:spPr>
          <a:xfrm>
            <a:off x="147875" y="909843"/>
            <a:ext cx="6024325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Title Distribution in Dataset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D980EB-F2C6-BC83-5F22-14B7A97A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5" y="1661907"/>
            <a:ext cx="4205507" cy="2571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904EB0-CCCA-84D3-9663-329E74961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470" y="1661907"/>
            <a:ext cx="414736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3891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0" y="-56229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</a:p>
        </p:txBody>
      </p:sp>
      <p:sp>
        <p:nvSpPr>
          <p:cNvPr id="163" name="Shape 115"/>
          <p:cNvSpPr/>
          <p:nvPr/>
        </p:nvSpPr>
        <p:spPr>
          <a:xfrm>
            <a:off x="147875" y="909843"/>
            <a:ext cx="7012204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Summary table of top 1000 customers to target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907430-ED70-3555-AFE7-16978627D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2631"/>
            <a:ext cx="9111749" cy="271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725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Interpretation</a:t>
            </a:r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98889" y="840000"/>
            <a:ext cx="5714082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Target and Methodology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9CD39-0793-D6AD-86A4-B51CE21C6467}"/>
              </a:ext>
            </a:extLst>
          </p:cNvPr>
          <p:cNvSpPr txBox="1"/>
          <p:nvPr/>
        </p:nvSpPr>
        <p:spPr>
          <a:xfrm>
            <a:off x="365319" y="2808514"/>
            <a:ext cx="8245011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through the top 1000 customers by assigning the conditions discussed in the table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1000 customers selected would have bought recently, </a:t>
            </a:r>
            <a:r>
              <a:rPr lang="en-IN" dirty="0"/>
              <a:t>frequently in the past, and tend to spend more than other customers.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BFCA9-22F1-B292-745B-6573EFEB5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4885"/>
            <a:ext cx="9144000" cy="47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447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07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>
                <a:solidFill>
                  <a:schemeClr val="tx1"/>
                </a:solidFill>
              </a:rPr>
              <a:t>Thank You For Reading.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18337" y="996496"/>
            <a:ext cx="8938975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800" dirty="0"/>
              <a:t>Identify and Recommend the Top 1000 Customers to target from the Dataset </a:t>
            </a:r>
            <a:endParaRPr sz="1800" dirty="0"/>
          </a:p>
        </p:txBody>
      </p:sp>
      <p:sp>
        <p:nvSpPr>
          <p:cNvPr id="124" name="Shape 73"/>
          <p:cNvSpPr/>
          <p:nvPr/>
        </p:nvSpPr>
        <p:spPr>
          <a:xfrm>
            <a:off x="205025" y="1723853"/>
            <a:ext cx="4134600" cy="2680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>
                <a:latin typeface="+mn-lt"/>
              </a:rPr>
              <a:t>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n-lt"/>
              </a:rPr>
              <a:t>Sprocket Central is a company that specializes in high-quality bikes and cycling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n-lt"/>
              </a:rPr>
              <a:t>The marketing team of the company is looking to boost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n-lt"/>
              </a:rPr>
              <a:t>Using 3 datasets, the aim is to </a:t>
            </a:r>
            <a:r>
              <a:rPr lang="en-IN" sz="1400" dirty="0" err="1">
                <a:latin typeface="+mn-lt"/>
              </a:rPr>
              <a:t>analyze</a:t>
            </a:r>
            <a:r>
              <a:rPr lang="en-IN" sz="1400" dirty="0">
                <a:latin typeface="+mn-lt"/>
              </a:rPr>
              <a:t> and recommend the top 1000 customers for the company to target.</a:t>
            </a:r>
          </a:p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64DE-675F-A902-A0C5-9319D5D41D3A}"/>
              </a:ext>
            </a:extLst>
          </p:cNvPr>
          <p:cNvSpPr txBox="1"/>
          <p:nvPr/>
        </p:nvSpPr>
        <p:spPr>
          <a:xfrm>
            <a:off x="4572000" y="1655644"/>
            <a:ext cx="4482193" cy="1661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b="1" dirty="0"/>
              <a:t>Contents for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“New” and “old” age customers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Bike-related purchases over the last 3 years by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Job industry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Wealth segmentation by age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RFM analysis and customer classification.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1583"/>
            <a:ext cx="5379346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800" dirty="0"/>
              <a:t>“New” and “Old” Customer age distribution</a:t>
            </a:r>
            <a:endParaRPr sz="1800" dirty="0"/>
          </a:p>
        </p:txBody>
      </p:sp>
      <p:sp>
        <p:nvSpPr>
          <p:cNvPr id="133" name="Shape 82"/>
          <p:cNvSpPr/>
          <p:nvPr/>
        </p:nvSpPr>
        <p:spPr>
          <a:xfrm>
            <a:off x="205024" y="2164724"/>
            <a:ext cx="4832339" cy="1937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Most customers are aged between 40-49 in the old customers’ list as well as the new customer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lowest group is 20 and 80+ for both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Both graphs suggest that the 20-49 age group is the most populated.</a:t>
            </a:r>
          </a:p>
          <a:p>
            <a:endParaRPr lang="en-IN" dirty="0"/>
          </a:p>
          <a:p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FAD7F10-F7FA-44DD-A81C-B0A5CD02E2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108552"/>
              </p:ext>
            </p:extLst>
          </p:nvPr>
        </p:nvGraphicFramePr>
        <p:xfrm>
          <a:off x="5420332" y="3031459"/>
          <a:ext cx="3788229" cy="2112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BA823E8-913F-4778-9D56-A844F74720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925247"/>
              </p:ext>
            </p:extLst>
          </p:nvPr>
        </p:nvGraphicFramePr>
        <p:xfrm>
          <a:off x="5420333" y="820525"/>
          <a:ext cx="3788228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113784" y="976297"/>
            <a:ext cx="3845895" cy="801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800" dirty="0"/>
              <a:t>Bike-related purchases in last 3 years by gender.</a:t>
            </a:r>
            <a:endParaRPr sz="1800" dirty="0"/>
          </a:p>
        </p:txBody>
      </p:sp>
      <p:sp>
        <p:nvSpPr>
          <p:cNvPr id="142" name="Shape 91"/>
          <p:cNvSpPr/>
          <p:nvPr/>
        </p:nvSpPr>
        <p:spPr>
          <a:xfrm>
            <a:off x="113784" y="2021592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Over the last 3 years almost 50% of bike-related purchases are done by females 48% of purchases are made by men and almost 2% are done by unknown gender.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E188C-2DC8-1C25-5CE7-BC043F9E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138" y="-19475"/>
            <a:ext cx="4053763" cy="2449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65ACFD-BE08-ED44-A28F-876E7D40E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138" y="2543901"/>
            <a:ext cx="4021862" cy="247713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5126254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industry distribution.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669054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Smallest number of customers are from Agriculture and Telecommunications.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Similar pattern is seen in both lists.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D99682-8BEF-45C1-FC1E-940D4FD04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263" y="2632333"/>
            <a:ext cx="3935186" cy="24169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E80E6F-C208-0822-8A28-141AC3D80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263" y="-33194"/>
            <a:ext cx="4057638" cy="26049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5314032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800" dirty="0"/>
              <a:t>Wealth Segmentation by age category</a:t>
            </a: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805BBD-13BB-0A6D-AEA3-AA25E910C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607" y="0"/>
            <a:ext cx="3820094" cy="24084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F42DAD-6FF6-FDA1-CAD8-1BD1FCC5B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607" y="2462227"/>
            <a:ext cx="3754780" cy="2681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B4C305-0F64-24D7-EAB4-3D3EAE6966DD}"/>
              </a:ext>
            </a:extLst>
          </p:cNvPr>
          <p:cNvSpPr txBox="1"/>
          <p:nvPr/>
        </p:nvSpPr>
        <p:spPr>
          <a:xfrm>
            <a:off x="563795" y="1566476"/>
            <a:ext cx="3820094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both lists the largest number of customers are classified under the mass customer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next category is high net worth.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Affluent customers outperform the high net worth category in the 40-49 age group.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2562668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by state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B4EC86-FA6B-B1E2-B112-A8682851B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41462"/>
            <a:ext cx="4584589" cy="2755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6B640D-E423-0A07-657E-B76847AC6819}"/>
              </a:ext>
            </a:extLst>
          </p:cNvPr>
          <p:cNvSpPr txBox="1"/>
          <p:nvPr/>
        </p:nvSpPr>
        <p:spPr>
          <a:xfrm>
            <a:off x="205025" y="2022778"/>
            <a:ext cx="4176032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Clearly, most customers of the company are from New South Wales (NSW).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Company’s target state for its marketing strategy should be in NSW.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756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05025" y="862385"/>
            <a:ext cx="5011954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800" dirty="0"/>
              <a:t>RFM analysis and customer classification</a:t>
            </a: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71D28A-F0B3-6476-E28A-60D04B2F7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872" y="1431719"/>
            <a:ext cx="4912128" cy="2952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EE1981-B0F8-69F0-BE90-96C68D4277A8}"/>
              </a:ext>
            </a:extLst>
          </p:cNvPr>
          <p:cNvSpPr txBox="1"/>
          <p:nvPr/>
        </p:nvSpPr>
        <p:spPr>
          <a:xfrm>
            <a:off x="205025" y="1497116"/>
            <a:ext cx="4026847" cy="1600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RFM analysis is used to determine which customers a business should target to increase its revenue and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RFM ( Recency, Frequency, Monetary) model shows customers that have displayed high levels of engagement with the business in the three categories mentioned. </a:t>
            </a:r>
          </a:p>
        </p:txBody>
      </p:sp>
    </p:spTree>
    <p:extLst>
      <p:ext uri="{BB962C8B-B14F-4D97-AF65-F5344CB8AC3E}">
        <p14:creationId xmlns:p14="http://schemas.microsoft.com/office/powerpoint/2010/main" val="9975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123</TotalTime>
  <Words>494</Words>
  <Application>Microsoft Office PowerPoint</Application>
  <PresentationFormat>On-screen Show (16:9)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Open Sans</vt:lpstr>
      <vt:lpstr>Open Sans Extrabold</vt:lpstr>
      <vt:lpstr>Open Sans Light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Shubham Malunjkar</cp:lastModifiedBy>
  <cp:revision>1</cp:revision>
  <dcterms:modified xsi:type="dcterms:W3CDTF">2022-12-02T17:13:50Z</dcterms:modified>
</cp:coreProperties>
</file>