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3226" r:id="rId4"/>
    <p:sldId id="3233" r:id="rId5"/>
    <p:sldId id="262" r:id="rId6"/>
    <p:sldId id="280" r:id="rId7"/>
    <p:sldId id="336" r:id="rId8"/>
    <p:sldId id="3230" r:id="rId9"/>
    <p:sldId id="3238" r:id="rId10"/>
    <p:sldId id="3240" r:id="rId11"/>
    <p:sldId id="3241" r:id="rId12"/>
    <p:sldId id="3246" r:id="rId13"/>
    <p:sldId id="32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71E028-CD92-4360-866C-D71B307E2609}">
          <p14:sldIdLst>
            <p14:sldId id="256"/>
            <p14:sldId id="264"/>
            <p14:sldId id="3226"/>
            <p14:sldId id="3233"/>
          </p14:sldIdLst>
        </p14:section>
        <p14:section name="Data Preparation" id="{BBA71FE4-F0F1-47B6-B0E4-988E641F2693}">
          <p14:sldIdLst>
            <p14:sldId id="262"/>
          </p14:sldIdLst>
        </p14:section>
        <p14:section name="Exploratory Data Analysis" id="{FFF950D8-56B8-4270-8B2D-CE93794107BC}">
          <p14:sldIdLst>
            <p14:sldId id="280"/>
          </p14:sldIdLst>
        </p14:section>
        <p14:section name="Model Building" id="{978870A8-DD91-4C31-92F2-EEF19C834D34}">
          <p14:sldIdLst>
            <p14:sldId id="336"/>
            <p14:sldId id="3230"/>
          </p14:sldIdLst>
        </p14:section>
        <p14:section name="Model Interpretation" id="{6910527E-0140-4599-8249-400DB53B968D}">
          <p14:sldIdLst>
            <p14:sldId id="3238"/>
            <p14:sldId id="3240"/>
            <p14:sldId id="3241"/>
          </p14:sldIdLst>
        </p14:section>
        <p14:section name="Recommendations" id="{18B78D59-B2AE-49F3-A2A4-42746BAE3C41}">
          <p14:sldIdLst>
            <p14:sldId id="3246"/>
            <p14:sldId id="3247"/>
          </p14:sldIdLst>
        </p14:section>
        <p14:section name="Appendix" id="{5A2B06B3-10BF-4506-B6A6-DB07FF6183A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16C218-64BE-8F2E-7308-13D023C7D3F6}" name="Yang Kexin" initials="YK" userId="8a8abee962bd9472" providerId="Windows Live"/>
  <p188:author id="{6E111087-48B9-D438-18B3-4E40135E148F}" name="Amlendu Kumawat" initials="AK" userId="688e7022e0c3f702" providerId="Windows Live"/>
  <p188:author id="{96DD62BC-309E-DBCC-E390-60AF0091B3BF}" name="Shubham Midha" initials="SM" userId="f3041c04ac1564a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263"/>
    <a:srgbClr val="FFFFFF"/>
    <a:srgbClr val="79111B"/>
    <a:srgbClr val="ED7D31"/>
    <a:srgbClr val="7F7F7F"/>
    <a:srgbClr val="70AD47"/>
    <a:srgbClr val="E57909"/>
    <a:srgbClr val="4587E5"/>
    <a:srgbClr val="4DB5FF"/>
    <a:srgbClr val="F58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r>
              <a:rPr lang="en-US" b="1"/>
              <a:t>Gender</a:t>
            </a:r>
          </a:p>
        </c:rich>
      </c:tx>
      <c:layout>
        <c:manualLayout>
          <c:xMode val="edge"/>
          <c:yMode val="edge"/>
          <c:x val="0.4397938500138216"/>
          <c:y val="4.916881473732625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781573771686059"/>
          <c:y val="0.16030969384476126"/>
          <c:w val="0.71525519635045065"/>
          <c:h val="0.589896466736716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Customers</c:v>
                </c:pt>
              </c:strCache>
            </c:strRef>
          </c:tx>
          <c:spPr>
            <a:solidFill>
              <a:srgbClr val="F8F7B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595959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Sheet1!$B$2:$B$3</c:f>
              <c:numCache>
                <c:formatCode>#,##0,\K</c:formatCode>
                <c:ptCount val="2"/>
                <c:pt idx="0">
                  <c:v>791461</c:v>
                </c:pt>
                <c:pt idx="1">
                  <c:v>724049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5B-4DD3-BADB-F6551ADEF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9729104"/>
        <c:axId val="59744912"/>
      </c:barChart>
      <c:catAx>
        <c:axId val="59729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59744912"/>
        <c:crosses val="autoZero"/>
        <c:auto val="1"/>
        <c:lblAlgn val="ctr"/>
        <c:lblOffset val="100"/>
        <c:noMultiLvlLbl val="0"/>
      </c:catAx>
      <c:valAx>
        <c:axId val="59744912"/>
        <c:scaling>
          <c:orientation val="minMax"/>
          <c:max val="10000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595959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r>
                  <a:rPr lang="en-US"/>
                  <a:t># Customers</a:t>
                </a:r>
              </a:p>
            </c:rich>
          </c:tx>
          <c:layout>
            <c:manualLayout>
              <c:xMode val="edge"/>
              <c:yMode val="edge"/>
              <c:x val="1.1561630684546558E-2"/>
              <c:y val="0.204976271207438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rgbClr val="595959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</c:title>
        <c:numFmt formatCode="#,##0,\K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59729104"/>
        <c:crosses val="autoZero"/>
        <c:crossBetween val="between"/>
        <c:majorUnit val="25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595959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b="1" baseline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Round v/s One-way Trips</a:t>
            </a:r>
          </a:p>
        </c:rich>
      </c:tx>
      <c:layout>
        <c:manualLayout>
          <c:xMode val="edge"/>
          <c:yMode val="edge"/>
          <c:x val="0.2043661678456563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rgbClr val="59595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27592991231393682"/>
          <c:w val="1"/>
          <c:h val="0.5744749624942870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Round</c:v>
                </c:pt>
              </c:strCache>
            </c:strRef>
          </c:tx>
          <c:spPr>
            <a:solidFill>
              <a:srgbClr val="F8F7B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595959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0.86447479597724797</c:v>
                </c:pt>
                <c:pt idx="1">
                  <c:v>0.89527304411937203</c:v>
                </c:pt>
                <c:pt idx="2">
                  <c:v>0.86094011832700601</c:v>
                </c:pt>
                <c:pt idx="3">
                  <c:v>0.54117099312074801</c:v>
                </c:pt>
                <c:pt idx="4">
                  <c:v>0.65247258894607296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B5-4469-B596-6B32C265C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One-way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0.13552520402275101</c:v>
                </c:pt>
                <c:pt idx="1">
                  <c:v>0.104726955880628</c:v>
                </c:pt>
                <c:pt idx="2">
                  <c:v>0.13905988167299299</c:v>
                </c:pt>
                <c:pt idx="3">
                  <c:v>0.45882900687925199</c:v>
                </c:pt>
                <c:pt idx="4">
                  <c:v>0.34752741105392698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B5-4469-B596-6B32C265C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9729104"/>
        <c:axId val="59744912"/>
      </c:barChart>
      <c:catAx>
        <c:axId val="59729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9744912"/>
        <c:crosses val="autoZero"/>
        <c:auto val="1"/>
        <c:lblAlgn val="ctr"/>
        <c:lblOffset val="100"/>
        <c:noMultiLvlLbl val="0"/>
      </c:catAx>
      <c:valAx>
        <c:axId val="59744912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59729104"/>
        <c:crosses val="autoZero"/>
        <c:crossBetween val="between"/>
        <c:majorUnit val="15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0581398445013963"/>
          <c:y val="0.12193009580734548"/>
          <c:w val="0.38240321277920469"/>
          <c:h val="0.137298093537464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595959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Average Booking Date Difference</a:t>
            </a:r>
          </a:p>
        </c:rich>
      </c:tx>
      <c:layout>
        <c:manualLayout>
          <c:xMode val="edge"/>
          <c:yMode val="edge"/>
          <c:x val="0.1753584699641364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rgbClr val="59595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6030969384476126"/>
          <c:w val="1"/>
          <c:h val="0.693150977685101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 Diff</c:v>
                </c:pt>
              </c:strCache>
            </c:strRef>
          </c:tx>
          <c:spPr>
            <a:solidFill>
              <a:srgbClr val="F8F7B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595959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50.004197922677399</c:v>
                </c:pt>
                <c:pt idx="1">
                  <c:v>42.054516664153198</c:v>
                </c:pt>
                <c:pt idx="2">
                  <c:v>155.727301562874</c:v>
                </c:pt>
                <c:pt idx="3">
                  <c:v>37.266390483067902</c:v>
                </c:pt>
                <c:pt idx="4">
                  <c:v>39.564015066756099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A5-4C5C-8DA4-20ABD2E43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9729104"/>
        <c:axId val="59744912"/>
      </c:barChart>
      <c:catAx>
        <c:axId val="59729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9744912"/>
        <c:crosses val="autoZero"/>
        <c:auto val="1"/>
        <c:lblAlgn val="ctr"/>
        <c:lblOffset val="100"/>
        <c:noMultiLvlLbl val="0"/>
      </c:catAx>
      <c:valAx>
        <c:axId val="59744912"/>
        <c:scaling>
          <c:orientation val="minMax"/>
          <c:max val="18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59729104"/>
        <c:crosses val="autoZero"/>
        <c:crossBetween val="between"/>
        <c:majorUnit val="1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595959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r>
              <a:rPr lang="en-US" b="1"/>
              <a:t>Ufly</a:t>
            </a:r>
            <a:r>
              <a:rPr lang="en-US" b="1" baseline="0"/>
              <a:t> Status</a:t>
            </a:r>
            <a:endParaRPr lang="en-US" b="1"/>
          </a:p>
        </c:rich>
      </c:tx>
      <c:layout>
        <c:manualLayout>
          <c:xMode val="edge"/>
          <c:yMode val="edge"/>
          <c:x val="0.382541986352958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781573771686059"/>
          <c:y val="0.16030969384476126"/>
          <c:w val="0.73128571817549215"/>
          <c:h val="0.589896466736716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Customers</c:v>
                </c:pt>
              </c:strCache>
            </c:strRef>
          </c:tx>
          <c:spPr>
            <a:solidFill>
              <a:srgbClr val="F8F7BB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8.0152609125207788E-2"/>
                  <c:y val="9.945496175285663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26D-489B-9C78-8ACB35326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595959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Elite</c:v>
                </c:pt>
                <c:pt idx="1">
                  <c:v>Standard</c:v>
                </c:pt>
                <c:pt idx="2">
                  <c:v>Non-member</c:v>
                </c:pt>
              </c:strCache>
            </c:strRef>
          </c:cat>
          <c:val>
            <c:numRef>
              <c:f>Sheet1!$B$2:$B$4</c:f>
              <c:numCache>
                <c:formatCode>#,##0,\K</c:formatCode>
                <c:ptCount val="3"/>
                <c:pt idx="0">
                  <c:v>1251</c:v>
                </c:pt>
                <c:pt idx="1">
                  <c:v>265399</c:v>
                </c:pt>
                <c:pt idx="2">
                  <c:v>1248860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D-489B-9C78-8ACB35326D3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9729104"/>
        <c:axId val="59744912"/>
      </c:barChart>
      <c:catAx>
        <c:axId val="59729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59744912"/>
        <c:crosses val="autoZero"/>
        <c:auto val="1"/>
        <c:lblAlgn val="ctr"/>
        <c:lblOffset val="100"/>
        <c:noMultiLvlLbl val="0"/>
      </c:catAx>
      <c:valAx>
        <c:axId val="59744912"/>
        <c:scaling>
          <c:orientation val="minMax"/>
          <c:max val="15000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595959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r>
                  <a:rPr lang="en-US"/>
                  <a:t># Customers</a:t>
                </a:r>
              </a:p>
            </c:rich>
          </c:tx>
          <c:layout>
            <c:manualLayout>
              <c:xMode val="edge"/>
              <c:yMode val="edge"/>
              <c:x val="1.1561630684546558E-2"/>
              <c:y val="0.204976271207438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rgbClr val="595959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</c:title>
        <c:numFmt formatCode="#,##0,\K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59729104"/>
        <c:crosses val="autoZero"/>
        <c:crossBetween val="between"/>
        <c:majorUnit val="5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595959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r>
              <a:rPr lang="en-US" b="1"/>
              <a:t>Age Groups</a:t>
            </a:r>
          </a:p>
        </c:rich>
      </c:tx>
      <c:layout>
        <c:manualLayout>
          <c:xMode val="edge"/>
          <c:yMode val="edge"/>
          <c:x val="0.4397938500138216"/>
          <c:y val="4.916881473732625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84524039618244"/>
          <c:y val="0.16030969384476126"/>
          <c:w val="0.8636773690443299"/>
          <c:h val="0.589896466736716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Customers</c:v>
                </c:pt>
              </c:strCache>
            </c:strRef>
          </c:tx>
          <c:spPr>
            <a:solidFill>
              <a:srgbClr val="F8F7B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595959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Children (0-16]</c:v>
                </c:pt>
                <c:pt idx="1">
                  <c:v>Young Adult (16-30]</c:v>
                </c:pt>
                <c:pt idx="2">
                  <c:v>Middle-Aged Adults (30-45]</c:v>
                </c:pt>
                <c:pt idx="3">
                  <c:v>Old-Aged Adults (45-60]</c:v>
                </c:pt>
                <c:pt idx="4">
                  <c:v>Senior Adults (Older than 65)</c:v>
                </c:pt>
              </c:strCache>
            </c:strRef>
          </c:cat>
          <c:val>
            <c:numRef>
              <c:f>Sheet1!$B$2:$B$6</c:f>
              <c:numCache>
                <c:formatCode>#,##0,\K</c:formatCode>
                <c:ptCount val="5"/>
                <c:pt idx="0">
                  <c:v>181807</c:v>
                </c:pt>
                <c:pt idx="1">
                  <c:v>361160</c:v>
                </c:pt>
                <c:pt idx="2">
                  <c:v>370024</c:v>
                </c:pt>
                <c:pt idx="3">
                  <c:v>371764</c:v>
                </c:pt>
                <c:pt idx="4">
                  <c:v>230755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2F-4AE0-9D0F-B88DBF0C4D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9729104"/>
        <c:axId val="59744912"/>
      </c:barChart>
      <c:catAx>
        <c:axId val="59729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59744912"/>
        <c:crosses val="autoZero"/>
        <c:auto val="1"/>
        <c:lblAlgn val="ctr"/>
        <c:lblOffset val="100"/>
        <c:noMultiLvlLbl val="0"/>
      </c:catAx>
      <c:valAx>
        <c:axId val="59744912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595959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r>
                  <a:rPr lang="en-US"/>
                  <a:t># Customers</a:t>
                </a:r>
              </a:p>
            </c:rich>
          </c:tx>
          <c:layout>
            <c:manualLayout>
              <c:xMode val="edge"/>
              <c:yMode val="edge"/>
              <c:x val="1.1561630684546558E-2"/>
              <c:y val="0.204976271207438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rgbClr val="595959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</c:title>
        <c:numFmt formatCode="#,##0,\K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59729104"/>
        <c:crosses val="autoZero"/>
        <c:crossBetween val="between"/>
        <c:majorUnit val="25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595959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r>
              <a:rPr lang="en-US" b="1"/>
              <a:t># Average Flights</a:t>
            </a:r>
          </a:p>
        </c:rich>
      </c:tx>
      <c:layout>
        <c:manualLayout>
          <c:xMode val="edge"/>
          <c:yMode val="edge"/>
          <c:x val="0.3630473738011422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rgbClr val="59595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6030969384476126"/>
          <c:w val="1"/>
          <c:h val="0.693150977685101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Average Flights</c:v>
                </c:pt>
              </c:strCache>
            </c:strRef>
          </c:tx>
          <c:spPr>
            <a:solidFill>
              <a:srgbClr val="F8F7B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595959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#,##0.0</c:formatCode>
                <c:ptCount val="5"/>
                <c:pt idx="0">
                  <c:v>4.5812896710905902</c:v>
                </c:pt>
                <c:pt idx="1">
                  <c:v>1.9996983863670601</c:v>
                </c:pt>
                <c:pt idx="2">
                  <c:v>1.9667590027700801</c:v>
                </c:pt>
                <c:pt idx="3">
                  <c:v>1.72004104747063</c:v>
                </c:pt>
                <c:pt idx="4">
                  <c:v>1.78561199373461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3E-4FCC-8826-8129F8412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9729104"/>
        <c:axId val="59744912"/>
      </c:barChart>
      <c:catAx>
        <c:axId val="59729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9744912"/>
        <c:crosses val="autoZero"/>
        <c:auto val="1"/>
        <c:lblAlgn val="ctr"/>
        <c:lblOffset val="100"/>
        <c:noMultiLvlLbl val="0"/>
      </c:catAx>
      <c:valAx>
        <c:axId val="59744912"/>
        <c:scaling>
          <c:orientation val="minMax"/>
          <c:max val="5"/>
          <c:min val="0"/>
        </c:scaling>
        <c:delete val="1"/>
        <c:axPos val="l"/>
        <c:numFmt formatCode="#,##0.0" sourceLinked="1"/>
        <c:majorTickMark val="out"/>
        <c:minorTickMark val="none"/>
        <c:tickLblPos val="nextTo"/>
        <c:crossAx val="597291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595959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r>
              <a:rPr lang="en-US" sz="1800" b="1" dirty="0"/>
              <a:t>% Group v/s Individual Passengers</a:t>
            </a:r>
          </a:p>
        </c:rich>
      </c:tx>
      <c:layout>
        <c:manualLayout>
          <c:xMode val="edge"/>
          <c:yMode val="edge"/>
          <c:x val="0.1420096072915252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rgbClr val="59595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27592991231393682"/>
          <c:w val="1"/>
          <c:h val="0.5744749624942870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Group</c:v>
                </c:pt>
              </c:strCache>
            </c:strRef>
          </c:tx>
          <c:spPr>
            <a:solidFill>
              <a:srgbClr val="F8F7B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595959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0.46465666474321987</c:v>
                </c:pt>
                <c:pt idx="1">
                  <c:v>0.62931684512139952</c:v>
                </c:pt>
                <c:pt idx="2">
                  <c:v>0.84682466399917922</c:v>
                </c:pt>
                <c:pt idx="3">
                  <c:v>0.5794344570711869</c:v>
                </c:pt>
                <c:pt idx="4">
                  <c:v>0.60821212799283952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D-4CEE-9E83-5C53FC4209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Individual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0.53534333525678013</c:v>
                </c:pt>
                <c:pt idx="1">
                  <c:v>0.37068315487860054</c:v>
                </c:pt>
                <c:pt idx="2">
                  <c:v>0.15317533600082076</c:v>
                </c:pt>
                <c:pt idx="3">
                  <c:v>0.42056554292881304</c:v>
                </c:pt>
                <c:pt idx="4">
                  <c:v>0.39178787200716042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7-4004-B9F0-6C945FCF8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9729104"/>
        <c:axId val="59744912"/>
      </c:barChart>
      <c:catAx>
        <c:axId val="59729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9744912"/>
        <c:crosses val="autoZero"/>
        <c:auto val="1"/>
        <c:lblAlgn val="ctr"/>
        <c:lblOffset val="100"/>
        <c:noMultiLvlLbl val="0"/>
      </c:catAx>
      <c:valAx>
        <c:axId val="59744912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59729104"/>
        <c:crosses val="autoZero"/>
        <c:crossBetween val="between"/>
        <c:majorUnit val="15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0581398445013963"/>
          <c:y val="0.11653572939479456"/>
          <c:w val="0.38240321277920469"/>
          <c:h val="0.137298093537464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59595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595959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r>
              <a:rPr lang="en-US" sz="1800" b="1"/>
              <a:t>% Passengers &amp; Base Fare Revenue</a:t>
            </a:r>
          </a:p>
        </c:rich>
      </c:tx>
      <c:layout>
        <c:manualLayout>
          <c:xMode val="edge"/>
          <c:yMode val="edge"/>
          <c:x val="0.124261970826118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rgbClr val="59595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6030969384476126"/>
          <c:w val="1"/>
          <c:h val="0.693150977685101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Passengers</c:v>
                </c:pt>
              </c:strCache>
            </c:strRef>
          </c:tx>
          <c:spPr>
            <a:solidFill>
              <a:srgbClr val="F8F7B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595959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9.2081055770674075E-2</c:v>
                </c:pt>
                <c:pt idx="1">
                  <c:v>0.13212409423297888</c:v>
                </c:pt>
                <c:pt idx="2">
                  <c:v>0.1294740407669879</c:v>
                </c:pt>
                <c:pt idx="3">
                  <c:v>0.34950153756234931</c:v>
                </c:pt>
                <c:pt idx="4">
                  <c:v>0.29681927166700983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D-4CEE-9E83-5C53FC4209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 Base Fare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595959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9.8749714812418468E-2</c:v>
                </c:pt>
                <c:pt idx="1">
                  <c:v>0.26614036649755218</c:v>
                </c:pt>
                <c:pt idx="2">
                  <c:v>0.15425552230119077</c:v>
                </c:pt>
                <c:pt idx="3">
                  <c:v>0.25850742507765545</c:v>
                </c:pt>
                <c:pt idx="4">
                  <c:v>0.22234697131118306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DD-4C4F-A253-26F091CC31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9729104"/>
        <c:axId val="59744912"/>
      </c:barChart>
      <c:catAx>
        <c:axId val="59729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9744912"/>
        <c:crosses val="autoZero"/>
        <c:auto val="1"/>
        <c:lblAlgn val="ctr"/>
        <c:lblOffset val="100"/>
        <c:noMultiLvlLbl val="0"/>
      </c:catAx>
      <c:valAx>
        <c:axId val="59744912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59729104"/>
        <c:crosses val="autoZero"/>
        <c:crossBetween val="between"/>
        <c:majorUnit val="15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828973063740981"/>
          <c:y val="0.11636752710350558"/>
          <c:w val="0.68194396105415434"/>
          <c:h val="0.145294498425864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59595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595959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r>
              <a:rPr lang="en-US" b="1"/>
              <a:t>% Ufly v/s Non-Ufly Passengers</a:t>
            </a:r>
          </a:p>
        </c:rich>
      </c:tx>
      <c:layout>
        <c:manualLayout>
          <c:xMode val="edge"/>
          <c:yMode val="edge"/>
          <c:x val="0.1420096072915252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rgbClr val="59595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27592991231393682"/>
          <c:w val="1"/>
          <c:h val="0.5744749624942870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Non-Ufly</c:v>
                </c:pt>
              </c:strCache>
            </c:strRef>
          </c:tx>
          <c:spPr>
            <a:solidFill>
              <a:srgbClr val="F8F7B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595959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0.60112521638776684</c:v>
                </c:pt>
                <c:pt idx="1">
                  <c:v>0.84361333132257577</c:v>
                </c:pt>
                <c:pt idx="2">
                  <c:v>0.80835128757566432</c:v>
                </c:pt>
                <c:pt idx="3">
                  <c:v>0.89523393257572881</c:v>
                </c:pt>
                <c:pt idx="4">
                  <c:v>0.81684940702618036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C6-42C7-8A8A-9FEFF0A0CD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Ufly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0.39887478361223316</c:v>
                </c:pt>
                <c:pt idx="1">
                  <c:v>0.15638666867742423</c:v>
                </c:pt>
                <c:pt idx="2">
                  <c:v>0.19164871242433568</c:v>
                </c:pt>
                <c:pt idx="3">
                  <c:v>0.10476606742427119</c:v>
                </c:pt>
                <c:pt idx="4">
                  <c:v>0.18315059297381964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C6-42C7-8A8A-9FEFF0A0CD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9729104"/>
        <c:axId val="59744912"/>
      </c:barChart>
      <c:catAx>
        <c:axId val="59729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9744912"/>
        <c:crosses val="autoZero"/>
        <c:auto val="1"/>
        <c:lblAlgn val="ctr"/>
        <c:lblOffset val="100"/>
        <c:noMultiLvlLbl val="0"/>
      </c:catAx>
      <c:valAx>
        <c:axId val="59744912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59729104"/>
        <c:crosses val="autoZero"/>
        <c:crossBetween val="between"/>
        <c:majorUnit val="15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0581398445013963"/>
          <c:y val="0.12193009580734548"/>
          <c:w val="0.38240321277920469"/>
          <c:h val="0.137298093537464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59595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595959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r>
              <a:rPr lang="en-US" b="1"/>
              <a:t>Average Base Fare ($) and % First Class</a:t>
            </a:r>
          </a:p>
        </c:rich>
      </c:tx>
      <c:layout>
        <c:manualLayout>
          <c:xMode val="edge"/>
          <c:yMode val="edge"/>
          <c:x val="0.22173761462748193"/>
          <c:y val="5.39436641255094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rgbClr val="59595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61535089703632"/>
          <c:y val="0.16030952619623262"/>
          <c:w val="0.71087519453229042"/>
          <c:h val="0.693150977685101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Average Base Fare ($)</c:v>
                </c:pt>
              </c:strCache>
            </c:strRef>
          </c:tx>
          <c:spPr>
            <a:solidFill>
              <a:srgbClr val="F8F7B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595959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"$"#,##0</c:formatCode>
                <c:ptCount val="5"/>
                <c:pt idx="0">
                  <c:v>290.25098306851498</c:v>
                </c:pt>
                <c:pt idx="1">
                  <c:v>545.17617336081298</c:v>
                </c:pt>
                <c:pt idx="2">
                  <c:v>322.45280400807002</c:v>
                </c:pt>
                <c:pt idx="3">
                  <c:v>200.185248058479</c:v>
                </c:pt>
                <c:pt idx="4">
                  <c:v>202.74365074214899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3E-4FCC-8826-8129F8412ED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9729104"/>
        <c:axId val="597449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%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595959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2.51037287390432E-2</c:v>
                </c:pt>
                <c:pt idx="1">
                  <c:v>9.8711439534844694E-2</c:v>
                </c:pt>
                <c:pt idx="2">
                  <c:v>1.30228104373995E-2</c:v>
                </c:pt>
                <c:pt idx="3">
                  <c:v>5.6693651577920503E-3</c:v>
                </c:pt>
                <c:pt idx="4">
                  <c:v>1.5603789065413501E-2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A8-452F-BC56-EBBB25CF80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016847"/>
        <c:axId val="9016431"/>
      </c:lineChart>
      <c:catAx>
        <c:axId val="59729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9744912"/>
        <c:crosses val="autoZero"/>
        <c:auto val="1"/>
        <c:lblAlgn val="ctr"/>
        <c:lblOffset val="100"/>
        <c:noMultiLvlLbl val="0"/>
      </c:catAx>
      <c:valAx>
        <c:axId val="59744912"/>
        <c:scaling>
          <c:orientation val="minMax"/>
          <c:max val="600"/>
          <c:min val="0"/>
        </c:scaling>
        <c:delete val="0"/>
        <c:axPos val="l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9729104"/>
        <c:crosses val="autoZero"/>
        <c:crossBetween val="between"/>
        <c:majorUnit val="1000"/>
      </c:valAx>
      <c:valAx>
        <c:axId val="9016431"/>
        <c:scaling>
          <c:orientation val="minMax"/>
          <c:max val="0.2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9016847"/>
        <c:crosses val="max"/>
        <c:crossBetween val="between"/>
      </c:valAx>
      <c:catAx>
        <c:axId val="9016847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9016431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595959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r>
              <a:rPr lang="en-US" b="1"/>
              <a:t>Average Age (Years)</a:t>
            </a:r>
          </a:p>
        </c:rich>
      </c:tx>
      <c:layout>
        <c:manualLayout>
          <c:xMode val="edge"/>
          <c:yMode val="edge"/>
          <c:x val="0.28390250848243731"/>
          <c:y val="2.1577465650203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rgbClr val="59595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6030969384476126"/>
          <c:w val="1"/>
          <c:h val="0.693150977685101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Age</c:v>
                </c:pt>
              </c:strCache>
            </c:strRef>
          </c:tx>
          <c:spPr>
            <a:solidFill>
              <a:srgbClr val="F8F7B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595959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42.144781104882803</c:v>
                </c:pt>
                <c:pt idx="1">
                  <c:v>40.106804738685298</c:v>
                </c:pt>
                <c:pt idx="2">
                  <c:v>38.093180807769897</c:v>
                </c:pt>
                <c:pt idx="3">
                  <c:v>23.712503008880901</c:v>
                </c:pt>
                <c:pt idx="4">
                  <c:v>57.533120757813002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D-4CEE-9E83-5C53FC420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9729104"/>
        <c:axId val="59744912"/>
      </c:barChart>
      <c:catAx>
        <c:axId val="59729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59595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9744912"/>
        <c:crosses val="autoZero"/>
        <c:auto val="1"/>
        <c:lblAlgn val="ctr"/>
        <c:lblOffset val="100"/>
        <c:noMultiLvlLbl val="0"/>
      </c:catAx>
      <c:valAx>
        <c:axId val="59744912"/>
        <c:scaling>
          <c:orientation val="minMax"/>
          <c:max val="6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59729104"/>
        <c:crosses val="autoZero"/>
        <c:crossBetween val="between"/>
        <c:majorUnit val="1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595959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A6708-984E-4756-90E5-71FC1505531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812B-B65E-4E76-86FD-8DB0A513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7D991-6412-4578-876E-751A4D32D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0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C430-D287-D574-3777-2EF73AB0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169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3EE15-CCDE-D087-6F25-EDBD93AE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6666" y="63817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FFCD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5C6AFE-BD47-4F5B-995F-D4521487FA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1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62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5B3D9-0F3A-F867-3F23-4B00FC15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365125"/>
            <a:ext cx="10515600" cy="13536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B174F-535D-C8B8-D43D-2CFA2E363B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/>
          <a:stretch/>
        </p:blipFill>
        <p:spPr>
          <a:xfrm>
            <a:off x="0" y="6280031"/>
            <a:ext cx="12192000" cy="577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52FC6-51BC-BAE8-BFA3-F4D6D4307A1F}"/>
              </a:ext>
            </a:extLst>
          </p:cNvPr>
          <p:cNvSpPr txBox="1"/>
          <p:nvPr userDrawn="1"/>
        </p:nvSpPr>
        <p:spPr>
          <a:xfrm>
            <a:off x="575733" y="6435150"/>
            <a:ext cx="546946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50">
                <a:solidFill>
                  <a:srgbClr val="FFCD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University of Minnesota.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7A869-3031-DD19-09B7-0BE53ED5C717}"/>
              </a:ext>
            </a:extLst>
          </p:cNvPr>
          <p:cNvSpPr txBox="1"/>
          <p:nvPr userDrawn="1"/>
        </p:nvSpPr>
        <p:spPr>
          <a:xfrm>
            <a:off x="5041642" y="6435150"/>
            <a:ext cx="21087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>
                <a:solidFill>
                  <a:srgbClr val="FFCD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www.carlsonschool.umn.edu</a:t>
            </a:r>
          </a:p>
        </p:txBody>
      </p:sp>
    </p:spTree>
    <p:extLst>
      <p:ext uri="{BB962C8B-B14F-4D97-AF65-F5344CB8AC3E}">
        <p14:creationId xmlns:p14="http://schemas.microsoft.com/office/powerpoint/2010/main" val="258451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7911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EF83D08-E40E-E913-D5A4-D2812E52778A}"/>
              </a:ext>
            </a:extLst>
          </p:cNvPr>
          <p:cNvSpPr txBox="1">
            <a:spLocks/>
          </p:cNvSpPr>
          <p:nvPr/>
        </p:nvSpPr>
        <p:spPr bwMode="auto">
          <a:xfrm>
            <a:off x="607138" y="1246612"/>
            <a:ext cx="922797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300" b="0">
                <a:solidFill>
                  <a:srgbClr val="7A001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Corbel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Corbel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Corbel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Corbel" charset="0"/>
                <a:ea typeface="ＭＳ Ｐゴシック" charset="0"/>
                <a:cs typeface="ＭＳ Ｐゴシック" charset="0"/>
              </a:defRPr>
            </a:lvl5pPr>
            <a:lvl6pPr marL="342946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685891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028837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371783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7A0019"/>
                </a:solidFill>
                <a:effectLst/>
                <a:uLnTx/>
                <a:uFillTx/>
                <a:latin typeface="Arial"/>
                <a:ea typeface="ＭＳ Ｐゴシック" charset="0"/>
              </a:rPr>
              <a:t>DERIVING DATA INSIGHTS, CUSTOMER SEGMENTS AND RECOMMENDATIONS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4AD83CA-93D9-EBC8-3B2B-686CF2EDE13F}"/>
              </a:ext>
            </a:extLst>
          </p:cNvPr>
          <p:cNvSpPr txBox="1">
            <a:spLocks/>
          </p:cNvSpPr>
          <p:nvPr/>
        </p:nvSpPr>
        <p:spPr bwMode="auto">
          <a:xfrm>
            <a:off x="607138" y="4354271"/>
            <a:ext cx="1065895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42946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None/>
              <a:defRPr sz="1800">
                <a:solidFill>
                  <a:srgbClr val="FFFFFF"/>
                </a:solidFill>
                <a:latin typeface="+mn-lt"/>
                <a:ea typeface="ＭＳ Ｐゴシック" charset="0"/>
              </a:defRPr>
            </a:lvl2pPr>
            <a:lvl3pPr marL="685891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None/>
              <a:defRPr sz="1800">
                <a:solidFill>
                  <a:srgbClr val="FFFFFF"/>
                </a:solidFill>
                <a:latin typeface="+mn-lt"/>
                <a:ea typeface="ＭＳ Ｐゴシック" charset="0"/>
              </a:defRPr>
            </a:lvl3pPr>
            <a:lvl4pPr marL="1028837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None/>
              <a:defRPr sz="1800">
                <a:solidFill>
                  <a:srgbClr val="FFFFFF"/>
                </a:solidFill>
                <a:latin typeface="+mn-lt"/>
                <a:ea typeface="ＭＳ Ｐゴシック" charset="0"/>
              </a:defRPr>
            </a:lvl4pPr>
            <a:lvl5pPr marL="137178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None/>
              <a:defRPr sz="1800">
                <a:solidFill>
                  <a:srgbClr val="FFFFFF"/>
                </a:solidFill>
                <a:latin typeface="+mn-lt"/>
                <a:ea typeface="ＭＳ Ｐゴシック" charset="0"/>
              </a:defRPr>
            </a:lvl5pPr>
            <a:lvl6pPr marL="1886201" indent="-1714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9147" indent="-1714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2093" indent="-1714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5039" indent="-1714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ＭＳ Ｐゴシック" charset="0"/>
              </a:rPr>
              <a:t>Prepared By 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ＭＳ Ｐゴシック" charset="0"/>
              </a:rPr>
              <a:t>Lakshit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ＭＳ Ｐゴシック" charset="0"/>
              </a:rPr>
              <a:t> Bajaj, </a:t>
            </a:r>
            <a:r>
              <a:rPr kumimoji="0" lang="en-US" b="0" i="0" u="none" strike="noStrike" kern="0" cap="none" spc="0" normalizeH="0" baseline="0" noProof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ＭＳ Ｐゴシック" charset="0"/>
              </a:rPr>
              <a:t>Amlendu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ＭＳ Ｐゴシック" charset="0"/>
              </a:rPr>
              <a:t> </a:t>
            </a:r>
            <a:r>
              <a:rPr kumimoji="0" lang="en-US" b="0" i="0" u="none" strike="noStrike" kern="0" cap="none" spc="0" normalizeH="0" baseline="0" noProof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ＭＳ Ｐゴシック" charset="0"/>
              </a:rPr>
              <a:t>Kumawat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ＭＳ Ｐゴシック" charset="0"/>
              </a:rPr>
              <a:t>, Shubham </a:t>
            </a:r>
            <a:r>
              <a:rPr kumimoji="0" lang="en-US" b="0" i="0" u="none" strike="noStrike" kern="0" cap="none" spc="0" normalizeH="0" baseline="0" noProof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ＭＳ Ｐゴシック" charset="0"/>
              </a:rPr>
              <a:t>Midha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ＭＳ Ｐゴシック" charset="0"/>
              </a:rPr>
              <a:t>, Nikita Saini and </a:t>
            </a:r>
            <a:r>
              <a:rPr kumimoji="0" lang="en-US" b="0" i="0" u="none" strike="noStrike" kern="0" cap="none" spc="0" normalizeH="0" baseline="0" noProof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ＭＳ Ｐゴシック" charset="0"/>
              </a:rPr>
              <a:t>Kexin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ＭＳ Ｐゴシック" charset="0"/>
              </a:rPr>
              <a:t> Yang</a:t>
            </a:r>
          </a:p>
        </p:txBody>
      </p:sp>
      <p:sp>
        <p:nvSpPr>
          <p:cNvPr id="12" name="slide_clientName">
            <a:extLst>
              <a:ext uri="{FF2B5EF4-FFF2-40B4-BE49-F238E27FC236}">
                <a16:creationId xmlns:a16="http://schemas.microsoft.com/office/drawing/2014/main" id="{AB346119-00DB-DC63-C294-26DFB293552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7139" y="2745852"/>
            <a:ext cx="6043613" cy="1248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buSzPct val="110000"/>
              <a:defRPr/>
            </a:pPr>
            <a:r>
              <a:rPr lang="en-US" sz="2400" kern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charset="0"/>
              </a:rPr>
              <a:t>Prepared for Sun Country</a:t>
            </a:r>
          </a:p>
          <a:p>
            <a:pPr>
              <a:spcBef>
                <a:spcPct val="20000"/>
              </a:spcBef>
              <a:buSzPct val="110000"/>
            </a:pPr>
            <a:r>
              <a:rPr lang="en-US" sz="2400" kern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charset="0"/>
              </a:rPr>
              <a:t>November 2022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8698DA-5618-E874-7558-51E67DD81D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" r="259"/>
          <a:stretch/>
        </p:blipFill>
        <p:spPr>
          <a:xfrm>
            <a:off x="8624417" y="-1"/>
            <a:ext cx="3567583" cy="47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4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18D8552-125E-3336-DFFB-01A3ACF8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604232"/>
              </p:ext>
            </p:extLst>
          </p:nvPr>
        </p:nvGraphicFramePr>
        <p:xfrm>
          <a:off x="5221224" y="1042825"/>
          <a:ext cx="6387757" cy="2354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7925584-30CB-A4BF-E21B-569E396D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Customer Group Comparisons (2 of 2)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BFD1D2-B033-F269-5A9F-792A0AF5338E}"/>
              </a:ext>
            </a:extLst>
          </p:cNvPr>
          <p:cNvCxnSpPr>
            <a:cxnSpLocks/>
          </p:cNvCxnSpPr>
          <p:nvPr/>
        </p:nvCxnSpPr>
        <p:spPr bwMode="auto">
          <a:xfrm>
            <a:off x="583019" y="3577859"/>
            <a:ext cx="1102596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995275-B5EF-E68E-5920-C8DB02C6C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302999"/>
              </p:ext>
            </p:extLst>
          </p:nvPr>
        </p:nvGraphicFramePr>
        <p:xfrm>
          <a:off x="583019" y="1042825"/>
          <a:ext cx="5295353" cy="2354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CC95A05-D04F-56C1-5A9F-7C5DCBD15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568314"/>
              </p:ext>
            </p:extLst>
          </p:nvPr>
        </p:nvGraphicFramePr>
        <p:xfrm>
          <a:off x="6313628" y="3799682"/>
          <a:ext cx="5295353" cy="2354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A59A94A-9EBD-E041-60EC-4A8403CAAA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007878"/>
              </p:ext>
            </p:extLst>
          </p:nvPr>
        </p:nvGraphicFramePr>
        <p:xfrm>
          <a:off x="583019" y="3795771"/>
          <a:ext cx="5295353" cy="2354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EB33BB3-F07A-4433-2C45-881DD62AB488}"/>
              </a:ext>
            </a:extLst>
          </p:cNvPr>
          <p:cNvSpPr/>
          <p:nvPr/>
        </p:nvSpPr>
        <p:spPr>
          <a:xfrm>
            <a:off x="7512238" y="1510600"/>
            <a:ext cx="544530" cy="1866283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F869504-F395-B8D9-6CFE-F11AD84D7DB1}"/>
              </a:ext>
            </a:extLst>
          </p:cNvPr>
          <p:cNvSpPr/>
          <p:nvPr/>
        </p:nvSpPr>
        <p:spPr>
          <a:xfrm>
            <a:off x="6383962" y="1396024"/>
            <a:ext cx="1173628" cy="790483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base fare and % First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55E1CD-E03C-1065-3F8D-CB047CA27B96}"/>
              </a:ext>
            </a:extLst>
          </p:cNvPr>
          <p:cNvSpPr/>
          <p:nvPr/>
        </p:nvSpPr>
        <p:spPr>
          <a:xfrm>
            <a:off x="4023578" y="2301412"/>
            <a:ext cx="589561" cy="1095721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6A54FEE-73DC-995C-63DF-74EC771D0A44}"/>
              </a:ext>
            </a:extLst>
          </p:cNvPr>
          <p:cNvSpPr/>
          <p:nvPr/>
        </p:nvSpPr>
        <p:spPr>
          <a:xfrm>
            <a:off x="3091706" y="2519323"/>
            <a:ext cx="1173001" cy="503434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 passengers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49DF2F-F030-FC49-88EB-FED4F6A3F12E}"/>
              </a:ext>
            </a:extLst>
          </p:cNvPr>
          <p:cNvSpPr/>
          <p:nvPr/>
        </p:nvSpPr>
        <p:spPr>
          <a:xfrm>
            <a:off x="5037027" y="1396025"/>
            <a:ext cx="589561" cy="2034383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B25ED70E-3D90-5D0E-C1EC-CF708B45F5E9}"/>
              </a:ext>
            </a:extLst>
          </p:cNvPr>
          <p:cNvSpPr/>
          <p:nvPr/>
        </p:nvSpPr>
        <p:spPr>
          <a:xfrm>
            <a:off x="4079951" y="1684927"/>
            <a:ext cx="1111200" cy="503434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Aged passengers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A27CB-CDBD-5879-0AEB-6A5465C819F6}"/>
              </a:ext>
            </a:extLst>
          </p:cNvPr>
          <p:cNvSpPr/>
          <p:nvPr/>
        </p:nvSpPr>
        <p:spPr>
          <a:xfrm>
            <a:off x="2953172" y="4289469"/>
            <a:ext cx="544530" cy="1866283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B05C83E7-AE60-11F9-5652-78B130F71579}"/>
              </a:ext>
            </a:extLst>
          </p:cNvPr>
          <p:cNvSpPr/>
          <p:nvPr/>
        </p:nvSpPr>
        <p:spPr>
          <a:xfrm>
            <a:off x="1814622" y="4185168"/>
            <a:ext cx="1173628" cy="503434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planners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7925EF-6C99-98AB-63A3-33CF1B458CA6}"/>
              </a:ext>
            </a:extLst>
          </p:cNvPr>
          <p:cNvSpPr/>
          <p:nvPr/>
        </p:nvSpPr>
        <p:spPr>
          <a:xfrm>
            <a:off x="9742677" y="4299743"/>
            <a:ext cx="1638620" cy="1866283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C2FF9AAB-35E5-3D5C-7876-8E537F9447BA}"/>
              </a:ext>
            </a:extLst>
          </p:cNvPr>
          <p:cNvSpPr/>
          <p:nvPr/>
        </p:nvSpPr>
        <p:spPr>
          <a:xfrm>
            <a:off x="8720607" y="5168982"/>
            <a:ext cx="1173628" cy="567336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% of one-way trips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ED96FE-0A17-FE1D-C72E-D4F56BD68C64}"/>
              </a:ext>
            </a:extLst>
          </p:cNvPr>
          <p:cNvSpPr/>
          <p:nvPr/>
        </p:nvSpPr>
        <p:spPr>
          <a:xfrm>
            <a:off x="9198042" y="2396433"/>
            <a:ext cx="1638620" cy="1042243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CF352F42-A1D7-5FF1-651B-089DBDA44A79}"/>
              </a:ext>
            </a:extLst>
          </p:cNvPr>
          <p:cNvSpPr/>
          <p:nvPr/>
        </p:nvSpPr>
        <p:spPr>
          <a:xfrm>
            <a:off x="9701613" y="1689018"/>
            <a:ext cx="706107" cy="754723"/>
          </a:xfrm>
          <a:prstGeom prst="flowChartOffpage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 base fares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4C2E70-25AC-E700-0087-5DC4F9F2949F}"/>
              </a:ext>
            </a:extLst>
          </p:cNvPr>
          <p:cNvCxnSpPr>
            <a:cxnSpLocks/>
          </p:cNvCxnSpPr>
          <p:nvPr/>
        </p:nvCxnSpPr>
        <p:spPr bwMode="auto">
          <a:xfrm>
            <a:off x="6008350" y="1042825"/>
            <a:ext cx="0" cy="5123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4793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5584-30CB-A4BF-E21B-569E396D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 your Customers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790392-81B2-0231-FCC8-DB96025FDC80}"/>
              </a:ext>
            </a:extLst>
          </p:cNvPr>
          <p:cNvCxnSpPr>
            <a:cxnSpLocks/>
          </p:cNvCxnSpPr>
          <p:nvPr/>
        </p:nvCxnSpPr>
        <p:spPr>
          <a:xfrm>
            <a:off x="1594224" y="1856063"/>
            <a:ext cx="0" cy="1572937"/>
          </a:xfrm>
          <a:prstGeom prst="line">
            <a:avLst/>
          </a:prstGeom>
          <a:ln w="57150">
            <a:solidFill>
              <a:srgbClr val="7911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CE5F897-152C-00BB-2B93-7178C396F813}"/>
              </a:ext>
            </a:extLst>
          </p:cNvPr>
          <p:cNvSpPr/>
          <p:nvPr/>
        </p:nvSpPr>
        <p:spPr>
          <a:xfrm>
            <a:off x="1319904" y="1307423"/>
            <a:ext cx="548640" cy="548640"/>
          </a:xfrm>
          <a:prstGeom prst="ellipse">
            <a:avLst/>
          </a:prstGeom>
          <a:solidFill>
            <a:srgbClr val="79111B"/>
          </a:solidFill>
          <a:ln>
            <a:solidFill>
              <a:srgbClr val="7911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C3870-728E-4328-6E90-DD7F56962A48}"/>
              </a:ext>
            </a:extLst>
          </p:cNvPr>
          <p:cNvSpPr txBox="1"/>
          <p:nvPr/>
        </p:nvSpPr>
        <p:spPr>
          <a:xfrm>
            <a:off x="1303871" y="1408007"/>
            <a:ext cx="5807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944B-F76B-D1C7-BCB4-255EABB73ED3}"/>
              </a:ext>
            </a:extLst>
          </p:cNvPr>
          <p:cNvSpPr txBox="1"/>
          <p:nvPr/>
        </p:nvSpPr>
        <p:spPr>
          <a:xfrm>
            <a:off x="1889035" y="1408007"/>
            <a:ext cx="4538011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7911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 Fliers (A)</a:t>
            </a:r>
          </a:p>
          <a:p>
            <a:endParaRPr lang="en-US" b="1">
              <a:solidFill>
                <a:srgbClr val="7911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911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Fly 2.5 times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7911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911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Mostly Ufly Members (40%)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7911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911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Mostly book return tickets (86%)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7911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B5A07D-C499-0D85-4260-B09E2986E20C}"/>
              </a:ext>
            </a:extLst>
          </p:cNvPr>
          <p:cNvCxnSpPr>
            <a:cxnSpLocks/>
          </p:cNvCxnSpPr>
          <p:nvPr/>
        </p:nvCxnSpPr>
        <p:spPr>
          <a:xfrm>
            <a:off x="1594224" y="4175591"/>
            <a:ext cx="0" cy="1572937"/>
          </a:xfrm>
          <a:prstGeom prst="line">
            <a:avLst/>
          </a:prstGeom>
          <a:ln w="57150">
            <a:solidFill>
              <a:srgbClr val="F58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59E3961-F0F6-C016-41A1-284DC2AE9106}"/>
              </a:ext>
            </a:extLst>
          </p:cNvPr>
          <p:cNvSpPr/>
          <p:nvPr/>
        </p:nvSpPr>
        <p:spPr>
          <a:xfrm>
            <a:off x="1319904" y="3626951"/>
            <a:ext cx="548640" cy="548640"/>
          </a:xfrm>
          <a:prstGeom prst="ellipse">
            <a:avLst/>
          </a:prstGeom>
          <a:solidFill>
            <a:srgbClr val="F58232"/>
          </a:solidFill>
          <a:ln>
            <a:solidFill>
              <a:srgbClr val="F58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4A940-BA5B-70F3-02E1-05E95E794143}"/>
              </a:ext>
            </a:extLst>
          </p:cNvPr>
          <p:cNvSpPr txBox="1"/>
          <p:nvPr/>
        </p:nvSpPr>
        <p:spPr>
          <a:xfrm>
            <a:off x="1303871" y="3727535"/>
            <a:ext cx="5807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13%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AB167-7AF0-7C1F-6900-F3ACB07905F3}"/>
              </a:ext>
            </a:extLst>
          </p:cNvPr>
          <p:cNvSpPr txBox="1"/>
          <p:nvPr/>
        </p:nvSpPr>
        <p:spPr>
          <a:xfrm>
            <a:off x="1889035" y="3727535"/>
            <a:ext cx="4538011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F58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Group Planners (C)</a:t>
            </a:r>
          </a:p>
          <a:p>
            <a:endParaRPr lang="en-US" b="1">
              <a:solidFill>
                <a:srgbClr val="F58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58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3.7 times earlier than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F58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58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Mostly Group Travelers (85%)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F58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58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Mostly book return tickets (86%)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E345E07-83AF-DADA-94ED-FCA18D30C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270" y="4159636"/>
            <a:ext cx="803263" cy="80326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E54F2F-17DA-4262-ED8F-A1176ABEA7A1}"/>
              </a:ext>
            </a:extLst>
          </p:cNvPr>
          <p:cNvCxnSpPr>
            <a:cxnSpLocks/>
          </p:cNvCxnSpPr>
          <p:nvPr/>
        </p:nvCxnSpPr>
        <p:spPr>
          <a:xfrm>
            <a:off x="7233829" y="1816667"/>
            <a:ext cx="0" cy="1572937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D6AC935-0FFE-2B2D-EE3A-E8D67FA803D7}"/>
              </a:ext>
            </a:extLst>
          </p:cNvPr>
          <p:cNvSpPr/>
          <p:nvPr/>
        </p:nvSpPr>
        <p:spPr>
          <a:xfrm>
            <a:off x="6959509" y="1268027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71665-FEDE-01E2-210A-3F6A72269DF2}"/>
              </a:ext>
            </a:extLst>
          </p:cNvPr>
          <p:cNvSpPr txBox="1"/>
          <p:nvPr/>
        </p:nvSpPr>
        <p:spPr>
          <a:xfrm>
            <a:off x="6943476" y="1368611"/>
            <a:ext cx="5807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13%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163C3-DE49-7D43-492B-FF5992C0A901}"/>
              </a:ext>
            </a:extLst>
          </p:cNvPr>
          <p:cNvSpPr txBox="1"/>
          <p:nvPr/>
        </p:nvSpPr>
        <p:spPr>
          <a:xfrm>
            <a:off x="7528640" y="1368611"/>
            <a:ext cx="4538011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Value Customers (B)</a:t>
            </a:r>
          </a:p>
          <a:p>
            <a:endParaRPr lang="en-US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 2.1 times Base Fare than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6.6 times First Class than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Mostly book return tickets (90%)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14D265-8582-A783-AEE1-3713A1BF2A3F}"/>
              </a:ext>
            </a:extLst>
          </p:cNvPr>
          <p:cNvCxnSpPr>
            <a:cxnSpLocks/>
          </p:cNvCxnSpPr>
          <p:nvPr/>
        </p:nvCxnSpPr>
        <p:spPr>
          <a:xfrm>
            <a:off x="7233829" y="4136195"/>
            <a:ext cx="0" cy="157293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F17A044-DFC3-BB59-2F6E-F188F2C4DBAC}"/>
              </a:ext>
            </a:extLst>
          </p:cNvPr>
          <p:cNvSpPr/>
          <p:nvPr/>
        </p:nvSpPr>
        <p:spPr>
          <a:xfrm>
            <a:off x="6959509" y="35875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22F39-1214-A916-0AF8-2BC3F98506EF}"/>
              </a:ext>
            </a:extLst>
          </p:cNvPr>
          <p:cNvSpPr txBox="1"/>
          <p:nvPr/>
        </p:nvSpPr>
        <p:spPr>
          <a:xfrm>
            <a:off x="6943476" y="3688139"/>
            <a:ext cx="5807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65%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61D808-CA05-C83D-3613-59267548F1CC}"/>
              </a:ext>
            </a:extLst>
          </p:cNvPr>
          <p:cNvSpPr txBox="1"/>
          <p:nvPr/>
        </p:nvSpPr>
        <p:spPr>
          <a:xfrm>
            <a:off x="7528640" y="3688139"/>
            <a:ext cx="3989371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Value Customers (D &amp; E)</a:t>
            </a:r>
          </a:p>
          <a:p>
            <a:r>
              <a:rPr lang="en-US" sz="1400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 (D: 30%) and Old (E: 35%)</a:t>
            </a:r>
            <a:endParaRPr lang="en-US" sz="1400" b="1" i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last-minute - Others book 2.2 times earlier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low-price – Others pay 1.9 times Base Fare than these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8274BEE-74C1-50C6-EC92-5F9FA9D1E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4869" y="4087271"/>
            <a:ext cx="454216" cy="45421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CF55E8E-03DF-2655-659A-E31AE0905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9404" y="1859024"/>
            <a:ext cx="804672" cy="80467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B07FFA0-F9ED-3B0A-B5D8-2470F8D7B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2187" y="1819749"/>
            <a:ext cx="548640" cy="54864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A4B8D37-7215-22FF-67AF-3C0A5AC631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2630" y="1859024"/>
            <a:ext cx="804672" cy="80467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3A61D5F8-A017-8807-8F1D-AFDD052A57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682" y="2293238"/>
            <a:ext cx="340663" cy="34066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877D043-0AD5-23BB-91B4-92CC7934C8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36349" y="4099447"/>
            <a:ext cx="804672" cy="804672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7D0EF0B-4C88-40E2-ED2C-E963039920FA}"/>
              </a:ext>
            </a:extLst>
          </p:cNvPr>
          <p:cNvSpPr/>
          <p:nvPr/>
        </p:nvSpPr>
        <p:spPr>
          <a:xfrm rot="5756451">
            <a:off x="6843383" y="4558830"/>
            <a:ext cx="222885" cy="120015"/>
          </a:xfrm>
          <a:custGeom>
            <a:avLst/>
            <a:gdLst>
              <a:gd name="connsiteX0" fmla="*/ 120015 w 222885"/>
              <a:gd name="connsiteY0" fmla="*/ 120015 h 120015"/>
              <a:gd name="connsiteX1" fmla="*/ 107899 w 222885"/>
              <a:gd name="connsiteY1" fmla="*/ 114986 h 120015"/>
              <a:gd name="connsiteX2" fmla="*/ 68580 w 222885"/>
              <a:gd name="connsiteY2" fmla="*/ 75667 h 120015"/>
              <a:gd name="connsiteX3" fmla="*/ 29261 w 222885"/>
              <a:gd name="connsiteY3" fmla="*/ 114986 h 120015"/>
              <a:gd name="connsiteX4" fmla="*/ 17145 w 222885"/>
              <a:gd name="connsiteY4" fmla="*/ 120015 h 120015"/>
              <a:gd name="connsiteX5" fmla="*/ 5029 w 222885"/>
              <a:gd name="connsiteY5" fmla="*/ 114986 h 120015"/>
              <a:gd name="connsiteX6" fmla="*/ 0 w 222885"/>
              <a:gd name="connsiteY6" fmla="*/ 102870 h 120015"/>
              <a:gd name="connsiteX7" fmla="*/ 5029 w 222885"/>
              <a:gd name="connsiteY7" fmla="*/ 90754 h 120015"/>
              <a:gd name="connsiteX8" fmla="*/ 56464 w 222885"/>
              <a:gd name="connsiteY8" fmla="*/ 39319 h 120015"/>
              <a:gd name="connsiteX9" fmla="*/ 68580 w 222885"/>
              <a:gd name="connsiteY9" fmla="*/ 34290 h 120015"/>
              <a:gd name="connsiteX10" fmla="*/ 80696 w 222885"/>
              <a:gd name="connsiteY10" fmla="*/ 39319 h 120015"/>
              <a:gd name="connsiteX11" fmla="*/ 120015 w 222885"/>
              <a:gd name="connsiteY11" fmla="*/ 78638 h 120015"/>
              <a:gd name="connsiteX12" fmla="*/ 164341 w 222885"/>
              <a:gd name="connsiteY12" fmla="*/ 34290 h 120015"/>
              <a:gd name="connsiteX13" fmla="*/ 137160 w 222885"/>
              <a:gd name="connsiteY13" fmla="*/ 34290 h 120015"/>
              <a:gd name="connsiteX14" fmla="*/ 120015 w 222885"/>
              <a:gd name="connsiteY14" fmla="*/ 17145 h 120015"/>
              <a:gd name="connsiteX15" fmla="*/ 137160 w 222885"/>
              <a:gd name="connsiteY15" fmla="*/ 0 h 120015"/>
              <a:gd name="connsiteX16" fmla="*/ 205740 w 222885"/>
              <a:gd name="connsiteY16" fmla="*/ 0 h 120015"/>
              <a:gd name="connsiteX17" fmla="*/ 211706 w 222885"/>
              <a:gd name="connsiteY17" fmla="*/ 1097 h 120015"/>
              <a:gd name="connsiteX18" fmla="*/ 212438 w 222885"/>
              <a:gd name="connsiteY18" fmla="*/ 1372 h 120015"/>
              <a:gd name="connsiteX19" fmla="*/ 221582 w 222885"/>
              <a:gd name="connsiteY19" fmla="*/ 10607 h 120015"/>
              <a:gd name="connsiteX20" fmla="*/ 221811 w 222885"/>
              <a:gd name="connsiteY20" fmla="*/ 11201 h 120015"/>
              <a:gd name="connsiteX21" fmla="*/ 222885 w 222885"/>
              <a:gd name="connsiteY21" fmla="*/ 17145 h 120015"/>
              <a:gd name="connsiteX22" fmla="*/ 222885 w 222885"/>
              <a:gd name="connsiteY22" fmla="*/ 85725 h 120015"/>
              <a:gd name="connsiteX23" fmla="*/ 205740 w 222885"/>
              <a:gd name="connsiteY23" fmla="*/ 102870 h 120015"/>
              <a:gd name="connsiteX24" fmla="*/ 188595 w 222885"/>
              <a:gd name="connsiteY24" fmla="*/ 85725 h 120015"/>
              <a:gd name="connsiteX25" fmla="*/ 188595 w 222885"/>
              <a:gd name="connsiteY25" fmla="*/ 58544 h 120015"/>
              <a:gd name="connsiteX26" fmla="*/ 132131 w 222885"/>
              <a:gd name="connsiteY26" fmla="*/ 115009 h 120015"/>
              <a:gd name="connsiteX27" fmla="*/ 120015 w 222885"/>
              <a:gd name="connsiteY27" fmla="*/ 120015 h 12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2885" h="120015">
                <a:moveTo>
                  <a:pt x="120015" y="120015"/>
                </a:moveTo>
                <a:cubicBezTo>
                  <a:pt x="115443" y="120015"/>
                  <a:pt x="111122" y="118232"/>
                  <a:pt x="107899" y="114986"/>
                </a:cubicBezTo>
                <a:lnTo>
                  <a:pt x="68580" y="75667"/>
                </a:lnTo>
                <a:lnTo>
                  <a:pt x="29261" y="114986"/>
                </a:lnTo>
                <a:cubicBezTo>
                  <a:pt x="26038" y="118232"/>
                  <a:pt x="21717" y="120015"/>
                  <a:pt x="17145" y="120015"/>
                </a:cubicBezTo>
                <a:cubicBezTo>
                  <a:pt x="12573" y="120015"/>
                  <a:pt x="8252" y="118232"/>
                  <a:pt x="5029" y="114986"/>
                </a:cubicBezTo>
                <a:cubicBezTo>
                  <a:pt x="1783" y="111763"/>
                  <a:pt x="0" y="107442"/>
                  <a:pt x="0" y="102870"/>
                </a:cubicBezTo>
                <a:cubicBezTo>
                  <a:pt x="0" y="98298"/>
                  <a:pt x="1783" y="93977"/>
                  <a:pt x="5029" y="90754"/>
                </a:cubicBezTo>
                <a:lnTo>
                  <a:pt x="56464" y="39319"/>
                </a:lnTo>
                <a:cubicBezTo>
                  <a:pt x="59687" y="36073"/>
                  <a:pt x="64008" y="34290"/>
                  <a:pt x="68580" y="34290"/>
                </a:cubicBezTo>
                <a:cubicBezTo>
                  <a:pt x="73152" y="34290"/>
                  <a:pt x="77473" y="36073"/>
                  <a:pt x="80696" y="39319"/>
                </a:cubicBezTo>
                <a:lnTo>
                  <a:pt x="120015" y="78638"/>
                </a:lnTo>
                <a:lnTo>
                  <a:pt x="164341" y="34290"/>
                </a:lnTo>
                <a:lnTo>
                  <a:pt x="137160" y="34290"/>
                </a:lnTo>
                <a:cubicBezTo>
                  <a:pt x="127696" y="34290"/>
                  <a:pt x="120015" y="26609"/>
                  <a:pt x="120015" y="17145"/>
                </a:cubicBezTo>
                <a:cubicBezTo>
                  <a:pt x="120015" y="7681"/>
                  <a:pt x="127696" y="0"/>
                  <a:pt x="137160" y="0"/>
                </a:cubicBezTo>
                <a:lnTo>
                  <a:pt x="205740" y="0"/>
                </a:lnTo>
                <a:cubicBezTo>
                  <a:pt x="207775" y="0"/>
                  <a:pt x="209763" y="366"/>
                  <a:pt x="211706" y="1097"/>
                </a:cubicBezTo>
                <a:cubicBezTo>
                  <a:pt x="211958" y="1189"/>
                  <a:pt x="212209" y="1280"/>
                  <a:pt x="212438" y="1372"/>
                </a:cubicBezTo>
                <a:cubicBezTo>
                  <a:pt x="216461" y="3018"/>
                  <a:pt x="219845" y="6424"/>
                  <a:pt x="221582" y="10607"/>
                </a:cubicBezTo>
                <a:cubicBezTo>
                  <a:pt x="221651" y="10790"/>
                  <a:pt x="221742" y="10996"/>
                  <a:pt x="221811" y="11201"/>
                </a:cubicBezTo>
                <a:cubicBezTo>
                  <a:pt x="222519" y="13076"/>
                  <a:pt x="222885" y="15110"/>
                  <a:pt x="222885" y="17145"/>
                </a:cubicBezTo>
                <a:lnTo>
                  <a:pt x="222885" y="85725"/>
                </a:lnTo>
                <a:cubicBezTo>
                  <a:pt x="222885" y="95189"/>
                  <a:pt x="215204" y="102870"/>
                  <a:pt x="205740" y="102870"/>
                </a:cubicBezTo>
                <a:cubicBezTo>
                  <a:pt x="196276" y="102870"/>
                  <a:pt x="188595" y="95189"/>
                  <a:pt x="188595" y="85725"/>
                </a:cubicBezTo>
                <a:lnTo>
                  <a:pt x="188595" y="58544"/>
                </a:lnTo>
                <a:lnTo>
                  <a:pt x="132131" y="115009"/>
                </a:lnTo>
                <a:cubicBezTo>
                  <a:pt x="128908" y="118232"/>
                  <a:pt x="124587" y="120015"/>
                  <a:pt x="120015" y="120015"/>
                </a:cubicBezTo>
                <a:close/>
              </a:path>
            </a:pathLst>
          </a:custGeom>
          <a:solidFill>
            <a:srgbClr val="7F7F7F"/>
          </a:solidFill>
          <a:ln w="226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2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5584-30CB-A4BF-E21B-569E396D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365125"/>
            <a:ext cx="10515600" cy="836951"/>
          </a:xfrm>
        </p:spPr>
        <p:txBody>
          <a:bodyPr/>
          <a:lstStyle/>
          <a:p>
            <a:r>
              <a:rPr lang="en-US"/>
              <a:t>Recommendations (1 of 2)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8EFA0D-3CEE-445E-B1F6-F7F0F2ED4FE3}"/>
              </a:ext>
            </a:extLst>
          </p:cNvPr>
          <p:cNvGrpSpPr/>
          <p:nvPr/>
        </p:nvGrpSpPr>
        <p:grpSpPr>
          <a:xfrm>
            <a:off x="484462" y="3699641"/>
            <a:ext cx="11223075" cy="2061710"/>
            <a:chOff x="484462" y="2901696"/>
            <a:chExt cx="11223075" cy="12801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998641-7D07-DD16-1219-54B2EAAD658F}"/>
                </a:ext>
              </a:extLst>
            </p:cNvPr>
            <p:cNvSpPr/>
            <p:nvPr/>
          </p:nvSpPr>
          <p:spPr>
            <a:xfrm>
              <a:off x="484462" y="2901696"/>
              <a:ext cx="2011680" cy="1280160"/>
            </a:xfrm>
            <a:prstGeom prst="rect">
              <a:avLst/>
            </a:prstGeom>
            <a:solidFill>
              <a:srgbClr val="79111B"/>
            </a:solidFill>
            <a:ln w="38100">
              <a:solidFill>
                <a:srgbClr val="791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18288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Why?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49CAC8-2C09-D256-9DDE-F8A45731041D}"/>
                </a:ext>
              </a:extLst>
            </p:cNvPr>
            <p:cNvSpPr/>
            <p:nvPr/>
          </p:nvSpPr>
          <p:spPr>
            <a:xfrm>
              <a:off x="2496142" y="2901696"/>
              <a:ext cx="9211395" cy="1280160"/>
            </a:xfrm>
            <a:prstGeom prst="rect">
              <a:avLst/>
            </a:prstGeom>
            <a:noFill/>
            <a:ln w="38100">
              <a:solidFill>
                <a:srgbClr val="791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182880" rtlCol="0" anchor="ctr"/>
            <a:lstStyle/>
            <a:p>
              <a:pPr>
                <a:lnSpc>
                  <a:spcPct val="150000"/>
                </a:lnSpc>
              </a:pP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segments are 35% of overall customers and drive 55% of the revenue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Their average Base Fare is $400 vs $270 for overall customer population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Targeting them would be rewarding for them as well as targeting them would yield </a:t>
              </a:r>
              <a:r>
                <a:rPr lang="en-US" sz="2000" u="sng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highest return on investment</a:t>
              </a: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for Sun Country Airlines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32E0B62-257C-0382-01DB-BF29299B8ADC}"/>
              </a:ext>
            </a:extLst>
          </p:cNvPr>
          <p:cNvGrpSpPr/>
          <p:nvPr/>
        </p:nvGrpSpPr>
        <p:grpSpPr>
          <a:xfrm>
            <a:off x="484462" y="1346585"/>
            <a:ext cx="11223075" cy="2061710"/>
            <a:chOff x="484462" y="1399032"/>
            <a:chExt cx="11223075" cy="1280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216FD8C-BA6D-B2F6-5AA5-C13B115BCBD1}"/>
                </a:ext>
              </a:extLst>
            </p:cNvPr>
            <p:cNvSpPr/>
            <p:nvPr/>
          </p:nvSpPr>
          <p:spPr>
            <a:xfrm>
              <a:off x="484462" y="1399032"/>
              <a:ext cx="2011680" cy="1280160"/>
            </a:xfrm>
            <a:prstGeom prst="rect">
              <a:avLst/>
            </a:prstGeom>
            <a:solidFill>
              <a:srgbClr val="79111B"/>
            </a:solidFill>
            <a:ln w="38100">
              <a:solidFill>
                <a:srgbClr val="791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Who?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148C77-BC46-54A2-9B61-3AAA5C741929}"/>
                </a:ext>
              </a:extLst>
            </p:cNvPr>
            <p:cNvSpPr/>
            <p:nvPr/>
          </p:nvSpPr>
          <p:spPr>
            <a:xfrm>
              <a:off x="2496142" y="1399032"/>
              <a:ext cx="9211395" cy="1280160"/>
            </a:xfrm>
            <a:prstGeom prst="rect">
              <a:avLst/>
            </a:prstGeom>
            <a:noFill/>
            <a:ln w="38100">
              <a:solidFill>
                <a:srgbClr val="791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182880" rtlCol="0" anchor="ctr"/>
            <a:lstStyle/>
            <a:p>
              <a:pPr>
                <a:lnSpc>
                  <a:spcPct val="150000"/>
                </a:lnSpc>
              </a:pP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Aggressively target segments A, B, and C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They showcase high potential such as flying frequently, paying more, booking early and round trips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 30% of customers in these segments are members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36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5584-30CB-A4BF-E21B-569E396D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365125"/>
            <a:ext cx="10515600" cy="836951"/>
          </a:xfrm>
        </p:spPr>
        <p:txBody>
          <a:bodyPr/>
          <a:lstStyle/>
          <a:p>
            <a:r>
              <a:rPr lang="en-US"/>
              <a:t>Recommendations (2 of 2)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8EFA0D-3CEE-445E-B1F6-F7F0F2ED4FE3}"/>
              </a:ext>
            </a:extLst>
          </p:cNvPr>
          <p:cNvGrpSpPr/>
          <p:nvPr/>
        </p:nvGrpSpPr>
        <p:grpSpPr>
          <a:xfrm>
            <a:off x="484462" y="3699641"/>
            <a:ext cx="11223075" cy="2061710"/>
            <a:chOff x="484462" y="2901696"/>
            <a:chExt cx="11223075" cy="12801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998641-7D07-DD16-1219-54B2EAAD658F}"/>
                </a:ext>
              </a:extLst>
            </p:cNvPr>
            <p:cNvSpPr/>
            <p:nvPr/>
          </p:nvSpPr>
          <p:spPr>
            <a:xfrm>
              <a:off x="484462" y="2901696"/>
              <a:ext cx="2011850" cy="1280160"/>
            </a:xfrm>
            <a:prstGeom prst="rect">
              <a:avLst/>
            </a:prstGeom>
            <a:solidFill>
              <a:srgbClr val="79111B"/>
            </a:solidFill>
            <a:ln w="38100">
              <a:solidFill>
                <a:srgbClr val="791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18288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Improve Digital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Customer Experience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49CAC8-2C09-D256-9DDE-F8A45731041D}"/>
                </a:ext>
              </a:extLst>
            </p:cNvPr>
            <p:cNvSpPr/>
            <p:nvPr/>
          </p:nvSpPr>
          <p:spPr>
            <a:xfrm>
              <a:off x="2496312" y="2901696"/>
              <a:ext cx="9211225" cy="1280160"/>
            </a:xfrm>
            <a:prstGeom prst="rect">
              <a:avLst/>
            </a:prstGeom>
            <a:noFill/>
            <a:ln w="38100">
              <a:solidFill>
                <a:srgbClr val="791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182880"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Customers belonging to Cluster C book in groups and ~6 months advance, mostly for vacation destinations (Las Vegas, Cancún, and Florida)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They should be pitched for advanced booking with attractive discounts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32E0B62-257C-0382-01DB-BF29299B8ADC}"/>
              </a:ext>
            </a:extLst>
          </p:cNvPr>
          <p:cNvGrpSpPr/>
          <p:nvPr/>
        </p:nvGrpSpPr>
        <p:grpSpPr>
          <a:xfrm>
            <a:off x="484462" y="1346585"/>
            <a:ext cx="11223075" cy="2061710"/>
            <a:chOff x="484462" y="1399032"/>
            <a:chExt cx="11223075" cy="1280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216FD8C-BA6D-B2F6-5AA5-C13B115BCBD1}"/>
                </a:ext>
              </a:extLst>
            </p:cNvPr>
            <p:cNvSpPr/>
            <p:nvPr/>
          </p:nvSpPr>
          <p:spPr>
            <a:xfrm>
              <a:off x="484462" y="1399032"/>
              <a:ext cx="2011850" cy="1280160"/>
            </a:xfrm>
            <a:prstGeom prst="rect">
              <a:avLst/>
            </a:prstGeom>
            <a:solidFill>
              <a:srgbClr val="79111B"/>
            </a:solidFill>
            <a:ln w="38100">
              <a:solidFill>
                <a:srgbClr val="791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 b="1" err="1">
                  <a:latin typeface="Arial" panose="020B0604020202020204" pitchFamily="34" charset="0"/>
                  <a:cs typeface="Arial" panose="020B0604020202020204" pitchFamily="34" charset="0"/>
                </a:rPr>
                <a:t>Ufly</a:t>
              </a:r>
              <a:r>
                <a:rPr 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 Membership Advertising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148C77-BC46-54A2-9B61-3AAA5C741929}"/>
                </a:ext>
              </a:extLst>
            </p:cNvPr>
            <p:cNvSpPr/>
            <p:nvPr/>
          </p:nvSpPr>
          <p:spPr>
            <a:xfrm>
              <a:off x="2496312" y="1399032"/>
              <a:ext cx="9211225" cy="1280160"/>
            </a:xfrm>
            <a:prstGeom prst="rect">
              <a:avLst/>
            </a:prstGeom>
            <a:noFill/>
            <a:ln w="38100">
              <a:solidFill>
                <a:srgbClr val="791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182880" rtlCol="0" anchor="ctr"/>
            <a:lstStyle/>
            <a:p>
              <a:pPr>
                <a:lnSpc>
                  <a:spcPct val="150000"/>
                </a:lnSpc>
              </a:pP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Customized membership advertising based on customer profiles showcasing –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Frequent flying benefits to Cluster A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class upgrade benefits to Cluster B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bookings and advance booking benefits to Cluster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92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887E-AE44-4B3A-4F21-F77279D5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643EB-F8DB-7A87-694F-674B3AB7FF07}"/>
              </a:ext>
            </a:extLst>
          </p:cNvPr>
          <p:cNvSpPr txBox="1"/>
          <p:nvPr/>
        </p:nvSpPr>
        <p:spPr>
          <a:xfrm>
            <a:off x="440266" y="1526017"/>
            <a:ext cx="11039475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and 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and Customer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07749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83DE-7005-F604-FB9D-49E3D08F1CE6}"/>
              </a:ext>
            </a:extLst>
          </p:cNvPr>
          <p:cNvSpPr txBox="1">
            <a:spLocks/>
          </p:cNvSpPr>
          <p:nvPr/>
        </p:nvSpPr>
        <p:spPr>
          <a:xfrm>
            <a:off x="440266" y="365125"/>
            <a:ext cx="10515600" cy="13536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7911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Background and Project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58E16E-BBD1-75ED-8801-EAD48DBEC7CA}"/>
              </a:ext>
            </a:extLst>
          </p:cNvPr>
          <p:cNvSpPr/>
          <p:nvPr/>
        </p:nvSpPr>
        <p:spPr>
          <a:xfrm>
            <a:off x="6664006" y="1932827"/>
            <a:ext cx="4719759" cy="33778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algn="l"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10000"/>
            </a:pPr>
            <a:r>
              <a:rPr lang="en-US" sz="2000" b="1">
                <a:solidFill>
                  <a:srgbClr val="79111B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Objective and Decisions</a:t>
            </a:r>
            <a:br>
              <a:rPr lang="en-US" sz="2000" b="1">
                <a:solidFill>
                  <a:srgbClr val="79111B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l"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profiles to better understand their </a:t>
            </a:r>
            <a:r>
              <a:rPr lang="en-US" b="1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needs, wants, and behaviors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1" algn="l"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10000"/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l"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recommendations on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US" b="1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="1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ersonalize products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such as vacation packages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 the </a:t>
            </a:r>
            <a:r>
              <a:rPr lang="en-US" b="1" u="sng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Ufly</a:t>
            </a:r>
            <a:r>
              <a:rPr lang="en-US" b="1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membership rewards program</a:t>
            </a:r>
            <a:endParaRPr lang="en-US" sz="1800" b="1" u="sng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A8BE968-06A2-C3A3-05A3-3CB641EB6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750617" y="1722197"/>
            <a:ext cx="640080" cy="64008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37FBDF6-24A7-8A17-4C3C-4DA4B8314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0508488" y="1791885"/>
            <a:ext cx="640080" cy="64008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296844A-1993-6E6D-8BD9-BE87295F01AC}"/>
              </a:ext>
            </a:extLst>
          </p:cNvPr>
          <p:cNvGrpSpPr/>
          <p:nvPr/>
        </p:nvGrpSpPr>
        <p:grpSpPr bwMode="gray">
          <a:xfrm>
            <a:off x="550869" y="1363599"/>
            <a:ext cx="11090261" cy="4455361"/>
            <a:chOff x="549275" y="1857375"/>
            <a:chExt cx="11090261" cy="4455361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86B1BD7-33B1-9F9A-1692-DB02411C8CE1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49275" y="1857375"/>
              <a:ext cx="5526870" cy="4346137"/>
            </a:xfrm>
            <a:custGeom>
              <a:avLst/>
              <a:gdLst>
                <a:gd name="connsiteX0" fmla="*/ 706611 w 5526870"/>
                <a:gd name="connsiteY0" fmla="*/ 0 h 4346137"/>
                <a:gd name="connsiteX1" fmla="*/ 4505988 w 5526870"/>
                <a:gd name="connsiteY1" fmla="*/ 0 h 4346137"/>
                <a:gd name="connsiteX2" fmla="*/ 4579787 w 5526870"/>
                <a:gd name="connsiteY2" fmla="*/ 3010 h 4346137"/>
                <a:gd name="connsiteX3" fmla="*/ 4650071 w 5526870"/>
                <a:gd name="connsiteY3" fmla="*/ 15172 h 4346137"/>
                <a:gd name="connsiteX4" fmla="*/ 4720857 w 5526870"/>
                <a:gd name="connsiteY4" fmla="*/ 30720 h 4346137"/>
                <a:gd name="connsiteX5" fmla="*/ 4788130 w 5526870"/>
                <a:gd name="connsiteY5" fmla="*/ 54920 h 4346137"/>
                <a:gd name="connsiteX6" fmla="*/ 4855652 w 5526870"/>
                <a:gd name="connsiteY6" fmla="*/ 85767 h 4346137"/>
                <a:gd name="connsiteX7" fmla="*/ 4917277 w 5526870"/>
                <a:gd name="connsiteY7" fmla="*/ 119747 h 4346137"/>
                <a:gd name="connsiteX8" fmla="*/ 4978400 w 5526870"/>
                <a:gd name="connsiteY8" fmla="*/ 159496 h 4346137"/>
                <a:gd name="connsiteX9" fmla="*/ 5033497 w 5526870"/>
                <a:gd name="connsiteY9" fmla="*/ 205389 h 4346137"/>
                <a:gd name="connsiteX10" fmla="*/ 5086211 w 5526870"/>
                <a:gd name="connsiteY10" fmla="*/ 255044 h 4346137"/>
                <a:gd name="connsiteX11" fmla="*/ 5135536 w 5526870"/>
                <a:gd name="connsiteY11" fmla="*/ 307205 h 4346137"/>
                <a:gd name="connsiteX12" fmla="*/ 5181346 w 5526870"/>
                <a:gd name="connsiteY12" fmla="*/ 365137 h 4346137"/>
                <a:gd name="connsiteX13" fmla="*/ 5217995 w 5526870"/>
                <a:gd name="connsiteY13" fmla="*/ 426452 h 4346137"/>
                <a:gd name="connsiteX14" fmla="*/ 5251756 w 5526870"/>
                <a:gd name="connsiteY14" fmla="*/ 491278 h 4346137"/>
                <a:gd name="connsiteX15" fmla="*/ 5279368 w 5526870"/>
                <a:gd name="connsiteY15" fmla="*/ 555478 h 4346137"/>
                <a:gd name="connsiteX16" fmla="*/ 5300830 w 5526870"/>
                <a:gd name="connsiteY16" fmla="*/ 625571 h 4346137"/>
                <a:gd name="connsiteX17" fmla="*/ 5313129 w 5526870"/>
                <a:gd name="connsiteY17" fmla="*/ 696165 h 4346137"/>
                <a:gd name="connsiteX18" fmla="*/ 5526870 w 5526870"/>
                <a:gd name="connsiteY18" fmla="*/ 2121099 h 4346137"/>
                <a:gd name="connsiteX19" fmla="*/ 5463865 w 5526870"/>
                <a:gd name="connsiteY19" fmla="*/ 2130880 h 4346137"/>
                <a:gd name="connsiteX20" fmla="*/ 5253137 w 5526870"/>
                <a:gd name="connsiteY20" fmla="*/ 706197 h 4346137"/>
                <a:gd name="connsiteX21" fmla="*/ 5253012 w 5526870"/>
                <a:gd name="connsiteY21" fmla="*/ 705319 h 4346137"/>
                <a:gd name="connsiteX22" fmla="*/ 5252760 w 5526870"/>
                <a:gd name="connsiteY22" fmla="*/ 704567 h 4346137"/>
                <a:gd name="connsiteX23" fmla="*/ 5236947 w 5526870"/>
                <a:gd name="connsiteY23" fmla="*/ 638863 h 4346137"/>
                <a:gd name="connsiteX24" fmla="*/ 5236820 w 5526870"/>
                <a:gd name="connsiteY24" fmla="*/ 638235 h 4346137"/>
                <a:gd name="connsiteX25" fmla="*/ 5236695 w 5526870"/>
                <a:gd name="connsiteY25" fmla="*/ 637608 h 4346137"/>
                <a:gd name="connsiteX26" fmla="*/ 5217995 w 5526870"/>
                <a:gd name="connsiteY26" fmla="*/ 577923 h 4346137"/>
                <a:gd name="connsiteX27" fmla="*/ 5217743 w 5526870"/>
                <a:gd name="connsiteY27" fmla="*/ 577421 h 4346137"/>
                <a:gd name="connsiteX28" fmla="*/ 5217618 w 5526870"/>
                <a:gd name="connsiteY28" fmla="*/ 577045 h 4346137"/>
                <a:gd name="connsiteX29" fmla="*/ 5195403 w 5526870"/>
                <a:gd name="connsiteY29" fmla="*/ 517485 h 4346137"/>
                <a:gd name="connsiteX30" fmla="*/ 5195026 w 5526870"/>
                <a:gd name="connsiteY30" fmla="*/ 516481 h 4346137"/>
                <a:gd name="connsiteX31" fmla="*/ 5194399 w 5526870"/>
                <a:gd name="connsiteY31" fmla="*/ 515479 h 4346137"/>
                <a:gd name="connsiteX32" fmla="*/ 5163273 w 5526870"/>
                <a:gd name="connsiteY32" fmla="*/ 455668 h 4346137"/>
                <a:gd name="connsiteX33" fmla="*/ 5162896 w 5526870"/>
                <a:gd name="connsiteY33" fmla="*/ 454789 h 4346137"/>
                <a:gd name="connsiteX34" fmla="*/ 5162394 w 5526870"/>
                <a:gd name="connsiteY34" fmla="*/ 454164 h 4346137"/>
                <a:gd name="connsiteX35" fmla="*/ 5127879 w 5526870"/>
                <a:gd name="connsiteY35" fmla="*/ 400747 h 4346137"/>
                <a:gd name="connsiteX36" fmla="*/ 5127504 w 5526870"/>
                <a:gd name="connsiteY36" fmla="*/ 400119 h 4346137"/>
                <a:gd name="connsiteX37" fmla="*/ 5127002 w 5526870"/>
                <a:gd name="connsiteY37" fmla="*/ 399619 h 4346137"/>
                <a:gd name="connsiteX38" fmla="*/ 5086086 w 5526870"/>
                <a:gd name="connsiteY38" fmla="*/ 346453 h 4346137"/>
                <a:gd name="connsiteX39" fmla="*/ 5085584 w 5526870"/>
                <a:gd name="connsiteY39" fmla="*/ 345701 h 4346137"/>
                <a:gd name="connsiteX40" fmla="*/ 5084956 w 5526870"/>
                <a:gd name="connsiteY40" fmla="*/ 345074 h 4346137"/>
                <a:gd name="connsiteX41" fmla="*/ 5041028 w 5526870"/>
                <a:gd name="connsiteY41" fmla="*/ 297801 h 4346137"/>
                <a:gd name="connsiteX42" fmla="*/ 5040652 w 5526870"/>
                <a:gd name="connsiteY42" fmla="*/ 297300 h 4346137"/>
                <a:gd name="connsiteX43" fmla="*/ 5040149 w 5526870"/>
                <a:gd name="connsiteY43" fmla="*/ 296923 h 4346137"/>
                <a:gd name="connsiteX44" fmla="*/ 4993210 w 5526870"/>
                <a:gd name="connsiteY44" fmla="*/ 253037 h 4346137"/>
                <a:gd name="connsiteX45" fmla="*/ 4992708 w 5526870"/>
                <a:gd name="connsiteY45" fmla="*/ 252535 h 4346137"/>
                <a:gd name="connsiteX46" fmla="*/ 4992206 w 5526870"/>
                <a:gd name="connsiteY46" fmla="*/ 252160 h 4346137"/>
                <a:gd name="connsiteX47" fmla="*/ 4942002 w 5526870"/>
                <a:gd name="connsiteY47" fmla="*/ 211283 h 4346137"/>
                <a:gd name="connsiteX48" fmla="*/ 4941250 w 5526870"/>
                <a:gd name="connsiteY48" fmla="*/ 210531 h 4346137"/>
                <a:gd name="connsiteX49" fmla="*/ 4940371 w 5526870"/>
                <a:gd name="connsiteY49" fmla="*/ 210029 h 4346137"/>
                <a:gd name="connsiteX50" fmla="*/ 4886778 w 5526870"/>
                <a:gd name="connsiteY50" fmla="*/ 175547 h 4346137"/>
                <a:gd name="connsiteX51" fmla="*/ 4886151 w 5526870"/>
                <a:gd name="connsiteY51" fmla="*/ 175170 h 4346137"/>
                <a:gd name="connsiteX52" fmla="*/ 4885649 w 5526870"/>
                <a:gd name="connsiteY52" fmla="*/ 174919 h 4346137"/>
                <a:gd name="connsiteX53" fmla="*/ 4829296 w 5526870"/>
                <a:gd name="connsiteY53" fmla="*/ 143822 h 4346137"/>
                <a:gd name="connsiteX54" fmla="*/ 4828794 w 5526870"/>
                <a:gd name="connsiteY54" fmla="*/ 143572 h 4346137"/>
                <a:gd name="connsiteX55" fmla="*/ 4828292 w 5526870"/>
                <a:gd name="connsiteY55" fmla="*/ 143321 h 4346137"/>
                <a:gd name="connsiteX56" fmla="*/ 4768676 w 5526870"/>
                <a:gd name="connsiteY56" fmla="*/ 114857 h 4346137"/>
                <a:gd name="connsiteX57" fmla="*/ 4767797 w 5526870"/>
                <a:gd name="connsiteY57" fmla="*/ 114482 h 4346137"/>
                <a:gd name="connsiteX58" fmla="*/ 4766793 w 5526870"/>
                <a:gd name="connsiteY58" fmla="*/ 114230 h 4346137"/>
                <a:gd name="connsiteX59" fmla="*/ 4703914 w 5526870"/>
                <a:gd name="connsiteY59" fmla="*/ 92037 h 4346137"/>
                <a:gd name="connsiteX60" fmla="*/ 4702658 w 5526870"/>
                <a:gd name="connsiteY60" fmla="*/ 91534 h 4346137"/>
                <a:gd name="connsiteX61" fmla="*/ 4701277 w 5526870"/>
                <a:gd name="connsiteY61" fmla="*/ 91284 h 4346137"/>
                <a:gd name="connsiteX62" fmla="*/ 4638649 w 5526870"/>
                <a:gd name="connsiteY62" fmla="*/ 78870 h 4346137"/>
                <a:gd name="connsiteX63" fmla="*/ 4575769 w 5526870"/>
                <a:gd name="connsiteY63" fmla="*/ 66457 h 4346137"/>
                <a:gd name="connsiteX64" fmla="*/ 4574515 w 5526870"/>
                <a:gd name="connsiteY64" fmla="*/ 66206 h 4346137"/>
                <a:gd name="connsiteX65" fmla="*/ 4573134 w 5526870"/>
                <a:gd name="connsiteY65" fmla="*/ 66081 h 4346137"/>
                <a:gd name="connsiteX66" fmla="*/ 4507367 w 5526870"/>
                <a:gd name="connsiteY66" fmla="*/ 62946 h 4346137"/>
                <a:gd name="connsiteX67" fmla="*/ 4506865 w 5526870"/>
                <a:gd name="connsiteY67" fmla="*/ 62946 h 4346137"/>
                <a:gd name="connsiteX68" fmla="*/ 4506363 w 5526870"/>
                <a:gd name="connsiteY68" fmla="*/ 62946 h 4346137"/>
                <a:gd name="connsiteX69" fmla="*/ 706234 w 5526870"/>
                <a:gd name="connsiteY69" fmla="*/ 62946 h 4346137"/>
                <a:gd name="connsiteX70" fmla="*/ 705732 w 5526870"/>
                <a:gd name="connsiteY70" fmla="*/ 62946 h 4346137"/>
                <a:gd name="connsiteX71" fmla="*/ 705230 w 5526870"/>
                <a:gd name="connsiteY71" fmla="*/ 62946 h 4346137"/>
                <a:gd name="connsiteX72" fmla="*/ 642351 w 5526870"/>
                <a:gd name="connsiteY72" fmla="*/ 66081 h 4346137"/>
                <a:gd name="connsiteX73" fmla="*/ 640969 w 5526870"/>
                <a:gd name="connsiteY73" fmla="*/ 66206 h 4346137"/>
                <a:gd name="connsiteX74" fmla="*/ 639589 w 5526870"/>
                <a:gd name="connsiteY74" fmla="*/ 66457 h 4346137"/>
                <a:gd name="connsiteX75" fmla="*/ 576835 w 5526870"/>
                <a:gd name="connsiteY75" fmla="*/ 78870 h 4346137"/>
                <a:gd name="connsiteX76" fmla="*/ 516968 w 5526870"/>
                <a:gd name="connsiteY76" fmla="*/ 91284 h 4346137"/>
                <a:gd name="connsiteX77" fmla="*/ 515462 w 5526870"/>
                <a:gd name="connsiteY77" fmla="*/ 91660 h 4346137"/>
                <a:gd name="connsiteX78" fmla="*/ 513955 w 5526870"/>
                <a:gd name="connsiteY78" fmla="*/ 92162 h 4346137"/>
                <a:gd name="connsiteX79" fmla="*/ 457476 w 5526870"/>
                <a:gd name="connsiteY79" fmla="*/ 114355 h 4346137"/>
                <a:gd name="connsiteX80" fmla="*/ 456724 w 5526870"/>
                <a:gd name="connsiteY80" fmla="*/ 114732 h 4346137"/>
                <a:gd name="connsiteX81" fmla="*/ 455970 w 5526870"/>
                <a:gd name="connsiteY81" fmla="*/ 115108 h 4346137"/>
                <a:gd name="connsiteX82" fmla="*/ 399617 w 5526870"/>
                <a:gd name="connsiteY82" fmla="*/ 143447 h 4346137"/>
                <a:gd name="connsiteX83" fmla="*/ 398739 w 5526870"/>
                <a:gd name="connsiteY83" fmla="*/ 143822 h 4346137"/>
                <a:gd name="connsiteX84" fmla="*/ 398111 w 5526870"/>
                <a:gd name="connsiteY84" fmla="*/ 144324 h 4346137"/>
                <a:gd name="connsiteX85" fmla="*/ 347908 w 5526870"/>
                <a:gd name="connsiteY85" fmla="*/ 175295 h 4346137"/>
                <a:gd name="connsiteX86" fmla="*/ 347531 w 5526870"/>
                <a:gd name="connsiteY86" fmla="*/ 175547 h 4346137"/>
                <a:gd name="connsiteX87" fmla="*/ 347156 w 5526870"/>
                <a:gd name="connsiteY87" fmla="*/ 175797 h 4346137"/>
                <a:gd name="connsiteX88" fmla="*/ 297078 w 5526870"/>
                <a:gd name="connsiteY88" fmla="*/ 210279 h 4346137"/>
                <a:gd name="connsiteX89" fmla="*/ 295822 w 5526870"/>
                <a:gd name="connsiteY89" fmla="*/ 211156 h 4346137"/>
                <a:gd name="connsiteX90" fmla="*/ 294818 w 5526870"/>
                <a:gd name="connsiteY90" fmla="*/ 212035 h 4346137"/>
                <a:gd name="connsiteX91" fmla="*/ 250891 w 5526870"/>
                <a:gd name="connsiteY91" fmla="*/ 252912 h 4346137"/>
                <a:gd name="connsiteX92" fmla="*/ 250389 w 5526870"/>
                <a:gd name="connsiteY92" fmla="*/ 253413 h 4346137"/>
                <a:gd name="connsiteX93" fmla="*/ 250012 w 5526870"/>
                <a:gd name="connsiteY93" fmla="*/ 253915 h 4346137"/>
                <a:gd name="connsiteX94" fmla="*/ 209097 w 5526870"/>
                <a:gd name="connsiteY94" fmla="*/ 297801 h 4346137"/>
                <a:gd name="connsiteX95" fmla="*/ 208468 w 5526870"/>
                <a:gd name="connsiteY95" fmla="*/ 298553 h 4346137"/>
                <a:gd name="connsiteX96" fmla="*/ 207716 w 5526870"/>
                <a:gd name="connsiteY96" fmla="*/ 299557 h 4346137"/>
                <a:gd name="connsiteX97" fmla="*/ 173201 w 5526870"/>
                <a:gd name="connsiteY97" fmla="*/ 346829 h 4346137"/>
                <a:gd name="connsiteX98" fmla="*/ 172574 w 5526870"/>
                <a:gd name="connsiteY98" fmla="*/ 347456 h 4346137"/>
                <a:gd name="connsiteX99" fmla="*/ 172197 w 5526870"/>
                <a:gd name="connsiteY99" fmla="*/ 348334 h 4346137"/>
                <a:gd name="connsiteX100" fmla="*/ 140694 w 5526870"/>
                <a:gd name="connsiteY100" fmla="*/ 401499 h 4346137"/>
                <a:gd name="connsiteX101" fmla="*/ 140444 w 5526870"/>
                <a:gd name="connsiteY101" fmla="*/ 401876 h 4346137"/>
                <a:gd name="connsiteX102" fmla="*/ 140319 w 5526870"/>
                <a:gd name="connsiteY102" fmla="*/ 402251 h 4346137"/>
                <a:gd name="connsiteX103" fmla="*/ 111953 w 5526870"/>
                <a:gd name="connsiteY103" fmla="*/ 455542 h 4346137"/>
                <a:gd name="connsiteX104" fmla="*/ 111201 w 5526870"/>
                <a:gd name="connsiteY104" fmla="*/ 456921 h 4346137"/>
                <a:gd name="connsiteX105" fmla="*/ 110699 w 5526870"/>
                <a:gd name="connsiteY105" fmla="*/ 458426 h 4346137"/>
                <a:gd name="connsiteX106" fmla="*/ 91997 w 5526870"/>
                <a:gd name="connsiteY106" fmla="*/ 515103 h 4346137"/>
                <a:gd name="connsiteX107" fmla="*/ 91747 w 5526870"/>
                <a:gd name="connsiteY107" fmla="*/ 515729 h 4346137"/>
                <a:gd name="connsiteX108" fmla="*/ 91622 w 5526870"/>
                <a:gd name="connsiteY108" fmla="*/ 516481 h 4346137"/>
                <a:gd name="connsiteX109" fmla="*/ 76059 w 5526870"/>
                <a:gd name="connsiteY109" fmla="*/ 579052 h 4346137"/>
                <a:gd name="connsiteX110" fmla="*/ 75807 w 5526870"/>
                <a:gd name="connsiteY110" fmla="*/ 579803 h 4346137"/>
                <a:gd name="connsiteX111" fmla="*/ 75682 w 5526870"/>
                <a:gd name="connsiteY111" fmla="*/ 580556 h 4346137"/>
                <a:gd name="connsiteX112" fmla="*/ 66018 w 5526870"/>
                <a:gd name="connsiteY112" fmla="*/ 640242 h 4346137"/>
                <a:gd name="connsiteX113" fmla="*/ 65891 w 5526870"/>
                <a:gd name="connsiteY113" fmla="*/ 641245 h 4346137"/>
                <a:gd name="connsiteX114" fmla="*/ 65766 w 5526870"/>
                <a:gd name="connsiteY114" fmla="*/ 642374 h 4346137"/>
                <a:gd name="connsiteX115" fmla="*/ 62754 w 5526870"/>
                <a:gd name="connsiteY115" fmla="*/ 708078 h 4346137"/>
                <a:gd name="connsiteX116" fmla="*/ 62629 w 5526870"/>
                <a:gd name="connsiteY116" fmla="*/ 708454 h 4346137"/>
                <a:gd name="connsiteX117" fmla="*/ 62629 w 5526870"/>
                <a:gd name="connsiteY117" fmla="*/ 708956 h 4346137"/>
                <a:gd name="connsiteX118" fmla="*/ 62629 w 5526870"/>
                <a:gd name="connsiteY118" fmla="*/ 3579888 h 4346137"/>
                <a:gd name="connsiteX119" fmla="*/ 62629 w 5526870"/>
                <a:gd name="connsiteY119" fmla="*/ 3580390 h 4346137"/>
                <a:gd name="connsiteX120" fmla="*/ 62754 w 5526870"/>
                <a:gd name="connsiteY120" fmla="*/ 3580766 h 4346137"/>
                <a:gd name="connsiteX121" fmla="*/ 65766 w 5526870"/>
                <a:gd name="connsiteY121" fmla="*/ 3643712 h 4346137"/>
                <a:gd name="connsiteX122" fmla="*/ 65891 w 5526870"/>
                <a:gd name="connsiteY122" fmla="*/ 3644590 h 4346137"/>
                <a:gd name="connsiteX123" fmla="*/ 66018 w 5526870"/>
                <a:gd name="connsiteY123" fmla="*/ 3645592 h 4346137"/>
                <a:gd name="connsiteX124" fmla="*/ 75682 w 5526870"/>
                <a:gd name="connsiteY124" fmla="*/ 3708163 h 4346137"/>
                <a:gd name="connsiteX125" fmla="*/ 75807 w 5526870"/>
                <a:gd name="connsiteY125" fmla="*/ 3709166 h 4346137"/>
                <a:gd name="connsiteX126" fmla="*/ 76059 w 5526870"/>
                <a:gd name="connsiteY126" fmla="*/ 3710044 h 4346137"/>
                <a:gd name="connsiteX127" fmla="*/ 91622 w 5526870"/>
                <a:gd name="connsiteY127" fmla="*/ 3769854 h 4346137"/>
                <a:gd name="connsiteX128" fmla="*/ 91747 w 5526870"/>
                <a:gd name="connsiteY128" fmla="*/ 3770356 h 4346137"/>
                <a:gd name="connsiteX129" fmla="*/ 91997 w 5526870"/>
                <a:gd name="connsiteY129" fmla="*/ 3770983 h 4346137"/>
                <a:gd name="connsiteX130" fmla="*/ 110699 w 5526870"/>
                <a:gd name="connsiteY130" fmla="*/ 3827283 h 4346137"/>
                <a:gd name="connsiteX131" fmla="*/ 111074 w 5526870"/>
                <a:gd name="connsiteY131" fmla="*/ 3828536 h 4346137"/>
                <a:gd name="connsiteX132" fmla="*/ 111703 w 5526870"/>
                <a:gd name="connsiteY132" fmla="*/ 3829791 h 4346137"/>
                <a:gd name="connsiteX133" fmla="*/ 140067 w 5526870"/>
                <a:gd name="connsiteY133" fmla="*/ 3886468 h 4346137"/>
                <a:gd name="connsiteX134" fmla="*/ 140444 w 5526870"/>
                <a:gd name="connsiteY134" fmla="*/ 3887220 h 4346137"/>
                <a:gd name="connsiteX135" fmla="*/ 140946 w 5526870"/>
                <a:gd name="connsiteY135" fmla="*/ 3888098 h 4346137"/>
                <a:gd name="connsiteX136" fmla="*/ 172449 w 5526870"/>
                <a:gd name="connsiteY136" fmla="*/ 3938128 h 4346137"/>
                <a:gd name="connsiteX137" fmla="*/ 172824 w 5526870"/>
                <a:gd name="connsiteY137" fmla="*/ 3938755 h 4346137"/>
                <a:gd name="connsiteX138" fmla="*/ 173201 w 5526870"/>
                <a:gd name="connsiteY138" fmla="*/ 3939256 h 4346137"/>
                <a:gd name="connsiteX139" fmla="*/ 207716 w 5526870"/>
                <a:gd name="connsiteY139" fmla="*/ 3986278 h 4346137"/>
                <a:gd name="connsiteX140" fmla="*/ 208218 w 5526870"/>
                <a:gd name="connsiteY140" fmla="*/ 3986904 h 4346137"/>
                <a:gd name="connsiteX141" fmla="*/ 208720 w 5526870"/>
                <a:gd name="connsiteY141" fmla="*/ 3987532 h 4346137"/>
                <a:gd name="connsiteX142" fmla="*/ 249510 w 5526870"/>
                <a:gd name="connsiteY142" fmla="*/ 4034554 h 4346137"/>
                <a:gd name="connsiteX143" fmla="*/ 250264 w 5526870"/>
                <a:gd name="connsiteY143" fmla="*/ 4035305 h 4346137"/>
                <a:gd name="connsiteX144" fmla="*/ 251016 w 5526870"/>
                <a:gd name="connsiteY144" fmla="*/ 4035932 h 4346137"/>
                <a:gd name="connsiteX145" fmla="*/ 294944 w 5526870"/>
                <a:gd name="connsiteY145" fmla="*/ 4076684 h 4346137"/>
                <a:gd name="connsiteX146" fmla="*/ 295822 w 5526870"/>
                <a:gd name="connsiteY146" fmla="*/ 4077688 h 4346137"/>
                <a:gd name="connsiteX147" fmla="*/ 296953 w 5526870"/>
                <a:gd name="connsiteY147" fmla="*/ 4078440 h 4346137"/>
                <a:gd name="connsiteX148" fmla="*/ 347156 w 5526870"/>
                <a:gd name="connsiteY148" fmla="*/ 4113047 h 4346137"/>
                <a:gd name="connsiteX149" fmla="*/ 347531 w 5526870"/>
                <a:gd name="connsiteY149" fmla="*/ 4113173 h 4346137"/>
                <a:gd name="connsiteX150" fmla="*/ 347908 w 5526870"/>
                <a:gd name="connsiteY150" fmla="*/ 4113423 h 4346137"/>
                <a:gd name="connsiteX151" fmla="*/ 397986 w 5526870"/>
                <a:gd name="connsiteY151" fmla="*/ 4144897 h 4346137"/>
                <a:gd name="connsiteX152" fmla="*/ 399115 w 5526870"/>
                <a:gd name="connsiteY152" fmla="*/ 4145523 h 4346137"/>
                <a:gd name="connsiteX153" fmla="*/ 400371 w 5526870"/>
                <a:gd name="connsiteY153" fmla="*/ 4146150 h 4346137"/>
                <a:gd name="connsiteX154" fmla="*/ 456724 w 5526870"/>
                <a:gd name="connsiteY154" fmla="*/ 4171355 h 4346137"/>
                <a:gd name="connsiteX155" fmla="*/ 457226 w 5526870"/>
                <a:gd name="connsiteY155" fmla="*/ 4171480 h 4346137"/>
                <a:gd name="connsiteX156" fmla="*/ 457603 w 5526870"/>
                <a:gd name="connsiteY156" fmla="*/ 4171730 h 4346137"/>
                <a:gd name="connsiteX157" fmla="*/ 513955 w 5526870"/>
                <a:gd name="connsiteY157" fmla="*/ 4193548 h 4346137"/>
                <a:gd name="connsiteX158" fmla="*/ 514960 w 5526870"/>
                <a:gd name="connsiteY158" fmla="*/ 4193798 h 4346137"/>
                <a:gd name="connsiteX159" fmla="*/ 515964 w 5526870"/>
                <a:gd name="connsiteY159" fmla="*/ 4194175 h 4346137"/>
                <a:gd name="connsiteX160" fmla="*/ 575831 w 5526870"/>
                <a:gd name="connsiteY160" fmla="*/ 4209974 h 4346137"/>
                <a:gd name="connsiteX161" fmla="*/ 576835 w 5526870"/>
                <a:gd name="connsiteY161" fmla="*/ 4210225 h 4346137"/>
                <a:gd name="connsiteX162" fmla="*/ 577839 w 5526870"/>
                <a:gd name="connsiteY162" fmla="*/ 4210476 h 4346137"/>
                <a:gd name="connsiteX163" fmla="*/ 640468 w 5526870"/>
                <a:gd name="connsiteY163" fmla="*/ 4219755 h 4346137"/>
                <a:gd name="connsiteX164" fmla="*/ 641347 w 5526870"/>
                <a:gd name="connsiteY164" fmla="*/ 4219880 h 4346137"/>
                <a:gd name="connsiteX165" fmla="*/ 642351 w 5526870"/>
                <a:gd name="connsiteY165" fmla="*/ 4220006 h 4346137"/>
                <a:gd name="connsiteX166" fmla="*/ 705230 w 5526870"/>
                <a:gd name="connsiteY166" fmla="*/ 4223015 h 4346137"/>
                <a:gd name="connsiteX167" fmla="*/ 705732 w 5526870"/>
                <a:gd name="connsiteY167" fmla="*/ 4223140 h 4346137"/>
                <a:gd name="connsiteX168" fmla="*/ 706234 w 5526870"/>
                <a:gd name="connsiteY168" fmla="*/ 4223140 h 4346137"/>
                <a:gd name="connsiteX169" fmla="*/ 4937454 w 5526870"/>
                <a:gd name="connsiteY169" fmla="*/ 4223140 h 4346137"/>
                <a:gd name="connsiteX170" fmla="*/ 4938269 w 5526870"/>
                <a:gd name="connsiteY170" fmla="*/ 4219105 h 4346137"/>
                <a:gd name="connsiteX171" fmla="*/ 5022523 w 5526870"/>
                <a:gd name="connsiteY171" fmla="*/ 4163257 h 4346137"/>
                <a:gd name="connsiteX172" fmla="*/ 5113963 w 5526870"/>
                <a:gd name="connsiteY172" fmla="*/ 4254697 h 4346137"/>
                <a:gd name="connsiteX173" fmla="*/ 5022523 w 5526870"/>
                <a:gd name="connsiteY173" fmla="*/ 4346137 h 4346137"/>
                <a:gd name="connsiteX174" fmla="*/ 4938269 w 5526870"/>
                <a:gd name="connsiteY174" fmla="*/ 4290290 h 4346137"/>
                <a:gd name="connsiteX175" fmla="*/ 4937395 w 5526870"/>
                <a:gd name="connsiteY175" fmla="*/ 4285960 h 4346137"/>
                <a:gd name="connsiteX176" fmla="*/ 706611 w 5526870"/>
                <a:gd name="connsiteY176" fmla="*/ 4285960 h 4346137"/>
                <a:gd name="connsiteX177" fmla="*/ 635572 w 5526870"/>
                <a:gd name="connsiteY177" fmla="*/ 4282700 h 4346137"/>
                <a:gd name="connsiteX178" fmla="*/ 568552 w 5526870"/>
                <a:gd name="connsiteY178" fmla="*/ 4273548 h 4346137"/>
                <a:gd name="connsiteX179" fmla="*/ 501405 w 5526870"/>
                <a:gd name="connsiteY179" fmla="*/ 4255365 h 4346137"/>
                <a:gd name="connsiteX180" fmla="*/ 436893 w 5526870"/>
                <a:gd name="connsiteY180" fmla="*/ 4233798 h 4346137"/>
                <a:gd name="connsiteX181" fmla="*/ 373135 w 5526870"/>
                <a:gd name="connsiteY181" fmla="*/ 4203329 h 4346137"/>
                <a:gd name="connsiteX182" fmla="*/ 314774 w 5526870"/>
                <a:gd name="connsiteY182" fmla="*/ 4166590 h 4346137"/>
                <a:gd name="connsiteX183" fmla="*/ 259927 w 5526870"/>
                <a:gd name="connsiteY183" fmla="*/ 4126841 h 4346137"/>
                <a:gd name="connsiteX184" fmla="*/ 207966 w 5526870"/>
                <a:gd name="connsiteY184" fmla="*/ 4077938 h 4346137"/>
                <a:gd name="connsiteX185" fmla="*/ 158767 w 5526870"/>
                <a:gd name="connsiteY185" fmla="*/ 4025776 h 4346137"/>
                <a:gd name="connsiteX186" fmla="*/ 116221 w 5526870"/>
                <a:gd name="connsiteY186" fmla="*/ 3970855 h 4346137"/>
                <a:gd name="connsiteX187" fmla="*/ 82585 w 5526870"/>
                <a:gd name="connsiteY187" fmla="*/ 3913175 h 4346137"/>
                <a:gd name="connsiteX188" fmla="*/ 51834 w 5526870"/>
                <a:gd name="connsiteY188" fmla="*/ 3848599 h 4346137"/>
                <a:gd name="connsiteX189" fmla="*/ 27612 w 5526870"/>
                <a:gd name="connsiteY189" fmla="*/ 3784777 h 4346137"/>
                <a:gd name="connsiteX190" fmla="*/ 12174 w 5526870"/>
                <a:gd name="connsiteY190" fmla="*/ 3717818 h 4346137"/>
                <a:gd name="connsiteX191" fmla="*/ 3012 w 5526870"/>
                <a:gd name="connsiteY191" fmla="*/ 3650357 h 4346137"/>
                <a:gd name="connsiteX192" fmla="*/ 0 w 5526870"/>
                <a:gd name="connsiteY192" fmla="*/ 3579513 h 4346137"/>
                <a:gd name="connsiteX193" fmla="*/ 0 w 5526870"/>
                <a:gd name="connsiteY193" fmla="*/ 709331 h 4346137"/>
                <a:gd name="connsiteX194" fmla="*/ 3012 w 5526870"/>
                <a:gd name="connsiteY194" fmla="*/ 638737 h 4346137"/>
                <a:gd name="connsiteX195" fmla="*/ 12174 w 5526870"/>
                <a:gd name="connsiteY195" fmla="*/ 568143 h 4346137"/>
                <a:gd name="connsiteX196" fmla="*/ 27612 w 5526870"/>
                <a:gd name="connsiteY196" fmla="*/ 501185 h 4346137"/>
                <a:gd name="connsiteX197" fmla="*/ 51709 w 5526870"/>
                <a:gd name="connsiteY197" fmla="*/ 437235 h 4346137"/>
                <a:gd name="connsiteX198" fmla="*/ 82458 w 5526870"/>
                <a:gd name="connsiteY198" fmla="*/ 376046 h 4346137"/>
                <a:gd name="connsiteX199" fmla="*/ 116221 w 5526870"/>
                <a:gd name="connsiteY199" fmla="*/ 317739 h 4346137"/>
                <a:gd name="connsiteX200" fmla="*/ 158894 w 5526870"/>
                <a:gd name="connsiteY200" fmla="*/ 260059 h 4346137"/>
                <a:gd name="connsiteX201" fmla="*/ 207716 w 5526870"/>
                <a:gd name="connsiteY201" fmla="*/ 208022 h 4346137"/>
                <a:gd name="connsiteX202" fmla="*/ 259927 w 5526870"/>
                <a:gd name="connsiteY202" fmla="*/ 161878 h 4346137"/>
                <a:gd name="connsiteX203" fmla="*/ 315151 w 5526870"/>
                <a:gd name="connsiteY203" fmla="*/ 118995 h 4346137"/>
                <a:gd name="connsiteX204" fmla="*/ 372885 w 5526870"/>
                <a:gd name="connsiteY204" fmla="*/ 82507 h 4346137"/>
                <a:gd name="connsiteX205" fmla="*/ 436893 w 5526870"/>
                <a:gd name="connsiteY205" fmla="*/ 54920 h 4346137"/>
                <a:gd name="connsiteX206" fmla="*/ 501405 w 5526870"/>
                <a:gd name="connsiteY206" fmla="*/ 30720 h 4346137"/>
                <a:gd name="connsiteX207" fmla="*/ 568552 w 5526870"/>
                <a:gd name="connsiteY207" fmla="*/ 15172 h 4346137"/>
                <a:gd name="connsiteX208" fmla="*/ 635949 w 5526870"/>
                <a:gd name="connsiteY208" fmla="*/ 3010 h 434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5526870" h="4346137">
                  <a:moveTo>
                    <a:pt x="706611" y="0"/>
                  </a:moveTo>
                  <a:lnTo>
                    <a:pt x="4505988" y="0"/>
                  </a:lnTo>
                  <a:lnTo>
                    <a:pt x="4579787" y="3010"/>
                  </a:lnTo>
                  <a:lnTo>
                    <a:pt x="4650071" y="15172"/>
                  </a:lnTo>
                  <a:lnTo>
                    <a:pt x="4720857" y="30720"/>
                  </a:lnTo>
                  <a:lnTo>
                    <a:pt x="4788130" y="54920"/>
                  </a:lnTo>
                  <a:lnTo>
                    <a:pt x="4855652" y="85767"/>
                  </a:lnTo>
                  <a:lnTo>
                    <a:pt x="4917277" y="119747"/>
                  </a:lnTo>
                  <a:lnTo>
                    <a:pt x="4978400" y="159496"/>
                  </a:lnTo>
                  <a:lnTo>
                    <a:pt x="5033497" y="205389"/>
                  </a:lnTo>
                  <a:lnTo>
                    <a:pt x="5086211" y="255044"/>
                  </a:lnTo>
                  <a:lnTo>
                    <a:pt x="5135536" y="307205"/>
                  </a:lnTo>
                  <a:lnTo>
                    <a:pt x="5181346" y="365137"/>
                  </a:lnTo>
                  <a:lnTo>
                    <a:pt x="5217995" y="426452"/>
                  </a:lnTo>
                  <a:lnTo>
                    <a:pt x="5251756" y="491278"/>
                  </a:lnTo>
                  <a:lnTo>
                    <a:pt x="5279368" y="555478"/>
                  </a:lnTo>
                  <a:lnTo>
                    <a:pt x="5300830" y="625571"/>
                  </a:lnTo>
                  <a:lnTo>
                    <a:pt x="5313129" y="696165"/>
                  </a:lnTo>
                  <a:lnTo>
                    <a:pt x="5526870" y="2121099"/>
                  </a:lnTo>
                  <a:lnTo>
                    <a:pt x="5463865" y="2130880"/>
                  </a:lnTo>
                  <a:lnTo>
                    <a:pt x="5253137" y="706197"/>
                  </a:lnTo>
                  <a:lnTo>
                    <a:pt x="5253012" y="705319"/>
                  </a:lnTo>
                  <a:lnTo>
                    <a:pt x="5252760" y="704567"/>
                  </a:lnTo>
                  <a:lnTo>
                    <a:pt x="5236947" y="638863"/>
                  </a:lnTo>
                  <a:lnTo>
                    <a:pt x="5236820" y="638235"/>
                  </a:lnTo>
                  <a:lnTo>
                    <a:pt x="5236695" y="637608"/>
                  </a:lnTo>
                  <a:lnTo>
                    <a:pt x="5217995" y="577923"/>
                  </a:lnTo>
                  <a:lnTo>
                    <a:pt x="5217743" y="577421"/>
                  </a:lnTo>
                  <a:lnTo>
                    <a:pt x="5217618" y="577045"/>
                  </a:lnTo>
                  <a:lnTo>
                    <a:pt x="5195403" y="517485"/>
                  </a:lnTo>
                  <a:lnTo>
                    <a:pt x="5195026" y="516481"/>
                  </a:lnTo>
                  <a:lnTo>
                    <a:pt x="5194399" y="515479"/>
                  </a:lnTo>
                  <a:lnTo>
                    <a:pt x="5163273" y="455668"/>
                  </a:lnTo>
                  <a:lnTo>
                    <a:pt x="5162896" y="454789"/>
                  </a:lnTo>
                  <a:lnTo>
                    <a:pt x="5162394" y="454164"/>
                  </a:lnTo>
                  <a:lnTo>
                    <a:pt x="5127879" y="400747"/>
                  </a:lnTo>
                  <a:lnTo>
                    <a:pt x="5127504" y="400119"/>
                  </a:lnTo>
                  <a:lnTo>
                    <a:pt x="5127002" y="399619"/>
                  </a:lnTo>
                  <a:lnTo>
                    <a:pt x="5086086" y="346453"/>
                  </a:lnTo>
                  <a:lnTo>
                    <a:pt x="5085584" y="345701"/>
                  </a:lnTo>
                  <a:lnTo>
                    <a:pt x="5084956" y="345074"/>
                  </a:lnTo>
                  <a:lnTo>
                    <a:pt x="5041028" y="297801"/>
                  </a:lnTo>
                  <a:lnTo>
                    <a:pt x="5040652" y="297300"/>
                  </a:lnTo>
                  <a:lnTo>
                    <a:pt x="5040149" y="296923"/>
                  </a:lnTo>
                  <a:lnTo>
                    <a:pt x="4993210" y="253037"/>
                  </a:lnTo>
                  <a:lnTo>
                    <a:pt x="4992708" y="252535"/>
                  </a:lnTo>
                  <a:lnTo>
                    <a:pt x="4992206" y="252160"/>
                  </a:lnTo>
                  <a:lnTo>
                    <a:pt x="4942002" y="211283"/>
                  </a:lnTo>
                  <a:lnTo>
                    <a:pt x="4941250" y="210531"/>
                  </a:lnTo>
                  <a:lnTo>
                    <a:pt x="4940371" y="210029"/>
                  </a:lnTo>
                  <a:lnTo>
                    <a:pt x="4886778" y="175547"/>
                  </a:lnTo>
                  <a:lnTo>
                    <a:pt x="4886151" y="175170"/>
                  </a:lnTo>
                  <a:lnTo>
                    <a:pt x="4885649" y="174919"/>
                  </a:lnTo>
                  <a:lnTo>
                    <a:pt x="4829296" y="143822"/>
                  </a:lnTo>
                  <a:lnTo>
                    <a:pt x="4828794" y="143572"/>
                  </a:lnTo>
                  <a:lnTo>
                    <a:pt x="4828292" y="143321"/>
                  </a:lnTo>
                  <a:lnTo>
                    <a:pt x="4768676" y="114857"/>
                  </a:lnTo>
                  <a:lnTo>
                    <a:pt x="4767797" y="114482"/>
                  </a:lnTo>
                  <a:lnTo>
                    <a:pt x="4766793" y="114230"/>
                  </a:lnTo>
                  <a:lnTo>
                    <a:pt x="4703914" y="92037"/>
                  </a:lnTo>
                  <a:lnTo>
                    <a:pt x="4702658" y="91534"/>
                  </a:lnTo>
                  <a:lnTo>
                    <a:pt x="4701277" y="91284"/>
                  </a:lnTo>
                  <a:lnTo>
                    <a:pt x="4638649" y="78870"/>
                  </a:lnTo>
                  <a:lnTo>
                    <a:pt x="4575769" y="66457"/>
                  </a:lnTo>
                  <a:lnTo>
                    <a:pt x="4574515" y="66206"/>
                  </a:lnTo>
                  <a:lnTo>
                    <a:pt x="4573134" y="66081"/>
                  </a:lnTo>
                  <a:lnTo>
                    <a:pt x="4507367" y="62946"/>
                  </a:lnTo>
                  <a:lnTo>
                    <a:pt x="4506865" y="62946"/>
                  </a:lnTo>
                  <a:lnTo>
                    <a:pt x="4506363" y="62946"/>
                  </a:lnTo>
                  <a:lnTo>
                    <a:pt x="706234" y="62946"/>
                  </a:lnTo>
                  <a:lnTo>
                    <a:pt x="705732" y="62946"/>
                  </a:lnTo>
                  <a:lnTo>
                    <a:pt x="705230" y="62946"/>
                  </a:lnTo>
                  <a:lnTo>
                    <a:pt x="642351" y="66081"/>
                  </a:lnTo>
                  <a:lnTo>
                    <a:pt x="640969" y="66206"/>
                  </a:lnTo>
                  <a:lnTo>
                    <a:pt x="639589" y="66457"/>
                  </a:lnTo>
                  <a:lnTo>
                    <a:pt x="576835" y="78870"/>
                  </a:lnTo>
                  <a:lnTo>
                    <a:pt x="516968" y="91284"/>
                  </a:lnTo>
                  <a:lnTo>
                    <a:pt x="515462" y="91660"/>
                  </a:lnTo>
                  <a:lnTo>
                    <a:pt x="513955" y="92162"/>
                  </a:lnTo>
                  <a:lnTo>
                    <a:pt x="457476" y="114355"/>
                  </a:lnTo>
                  <a:lnTo>
                    <a:pt x="456724" y="114732"/>
                  </a:lnTo>
                  <a:lnTo>
                    <a:pt x="455970" y="115108"/>
                  </a:lnTo>
                  <a:lnTo>
                    <a:pt x="399617" y="143447"/>
                  </a:lnTo>
                  <a:lnTo>
                    <a:pt x="398739" y="143822"/>
                  </a:lnTo>
                  <a:lnTo>
                    <a:pt x="398111" y="144324"/>
                  </a:lnTo>
                  <a:lnTo>
                    <a:pt x="347908" y="175295"/>
                  </a:lnTo>
                  <a:lnTo>
                    <a:pt x="347531" y="175547"/>
                  </a:lnTo>
                  <a:lnTo>
                    <a:pt x="347156" y="175797"/>
                  </a:lnTo>
                  <a:lnTo>
                    <a:pt x="297078" y="210279"/>
                  </a:lnTo>
                  <a:lnTo>
                    <a:pt x="295822" y="211156"/>
                  </a:lnTo>
                  <a:lnTo>
                    <a:pt x="294818" y="212035"/>
                  </a:lnTo>
                  <a:lnTo>
                    <a:pt x="250891" y="252912"/>
                  </a:lnTo>
                  <a:lnTo>
                    <a:pt x="250389" y="253413"/>
                  </a:lnTo>
                  <a:lnTo>
                    <a:pt x="250012" y="253915"/>
                  </a:lnTo>
                  <a:lnTo>
                    <a:pt x="209097" y="297801"/>
                  </a:lnTo>
                  <a:lnTo>
                    <a:pt x="208468" y="298553"/>
                  </a:lnTo>
                  <a:lnTo>
                    <a:pt x="207716" y="299557"/>
                  </a:lnTo>
                  <a:lnTo>
                    <a:pt x="173201" y="346829"/>
                  </a:lnTo>
                  <a:lnTo>
                    <a:pt x="172574" y="347456"/>
                  </a:lnTo>
                  <a:lnTo>
                    <a:pt x="172197" y="348334"/>
                  </a:lnTo>
                  <a:lnTo>
                    <a:pt x="140694" y="401499"/>
                  </a:lnTo>
                  <a:lnTo>
                    <a:pt x="140444" y="401876"/>
                  </a:lnTo>
                  <a:lnTo>
                    <a:pt x="140319" y="402251"/>
                  </a:lnTo>
                  <a:lnTo>
                    <a:pt x="111953" y="455542"/>
                  </a:lnTo>
                  <a:lnTo>
                    <a:pt x="111201" y="456921"/>
                  </a:lnTo>
                  <a:lnTo>
                    <a:pt x="110699" y="458426"/>
                  </a:lnTo>
                  <a:lnTo>
                    <a:pt x="91997" y="515103"/>
                  </a:lnTo>
                  <a:lnTo>
                    <a:pt x="91747" y="515729"/>
                  </a:lnTo>
                  <a:lnTo>
                    <a:pt x="91622" y="516481"/>
                  </a:lnTo>
                  <a:lnTo>
                    <a:pt x="76059" y="579052"/>
                  </a:lnTo>
                  <a:lnTo>
                    <a:pt x="75807" y="579803"/>
                  </a:lnTo>
                  <a:lnTo>
                    <a:pt x="75682" y="580556"/>
                  </a:lnTo>
                  <a:lnTo>
                    <a:pt x="66018" y="640242"/>
                  </a:lnTo>
                  <a:lnTo>
                    <a:pt x="65891" y="641245"/>
                  </a:lnTo>
                  <a:lnTo>
                    <a:pt x="65766" y="642374"/>
                  </a:lnTo>
                  <a:lnTo>
                    <a:pt x="62754" y="708078"/>
                  </a:lnTo>
                  <a:lnTo>
                    <a:pt x="62629" y="708454"/>
                  </a:lnTo>
                  <a:lnTo>
                    <a:pt x="62629" y="708956"/>
                  </a:lnTo>
                  <a:lnTo>
                    <a:pt x="62629" y="3579888"/>
                  </a:lnTo>
                  <a:lnTo>
                    <a:pt x="62629" y="3580390"/>
                  </a:lnTo>
                  <a:lnTo>
                    <a:pt x="62754" y="3580766"/>
                  </a:lnTo>
                  <a:lnTo>
                    <a:pt x="65766" y="3643712"/>
                  </a:lnTo>
                  <a:lnTo>
                    <a:pt x="65891" y="3644590"/>
                  </a:lnTo>
                  <a:lnTo>
                    <a:pt x="66018" y="3645592"/>
                  </a:lnTo>
                  <a:lnTo>
                    <a:pt x="75682" y="3708163"/>
                  </a:lnTo>
                  <a:lnTo>
                    <a:pt x="75807" y="3709166"/>
                  </a:lnTo>
                  <a:lnTo>
                    <a:pt x="76059" y="3710044"/>
                  </a:lnTo>
                  <a:lnTo>
                    <a:pt x="91622" y="3769854"/>
                  </a:lnTo>
                  <a:lnTo>
                    <a:pt x="91747" y="3770356"/>
                  </a:lnTo>
                  <a:lnTo>
                    <a:pt x="91997" y="3770983"/>
                  </a:lnTo>
                  <a:lnTo>
                    <a:pt x="110699" y="3827283"/>
                  </a:lnTo>
                  <a:lnTo>
                    <a:pt x="111074" y="3828536"/>
                  </a:lnTo>
                  <a:lnTo>
                    <a:pt x="111703" y="3829791"/>
                  </a:lnTo>
                  <a:lnTo>
                    <a:pt x="140067" y="3886468"/>
                  </a:lnTo>
                  <a:lnTo>
                    <a:pt x="140444" y="3887220"/>
                  </a:lnTo>
                  <a:lnTo>
                    <a:pt x="140946" y="3888098"/>
                  </a:lnTo>
                  <a:lnTo>
                    <a:pt x="172449" y="3938128"/>
                  </a:lnTo>
                  <a:lnTo>
                    <a:pt x="172824" y="3938755"/>
                  </a:lnTo>
                  <a:lnTo>
                    <a:pt x="173201" y="3939256"/>
                  </a:lnTo>
                  <a:lnTo>
                    <a:pt x="207716" y="3986278"/>
                  </a:lnTo>
                  <a:lnTo>
                    <a:pt x="208218" y="3986904"/>
                  </a:lnTo>
                  <a:lnTo>
                    <a:pt x="208720" y="3987532"/>
                  </a:lnTo>
                  <a:lnTo>
                    <a:pt x="249510" y="4034554"/>
                  </a:lnTo>
                  <a:lnTo>
                    <a:pt x="250264" y="4035305"/>
                  </a:lnTo>
                  <a:lnTo>
                    <a:pt x="251016" y="4035932"/>
                  </a:lnTo>
                  <a:lnTo>
                    <a:pt x="294944" y="4076684"/>
                  </a:lnTo>
                  <a:lnTo>
                    <a:pt x="295822" y="4077688"/>
                  </a:lnTo>
                  <a:lnTo>
                    <a:pt x="296953" y="4078440"/>
                  </a:lnTo>
                  <a:lnTo>
                    <a:pt x="347156" y="4113047"/>
                  </a:lnTo>
                  <a:lnTo>
                    <a:pt x="347531" y="4113173"/>
                  </a:lnTo>
                  <a:lnTo>
                    <a:pt x="347908" y="4113423"/>
                  </a:lnTo>
                  <a:lnTo>
                    <a:pt x="397986" y="4144897"/>
                  </a:lnTo>
                  <a:lnTo>
                    <a:pt x="399115" y="4145523"/>
                  </a:lnTo>
                  <a:lnTo>
                    <a:pt x="400371" y="4146150"/>
                  </a:lnTo>
                  <a:lnTo>
                    <a:pt x="456724" y="4171355"/>
                  </a:lnTo>
                  <a:lnTo>
                    <a:pt x="457226" y="4171480"/>
                  </a:lnTo>
                  <a:lnTo>
                    <a:pt x="457603" y="4171730"/>
                  </a:lnTo>
                  <a:lnTo>
                    <a:pt x="513955" y="4193548"/>
                  </a:lnTo>
                  <a:lnTo>
                    <a:pt x="514960" y="4193798"/>
                  </a:lnTo>
                  <a:lnTo>
                    <a:pt x="515964" y="4194175"/>
                  </a:lnTo>
                  <a:lnTo>
                    <a:pt x="575831" y="4209974"/>
                  </a:lnTo>
                  <a:lnTo>
                    <a:pt x="576835" y="4210225"/>
                  </a:lnTo>
                  <a:lnTo>
                    <a:pt x="577839" y="4210476"/>
                  </a:lnTo>
                  <a:lnTo>
                    <a:pt x="640468" y="4219755"/>
                  </a:lnTo>
                  <a:lnTo>
                    <a:pt x="641347" y="4219880"/>
                  </a:lnTo>
                  <a:lnTo>
                    <a:pt x="642351" y="4220006"/>
                  </a:lnTo>
                  <a:lnTo>
                    <a:pt x="705230" y="4223015"/>
                  </a:lnTo>
                  <a:lnTo>
                    <a:pt x="705732" y="4223140"/>
                  </a:lnTo>
                  <a:lnTo>
                    <a:pt x="706234" y="4223140"/>
                  </a:lnTo>
                  <a:lnTo>
                    <a:pt x="4937454" y="4223140"/>
                  </a:lnTo>
                  <a:lnTo>
                    <a:pt x="4938269" y="4219105"/>
                  </a:lnTo>
                  <a:cubicBezTo>
                    <a:pt x="4952150" y="4186285"/>
                    <a:pt x="4984647" y="4163257"/>
                    <a:pt x="5022523" y="4163257"/>
                  </a:cubicBezTo>
                  <a:cubicBezTo>
                    <a:pt x="5073024" y="4163257"/>
                    <a:pt x="5113963" y="4204196"/>
                    <a:pt x="5113963" y="4254697"/>
                  </a:cubicBezTo>
                  <a:cubicBezTo>
                    <a:pt x="5113963" y="4305198"/>
                    <a:pt x="5073024" y="4346137"/>
                    <a:pt x="5022523" y="4346137"/>
                  </a:cubicBezTo>
                  <a:cubicBezTo>
                    <a:pt x="4984647" y="4346137"/>
                    <a:pt x="4952150" y="4323109"/>
                    <a:pt x="4938269" y="4290290"/>
                  </a:cubicBezTo>
                  <a:lnTo>
                    <a:pt x="4937395" y="4285960"/>
                  </a:lnTo>
                  <a:lnTo>
                    <a:pt x="706611" y="4285960"/>
                  </a:lnTo>
                  <a:lnTo>
                    <a:pt x="635572" y="4282700"/>
                  </a:lnTo>
                  <a:lnTo>
                    <a:pt x="568552" y="4273548"/>
                  </a:lnTo>
                  <a:lnTo>
                    <a:pt x="501405" y="4255365"/>
                  </a:lnTo>
                  <a:lnTo>
                    <a:pt x="436893" y="4233798"/>
                  </a:lnTo>
                  <a:lnTo>
                    <a:pt x="373135" y="4203329"/>
                  </a:lnTo>
                  <a:lnTo>
                    <a:pt x="314774" y="4166590"/>
                  </a:lnTo>
                  <a:lnTo>
                    <a:pt x="259927" y="4126841"/>
                  </a:lnTo>
                  <a:lnTo>
                    <a:pt x="207966" y="4077938"/>
                  </a:lnTo>
                  <a:lnTo>
                    <a:pt x="158767" y="4025776"/>
                  </a:lnTo>
                  <a:lnTo>
                    <a:pt x="116221" y="3970855"/>
                  </a:lnTo>
                  <a:lnTo>
                    <a:pt x="82585" y="3913175"/>
                  </a:lnTo>
                  <a:lnTo>
                    <a:pt x="51834" y="3848599"/>
                  </a:lnTo>
                  <a:lnTo>
                    <a:pt x="27612" y="3784777"/>
                  </a:lnTo>
                  <a:lnTo>
                    <a:pt x="12174" y="3717818"/>
                  </a:lnTo>
                  <a:lnTo>
                    <a:pt x="3012" y="3650357"/>
                  </a:lnTo>
                  <a:lnTo>
                    <a:pt x="0" y="3579513"/>
                  </a:lnTo>
                  <a:lnTo>
                    <a:pt x="0" y="709331"/>
                  </a:lnTo>
                  <a:lnTo>
                    <a:pt x="3012" y="638737"/>
                  </a:lnTo>
                  <a:lnTo>
                    <a:pt x="12174" y="568143"/>
                  </a:lnTo>
                  <a:lnTo>
                    <a:pt x="27612" y="501185"/>
                  </a:lnTo>
                  <a:lnTo>
                    <a:pt x="51709" y="437235"/>
                  </a:lnTo>
                  <a:lnTo>
                    <a:pt x="82458" y="376046"/>
                  </a:lnTo>
                  <a:lnTo>
                    <a:pt x="116221" y="317739"/>
                  </a:lnTo>
                  <a:lnTo>
                    <a:pt x="158894" y="260059"/>
                  </a:lnTo>
                  <a:lnTo>
                    <a:pt x="207716" y="208022"/>
                  </a:lnTo>
                  <a:lnTo>
                    <a:pt x="259927" y="161878"/>
                  </a:lnTo>
                  <a:lnTo>
                    <a:pt x="315151" y="118995"/>
                  </a:lnTo>
                  <a:lnTo>
                    <a:pt x="372885" y="82507"/>
                  </a:lnTo>
                  <a:lnTo>
                    <a:pt x="436893" y="54920"/>
                  </a:lnTo>
                  <a:lnTo>
                    <a:pt x="501405" y="30720"/>
                  </a:lnTo>
                  <a:lnTo>
                    <a:pt x="568552" y="15172"/>
                  </a:lnTo>
                  <a:lnTo>
                    <a:pt x="635949" y="3010"/>
                  </a:lnTo>
                  <a:close/>
                </a:path>
              </a:pathLst>
            </a:custGeom>
            <a:solidFill>
              <a:srgbClr val="F5823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E737E5-030F-F1BD-446C-F59E078EE23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031337" y="1970234"/>
              <a:ext cx="5608199" cy="4342502"/>
            </a:xfrm>
            <a:custGeom>
              <a:avLst/>
              <a:gdLst>
                <a:gd name="connsiteX0" fmla="*/ 592468 w 5608199"/>
                <a:gd name="connsiteY0" fmla="*/ 0 h 4342502"/>
                <a:gd name="connsiteX1" fmla="*/ 676722 w 5608199"/>
                <a:gd name="connsiteY1" fmla="*/ 55848 h 4342502"/>
                <a:gd name="connsiteX2" fmla="*/ 676863 w 5608199"/>
                <a:gd name="connsiteY2" fmla="*/ 56542 h 4342502"/>
                <a:gd name="connsiteX3" fmla="*/ 4901590 w 5608199"/>
                <a:gd name="connsiteY3" fmla="*/ 56542 h 4342502"/>
                <a:gd name="connsiteX4" fmla="*/ 4972627 w 5608199"/>
                <a:gd name="connsiteY4" fmla="*/ 59552 h 4342502"/>
                <a:gd name="connsiteX5" fmla="*/ 5039397 w 5608199"/>
                <a:gd name="connsiteY5" fmla="*/ 68831 h 4342502"/>
                <a:gd name="connsiteX6" fmla="*/ 5106921 w 5608199"/>
                <a:gd name="connsiteY6" fmla="*/ 87137 h 4342502"/>
                <a:gd name="connsiteX7" fmla="*/ 5171055 w 5608199"/>
                <a:gd name="connsiteY7" fmla="*/ 108705 h 4342502"/>
                <a:gd name="connsiteX8" fmla="*/ 5235065 w 5608199"/>
                <a:gd name="connsiteY8" fmla="*/ 138923 h 4342502"/>
                <a:gd name="connsiteX9" fmla="*/ 5293049 w 5608199"/>
                <a:gd name="connsiteY9" fmla="*/ 175537 h 4342502"/>
                <a:gd name="connsiteX10" fmla="*/ 5347897 w 5608199"/>
                <a:gd name="connsiteY10" fmla="*/ 215286 h 4342502"/>
                <a:gd name="connsiteX11" fmla="*/ 5400233 w 5608199"/>
                <a:gd name="connsiteY11" fmla="*/ 264564 h 4342502"/>
                <a:gd name="connsiteX12" fmla="*/ 5449432 w 5608199"/>
                <a:gd name="connsiteY12" fmla="*/ 316726 h 4342502"/>
                <a:gd name="connsiteX13" fmla="*/ 5492105 w 5608199"/>
                <a:gd name="connsiteY13" fmla="*/ 371271 h 4342502"/>
                <a:gd name="connsiteX14" fmla="*/ 5525615 w 5608199"/>
                <a:gd name="connsiteY14" fmla="*/ 429327 h 4342502"/>
                <a:gd name="connsiteX15" fmla="*/ 5555988 w 5608199"/>
                <a:gd name="connsiteY15" fmla="*/ 493527 h 4342502"/>
                <a:gd name="connsiteX16" fmla="*/ 5577575 w 5608199"/>
                <a:gd name="connsiteY16" fmla="*/ 557727 h 4342502"/>
                <a:gd name="connsiteX17" fmla="*/ 5595775 w 5608199"/>
                <a:gd name="connsiteY17" fmla="*/ 625061 h 4342502"/>
                <a:gd name="connsiteX18" fmla="*/ 5605187 w 5608199"/>
                <a:gd name="connsiteY18" fmla="*/ 692145 h 4342502"/>
                <a:gd name="connsiteX19" fmla="*/ 5608199 w 5608199"/>
                <a:gd name="connsiteY19" fmla="*/ 762991 h 4342502"/>
                <a:gd name="connsiteX20" fmla="*/ 5608199 w 5608199"/>
                <a:gd name="connsiteY20" fmla="*/ 3632795 h 4342502"/>
                <a:gd name="connsiteX21" fmla="*/ 5605187 w 5608199"/>
                <a:gd name="connsiteY21" fmla="*/ 3703765 h 4342502"/>
                <a:gd name="connsiteX22" fmla="*/ 5595775 w 5608199"/>
                <a:gd name="connsiteY22" fmla="*/ 3773983 h 4342502"/>
                <a:gd name="connsiteX23" fmla="*/ 5577575 w 5608199"/>
                <a:gd name="connsiteY23" fmla="*/ 3841319 h 4342502"/>
                <a:gd name="connsiteX24" fmla="*/ 5555988 w 5608199"/>
                <a:gd name="connsiteY24" fmla="*/ 3905268 h 4342502"/>
                <a:gd name="connsiteX25" fmla="*/ 5525741 w 5608199"/>
                <a:gd name="connsiteY25" fmla="*/ 3966458 h 4342502"/>
                <a:gd name="connsiteX26" fmla="*/ 5491979 w 5608199"/>
                <a:gd name="connsiteY26" fmla="*/ 4024765 h 4342502"/>
                <a:gd name="connsiteX27" fmla="*/ 5449305 w 5608199"/>
                <a:gd name="connsiteY27" fmla="*/ 4082443 h 4342502"/>
                <a:gd name="connsiteX28" fmla="*/ 5400483 w 5608199"/>
                <a:gd name="connsiteY28" fmla="*/ 4134230 h 4342502"/>
                <a:gd name="connsiteX29" fmla="*/ 5347897 w 5608199"/>
                <a:gd name="connsiteY29" fmla="*/ 4180624 h 4342502"/>
                <a:gd name="connsiteX30" fmla="*/ 5292798 w 5608199"/>
                <a:gd name="connsiteY30" fmla="*/ 4223507 h 4342502"/>
                <a:gd name="connsiteX31" fmla="*/ 5235315 w 5608199"/>
                <a:gd name="connsiteY31" fmla="*/ 4259871 h 4342502"/>
                <a:gd name="connsiteX32" fmla="*/ 5171055 w 5608199"/>
                <a:gd name="connsiteY32" fmla="*/ 4287206 h 4342502"/>
                <a:gd name="connsiteX33" fmla="*/ 5106921 w 5608199"/>
                <a:gd name="connsiteY33" fmla="*/ 4311782 h 4342502"/>
                <a:gd name="connsiteX34" fmla="*/ 5039397 w 5608199"/>
                <a:gd name="connsiteY34" fmla="*/ 4326954 h 4342502"/>
                <a:gd name="connsiteX35" fmla="*/ 4972125 w 5608199"/>
                <a:gd name="connsiteY35" fmla="*/ 4339493 h 4342502"/>
                <a:gd name="connsiteX36" fmla="*/ 4901590 w 5608199"/>
                <a:gd name="connsiteY36" fmla="*/ 4342502 h 4342502"/>
                <a:gd name="connsiteX37" fmla="*/ 1055271 w 5608199"/>
                <a:gd name="connsiteY37" fmla="*/ 4342502 h 4342502"/>
                <a:gd name="connsiteX38" fmla="*/ 984610 w 5608199"/>
                <a:gd name="connsiteY38" fmla="*/ 4339493 h 4342502"/>
                <a:gd name="connsiteX39" fmla="*/ 913824 w 5608199"/>
                <a:gd name="connsiteY39" fmla="*/ 4326954 h 4342502"/>
                <a:gd name="connsiteX40" fmla="*/ 843414 w 5608199"/>
                <a:gd name="connsiteY40" fmla="*/ 4311782 h 4342502"/>
                <a:gd name="connsiteX41" fmla="*/ 772753 w 5608199"/>
                <a:gd name="connsiteY41" fmla="*/ 4287080 h 4342502"/>
                <a:gd name="connsiteX42" fmla="*/ 708242 w 5608199"/>
                <a:gd name="connsiteY42" fmla="*/ 4259745 h 4342502"/>
                <a:gd name="connsiteX43" fmla="*/ 644107 w 5608199"/>
                <a:gd name="connsiteY43" fmla="*/ 4222880 h 4342502"/>
                <a:gd name="connsiteX44" fmla="*/ 582107 w 5608199"/>
                <a:gd name="connsiteY44" fmla="*/ 4182881 h 4342502"/>
                <a:gd name="connsiteX45" fmla="*/ 526882 w 5608199"/>
                <a:gd name="connsiteY45" fmla="*/ 4139872 h 4342502"/>
                <a:gd name="connsiteX46" fmla="*/ 471785 w 5608199"/>
                <a:gd name="connsiteY46" fmla="*/ 4090594 h 4342502"/>
                <a:gd name="connsiteX47" fmla="*/ 422586 w 5608199"/>
                <a:gd name="connsiteY47" fmla="*/ 4035297 h 4342502"/>
                <a:gd name="connsiteX48" fmla="*/ 376399 w 5608199"/>
                <a:gd name="connsiteY48" fmla="*/ 3979749 h 4342502"/>
                <a:gd name="connsiteX49" fmla="*/ 336738 w 5608199"/>
                <a:gd name="connsiteY49" fmla="*/ 3918810 h 4342502"/>
                <a:gd name="connsiteX50" fmla="*/ 302850 w 5608199"/>
                <a:gd name="connsiteY50" fmla="*/ 3854358 h 4342502"/>
                <a:gd name="connsiteX51" fmla="*/ 275113 w 5608199"/>
                <a:gd name="connsiteY51" fmla="*/ 3786774 h 4342502"/>
                <a:gd name="connsiteX52" fmla="*/ 253903 w 5608199"/>
                <a:gd name="connsiteY52" fmla="*/ 3719565 h 4342502"/>
                <a:gd name="connsiteX53" fmla="*/ 238340 w 5608199"/>
                <a:gd name="connsiteY53" fmla="*/ 3648594 h 4342502"/>
                <a:gd name="connsiteX54" fmla="*/ 0 w 5608199"/>
                <a:gd name="connsiteY54" fmla="*/ 2221403 h 4342502"/>
                <a:gd name="connsiteX55" fmla="*/ 63131 w 5608199"/>
                <a:gd name="connsiteY55" fmla="*/ 2211623 h 4342502"/>
                <a:gd name="connsiteX56" fmla="*/ 301971 w 5608199"/>
                <a:gd name="connsiteY56" fmla="*/ 3639942 h 4342502"/>
                <a:gd name="connsiteX57" fmla="*/ 314397 w 5608199"/>
                <a:gd name="connsiteY57" fmla="*/ 3702887 h 4342502"/>
                <a:gd name="connsiteX58" fmla="*/ 314649 w 5608199"/>
                <a:gd name="connsiteY58" fmla="*/ 3703765 h 4342502"/>
                <a:gd name="connsiteX59" fmla="*/ 314899 w 5608199"/>
                <a:gd name="connsiteY59" fmla="*/ 3704517 h 4342502"/>
                <a:gd name="connsiteX60" fmla="*/ 333599 w 5608199"/>
                <a:gd name="connsiteY60" fmla="*/ 3767463 h 4342502"/>
                <a:gd name="connsiteX61" fmla="*/ 333976 w 5608199"/>
                <a:gd name="connsiteY61" fmla="*/ 3768843 h 4342502"/>
                <a:gd name="connsiteX62" fmla="*/ 334605 w 5608199"/>
                <a:gd name="connsiteY62" fmla="*/ 3770221 h 4342502"/>
                <a:gd name="connsiteX63" fmla="*/ 363094 w 5608199"/>
                <a:gd name="connsiteY63" fmla="*/ 3829908 h 4342502"/>
                <a:gd name="connsiteX64" fmla="*/ 391460 w 5608199"/>
                <a:gd name="connsiteY64" fmla="*/ 3886583 h 4342502"/>
                <a:gd name="connsiteX65" fmla="*/ 392087 w 5608199"/>
                <a:gd name="connsiteY65" fmla="*/ 3887838 h 4342502"/>
                <a:gd name="connsiteX66" fmla="*/ 392966 w 5608199"/>
                <a:gd name="connsiteY66" fmla="*/ 3889092 h 4342502"/>
                <a:gd name="connsiteX67" fmla="*/ 430618 w 5608199"/>
                <a:gd name="connsiteY67" fmla="*/ 3942257 h 4342502"/>
                <a:gd name="connsiteX68" fmla="*/ 430868 w 5608199"/>
                <a:gd name="connsiteY68" fmla="*/ 3942633 h 4342502"/>
                <a:gd name="connsiteX69" fmla="*/ 430994 w 5608199"/>
                <a:gd name="connsiteY69" fmla="*/ 3942885 h 4342502"/>
                <a:gd name="connsiteX70" fmla="*/ 471785 w 5608199"/>
                <a:gd name="connsiteY70" fmla="*/ 3996050 h 4342502"/>
                <a:gd name="connsiteX71" fmla="*/ 472412 w 5608199"/>
                <a:gd name="connsiteY71" fmla="*/ 3996802 h 4342502"/>
                <a:gd name="connsiteX72" fmla="*/ 473039 w 5608199"/>
                <a:gd name="connsiteY72" fmla="*/ 3997555 h 4342502"/>
                <a:gd name="connsiteX73" fmla="*/ 516968 w 5608199"/>
                <a:gd name="connsiteY73" fmla="*/ 4044451 h 4342502"/>
                <a:gd name="connsiteX74" fmla="*/ 517345 w 5608199"/>
                <a:gd name="connsiteY74" fmla="*/ 4044951 h 4342502"/>
                <a:gd name="connsiteX75" fmla="*/ 517846 w 5608199"/>
                <a:gd name="connsiteY75" fmla="*/ 4045328 h 4342502"/>
                <a:gd name="connsiteX76" fmla="*/ 564911 w 5608199"/>
                <a:gd name="connsiteY76" fmla="*/ 4089590 h 4342502"/>
                <a:gd name="connsiteX77" fmla="*/ 565539 w 5608199"/>
                <a:gd name="connsiteY77" fmla="*/ 4090217 h 4342502"/>
                <a:gd name="connsiteX78" fmla="*/ 566292 w 5608199"/>
                <a:gd name="connsiteY78" fmla="*/ 4090844 h 4342502"/>
                <a:gd name="connsiteX79" fmla="*/ 619633 w 5608199"/>
                <a:gd name="connsiteY79" fmla="*/ 4131596 h 4342502"/>
                <a:gd name="connsiteX80" fmla="*/ 619885 w 5608199"/>
                <a:gd name="connsiteY80" fmla="*/ 4131722 h 4342502"/>
                <a:gd name="connsiteX81" fmla="*/ 620260 w 5608199"/>
                <a:gd name="connsiteY81" fmla="*/ 4131973 h 4342502"/>
                <a:gd name="connsiteX82" fmla="*/ 673477 w 5608199"/>
                <a:gd name="connsiteY82" fmla="*/ 4169590 h 4342502"/>
                <a:gd name="connsiteX83" fmla="*/ 674606 w 5608199"/>
                <a:gd name="connsiteY83" fmla="*/ 4170467 h 4342502"/>
                <a:gd name="connsiteX84" fmla="*/ 675986 w 5608199"/>
                <a:gd name="connsiteY84" fmla="*/ 4171094 h 4342502"/>
                <a:gd name="connsiteX85" fmla="*/ 732717 w 5608199"/>
                <a:gd name="connsiteY85" fmla="*/ 4199307 h 4342502"/>
                <a:gd name="connsiteX86" fmla="*/ 792457 w 5608199"/>
                <a:gd name="connsiteY86" fmla="*/ 4227645 h 4342502"/>
                <a:gd name="connsiteX87" fmla="*/ 793336 w 5608199"/>
                <a:gd name="connsiteY87" fmla="*/ 4228022 h 4342502"/>
                <a:gd name="connsiteX88" fmla="*/ 794215 w 5608199"/>
                <a:gd name="connsiteY88" fmla="*/ 4228397 h 4342502"/>
                <a:gd name="connsiteX89" fmla="*/ 856844 w 5608199"/>
                <a:gd name="connsiteY89" fmla="*/ 4250467 h 4342502"/>
                <a:gd name="connsiteX90" fmla="*/ 858225 w 5608199"/>
                <a:gd name="connsiteY90" fmla="*/ 4250968 h 4342502"/>
                <a:gd name="connsiteX91" fmla="*/ 859479 w 5608199"/>
                <a:gd name="connsiteY91" fmla="*/ 4251219 h 4342502"/>
                <a:gd name="connsiteX92" fmla="*/ 922610 w 5608199"/>
                <a:gd name="connsiteY92" fmla="*/ 4263632 h 4342502"/>
                <a:gd name="connsiteX93" fmla="*/ 988251 w 5608199"/>
                <a:gd name="connsiteY93" fmla="*/ 4276046 h 4342502"/>
                <a:gd name="connsiteX94" fmla="*/ 989505 w 5608199"/>
                <a:gd name="connsiteY94" fmla="*/ 4276422 h 4342502"/>
                <a:gd name="connsiteX95" fmla="*/ 990886 w 5608199"/>
                <a:gd name="connsiteY95" fmla="*/ 4276422 h 4342502"/>
                <a:gd name="connsiteX96" fmla="*/ 1053891 w 5608199"/>
                <a:gd name="connsiteY96" fmla="*/ 4279557 h 4342502"/>
                <a:gd name="connsiteX97" fmla="*/ 1054393 w 5608199"/>
                <a:gd name="connsiteY97" fmla="*/ 4279557 h 4342502"/>
                <a:gd name="connsiteX98" fmla="*/ 1054769 w 5608199"/>
                <a:gd name="connsiteY98" fmla="*/ 4279557 h 4342502"/>
                <a:gd name="connsiteX99" fmla="*/ 4901965 w 5608199"/>
                <a:gd name="connsiteY99" fmla="*/ 4279557 h 4342502"/>
                <a:gd name="connsiteX100" fmla="*/ 4902469 w 5608199"/>
                <a:gd name="connsiteY100" fmla="*/ 4279557 h 4342502"/>
                <a:gd name="connsiteX101" fmla="*/ 4902969 w 5608199"/>
                <a:gd name="connsiteY101" fmla="*/ 4279557 h 4342502"/>
                <a:gd name="connsiteX102" fmla="*/ 4965599 w 5608199"/>
                <a:gd name="connsiteY102" fmla="*/ 4276422 h 4342502"/>
                <a:gd name="connsiteX103" fmla="*/ 4966979 w 5608199"/>
                <a:gd name="connsiteY103" fmla="*/ 4276297 h 4342502"/>
                <a:gd name="connsiteX104" fmla="*/ 4968233 w 5608199"/>
                <a:gd name="connsiteY104" fmla="*/ 4276046 h 4342502"/>
                <a:gd name="connsiteX105" fmla="*/ 5031489 w 5608199"/>
                <a:gd name="connsiteY105" fmla="*/ 4263632 h 4342502"/>
                <a:gd name="connsiteX106" fmla="*/ 5090981 w 5608199"/>
                <a:gd name="connsiteY106" fmla="*/ 4251093 h 4342502"/>
                <a:gd name="connsiteX107" fmla="*/ 5092487 w 5608199"/>
                <a:gd name="connsiteY107" fmla="*/ 4250842 h 4342502"/>
                <a:gd name="connsiteX108" fmla="*/ 5093993 w 5608199"/>
                <a:gd name="connsiteY108" fmla="*/ 4250215 h 4342502"/>
                <a:gd name="connsiteX109" fmla="*/ 5150346 w 5608199"/>
                <a:gd name="connsiteY109" fmla="*/ 4228147 h 4342502"/>
                <a:gd name="connsiteX110" fmla="*/ 5151100 w 5608199"/>
                <a:gd name="connsiteY110" fmla="*/ 4227897 h 4342502"/>
                <a:gd name="connsiteX111" fmla="*/ 5151852 w 5608199"/>
                <a:gd name="connsiteY111" fmla="*/ 4227395 h 4342502"/>
                <a:gd name="connsiteX112" fmla="*/ 5208582 w 5608199"/>
                <a:gd name="connsiteY112" fmla="*/ 4199182 h 4342502"/>
                <a:gd name="connsiteX113" fmla="*/ 5209461 w 5608199"/>
                <a:gd name="connsiteY113" fmla="*/ 4198805 h 4342502"/>
                <a:gd name="connsiteX114" fmla="*/ 5210088 w 5608199"/>
                <a:gd name="connsiteY114" fmla="*/ 4198304 h 4342502"/>
                <a:gd name="connsiteX115" fmla="*/ 5260291 w 5608199"/>
                <a:gd name="connsiteY115" fmla="*/ 4167207 h 4342502"/>
                <a:gd name="connsiteX116" fmla="*/ 5260793 w 5608199"/>
                <a:gd name="connsiteY116" fmla="*/ 4166957 h 4342502"/>
                <a:gd name="connsiteX117" fmla="*/ 5261170 w 5608199"/>
                <a:gd name="connsiteY117" fmla="*/ 4166705 h 4342502"/>
                <a:gd name="connsiteX118" fmla="*/ 5311247 w 5608199"/>
                <a:gd name="connsiteY118" fmla="*/ 4132098 h 4342502"/>
                <a:gd name="connsiteX119" fmla="*/ 5312251 w 5608199"/>
                <a:gd name="connsiteY119" fmla="*/ 4131346 h 4342502"/>
                <a:gd name="connsiteX120" fmla="*/ 5313256 w 5608199"/>
                <a:gd name="connsiteY120" fmla="*/ 4130343 h 4342502"/>
                <a:gd name="connsiteX121" fmla="*/ 5357183 w 5608199"/>
                <a:gd name="connsiteY121" fmla="*/ 4089590 h 4342502"/>
                <a:gd name="connsiteX122" fmla="*/ 5357811 w 5608199"/>
                <a:gd name="connsiteY122" fmla="*/ 4089089 h 4342502"/>
                <a:gd name="connsiteX123" fmla="*/ 5358313 w 5608199"/>
                <a:gd name="connsiteY123" fmla="*/ 4088587 h 4342502"/>
                <a:gd name="connsiteX124" fmla="*/ 5399103 w 5608199"/>
                <a:gd name="connsiteY124" fmla="*/ 4044451 h 4342502"/>
                <a:gd name="connsiteX125" fmla="*/ 5399731 w 5608199"/>
                <a:gd name="connsiteY125" fmla="*/ 4043698 h 4342502"/>
                <a:gd name="connsiteX126" fmla="*/ 5400358 w 5608199"/>
                <a:gd name="connsiteY126" fmla="*/ 4042821 h 4342502"/>
                <a:gd name="connsiteX127" fmla="*/ 5434999 w 5608199"/>
                <a:gd name="connsiteY127" fmla="*/ 3995800 h 4342502"/>
                <a:gd name="connsiteX128" fmla="*/ 5435625 w 5608199"/>
                <a:gd name="connsiteY128" fmla="*/ 3995046 h 4342502"/>
                <a:gd name="connsiteX129" fmla="*/ 5436003 w 5608199"/>
                <a:gd name="connsiteY129" fmla="*/ 3994168 h 4342502"/>
                <a:gd name="connsiteX130" fmla="*/ 5467505 w 5608199"/>
                <a:gd name="connsiteY130" fmla="*/ 3941003 h 4342502"/>
                <a:gd name="connsiteX131" fmla="*/ 5468007 w 5608199"/>
                <a:gd name="connsiteY131" fmla="*/ 3940251 h 4342502"/>
                <a:gd name="connsiteX132" fmla="*/ 5468383 w 5608199"/>
                <a:gd name="connsiteY132" fmla="*/ 3939373 h 4342502"/>
                <a:gd name="connsiteX133" fmla="*/ 5493234 w 5608199"/>
                <a:gd name="connsiteY133" fmla="*/ 3886208 h 4342502"/>
                <a:gd name="connsiteX134" fmla="*/ 5493485 w 5608199"/>
                <a:gd name="connsiteY134" fmla="*/ 3885581 h 4342502"/>
                <a:gd name="connsiteX135" fmla="*/ 5493736 w 5608199"/>
                <a:gd name="connsiteY135" fmla="*/ 3885080 h 4342502"/>
                <a:gd name="connsiteX136" fmla="*/ 5515952 w 5608199"/>
                <a:gd name="connsiteY136" fmla="*/ 3828403 h 4342502"/>
                <a:gd name="connsiteX137" fmla="*/ 5516453 w 5608199"/>
                <a:gd name="connsiteY137" fmla="*/ 3827275 h 4342502"/>
                <a:gd name="connsiteX138" fmla="*/ 5516705 w 5608199"/>
                <a:gd name="connsiteY138" fmla="*/ 3826021 h 4342502"/>
                <a:gd name="connsiteX139" fmla="*/ 5532267 w 5608199"/>
                <a:gd name="connsiteY139" fmla="*/ 3763451 h 4342502"/>
                <a:gd name="connsiteX140" fmla="*/ 5532517 w 5608199"/>
                <a:gd name="connsiteY140" fmla="*/ 3762699 h 4342502"/>
                <a:gd name="connsiteX141" fmla="*/ 5532644 w 5608199"/>
                <a:gd name="connsiteY141" fmla="*/ 3761821 h 4342502"/>
                <a:gd name="connsiteX142" fmla="*/ 5541931 w 5608199"/>
                <a:gd name="connsiteY142" fmla="*/ 3702135 h 4342502"/>
                <a:gd name="connsiteX143" fmla="*/ 5542057 w 5608199"/>
                <a:gd name="connsiteY143" fmla="*/ 3701132 h 4342502"/>
                <a:gd name="connsiteX144" fmla="*/ 5542057 w 5608199"/>
                <a:gd name="connsiteY144" fmla="*/ 3700129 h 4342502"/>
                <a:gd name="connsiteX145" fmla="*/ 5545195 w 5608199"/>
                <a:gd name="connsiteY145" fmla="*/ 3634048 h 4342502"/>
                <a:gd name="connsiteX146" fmla="*/ 5545195 w 5608199"/>
                <a:gd name="connsiteY146" fmla="*/ 3633673 h 4342502"/>
                <a:gd name="connsiteX147" fmla="*/ 5545195 w 5608199"/>
                <a:gd name="connsiteY147" fmla="*/ 3633171 h 4342502"/>
                <a:gd name="connsiteX148" fmla="*/ 5545195 w 5608199"/>
                <a:gd name="connsiteY148" fmla="*/ 762614 h 4342502"/>
                <a:gd name="connsiteX149" fmla="*/ 5545195 w 5608199"/>
                <a:gd name="connsiteY149" fmla="*/ 762113 h 4342502"/>
                <a:gd name="connsiteX150" fmla="*/ 5545195 w 5608199"/>
                <a:gd name="connsiteY150" fmla="*/ 761736 h 4342502"/>
                <a:gd name="connsiteX151" fmla="*/ 5542057 w 5608199"/>
                <a:gd name="connsiteY151" fmla="*/ 698790 h 4342502"/>
                <a:gd name="connsiteX152" fmla="*/ 5542057 w 5608199"/>
                <a:gd name="connsiteY152" fmla="*/ 697912 h 4342502"/>
                <a:gd name="connsiteX153" fmla="*/ 5541931 w 5608199"/>
                <a:gd name="connsiteY153" fmla="*/ 697035 h 4342502"/>
                <a:gd name="connsiteX154" fmla="*/ 5532644 w 5608199"/>
                <a:gd name="connsiteY154" fmla="*/ 634090 h 4342502"/>
                <a:gd name="connsiteX155" fmla="*/ 5532517 w 5608199"/>
                <a:gd name="connsiteY155" fmla="*/ 633086 h 4342502"/>
                <a:gd name="connsiteX156" fmla="*/ 5532142 w 5608199"/>
                <a:gd name="connsiteY156" fmla="*/ 632083 h 4342502"/>
                <a:gd name="connsiteX157" fmla="*/ 5516579 w 5608199"/>
                <a:gd name="connsiteY157" fmla="*/ 572648 h 4342502"/>
                <a:gd name="connsiteX158" fmla="*/ 5516327 w 5608199"/>
                <a:gd name="connsiteY158" fmla="*/ 571519 h 4342502"/>
                <a:gd name="connsiteX159" fmla="*/ 5515952 w 5608199"/>
                <a:gd name="connsiteY159" fmla="*/ 570516 h 4342502"/>
                <a:gd name="connsiteX160" fmla="*/ 5493736 w 5608199"/>
                <a:gd name="connsiteY160" fmla="*/ 514216 h 4342502"/>
                <a:gd name="connsiteX161" fmla="*/ 5493611 w 5608199"/>
                <a:gd name="connsiteY161" fmla="*/ 513841 h 4342502"/>
                <a:gd name="connsiteX162" fmla="*/ 5493485 w 5608199"/>
                <a:gd name="connsiteY162" fmla="*/ 513589 h 4342502"/>
                <a:gd name="connsiteX163" fmla="*/ 5468635 w 5608199"/>
                <a:gd name="connsiteY163" fmla="*/ 456913 h 4342502"/>
                <a:gd name="connsiteX164" fmla="*/ 5468007 w 5608199"/>
                <a:gd name="connsiteY164" fmla="*/ 455659 h 4342502"/>
                <a:gd name="connsiteX165" fmla="*/ 5467255 w 5608199"/>
                <a:gd name="connsiteY165" fmla="*/ 454404 h 4342502"/>
                <a:gd name="connsiteX166" fmla="*/ 5435752 w 5608199"/>
                <a:gd name="connsiteY166" fmla="*/ 404249 h 4342502"/>
                <a:gd name="connsiteX167" fmla="*/ 5435375 w 5608199"/>
                <a:gd name="connsiteY167" fmla="*/ 403748 h 4342502"/>
                <a:gd name="connsiteX168" fmla="*/ 5434999 w 5608199"/>
                <a:gd name="connsiteY168" fmla="*/ 403121 h 4342502"/>
                <a:gd name="connsiteX169" fmla="*/ 5400358 w 5608199"/>
                <a:gd name="connsiteY169" fmla="*/ 356225 h 4342502"/>
                <a:gd name="connsiteX170" fmla="*/ 5399981 w 5608199"/>
                <a:gd name="connsiteY170" fmla="*/ 355598 h 4342502"/>
                <a:gd name="connsiteX171" fmla="*/ 5399479 w 5608199"/>
                <a:gd name="connsiteY171" fmla="*/ 355096 h 4342502"/>
                <a:gd name="connsiteX172" fmla="*/ 5358689 w 5608199"/>
                <a:gd name="connsiteY172" fmla="*/ 307699 h 4342502"/>
                <a:gd name="connsiteX173" fmla="*/ 5358062 w 5608199"/>
                <a:gd name="connsiteY173" fmla="*/ 306947 h 4342502"/>
                <a:gd name="connsiteX174" fmla="*/ 5357183 w 5608199"/>
                <a:gd name="connsiteY174" fmla="*/ 306194 h 4342502"/>
                <a:gd name="connsiteX175" fmla="*/ 5313256 w 5608199"/>
                <a:gd name="connsiteY175" fmla="*/ 265443 h 4342502"/>
                <a:gd name="connsiteX176" fmla="*/ 5312251 w 5608199"/>
                <a:gd name="connsiteY176" fmla="*/ 264439 h 4342502"/>
                <a:gd name="connsiteX177" fmla="*/ 5311123 w 5608199"/>
                <a:gd name="connsiteY177" fmla="*/ 263686 h 4342502"/>
                <a:gd name="connsiteX178" fmla="*/ 5261043 w 5608199"/>
                <a:gd name="connsiteY178" fmla="*/ 229455 h 4342502"/>
                <a:gd name="connsiteX179" fmla="*/ 5260793 w 5608199"/>
                <a:gd name="connsiteY179" fmla="*/ 229329 h 4342502"/>
                <a:gd name="connsiteX180" fmla="*/ 5260417 w 5608199"/>
                <a:gd name="connsiteY180" fmla="*/ 229079 h 4342502"/>
                <a:gd name="connsiteX181" fmla="*/ 5210213 w 5608199"/>
                <a:gd name="connsiteY181" fmla="*/ 197607 h 4342502"/>
                <a:gd name="connsiteX182" fmla="*/ 5209084 w 5608199"/>
                <a:gd name="connsiteY182" fmla="*/ 196854 h 4342502"/>
                <a:gd name="connsiteX183" fmla="*/ 5207828 w 5608199"/>
                <a:gd name="connsiteY183" fmla="*/ 196352 h 4342502"/>
                <a:gd name="connsiteX184" fmla="*/ 5151100 w 5608199"/>
                <a:gd name="connsiteY184" fmla="*/ 171149 h 4342502"/>
                <a:gd name="connsiteX185" fmla="*/ 5150723 w 5608199"/>
                <a:gd name="connsiteY185" fmla="*/ 171024 h 4342502"/>
                <a:gd name="connsiteX186" fmla="*/ 5150221 w 5608199"/>
                <a:gd name="connsiteY186" fmla="*/ 170772 h 4342502"/>
                <a:gd name="connsiteX187" fmla="*/ 5093868 w 5608199"/>
                <a:gd name="connsiteY187" fmla="*/ 148954 h 4342502"/>
                <a:gd name="connsiteX188" fmla="*/ 5092989 w 5608199"/>
                <a:gd name="connsiteY188" fmla="*/ 148579 h 4342502"/>
                <a:gd name="connsiteX189" fmla="*/ 5091985 w 5608199"/>
                <a:gd name="connsiteY189" fmla="*/ 148328 h 4342502"/>
                <a:gd name="connsiteX190" fmla="*/ 5032494 w 5608199"/>
                <a:gd name="connsiteY190" fmla="*/ 132528 h 4342502"/>
                <a:gd name="connsiteX191" fmla="*/ 5031489 w 5608199"/>
                <a:gd name="connsiteY191" fmla="*/ 132278 h 4342502"/>
                <a:gd name="connsiteX192" fmla="*/ 5030485 w 5608199"/>
                <a:gd name="connsiteY192" fmla="*/ 132153 h 4342502"/>
                <a:gd name="connsiteX193" fmla="*/ 4967481 w 5608199"/>
                <a:gd name="connsiteY193" fmla="*/ 122748 h 4342502"/>
                <a:gd name="connsiteX194" fmla="*/ 4966477 w 5608199"/>
                <a:gd name="connsiteY194" fmla="*/ 122623 h 4342502"/>
                <a:gd name="connsiteX195" fmla="*/ 4965599 w 5608199"/>
                <a:gd name="connsiteY195" fmla="*/ 122497 h 4342502"/>
                <a:gd name="connsiteX196" fmla="*/ 4902969 w 5608199"/>
                <a:gd name="connsiteY196" fmla="*/ 119362 h 4342502"/>
                <a:gd name="connsiteX197" fmla="*/ 4902469 w 5608199"/>
                <a:gd name="connsiteY197" fmla="*/ 119362 h 4342502"/>
                <a:gd name="connsiteX198" fmla="*/ 4901965 w 5608199"/>
                <a:gd name="connsiteY198" fmla="*/ 119362 h 4342502"/>
                <a:gd name="connsiteX199" fmla="*/ 678271 w 5608199"/>
                <a:gd name="connsiteY199" fmla="*/ 119362 h 4342502"/>
                <a:gd name="connsiteX200" fmla="*/ 676722 w 5608199"/>
                <a:gd name="connsiteY200" fmla="*/ 127033 h 4342502"/>
                <a:gd name="connsiteX201" fmla="*/ 592468 w 5608199"/>
                <a:gd name="connsiteY201" fmla="*/ 182880 h 4342502"/>
                <a:gd name="connsiteX202" fmla="*/ 501028 w 5608199"/>
                <a:gd name="connsiteY202" fmla="*/ 91440 h 4342502"/>
                <a:gd name="connsiteX203" fmla="*/ 592468 w 5608199"/>
                <a:gd name="connsiteY203" fmla="*/ 0 h 434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5608199" h="4342502">
                  <a:moveTo>
                    <a:pt x="592468" y="0"/>
                  </a:moveTo>
                  <a:cubicBezTo>
                    <a:pt x="630344" y="0"/>
                    <a:pt x="662841" y="23028"/>
                    <a:pt x="676722" y="55848"/>
                  </a:cubicBezTo>
                  <a:lnTo>
                    <a:pt x="676863" y="56542"/>
                  </a:lnTo>
                  <a:lnTo>
                    <a:pt x="4901590" y="56542"/>
                  </a:lnTo>
                  <a:lnTo>
                    <a:pt x="4972627" y="59552"/>
                  </a:lnTo>
                  <a:lnTo>
                    <a:pt x="5039397" y="68831"/>
                  </a:lnTo>
                  <a:lnTo>
                    <a:pt x="5106921" y="87137"/>
                  </a:lnTo>
                  <a:lnTo>
                    <a:pt x="5171055" y="108705"/>
                  </a:lnTo>
                  <a:lnTo>
                    <a:pt x="5235065" y="138923"/>
                  </a:lnTo>
                  <a:lnTo>
                    <a:pt x="5293049" y="175537"/>
                  </a:lnTo>
                  <a:lnTo>
                    <a:pt x="5347897" y="215286"/>
                  </a:lnTo>
                  <a:lnTo>
                    <a:pt x="5400233" y="264564"/>
                  </a:lnTo>
                  <a:lnTo>
                    <a:pt x="5449432" y="316726"/>
                  </a:lnTo>
                  <a:lnTo>
                    <a:pt x="5492105" y="371271"/>
                  </a:lnTo>
                  <a:lnTo>
                    <a:pt x="5525615" y="429327"/>
                  </a:lnTo>
                  <a:lnTo>
                    <a:pt x="5555988" y="493527"/>
                  </a:lnTo>
                  <a:lnTo>
                    <a:pt x="5577575" y="557727"/>
                  </a:lnTo>
                  <a:lnTo>
                    <a:pt x="5595775" y="625061"/>
                  </a:lnTo>
                  <a:lnTo>
                    <a:pt x="5605187" y="692145"/>
                  </a:lnTo>
                  <a:lnTo>
                    <a:pt x="5608199" y="762991"/>
                  </a:lnTo>
                  <a:lnTo>
                    <a:pt x="5608199" y="3632795"/>
                  </a:lnTo>
                  <a:lnTo>
                    <a:pt x="5605187" y="3703765"/>
                  </a:lnTo>
                  <a:lnTo>
                    <a:pt x="5595775" y="3773983"/>
                  </a:lnTo>
                  <a:lnTo>
                    <a:pt x="5577575" y="3841319"/>
                  </a:lnTo>
                  <a:lnTo>
                    <a:pt x="5555988" y="3905268"/>
                  </a:lnTo>
                  <a:lnTo>
                    <a:pt x="5525741" y="3966458"/>
                  </a:lnTo>
                  <a:lnTo>
                    <a:pt x="5491979" y="4024765"/>
                  </a:lnTo>
                  <a:lnTo>
                    <a:pt x="5449305" y="4082443"/>
                  </a:lnTo>
                  <a:lnTo>
                    <a:pt x="5400483" y="4134230"/>
                  </a:lnTo>
                  <a:lnTo>
                    <a:pt x="5347897" y="4180624"/>
                  </a:lnTo>
                  <a:lnTo>
                    <a:pt x="5292798" y="4223507"/>
                  </a:lnTo>
                  <a:lnTo>
                    <a:pt x="5235315" y="4259871"/>
                  </a:lnTo>
                  <a:lnTo>
                    <a:pt x="5171055" y="4287206"/>
                  </a:lnTo>
                  <a:lnTo>
                    <a:pt x="5106921" y="4311782"/>
                  </a:lnTo>
                  <a:lnTo>
                    <a:pt x="5039397" y="4326954"/>
                  </a:lnTo>
                  <a:lnTo>
                    <a:pt x="4972125" y="4339493"/>
                  </a:lnTo>
                  <a:lnTo>
                    <a:pt x="4901590" y="4342502"/>
                  </a:lnTo>
                  <a:lnTo>
                    <a:pt x="1055271" y="4342502"/>
                  </a:lnTo>
                  <a:lnTo>
                    <a:pt x="984610" y="4339493"/>
                  </a:lnTo>
                  <a:lnTo>
                    <a:pt x="913824" y="4326954"/>
                  </a:lnTo>
                  <a:lnTo>
                    <a:pt x="843414" y="4311782"/>
                  </a:lnTo>
                  <a:lnTo>
                    <a:pt x="772753" y="4287080"/>
                  </a:lnTo>
                  <a:lnTo>
                    <a:pt x="708242" y="4259745"/>
                  </a:lnTo>
                  <a:lnTo>
                    <a:pt x="644107" y="4222880"/>
                  </a:lnTo>
                  <a:lnTo>
                    <a:pt x="582107" y="4182881"/>
                  </a:lnTo>
                  <a:lnTo>
                    <a:pt x="526882" y="4139872"/>
                  </a:lnTo>
                  <a:lnTo>
                    <a:pt x="471785" y="4090594"/>
                  </a:lnTo>
                  <a:lnTo>
                    <a:pt x="422586" y="4035297"/>
                  </a:lnTo>
                  <a:lnTo>
                    <a:pt x="376399" y="3979749"/>
                  </a:lnTo>
                  <a:lnTo>
                    <a:pt x="336738" y="3918810"/>
                  </a:lnTo>
                  <a:lnTo>
                    <a:pt x="302850" y="3854358"/>
                  </a:lnTo>
                  <a:lnTo>
                    <a:pt x="275113" y="3786774"/>
                  </a:lnTo>
                  <a:lnTo>
                    <a:pt x="253903" y="3719565"/>
                  </a:lnTo>
                  <a:lnTo>
                    <a:pt x="238340" y="3648594"/>
                  </a:lnTo>
                  <a:lnTo>
                    <a:pt x="0" y="2221403"/>
                  </a:lnTo>
                  <a:lnTo>
                    <a:pt x="63131" y="2211623"/>
                  </a:lnTo>
                  <a:lnTo>
                    <a:pt x="301971" y="3639942"/>
                  </a:lnTo>
                  <a:lnTo>
                    <a:pt x="314397" y="3702887"/>
                  </a:lnTo>
                  <a:lnTo>
                    <a:pt x="314649" y="3703765"/>
                  </a:lnTo>
                  <a:lnTo>
                    <a:pt x="314899" y="3704517"/>
                  </a:lnTo>
                  <a:lnTo>
                    <a:pt x="333599" y="3767463"/>
                  </a:lnTo>
                  <a:lnTo>
                    <a:pt x="333976" y="3768843"/>
                  </a:lnTo>
                  <a:lnTo>
                    <a:pt x="334605" y="3770221"/>
                  </a:lnTo>
                  <a:lnTo>
                    <a:pt x="363094" y="3829908"/>
                  </a:lnTo>
                  <a:lnTo>
                    <a:pt x="391460" y="3886583"/>
                  </a:lnTo>
                  <a:lnTo>
                    <a:pt x="392087" y="3887838"/>
                  </a:lnTo>
                  <a:lnTo>
                    <a:pt x="392966" y="3889092"/>
                  </a:lnTo>
                  <a:lnTo>
                    <a:pt x="430618" y="3942257"/>
                  </a:lnTo>
                  <a:lnTo>
                    <a:pt x="430868" y="3942633"/>
                  </a:lnTo>
                  <a:lnTo>
                    <a:pt x="430994" y="3942885"/>
                  </a:lnTo>
                  <a:lnTo>
                    <a:pt x="471785" y="3996050"/>
                  </a:lnTo>
                  <a:lnTo>
                    <a:pt x="472412" y="3996802"/>
                  </a:lnTo>
                  <a:lnTo>
                    <a:pt x="473039" y="3997555"/>
                  </a:lnTo>
                  <a:lnTo>
                    <a:pt x="516968" y="4044451"/>
                  </a:lnTo>
                  <a:lnTo>
                    <a:pt x="517345" y="4044951"/>
                  </a:lnTo>
                  <a:lnTo>
                    <a:pt x="517846" y="4045328"/>
                  </a:lnTo>
                  <a:lnTo>
                    <a:pt x="564911" y="4089590"/>
                  </a:lnTo>
                  <a:lnTo>
                    <a:pt x="565539" y="4090217"/>
                  </a:lnTo>
                  <a:lnTo>
                    <a:pt x="566292" y="4090844"/>
                  </a:lnTo>
                  <a:lnTo>
                    <a:pt x="619633" y="4131596"/>
                  </a:lnTo>
                  <a:lnTo>
                    <a:pt x="619885" y="4131722"/>
                  </a:lnTo>
                  <a:lnTo>
                    <a:pt x="620260" y="4131973"/>
                  </a:lnTo>
                  <a:lnTo>
                    <a:pt x="673477" y="4169590"/>
                  </a:lnTo>
                  <a:lnTo>
                    <a:pt x="674606" y="4170467"/>
                  </a:lnTo>
                  <a:lnTo>
                    <a:pt x="675986" y="4171094"/>
                  </a:lnTo>
                  <a:lnTo>
                    <a:pt x="732717" y="4199307"/>
                  </a:lnTo>
                  <a:lnTo>
                    <a:pt x="792457" y="4227645"/>
                  </a:lnTo>
                  <a:lnTo>
                    <a:pt x="793336" y="4228022"/>
                  </a:lnTo>
                  <a:lnTo>
                    <a:pt x="794215" y="4228397"/>
                  </a:lnTo>
                  <a:lnTo>
                    <a:pt x="856844" y="4250467"/>
                  </a:lnTo>
                  <a:lnTo>
                    <a:pt x="858225" y="4250968"/>
                  </a:lnTo>
                  <a:lnTo>
                    <a:pt x="859479" y="4251219"/>
                  </a:lnTo>
                  <a:lnTo>
                    <a:pt x="922610" y="4263632"/>
                  </a:lnTo>
                  <a:lnTo>
                    <a:pt x="988251" y="4276046"/>
                  </a:lnTo>
                  <a:lnTo>
                    <a:pt x="989505" y="4276422"/>
                  </a:lnTo>
                  <a:lnTo>
                    <a:pt x="990886" y="4276422"/>
                  </a:lnTo>
                  <a:lnTo>
                    <a:pt x="1053891" y="4279557"/>
                  </a:lnTo>
                  <a:lnTo>
                    <a:pt x="1054393" y="4279557"/>
                  </a:lnTo>
                  <a:lnTo>
                    <a:pt x="1054769" y="4279557"/>
                  </a:lnTo>
                  <a:lnTo>
                    <a:pt x="4901965" y="4279557"/>
                  </a:lnTo>
                  <a:lnTo>
                    <a:pt x="4902469" y="4279557"/>
                  </a:lnTo>
                  <a:lnTo>
                    <a:pt x="4902969" y="4279557"/>
                  </a:lnTo>
                  <a:lnTo>
                    <a:pt x="4965599" y="4276422"/>
                  </a:lnTo>
                  <a:lnTo>
                    <a:pt x="4966979" y="4276297"/>
                  </a:lnTo>
                  <a:lnTo>
                    <a:pt x="4968233" y="4276046"/>
                  </a:lnTo>
                  <a:lnTo>
                    <a:pt x="5031489" y="4263632"/>
                  </a:lnTo>
                  <a:lnTo>
                    <a:pt x="5090981" y="4251093"/>
                  </a:lnTo>
                  <a:lnTo>
                    <a:pt x="5092487" y="4250842"/>
                  </a:lnTo>
                  <a:lnTo>
                    <a:pt x="5093993" y="4250215"/>
                  </a:lnTo>
                  <a:lnTo>
                    <a:pt x="5150346" y="4228147"/>
                  </a:lnTo>
                  <a:lnTo>
                    <a:pt x="5151100" y="4227897"/>
                  </a:lnTo>
                  <a:lnTo>
                    <a:pt x="5151852" y="4227395"/>
                  </a:lnTo>
                  <a:lnTo>
                    <a:pt x="5208582" y="4199182"/>
                  </a:lnTo>
                  <a:lnTo>
                    <a:pt x="5209461" y="4198805"/>
                  </a:lnTo>
                  <a:lnTo>
                    <a:pt x="5210088" y="4198304"/>
                  </a:lnTo>
                  <a:lnTo>
                    <a:pt x="5260291" y="4167207"/>
                  </a:lnTo>
                  <a:lnTo>
                    <a:pt x="5260793" y="4166957"/>
                  </a:lnTo>
                  <a:lnTo>
                    <a:pt x="5261170" y="4166705"/>
                  </a:lnTo>
                  <a:lnTo>
                    <a:pt x="5311247" y="4132098"/>
                  </a:lnTo>
                  <a:lnTo>
                    <a:pt x="5312251" y="4131346"/>
                  </a:lnTo>
                  <a:lnTo>
                    <a:pt x="5313256" y="4130343"/>
                  </a:lnTo>
                  <a:lnTo>
                    <a:pt x="5357183" y="4089590"/>
                  </a:lnTo>
                  <a:lnTo>
                    <a:pt x="5357811" y="4089089"/>
                  </a:lnTo>
                  <a:lnTo>
                    <a:pt x="5358313" y="4088587"/>
                  </a:lnTo>
                  <a:lnTo>
                    <a:pt x="5399103" y="4044451"/>
                  </a:lnTo>
                  <a:lnTo>
                    <a:pt x="5399731" y="4043698"/>
                  </a:lnTo>
                  <a:lnTo>
                    <a:pt x="5400358" y="4042821"/>
                  </a:lnTo>
                  <a:lnTo>
                    <a:pt x="5434999" y="3995800"/>
                  </a:lnTo>
                  <a:lnTo>
                    <a:pt x="5435625" y="3995046"/>
                  </a:lnTo>
                  <a:lnTo>
                    <a:pt x="5436003" y="3994168"/>
                  </a:lnTo>
                  <a:lnTo>
                    <a:pt x="5467505" y="3941003"/>
                  </a:lnTo>
                  <a:lnTo>
                    <a:pt x="5468007" y="3940251"/>
                  </a:lnTo>
                  <a:lnTo>
                    <a:pt x="5468383" y="3939373"/>
                  </a:lnTo>
                  <a:lnTo>
                    <a:pt x="5493234" y="3886208"/>
                  </a:lnTo>
                  <a:lnTo>
                    <a:pt x="5493485" y="3885581"/>
                  </a:lnTo>
                  <a:lnTo>
                    <a:pt x="5493736" y="3885080"/>
                  </a:lnTo>
                  <a:lnTo>
                    <a:pt x="5515952" y="3828403"/>
                  </a:lnTo>
                  <a:lnTo>
                    <a:pt x="5516453" y="3827275"/>
                  </a:lnTo>
                  <a:lnTo>
                    <a:pt x="5516705" y="3826021"/>
                  </a:lnTo>
                  <a:lnTo>
                    <a:pt x="5532267" y="3763451"/>
                  </a:lnTo>
                  <a:lnTo>
                    <a:pt x="5532517" y="3762699"/>
                  </a:lnTo>
                  <a:lnTo>
                    <a:pt x="5532644" y="3761821"/>
                  </a:lnTo>
                  <a:lnTo>
                    <a:pt x="5541931" y="3702135"/>
                  </a:lnTo>
                  <a:lnTo>
                    <a:pt x="5542057" y="3701132"/>
                  </a:lnTo>
                  <a:lnTo>
                    <a:pt x="5542057" y="3700129"/>
                  </a:lnTo>
                  <a:lnTo>
                    <a:pt x="5545195" y="3634048"/>
                  </a:lnTo>
                  <a:lnTo>
                    <a:pt x="5545195" y="3633673"/>
                  </a:lnTo>
                  <a:lnTo>
                    <a:pt x="5545195" y="3633171"/>
                  </a:lnTo>
                  <a:lnTo>
                    <a:pt x="5545195" y="762614"/>
                  </a:lnTo>
                  <a:lnTo>
                    <a:pt x="5545195" y="762113"/>
                  </a:lnTo>
                  <a:lnTo>
                    <a:pt x="5545195" y="761736"/>
                  </a:lnTo>
                  <a:lnTo>
                    <a:pt x="5542057" y="698790"/>
                  </a:lnTo>
                  <a:lnTo>
                    <a:pt x="5542057" y="697912"/>
                  </a:lnTo>
                  <a:lnTo>
                    <a:pt x="5541931" y="697035"/>
                  </a:lnTo>
                  <a:lnTo>
                    <a:pt x="5532644" y="634090"/>
                  </a:lnTo>
                  <a:lnTo>
                    <a:pt x="5532517" y="633086"/>
                  </a:lnTo>
                  <a:lnTo>
                    <a:pt x="5532142" y="632083"/>
                  </a:lnTo>
                  <a:lnTo>
                    <a:pt x="5516579" y="572648"/>
                  </a:lnTo>
                  <a:lnTo>
                    <a:pt x="5516327" y="571519"/>
                  </a:lnTo>
                  <a:lnTo>
                    <a:pt x="5515952" y="570516"/>
                  </a:lnTo>
                  <a:lnTo>
                    <a:pt x="5493736" y="514216"/>
                  </a:lnTo>
                  <a:lnTo>
                    <a:pt x="5493611" y="513841"/>
                  </a:lnTo>
                  <a:lnTo>
                    <a:pt x="5493485" y="513589"/>
                  </a:lnTo>
                  <a:lnTo>
                    <a:pt x="5468635" y="456913"/>
                  </a:lnTo>
                  <a:lnTo>
                    <a:pt x="5468007" y="455659"/>
                  </a:lnTo>
                  <a:lnTo>
                    <a:pt x="5467255" y="454404"/>
                  </a:lnTo>
                  <a:lnTo>
                    <a:pt x="5435752" y="404249"/>
                  </a:lnTo>
                  <a:lnTo>
                    <a:pt x="5435375" y="403748"/>
                  </a:lnTo>
                  <a:lnTo>
                    <a:pt x="5434999" y="403121"/>
                  </a:lnTo>
                  <a:lnTo>
                    <a:pt x="5400358" y="356225"/>
                  </a:lnTo>
                  <a:lnTo>
                    <a:pt x="5399981" y="355598"/>
                  </a:lnTo>
                  <a:lnTo>
                    <a:pt x="5399479" y="355096"/>
                  </a:lnTo>
                  <a:lnTo>
                    <a:pt x="5358689" y="307699"/>
                  </a:lnTo>
                  <a:lnTo>
                    <a:pt x="5358062" y="306947"/>
                  </a:lnTo>
                  <a:lnTo>
                    <a:pt x="5357183" y="306194"/>
                  </a:lnTo>
                  <a:lnTo>
                    <a:pt x="5313256" y="265443"/>
                  </a:lnTo>
                  <a:lnTo>
                    <a:pt x="5312251" y="264439"/>
                  </a:lnTo>
                  <a:lnTo>
                    <a:pt x="5311123" y="263686"/>
                  </a:lnTo>
                  <a:lnTo>
                    <a:pt x="5261043" y="229455"/>
                  </a:lnTo>
                  <a:lnTo>
                    <a:pt x="5260793" y="229329"/>
                  </a:lnTo>
                  <a:lnTo>
                    <a:pt x="5260417" y="229079"/>
                  </a:lnTo>
                  <a:lnTo>
                    <a:pt x="5210213" y="197607"/>
                  </a:lnTo>
                  <a:lnTo>
                    <a:pt x="5209084" y="196854"/>
                  </a:lnTo>
                  <a:lnTo>
                    <a:pt x="5207828" y="196352"/>
                  </a:lnTo>
                  <a:lnTo>
                    <a:pt x="5151100" y="171149"/>
                  </a:lnTo>
                  <a:lnTo>
                    <a:pt x="5150723" y="171024"/>
                  </a:lnTo>
                  <a:lnTo>
                    <a:pt x="5150221" y="170772"/>
                  </a:lnTo>
                  <a:lnTo>
                    <a:pt x="5093868" y="148954"/>
                  </a:lnTo>
                  <a:lnTo>
                    <a:pt x="5092989" y="148579"/>
                  </a:lnTo>
                  <a:lnTo>
                    <a:pt x="5091985" y="148328"/>
                  </a:lnTo>
                  <a:lnTo>
                    <a:pt x="5032494" y="132528"/>
                  </a:lnTo>
                  <a:lnTo>
                    <a:pt x="5031489" y="132278"/>
                  </a:lnTo>
                  <a:lnTo>
                    <a:pt x="5030485" y="132153"/>
                  </a:lnTo>
                  <a:lnTo>
                    <a:pt x="4967481" y="122748"/>
                  </a:lnTo>
                  <a:lnTo>
                    <a:pt x="4966477" y="122623"/>
                  </a:lnTo>
                  <a:lnTo>
                    <a:pt x="4965599" y="122497"/>
                  </a:lnTo>
                  <a:lnTo>
                    <a:pt x="4902969" y="119362"/>
                  </a:lnTo>
                  <a:lnTo>
                    <a:pt x="4902469" y="119362"/>
                  </a:lnTo>
                  <a:lnTo>
                    <a:pt x="4901965" y="119362"/>
                  </a:lnTo>
                  <a:lnTo>
                    <a:pt x="678271" y="119362"/>
                  </a:lnTo>
                  <a:lnTo>
                    <a:pt x="676722" y="127033"/>
                  </a:lnTo>
                  <a:cubicBezTo>
                    <a:pt x="662841" y="159852"/>
                    <a:pt x="630344" y="182880"/>
                    <a:pt x="592468" y="182880"/>
                  </a:cubicBezTo>
                  <a:cubicBezTo>
                    <a:pt x="541967" y="182880"/>
                    <a:pt x="501028" y="141941"/>
                    <a:pt x="501028" y="91440"/>
                  </a:cubicBezTo>
                  <a:cubicBezTo>
                    <a:pt x="501028" y="40939"/>
                    <a:pt x="541967" y="0"/>
                    <a:pt x="592468" y="0"/>
                  </a:cubicBezTo>
                  <a:close/>
                </a:path>
              </a:pathLst>
            </a:custGeom>
            <a:solidFill>
              <a:srgbClr val="79111B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3853166-4D0F-A886-B1A1-2C0768DBD7BD}"/>
              </a:ext>
            </a:extLst>
          </p:cNvPr>
          <p:cNvSpPr/>
          <p:nvPr/>
        </p:nvSpPr>
        <p:spPr>
          <a:xfrm>
            <a:off x="908291" y="1909408"/>
            <a:ext cx="4632078" cy="38472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>
              <a:spcBef>
                <a:spcPts val="1500"/>
              </a:spcBef>
              <a:buClr>
                <a:schemeClr val="tx2"/>
              </a:buClr>
              <a:buSzPct val="110000"/>
            </a:pPr>
            <a:r>
              <a:rPr lang="en-US" sz="2000" b="1">
                <a:solidFill>
                  <a:srgbClr val="F5823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Situation and Challenges</a:t>
            </a:r>
            <a:br>
              <a:rPr lang="en-US" sz="2000" b="1">
                <a:solidFill>
                  <a:srgbClr val="79111B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l"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 Country, a smaller player in the airline carrier industry has been facing </a:t>
            </a:r>
            <a:r>
              <a:rPr lang="en-US" sz="1800" b="1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intense competition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large national brands</a:t>
            </a:r>
          </a:p>
          <a:p>
            <a:pPr marL="285750" lvl="1" indent="-285750" algn="l"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spcBef>
                <a:spcPts val="15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unique ways to differentiate itself 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apart from others in the industry;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 customer insights to </a:t>
            </a:r>
            <a:r>
              <a:rPr lang="en-US" b="1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digital experience and drive memberships</a:t>
            </a:r>
            <a:endParaRPr lang="en-US" sz="1800" b="1" u="sng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l"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8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5584-30CB-A4BF-E21B-569E396D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5820DD1-05EC-FE18-20BA-C2DBDE7EC1D1}"/>
              </a:ext>
            </a:extLst>
          </p:cNvPr>
          <p:cNvGrpSpPr/>
          <p:nvPr/>
        </p:nvGrpSpPr>
        <p:grpSpPr>
          <a:xfrm>
            <a:off x="724680" y="1183284"/>
            <a:ext cx="10742641" cy="4729176"/>
            <a:chOff x="792884" y="1183944"/>
            <a:chExt cx="10742641" cy="47291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101DF3-A8B5-8F3B-5584-22F740908DB2}"/>
                </a:ext>
              </a:extLst>
            </p:cNvPr>
            <p:cNvGrpSpPr/>
            <p:nvPr/>
          </p:nvGrpSpPr>
          <p:grpSpPr>
            <a:xfrm>
              <a:off x="3514643" y="1183944"/>
              <a:ext cx="8020882" cy="4729176"/>
              <a:chOff x="3514643" y="1458264"/>
              <a:chExt cx="8020882" cy="4729176"/>
            </a:xfrm>
          </p:grpSpPr>
          <p:sp>
            <p:nvSpPr>
              <p:cNvPr id="6" name="Freeform 7">
                <a:extLst>
                  <a:ext uri="{FF2B5EF4-FFF2-40B4-BE49-F238E27FC236}">
                    <a16:creationId xmlns:a16="http://schemas.microsoft.com/office/drawing/2014/main" id="{C3D72DDE-D7CF-B0B5-392B-B91951DF74A2}"/>
                  </a:ext>
                </a:extLst>
              </p:cNvPr>
              <p:cNvSpPr/>
              <p:nvPr/>
            </p:nvSpPr>
            <p:spPr bwMode="gray">
              <a:xfrm>
                <a:off x="6551586" y="1458264"/>
                <a:ext cx="1895886" cy="560405"/>
              </a:xfrm>
              <a:custGeom>
                <a:avLst/>
                <a:gdLst>
                  <a:gd name="connsiteX0" fmla="*/ 1628670 w 1881473"/>
                  <a:gd name="connsiteY0" fmla="*/ 505577 h 505586"/>
                  <a:gd name="connsiteX1" fmla="*/ 252784 w 1881473"/>
                  <a:gd name="connsiteY1" fmla="*/ 505577 h 505586"/>
                  <a:gd name="connsiteX2" fmla="*/ -10 w 1881473"/>
                  <a:gd name="connsiteY2" fmla="*/ 252784 h 505586"/>
                  <a:gd name="connsiteX3" fmla="*/ 252784 w 1881473"/>
                  <a:gd name="connsiteY3" fmla="*/ -10 h 505586"/>
                  <a:gd name="connsiteX4" fmla="*/ 1628670 w 1881473"/>
                  <a:gd name="connsiteY4" fmla="*/ -10 h 505586"/>
                  <a:gd name="connsiteX5" fmla="*/ 1881463 w 1881473"/>
                  <a:gd name="connsiteY5" fmla="*/ 252784 h 505586"/>
                  <a:gd name="connsiteX6" fmla="*/ 1628670 w 1881473"/>
                  <a:gd name="connsiteY6" fmla="*/ 505577 h 505586"/>
                  <a:gd name="connsiteX7" fmla="*/ 252784 w 1881473"/>
                  <a:gd name="connsiteY7" fmla="*/ 85429 h 505586"/>
                  <a:gd name="connsiteX8" fmla="*/ 85429 w 1881473"/>
                  <a:gd name="connsiteY8" fmla="*/ 252784 h 505586"/>
                  <a:gd name="connsiteX9" fmla="*/ 252784 w 1881473"/>
                  <a:gd name="connsiteY9" fmla="*/ 420138 h 505586"/>
                  <a:gd name="connsiteX10" fmla="*/ 1628670 w 1881473"/>
                  <a:gd name="connsiteY10" fmla="*/ 420138 h 505586"/>
                  <a:gd name="connsiteX11" fmla="*/ 1796024 w 1881473"/>
                  <a:gd name="connsiteY11" fmla="*/ 252784 h 505586"/>
                  <a:gd name="connsiteX12" fmla="*/ 1628670 w 1881473"/>
                  <a:gd name="connsiteY12" fmla="*/ 85429 h 505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81473" h="505586">
                    <a:moveTo>
                      <a:pt x="1628670" y="505577"/>
                    </a:moveTo>
                    <a:lnTo>
                      <a:pt x="252784" y="505577"/>
                    </a:lnTo>
                    <a:cubicBezTo>
                      <a:pt x="113170" y="505577"/>
                      <a:pt x="-10" y="392397"/>
                      <a:pt x="-10" y="252784"/>
                    </a:cubicBezTo>
                    <a:cubicBezTo>
                      <a:pt x="-10" y="113170"/>
                      <a:pt x="113170" y="-10"/>
                      <a:pt x="252784" y="-10"/>
                    </a:cubicBezTo>
                    <a:lnTo>
                      <a:pt x="1628670" y="-10"/>
                    </a:lnTo>
                    <a:cubicBezTo>
                      <a:pt x="1768287" y="-10"/>
                      <a:pt x="1881463" y="113170"/>
                      <a:pt x="1881463" y="252784"/>
                    </a:cubicBezTo>
                    <a:cubicBezTo>
                      <a:pt x="1881463" y="392397"/>
                      <a:pt x="1768287" y="505577"/>
                      <a:pt x="1628670" y="505577"/>
                    </a:cubicBezTo>
                    <a:close/>
                    <a:moveTo>
                      <a:pt x="252784" y="85429"/>
                    </a:moveTo>
                    <a:cubicBezTo>
                      <a:pt x="160357" y="85429"/>
                      <a:pt x="85429" y="160357"/>
                      <a:pt x="85429" y="252784"/>
                    </a:cubicBezTo>
                    <a:cubicBezTo>
                      <a:pt x="85429" y="345210"/>
                      <a:pt x="160357" y="420138"/>
                      <a:pt x="252784" y="420138"/>
                    </a:cubicBezTo>
                    <a:lnTo>
                      <a:pt x="1628670" y="420138"/>
                    </a:lnTo>
                    <a:cubicBezTo>
                      <a:pt x="1721101" y="420138"/>
                      <a:pt x="1796024" y="345210"/>
                      <a:pt x="1796024" y="252784"/>
                    </a:cubicBezTo>
                    <a:cubicBezTo>
                      <a:pt x="1796024" y="160357"/>
                      <a:pt x="1721101" y="85429"/>
                      <a:pt x="1628670" y="854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A1628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DD9C04F-9CD6-0DE2-5B51-A290EC656DD5}"/>
                  </a:ext>
                </a:extLst>
              </p:cNvPr>
              <p:cNvGrpSpPr/>
              <p:nvPr/>
            </p:nvGrpSpPr>
            <p:grpSpPr>
              <a:xfrm>
                <a:off x="6244924" y="1458264"/>
                <a:ext cx="5290601" cy="4729176"/>
                <a:chOff x="6244924" y="1458264"/>
                <a:chExt cx="5290601" cy="4729176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45990CF-39A8-C60D-23C8-346D24B9C857}"/>
                    </a:ext>
                  </a:extLst>
                </p:cNvPr>
                <p:cNvGrpSpPr/>
                <p:nvPr/>
              </p:nvGrpSpPr>
              <p:grpSpPr>
                <a:xfrm>
                  <a:off x="6244924" y="1505669"/>
                  <a:ext cx="2560320" cy="4681771"/>
                  <a:chOff x="6244924" y="1505669"/>
                  <a:chExt cx="2560320" cy="4681771"/>
                </a:xfrm>
              </p:grpSpPr>
              <p:sp>
                <p:nvSpPr>
                  <p:cNvPr id="34" name="Freeform 5">
                    <a:extLst>
                      <a:ext uri="{FF2B5EF4-FFF2-40B4-BE49-F238E27FC236}">
                        <a16:creationId xmlns:a16="http://schemas.microsoft.com/office/drawing/2014/main" id="{6EE69213-E80B-56EE-A91B-5A46A2B8B81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44924" y="1711123"/>
                    <a:ext cx="2560320" cy="4476317"/>
                  </a:xfrm>
                  <a:custGeom>
                    <a:avLst/>
                    <a:gdLst>
                      <a:gd name="connsiteX0" fmla="*/ 2243318 w 2476881"/>
                      <a:gd name="connsiteY0" fmla="*/ 3013605 h 3013614"/>
                      <a:gd name="connsiteX1" fmla="*/ 233543 w 2476881"/>
                      <a:gd name="connsiteY1" fmla="*/ 3013605 h 3013614"/>
                      <a:gd name="connsiteX2" fmla="*/ -10 w 2476881"/>
                      <a:gd name="connsiteY2" fmla="*/ 2780052 h 3013614"/>
                      <a:gd name="connsiteX3" fmla="*/ -10 w 2476881"/>
                      <a:gd name="connsiteY3" fmla="*/ 233543 h 3013614"/>
                      <a:gd name="connsiteX4" fmla="*/ 233638 w 2476881"/>
                      <a:gd name="connsiteY4" fmla="*/ -10 h 3013614"/>
                      <a:gd name="connsiteX5" fmla="*/ 2243414 w 2476881"/>
                      <a:gd name="connsiteY5" fmla="*/ -10 h 3013614"/>
                      <a:gd name="connsiteX6" fmla="*/ 2476871 w 2476881"/>
                      <a:gd name="connsiteY6" fmla="*/ 233543 h 3013614"/>
                      <a:gd name="connsiteX7" fmla="*/ 2476871 w 2476881"/>
                      <a:gd name="connsiteY7" fmla="*/ 2780052 h 3013614"/>
                      <a:gd name="connsiteX8" fmla="*/ 2243318 w 2476881"/>
                      <a:gd name="connsiteY8" fmla="*/ 3013605 h 3013614"/>
                      <a:gd name="connsiteX9" fmla="*/ 233543 w 2476881"/>
                      <a:gd name="connsiteY9" fmla="*/ 42757 h 3013614"/>
                      <a:gd name="connsiteX10" fmla="*/ 43043 w 2476881"/>
                      <a:gd name="connsiteY10" fmla="*/ 233257 h 3013614"/>
                      <a:gd name="connsiteX11" fmla="*/ 43043 w 2476881"/>
                      <a:gd name="connsiteY11" fmla="*/ 2780052 h 3013614"/>
                      <a:gd name="connsiteX12" fmla="*/ 233543 w 2476881"/>
                      <a:gd name="connsiteY12" fmla="*/ 2970552 h 3013614"/>
                      <a:gd name="connsiteX13" fmla="*/ 2243318 w 2476881"/>
                      <a:gd name="connsiteY13" fmla="*/ 2970552 h 3013614"/>
                      <a:gd name="connsiteX14" fmla="*/ 2433818 w 2476881"/>
                      <a:gd name="connsiteY14" fmla="*/ 2780052 h 3013614"/>
                      <a:gd name="connsiteX15" fmla="*/ 2433818 w 2476881"/>
                      <a:gd name="connsiteY15" fmla="*/ 233543 h 3013614"/>
                      <a:gd name="connsiteX16" fmla="*/ 2243318 w 2476881"/>
                      <a:gd name="connsiteY16" fmla="*/ 43043 h 301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476881" h="3013614">
                        <a:moveTo>
                          <a:pt x="2243318" y="3013605"/>
                        </a:moveTo>
                        <a:lnTo>
                          <a:pt x="233543" y="3013605"/>
                        </a:lnTo>
                        <a:cubicBezTo>
                          <a:pt x="104620" y="3013443"/>
                          <a:pt x="148" y="2908973"/>
                          <a:pt x="-10" y="2780052"/>
                        </a:cubicBezTo>
                        <a:lnTo>
                          <a:pt x="-10" y="233543"/>
                        </a:lnTo>
                        <a:cubicBezTo>
                          <a:pt x="148" y="104583"/>
                          <a:pt x="104679" y="95"/>
                          <a:pt x="233638" y="-10"/>
                        </a:cubicBezTo>
                        <a:lnTo>
                          <a:pt x="2243414" y="-10"/>
                        </a:lnTo>
                        <a:cubicBezTo>
                          <a:pt x="2372296" y="200"/>
                          <a:pt x="2476709" y="104658"/>
                          <a:pt x="2476871" y="233543"/>
                        </a:cubicBezTo>
                        <a:lnTo>
                          <a:pt x="2476871" y="2780052"/>
                        </a:lnTo>
                        <a:cubicBezTo>
                          <a:pt x="2476709" y="2908973"/>
                          <a:pt x="2372239" y="3013443"/>
                          <a:pt x="2243318" y="3013605"/>
                        </a:cubicBezTo>
                        <a:close/>
                        <a:moveTo>
                          <a:pt x="233543" y="42757"/>
                        </a:moveTo>
                        <a:cubicBezTo>
                          <a:pt x="128441" y="43019"/>
                          <a:pt x="43305" y="128156"/>
                          <a:pt x="43043" y="233257"/>
                        </a:cubicBezTo>
                        <a:lnTo>
                          <a:pt x="43043" y="2780052"/>
                        </a:lnTo>
                        <a:cubicBezTo>
                          <a:pt x="43357" y="2885132"/>
                          <a:pt x="128463" y="2970238"/>
                          <a:pt x="233543" y="2970552"/>
                        </a:cubicBezTo>
                        <a:lnTo>
                          <a:pt x="2243318" y="2970552"/>
                        </a:lnTo>
                        <a:cubicBezTo>
                          <a:pt x="2348398" y="2970238"/>
                          <a:pt x="2433504" y="2885132"/>
                          <a:pt x="2433818" y="2780052"/>
                        </a:cubicBezTo>
                        <a:lnTo>
                          <a:pt x="2433818" y="233543"/>
                        </a:lnTo>
                        <a:cubicBezTo>
                          <a:pt x="2433552" y="128441"/>
                          <a:pt x="2348417" y="43305"/>
                          <a:pt x="2243318" y="43043"/>
                        </a:cubicBezTo>
                        <a:close/>
                      </a:path>
                    </a:pathLst>
                  </a:custGeom>
                  <a:solidFill>
                    <a:srgbClr val="79111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6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Rounded Rectangle 6">
                    <a:extLst>
                      <a:ext uri="{FF2B5EF4-FFF2-40B4-BE49-F238E27FC236}">
                        <a16:creationId xmlns:a16="http://schemas.microsoft.com/office/drawing/2014/main" id="{5157ECB6-9534-F070-87A6-7CFB32C16FE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620188" y="1505669"/>
                    <a:ext cx="1809792" cy="46570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9111B"/>
                  </a:solidFill>
                  <a:ln w="9525" cap="flat">
                    <a:solidFill>
                      <a:srgbClr val="06626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6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BDE65AC-3B1D-F4EF-3E86-7B9ADF09362D}"/>
                    </a:ext>
                  </a:extLst>
                </p:cNvPr>
                <p:cNvSpPr/>
                <p:nvPr/>
              </p:nvSpPr>
              <p:spPr bwMode="auto">
                <a:xfrm>
                  <a:off x="6317047" y="2761840"/>
                  <a:ext cx="2340354" cy="3216264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000" b="1">
                      <a:solidFill>
                        <a:srgbClr val="79111B"/>
                      </a:solidFill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rPr>
                    <a:t>Model Building &amp; Interpretation</a:t>
                  </a:r>
                </a:p>
                <a:p>
                  <a:pPr marL="285750" indent="-285750">
                    <a:spcBef>
                      <a:spcPts val="15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400">
                      <a:solidFill>
                        <a:srgbClr val="1A1628"/>
                      </a:solidFill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rPr>
                    <a:t>Selected features based on domain knowledge and correlation analysis</a:t>
                  </a:r>
                </a:p>
                <a:p>
                  <a:pPr marL="285750" indent="-285750">
                    <a:spcBef>
                      <a:spcPts val="15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400">
                      <a:solidFill>
                        <a:srgbClr val="1A1628"/>
                      </a:solidFill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rPr>
                    <a:t>Sub-sampled data and ran clustering algorithms</a:t>
                  </a:r>
                </a:p>
                <a:p>
                  <a:pPr marL="285750" indent="-285750">
                    <a:spcBef>
                      <a:spcPts val="15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400">
                      <a:solidFill>
                        <a:srgbClr val="1A1628"/>
                      </a:solidFill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rPr>
                    <a:t>Interpreted clustering outputs</a:t>
                  </a:r>
                  <a:endParaRPr lang="en-US" sz="1400" b="1" u="sng">
                    <a:solidFill>
                      <a:srgbClr val="1A1628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9" name="Graphic 18">
                  <a:extLst>
                    <a:ext uri="{FF2B5EF4-FFF2-40B4-BE49-F238E27FC236}">
                      <a16:creationId xmlns:a16="http://schemas.microsoft.com/office/drawing/2014/main" id="{F7CF8453-4560-F1FA-4D5D-6BDBEA5C9A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 bwMode="black">
                <a:xfrm>
                  <a:off x="7178121" y="2032003"/>
                  <a:ext cx="665018" cy="604562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9401AF98-60CF-5241-E83B-CC5A69181D1D}"/>
                    </a:ext>
                  </a:extLst>
                </p:cNvPr>
                <p:cNvGrpSpPr/>
                <p:nvPr/>
              </p:nvGrpSpPr>
              <p:grpSpPr>
                <a:xfrm>
                  <a:off x="8975205" y="1458264"/>
                  <a:ext cx="2560320" cy="4729176"/>
                  <a:chOff x="8975205" y="1458264"/>
                  <a:chExt cx="2560320" cy="4729176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9DD0C92B-5769-7A1E-8073-D8A8E8E720E8}"/>
                      </a:ext>
                    </a:extLst>
                  </p:cNvPr>
                  <p:cNvGrpSpPr/>
                  <p:nvPr/>
                </p:nvGrpSpPr>
                <p:grpSpPr>
                  <a:xfrm>
                    <a:off x="8975205" y="1505669"/>
                    <a:ext cx="2560320" cy="4681771"/>
                    <a:chOff x="8975205" y="1505669"/>
                    <a:chExt cx="2560320" cy="4681771"/>
                  </a:xfrm>
                </p:grpSpPr>
                <p:sp>
                  <p:nvSpPr>
                    <p:cNvPr id="32" name="Freeform 5">
                      <a:extLst>
                        <a:ext uri="{FF2B5EF4-FFF2-40B4-BE49-F238E27FC236}">
                          <a16:creationId xmlns:a16="http://schemas.microsoft.com/office/drawing/2014/main" id="{0CC6CC17-3715-142D-D782-6255A09925CE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8975205" y="1711123"/>
                      <a:ext cx="2560320" cy="4476317"/>
                    </a:xfrm>
                    <a:custGeom>
                      <a:avLst/>
                      <a:gdLst>
                        <a:gd name="connsiteX0" fmla="*/ 2243318 w 2476881"/>
                        <a:gd name="connsiteY0" fmla="*/ 3013605 h 3013614"/>
                        <a:gd name="connsiteX1" fmla="*/ 233543 w 2476881"/>
                        <a:gd name="connsiteY1" fmla="*/ 3013605 h 3013614"/>
                        <a:gd name="connsiteX2" fmla="*/ -10 w 2476881"/>
                        <a:gd name="connsiteY2" fmla="*/ 2780052 h 3013614"/>
                        <a:gd name="connsiteX3" fmla="*/ -10 w 2476881"/>
                        <a:gd name="connsiteY3" fmla="*/ 233543 h 3013614"/>
                        <a:gd name="connsiteX4" fmla="*/ 233638 w 2476881"/>
                        <a:gd name="connsiteY4" fmla="*/ -10 h 3013614"/>
                        <a:gd name="connsiteX5" fmla="*/ 2243414 w 2476881"/>
                        <a:gd name="connsiteY5" fmla="*/ -10 h 3013614"/>
                        <a:gd name="connsiteX6" fmla="*/ 2476871 w 2476881"/>
                        <a:gd name="connsiteY6" fmla="*/ 233543 h 3013614"/>
                        <a:gd name="connsiteX7" fmla="*/ 2476871 w 2476881"/>
                        <a:gd name="connsiteY7" fmla="*/ 2780052 h 3013614"/>
                        <a:gd name="connsiteX8" fmla="*/ 2243318 w 2476881"/>
                        <a:gd name="connsiteY8" fmla="*/ 3013605 h 3013614"/>
                        <a:gd name="connsiteX9" fmla="*/ 233543 w 2476881"/>
                        <a:gd name="connsiteY9" fmla="*/ 42757 h 3013614"/>
                        <a:gd name="connsiteX10" fmla="*/ 43043 w 2476881"/>
                        <a:gd name="connsiteY10" fmla="*/ 233257 h 3013614"/>
                        <a:gd name="connsiteX11" fmla="*/ 43043 w 2476881"/>
                        <a:gd name="connsiteY11" fmla="*/ 2780052 h 3013614"/>
                        <a:gd name="connsiteX12" fmla="*/ 233543 w 2476881"/>
                        <a:gd name="connsiteY12" fmla="*/ 2970552 h 3013614"/>
                        <a:gd name="connsiteX13" fmla="*/ 2243318 w 2476881"/>
                        <a:gd name="connsiteY13" fmla="*/ 2970552 h 3013614"/>
                        <a:gd name="connsiteX14" fmla="*/ 2433818 w 2476881"/>
                        <a:gd name="connsiteY14" fmla="*/ 2780052 h 3013614"/>
                        <a:gd name="connsiteX15" fmla="*/ 2433818 w 2476881"/>
                        <a:gd name="connsiteY15" fmla="*/ 233543 h 3013614"/>
                        <a:gd name="connsiteX16" fmla="*/ 2243318 w 2476881"/>
                        <a:gd name="connsiteY16" fmla="*/ 43043 h 30136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476881" h="3013614">
                          <a:moveTo>
                            <a:pt x="2243318" y="3013605"/>
                          </a:moveTo>
                          <a:lnTo>
                            <a:pt x="233543" y="3013605"/>
                          </a:lnTo>
                          <a:cubicBezTo>
                            <a:pt x="104620" y="3013443"/>
                            <a:pt x="148" y="2908973"/>
                            <a:pt x="-10" y="2780052"/>
                          </a:cubicBezTo>
                          <a:lnTo>
                            <a:pt x="-10" y="233543"/>
                          </a:lnTo>
                          <a:cubicBezTo>
                            <a:pt x="148" y="104583"/>
                            <a:pt x="104679" y="95"/>
                            <a:pt x="233638" y="-10"/>
                          </a:cubicBezTo>
                          <a:lnTo>
                            <a:pt x="2243414" y="-10"/>
                          </a:lnTo>
                          <a:cubicBezTo>
                            <a:pt x="2372296" y="200"/>
                            <a:pt x="2476709" y="104658"/>
                            <a:pt x="2476871" y="233543"/>
                          </a:cubicBezTo>
                          <a:lnTo>
                            <a:pt x="2476871" y="2780052"/>
                          </a:lnTo>
                          <a:cubicBezTo>
                            <a:pt x="2476709" y="2908973"/>
                            <a:pt x="2372239" y="3013443"/>
                            <a:pt x="2243318" y="3013605"/>
                          </a:cubicBezTo>
                          <a:close/>
                          <a:moveTo>
                            <a:pt x="233543" y="42757"/>
                          </a:moveTo>
                          <a:cubicBezTo>
                            <a:pt x="128441" y="43019"/>
                            <a:pt x="43305" y="128156"/>
                            <a:pt x="43043" y="233257"/>
                          </a:cubicBezTo>
                          <a:lnTo>
                            <a:pt x="43043" y="2780052"/>
                          </a:lnTo>
                          <a:cubicBezTo>
                            <a:pt x="43357" y="2885132"/>
                            <a:pt x="128463" y="2970238"/>
                            <a:pt x="233543" y="2970552"/>
                          </a:cubicBezTo>
                          <a:lnTo>
                            <a:pt x="2243318" y="2970552"/>
                          </a:lnTo>
                          <a:cubicBezTo>
                            <a:pt x="2348398" y="2970238"/>
                            <a:pt x="2433504" y="2885132"/>
                            <a:pt x="2433818" y="2780052"/>
                          </a:cubicBezTo>
                          <a:lnTo>
                            <a:pt x="2433818" y="233543"/>
                          </a:lnTo>
                          <a:cubicBezTo>
                            <a:pt x="2433552" y="128441"/>
                            <a:pt x="2348417" y="43305"/>
                            <a:pt x="2243318" y="43043"/>
                          </a:cubicBezTo>
                          <a:close/>
                        </a:path>
                      </a:pathLst>
                    </a:custGeom>
                    <a:solidFill>
                      <a:srgbClr val="79111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A16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Rounded Rectangle 6">
                      <a:extLst>
                        <a:ext uri="{FF2B5EF4-FFF2-40B4-BE49-F238E27FC236}">
                          <a16:creationId xmlns:a16="http://schemas.microsoft.com/office/drawing/2014/main" id="{F8EDBE8B-8A31-9868-CC0E-71723109A72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9350469" y="1505669"/>
                      <a:ext cx="1809792" cy="46570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9111B"/>
                    </a:solidFill>
                    <a:ln w="9525" cap="flat">
                      <a:solidFill>
                        <a:srgbClr val="06626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A16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5" name="Freeform 7">
                    <a:extLst>
                      <a:ext uri="{FF2B5EF4-FFF2-40B4-BE49-F238E27FC236}">
                        <a16:creationId xmlns:a16="http://schemas.microsoft.com/office/drawing/2014/main" id="{976C87F0-FFCF-7C21-CC2E-D011B7D3B4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9291011" y="1458264"/>
                    <a:ext cx="1895886" cy="560405"/>
                  </a:xfrm>
                  <a:custGeom>
                    <a:avLst/>
                    <a:gdLst>
                      <a:gd name="connsiteX0" fmla="*/ 1628670 w 1881473"/>
                      <a:gd name="connsiteY0" fmla="*/ 505577 h 505586"/>
                      <a:gd name="connsiteX1" fmla="*/ 252784 w 1881473"/>
                      <a:gd name="connsiteY1" fmla="*/ 505577 h 505586"/>
                      <a:gd name="connsiteX2" fmla="*/ -10 w 1881473"/>
                      <a:gd name="connsiteY2" fmla="*/ 252784 h 505586"/>
                      <a:gd name="connsiteX3" fmla="*/ 252784 w 1881473"/>
                      <a:gd name="connsiteY3" fmla="*/ -10 h 505586"/>
                      <a:gd name="connsiteX4" fmla="*/ 1628670 w 1881473"/>
                      <a:gd name="connsiteY4" fmla="*/ -10 h 505586"/>
                      <a:gd name="connsiteX5" fmla="*/ 1881463 w 1881473"/>
                      <a:gd name="connsiteY5" fmla="*/ 252784 h 505586"/>
                      <a:gd name="connsiteX6" fmla="*/ 1628670 w 1881473"/>
                      <a:gd name="connsiteY6" fmla="*/ 505577 h 505586"/>
                      <a:gd name="connsiteX7" fmla="*/ 252784 w 1881473"/>
                      <a:gd name="connsiteY7" fmla="*/ 85429 h 505586"/>
                      <a:gd name="connsiteX8" fmla="*/ 85429 w 1881473"/>
                      <a:gd name="connsiteY8" fmla="*/ 252784 h 505586"/>
                      <a:gd name="connsiteX9" fmla="*/ 252784 w 1881473"/>
                      <a:gd name="connsiteY9" fmla="*/ 420138 h 505586"/>
                      <a:gd name="connsiteX10" fmla="*/ 1628670 w 1881473"/>
                      <a:gd name="connsiteY10" fmla="*/ 420138 h 505586"/>
                      <a:gd name="connsiteX11" fmla="*/ 1796024 w 1881473"/>
                      <a:gd name="connsiteY11" fmla="*/ 252784 h 505586"/>
                      <a:gd name="connsiteX12" fmla="*/ 1628670 w 1881473"/>
                      <a:gd name="connsiteY12" fmla="*/ 85429 h 505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881473" h="505586">
                        <a:moveTo>
                          <a:pt x="1628670" y="505577"/>
                        </a:moveTo>
                        <a:lnTo>
                          <a:pt x="252784" y="505577"/>
                        </a:lnTo>
                        <a:cubicBezTo>
                          <a:pt x="113170" y="505577"/>
                          <a:pt x="-10" y="392397"/>
                          <a:pt x="-10" y="252784"/>
                        </a:cubicBezTo>
                        <a:cubicBezTo>
                          <a:pt x="-10" y="113170"/>
                          <a:pt x="113170" y="-10"/>
                          <a:pt x="252784" y="-10"/>
                        </a:cubicBezTo>
                        <a:lnTo>
                          <a:pt x="1628670" y="-10"/>
                        </a:lnTo>
                        <a:cubicBezTo>
                          <a:pt x="1768287" y="-10"/>
                          <a:pt x="1881463" y="113170"/>
                          <a:pt x="1881463" y="252784"/>
                        </a:cubicBezTo>
                        <a:cubicBezTo>
                          <a:pt x="1881463" y="392397"/>
                          <a:pt x="1768287" y="505577"/>
                          <a:pt x="1628670" y="505577"/>
                        </a:cubicBezTo>
                        <a:close/>
                        <a:moveTo>
                          <a:pt x="252784" y="85429"/>
                        </a:moveTo>
                        <a:cubicBezTo>
                          <a:pt x="160357" y="85429"/>
                          <a:pt x="85429" y="160357"/>
                          <a:pt x="85429" y="252784"/>
                        </a:cubicBezTo>
                        <a:cubicBezTo>
                          <a:pt x="85429" y="345210"/>
                          <a:pt x="160357" y="420138"/>
                          <a:pt x="252784" y="420138"/>
                        </a:cubicBezTo>
                        <a:lnTo>
                          <a:pt x="1628670" y="420138"/>
                        </a:lnTo>
                        <a:cubicBezTo>
                          <a:pt x="1721101" y="420138"/>
                          <a:pt x="1796024" y="345210"/>
                          <a:pt x="1796024" y="252784"/>
                        </a:cubicBezTo>
                        <a:cubicBezTo>
                          <a:pt x="1796024" y="160357"/>
                          <a:pt x="1721101" y="85429"/>
                          <a:pt x="1628670" y="8542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6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" name="Freeform 8">
                    <a:extLst>
                      <a:ext uri="{FF2B5EF4-FFF2-40B4-BE49-F238E27FC236}">
                        <a16:creationId xmlns:a16="http://schemas.microsoft.com/office/drawing/2014/main" id="{0AB02868-C61B-273A-D6EF-D305DFDB09F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0308701" y="1669940"/>
                    <a:ext cx="137160" cy="137160"/>
                  </a:xfrm>
                  <a:custGeom>
                    <a:avLst/>
                    <a:gdLst>
                      <a:gd name="connsiteX0" fmla="*/ 56092 w 112299"/>
                      <a:gd name="connsiteY0" fmla="*/ 112385 h 112394"/>
                      <a:gd name="connsiteX1" fmla="*/ 56092 w 112299"/>
                      <a:gd name="connsiteY1" fmla="*/ 112385 h 112394"/>
                      <a:gd name="connsiteX2" fmla="*/ -10 w 112299"/>
                      <a:gd name="connsiteY2" fmla="*/ 56188 h 112394"/>
                      <a:gd name="connsiteX3" fmla="*/ -10 w 112299"/>
                      <a:gd name="connsiteY3" fmla="*/ 56188 h 112394"/>
                      <a:gd name="connsiteX4" fmla="*/ 56092 w 112299"/>
                      <a:gd name="connsiteY4" fmla="*/ -10 h 112394"/>
                      <a:gd name="connsiteX5" fmla="*/ 56092 w 112299"/>
                      <a:gd name="connsiteY5" fmla="*/ -10 h 112394"/>
                      <a:gd name="connsiteX6" fmla="*/ 112290 w 112299"/>
                      <a:gd name="connsiteY6" fmla="*/ 56188 h 112394"/>
                      <a:gd name="connsiteX7" fmla="*/ 112290 w 112299"/>
                      <a:gd name="connsiteY7" fmla="*/ 56188 h 112394"/>
                      <a:gd name="connsiteX8" fmla="*/ 56092 w 112299"/>
                      <a:gd name="connsiteY8" fmla="*/ 112385 h 112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2299" h="112394">
                        <a:moveTo>
                          <a:pt x="56092" y="112385"/>
                        </a:moveTo>
                        <a:lnTo>
                          <a:pt x="56092" y="112385"/>
                        </a:lnTo>
                        <a:cubicBezTo>
                          <a:pt x="25136" y="112228"/>
                          <a:pt x="95" y="87144"/>
                          <a:pt x="-10" y="56188"/>
                        </a:cubicBezTo>
                        <a:lnTo>
                          <a:pt x="-10" y="56188"/>
                        </a:lnTo>
                        <a:cubicBezTo>
                          <a:pt x="95" y="25231"/>
                          <a:pt x="25136" y="147"/>
                          <a:pt x="56092" y="-10"/>
                        </a:cubicBezTo>
                        <a:lnTo>
                          <a:pt x="56092" y="-10"/>
                        </a:lnTo>
                        <a:cubicBezTo>
                          <a:pt x="87087" y="95"/>
                          <a:pt x="112185" y="25194"/>
                          <a:pt x="112290" y="56188"/>
                        </a:cubicBezTo>
                        <a:lnTo>
                          <a:pt x="112290" y="56188"/>
                        </a:lnTo>
                        <a:cubicBezTo>
                          <a:pt x="112185" y="87181"/>
                          <a:pt x="87087" y="112280"/>
                          <a:pt x="56092" y="11238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6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" name="Freeform 8">
                    <a:extLst>
                      <a:ext uri="{FF2B5EF4-FFF2-40B4-BE49-F238E27FC236}">
                        <a16:creationId xmlns:a16="http://schemas.microsoft.com/office/drawing/2014/main" id="{B2E0705B-3A39-5050-22AF-DD0D9DCE81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0474959" y="1669940"/>
                    <a:ext cx="137160" cy="137160"/>
                  </a:xfrm>
                  <a:custGeom>
                    <a:avLst/>
                    <a:gdLst>
                      <a:gd name="connsiteX0" fmla="*/ 56092 w 112299"/>
                      <a:gd name="connsiteY0" fmla="*/ 112385 h 112394"/>
                      <a:gd name="connsiteX1" fmla="*/ 56092 w 112299"/>
                      <a:gd name="connsiteY1" fmla="*/ 112385 h 112394"/>
                      <a:gd name="connsiteX2" fmla="*/ -10 w 112299"/>
                      <a:gd name="connsiteY2" fmla="*/ 56188 h 112394"/>
                      <a:gd name="connsiteX3" fmla="*/ -10 w 112299"/>
                      <a:gd name="connsiteY3" fmla="*/ 56188 h 112394"/>
                      <a:gd name="connsiteX4" fmla="*/ 56092 w 112299"/>
                      <a:gd name="connsiteY4" fmla="*/ -10 h 112394"/>
                      <a:gd name="connsiteX5" fmla="*/ 56092 w 112299"/>
                      <a:gd name="connsiteY5" fmla="*/ -10 h 112394"/>
                      <a:gd name="connsiteX6" fmla="*/ 112290 w 112299"/>
                      <a:gd name="connsiteY6" fmla="*/ 56188 h 112394"/>
                      <a:gd name="connsiteX7" fmla="*/ 112290 w 112299"/>
                      <a:gd name="connsiteY7" fmla="*/ 56188 h 112394"/>
                      <a:gd name="connsiteX8" fmla="*/ 56092 w 112299"/>
                      <a:gd name="connsiteY8" fmla="*/ 112385 h 112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2299" h="112394">
                        <a:moveTo>
                          <a:pt x="56092" y="112385"/>
                        </a:moveTo>
                        <a:lnTo>
                          <a:pt x="56092" y="112385"/>
                        </a:lnTo>
                        <a:cubicBezTo>
                          <a:pt x="25136" y="112228"/>
                          <a:pt x="95" y="87144"/>
                          <a:pt x="-10" y="56188"/>
                        </a:cubicBezTo>
                        <a:lnTo>
                          <a:pt x="-10" y="56188"/>
                        </a:lnTo>
                        <a:cubicBezTo>
                          <a:pt x="95" y="25231"/>
                          <a:pt x="25136" y="147"/>
                          <a:pt x="56092" y="-10"/>
                        </a:cubicBezTo>
                        <a:lnTo>
                          <a:pt x="56092" y="-10"/>
                        </a:lnTo>
                        <a:cubicBezTo>
                          <a:pt x="87087" y="95"/>
                          <a:pt x="112185" y="25194"/>
                          <a:pt x="112290" y="56188"/>
                        </a:cubicBezTo>
                        <a:lnTo>
                          <a:pt x="112290" y="56188"/>
                        </a:lnTo>
                        <a:cubicBezTo>
                          <a:pt x="112185" y="87181"/>
                          <a:pt x="87087" y="112280"/>
                          <a:pt x="56092" y="11238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6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Freeform 8">
                    <a:extLst>
                      <a:ext uri="{FF2B5EF4-FFF2-40B4-BE49-F238E27FC236}">
                        <a16:creationId xmlns:a16="http://schemas.microsoft.com/office/drawing/2014/main" id="{12647832-A81F-059E-F0FB-D2B0A0AB0C9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0132745" y="1669940"/>
                    <a:ext cx="137160" cy="137160"/>
                  </a:xfrm>
                  <a:custGeom>
                    <a:avLst/>
                    <a:gdLst>
                      <a:gd name="connsiteX0" fmla="*/ 56092 w 112299"/>
                      <a:gd name="connsiteY0" fmla="*/ 112385 h 112394"/>
                      <a:gd name="connsiteX1" fmla="*/ 56092 w 112299"/>
                      <a:gd name="connsiteY1" fmla="*/ 112385 h 112394"/>
                      <a:gd name="connsiteX2" fmla="*/ -10 w 112299"/>
                      <a:gd name="connsiteY2" fmla="*/ 56188 h 112394"/>
                      <a:gd name="connsiteX3" fmla="*/ -10 w 112299"/>
                      <a:gd name="connsiteY3" fmla="*/ 56188 h 112394"/>
                      <a:gd name="connsiteX4" fmla="*/ 56092 w 112299"/>
                      <a:gd name="connsiteY4" fmla="*/ -10 h 112394"/>
                      <a:gd name="connsiteX5" fmla="*/ 56092 w 112299"/>
                      <a:gd name="connsiteY5" fmla="*/ -10 h 112394"/>
                      <a:gd name="connsiteX6" fmla="*/ 112290 w 112299"/>
                      <a:gd name="connsiteY6" fmla="*/ 56188 h 112394"/>
                      <a:gd name="connsiteX7" fmla="*/ 112290 w 112299"/>
                      <a:gd name="connsiteY7" fmla="*/ 56188 h 112394"/>
                      <a:gd name="connsiteX8" fmla="*/ 56092 w 112299"/>
                      <a:gd name="connsiteY8" fmla="*/ 112385 h 112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2299" h="112394">
                        <a:moveTo>
                          <a:pt x="56092" y="112385"/>
                        </a:moveTo>
                        <a:lnTo>
                          <a:pt x="56092" y="112385"/>
                        </a:lnTo>
                        <a:cubicBezTo>
                          <a:pt x="25136" y="112228"/>
                          <a:pt x="95" y="87144"/>
                          <a:pt x="-10" y="56188"/>
                        </a:cubicBezTo>
                        <a:lnTo>
                          <a:pt x="-10" y="56188"/>
                        </a:lnTo>
                        <a:cubicBezTo>
                          <a:pt x="95" y="25231"/>
                          <a:pt x="25136" y="147"/>
                          <a:pt x="56092" y="-10"/>
                        </a:cubicBezTo>
                        <a:lnTo>
                          <a:pt x="56092" y="-10"/>
                        </a:lnTo>
                        <a:cubicBezTo>
                          <a:pt x="87087" y="95"/>
                          <a:pt x="112185" y="25194"/>
                          <a:pt x="112290" y="56188"/>
                        </a:cubicBezTo>
                        <a:lnTo>
                          <a:pt x="112290" y="56188"/>
                        </a:lnTo>
                        <a:cubicBezTo>
                          <a:pt x="112185" y="87181"/>
                          <a:pt x="87087" y="112280"/>
                          <a:pt x="56092" y="11238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6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376CB25-205E-120D-880F-99480F486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7944" y="2761839"/>
                    <a:ext cx="2422019" cy="3216265"/>
                  </a:xfrm>
                  <a:prstGeom prst="rect">
                    <a:avLst/>
                  </a:prstGeom>
                  <a:noFill/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  <p:txBody>
  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ea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2000" b="1">
                        <a:solidFill>
                          <a:srgbClr val="79111B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rPr>
                      <a:t>Insights &amp;</a:t>
                    </a:r>
                  </a:p>
                  <a:p>
                    <a:pPr algn="ctr" ea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2000" b="1">
                        <a:solidFill>
                          <a:srgbClr val="79111B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rPr>
                      <a:t>Recommendations</a:t>
                    </a:r>
                    <a:endParaRPr lang="en-US" sz="2000" b="1">
                      <a:solidFill>
                        <a:srgbClr val="066263"/>
                      </a:solidFill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  <a:p>
                    <a:pPr marL="285750" indent="-285750" eaLnBrk="1" hangingPunct="1">
                      <a:spcBef>
                        <a:spcPts val="1500"/>
                      </a:spcBef>
                      <a:spcAft>
                        <a:spcPts val="0"/>
                      </a:spcAft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sz="1400">
                        <a:solidFill>
                          <a:srgbClr val="1A1628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rPr>
                      <a:t>Chose Clusters Segments for Targeting based on Profile and Insights</a:t>
                    </a:r>
                  </a:p>
                  <a:p>
                    <a:pPr marL="285750" indent="-285750" eaLnBrk="1" hangingPunct="1">
                      <a:spcBef>
                        <a:spcPts val="1500"/>
                      </a:spcBef>
                      <a:spcAft>
                        <a:spcPts val="0"/>
                      </a:spcAft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sz="1400">
                        <a:solidFill>
                          <a:srgbClr val="1A1628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rPr>
                      <a:t>Developed tailored digital marketing recommendations</a:t>
                    </a:r>
                    <a:endParaRPr lang="en-US" sz="1600">
                      <a:solidFill>
                        <a:srgbClr val="1A1628"/>
                      </a:solidFill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9F956BC0-6CBB-F8BA-CD80-E538588FDF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 bwMode="black">
                  <a:xfrm>
                    <a:off x="9972039" y="2020468"/>
                    <a:ext cx="640080" cy="640080"/>
                  </a:xfrm>
                  <a:prstGeom prst="rect">
                    <a:avLst/>
                  </a:prstGeom>
                </p:spPr>
              </p:pic>
              <p:sp>
                <p:nvSpPr>
                  <p:cNvPr id="31" name="Freeform 8">
                    <a:extLst>
                      <a:ext uri="{FF2B5EF4-FFF2-40B4-BE49-F238E27FC236}">
                        <a16:creationId xmlns:a16="http://schemas.microsoft.com/office/drawing/2014/main" id="{29B7D8DE-4C68-7BD7-296C-05D8E29560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9956789" y="1669940"/>
                    <a:ext cx="137160" cy="137160"/>
                  </a:xfrm>
                  <a:custGeom>
                    <a:avLst/>
                    <a:gdLst>
                      <a:gd name="connsiteX0" fmla="*/ 56092 w 112299"/>
                      <a:gd name="connsiteY0" fmla="*/ 112385 h 112394"/>
                      <a:gd name="connsiteX1" fmla="*/ 56092 w 112299"/>
                      <a:gd name="connsiteY1" fmla="*/ 112385 h 112394"/>
                      <a:gd name="connsiteX2" fmla="*/ -10 w 112299"/>
                      <a:gd name="connsiteY2" fmla="*/ 56188 h 112394"/>
                      <a:gd name="connsiteX3" fmla="*/ -10 w 112299"/>
                      <a:gd name="connsiteY3" fmla="*/ 56188 h 112394"/>
                      <a:gd name="connsiteX4" fmla="*/ 56092 w 112299"/>
                      <a:gd name="connsiteY4" fmla="*/ -10 h 112394"/>
                      <a:gd name="connsiteX5" fmla="*/ 56092 w 112299"/>
                      <a:gd name="connsiteY5" fmla="*/ -10 h 112394"/>
                      <a:gd name="connsiteX6" fmla="*/ 112290 w 112299"/>
                      <a:gd name="connsiteY6" fmla="*/ 56188 h 112394"/>
                      <a:gd name="connsiteX7" fmla="*/ 112290 w 112299"/>
                      <a:gd name="connsiteY7" fmla="*/ 56188 h 112394"/>
                      <a:gd name="connsiteX8" fmla="*/ 56092 w 112299"/>
                      <a:gd name="connsiteY8" fmla="*/ 112385 h 112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2299" h="112394">
                        <a:moveTo>
                          <a:pt x="56092" y="112385"/>
                        </a:moveTo>
                        <a:lnTo>
                          <a:pt x="56092" y="112385"/>
                        </a:lnTo>
                        <a:cubicBezTo>
                          <a:pt x="25136" y="112228"/>
                          <a:pt x="95" y="87144"/>
                          <a:pt x="-10" y="56188"/>
                        </a:cubicBezTo>
                        <a:lnTo>
                          <a:pt x="-10" y="56188"/>
                        </a:lnTo>
                        <a:cubicBezTo>
                          <a:pt x="95" y="25231"/>
                          <a:pt x="25136" y="147"/>
                          <a:pt x="56092" y="-10"/>
                        </a:cubicBezTo>
                        <a:lnTo>
                          <a:pt x="56092" y="-10"/>
                        </a:lnTo>
                        <a:cubicBezTo>
                          <a:pt x="87087" y="95"/>
                          <a:pt x="112185" y="25194"/>
                          <a:pt x="112290" y="56188"/>
                        </a:cubicBezTo>
                        <a:lnTo>
                          <a:pt x="112290" y="56188"/>
                        </a:lnTo>
                        <a:cubicBezTo>
                          <a:pt x="112185" y="87181"/>
                          <a:pt x="87087" y="112280"/>
                          <a:pt x="56092" y="11238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6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" name="Freeform 8">
                  <a:extLst>
                    <a:ext uri="{FF2B5EF4-FFF2-40B4-BE49-F238E27FC236}">
                      <a16:creationId xmlns:a16="http://schemas.microsoft.com/office/drawing/2014/main" id="{11633E8D-CA70-B465-FB69-DC4F86A53005}"/>
                    </a:ext>
                  </a:extLst>
                </p:cNvPr>
                <p:cNvSpPr/>
                <p:nvPr/>
              </p:nvSpPr>
              <p:spPr bwMode="gray">
                <a:xfrm>
                  <a:off x="7600575" y="1665865"/>
                  <a:ext cx="137160" cy="137160"/>
                </a:xfrm>
                <a:custGeom>
                  <a:avLst/>
                  <a:gdLst>
                    <a:gd name="connsiteX0" fmla="*/ 56092 w 112299"/>
                    <a:gd name="connsiteY0" fmla="*/ 112385 h 112394"/>
                    <a:gd name="connsiteX1" fmla="*/ 56092 w 112299"/>
                    <a:gd name="connsiteY1" fmla="*/ 112385 h 112394"/>
                    <a:gd name="connsiteX2" fmla="*/ -10 w 112299"/>
                    <a:gd name="connsiteY2" fmla="*/ 56188 h 112394"/>
                    <a:gd name="connsiteX3" fmla="*/ -10 w 112299"/>
                    <a:gd name="connsiteY3" fmla="*/ 56188 h 112394"/>
                    <a:gd name="connsiteX4" fmla="*/ 56092 w 112299"/>
                    <a:gd name="connsiteY4" fmla="*/ -10 h 112394"/>
                    <a:gd name="connsiteX5" fmla="*/ 56092 w 112299"/>
                    <a:gd name="connsiteY5" fmla="*/ -10 h 112394"/>
                    <a:gd name="connsiteX6" fmla="*/ 112290 w 112299"/>
                    <a:gd name="connsiteY6" fmla="*/ 56188 h 112394"/>
                    <a:gd name="connsiteX7" fmla="*/ 112290 w 112299"/>
                    <a:gd name="connsiteY7" fmla="*/ 56188 h 112394"/>
                    <a:gd name="connsiteX8" fmla="*/ 56092 w 112299"/>
                    <a:gd name="connsiteY8" fmla="*/ 112385 h 11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299" h="112394">
                      <a:moveTo>
                        <a:pt x="56092" y="112385"/>
                      </a:moveTo>
                      <a:lnTo>
                        <a:pt x="56092" y="112385"/>
                      </a:lnTo>
                      <a:cubicBezTo>
                        <a:pt x="25136" y="112228"/>
                        <a:pt x="95" y="87144"/>
                        <a:pt x="-10" y="56188"/>
                      </a:cubicBezTo>
                      <a:lnTo>
                        <a:pt x="-10" y="56188"/>
                      </a:lnTo>
                      <a:cubicBezTo>
                        <a:pt x="95" y="25231"/>
                        <a:pt x="25136" y="147"/>
                        <a:pt x="56092" y="-10"/>
                      </a:cubicBezTo>
                      <a:lnTo>
                        <a:pt x="56092" y="-10"/>
                      </a:lnTo>
                      <a:cubicBezTo>
                        <a:pt x="87087" y="95"/>
                        <a:pt x="112185" y="25194"/>
                        <a:pt x="112290" y="56188"/>
                      </a:cubicBezTo>
                      <a:lnTo>
                        <a:pt x="112290" y="56188"/>
                      </a:lnTo>
                      <a:cubicBezTo>
                        <a:pt x="112185" y="87181"/>
                        <a:pt x="87087" y="112280"/>
                        <a:pt x="56092" y="11238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1A16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Freeform 8">
                  <a:extLst>
                    <a:ext uri="{FF2B5EF4-FFF2-40B4-BE49-F238E27FC236}">
                      <a16:creationId xmlns:a16="http://schemas.microsoft.com/office/drawing/2014/main" id="{A3ACC518-47C5-6DF7-8F39-CC6A8A90C87B}"/>
                    </a:ext>
                  </a:extLst>
                </p:cNvPr>
                <p:cNvSpPr/>
                <p:nvPr/>
              </p:nvSpPr>
              <p:spPr bwMode="gray">
                <a:xfrm>
                  <a:off x="7424619" y="1665865"/>
                  <a:ext cx="137160" cy="137160"/>
                </a:xfrm>
                <a:custGeom>
                  <a:avLst/>
                  <a:gdLst>
                    <a:gd name="connsiteX0" fmla="*/ 56092 w 112299"/>
                    <a:gd name="connsiteY0" fmla="*/ 112385 h 112394"/>
                    <a:gd name="connsiteX1" fmla="*/ 56092 w 112299"/>
                    <a:gd name="connsiteY1" fmla="*/ 112385 h 112394"/>
                    <a:gd name="connsiteX2" fmla="*/ -10 w 112299"/>
                    <a:gd name="connsiteY2" fmla="*/ 56188 h 112394"/>
                    <a:gd name="connsiteX3" fmla="*/ -10 w 112299"/>
                    <a:gd name="connsiteY3" fmla="*/ 56188 h 112394"/>
                    <a:gd name="connsiteX4" fmla="*/ 56092 w 112299"/>
                    <a:gd name="connsiteY4" fmla="*/ -10 h 112394"/>
                    <a:gd name="connsiteX5" fmla="*/ 56092 w 112299"/>
                    <a:gd name="connsiteY5" fmla="*/ -10 h 112394"/>
                    <a:gd name="connsiteX6" fmla="*/ 112290 w 112299"/>
                    <a:gd name="connsiteY6" fmla="*/ 56188 h 112394"/>
                    <a:gd name="connsiteX7" fmla="*/ 112290 w 112299"/>
                    <a:gd name="connsiteY7" fmla="*/ 56188 h 112394"/>
                    <a:gd name="connsiteX8" fmla="*/ 56092 w 112299"/>
                    <a:gd name="connsiteY8" fmla="*/ 112385 h 11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299" h="112394">
                      <a:moveTo>
                        <a:pt x="56092" y="112385"/>
                      </a:moveTo>
                      <a:lnTo>
                        <a:pt x="56092" y="112385"/>
                      </a:lnTo>
                      <a:cubicBezTo>
                        <a:pt x="25136" y="112228"/>
                        <a:pt x="95" y="87144"/>
                        <a:pt x="-10" y="56188"/>
                      </a:cubicBezTo>
                      <a:lnTo>
                        <a:pt x="-10" y="56188"/>
                      </a:lnTo>
                      <a:cubicBezTo>
                        <a:pt x="95" y="25231"/>
                        <a:pt x="25136" y="147"/>
                        <a:pt x="56092" y="-10"/>
                      </a:cubicBezTo>
                      <a:lnTo>
                        <a:pt x="56092" y="-10"/>
                      </a:lnTo>
                      <a:cubicBezTo>
                        <a:pt x="87087" y="95"/>
                        <a:pt x="112185" y="25194"/>
                        <a:pt x="112290" y="56188"/>
                      </a:cubicBezTo>
                      <a:lnTo>
                        <a:pt x="112290" y="56188"/>
                      </a:lnTo>
                      <a:cubicBezTo>
                        <a:pt x="112185" y="87181"/>
                        <a:pt x="87087" y="112280"/>
                        <a:pt x="56092" y="11238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1A16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 8">
                  <a:extLst>
                    <a:ext uri="{FF2B5EF4-FFF2-40B4-BE49-F238E27FC236}">
                      <a16:creationId xmlns:a16="http://schemas.microsoft.com/office/drawing/2014/main" id="{B1B0BBAD-0CF4-C415-7A95-4ADD684D8FE5}"/>
                    </a:ext>
                  </a:extLst>
                </p:cNvPr>
                <p:cNvSpPr/>
                <p:nvPr/>
              </p:nvSpPr>
              <p:spPr bwMode="gray">
                <a:xfrm>
                  <a:off x="7248663" y="1665865"/>
                  <a:ext cx="137160" cy="137160"/>
                </a:xfrm>
                <a:custGeom>
                  <a:avLst/>
                  <a:gdLst>
                    <a:gd name="connsiteX0" fmla="*/ 56092 w 112299"/>
                    <a:gd name="connsiteY0" fmla="*/ 112385 h 112394"/>
                    <a:gd name="connsiteX1" fmla="*/ 56092 w 112299"/>
                    <a:gd name="connsiteY1" fmla="*/ 112385 h 112394"/>
                    <a:gd name="connsiteX2" fmla="*/ -10 w 112299"/>
                    <a:gd name="connsiteY2" fmla="*/ 56188 h 112394"/>
                    <a:gd name="connsiteX3" fmla="*/ -10 w 112299"/>
                    <a:gd name="connsiteY3" fmla="*/ 56188 h 112394"/>
                    <a:gd name="connsiteX4" fmla="*/ 56092 w 112299"/>
                    <a:gd name="connsiteY4" fmla="*/ -10 h 112394"/>
                    <a:gd name="connsiteX5" fmla="*/ 56092 w 112299"/>
                    <a:gd name="connsiteY5" fmla="*/ -10 h 112394"/>
                    <a:gd name="connsiteX6" fmla="*/ 112290 w 112299"/>
                    <a:gd name="connsiteY6" fmla="*/ 56188 h 112394"/>
                    <a:gd name="connsiteX7" fmla="*/ 112290 w 112299"/>
                    <a:gd name="connsiteY7" fmla="*/ 56188 h 112394"/>
                    <a:gd name="connsiteX8" fmla="*/ 56092 w 112299"/>
                    <a:gd name="connsiteY8" fmla="*/ 112385 h 11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299" h="112394">
                      <a:moveTo>
                        <a:pt x="56092" y="112385"/>
                      </a:moveTo>
                      <a:lnTo>
                        <a:pt x="56092" y="112385"/>
                      </a:lnTo>
                      <a:cubicBezTo>
                        <a:pt x="25136" y="112228"/>
                        <a:pt x="95" y="87144"/>
                        <a:pt x="-10" y="56188"/>
                      </a:cubicBezTo>
                      <a:lnTo>
                        <a:pt x="-10" y="56188"/>
                      </a:lnTo>
                      <a:cubicBezTo>
                        <a:pt x="95" y="25231"/>
                        <a:pt x="25136" y="147"/>
                        <a:pt x="56092" y="-10"/>
                      </a:cubicBezTo>
                      <a:lnTo>
                        <a:pt x="56092" y="-10"/>
                      </a:lnTo>
                      <a:cubicBezTo>
                        <a:pt x="87087" y="95"/>
                        <a:pt x="112185" y="25194"/>
                        <a:pt x="112290" y="56188"/>
                      </a:cubicBezTo>
                      <a:lnTo>
                        <a:pt x="112290" y="56188"/>
                      </a:lnTo>
                      <a:cubicBezTo>
                        <a:pt x="112185" y="87181"/>
                        <a:pt x="87087" y="112280"/>
                        <a:pt x="56092" y="11238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1A16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3EA6BE0-B682-8ACF-0FA9-8BAD71A59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62876" y="2039104"/>
                <a:ext cx="663854" cy="663854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0F6E203-C7C4-BFB9-C618-602152BE0FBA}"/>
                  </a:ext>
                </a:extLst>
              </p:cNvPr>
              <p:cNvGrpSpPr/>
              <p:nvPr/>
            </p:nvGrpSpPr>
            <p:grpSpPr>
              <a:xfrm>
                <a:off x="3514643" y="1505669"/>
                <a:ext cx="2560320" cy="4681771"/>
                <a:chOff x="3514643" y="1505669"/>
                <a:chExt cx="2560320" cy="4681771"/>
              </a:xfrm>
            </p:grpSpPr>
            <p:sp>
              <p:nvSpPr>
                <p:cNvPr id="15" name="Freeform 5">
                  <a:extLst>
                    <a:ext uri="{FF2B5EF4-FFF2-40B4-BE49-F238E27FC236}">
                      <a16:creationId xmlns:a16="http://schemas.microsoft.com/office/drawing/2014/main" id="{2121480C-FEE2-8193-02C5-57357D54D76D}"/>
                    </a:ext>
                  </a:extLst>
                </p:cNvPr>
                <p:cNvSpPr/>
                <p:nvPr/>
              </p:nvSpPr>
              <p:spPr bwMode="gray">
                <a:xfrm>
                  <a:off x="3514643" y="1711123"/>
                  <a:ext cx="2560320" cy="4476317"/>
                </a:xfrm>
                <a:custGeom>
                  <a:avLst/>
                  <a:gdLst>
                    <a:gd name="connsiteX0" fmla="*/ 2243318 w 2476881"/>
                    <a:gd name="connsiteY0" fmla="*/ 3013605 h 3013614"/>
                    <a:gd name="connsiteX1" fmla="*/ 233543 w 2476881"/>
                    <a:gd name="connsiteY1" fmla="*/ 3013605 h 3013614"/>
                    <a:gd name="connsiteX2" fmla="*/ -10 w 2476881"/>
                    <a:gd name="connsiteY2" fmla="*/ 2780052 h 3013614"/>
                    <a:gd name="connsiteX3" fmla="*/ -10 w 2476881"/>
                    <a:gd name="connsiteY3" fmla="*/ 233543 h 3013614"/>
                    <a:gd name="connsiteX4" fmla="*/ 233638 w 2476881"/>
                    <a:gd name="connsiteY4" fmla="*/ -10 h 3013614"/>
                    <a:gd name="connsiteX5" fmla="*/ 2243414 w 2476881"/>
                    <a:gd name="connsiteY5" fmla="*/ -10 h 3013614"/>
                    <a:gd name="connsiteX6" fmla="*/ 2476871 w 2476881"/>
                    <a:gd name="connsiteY6" fmla="*/ 233543 h 3013614"/>
                    <a:gd name="connsiteX7" fmla="*/ 2476871 w 2476881"/>
                    <a:gd name="connsiteY7" fmla="*/ 2780052 h 3013614"/>
                    <a:gd name="connsiteX8" fmla="*/ 2243318 w 2476881"/>
                    <a:gd name="connsiteY8" fmla="*/ 3013605 h 3013614"/>
                    <a:gd name="connsiteX9" fmla="*/ 233543 w 2476881"/>
                    <a:gd name="connsiteY9" fmla="*/ 42757 h 3013614"/>
                    <a:gd name="connsiteX10" fmla="*/ 43043 w 2476881"/>
                    <a:gd name="connsiteY10" fmla="*/ 233257 h 3013614"/>
                    <a:gd name="connsiteX11" fmla="*/ 43043 w 2476881"/>
                    <a:gd name="connsiteY11" fmla="*/ 2780052 h 3013614"/>
                    <a:gd name="connsiteX12" fmla="*/ 233543 w 2476881"/>
                    <a:gd name="connsiteY12" fmla="*/ 2970552 h 3013614"/>
                    <a:gd name="connsiteX13" fmla="*/ 2243318 w 2476881"/>
                    <a:gd name="connsiteY13" fmla="*/ 2970552 h 3013614"/>
                    <a:gd name="connsiteX14" fmla="*/ 2433818 w 2476881"/>
                    <a:gd name="connsiteY14" fmla="*/ 2780052 h 3013614"/>
                    <a:gd name="connsiteX15" fmla="*/ 2433818 w 2476881"/>
                    <a:gd name="connsiteY15" fmla="*/ 233543 h 3013614"/>
                    <a:gd name="connsiteX16" fmla="*/ 2243318 w 2476881"/>
                    <a:gd name="connsiteY16" fmla="*/ 43043 h 301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76881" h="3013614">
                      <a:moveTo>
                        <a:pt x="2243318" y="3013605"/>
                      </a:moveTo>
                      <a:lnTo>
                        <a:pt x="233543" y="3013605"/>
                      </a:lnTo>
                      <a:cubicBezTo>
                        <a:pt x="104620" y="3013443"/>
                        <a:pt x="148" y="2908973"/>
                        <a:pt x="-10" y="2780052"/>
                      </a:cubicBezTo>
                      <a:lnTo>
                        <a:pt x="-10" y="233543"/>
                      </a:lnTo>
                      <a:cubicBezTo>
                        <a:pt x="148" y="104583"/>
                        <a:pt x="104679" y="95"/>
                        <a:pt x="233638" y="-10"/>
                      </a:cubicBezTo>
                      <a:lnTo>
                        <a:pt x="2243414" y="-10"/>
                      </a:lnTo>
                      <a:cubicBezTo>
                        <a:pt x="2372296" y="200"/>
                        <a:pt x="2476709" y="104658"/>
                        <a:pt x="2476871" y="233543"/>
                      </a:cubicBezTo>
                      <a:lnTo>
                        <a:pt x="2476871" y="2780052"/>
                      </a:lnTo>
                      <a:cubicBezTo>
                        <a:pt x="2476709" y="2908973"/>
                        <a:pt x="2372239" y="3013443"/>
                        <a:pt x="2243318" y="3013605"/>
                      </a:cubicBezTo>
                      <a:close/>
                      <a:moveTo>
                        <a:pt x="233543" y="42757"/>
                      </a:moveTo>
                      <a:cubicBezTo>
                        <a:pt x="128441" y="43019"/>
                        <a:pt x="43305" y="128156"/>
                        <a:pt x="43043" y="233257"/>
                      </a:cubicBezTo>
                      <a:lnTo>
                        <a:pt x="43043" y="2780052"/>
                      </a:lnTo>
                      <a:cubicBezTo>
                        <a:pt x="43357" y="2885132"/>
                        <a:pt x="128463" y="2970238"/>
                        <a:pt x="233543" y="2970552"/>
                      </a:cubicBezTo>
                      <a:lnTo>
                        <a:pt x="2243318" y="2970552"/>
                      </a:lnTo>
                      <a:cubicBezTo>
                        <a:pt x="2348398" y="2970238"/>
                        <a:pt x="2433504" y="2885132"/>
                        <a:pt x="2433818" y="2780052"/>
                      </a:cubicBezTo>
                      <a:lnTo>
                        <a:pt x="2433818" y="233543"/>
                      </a:lnTo>
                      <a:cubicBezTo>
                        <a:pt x="2433552" y="128441"/>
                        <a:pt x="2348417" y="43305"/>
                        <a:pt x="2243318" y="43043"/>
                      </a:cubicBezTo>
                      <a:close/>
                    </a:path>
                  </a:pathLst>
                </a:custGeom>
                <a:solidFill>
                  <a:srgbClr val="79111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1A16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ounded Rectangle 6">
                  <a:extLst>
                    <a:ext uri="{FF2B5EF4-FFF2-40B4-BE49-F238E27FC236}">
                      <a16:creationId xmlns:a16="http://schemas.microsoft.com/office/drawing/2014/main" id="{81AF34A5-C4B0-4029-33F9-450A0EEA5C91}"/>
                    </a:ext>
                  </a:extLst>
                </p:cNvPr>
                <p:cNvSpPr/>
                <p:nvPr/>
              </p:nvSpPr>
              <p:spPr bwMode="gray">
                <a:xfrm>
                  <a:off x="3889907" y="1505669"/>
                  <a:ext cx="1809792" cy="465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9111B"/>
                </a:solidFill>
                <a:ln w="9525" cap="flat">
                  <a:solidFill>
                    <a:srgbClr val="06626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1A1628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500A71CC-8E5C-8C8E-F122-E32BBE600AB9}"/>
                  </a:ext>
                </a:extLst>
              </p:cNvPr>
              <p:cNvSpPr/>
              <p:nvPr/>
            </p:nvSpPr>
            <p:spPr bwMode="gray">
              <a:xfrm>
                <a:off x="3826501" y="1458264"/>
                <a:ext cx="1895886" cy="560405"/>
              </a:xfrm>
              <a:custGeom>
                <a:avLst/>
                <a:gdLst>
                  <a:gd name="connsiteX0" fmla="*/ 1628670 w 1881473"/>
                  <a:gd name="connsiteY0" fmla="*/ 505577 h 505586"/>
                  <a:gd name="connsiteX1" fmla="*/ 252784 w 1881473"/>
                  <a:gd name="connsiteY1" fmla="*/ 505577 h 505586"/>
                  <a:gd name="connsiteX2" fmla="*/ -10 w 1881473"/>
                  <a:gd name="connsiteY2" fmla="*/ 252784 h 505586"/>
                  <a:gd name="connsiteX3" fmla="*/ 252784 w 1881473"/>
                  <a:gd name="connsiteY3" fmla="*/ -10 h 505586"/>
                  <a:gd name="connsiteX4" fmla="*/ 1628670 w 1881473"/>
                  <a:gd name="connsiteY4" fmla="*/ -10 h 505586"/>
                  <a:gd name="connsiteX5" fmla="*/ 1881463 w 1881473"/>
                  <a:gd name="connsiteY5" fmla="*/ 252784 h 505586"/>
                  <a:gd name="connsiteX6" fmla="*/ 1628670 w 1881473"/>
                  <a:gd name="connsiteY6" fmla="*/ 505577 h 505586"/>
                  <a:gd name="connsiteX7" fmla="*/ 252784 w 1881473"/>
                  <a:gd name="connsiteY7" fmla="*/ 85429 h 505586"/>
                  <a:gd name="connsiteX8" fmla="*/ 85429 w 1881473"/>
                  <a:gd name="connsiteY8" fmla="*/ 252784 h 505586"/>
                  <a:gd name="connsiteX9" fmla="*/ 252784 w 1881473"/>
                  <a:gd name="connsiteY9" fmla="*/ 420138 h 505586"/>
                  <a:gd name="connsiteX10" fmla="*/ 1628670 w 1881473"/>
                  <a:gd name="connsiteY10" fmla="*/ 420138 h 505586"/>
                  <a:gd name="connsiteX11" fmla="*/ 1796024 w 1881473"/>
                  <a:gd name="connsiteY11" fmla="*/ 252784 h 505586"/>
                  <a:gd name="connsiteX12" fmla="*/ 1628670 w 1881473"/>
                  <a:gd name="connsiteY12" fmla="*/ 85429 h 505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81473" h="505586">
                    <a:moveTo>
                      <a:pt x="1628670" y="505577"/>
                    </a:moveTo>
                    <a:lnTo>
                      <a:pt x="252784" y="505577"/>
                    </a:lnTo>
                    <a:cubicBezTo>
                      <a:pt x="113170" y="505577"/>
                      <a:pt x="-10" y="392397"/>
                      <a:pt x="-10" y="252784"/>
                    </a:cubicBezTo>
                    <a:cubicBezTo>
                      <a:pt x="-10" y="113170"/>
                      <a:pt x="113170" y="-10"/>
                      <a:pt x="252784" y="-10"/>
                    </a:cubicBezTo>
                    <a:lnTo>
                      <a:pt x="1628670" y="-10"/>
                    </a:lnTo>
                    <a:cubicBezTo>
                      <a:pt x="1768287" y="-10"/>
                      <a:pt x="1881463" y="113170"/>
                      <a:pt x="1881463" y="252784"/>
                    </a:cubicBezTo>
                    <a:cubicBezTo>
                      <a:pt x="1881463" y="392397"/>
                      <a:pt x="1768287" y="505577"/>
                      <a:pt x="1628670" y="505577"/>
                    </a:cubicBezTo>
                    <a:close/>
                    <a:moveTo>
                      <a:pt x="252784" y="85429"/>
                    </a:moveTo>
                    <a:cubicBezTo>
                      <a:pt x="160357" y="85429"/>
                      <a:pt x="85429" y="160357"/>
                      <a:pt x="85429" y="252784"/>
                    </a:cubicBezTo>
                    <a:cubicBezTo>
                      <a:pt x="85429" y="345210"/>
                      <a:pt x="160357" y="420138"/>
                      <a:pt x="252784" y="420138"/>
                    </a:cubicBezTo>
                    <a:lnTo>
                      <a:pt x="1628670" y="420138"/>
                    </a:lnTo>
                    <a:cubicBezTo>
                      <a:pt x="1721101" y="420138"/>
                      <a:pt x="1796024" y="345210"/>
                      <a:pt x="1796024" y="252784"/>
                    </a:cubicBezTo>
                    <a:cubicBezTo>
                      <a:pt x="1796024" y="160357"/>
                      <a:pt x="1721101" y="85429"/>
                      <a:pt x="1628670" y="854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A1628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D5E45F0-537F-5678-E2DE-A2729BF98D28}"/>
                  </a:ext>
                </a:extLst>
              </p:cNvPr>
              <p:cNvSpPr/>
              <p:nvPr/>
            </p:nvSpPr>
            <p:spPr bwMode="auto">
              <a:xfrm>
                <a:off x="3637618" y="2761839"/>
                <a:ext cx="2338226" cy="315471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>
                    <a:solidFill>
                      <a:srgbClr val="79111B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Exploratory Data Analysis</a:t>
                </a:r>
              </a:p>
              <a:p>
                <a:pPr marL="285750" indent="-285750" eaLnBrk="1" hangingPunct="1">
                  <a:spcBef>
                    <a:spcPts val="15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400">
                    <a:solidFill>
                      <a:srgbClr val="1A1628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Observed distributions of demographic factors like gender, age, etc. for data understanding</a:t>
                </a:r>
              </a:p>
              <a:p>
                <a:pPr marL="285750" indent="-285750" eaLnBrk="1" hangingPunct="1">
                  <a:spcBef>
                    <a:spcPts val="15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400">
                    <a:solidFill>
                      <a:srgbClr val="1A1628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Created additional features such as booking date difference, average price, </a:t>
                </a:r>
                <a:r>
                  <a:rPr lang="en-US" sz="1400" err="1">
                    <a:solidFill>
                      <a:srgbClr val="1A1628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Ufly</a:t>
                </a:r>
                <a:r>
                  <a:rPr lang="en-US" sz="1400">
                    <a:solidFill>
                      <a:srgbClr val="1A1628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membership status, preferred marketing channel etc.</a:t>
                </a:r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6B883296-1B9B-99A6-562D-2B60C47DC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 bwMode="black">
              <a:xfrm>
                <a:off x="4552539" y="2148119"/>
                <a:ext cx="341259" cy="341259"/>
              </a:xfrm>
              <a:prstGeom prst="rect">
                <a:avLst/>
              </a:prstGeom>
            </p:spPr>
          </p:pic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A1B555E1-2820-EDB1-8EB3-C2D71C09D50D}"/>
                  </a:ext>
                </a:extLst>
              </p:cNvPr>
              <p:cNvSpPr/>
              <p:nvPr/>
            </p:nvSpPr>
            <p:spPr bwMode="gray">
              <a:xfrm>
                <a:off x="4796400" y="1669825"/>
                <a:ext cx="137160" cy="137160"/>
              </a:xfrm>
              <a:custGeom>
                <a:avLst/>
                <a:gdLst>
                  <a:gd name="connsiteX0" fmla="*/ 56092 w 112299"/>
                  <a:gd name="connsiteY0" fmla="*/ 112385 h 112394"/>
                  <a:gd name="connsiteX1" fmla="*/ 56092 w 112299"/>
                  <a:gd name="connsiteY1" fmla="*/ 112385 h 112394"/>
                  <a:gd name="connsiteX2" fmla="*/ -10 w 112299"/>
                  <a:gd name="connsiteY2" fmla="*/ 56188 h 112394"/>
                  <a:gd name="connsiteX3" fmla="*/ -10 w 112299"/>
                  <a:gd name="connsiteY3" fmla="*/ 56188 h 112394"/>
                  <a:gd name="connsiteX4" fmla="*/ 56092 w 112299"/>
                  <a:gd name="connsiteY4" fmla="*/ -10 h 112394"/>
                  <a:gd name="connsiteX5" fmla="*/ 56092 w 112299"/>
                  <a:gd name="connsiteY5" fmla="*/ -10 h 112394"/>
                  <a:gd name="connsiteX6" fmla="*/ 112290 w 112299"/>
                  <a:gd name="connsiteY6" fmla="*/ 56188 h 112394"/>
                  <a:gd name="connsiteX7" fmla="*/ 112290 w 112299"/>
                  <a:gd name="connsiteY7" fmla="*/ 56188 h 112394"/>
                  <a:gd name="connsiteX8" fmla="*/ 56092 w 112299"/>
                  <a:gd name="connsiteY8" fmla="*/ 112385 h 11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299" h="112394">
                    <a:moveTo>
                      <a:pt x="56092" y="112385"/>
                    </a:moveTo>
                    <a:lnTo>
                      <a:pt x="56092" y="112385"/>
                    </a:lnTo>
                    <a:cubicBezTo>
                      <a:pt x="25136" y="112228"/>
                      <a:pt x="95" y="87144"/>
                      <a:pt x="-10" y="56188"/>
                    </a:cubicBezTo>
                    <a:lnTo>
                      <a:pt x="-10" y="56188"/>
                    </a:lnTo>
                    <a:cubicBezTo>
                      <a:pt x="95" y="25231"/>
                      <a:pt x="25136" y="147"/>
                      <a:pt x="56092" y="-10"/>
                    </a:cubicBezTo>
                    <a:lnTo>
                      <a:pt x="56092" y="-10"/>
                    </a:lnTo>
                    <a:cubicBezTo>
                      <a:pt x="87087" y="95"/>
                      <a:pt x="112185" y="25194"/>
                      <a:pt x="112290" y="56188"/>
                    </a:cubicBezTo>
                    <a:lnTo>
                      <a:pt x="112290" y="56188"/>
                    </a:lnTo>
                    <a:cubicBezTo>
                      <a:pt x="112185" y="87181"/>
                      <a:pt x="87087" y="112280"/>
                      <a:pt x="56092" y="1123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A1628"/>
                  </a:solidFill>
                  <a:effectLst/>
                  <a:uLnTx/>
                  <a:uFillTx/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8E93AB38-D116-8955-C70B-9FB89EEF3F10}"/>
                  </a:ext>
                </a:extLst>
              </p:cNvPr>
              <p:cNvSpPr/>
              <p:nvPr/>
            </p:nvSpPr>
            <p:spPr bwMode="gray">
              <a:xfrm>
                <a:off x="4620444" y="1669825"/>
                <a:ext cx="137160" cy="137160"/>
              </a:xfrm>
              <a:custGeom>
                <a:avLst/>
                <a:gdLst>
                  <a:gd name="connsiteX0" fmla="*/ 56092 w 112299"/>
                  <a:gd name="connsiteY0" fmla="*/ 112385 h 112394"/>
                  <a:gd name="connsiteX1" fmla="*/ 56092 w 112299"/>
                  <a:gd name="connsiteY1" fmla="*/ 112385 h 112394"/>
                  <a:gd name="connsiteX2" fmla="*/ -10 w 112299"/>
                  <a:gd name="connsiteY2" fmla="*/ 56188 h 112394"/>
                  <a:gd name="connsiteX3" fmla="*/ -10 w 112299"/>
                  <a:gd name="connsiteY3" fmla="*/ 56188 h 112394"/>
                  <a:gd name="connsiteX4" fmla="*/ 56092 w 112299"/>
                  <a:gd name="connsiteY4" fmla="*/ -10 h 112394"/>
                  <a:gd name="connsiteX5" fmla="*/ 56092 w 112299"/>
                  <a:gd name="connsiteY5" fmla="*/ -10 h 112394"/>
                  <a:gd name="connsiteX6" fmla="*/ 112290 w 112299"/>
                  <a:gd name="connsiteY6" fmla="*/ 56188 h 112394"/>
                  <a:gd name="connsiteX7" fmla="*/ 112290 w 112299"/>
                  <a:gd name="connsiteY7" fmla="*/ 56188 h 112394"/>
                  <a:gd name="connsiteX8" fmla="*/ 56092 w 112299"/>
                  <a:gd name="connsiteY8" fmla="*/ 112385 h 11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299" h="112394">
                    <a:moveTo>
                      <a:pt x="56092" y="112385"/>
                    </a:moveTo>
                    <a:lnTo>
                      <a:pt x="56092" y="112385"/>
                    </a:lnTo>
                    <a:cubicBezTo>
                      <a:pt x="25136" y="112228"/>
                      <a:pt x="95" y="87144"/>
                      <a:pt x="-10" y="56188"/>
                    </a:cubicBezTo>
                    <a:lnTo>
                      <a:pt x="-10" y="56188"/>
                    </a:lnTo>
                    <a:cubicBezTo>
                      <a:pt x="95" y="25231"/>
                      <a:pt x="25136" y="147"/>
                      <a:pt x="56092" y="-10"/>
                    </a:cubicBezTo>
                    <a:lnTo>
                      <a:pt x="56092" y="-10"/>
                    </a:lnTo>
                    <a:cubicBezTo>
                      <a:pt x="87087" y="95"/>
                      <a:pt x="112185" y="25194"/>
                      <a:pt x="112290" y="56188"/>
                    </a:cubicBezTo>
                    <a:lnTo>
                      <a:pt x="112290" y="56188"/>
                    </a:lnTo>
                    <a:cubicBezTo>
                      <a:pt x="112185" y="87181"/>
                      <a:pt x="87087" y="112280"/>
                      <a:pt x="56092" y="1123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A1628"/>
                  </a:solidFill>
                  <a:effectLst/>
                  <a:uLnTx/>
                  <a:uFillTx/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29E0F78-8F32-D6AB-B3B8-B903AFF98C10}"/>
                </a:ext>
              </a:extLst>
            </p:cNvPr>
            <p:cNvGrpSpPr/>
            <p:nvPr/>
          </p:nvGrpSpPr>
          <p:grpSpPr>
            <a:xfrm>
              <a:off x="792884" y="1196443"/>
              <a:ext cx="2560320" cy="4716677"/>
              <a:chOff x="792884" y="1470763"/>
              <a:chExt cx="2560320" cy="471667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B2F36B0-000D-A892-8204-A49373773D24}"/>
                  </a:ext>
                </a:extLst>
              </p:cNvPr>
              <p:cNvGrpSpPr/>
              <p:nvPr/>
            </p:nvGrpSpPr>
            <p:grpSpPr>
              <a:xfrm>
                <a:off x="792884" y="1505669"/>
                <a:ext cx="2560320" cy="4681771"/>
                <a:chOff x="810083" y="1505669"/>
                <a:chExt cx="2560320" cy="4681771"/>
              </a:xfrm>
            </p:grpSpPr>
            <p:sp>
              <p:nvSpPr>
                <p:cNvPr id="42" name="Freeform 5">
                  <a:extLst>
                    <a:ext uri="{FF2B5EF4-FFF2-40B4-BE49-F238E27FC236}">
                      <a16:creationId xmlns:a16="http://schemas.microsoft.com/office/drawing/2014/main" id="{BCD06D83-3282-FB11-3203-1F22D47EA99A}"/>
                    </a:ext>
                  </a:extLst>
                </p:cNvPr>
                <p:cNvSpPr/>
                <p:nvPr/>
              </p:nvSpPr>
              <p:spPr bwMode="gray">
                <a:xfrm>
                  <a:off x="810083" y="1711123"/>
                  <a:ext cx="2560320" cy="4476317"/>
                </a:xfrm>
                <a:custGeom>
                  <a:avLst/>
                  <a:gdLst>
                    <a:gd name="connsiteX0" fmla="*/ 2243318 w 2476881"/>
                    <a:gd name="connsiteY0" fmla="*/ 3013605 h 3013614"/>
                    <a:gd name="connsiteX1" fmla="*/ 233543 w 2476881"/>
                    <a:gd name="connsiteY1" fmla="*/ 3013605 h 3013614"/>
                    <a:gd name="connsiteX2" fmla="*/ -10 w 2476881"/>
                    <a:gd name="connsiteY2" fmla="*/ 2780052 h 3013614"/>
                    <a:gd name="connsiteX3" fmla="*/ -10 w 2476881"/>
                    <a:gd name="connsiteY3" fmla="*/ 233543 h 3013614"/>
                    <a:gd name="connsiteX4" fmla="*/ 233638 w 2476881"/>
                    <a:gd name="connsiteY4" fmla="*/ -10 h 3013614"/>
                    <a:gd name="connsiteX5" fmla="*/ 2243414 w 2476881"/>
                    <a:gd name="connsiteY5" fmla="*/ -10 h 3013614"/>
                    <a:gd name="connsiteX6" fmla="*/ 2476871 w 2476881"/>
                    <a:gd name="connsiteY6" fmla="*/ 233543 h 3013614"/>
                    <a:gd name="connsiteX7" fmla="*/ 2476871 w 2476881"/>
                    <a:gd name="connsiteY7" fmla="*/ 2780052 h 3013614"/>
                    <a:gd name="connsiteX8" fmla="*/ 2243318 w 2476881"/>
                    <a:gd name="connsiteY8" fmla="*/ 3013605 h 3013614"/>
                    <a:gd name="connsiteX9" fmla="*/ 233543 w 2476881"/>
                    <a:gd name="connsiteY9" fmla="*/ 42757 h 3013614"/>
                    <a:gd name="connsiteX10" fmla="*/ 43043 w 2476881"/>
                    <a:gd name="connsiteY10" fmla="*/ 233257 h 3013614"/>
                    <a:gd name="connsiteX11" fmla="*/ 43043 w 2476881"/>
                    <a:gd name="connsiteY11" fmla="*/ 2780052 h 3013614"/>
                    <a:gd name="connsiteX12" fmla="*/ 233543 w 2476881"/>
                    <a:gd name="connsiteY12" fmla="*/ 2970552 h 3013614"/>
                    <a:gd name="connsiteX13" fmla="*/ 2243318 w 2476881"/>
                    <a:gd name="connsiteY13" fmla="*/ 2970552 h 3013614"/>
                    <a:gd name="connsiteX14" fmla="*/ 2433818 w 2476881"/>
                    <a:gd name="connsiteY14" fmla="*/ 2780052 h 3013614"/>
                    <a:gd name="connsiteX15" fmla="*/ 2433818 w 2476881"/>
                    <a:gd name="connsiteY15" fmla="*/ 233543 h 3013614"/>
                    <a:gd name="connsiteX16" fmla="*/ 2243318 w 2476881"/>
                    <a:gd name="connsiteY16" fmla="*/ 43043 h 301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76881" h="3013614">
                      <a:moveTo>
                        <a:pt x="2243318" y="3013605"/>
                      </a:moveTo>
                      <a:lnTo>
                        <a:pt x="233543" y="3013605"/>
                      </a:lnTo>
                      <a:cubicBezTo>
                        <a:pt x="104620" y="3013443"/>
                        <a:pt x="148" y="2908973"/>
                        <a:pt x="-10" y="2780052"/>
                      </a:cubicBezTo>
                      <a:lnTo>
                        <a:pt x="-10" y="233543"/>
                      </a:lnTo>
                      <a:cubicBezTo>
                        <a:pt x="148" y="104583"/>
                        <a:pt x="104679" y="95"/>
                        <a:pt x="233638" y="-10"/>
                      </a:cubicBezTo>
                      <a:lnTo>
                        <a:pt x="2243414" y="-10"/>
                      </a:lnTo>
                      <a:cubicBezTo>
                        <a:pt x="2372296" y="200"/>
                        <a:pt x="2476709" y="104658"/>
                        <a:pt x="2476871" y="233543"/>
                      </a:cubicBezTo>
                      <a:lnTo>
                        <a:pt x="2476871" y="2780052"/>
                      </a:lnTo>
                      <a:cubicBezTo>
                        <a:pt x="2476709" y="2908973"/>
                        <a:pt x="2372239" y="3013443"/>
                        <a:pt x="2243318" y="3013605"/>
                      </a:cubicBezTo>
                      <a:close/>
                      <a:moveTo>
                        <a:pt x="233543" y="42757"/>
                      </a:moveTo>
                      <a:cubicBezTo>
                        <a:pt x="128441" y="43019"/>
                        <a:pt x="43305" y="128156"/>
                        <a:pt x="43043" y="233257"/>
                      </a:cubicBezTo>
                      <a:lnTo>
                        <a:pt x="43043" y="2780052"/>
                      </a:lnTo>
                      <a:cubicBezTo>
                        <a:pt x="43357" y="2885132"/>
                        <a:pt x="128463" y="2970238"/>
                        <a:pt x="233543" y="2970552"/>
                      </a:cubicBezTo>
                      <a:lnTo>
                        <a:pt x="2243318" y="2970552"/>
                      </a:lnTo>
                      <a:cubicBezTo>
                        <a:pt x="2348398" y="2970238"/>
                        <a:pt x="2433504" y="2885132"/>
                        <a:pt x="2433818" y="2780052"/>
                      </a:cubicBezTo>
                      <a:lnTo>
                        <a:pt x="2433818" y="233543"/>
                      </a:lnTo>
                      <a:cubicBezTo>
                        <a:pt x="2433552" y="128441"/>
                        <a:pt x="2348417" y="43305"/>
                        <a:pt x="2243318" y="43043"/>
                      </a:cubicBezTo>
                      <a:close/>
                    </a:path>
                  </a:pathLst>
                </a:custGeom>
                <a:solidFill>
                  <a:srgbClr val="79111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1A16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Rounded Rectangle 6">
                  <a:extLst>
                    <a:ext uri="{FF2B5EF4-FFF2-40B4-BE49-F238E27FC236}">
                      <a16:creationId xmlns:a16="http://schemas.microsoft.com/office/drawing/2014/main" id="{2CEB8680-3B31-DDB9-962A-7E97B2B7956B}"/>
                    </a:ext>
                  </a:extLst>
                </p:cNvPr>
                <p:cNvSpPr/>
                <p:nvPr/>
              </p:nvSpPr>
              <p:spPr bwMode="gray">
                <a:xfrm>
                  <a:off x="1185347" y="1505669"/>
                  <a:ext cx="1809792" cy="465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9111B"/>
                </a:solidFill>
                <a:ln w="9525" cap="flat">
                  <a:solidFill>
                    <a:srgbClr val="06626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1A1628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EAB2A68C-B6A6-7960-6A19-8F29C12467CB}"/>
                  </a:ext>
                </a:extLst>
              </p:cNvPr>
              <p:cNvSpPr/>
              <p:nvPr/>
            </p:nvSpPr>
            <p:spPr bwMode="gray">
              <a:xfrm>
                <a:off x="1128143" y="1470763"/>
                <a:ext cx="1895886" cy="560405"/>
              </a:xfrm>
              <a:custGeom>
                <a:avLst/>
                <a:gdLst>
                  <a:gd name="connsiteX0" fmla="*/ 1628670 w 1881473"/>
                  <a:gd name="connsiteY0" fmla="*/ 505577 h 505586"/>
                  <a:gd name="connsiteX1" fmla="*/ 252784 w 1881473"/>
                  <a:gd name="connsiteY1" fmla="*/ 505577 h 505586"/>
                  <a:gd name="connsiteX2" fmla="*/ -10 w 1881473"/>
                  <a:gd name="connsiteY2" fmla="*/ 252784 h 505586"/>
                  <a:gd name="connsiteX3" fmla="*/ 252784 w 1881473"/>
                  <a:gd name="connsiteY3" fmla="*/ -10 h 505586"/>
                  <a:gd name="connsiteX4" fmla="*/ 1628670 w 1881473"/>
                  <a:gd name="connsiteY4" fmla="*/ -10 h 505586"/>
                  <a:gd name="connsiteX5" fmla="*/ 1881463 w 1881473"/>
                  <a:gd name="connsiteY5" fmla="*/ 252784 h 505586"/>
                  <a:gd name="connsiteX6" fmla="*/ 1628670 w 1881473"/>
                  <a:gd name="connsiteY6" fmla="*/ 505577 h 505586"/>
                  <a:gd name="connsiteX7" fmla="*/ 252784 w 1881473"/>
                  <a:gd name="connsiteY7" fmla="*/ 85429 h 505586"/>
                  <a:gd name="connsiteX8" fmla="*/ 85429 w 1881473"/>
                  <a:gd name="connsiteY8" fmla="*/ 252784 h 505586"/>
                  <a:gd name="connsiteX9" fmla="*/ 252784 w 1881473"/>
                  <a:gd name="connsiteY9" fmla="*/ 420138 h 505586"/>
                  <a:gd name="connsiteX10" fmla="*/ 1628670 w 1881473"/>
                  <a:gd name="connsiteY10" fmla="*/ 420138 h 505586"/>
                  <a:gd name="connsiteX11" fmla="*/ 1796024 w 1881473"/>
                  <a:gd name="connsiteY11" fmla="*/ 252784 h 505586"/>
                  <a:gd name="connsiteX12" fmla="*/ 1628670 w 1881473"/>
                  <a:gd name="connsiteY12" fmla="*/ 85429 h 505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81473" h="505586">
                    <a:moveTo>
                      <a:pt x="1628670" y="505577"/>
                    </a:moveTo>
                    <a:lnTo>
                      <a:pt x="252784" y="505577"/>
                    </a:lnTo>
                    <a:cubicBezTo>
                      <a:pt x="113170" y="505577"/>
                      <a:pt x="-10" y="392397"/>
                      <a:pt x="-10" y="252784"/>
                    </a:cubicBezTo>
                    <a:cubicBezTo>
                      <a:pt x="-10" y="113170"/>
                      <a:pt x="113170" y="-10"/>
                      <a:pt x="252784" y="-10"/>
                    </a:cubicBezTo>
                    <a:lnTo>
                      <a:pt x="1628670" y="-10"/>
                    </a:lnTo>
                    <a:cubicBezTo>
                      <a:pt x="1768287" y="-10"/>
                      <a:pt x="1881463" y="113170"/>
                      <a:pt x="1881463" y="252784"/>
                    </a:cubicBezTo>
                    <a:cubicBezTo>
                      <a:pt x="1881463" y="392397"/>
                      <a:pt x="1768287" y="505577"/>
                      <a:pt x="1628670" y="505577"/>
                    </a:cubicBezTo>
                    <a:close/>
                    <a:moveTo>
                      <a:pt x="252784" y="85429"/>
                    </a:moveTo>
                    <a:cubicBezTo>
                      <a:pt x="160357" y="85429"/>
                      <a:pt x="85429" y="160357"/>
                      <a:pt x="85429" y="252784"/>
                    </a:cubicBezTo>
                    <a:cubicBezTo>
                      <a:pt x="85429" y="345210"/>
                      <a:pt x="160357" y="420138"/>
                      <a:pt x="252784" y="420138"/>
                    </a:cubicBezTo>
                    <a:lnTo>
                      <a:pt x="1628670" y="420138"/>
                    </a:lnTo>
                    <a:cubicBezTo>
                      <a:pt x="1721101" y="420138"/>
                      <a:pt x="1796024" y="345210"/>
                      <a:pt x="1796024" y="252784"/>
                    </a:cubicBezTo>
                    <a:cubicBezTo>
                      <a:pt x="1796024" y="160357"/>
                      <a:pt x="1721101" y="85429"/>
                      <a:pt x="1628670" y="854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A1628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B45BE454-7D60-D58C-64B4-249A2ADF21C2}"/>
                  </a:ext>
                </a:extLst>
              </p:cNvPr>
              <p:cNvSpPr/>
              <p:nvPr/>
            </p:nvSpPr>
            <p:spPr bwMode="gray">
              <a:xfrm>
                <a:off x="1986915" y="1665865"/>
                <a:ext cx="137160" cy="137160"/>
              </a:xfrm>
              <a:custGeom>
                <a:avLst/>
                <a:gdLst>
                  <a:gd name="connsiteX0" fmla="*/ 56092 w 112299"/>
                  <a:gd name="connsiteY0" fmla="*/ 112385 h 112394"/>
                  <a:gd name="connsiteX1" fmla="*/ 56092 w 112299"/>
                  <a:gd name="connsiteY1" fmla="*/ 112385 h 112394"/>
                  <a:gd name="connsiteX2" fmla="*/ -10 w 112299"/>
                  <a:gd name="connsiteY2" fmla="*/ 56188 h 112394"/>
                  <a:gd name="connsiteX3" fmla="*/ -10 w 112299"/>
                  <a:gd name="connsiteY3" fmla="*/ 56188 h 112394"/>
                  <a:gd name="connsiteX4" fmla="*/ 56092 w 112299"/>
                  <a:gd name="connsiteY4" fmla="*/ -10 h 112394"/>
                  <a:gd name="connsiteX5" fmla="*/ 56092 w 112299"/>
                  <a:gd name="connsiteY5" fmla="*/ -10 h 112394"/>
                  <a:gd name="connsiteX6" fmla="*/ 112290 w 112299"/>
                  <a:gd name="connsiteY6" fmla="*/ 56188 h 112394"/>
                  <a:gd name="connsiteX7" fmla="*/ 112290 w 112299"/>
                  <a:gd name="connsiteY7" fmla="*/ 56188 h 112394"/>
                  <a:gd name="connsiteX8" fmla="*/ 56092 w 112299"/>
                  <a:gd name="connsiteY8" fmla="*/ 112385 h 11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299" h="112394">
                    <a:moveTo>
                      <a:pt x="56092" y="112385"/>
                    </a:moveTo>
                    <a:lnTo>
                      <a:pt x="56092" y="112385"/>
                    </a:lnTo>
                    <a:cubicBezTo>
                      <a:pt x="25136" y="112228"/>
                      <a:pt x="95" y="87144"/>
                      <a:pt x="-10" y="56188"/>
                    </a:cubicBezTo>
                    <a:lnTo>
                      <a:pt x="-10" y="56188"/>
                    </a:lnTo>
                    <a:cubicBezTo>
                      <a:pt x="95" y="25231"/>
                      <a:pt x="25136" y="147"/>
                      <a:pt x="56092" y="-10"/>
                    </a:cubicBezTo>
                    <a:lnTo>
                      <a:pt x="56092" y="-10"/>
                    </a:lnTo>
                    <a:cubicBezTo>
                      <a:pt x="87087" y="95"/>
                      <a:pt x="112185" y="25194"/>
                      <a:pt x="112290" y="56188"/>
                    </a:cubicBezTo>
                    <a:lnTo>
                      <a:pt x="112290" y="56188"/>
                    </a:lnTo>
                    <a:cubicBezTo>
                      <a:pt x="112185" y="87181"/>
                      <a:pt x="87087" y="112280"/>
                      <a:pt x="56092" y="1123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A1628"/>
                  </a:solidFill>
                  <a:effectLst/>
                  <a:uLnTx/>
                  <a:uFillTx/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B4445CB-4185-0E0D-1C71-6AF61D92A8AF}"/>
                  </a:ext>
                </a:extLst>
              </p:cNvPr>
              <p:cNvSpPr/>
              <p:nvPr/>
            </p:nvSpPr>
            <p:spPr bwMode="auto">
              <a:xfrm>
                <a:off x="867102" y="2761839"/>
                <a:ext cx="2412899" cy="226985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>
                    <a:solidFill>
                      <a:srgbClr val="79111B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Data Cleaning &amp; Preparation</a:t>
                </a:r>
                <a:endParaRPr lang="en-US" sz="1200" b="1">
                  <a:solidFill>
                    <a:srgbClr val="066263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Bef>
                    <a:spcPts val="15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400">
                    <a:solidFill>
                      <a:srgbClr val="1A1628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Evaluated Data Quality</a:t>
                </a:r>
                <a:endParaRPr lang="en-US" sz="1400" b="1" u="sng">
                  <a:solidFill>
                    <a:srgbClr val="1A1628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Bef>
                    <a:spcPts val="15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400">
                    <a:solidFill>
                      <a:srgbClr val="1A1628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Performed Data Cleaning</a:t>
                </a:r>
              </a:p>
              <a:p>
                <a:pPr marL="285750" indent="-285750" eaLnBrk="1" hangingPunct="1">
                  <a:spcBef>
                    <a:spcPts val="15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400" b="1" u="sng">
                    <a:solidFill>
                      <a:srgbClr val="1A1628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Aggregated Raw Data</a:t>
                </a:r>
                <a:r>
                  <a:rPr lang="en-US" sz="1400">
                    <a:solidFill>
                      <a:srgbClr val="1A1628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(booking - passenger) to passenger level</a:t>
                </a: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0BDF0CF7-4960-7B79-C60A-A8165B7F2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781175" y="2107966"/>
                <a:ext cx="548640" cy="5486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769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5584-30CB-A4BF-E21B-569E396D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Preparation - Evaluated the data quality, cleaned and aggregated raw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799C4-97AF-B2B2-C910-93EBDA0D88EB}"/>
              </a:ext>
            </a:extLst>
          </p:cNvPr>
          <p:cNvSpPr/>
          <p:nvPr/>
        </p:nvSpPr>
        <p:spPr>
          <a:xfrm>
            <a:off x="0" y="5488653"/>
            <a:ext cx="12192000" cy="583952"/>
          </a:xfrm>
          <a:prstGeom prst="rect">
            <a:avLst/>
          </a:prstGeom>
          <a:solidFill>
            <a:srgbClr val="FBE1E3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2000">
                <a:solidFill>
                  <a:srgbClr val="7911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data will be used to explore available customer information, and build a clustering solution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A21099-E8D6-6A6B-B3F2-95936901F521}"/>
              </a:ext>
            </a:extLst>
          </p:cNvPr>
          <p:cNvSpPr/>
          <p:nvPr/>
        </p:nvSpPr>
        <p:spPr>
          <a:xfrm>
            <a:off x="6092825" y="2272124"/>
            <a:ext cx="5546725" cy="2298595"/>
          </a:xfrm>
          <a:prstGeom prst="roundRect">
            <a:avLst/>
          </a:prstGeom>
          <a:solidFill>
            <a:srgbClr val="F4F3F3"/>
          </a:solidFill>
          <a:ln w="9525">
            <a:solidFill>
              <a:srgbClr val="D1D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F24E6-6BBE-76DC-8D9F-B35FBE4E2B54}"/>
              </a:ext>
            </a:extLst>
          </p:cNvPr>
          <p:cNvSpPr>
            <a:spLocks/>
          </p:cNvSpPr>
          <p:nvPr/>
        </p:nvSpPr>
        <p:spPr bwMode="gray">
          <a:xfrm>
            <a:off x="8175625" y="2659674"/>
            <a:ext cx="3463925" cy="15234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lvl="1" algn="l"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10000"/>
            </a:pPr>
            <a:r>
              <a:rPr lang="en-US" sz="2000" b="1">
                <a:solidFill>
                  <a:srgbClr val="7911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Data</a:t>
            </a:r>
          </a:p>
          <a:p>
            <a:pPr marL="0" lvl="1" algn="l"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10000"/>
            </a:pPr>
            <a:r>
              <a:rPr lang="en-US" sz="1800">
                <a:solidFill>
                  <a:srgbClr val="7911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 Customers</a:t>
            </a:r>
          </a:p>
          <a:p>
            <a:pPr marL="0" lvl="1" algn="l"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10000"/>
            </a:pPr>
            <a:r>
              <a:rPr lang="en-US">
                <a:solidFill>
                  <a:srgbClr val="7911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conducive</a:t>
            </a:r>
            <a:br>
              <a:rPr lang="en-US">
                <a:solidFill>
                  <a:srgbClr val="7911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7911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and features</a:t>
            </a:r>
            <a:r>
              <a:rPr lang="en-US" sz="1800">
                <a:solidFill>
                  <a:srgbClr val="7911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8D9D9D-B664-B41A-5C30-5158D49C8670}"/>
              </a:ext>
            </a:extLst>
          </p:cNvPr>
          <p:cNvSpPr/>
          <p:nvPr/>
        </p:nvSpPr>
        <p:spPr>
          <a:xfrm>
            <a:off x="549275" y="2272124"/>
            <a:ext cx="5546725" cy="2298595"/>
          </a:xfrm>
          <a:prstGeom prst="roundRect">
            <a:avLst/>
          </a:prstGeom>
          <a:solidFill>
            <a:srgbClr val="F4F3F3"/>
          </a:solidFill>
          <a:ln w="9525">
            <a:solidFill>
              <a:srgbClr val="D1D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6D2C1D-6792-E6AB-0BA0-D73AC743B33F}"/>
              </a:ext>
            </a:extLst>
          </p:cNvPr>
          <p:cNvSpPr>
            <a:spLocks/>
          </p:cNvSpPr>
          <p:nvPr/>
        </p:nvSpPr>
        <p:spPr bwMode="gray">
          <a:xfrm>
            <a:off x="549274" y="2659674"/>
            <a:ext cx="3463925" cy="15234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lvl="1" algn="r"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10000"/>
            </a:pPr>
            <a:r>
              <a:rPr lang="en-US" sz="2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Data</a:t>
            </a:r>
          </a:p>
          <a:p>
            <a:pPr marL="0" lvl="1" algn="r"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10000"/>
            </a:pPr>
            <a:r>
              <a:rPr lang="en-US" sz="1800">
                <a:solidFill>
                  <a:srgbClr val="F58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Million records</a:t>
            </a:r>
          </a:p>
          <a:p>
            <a:pPr marL="0" lvl="1" algn="r"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10000"/>
            </a:pPr>
            <a:r>
              <a:rPr lang="en-US">
                <a:solidFill>
                  <a:srgbClr val="F58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data accuracy, </a:t>
            </a:r>
            <a:br>
              <a:rPr lang="en-US">
                <a:solidFill>
                  <a:srgbClr val="F5823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F58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suitability, and reliability</a:t>
            </a:r>
            <a:endParaRPr lang="en-US" sz="1800">
              <a:solidFill>
                <a:srgbClr val="F58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39F3AB-E261-FA9B-1FBE-179C1BAF23F6}"/>
              </a:ext>
            </a:extLst>
          </p:cNvPr>
          <p:cNvSpPr>
            <a:spLocks noChangeAspect="1"/>
          </p:cNvSpPr>
          <p:nvPr/>
        </p:nvSpPr>
        <p:spPr>
          <a:xfrm>
            <a:off x="4521200" y="1846621"/>
            <a:ext cx="3149600" cy="3149600"/>
          </a:xfrm>
          <a:prstGeom prst="flowChartConnector">
            <a:avLst/>
          </a:prstGeom>
          <a:solidFill>
            <a:srgbClr val="79111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9728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lvl="1" indent="-342900">
              <a:spcBef>
                <a:spcPts val="150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4F6488D-CA50-26B5-93E3-F1551636A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5748747" y="1952084"/>
            <a:ext cx="640080" cy="640080"/>
          </a:xfrm>
          <a:prstGeom prst="rect">
            <a:avLst/>
          </a:pr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A0F16155-2B9A-3FA1-51DE-F695D3358382}"/>
              </a:ext>
            </a:extLst>
          </p:cNvPr>
          <p:cNvSpPr>
            <a:spLocks noChangeAspect="1"/>
          </p:cNvSpPr>
          <p:nvPr/>
        </p:nvSpPr>
        <p:spPr>
          <a:xfrm flipH="1">
            <a:off x="4191134" y="1526015"/>
            <a:ext cx="3809866" cy="3809866"/>
          </a:xfrm>
          <a:prstGeom prst="arc">
            <a:avLst>
              <a:gd name="adj1" fmla="val 13283415"/>
              <a:gd name="adj2" fmla="val 18746130"/>
            </a:avLst>
          </a:prstGeom>
          <a:ln w="38100" cap="rnd">
            <a:solidFill>
              <a:srgbClr val="79111B"/>
            </a:solidFill>
            <a:prstDash val="solid"/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8A108282-D06C-48DB-2B89-2A67DCC9F5B6}"/>
              </a:ext>
            </a:extLst>
          </p:cNvPr>
          <p:cNvSpPr>
            <a:spLocks noChangeAspect="1"/>
          </p:cNvSpPr>
          <p:nvPr/>
        </p:nvSpPr>
        <p:spPr>
          <a:xfrm rot="10800000">
            <a:off x="4191134" y="1506965"/>
            <a:ext cx="3809866" cy="3809866"/>
          </a:xfrm>
          <a:prstGeom prst="arc">
            <a:avLst>
              <a:gd name="adj1" fmla="val 13283415"/>
              <a:gd name="adj2" fmla="val 18746130"/>
            </a:avLst>
          </a:prstGeom>
          <a:ln w="38100" cap="rnd">
            <a:solidFill>
              <a:srgbClr val="79111B"/>
            </a:solidFill>
            <a:prstDash val="solid"/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DE058-B77D-4437-99DB-3DEE46BBF1FA}"/>
              </a:ext>
            </a:extLst>
          </p:cNvPr>
          <p:cNvSpPr txBox="1"/>
          <p:nvPr/>
        </p:nvSpPr>
        <p:spPr>
          <a:xfrm>
            <a:off x="4469949" y="2381084"/>
            <a:ext cx="3252103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  <a:p>
            <a:pPr algn="ctr"/>
            <a:endParaRPr 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 Removal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 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 Imputation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92DD79-134C-0349-4BCC-E3CB8BAC115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1978" y="1525546"/>
            <a:ext cx="4022" cy="2318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7925584-30CB-A4BF-E21B-569E396D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Exploratory Data Analysis - Customer Distributions by Demographics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D77107E-0EC2-E9E6-3075-EB392ECD8C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6353381"/>
              </p:ext>
            </p:extLst>
          </p:nvPr>
        </p:nvGraphicFramePr>
        <p:xfrm>
          <a:off x="546307" y="1425946"/>
          <a:ext cx="5545671" cy="2582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E92A82-6838-7A1B-6F67-6D81E9BD2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1006299"/>
              </p:ext>
            </p:extLst>
          </p:nvPr>
        </p:nvGraphicFramePr>
        <p:xfrm>
          <a:off x="6198019" y="1425946"/>
          <a:ext cx="5545671" cy="2582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BFD1D2-B033-F269-5A9F-792A0AF5338E}"/>
              </a:ext>
            </a:extLst>
          </p:cNvPr>
          <p:cNvCxnSpPr>
            <a:cxnSpLocks/>
          </p:cNvCxnSpPr>
          <p:nvPr/>
        </p:nvCxnSpPr>
        <p:spPr bwMode="auto">
          <a:xfrm>
            <a:off x="583019" y="3843666"/>
            <a:ext cx="1102596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2CED7C-6ACC-6D7E-5B97-42669BD99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831214"/>
              </p:ext>
            </p:extLst>
          </p:nvPr>
        </p:nvGraphicFramePr>
        <p:xfrm>
          <a:off x="542285" y="3900793"/>
          <a:ext cx="11201405" cy="2370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5007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D7F3D73E-DB22-7343-4C32-649F43C0C8A5}"/>
              </a:ext>
            </a:extLst>
          </p:cNvPr>
          <p:cNvSpPr/>
          <p:nvPr/>
        </p:nvSpPr>
        <p:spPr bwMode="auto">
          <a:xfrm>
            <a:off x="2631981" y="1659332"/>
            <a:ext cx="1554480" cy="1280160"/>
          </a:xfrm>
          <a:prstGeom prst="flowChartOffpageConnector">
            <a:avLst/>
          </a:prstGeom>
          <a:solidFill>
            <a:srgbClr val="06626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Ufly Member Status</a:t>
            </a: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681888C3-4374-AA8C-0C0F-15FA1D81401A}"/>
              </a:ext>
            </a:extLst>
          </p:cNvPr>
          <p:cNvSpPr/>
          <p:nvPr/>
        </p:nvSpPr>
        <p:spPr bwMode="auto">
          <a:xfrm>
            <a:off x="4517506" y="4746647"/>
            <a:ext cx="1554480" cy="1280160"/>
          </a:xfrm>
          <a:prstGeom prst="flowChartOffpageConnector">
            <a:avLst/>
          </a:prstGeom>
          <a:solidFill>
            <a:srgbClr val="ED7D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Date Difference (Days)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EA17251F-A4DC-7C1A-7827-0C3F5E6F08F0}"/>
              </a:ext>
            </a:extLst>
          </p:cNvPr>
          <p:cNvSpPr/>
          <p:nvPr/>
        </p:nvSpPr>
        <p:spPr bwMode="auto">
          <a:xfrm>
            <a:off x="6393725" y="1659332"/>
            <a:ext cx="1554480" cy="1280160"/>
          </a:xfrm>
          <a:prstGeom prst="flowChartOffpageConnector">
            <a:avLst/>
          </a:prstGeom>
          <a:solidFill>
            <a:srgbClr val="06626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Base Fare Amount</a:t>
            </a:r>
          </a:p>
        </p:txBody>
      </p:sp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63272B19-0A9E-778B-E7E6-92C9D3348DAD}"/>
              </a:ext>
            </a:extLst>
          </p:cNvPr>
          <p:cNvSpPr/>
          <p:nvPr/>
        </p:nvSpPr>
        <p:spPr bwMode="auto">
          <a:xfrm>
            <a:off x="8235815" y="3241400"/>
            <a:ext cx="1554480" cy="1280160"/>
          </a:xfrm>
          <a:prstGeom prst="flowChartOffpageConnector">
            <a:avLst/>
          </a:prstGeom>
          <a:solidFill>
            <a:srgbClr val="ED7D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% Flights booked using Discounts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216CCEC3-976E-3FB9-4DAA-3BFDFE2C570C}"/>
              </a:ext>
            </a:extLst>
          </p:cNvPr>
          <p:cNvSpPr/>
          <p:nvPr/>
        </p:nvSpPr>
        <p:spPr bwMode="auto">
          <a:xfrm>
            <a:off x="4517506" y="1659332"/>
            <a:ext cx="1554480" cy="1280160"/>
          </a:xfrm>
          <a:prstGeom prst="flowChartOffpageConnector">
            <a:avLst/>
          </a:prstGeom>
          <a:solidFill>
            <a:srgbClr val="06626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Number of Flights</a:t>
            </a:r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7B0F7FD3-79E8-CA43-903D-B64EBF6B6BD8}"/>
              </a:ext>
            </a:extLst>
          </p:cNvPr>
          <p:cNvSpPr/>
          <p:nvPr/>
        </p:nvSpPr>
        <p:spPr bwMode="auto">
          <a:xfrm>
            <a:off x="2631981" y="3241400"/>
            <a:ext cx="1554480" cy="1280160"/>
          </a:xfrm>
          <a:prstGeom prst="flowChartOffpageConnector">
            <a:avLst/>
          </a:prstGeom>
          <a:solidFill>
            <a:srgbClr val="ED7D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% Flights booked using Website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D3A729AB-E455-8E3A-C1B9-D91D586B065F}"/>
              </a:ext>
            </a:extLst>
          </p:cNvPr>
          <p:cNvSpPr/>
          <p:nvPr/>
        </p:nvSpPr>
        <p:spPr bwMode="auto">
          <a:xfrm>
            <a:off x="6393725" y="3241400"/>
            <a:ext cx="1554480" cy="1280160"/>
          </a:xfrm>
          <a:prstGeom prst="flowChartOffpageConnector">
            <a:avLst/>
          </a:prstGeom>
          <a:solidFill>
            <a:srgbClr val="ED7D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% Round Trips</a:t>
            </a:r>
          </a:p>
        </p:txBody>
      </p:sp>
      <p:sp>
        <p:nvSpPr>
          <p:cNvPr id="28" name="Flowchart: Off-page Connector 27">
            <a:extLst>
              <a:ext uri="{FF2B5EF4-FFF2-40B4-BE49-F238E27FC236}">
                <a16:creationId xmlns:a16="http://schemas.microsoft.com/office/drawing/2014/main" id="{8113F7BD-7B7D-39CC-F064-00BA779A4FF7}"/>
              </a:ext>
            </a:extLst>
          </p:cNvPr>
          <p:cNvSpPr/>
          <p:nvPr/>
        </p:nvSpPr>
        <p:spPr bwMode="auto">
          <a:xfrm>
            <a:off x="6393725" y="4746647"/>
            <a:ext cx="1554480" cy="1280160"/>
          </a:xfrm>
          <a:prstGeom prst="flowChartOffpageConnector">
            <a:avLst/>
          </a:prstGeom>
          <a:solidFill>
            <a:srgbClr val="ED7D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Passenger Type (Group v/s Individual)</a:t>
            </a:r>
          </a:p>
        </p:txBody>
      </p:sp>
      <p:sp>
        <p:nvSpPr>
          <p:cNvPr id="29" name="Flowchart: Off-page Connector 28">
            <a:extLst>
              <a:ext uri="{FF2B5EF4-FFF2-40B4-BE49-F238E27FC236}">
                <a16:creationId xmlns:a16="http://schemas.microsoft.com/office/drawing/2014/main" id="{10450BA3-75C7-9D79-F96F-BB00B8769E8A}"/>
              </a:ext>
            </a:extLst>
          </p:cNvPr>
          <p:cNvSpPr/>
          <p:nvPr/>
        </p:nvSpPr>
        <p:spPr bwMode="auto">
          <a:xfrm>
            <a:off x="4517506" y="3241400"/>
            <a:ext cx="1554480" cy="1280160"/>
          </a:xfrm>
          <a:prstGeom prst="flowChartOffpageConnector">
            <a:avLst/>
          </a:prstGeom>
          <a:solidFill>
            <a:srgbClr val="ED7D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% Flights booked during Holidays</a:t>
            </a:r>
          </a:p>
        </p:txBody>
      </p:sp>
      <p:sp>
        <p:nvSpPr>
          <p:cNvPr id="30" name="Flowchart: Off-page Connector 29">
            <a:extLst>
              <a:ext uri="{FF2B5EF4-FFF2-40B4-BE49-F238E27FC236}">
                <a16:creationId xmlns:a16="http://schemas.microsoft.com/office/drawing/2014/main" id="{DC501E36-1FF4-4319-0198-27E7E4D3F568}"/>
              </a:ext>
            </a:extLst>
          </p:cNvPr>
          <p:cNvSpPr/>
          <p:nvPr/>
        </p:nvSpPr>
        <p:spPr bwMode="auto">
          <a:xfrm>
            <a:off x="2631981" y="4746647"/>
            <a:ext cx="1554480" cy="1280160"/>
          </a:xfrm>
          <a:prstGeom prst="flowChartOffpageConnector">
            <a:avLst/>
          </a:prstGeom>
          <a:solidFill>
            <a:srgbClr val="ED7D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% First-Class Tickets booked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BF2CE4AC-CC3D-4A31-77CF-5D8280941E08}"/>
              </a:ext>
            </a:extLst>
          </p:cNvPr>
          <p:cNvSpPr/>
          <p:nvPr/>
        </p:nvSpPr>
        <p:spPr bwMode="auto">
          <a:xfrm>
            <a:off x="8209129" y="1659332"/>
            <a:ext cx="1554480" cy="1280160"/>
          </a:xfrm>
          <a:prstGeom prst="flowChartOffpageConnector">
            <a:avLst/>
          </a:prstGeom>
          <a:solidFill>
            <a:srgbClr val="06626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Gender</a:t>
            </a:r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E0371CF9-CEFA-EDE5-260A-4A7845FDD4C4}"/>
              </a:ext>
            </a:extLst>
          </p:cNvPr>
          <p:cNvSpPr/>
          <p:nvPr/>
        </p:nvSpPr>
        <p:spPr bwMode="auto">
          <a:xfrm>
            <a:off x="10024533" y="1659332"/>
            <a:ext cx="1554480" cy="1280160"/>
          </a:xfrm>
          <a:prstGeom prst="flowChartOffpageConnector">
            <a:avLst/>
          </a:prstGeom>
          <a:solidFill>
            <a:srgbClr val="06626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Age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D4E3610-000F-DE6B-9632-7173FBDBEAEE}"/>
              </a:ext>
            </a:extLst>
          </p:cNvPr>
          <p:cNvSpPr/>
          <p:nvPr/>
        </p:nvSpPr>
        <p:spPr>
          <a:xfrm flipH="1">
            <a:off x="1890720" y="1663203"/>
            <a:ext cx="347870" cy="1397891"/>
          </a:xfrm>
          <a:prstGeom prst="rightBrace">
            <a:avLst/>
          </a:prstGeom>
          <a:ln w="19050">
            <a:solidFill>
              <a:srgbClr val="066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accent6">
                  <a:lumMod val="50000"/>
                </a:schemeClr>
              </a:solidFill>
              <a:highlight>
                <a:srgbClr val="008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938C844-8974-9B39-B52C-E1CAAA2D40E4}"/>
              </a:ext>
            </a:extLst>
          </p:cNvPr>
          <p:cNvSpPr/>
          <p:nvPr/>
        </p:nvSpPr>
        <p:spPr>
          <a:xfrm flipH="1">
            <a:off x="1890720" y="3241400"/>
            <a:ext cx="347870" cy="2809025"/>
          </a:xfrm>
          <a:prstGeom prst="righ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A44FE-C7DB-F8E6-8F97-4EB6ECC8B931}"/>
              </a:ext>
            </a:extLst>
          </p:cNvPr>
          <p:cNvSpPr txBox="1"/>
          <p:nvPr/>
        </p:nvSpPr>
        <p:spPr>
          <a:xfrm>
            <a:off x="409989" y="429349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Engineered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B9AED-30C3-25ED-F945-8174B643F092}"/>
              </a:ext>
            </a:extLst>
          </p:cNvPr>
          <p:cNvSpPr txBox="1"/>
          <p:nvPr/>
        </p:nvSpPr>
        <p:spPr>
          <a:xfrm>
            <a:off x="409989" y="2009733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66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from Raw Data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177534-C583-844E-3E4A-B76B94816970}"/>
              </a:ext>
            </a:extLst>
          </p:cNvPr>
          <p:cNvSpPr txBox="1">
            <a:spLocks/>
          </p:cNvSpPr>
          <p:nvPr/>
        </p:nvSpPr>
        <p:spPr>
          <a:xfrm>
            <a:off x="440266" y="319405"/>
            <a:ext cx="10515600" cy="13536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7911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Feature Selection and Engineering Based on Correlation Analysis and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155779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5584-30CB-A4BF-E21B-569E396D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319405"/>
            <a:ext cx="10515600" cy="1353608"/>
          </a:xfrm>
        </p:spPr>
        <p:txBody>
          <a:bodyPr/>
          <a:lstStyle/>
          <a:p>
            <a:r>
              <a:rPr lang="en-US"/>
              <a:t>Model Building and Clustering Solution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EE91F2C8-29A7-968A-9691-FF84962EEDD6}"/>
              </a:ext>
            </a:extLst>
          </p:cNvPr>
          <p:cNvSpPr/>
          <p:nvPr/>
        </p:nvSpPr>
        <p:spPr>
          <a:xfrm>
            <a:off x="4579161" y="1170384"/>
            <a:ext cx="6936721" cy="4206317"/>
          </a:xfrm>
          <a:prstGeom prst="roundRect">
            <a:avLst>
              <a:gd name="adj" fmla="val 3008"/>
            </a:avLst>
          </a:prstGeom>
          <a:noFill/>
          <a:ln w="25400" cap="flat" cmpd="sng" algn="ctr">
            <a:solidFill>
              <a:sysClr val="windowText" lastClr="000000">
                <a:lumMod val="40000"/>
                <a:lumOff val="6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12440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4E9233-1EBE-1F93-10CD-C6F3CBECC693}"/>
              </a:ext>
            </a:extLst>
          </p:cNvPr>
          <p:cNvSpPr txBox="1"/>
          <p:nvPr/>
        </p:nvSpPr>
        <p:spPr>
          <a:xfrm>
            <a:off x="4675778" y="4073916"/>
            <a:ext cx="1747883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243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rgbClr val="4587E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 Feature Selection and Engineering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7EDC3A-FDD8-0917-40B4-77B41776A293}"/>
              </a:ext>
            </a:extLst>
          </p:cNvPr>
          <p:cNvSpPr txBox="1"/>
          <p:nvPr/>
        </p:nvSpPr>
        <p:spPr>
          <a:xfrm>
            <a:off x="9580882" y="4043069"/>
            <a:ext cx="2056707" cy="9404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243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rgbClr val="9F293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kumimoji="0" lang="en-US" b="1" i="0" u="none" strike="noStrike" kern="0" cap="none" spc="0" normalizeH="0" noProof="0">
                <a:ln>
                  <a:noFill/>
                </a:ln>
                <a:solidFill>
                  <a:srgbClr val="9F293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rgbClr val="9F293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Choosing the right number of clusters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18D8DB-EF4F-B08B-CCD1-1E605160E49E}"/>
              </a:ext>
            </a:extLst>
          </p:cNvPr>
          <p:cNvSpPr txBox="1"/>
          <p:nvPr/>
        </p:nvSpPr>
        <p:spPr>
          <a:xfrm>
            <a:off x="5571332" y="1320847"/>
            <a:ext cx="49523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Clustering Process Flow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240AA97-48AE-F93E-551A-179FB73F5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89" y="1868776"/>
            <a:ext cx="1001163" cy="1296659"/>
          </a:xfrm>
          <a:prstGeom prst="rect">
            <a:avLst/>
          </a:prstGeom>
        </p:spPr>
      </p:pic>
      <p:sp>
        <p:nvSpPr>
          <p:cNvPr id="48" name="Rounded Rectangle 5">
            <a:extLst>
              <a:ext uri="{FF2B5EF4-FFF2-40B4-BE49-F238E27FC236}">
                <a16:creationId xmlns:a16="http://schemas.microsoft.com/office/drawing/2014/main" id="{08208FF7-B98A-8C7E-9BD4-729313E25193}"/>
              </a:ext>
            </a:extLst>
          </p:cNvPr>
          <p:cNvSpPr/>
          <p:nvPr/>
        </p:nvSpPr>
        <p:spPr>
          <a:xfrm>
            <a:off x="614021" y="1170383"/>
            <a:ext cx="3475098" cy="4206317"/>
          </a:xfrm>
          <a:prstGeom prst="roundRect">
            <a:avLst>
              <a:gd name="adj" fmla="val 7780"/>
            </a:avLst>
          </a:prstGeom>
          <a:noFill/>
          <a:ln w="25400" cap="flat" cmpd="sng" algn="ctr">
            <a:solidFill>
              <a:sysClr val="windowText" lastClr="000000">
                <a:lumMod val="40000"/>
                <a:lumOff val="6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12440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0E3EC5-4B04-892B-BD7C-E34F1FAFCC75}"/>
              </a:ext>
            </a:extLst>
          </p:cNvPr>
          <p:cNvSpPr txBox="1"/>
          <p:nvPr/>
        </p:nvSpPr>
        <p:spPr>
          <a:xfrm>
            <a:off x="1025439" y="1320847"/>
            <a:ext cx="265226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Stratified Sampling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E5683B-8A7C-C2E8-6B47-028DE0764188}"/>
              </a:ext>
            </a:extLst>
          </p:cNvPr>
          <p:cNvSpPr txBox="1"/>
          <p:nvPr/>
        </p:nvSpPr>
        <p:spPr>
          <a:xfrm>
            <a:off x="614021" y="3107828"/>
            <a:ext cx="3475098" cy="24526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91551" marR="0" lvl="0" indent="-291551" algn="l" defTabSz="914400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on 1.5M customers was computationally expensive</a:t>
            </a:r>
          </a:p>
          <a:p>
            <a:pPr marL="291551" marR="0" lvl="0" indent="-291551" algn="l" defTabSz="914400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6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1551" marR="0" lvl="0" indent="-291551" algn="l" defTabSz="914400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sub-sampling was performed to represent the full population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990A53-3518-618F-1882-A550985017CC}"/>
              </a:ext>
            </a:extLst>
          </p:cNvPr>
          <p:cNvGrpSpPr/>
          <p:nvPr/>
        </p:nvGrpSpPr>
        <p:grpSpPr>
          <a:xfrm>
            <a:off x="6494552" y="2236115"/>
            <a:ext cx="3105939" cy="2747404"/>
            <a:chOff x="6254171" y="2290979"/>
            <a:chExt cx="3105939" cy="27474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A4DC9F1-7114-6F42-BFCA-67BECA2F122A}"/>
                </a:ext>
              </a:extLst>
            </p:cNvPr>
            <p:cNvGrpSpPr/>
            <p:nvPr/>
          </p:nvGrpSpPr>
          <p:grpSpPr>
            <a:xfrm>
              <a:off x="8343795" y="4073011"/>
              <a:ext cx="897733" cy="868740"/>
              <a:chOff x="3868839" y="4867584"/>
              <a:chExt cx="1371192" cy="137119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5ED26F3-D684-8693-5032-007723DFF6DE}"/>
                  </a:ext>
                </a:extLst>
              </p:cNvPr>
              <p:cNvSpPr/>
              <p:nvPr/>
            </p:nvSpPr>
            <p:spPr>
              <a:xfrm>
                <a:off x="3868839" y="4867584"/>
                <a:ext cx="1371192" cy="137119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135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50800" dist="38100" dir="12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marL="0" marR="0" lvl="0" indent="0" algn="ctr" defTabSz="12437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73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ED3EA53-E4E4-B553-0C78-85DA72A82D91}"/>
                  </a:ext>
                </a:extLst>
              </p:cNvPr>
              <p:cNvSpPr/>
              <p:nvPr/>
            </p:nvSpPr>
            <p:spPr>
              <a:xfrm>
                <a:off x="3868839" y="4867584"/>
                <a:ext cx="1371192" cy="137119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DDE1E4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12437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408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D6DE54D-89EF-A02E-C8FC-C4FBEA8F2E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171" y="2578323"/>
              <a:ext cx="1021211" cy="2460060"/>
            </a:xfrm>
            <a:custGeom>
              <a:avLst/>
              <a:gdLst>
                <a:gd name="T0" fmla="*/ 3901 w 6243"/>
                <a:gd name="T1" fmla="*/ 8294 h 14438"/>
                <a:gd name="T2" fmla="*/ 4741 w 6243"/>
                <a:gd name="T3" fmla="*/ 8648 h 14438"/>
                <a:gd name="T4" fmla="*/ 5432 w 6243"/>
                <a:gd name="T5" fmla="*/ 9218 h 14438"/>
                <a:gd name="T6" fmla="*/ 5935 w 6243"/>
                <a:gd name="T7" fmla="*/ 9964 h 14438"/>
                <a:gd name="T8" fmla="*/ 6208 w 6243"/>
                <a:gd name="T9" fmla="*/ 10842 h 14438"/>
                <a:gd name="T10" fmla="*/ 6208 w 6243"/>
                <a:gd name="T11" fmla="*/ 11792 h 14438"/>
                <a:gd name="T12" fmla="*/ 5935 w 6243"/>
                <a:gd name="T13" fmla="*/ 12670 h 14438"/>
                <a:gd name="T14" fmla="*/ 5432 w 6243"/>
                <a:gd name="T15" fmla="*/ 13416 h 14438"/>
                <a:gd name="T16" fmla="*/ 4741 w 6243"/>
                <a:gd name="T17" fmla="*/ 13986 h 14438"/>
                <a:gd name="T18" fmla="*/ 3901 w 6243"/>
                <a:gd name="T19" fmla="*/ 14340 h 14438"/>
                <a:gd name="T20" fmla="*/ 2961 w 6243"/>
                <a:gd name="T21" fmla="*/ 14434 h 14438"/>
                <a:gd name="T22" fmla="*/ 2048 w 6243"/>
                <a:gd name="T23" fmla="*/ 14249 h 14438"/>
                <a:gd name="T24" fmla="*/ 1254 w 6243"/>
                <a:gd name="T25" fmla="*/ 13818 h 14438"/>
                <a:gd name="T26" fmla="*/ 620 w 6243"/>
                <a:gd name="T27" fmla="*/ 13184 h 14438"/>
                <a:gd name="T28" fmla="*/ 189 w 6243"/>
                <a:gd name="T29" fmla="*/ 12390 h 14438"/>
                <a:gd name="T30" fmla="*/ 4 w 6243"/>
                <a:gd name="T31" fmla="*/ 11477 h 14438"/>
                <a:gd name="T32" fmla="*/ 20 w 6243"/>
                <a:gd name="T33" fmla="*/ 10962 h 14438"/>
                <a:gd name="T34" fmla="*/ 94 w 6243"/>
                <a:gd name="T35" fmla="*/ 10550 h 14438"/>
                <a:gd name="T36" fmla="*/ 221 w 6243"/>
                <a:gd name="T37" fmla="*/ 10160 h 14438"/>
                <a:gd name="T38" fmla="*/ 397 w 6243"/>
                <a:gd name="T39" fmla="*/ 9794 h 14438"/>
                <a:gd name="T40" fmla="*/ 616 w 6243"/>
                <a:gd name="T41" fmla="*/ 9457 h 14438"/>
                <a:gd name="T42" fmla="*/ 6168 w 6243"/>
                <a:gd name="T43" fmla="*/ 0 h 14438"/>
                <a:gd name="T44" fmla="*/ 6062 w 6243"/>
                <a:gd name="T45" fmla="*/ 239 h 14438"/>
                <a:gd name="T46" fmla="*/ 5977 w 6243"/>
                <a:gd name="T47" fmla="*/ 489 h 14438"/>
                <a:gd name="T48" fmla="*/ 5911 w 6243"/>
                <a:gd name="T49" fmla="*/ 747 h 14438"/>
                <a:gd name="T50" fmla="*/ 5869 w 6243"/>
                <a:gd name="T51" fmla="*/ 1013 h 14438"/>
                <a:gd name="T52" fmla="*/ 5849 w 6243"/>
                <a:gd name="T53" fmla="*/ 1286 h 14438"/>
                <a:gd name="T54" fmla="*/ 5852 w 6243"/>
                <a:gd name="T55" fmla="*/ 1555 h 14438"/>
                <a:gd name="T56" fmla="*/ 2021 w 6243"/>
                <a:gd name="T57" fmla="*/ 8395 h 14438"/>
                <a:gd name="T58" fmla="*/ 2347 w 6243"/>
                <a:gd name="T59" fmla="*/ 8292 h 14438"/>
                <a:gd name="T60" fmla="*/ 2762 w 6243"/>
                <a:gd name="T61" fmla="*/ 8217 h 14438"/>
                <a:gd name="T62" fmla="*/ 3122 w 6243"/>
                <a:gd name="T63" fmla="*/ 8810 h 14438"/>
                <a:gd name="T64" fmla="*/ 3867 w 6243"/>
                <a:gd name="T65" fmla="*/ 8923 h 14438"/>
                <a:gd name="T66" fmla="*/ 4523 w 6243"/>
                <a:gd name="T67" fmla="*/ 9239 h 14438"/>
                <a:gd name="T68" fmla="*/ 5056 w 6243"/>
                <a:gd name="T69" fmla="*/ 9722 h 14438"/>
                <a:gd name="T70" fmla="*/ 5432 w 6243"/>
                <a:gd name="T71" fmla="*/ 10341 h 14438"/>
                <a:gd name="T72" fmla="*/ 5615 w 6243"/>
                <a:gd name="T73" fmla="*/ 11061 h 14438"/>
                <a:gd name="T74" fmla="*/ 5578 w 6243"/>
                <a:gd name="T75" fmla="*/ 11822 h 14438"/>
                <a:gd name="T76" fmla="*/ 5326 w 6243"/>
                <a:gd name="T77" fmla="*/ 12512 h 14438"/>
                <a:gd name="T78" fmla="*/ 4894 w 6243"/>
                <a:gd name="T79" fmla="*/ 13089 h 14438"/>
                <a:gd name="T80" fmla="*/ 4317 w 6243"/>
                <a:gd name="T81" fmla="*/ 13521 h 14438"/>
                <a:gd name="T82" fmla="*/ 3627 w 6243"/>
                <a:gd name="T83" fmla="*/ 13772 h 14438"/>
                <a:gd name="T84" fmla="*/ 2865 w 6243"/>
                <a:gd name="T85" fmla="*/ 13810 h 14438"/>
                <a:gd name="T86" fmla="*/ 2146 w 6243"/>
                <a:gd name="T87" fmla="*/ 13627 h 14438"/>
                <a:gd name="T88" fmla="*/ 1527 w 6243"/>
                <a:gd name="T89" fmla="*/ 13251 h 14438"/>
                <a:gd name="T90" fmla="*/ 1043 w 6243"/>
                <a:gd name="T91" fmla="*/ 12719 h 14438"/>
                <a:gd name="T92" fmla="*/ 728 w 6243"/>
                <a:gd name="T93" fmla="*/ 12062 h 14438"/>
                <a:gd name="T94" fmla="*/ 615 w 6243"/>
                <a:gd name="T95" fmla="*/ 11317 h 14438"/>
                <a:gd name="T96" fmla="*/ 728 w 6243"/>
                <a:gd name="T97" fmla="*/ 10572 h 14438"/>
                <a:gd name="T98" fmla="*/ 1043 w 6243"/>
                <a:gd name="T99" fmla="*/ 9916 h 14438"/>
                <a:gd name="T100" fmla="*/ 1527 w 6243"/>
                <a:gd name="T101" fmla="*/ 9382 h 14438"/>
                <a:gd name="T102" fmla="*/ 2146 w 6243"/>
                <a:gd name="T103" fmla="*/ 9008 h 14438"/>
                <a:gd name="T104" fmla="*/ 2865 w 6243"/>
                <a:gd name="T105" fmla="*/ 8823 h 14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43" h="14438">
                  <a:moveTo>
                    <a:pt x="3122" y="8195"/>
                  </a:moveTo>
                  <a:lnTo>
                    <a:pt x="3282" y="8200"/>
                  </a:lnTo>
                  <a:lnTo>
                    <a:pt x="3441" y="8212"/>
                  </a:lnTo>
                  <a:lnTo>
                    <a:pt x="3597" y="8232"/>
                  </a:lnTo>
                  <a:lnTo>
                    <a:pt x="3751" y="8259"/>
                  </a:lnTo>
                  <a:lnTo>
                    <a:pt x="3901" y="8294"/>
                  </a:lnTo>
                  <a:lnTo>
                    <a:pt x="4050" y="8335"/>
                  </a:lnTo>
                  <a:lnTo>
                    <a:pt x="4195" y="8385"/>
                  </a:lnTo>
                  <a:lnTo>
                    <a:pt x="4337" y="8441"/>
                  </a:lnTo>
                  <a:lnTo>
                    <a:pt x="4475" y="8503"/>
                  </a:lnTo>
                  <a:lnTo>
                    <a:pt x="4609" y="8572"/>
                  </a:lnTo>
                  <a:lnTo>
                    <a:pt x="4741" y="8648"/>
                  </a:lnTo>
                  <a:lnTo>
                    <a:pt x="4867" y="8729"/>
                  </a:lnTo>
                  <a:lnTo>
                    <a:pt x="4990" y="8816"/>
                  </a:lnTo>
                  <a:lnTo>
                    <a:pt x="5107" y="8908"/>
                  </a:lnTo>
                  <a:lnTo>
                    <a:pt x="5221" y="9007"/>
                  </a:lnTo>
                  <a:lnTo>
                    <a:pt x="5329" y="9110"/>
                  </a:lnTo>
                  <a:lnTo>
                    <a:pt x="5432" y="9218"/>
                  </a:lnTo>
                  <a:lnTo>
                    <a:pt x="5531" y="9331"/>
                  </a:lnTo>
                  <a:lnTo>
                    <a:pt x="5623" y="9449"/>
                  </a:lnTo>
                  <a:lnTo>
                    <a:pt x="5710" y="9571"/>
                  </a:lnTo>
                  <a:lnTo>
                    <a:pt x="5791" y="9698"/>
                  </a:lnTo>
                  <a:lnTo>
                    <a:pt x="5866" y="9829"/>
                  </a:lnTo>
                  <a:lnTo>
                    <a:pt x="5935" y="9964"/>
                  </a:lnTo>
                  <a:lnTo>
                    <a:pt x="5998" y="10101"/>
                  </a:lnTo>
                  <a:lnTo>
                    <a:pt x="6054" y="10244"/>
                  </a:lnTo>
                  <a:lnTo>
                    <a:pt x="6103" y="10388"/>
                  </a:lnTo>
                  <a:lnTo>
                    <a:pt x="6145" y="10537"/>
                  </a:lnTo>
                  <a:lnTo>
                    <a:pt x="6180" y="10688"/>
                  </a:lnTo>
                  <a:lnTo>
                    <a:pt x="6208" y="10842"/>
                  </a:lnTo>
                  <a:lnTo>
                    <a:pt x="6228" y="10997"/>
                  </a:lnTo>
                  <a:lnTo>
                    <a:pt x="6239" y="11156"/>
                  </a:lnTo>
                  <a:lnTo>
                    <a:pt x="6243" y="11317"/>
                  </a:lnTo>
                  <a:lnTo>
                    <a:pt x="6239" y="11477"/>
                  </a:lnTo>
                  <a:lnTo>
                    <a:pt x="6228" y="11636"/>
                  </a:lnTo>
                  <a:lnTo>
                    <a:pt x="6208" y="11792"/>
                  </a:lnTo>
                  <a:lnTo>
                    <a:pt x="6180" y="11946"/>
                  </a:lnTo>
                  <a:lnTo>
                    <a:pt x="6145" y="12096"/>
                  </a:lnTo>
                  <a:lnTo>
                    <a:pt x="6103" y="12245"/>
                  </a:lnTo>
                  <a:lnTo>
                    <a:pt x="6054" y="12390"/>
                  </a:lnTo>
                  <a:lnTo>
                    <a:pt x="5998" y="12532"/>
                  </a:lnTo>
                  <a:lnTo>
                    <a:pt x="5935" y="12670"/>
                  </a:lnTo>
                  <a:lnTo>
                    <a:pt x="5866" y="12804"/>
                  </a:lnTo>
                  <a:lnTo>
                    <a:pt x="5791" y="12935"/>
                  </a:lnTo>
                  <a:lnTo>
                    <a:pt x="5710" y="13062"/>
                  </a:lnTo>
                  <a:lnTo>
                    <a:pt x="5623" y="13184"/>
                  </a:lnTo>
                  <a:lnTo>
                    <a:pt x="5531" y="13302"/>
                  </a:lnTo>
                  <a:lnTo>
                    <a:pt x="5432" y="13416"/>
                  </a:lnTo>
                  <a:lnTo>
                    <a:pt x="5329" y="13523"/>
                  </a:lnTo>
                  <a:lnTo>
                    <a:pt x="5221" y="13627"/>
                  </a:lnTo>
                  <a:lnTo>
                    <a:pt x="5107" y="13726"/>
                  </a:lnTo>
                  <a:lnTo>
                    <a:pt x="4990" y="13818"/>
                  </a:lnTo>
                  <a:lnTo>
                    <a:pt x="4867" y="13905"/>
                  </a:lnTo>
                  <a:lnTo>
                    <a:pt x="4741" y="13986"/>
                  </a:lnTo>
                  <a:lnTo>
                    <a:pt x="4609" y="14061"/>
                  </a:lnTo>
                  <a:lnTo>
                    <a:pt x="4475" y="14130"/>
                  </a:lnTo>
                  <a:lnTo>
                    <a:pt x="4337" y="14192"/>
                  </a:lnTo>
                  <a:lnTo>
                    <a:pt x="4195" y="14249"/>
                  </a:lnTo>
                  <a:lnTo>
                    <a:pt x="4050" y="14298"/>
                  </a:lnTo>
                  <a:lnTo>
                    <a:pt x="3901" y="14340"/>
                  </a:lnTo>
                  <a:lnTo>
                    <a:pt x="3751" y="14375"/>
                  </a:lnTo>
                  <a:lnTo>
                    <a:pt x="3597" y="14402"/>
                  </a:lnTo>
                  <a:lnTo>
                    <a:pt x="3441" y="14422"/>
                  </a:lnTo>
                  <a:lnTo>
                    <a:pt x="3282" y="14434"/>
                  </a:lnTo>
                  <a:lnTo>
                    <a:pt x="3122" y="14438"/>
                  </a:lnTo>
                  <a:lnTo>
                    <a:pt x="2961" y="14434"/>
                  </a:lnTo>
                  <a:lnTo>
                    <a:pt x="2802" y="14422"/>
                  </a:lnTo>
                  <a:lnTo>
                    <a:pt x="2646" y="14402"/>
                  </a:lnTo>
                  <a:lnTo>
                    <a:pt x="2492" y="14375"/>
                  </a:lnTo>
                  <a:lnTo>
                    <a:pt x="2342" y="14340"/>
                  </a:lnTo>
                  <a:lnTo>
                    <a:pt x="2193" y="14298"/>
                  </a:lnTo>
                  <a:lnTo>
                    <a:pt x="2048" y="14249"/>
                  </a:lnTo>
                  <a:lnTo>
                    <a:pt x="1906" y="14192"/>
                  </a:lnTo>
                  <a:lnTo>
                    <a:pt x="1768" y="14130"/>
                  </a:lnTo>
                  <a:lnTo>
                    <a:pt x="1634" y="14061"/>
                  </a:lnTo>
                  <a:lnTo>
                    <a:pt x="1503" y="13986"/>
                  </a:lnTo>
                  <a:lnTo>
                    <a:pt x="1376" y="13905"/>
                  </a:lnTo>
                  <a:lnTo>
                    <a:pt x="1254" y="13818"/>
                  </a:lnTo>
                  <a:lnTo>
                    <a:pt x="1136" y="13726"/>
                  </a:lnTo>
                  <a:lnTo>
                    <a:pt x="1023" y="13627"/>
                  </a:lnTo>
                  <a:lnTo>
                    <a:pt x="915" y="13523"/>
                  </a:lnTo>
                  <a:lnTo>
                    <a:pt x="811" y="13416"/>
                  </a:lnTo>
                  <a:lnTo>
                    <a:pt x="712" y="13302"/>
                  </a:lnTo>
                  <a:lnTo>
                    <a:pt x="620" y="13184"/>
                  </a:lnTo>
                  <a:lnTo>
                    <a:pt x="534" y="13062"/>
                  </a:lnTo>
                  <a:lnTo>
                    <a:pt x="452" y="12935"/>
                  </a:lnTo>
                  <a:lnTo>
                    <a:pt x="377" y="12804"/>
                  </a:lnTo>
                  <a:lnTo>
                    <a:pt x="308" y="12670"/>
                  </a:lnTo>
                  <a:lnTo>
                    <a:pt x="246" y="12532"/>
                  </a:lnTo>
                  <a:lnTo>
                    <a:pt x="189" y="12390"/>
                  </a:lnTo>
                  <a:lnTo>
                    <a:pt x="140" y="12245"/>
                  </a:lnTo>
                  <a:lnTo>
                    <a:pt x="98" y="12096"/>
                  </a:lnTo>
                  <a:lnTo>
                    <a:pt x="63" y="11946"/>
                  </a:lnTo>
                  <a:lnTo>
                    <a:pt x="36" y="11792"/>
                  </a:lnTo>
                  <a:lnTo>
                    <a:pt x="16" y="11636"/>
                  </a:lnTo>
                  <a:lnTo>
                    <a:pt x="4" y="11477"/>
                  </a:lnTo>
                  <a:lnTo>
                    <a:pt x="0" y="11317"/>
                  </a:lnTo>
                  <a:lnTo>
                    <a:pt x="1" y="11245"/>
                  </a:lnTo>
                  <a:lnTo>
                    <a:pt x="3" y="11173"/>
                  </a:lnTo>
                  <a:lnTo>
                    <a:pt x="8" y="11103"/>
                  </a:lnTo>
                  <a:lnTo>
                    <a:pt x="13" y="11032"/>
                  </a:lnTo>
                  <a:lnTo>
                    <a:pt x="20" y="10962"/>
                  </a:lnTo>
                  <a:lnTo>
                    <a:pt x="29" y="10892"/>
                  </a:lnTo>
                  <a:lnTo>
                    <a:pt x="39" y="10823"/>
                  </a:lnTo>
                  <a:lnTo>
                    <a:pt x="51" y="10754"/>
                  </a:lnTo>
                  <a:lnTo>
                    <a:pt x="64" y="10685"/>
                  </a:lnTo>
                  <a:lnTo>
                    <a:pt x="79" y="10617"/>
                  </a:lnTo>
                  <a:lnTo>
                    <a:pt x="94" y="10550"/>
                  </a:lnTo>
                  <a:lnTo>
                    <a:pt x="112" y="10484"/>
                  </a:lnTo>
                  <a:lnTo>
                    <a:pt x="131" y="10418"/>
                  </a:lnTo>
                  <a:lnTo>
                    <a:pt x="152" y="10353"/>
                  </a:lnTo>
                  <a:lnTo>
                    <a:pt x="173" y="10288"/>
                  </a:lnTo>
                  <a:lnTo>
                    <a:pt x="197" y="10224"/>
                  </a:lnTo>
                  <a:lnTo>
                    <a:pt x="221" y="10160"/>
                  </a:lnTo>
                  <a:lnTo>
                    <a:pt x="248" y="10097"/>
                  </a:lnTo>
                  <a:lnTo>
                    <a:pt x="275" y="10035"/>
                  </a:lnTo>
                  <a:lnTo>
                    <a:pt x="303" y="9974"/>
                  </a:lnTo>
                  <a:lnTo>
                    <a:pt x="333" y="9914"/>
                  </a:lnTo>
                  <a:lnTo>
                    <a:pt x="363" y="9854"/>
                  </a:lnTo>
                  <a:lnTo>
                    <a:pt x="397" y="9794"/>
                  </a:lnTo>
                  <a:lnTo>
                    <a:pt x="430" y="9736"/>
                  </a:lnTo>
                  <a:lnTo>
                    <a:pt x="465" y="9678"/>
                  </a:lnTo>
                  <a:lnTo>
                    <a:pt x="500" y="9621"/>
                  </a:lnTo>
                  <a:lnTo>
                    <a:pt x="538" y="9566"/>
                  </a:lnTo>
                  <a:lnTo>
                    <a:pt x="576" y="9510"/>
                  </a:lnTo>
                  <a:lnTo>
                    <a:pt x="616" y="9457"/>
                  </a:lnTo>
                  <a:lnTo>
                    <a:pt x="656" y="9403"/>
                  </a:lnTo>
                  <a:lnTo>
                    <a:pt x="697" y="9350"/>
                  </a:lnTo>
                  <a:lnTo>
                    <a:pt x="740" y="9299"/>
                  </a:lnTo>
                  <a:lnTo>
                    <a:pt x="737" y="9303"/>
                  </a:lnTo>
                  <a:lnTo>
                    <a:pt x="734" y="9307"/>
                  </a:lnTo>
                  <a:lnTo>
                    <a:pt x="6168" y="0"/>
                  </a:lnTo>
                  <a:lnTo>
                    <a:pt x="6149" y="39"/>
                  </a:lnTo>
                  <a:lnTo>
                    <a:pt x="6130" y="79"/>
                  </a:lnTo>
                  <a:lnTo>
                    <a:pt x="6112" y="118"/>
                  </a:lnTo>
                  <a:lnTo>
                    <a:pt x="6095" y="158"/>
                  </a:lnTo>
                  <a:lnTo>
                    <a:pt x="6079" y="199"/>
                  </a:lnTo>
                  <a:lnTo>
                    <a:pt x="6062" y="239"/>
                  </a:lnTo>
                  <a:lnTo>
                    <a:pt x="6047" y="280"/>
                  </a:lnTo>
                  <a:lnTo>
                    <a:pt x="6031" y="321"/>
                  </a:lnTo>
                  <a:lnTo>
                    <a:pt x="6017" y="362"/>
                  </a:lnTo>
                  <a:lnTo>
                    <a:pt x="6002" y="405"/>
                  </a:lnTo>
                  <a:lnTo>
                    <a:pt x="5989" y="447"/>
                  </a:lnTo>
                  <a:lnTo>
                    <a:pt x="5977" y="489"/>
                  </a:lnTo>
                  <a:lnTo>
                    <a:pt x="5964" y="531"/>
                  </a:lnTo>
                  <a:lnTo>
                    <a:pt x="5952" y="574"/>
                  </a:lnTo>
                  <a:lnTo>
                    <a:pt x="5941" y="617"/>
                  </a:lnTo>
                  <a:lnTo>
                    <a:pt x="5931" y="660"/>
                  </a:lnTo>
                  <a:lnTo>
                    <a:pt x="5921" y="704"/>
                  </a:lnTo>
                  <a:lnTo>
                    <a:pt x="5911" y="747"/>
                  </a:lnTo>
                  <a:lnTo>
                    <a:pt x="5903" y="790"/>
                  </a:lnTo>
                  <a:lnTo>
                    <a:pt x="5894" y="835"/>
                  </a:lnTo>
                  <a:lnTo>
                    <a:pt x="5888" y="879"/>
                  </a:lnTo>
                  <a:lnTo>
                    <a:pt x="5881" y="924"/>
                  </a:lnTo>
                  <a:lnTo>
                    <a:pt x="5874" y="968"/>
                  </a:lnTo>
                  <a:lnTo>
                    <a:pt x="5869" y="1013"/>
                  </a:lnTo>
                  <a:lnTo>
                    <a:pt x="5863" y="1058"/>
                  </a:lnTo>
                  <a:lnTo>
                    <a:pt x="5860" y="1104"/>
                  </a:lnTo>
                  <a:lnTo>
                    <a:pt x="5855" y="1149"/>
                  </a:lnTo>
                  <a:lnTo>
                    <a:pt x="5853" y="1195"/>
                  </a:lnTo>
                  <a:lnTo>
                    <a:pt x="5851" y="1240"/>
                  </a:lnTo>
                  <a:lnTo>
                    <a:pt x="5849" y="1286"/>
                  </a:lnTo>
                  <a:lnTo>
                    <a:pt x="5848" y="1333"/>
                  </a:lnTo>
                  <a:lnTo>
                    <a:pt x="5848" y="1379"/>
                  </a:lnTo>
                  <a:lnTo>
                    <a:pt x="5848" y="1423"/>
                  </a:lnTo>
                  <a:lnTo>
                    <a:pt x="5849" y="1467"/>
                  </a:lnTo>
                  <a:lnTo>
                    <a:pt x="5850" y="1512"/>
                  </a:lnTo>
                  <a:lnTo>
                    <a:pt x="5852" y="1555"/>
                  </a:lnTo>
                  <a:lnTo>
                    <a:pt x="5855" y="1599"/>
                  </a:lnTo>
                  <a:lnTo>
                    <a:pt x="5859" y="1643"/>
                  </a:lnTo>
                  <a:lnTo>
                    <a:pt x="5862" y="1686"/>
                  </a:lnTo>
                  <a:lnTo>
                    <a:pt x="5866" y="1729"/>
                  </a:lnTo>
                  <a:lnTo>
                    <a:pt x="2023" y="8394"/>
                  </a:lnTo>
                  <a:lnTo>
                    <a:pt x="2021" y="8395"/>
                  </a:lnTo>
                  <a:lnTo>
                    <a:pt x="2017" y="8397"/>
                  </a:lnTo>
                  <a:lnTo>
                    <a:pt x="2083" y="8373"/>
                  </a:lnTo>
                  <a:lnTo>
                    <a:pt x="2147" y="8351"/>
                  </a:lnTo>
                  <a:lnTo>
                    <a:pt x="2214" y="8330"/>
                  </a:lnTo>
                  <a:lnTo>
                    <a:pt x="2281" y="8311"/>
                  </a:lnTo>
                  <a:lnTo>
                    <a:pt x="2347" y="8292"/>
                  </a:lnTo>
                  <a:lnTo>
                    <a:pt x="2415" y="8275"/>
                  </a:lnTo>
                  <a:lnTo>
                    <a:pt x="2484" y="8261"/>
                  </a:lnTo>
                  <a:lnTo>
                    <a:pt x="2553" y="8248"/>
                  </a:lnTo>
                  <a:lnTo>
                    <a:pt x="2622" y="8235"/>
                  </a:lnTo>
                  <a:lnTo>
                    <a:pt x="2692" y="8225"/>
                  </a:lnTo>
                  <a:lnTo>
                    <a:pt x="2762" y="8217"/>
                  </a:lnTo>
                  <a:lnTo>
                    <a:pt x="2833" y="8209"/>
                  </a:lnTo>
                  <a:lnTo>
                    <a:pt x="2904" y="8203"/>
                  </a:lnTo>
                  <a:lnTo>
                    <a:pt x="2977" y="8199"/>
                  </a:lnTo>
                  <a:lnTo>
                    <a:pt x="3049" y="8197"/>
                  </a:lnTo>
                  <a:lnTo>
                    <a:pt x="3122" y="8195"/>
                  </a:lnTo>
                  <a:close/>
                  <a:moveTo>
                    <a:pt x="3122" y="8810"/>
                  </a:moveTo>
                  <a:lnTo>
                    <a:pt x="3251" y="8813"/>
                  </a:lnTo>
                  <a:lnTo>
                    <a:pt x="3378" y="8823"/>
                  </a:lnTo>
                  <a:lnTo>
                    <a:pt x="3503" y="8839"/>
                  </a:lnTo>
                  <a:lnTo>
                    <a:pt x="3627" y="8861"/>
                  </a:lnTo>
                  <a:lnTo>
                    <a:pt x="3748" y="8889"/>
                  </a:lnTo>
                  <a:lnTo>
                    <a:pt x="3867" y="8923"/>
                  </a:lnTo>
                  <a:lnTo>
                    <a:pt x="3984" y="8962"/>
                  </a:lnTo>
                  <a:lnTo>
                    <a:pt x="4097" y="9008"/>
                  </a:lnTo>
                  <a:lnTo>
                    <a:pt x="4208" y="9058"/>
                  </a:lnTo>
                  <a:lnTo>
                    <a:pt x="4317" y="9113"/>
                  </a:lnTo>
                  <a:lnTo>
                    <a:pt x="4422" y="9173"/>
                  </a:lnTo>
                  <a:lnTo>
                    <a:pt x="4523" y="9239"/>
                  </a:lnTo>
                  <a:lnTo>
                    <a:pt x="4622" y="9308"/>
                  </a:lnTo>
                  <a:lnTo>
                    <a:pt x="4716" y="9382"/>
                  </a:lnTo>
                  <a:lnTo>
                    <a:pt x="4807" y="9461"/>
                  </a:lnTo>
                  <a:lnTo>
                    <a:pt x="4894" y="9545"/>
                  </a:lnTo>
                  <a:lnTo>
                    <a:pt x="4977" y="9631"/>
                  </a:lnTo>
                  <a:lnTo>
                    <a:pt x="5056" y="9722"/>
                  </a:lnTo>
                  <a:lnTo>
                    <a:pt x="5131" y="9817"/>
                  </a:lnTo>
                  <a:lnTo>
                    <a:pt x="5201" y="9916"/>
                  </a:lnTo>
                  <a:lnTo>
                    <a:pt x="5265" y="10017"/>
                  </a:lnTo>
                  <a:lnTo>
                    <a:pt x="5326" y="10123"/>
                  </a:lnTo>
                  <a:lnTo>
                    <a:pt x="5381" y="10230"/>
                  </a:lnTo>
                  <a:lnTo>
                    <a:pt x="5432" y="10341"/>
                  </a:lnTo>
                  <a:lnTo>
                    <a:pt x="5476" y="10455"/>
                  </a:lnTo>
                  <a:lnTo>
                    <a:pt x="5515" y="10572"/>
                  </a:lnTo>
                  <a:lnTo>
                    <a:pt x="5550" y="10690"/>
                  </a:lnTo>
                  <a:lnTo>
                    <a:pt x="5578" y="10812"/>
                  </a:lnTo>
                  <a:lnTo>
                    <a:pt x="5600" y="10935"/>
                  </a:lnTo>
                  <a:lnTo>
                    <a:pt x="5615" y="11061"/>
                  </a:lnTo>
                  <a:lnTo>
                    <a:pt x="5625" y="11188"/>
                  </a:lnTo>
                  <a:lnTo>
                    <a:pt x="5629" y="11317"/>
                  </a:lnTo>
                  <a:lnTo>
                    <a:pt x="5625" y="11446"/>
                  </a:lnTo>
                  <a:lnTo>
                    <a:pt x="5615" y="11573"/>
                  </a:lnTo>
                  <a:lnTo>
                    <a:pt x="5600" y="11698"/>
                  </a:lnTo>
                  <a:lnTo>
                    <a:pt x="5578" y="11822"/>
                  </a:lnTo>
                  <a:lnTo>
                    <a:pt x="5550" y="11943"/>
                  </a:lnTo>
                  <a:lnTo>
                    <a:pt x="5515" y="12062"/>
                  </a:lnTo>
                  <a:lnTo>
                    <a:pt x="5476" y="12179"/>
                  </a:lnTo>
                  <a:lnTo>
                    <a:pt x="5432" y="12292"/>
                  </a:lnTo>
                  <a:lnTo>
                    <a:pt x="5381" y="12403"/>
                  </a:lnTo>
                  <a:lnTo>
                    <a:pt x="5326" y="12512"/>
                  </a:lnTo>
                  <a:lnTo>
                    <a:pt x="5265" y="12616"/>
                  </a:lnTo>
                  <a:lnTo>
                    <a:pt x="5201" y="12719"/>
                  </a:lnTo>
                  <a:lnTo>
                    <a:pt x="5131" y="12817"/>
                  </a:lnTo>
                  <a:lnTo>
                    <a:pt x="5056" y="12911"/>
                  </a:lnTo>
                  <a:lnTo>
                    <a:pt x="4977" y="13002"/>
                  </a:lnTo>
                  <a:lnTo>
                    <a:pt x="4894" y="13089"/>
                  </a:lnTo>
                  <a:lnTo>
                    <a:pt x="4807" y="13172"/>
                  </a:lnTo>
                  <a:lnTo>
                    <a:pt x="4716" y="13251"/>
                  </a:lnTo>
                  <a:lnTo>
                    <a:pt x="4622" y="13326"/>
                  </a:lnTo>
                  <a:lnTo>
                    <a:pt x="4523" y="13396"/>
                  </a:lnTo>
                  <a:lnTo>
                    <a:pt x="4422" y="13460"/>
                  </a:lnTo>
                  <a:lnTo>
                    <a:pt x="4317" y="13521"/>
                  </a:lnTo>
                  <a:lnTo>
                    <a:pt x="4208" y="13576"/>
                  </a:lnTo>
                  <a:lnTo>
                    <a:pt x="4097" y="13627"/>
                  </a:lnTo>
                  <a:lnTo>
                    <a:pt x="3984" y="13671"/>
                  </a:lnTo>
                  <a:lnTo>
                    <a:pt x="3867" y="13710"/>
                  </a:lnTo>
                  <a:lnTo>
                    <a:pt x="3748" y="13745"/>
                  </a:lnTo>
                  <a:lnTo>
                    <a:pt x="3627" y="13772"/>
                  </a:lnTo>
                  <a:lnTo>
                    <a:pt x="3503" y="13795"/>
                  </a:lnTo>
                  <a:lnTo>
                    <a:pt x="3378" y="13810"/>
                  </a:lnTo>
                  <a:lnTo>
                    <a:pt x="3251" y="13820"/>
                  </a:lnTo>
                  <a:lnTo>
                    <a:pt x="3122" y="13823"/>
                  </a:lnTo>
                  <a:lnTo>
                    <a:pt x="2992" y="13820"/>
                  </a:lnTo>
                  <a:lnTo>
                    <a:pt x="2865" y="13810"/>
                  </a:lnTo>
                  <a:lnTo>
                    <a:pt x="2740" y="13795"/>
                  </a:lnTo>
                  <a:lnTo>
                    <a:pt x="2616" y="13772"/>
                  </a:lnTo>
                  <a:lnTo>
                    <a:pt x="2495" y="13745"/>
                  </a:lnTo>
                  <a:lnTo>
                    <a:pt x="2376" y="13710"/>
                  </a:lnTo>
                  <a:lnTo>
                    <a:pt x="2260" y="13671"/>
                  </a:lnTo>
                  <a:lnTo>
                    <a:pt x="2146" y="13627"/>
                  </a:lnTo>
                  <a:lnTo>
                    <a:pt x="2035" y="13576"/>
                  </a:lnTo>
                  <a:lnTo>
                    <a:pt x="1926" y="13521"/>
                  </a:lnTo>
                  <a:lnTo>
                    <a:pt x="1822" y="13460"/>
                  </a:lnTo>
                  <a:lnTo>
                    <a:pt x="1721" y="13396"/>
                  </a:lnTo>
                  <a:lnTo>
                    <a:pt x="1622" y="13326"/>
                  </a:lnTo>
                  <a:lnTo>
                    <a:pt x="1527" y="13251"/>
                  </a:lnTo>
                  <a:lnTo>
                    <a:pt x="1436" y="13172"/>
                  </a:lnTo>
                  <a:lnTo>
                    <a:pt x="1349" y="13089"/>
                  </a:lnTo>
                  <a:lnTo>
                    <a:pt x="1266" y="13002"/>
                  </a:lnTo>
                  <a:lnTo>
                    <a:pt x="1187" y="12911"/>
                  </a:lnTo>
                  <a:lnTo>
                    <a:pt x="1113" y="12817"/>
                  </a:lnTo>
                  <a:lnTo>
                    <a:pt x="1043" y="12719"/>
                  </a:lnTo>
                  <a:lnTo>
                    <a:pt x="978" y="12616"/>
                  </a:lnTo>
                  <a:lnTo>
                    <a:pt x="917" y="12512"/>
                  </a:lnTo>
                  <a:lnTo>
                    <a:pt x="863" y="12403"/>
                  </a:lnTo>
                  <a:lnTo>
                    <a:pt x="811" y="12292"/>
                  </a:lnTo>
                  <a:lnTo>
                    <a:pt x="767" y="12179"/>
                  </a:lnTo>
                  <a:lnTo>
                    <a:pt x="728" y="12062"/>
                  </a:lnTo>
                  <a:lnTo>
                    <a:pt x="694" y="11943"/>
                  </a:lnTo>
                  <a:lnTo>
                    <a:pt x="666" y="11822"/>
                  </a:lnTo>
                  <a:lnTo>
                    <a:pt x="644" y="11698"/>
                  </a:lnTo>
                  <a:lnTo>
                    <a:pt x="628" y="11573"/>
                  </a:lnTo>
                  <a:lnTo>
                    <a:pt x="618" y="11446"/>
                  </a:lnTo>
                  <a:lnTo>
                    <a:pt x="615" y="11317"/>
                  </a:lnTo>
                  <a:lnTo>
                    <a:pt x="618" y="11188"/>
                  </a:lnTo>
                  <a:lnTo>
                    <a:pt x="628" y="11061"/>
                  </a:lnTo>
                  <a:lnTo>
                    <a:pt x="644" y="10935"/>
                  </a:lnTo>
                  <a:lnTo>
                    <a:pt x="666" y="10812"/>
                  </a:lnTo>
                  <a:lnTo>
                    <a:pt x="694" y="10690"/>
                  </a:lnTo>
                  <a:lnTo>
                    <a:pt x="728" y="10572"/>
                  </a:lnTo>
                  <a:lnTo>
                    <a:pt x="767" y="10455"/>
                  </a:lnTo>
                  <a:lnTo>
                    <a:pt x="811" y="10341"/>
                  </a:lnTo>
                  <a:lnTo>
                    <a:pt x="863" y="10230"/>
                  </a:lnTo>
                  <a:lnTo>
                    <a:pt x="917" y="10123"/>
                  </a:lnTo>
                  <a:lnTo>
                    <a:pt x="978" y="10017"/>
                  </a:lnTo>
                  <a:lnTo>
                    <a:pt x="1043" y="9916"/>
                  </a:lnTo>
                  <a:lnTo>
                    <a:pt x="1113" y="9817"/>
                  </a:lnTo>
                  <a:lnTo>
                    <a:pt x="1187" y="9722"/>
                  </a:lnTo>
                  <a:lnTo>
                    <a:pt x="1266" y="9631"/>
                  </a:lnTo>
                  <a:lnTo>
                    <a:pt x="1349" y="9545"/>
                  </a:lnTo>
                  <a:lnTo>
                    <a:pt x="1436" y="9461"/>
                  </a:lnTo>
                  <a:lnTo>
                    <a:pt x="1527" y="9382"/>
                  </a:lnTo>
                  <a:lnTo>
                    <a:pt x="1622" y="9308"/>
                  </a:lnTo>
                  <a:lnTo>
                    <a:pt x="1721" y="9239"/>
                  </a:lnTo>
                  <a:lnTo>
                    <a:pt x="1822" y="9173"/>
                  </a:lnTo>
                  <a:lnTo>
                    <a:pt x="1926" y="9113"/>
                  </a:lnTo>
                  <a:lnTo>
                    <a:pt x="2035" y="9058"/>
                  </a:lnTo>
                  <a:lnTo>
                    <a:pt x="2146" y="9008"/>
                  </a:lnTo>
                  <a:lnTo>
                    <a:pt x="2260" y="8962"/>
                  </a:lnTo>
                  <a:lnTo>
                    <a:pt x="2376" y="8923"/>
                  </a:lnTo>
                  <a:lnTo>
                    <a:pt x="2495" y="8889"/>
                  </a:lnTo>
                  <a:lnTo>
                    <a:pt x="2616" y="8861"/>
                  </a:lnTo>
                  <a:lnTo>
                    <a:pt x="2740" y="8839"/>
                  </a:lnTo>
                  <a:lnTo>
                    <a:pt x="2865" y="8823"/>
                  </a:lnTo>
                  <a:lnTo>
                    <a:pt x="2992" y="8813"/>
                  </a:lnTo>
                  <a:lnTo>
                    <a:pt x="3122" y="8810"/>
                  </a:lnTo>
                  <a:close/>
                </a:path>
              </a:pathLst>
            </a:custGeom>
            <a:solidFill>
              <a:srgbClr val="4587E5"/>
            </a:solidFill>
            <a:ln>
              <a:noFill/>
            </a:ln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43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0EAB014B-71E6-CF75-71FE-38165B5ACB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1121" y="2290979"/>
              <a:ext cx="1993215" cy="1876307"/>
            </a:xfrm>
            <a:custGeom>
              <a:avLst/>
              <a:gdLst>
                <a:gd name="T0" fmla="*/ 5384 w 11531"/>
                <a:gd name="T1" fmla="*/ 5273 h 11286"/>
                <a:gd name="T2" fmla="*/ 4667 w 11531"/>
                <a:gd name="T3" fmla="*/ 5834 h 11286"/>
                <a:gd name="T4" fmla="*/ 3832 w 11531"/>
                <a:gd name="T5" fmla="*/ 6161 h 11286"/>
                <a:gd name="T6" fmla="*/ 2935 w 11531"/>
                <a:gd name="T7" fmla="*/ 6238 h 11286"/>
                <a:gd name="T8" fmla="*/ 2036 w 11531"/>
                <a:gd name="T9" fmla="*/ 6049 h 11286"/>
                <a:gd name="T10" fmla="*/ 1206 w 11531"/>
                <a:gd name="T11" fmla="*/ 5587 h 11286"/>
                <a:gd name="T12" fmla="*/ 571 w 11531"/>
                <a:gd name="T13" fmla="*/ 4922 h 11286"/>
                <a:gd name="T14" fmla="*/ 163 w 11531"/>
                <a:gd name="T15" fmla="*/ 4120 h 11286"/>
                <a:gd name="T16" fmla="*/ 2 w 11531"/>
                <a:gd name="T17" fmla="*/ 3239 h 11286"/>
                <a:gd name="T18" fmla="*/ 100 w 11531"/>
                <a:gd name="T19" fmla="*/ 2334 h 11286"/>
                <a:gd name="T20" fmla="*/ 476 w 11531"/>
                <a:gd name="T21" fmla="*/ 1466 h 11286"/>
                <a:gd name="T22" fmla="*/ 1081 w 11531"/>
                <a:gd name="T23" fmla="*/ 758 h 11286"/>
                <a:gd name="T24" fmla="*/ 1844 w 11531"/>
                <a:gd name="T25" fmla="*/ 273 h 11286"/>
                <a:gd name="T26" fmla="*/ 2706 w 11531"/>
                <a:gd name="T27" fmla="*/ 28 h 11286"/>
                <a:gd name="T28" fmla="*/ 3609 w 11531"/>
                <a:gd name="T29" fmla="*/ 38 h 11286"/>
                <a:gd name="T30" fmla="*/ 4497 w 11531"/>
                <a:gd name="T31" fmla="*/ 320 h 11286"/>
                <a:gd name="T32" fmla="*/ 4941 w 11531"/>
                <a:gd name="T33" fmla="*/ 585 h 11286"/>
                <a:gd name="T34" fmla="*/ 5263 w 11531"/>
                <a:gd name="T35" fmla="*/ 850 h 11286"/>
                <a:gd name="T36" fmla="*/ 5543 w 11531"/>
                <a:gd name="T37" fmla="*/ 1150 h 11286"/>
                <a:gd name="T38" fmla="*/ 5777 w 11531"/>
                <a:gd name="T39" fmla="*/ 1481 h 11286"/>
                <a:gd name="T40" fmla="*/ 5966 w 11531"/>
                <a:gd name="T41" fmla="*/ 1837 h 11286"/>
                <a:gd name="T42" fmla="*/ 11531 w 11531"/>
                <a:gd name="T43" fmla="*/ 11286 h 11286"/>
                <a:gd name="T44" fmla="*/ 11373 w 11531"/>
                <a:gd name="T45" fmla="*/ 11077 h 11286"/>
                <a:gd name="T46" fmla="*/ 11197 w 11531"/>
                <a:gd name="T47" fmla="*/ 10881 h 11286"/>
                <a:gd name="T48" fmla="*/ 11003 w 11531"/>
                <a:gd name="T49" fmla="*/ 10699 h 11286"/>
                <a:gd name="T50" fmla="*/ 10790 w 11531"/>
                <a:gd name="T51" fmla="*/ 10532 h 11286"/>
                <a:gd name="T52" fmla="*/ 10561 w 11531"/>
                <a:gd name="T53" fmla="*/ 10381 h 11286"/>
                <a:gd name="T54" fmla="*/ 10325 w 11531"/>
                <a:gd name="T55" fmla="*/ 10255 h 11286"/>
                <a:gd name="T56" fmla="*/ 6210 w 11531"/>
                <a:gd name="T57" fmla="*/ 3580 h 11286"/>
                <a:gd name="T58" fmla="*/ 6141 w 11531"/>
                <a:gd name="T59" fmla="*/ 3916 h 11286"/>
                <a:gd name="T60" fmla="*/ 6006 w 11531"/>
                <a:gd name="T61" fmla="*/ 4315 h 11286"/>
                <a:gd name="T62" fmla="*/ 5312 w 11531"/>
                <a:gd name="T63" fmla="*/ 4341 h 11286"/>
                <a:gd name="T64" fmla="*/ 4850 w 11531"/>
                <a:gd name="T65" fmla="*/ 4937 h 11286"/>
                <a:gd name="T66" fmla="*/ 4256 w 11531"/>
                <a:gd name="T67" fmla="*/ 5357 h 11286"/>
                <a:gd name="T68" fmla="*/ 3574 w 11531"/>
                <a:gd name="T69" fmla="*/ 5587 h 11286"/>
                <a:gd name="T70" fmla="*/ 2851 w 11531"/>
                <a:gd name="T71" fmla="*/ 5615 h 11286"/>
                <a:gd name="T72" fmla="*/ 2133 w 11531"/>
                <a:gd name="T73" fmla="*/ 5426 h 11286"/>
                <a:gd name="T74" fmla="*/ 1486 w 11531"/>
                <a:gd name="T75" fmla="*/ 5022 h 11286"/>
                <a:gd name="T76" fmla="*/ 1006 w 11531"/>
                <a:gd name="T77" fmla="*/ 4467 h 11286"/>
                <a:gd name="T78" fmla="*/ 711 w 11531"/>
                <a:gd name="T79" fmla="*/ 3809 h 11286"/>
                <a:gd name="T80" fmla="*/ 615 w 11531"/>
                <a:gd name="T81" fmla="*/ 3094 h 11286"/>
                <a:gd name="T82" fmla="*/ 730 w 11531"/>
                <a:gd name="T83" fmla="*/ 2369 h 11286"/>
                <a:gd name="T84" fmla="*/ 1067 w 11531"/>
                <a:gd name="T85" fmla="*/ 1685 h 11286"/>
                <a:gd name="T86" fmla="*/ 1578 w 11531"/>
                <a:gd name="T87" fmla="*/ 1146 h 11286"/>
                <a:gd name="T88" fmla="*/ 2206 w 11531"/>
                <a:gd name="T89" fmla="*/ 788 h 11286"/>
                <a:gd name="T90" fmla="*/ 2908 w 11531"/>
                <a:gd name="T91" fmla="*/ 625 h 11286"/>
                <a:gd name="T92" fmla="*/ 3634 w 11531"/>
                <a:gd name="T93" fmla="*/ 668 h 11286"/>
                <a:gd name="T94" fmla="*/ 4340 w 11531"/>
                <a:gd name="T95" fmla="*/ 931 h 11286"/>
                <a:gd name="T96" fmla="*/ 4937 w 11531"/>
                <a:gd name="T97" fmla="*/ 1393 h 11286"/>
                <a:gd name="T98" fmla="*/ 5357 w 11531"/>
                <a:gd name="T99" fmla="*/ 1987 h 11286"/>
                <a:gd name="T100" fmla="*/ 5587 w 11531"/>
                <a:gd name="T101" fmla="*/ 2670 h 11286"/>
                <a:gd name="T102" fmla="*/ 5614 w 11531"/>
                <a:gd name="T103" fmla="*/ 3392 h 11286"/>
                <a:gd name="T104" fmla="*/ 5425 w 11531"/>
                <a:gd name="T105" fmla="*/ 4110 h 1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31" h="11286">
                  <a:moveTo>
                    <a:pt x="5850" y="4640"/>
                  </a:moveTo>
                  <a:lnTo>
                    <a:pt x="5767" y="4778"/>
                  </a:lnTo>
                  <a:lnTo>
                    <a:pt x="5680" y="4910"/>
                  </a:lnTo>
                  <a:lnTo>
                    <a:pt x="5586" y="5038"/>
                  </a:lnTo>
                  <a:lnTo>
                    <a:pt x="5487" y="5158"/>
                  </a:lnTo>
                  <a:lnTo>
                    <a:pt x="5384" y="5273"/>
                  </a:lnTo>
                  <a:lnTo>
                    <a:pt x="5275" y="5382"/>
                  </a:lnTo>
                  <a:lnTo>
                    <a:pt x="5162" y="5485"/>
                  </a:lnTo>
                  <a:lnTo>
                    <a:pt x="5044" y="5581"/>
                  </a:lnTo>
                  <a:lnTo>
                    <a:pt x="4923" y="5672"/>
                  </a:lnTo>
                  <a:lnTo>
                    <a:pt x="4796" y="5756"/>
                  </a:lnTo>
                  <a:lnTo>
                    <a:pt x="4667" y="5834"/>
                  </a:lnTo>
                  <a:lnTo>
                    <a:pt x="4535" y="5905"/>
                  </a:lnTo>
                  <a:lnTo>
                    <a:pt x="4399" y="5970"/>
                  </a:lnTo>
                  <a:lnTo>
                    <a:pt x="4260" y="6028"/>
                  </a:lnTo>
                  <a:lnTo>
                    <a:pt x="4120" y="6079"/>
                  </a:lnTo>
                  <a:lnTo>
                    <a:pt x="3977" y="6124"/>
                  </a:lnTo>
                  <a:lnTo>
                    <a:pt x="3832" y="6161"/>
                  </a:lnTo>
                  <a:lnTo>
                    <a:pt x="3686" y="6191"/>
                  </a:lnTo>
                  <a:lnTo>
                    <a:pt x="3537" y="6215"/>
                  </a:lnTo>
                  <a:lnTo>
                    <a:pt x="3388" y="6231"/>
                  </a:lnTo>
                  <a:lnTo>
                    <a:pt x="3238" y="6241"/>
                  </a:lnTo>
                  <a:lnTo>
                    <a:pt x="3087" y="6244"/>
                  </a:lnTo>
                  <a:lnTo>
                    <a:pt x="2935" y="6238"/>
                  </a:lnTo>
                  <a:lnTo>
                    <a:pt x="2784" y="6226"/>
                  </a:lnTo>
                  <a:lnTo>
                    <a:pt x="2633" y="6206"/>
                  </a:lnTo>
                  <a:lnTo>
                    <a:pt x="2483" y="6178"/>
                  </a:lnTo>
                  <a:lnTo>
                    <a:pt x="2333" y="6143"/>
                  </a:lnTo>
                  <a:lnTo>
                    <a:pt x="2184" y="6099"/>
                  </a:lnTo>
                  <a:lnTo>
                    <a:pt x="2036" y="6049"/>
                  </a:lnTo>
                  <a:lnTo>
                    <a:pt x="1891" y="5990"/>
                  </a:lnTo>
                  <a:lnTo>
                    <a:pt x="1746" y="5924"/>
                  </a:lnTo>
                  <a:lnTo>
                    <a:pt x="1604" y="5849"/>
                  </a:lnTo>
                  <a:lnTo>
                    <a:pt x="1465" y="5767"/>
                  </a:lnTo>
                  <a:lnTo>
                    <a:pt x="1333" y="5680"/>
                  </a:lnTo>
                  <a:lnTo>
                    <a:pt x="1206" y="5587"/>
                  </a:lnTo>
                  <a:lnTo>
                    <a:pt x="1085" y="5488"/>
                  </a:lnTo>
                  <a:lnTo>
                    <a:pt x="969" y="5383"/>
                  </a:lnTo>
                  <a:lnTo>
                    <a:pt x="860" y="5276"/>
                  </a:lnTo>
                  <a:lnTo>
                    <a:pt x="758" y="5162"/>
                  </a:lnTo>
                  <a:lnTo>
                    <a:pt x="661" y="5045"/>
                  </a:lnTo>
                  <a:lnTo>
                    <a:pt x="571" y="4922"/>
                  </a:lnTo>
                  <a:lnTo>
                    <a:pt x="487" y="4797"/>
                  </a:lnTo>
                  <a:lnTo>
                    <a:pt x="409" y="4668"/>
                  </a:lnTo>
                  <a:lnTo>
                    <a:pt x="338" y="4534"/>
                  </a:lnTo>
                  <a:lnTo>
                    <a:pt x="273" y="4399"/>
                  </a:lnTo>
                  <a:lnTo>
                    <a:pt x="216" y="4261"/>
                  </a:lnTo>
                  <a:lnTo>
                    <a:pt x="163" y="4120"/>
                  </a:lnTo>
                  <a:lnTo>
                    <a:pt x="119" y="3978"/>
                  </a:lnTo>
                  <a:lnTo>
                    <a:pt x="82" y="3832"/>
                  </a:lnTo>
                  <a:lnTo>
                    <a:pt x="51" y="3685"/>
                  </a:lnTo>
                  <a:lnTo>
                    <a:pt x="28" y="3537"/>
                  </a:lnTo>
                  <a:lnTo>
                    <a:pt x="11" y="3389"/>
                  </a:lnTo>
                  <a:lnTo>
                    <a:pt x="2" y="3239"/>
                  </a:lnTo>
                  <a:lnTo>
                    <a:pt x="0" y="3087"/>
                  </a:lnTo>
                  <a:lnTo>
                    <a:pt x="4" y="2936"/>
                  </a:lnTo>
                  <a:lnTo>
                    <a:pt x="18" y="2785"/>
                  </a:lnTo>
                  <a:lnTo>
                    <a:pt x="38" y="2634"/>
                  </a:lnTo>
                  <a:lnTo>
                    <a:pt x="65" y="2483"/>
                  </a:lnTo>
                  <a:lnTo>
                    <a:pt x="100" y="2334"/>
                  </a:lnTo>
                  <a:lnTo>
                    <a:pt x="143" y="2185"/>
                  </a:lnTo>
                  <a:lnTo>
                    <a:pt x="194" y="2037"/>
                  </a:lnTo>
                  <a:lnTo>
                    <a:pt x="252" y="1890"/>
                  </a:lnTo>
                  <a:lnTo>
                    <a:pt x="319" y="1746"/>
                  </a:lnTo>
                  <a:lnTo>
                    <a:pt x="393" y="1604"/>
                  </a:lnTo>
                  <a:lnTo>
                    <a:pt x="476" y="1466"/>
                  </a:lnTo>
                  <a:lnTo>
                    <a:pt x="563" y="1333"/>
                  </a:lnTo>
                  <a:lnTo>
                    <a:pt x="657" y="1206"/>
                  </a:lnTo>
                  <a:lnTo>
                    <a:pt x="755" y="1085"/>
                  </a:lnTo>
                  <a:lnTo>
                    <a:pt x="859" y="970"/>
                  </a:lnTo>
                  <a:lnTo>
                    <a:pt x="968" y="861"/>
                  </a:lnTo>
                  <a:lnTo>
                    <a:pt x="1081" y="758"/>
                  </a:lnTo>
                  <a:lnTo>
                    <a:pt x="1199" y="661"/>
                  </a:lnTo>
                  <a:lnTo>
                    <a:pt x="1320" y="571"/>
                  </a:lnTo>
                  <a:lnTo>
                    <a:pt x="1447" y="487"/>
                  </a:lnTo>
                  <a:lnTo>
                    <a:pt x="1576" y="410"/>
                  </a:lnTo>
                  <a:lnTo>
                    <a:pt x="1708" y="338"/>
                  </a:lnTo>
                  <a:lnTo>
                    <a:pt x="1844" y="273"/>
                  </a:lnTo>
                  <a:lnTo>
                    <a:pt x="1982" y="216"/>
                  </a:lnTo>
                  <a:lnTo>
                    <a:pt x="2123" y="164"/>
                  </a:lnTo>
                  <a:lnTo>
                    <a:pt x="2266" y="120"/>
                  </a:lnTo>
                  <a:lnTo>
                    <a:pt x="2411" y="82"/>
                  </a:lnTo>
                  <a:lnTo>
                    <a:pt x="2557" y="52"/>
                  </a:lnTo>
                  <a:lnTo>
                    <a:pt x="2706" y="28"/>
                  </a:lnTo>
                  <a:lnTo>
                    <a:pt x="2855" y="11"/>
                  </a:lnTo>
                  <a:lnTo>
                    <a:pt x="3005" y="2"/>
                  </a:lnTo>
                  <a:lnTo>
                    <a:pt x="3157" y="0"/>
                  </a:lnTo>
                  <a:lnTo>
                    <a:pt x="3308" y="6"/>
                  </a:lnTo>
                  <a:lnTo>
                    <a:pt x="3459" y="18"/>
                  </a:lnTo>
                  <a:lnTo>
                    <a:pt x="3609" y="38"/>
                  </a:lnTo>
                  <a:lnTo>
                    <a:pt x="3760" y="66"/>
                  </a:lnTo>
                  <a:lnTo>
                    <a:pt x="3910" y="101"/>
                  </a:lnTo>
                  <a:lnTo>
                    <a:pt x="4059" y="144"/>
                  </a:lnTo>
                  <a:lnTo>
                    <a:pt x="4207" y="194"/>
                  </a:lnTo>
                  <a:lnTo>
                    <a:pt x="4353" y="253"/>
                  </a:lnTo>
                  <a:lnTo>
                    <a:pt x="4497" y="320"/>
                  </a:lnTo>
                  <a:lnTo>
                    <a:pt x="4639" y="395"/>
                  </a:lnTo>
                  <a:lnTo>
                    <a:pt x="4702" y="430"/>
                  </a:lnTo>
                  <a:lnTo>
                    <a:pt x="4764" y="467"/>
                  </a:lnTo>
                  <a:lnTo>
                    <a:pt x="4824" y="506"/>
                  </a:lnTo>
                  <a:lnTo>
                    <a:pt x="4883" y="545"/>
                  </a:lnTo>
                  <a:lnTo>
                    <a:pt x="4941" y="585"/>
                  </a:lnTo>
                  <a:lnTo>
                    <a:pt x="4997" y="627"/>
                  </a:lnTo>
                  <a:lnTo>
                    <a:pt x="5053" y="669"/>
                  </a:lnTo>
                  <a:lnTo>
                    <a:pt x="5107" y="712"/>
                  </a:lnTo>
                  <a:lnTo>
                    <a:pt x="5161" y="758"/>
                  </a:lnTo>
                  <a:lnTo>
                    <a:pt x="5213" y="804"/>
                  </a:lnTo>
                  <a:lnTo>
                    <a:pt x="5263" y="850"/>
                  </a:lnTo>
                  <a:lnTo>
                    <a:pt x="5313" y="898"/>
                  </a:lnTo>
                  <a:lnTo>
                    <a:pt x="5362" y="947"/>
                  </a:lnTo>
                  <a:lnTo>
                    <a:pt x="5408" y="996"/>
                  </a:lnTo>
                  <a:lnTo>
                    <a:pt x="5454" y="1047"/>
                  </a:lnTo>
                  <a:lnTo>
                    <a:pt x="5500" y="1098"/>
                  </a:lnTo>
                  <a:lnTo>
                    <a:pt x="5543" y="1150"/>
                  </a:lnTo>
                  <a:lnTo>
                    <a:pt x="5585" y="1204"/>
                  </a:lnTo>
                  <a:lnTo>
                    <a:pt x="5626" y="1258"/>
                  </a:lnTo>
                  <a:lnTo>
                    <a:pt x="5666" y="1313"/>
                  </a:lnTo>
                  <a:lnTo>
                    <a:pt x="5704" y="1368"/>
                  </a:lnTo>
                  <a:lnTo>
                    <a:pt x="5742" y="1424"/>
                  </a:lnTo>
                  <a:lnTo>
                    <a:pt x="5777" y="1481"/>
                  </a:lnTo>
                  <a:lnTo>
                    <a:pt x="5812" y="1539"/>
                  </a:lnTo>
                  <a:lnTo>
                    <a:pt x="5845" y="1597"/>
                  </a:lnTo>
                  <a:lnTo>
                    <a:pt x="5877" y="1656"/>
                  </a:lnTo>
                  <a:lnTo>
                    <a:pt x="5909" y="1716"/>
                  </a:lnTo>
                  <a:lnTo>
                    <a:pt x="5939" y="1776"/>
                  </a:lnTo>
                  <a:lnTo>
                    <a:pt x="5966" y="1837"/>
                  </a:lnTo>
                  <a:lnTo>
                    <a:pt x="5993" y="1898"/>
                  </a:lnTo>
                  <a:lnTo>
                    <a:pt x="6019" y="1959"/>
                  </a:lnTo>
                  <a:lnTo>
                    <a:pt x="6043" y="2023"/>
                  </a:lnTo>
                  <a:lnTo>
                    <a:pt x="6041" y="2017"/>
                  </a:lnTo>
                  <a:lnTo>
                    <a:pt x="6040" y="2013"/>
                  </a:lnTo>
                  <a:lnTo>
                    <a:pt x="11531" y="11286"/>
                  </a:lnTo>
                  <a:lnTo>
                    <a:pt x="11505" y="11250"/>
                  </a:lnTo>
                  <a:lnTo>
                    <a:pt x="11479" y="11215"/>
                  </a:lnTo>
                  <a:lnTo>
                    <a:pt x="11454" y="11180"/>
                  </a:lnTo>
                  <a:lnTo>
                    <a:pt x="11427" y="11146"/>
                  </a:lnTo>
                  <a:lnTo>
                    <a:pt x="11401" y="11111"/>
                  </a:lnTo>
                  <a:lnTo>
                    <a:pt x="11373" y="11077"/>
                  </a:lnTo>
                  <a:lnTo>
                    <a:pt x="11345" y="11044"/>
                  </a:lnTo>
                  <a:lnTo>
                    <a:pt x="11316" y="11010"/>
                  </a:lnTo>
                  <a:lnTo>
                    <a:pt x="11287" y="10977"/>
                  </a:lnTo>
                  <a:lnTo>
                    <a:pt x="11257" y="10945"/>
                  </a:lnTo>
                  <a:lnTo>
                    <a:pt x="11227" y="10913"/>
                  </a:lnTo>
                  <a:lnTo>
                    <a:pt x="11197" y="10881"/>
                  </a:lnTo>
                  <a:lnTo>
                    <a:pt x="11166" y="10849"/>
                  </a:lnTo>
                  <a:lnTo>
                    <a:pt x="11134" y="10819"/>
                  </a:lnTo>
                  <a:lnTo>
                    <a:pt x="11102" y="10788"/>
                  </a:lnTo>
                  <a:lnTo>
                    <a:pt x="11069" y="10758"/>
                  </a:lnTo>
                  <a:lnTo>
                    <a:pt x="11036" y="10728"/>
                  </a:lnTo>
                  <a:lnTo>
                    <a:pt x="11003" y="10699"/>
                  </a:lnTo>
                  <a:lnTo>
                    <a:pt x="10968" y="10670"/>
                  </a:lnTo>
                  <a:lnTo>
                    <a:pt x="10934" y="10641"/>
                  </a:lnTo>
                  <a:lnTo>
                    <a:pt x="10898" y="10614"/>
                  </a:lnTo>
                  <a:lnTo>
                    <a:pt x="10863" y="10586"/>
                  </a:lnTo>
                  <a:lnTo>
                    <a:pt x="10827" y="10559"/>
                  </a:lnTo>
                  <a:lnTo>
                    <a:pt x="10790" y="10532"/>
                  </a:lnTo>
                  <a:lnTo>
                    <a:pt x="10754" y="10506"/>
                  </a:lnTo>
                  <a:lnTo>
                    <a:pt x="10716" y="10480"/>
                  </a:lnTo>
                  <a:lnTo>
                    <a:pt x="10678" y="10455"/>
                  </a:lnTo>
                  <a:lnTo>
                    <a:pt x="10639" y="10430"/>
                  </a:lnTo>
                  <a:lnTo>
                    <a:pt x="10600" y="10406"/>
                  </a:lnTo>
                  <a:lnTo>
                    <a:pt x="10561" y="10381"/>
                  </a:lnTo>
                  <a:lnTo>
                    <a:pt x="10521" y="10358"/>
                  </a:lnTo>
                  <a:lnTo>
                    <a:pt x="10481" y="10336"/>
                  </a:lnTo>
                  <a:lnTo>
                    <a:pt x="10442" y="10315"/>
                  </a:lnTo>
                  <a:lnTo>
                    <a:pt x="10404" y="10294"/>
                  </a:lnTo>
                  <a:lnTo>
                    <a:pt x="10364" y="10274"/>
                  </a:lnTo>
                  <a:lnTo>
                    <a:pt x="10325" y="10255"/>
                  </a:lnTo>
                  <a:lnTo>
                    <a:pt x="10285" y="10236"/>
                  </a:lnTo>
                  <a:lnTo>
                    <a:pt x="10246" y="10217"/>
                  </a:lnTo>
                  <a:lnTo>
                    <a:pt x="10206" y="10199"/>
                  </a:lnTo>
                  <a:lnTo>
                    <a:pt x="10166" y="10182"/>
                  </a:lnTo>
                  <a:lnTo>
                    <a:pt x="6210" y="3583"/>
                  </a:lnTo>
                  <a:lnTo>
                    <a:pt x="6210" y="3580"/>
                  </a:lnTo>
                  <a:lnTo>
                    <a:pt x="6210" y="3578"/>
                  </a:lnTo>
                  <a:lnTo>
                    <a:pt x="6200" y="3645"/>
                  </a:lnTo>
                  <a:lnTo>
                    <a:pt x="6188" y="3713"/>
                  </a:lnTo>
                  <a:lnTo>
                    <a:pt x="6173" y="3781"/>
                  </a:lnTo>
                  <a:lnTo>
                    <a:pt x="6158" y="3849"/>
                  </a:lnTo>
                  <a:lnTo>
                    <a:pt x="6141" y="3916"/>
                  </a:lnTo>
                  <a:lnTo>
                    <a:pt x="6122" y="3983"/>
                  </a:lnTo>
                  <a:lnTo>
                    <a:pt x="6102" y="4050"/>
                  </a:lnTo>
                  <a:lnTo>
                    <a:pt x="6081" y="4118"/>
                  </a:lnTo>
                  <a:lnTo>
                    <a:pt x="6058" y="4183"/>
                  </a:lnTo>
                  <a:lnTo>
                    <a:pt x="6032" y="4250"/>
                  </a:lnTo>
                  <a:lnTo>
                    <a:pt x="6006" y="4315"/>
                  </a:lnTo>
                  <a:lnTo>
                    <a:pt x="5978" y="4381"/>
                  </a:lnTo>
                  <a:lnTo>
                    <a:pt x="5949" y="4447"/>
                  </a:lnTo>
                  <a:lnTo>
                    <a:pt x="5916" y="4511"/>
                  </a:lnTo>
                  <a:lnTo>
                    <a:pt x="5884" y="4576"/>
                  </a:lnTo>
                  <a:lnTo>
                    <a:pt x="5850" y="4640"/>
                  </a:lnTo>
                  <a:close/>
                  <a:moveTo>
                    <a:pt x="5312" y="4341"/>
                  </a:moveTo>
                  <a:lnTo>
                    <a:pt x="5246" y="4452"/>
                  </a:lnTo>
                  <a:lnTo>
                    <a:pt x="5176" y="4558"/>
                  </a:lnTo>
                  <a:lnTo>
                    <a:pt x="5101" y="4660"/>
                  </a:lnTo>
                  <a:lnTo>
                    <a:pt x="5022" y="4757"/>
                  </a:lnTo>
                  <a:lnTo>
                    <a:pt x="4938" y="4850"/>
                  </a:lnTo>
                  <a:lnTo>
                    <a:pt x="4850" y="4937"/>
                  </a:lnTo>
                  <a:lnTo>
                    <a:pt x="4760" y="5020"/>
                  </a:lnTo>
                  <a:lnTo>
                    <a:pt x="4665" y="5097"/>
                  </a:lnTo>
                  <a:lnTo>
                    <a:pt x="4567" y="5170"/>
                  </a:lnTo>
                  <a:lnTo>
                    <a:pt x="4467" y="5238"/>
                  </a:lnTo>
                  <a:lnTo>
                    <a:pt x="4363" y="5300"/>
                  </a:lnTo>
                  <a:lnTo>
                    <a:pt x="4256" y="5357"/>
                  </a:lnTo>
                  <a:lnTo>
                    <a:pt x="4148" y="5409"/>
                  </a:lnTo>
                  <a:lnTo>
                    <a:pt x="4037" y="5456"/>
                  </a:lnTo>
                  <a:lnTo>
                    <a:pt x="3923" y="5497"/>
                  </a:lnTo>
                  <a:lnTo>
                    <a:pt x="3809" y="5532"/>
                  </a:lnTo>
                  <a:lnTo>
                    <a:pt x="3692" y="5562"/>
                  </a:lnTo>
                  <a:lnTo>
                    <a:pt x="3574" y="5587"/>
                  </a:lnTo>
                  <a:lnTo>
                    <a:pt x="3456" y="5606"/>
                  </a:lnTo>
                  <a:lnTo>
                    <a:pt x="3335" y="5619"/>
                  </a:lnTo>
                  <a:lnTo>
                    <a:pt x="3214" y="5627"/>
                  </a:lnTo>
                  <a:lnTo>
                    <a:pt x="3094" y="5628"/>
                  </a:lnTo>
                  <a:lnTo>
                    <a:pt x="2972" y="5625"/>
                  </a:lnTo>
                  <a:lnTo>
                    <a:pt x="2851" y="5615"/>
                  </a:lnTo>
                  <a:lnTo>
                    <a:pt x="2730" y="5598"/>
                  </a:lnTo>
                  <a:lnTo>
                    <a:pt x="2609" y="5576"/>
                  </a:lnTo>
                  <a:lnTo>
                    <a:pt x="2489" y="5548"/>
                  </a:lnTo>
                  <a:lnTo>
                    <a:pt x="2368" y="5514"/>
                  </a:lnTo>
                  <a:lnTo>
                    <a:pt x="2251" y="5472"/>
                  </a:lnTo>
                  <a:lnTo>
                    <a:pt x="2133" y="5426"/>
                  </a:lnTo>
                  <a:lnTo>
                    <a:pt x="2017" y="5371"/>
                  </a:lnTo>
                  <a:lnTo>
                    <a:pt x="1903" y="5312"/>
                  </a:lnTo>
                  <a:lnTo>
                    <a:pt x="1792" y="5247"/>
                  </a:lnTo>
                  <a:lnTo>
                    <a:pt x="1685" y="5176"/>
                  </a:lnTo>
                  <a:lnTo>
                    <a:pt x="1583" y="5101"/>
                  </a:lnTo>
                  <a:lnTo>
                    <a:pt x="1486" y="5022"/>
                  </a:lnTo>
                  <a:lnTo>
                    <a:pt x="1394" y="4938"/>
                  </a:lnTo>
                  <a:lnTo>
                    <a:pt x="1306" y="4851"/>
                  </a:lnTo>
                  <a:lnTo>
                    <a:pt x="1224" y="4760"/>
                  </a:lnTo>
                  <a:lnTo>
                    <a:pt x="1146" y="4666"/>
                  </a:lnTo>
                  <a:lnTo>
                    <a:pt x="1074" y="4568"/>
                  </a:lnTo>
                  <a:lnTo>
                    <a:pt x="1006" y="4467"/>
                  </a:lnTo>
                  <a:lnTo>
                    <a:pt x="944" y="4363"/>
                  </a:lnTo>
                  <a:lnTo>
                    <a:pt x="886" y="4257"/>
                  </a:lnTo>
                  <a:lnTo>
                    <a:pt x="835" y="4148"/>
                  </a:lnTo>
                  <a:lnTo>
                    <a:pt x="788" y="4037"/>
                  </a:lnTo>
                  <a:lnTo>
                    <a:pt x="747" y="3923"/>
                  </a:lnTo>
                  <a:lnTo>
                    <a:pt x="711" y="3809"/>
                  </a:lnTo>
                  <a:lnTo>
                    <a:pt x="680" y="3692"/>
                  </a:lnTo>
                  <a:lnTo>
                    <a:pt x="656" y="3574"/>
                  </a:lnTo>
                  <a:lnTo>
                    <a:pt x="637" y="3455"/>
                  </a:lnTo>
                  <a:lnTo>
                    <a:pt x="623" y="3335"/>
                  </a:lnTo>
                  <a:lnTo>
                    <a:pt x="616" y="3215"/>
                  </a:lnTo>
                  <a:lnTo>
                    <a:pt x="615" y="3094"/>
                  </a:lnTo>
                  <a:lnTo>
                    <a:pt x="619" y="2973"/>
                  </a:lnTo>
                  <a:lnTo>
                    <a:pt x="629" y="2852"/>
                  </a:lnTo>
                  <a:lnTo>
                    <a:pt x="645" y="2730"/>
                  </a:lnTo>
                  <a:lnTo>
                    <a:pt x="667" y="2610"/>
                  </a:lnTo>
                  <a:lnTo>
                    <a:pt x="696" y="2488"/>
                  </a:lnTo>
                  <a:lnTo>
                    <a:pt x="730" y="2369"/>
                  </a:lnTo>
                  <a:lnTo>
                    <a:pt x="770" y="2251"/>
                  </a:lnTo>
                  <a:lnTo>
                    <a:pt x="818" y="2133"/>
                  </a:lnTo>
                  <a:lnTo>
                    <a:pt x="871" y="2017"/>
                  </a:lnTo>
                  <a:lnTo>
                    <a:pt x="931" y="1903"/>
                  </a:lnTo>
                  <a:lnTo>
                    <a:pt x="997" y="1792"/>
                  </a:lnTo>
                  <a:lnTo>
                    <a:pt x="1067" y="1685"/>
                  </a:lnTo>
                  <a:lnTo>
                    <a:pt x="1141" y="1584"/>
                  </a:lnTo>
                  <a:lnTo>
                    <a:pt x="1221" y="1486"/>
                  </a:lnTo>
                  <a:lnTo>
                    <a:pt x="1305" y="1394"/>
                  </a:lnTo>
                  <a:lnTo>
                    <a:pt x="1391" y="1307"/>
                  </a:lnTo>
                  <a:lnTo>
                    <a:pt x="1483" y="1224"/>
                  </a:lnTo>
                  <a:lnTo>
                    <a:pt x="1578" y="1146"/>
                  </a:lnTo>
                  <a:lnTo>
                    <a:pt x="1676" y="1074"/>
                  </a:lnTo>
                  <a:lnTo>
                    <a:pt x="1776" y="1006"/>
                  </a:lnTo>
                  <a:lnTo>
                    <a:pt x="1881" y="944"/>
                  </a:lnTo>
                  <a:lnTo>
                    <a:pt x="1986" y="887"/>
                  </a:lnTo>
                  <a:lnTo>
                    <a:pt x="2095" y="835"/>
                  </a:lnTo>
                  <a:lnTo>
                    <a:pt x="2206" y="788"/>
                  </a:lnTo>
                  <a:lnTo>
                    <a:pt x="2320" y="747"/>
                  </a:lnTo>
                  <a:lnTo>
                    <a:pt x="2434" y="711"/>
                  </a:lnTo>
                  <a:lnTo>
                    <a:pt x="2551" y="681"/>
                  </a:lnTo>
                  <a:lnTo>
                    <a:pt x="2669" y="657"/>
                  </a:lnTo>
                  <a:lnTo>
                    <a:pt x="2788" y="638"/>
                  </a:lnTo>
                  <a:lnTo>
                    <a:pt x="2908" y="625"/>
                  </a:lnTo>
                  <a:lnTo>
                    <a:pt x="3028" y="617"/>
                  </a:lnTo>
                  <a:lnTo>
                    <a:pt x="3149" y="615"/>
                  </a:lnTo>
                  <a:lnTo>
                    <a:pt x="3271" y="619"/>
                  </a:lnTo>
                  <a:lnTo>
                    <a:pt x="3392" y="629"/>
                  </a:lnTo>
                  <a:lnTo>
                    <a:pt x="3513" y="646"/>
                  </a:lnTo>
                  <a:lnTo>
                    <a:pt x="3634" y="668"/>
                  </a:lnTo>
                  <a:lnTo>
                    <a:pt x="3755" y="696"/>
                  </a:lnTo>
                  <a:lnTo>
                    <a:pt x="3875" y="730"/>
                  </a:lnTo>
                  <a:lnTo>
                    <a:pt x="3992" y="771"/>
                  </a:lnTo>
                  <a:lnTo>
                    <a:pt x="4110" y="818"/>
                  </a:lnTo>
                  <a:lnTo>
                    <a:pt x="4226" y="871"/>
                  </a:lnTo>
                  <a:lnTo>
                    <a:pt x="4340" y="931"/>
                  </a:lnTo>
                  <a:lnTo>
                    <a:pt x="4451" y="997"/>
                  </a:lnTo>
                  <a:lnTo>
                    <a:pt x="4558" y="1068"/>
                  </a:lnTo>
                  <a:lnTo>
                    <a:pt x="4660" y="1142"/>
                  </a:lnTo>
                  <a:lnTo>
                    <a:pt x="4757" y="1221"/>
                  </a:lnTo>
                  <a:lnTo>
                    <a:pt x="4849" y="1305"/>
                  </a:lnTo>
                  <a:lnTo>
                    <a:pt x="4937" y="1393"/>
                  </a:lnTo>
                  <a:lnTo>
                    <a:pt x="5019" y="1484"/>
                  </a:lnTo>
                  <a:lnTo>
                    <a:pt x="5097" y="1578"/>
                  </a:lnTo>
                  <a:lnTo>
                    <a:pt x="5169" y="1676"/>
                  </a:lnTo>
                  <a:lnTo>
                    <a:pt x="5237" y="1777"/>
                  </a:lnTo>
                  <a:lnTo>
                    <a:pt x="5300" y="1880"/>
                  </a:lnTo>
                  <a:lnTo>
                    <a:pt x="5357" y="1987"/>
                  </a:lnTo>
                  <a:lnTo>
                    <a:pt x="5408" y="2096"/>
                  </a:lnTo>
                  <a:lnTo>
                    <a:pt x="5455" y="2207"/>
                  </a:lnTo>
                  <a:lnTo>
                    <a:pt x="5496" y="2321"/>
                  </a:lnTo>
                  <a:lnTo>
                    <a:pt x="5532" y="2435"/>
                  </a:lnTo>
                  <a:lnTo>
                    <a:pt x="5563" y="2552"/>
                  </a:lnTo>
                  <a:lnTo>
                    <a:pt x="5587" y="2670"/>
                  </a:lnTo>
                  <a:lnTo>
                    <a:pt x="5606" y="2788"/>
                  </a:lnTo>
                  <a:lnTo>
                    <a:pt x="5620" y="2907"/>
                  </a:lnTo>
                  <a:lnTo>
                    <a:pt x="5627" y="3028"/>
                  </a:lnTo>
                  <a:lnTo>
                    <a:pt x="5629" y="3150"/>
                  </a:lnTo>
                  <a:lnTo>
                    <a:pt x="5624" y="3271"/>
                  </a:lnTo>
                  <a:lnTo>
                    <a:pt x="5614" y="3392"/>
                  </a:lnTo>
                  <a:lnTo>
                    <a:pt x="5599" y="3513"/>
                  </a:lnTo>
                  <a:lnTo>
                    <a:pt x="5576" y="3634"/>
                  </a:lnTo>
                  <a:lnTo>
                    <a:pt x="5547" y="3755"/>
                  </a:lnTo>
                  <a:lnTo>
                    <a:pt x="5513" y="3874"/>
                  </a:lnTo>
                  <a:lnTo>
                    <a:pt x="5472" y="3993"/>
                  </a:lnTo>
                  <a:lnTo>
                    <a:pt x="5425" y="4110"/>
                  </a:lnTo>
                  <a:lnTo>
                    <a:pt x="5372" y="4227"/>
                  </a:lnTo>
                  <a:lnTo>
                    <a:pt x="5312" y="4341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43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1E751ADA-29A8-B8D9-6287-4C70C5F2D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0861" y="3963446"/>
              <a:ext cx="2599249" cy="1074937"/>
            </a:xfrm>
            <a:custGeom>
              <a:avLst/>
              <a:gdLst>
                <a:gd name="T0" fmla="*/ 12089 w 14581"/>
                <a:gd name="T1" fmla="*/ 64 h 6243"/>
                <a:gd name="T2" fmla="*/ 12813 w 14581"/>
                <a:gd name="T3" fmla="*/ 308 h 6243"/>
                <a:gd name="T4" fmla="*/ 13445 w 14581"/>
                <a:gd name="T5" fmla="*/ 713 h 6243"/>
                <a:gd name="T6" fmla="*/ 13961 w 14581"/>
                <a:gd name="T7" fmla="*/ 1254 h 6243"/>
                <a:gd name="T8" fmla="*/ 14335 w 14581"/>
                <a:gd name="T9" fmla="*/ 1906 h 6243"/>
                <a:gd name="T10" fmla="*/ 14545 w 14581"/>
                <a:gd name="T11" fmla="*/ 2647 h 6243"/>
                <a:gd name="T12" fmla="*/ 14565 w 14581"/>
                <a:gd name="T13" fmla="*/ 3441 h 6243"/>
                <a:gd name="T14" fmla="*/ 14392 w 14581"/>
                <a:gd name="T15" fmla="*/ 4195 h 6243"/>
                <a:gd name="T16" fmla="*/ 14047 w 14581"/>
                <a:gd name="T17" fmla="*/ 4867 h 6243"/>
                <a:gd name="T18" fmla="*/ 13558 w 14581"/>
                <a:gd name="T19" fmla="*/ 5432 h 6243"/>
                <a:gd name="T20" fmla="*/ 12947 w 14581"/>
                <a:gd name="T21" fmla="*/ 5866 h 6243"/>
                <a:gd name="T22" fmla="*/ 12239 w 14581"/>
                <a:gd name="T23" fmla="*/ 6145 h 6243"/>
                <a:gd name="T24" fmla="*/ 11459 w 14581"/>
                <a:gd name="T25" fmla="*/ 6243 h 6243"/>
                <a:gd name="T26" fmla="*/ 11378 w 14581"/>
                <a:gd name="T27" fmla="*/ 6242 h 6243"/>
                <a:gd name="T28" fmla="*/ 258 w 14581"/>
                <a:gd name="T29" fmla="*/ 6225 h 6243"/>
                <a:gd name="T30" fmla="*/ 572 w 14581"/>
                <a:gd name="T31" fmla="*/ 6175 h 6243"/>
                <a:gd name="T32" fmla="*/ 873 w 14581"/>
                <a:gd name="T33" fmla="*/ 6094 h 6243"/>
                <a:gd name="T34" fmla="*/ 1163 w 14581"/>
                <a:gd name="T35" fmla="*/ 5985 h 6243"/>
                <a:gd name="T36" fmla="*/ 1438 w 14581"/>
                <a:gd name="T37" fmla="*/ 5850 h 6243"/>
                <a:gd name="T38" fmla="*/ 1696 w 14581"/>
                <a:gd name="T39" fmla="*/ 5688 h 6243"/>
                <a:gd name="T40" fmla="*/ 9536 w 14581"/>
                <a:gd name="T41" fmla="*/ 5581 h 6243"/>
                <a:gd name="T42" fmla="*/ 9214 w 14581"/>
                <a:gd name="T43" fmla="*/ 5291 h 6243"/>
                <a:gd name="T44" fmla="*/ 8935 w 14581"/>
                <a:gd name="T45" fmla="*/ 4958 h 6243"/>
                <a:gd name="T46" fmla="*/ 8703 w 14581"/>
                <a:gd name="T47" fmla="*/ 4589 h 6243"/>
                <a:gd name="T48" fmla="*/ 8524 w 14581"/>
                <a:gd name="T49" fmla="*/ 4188 h 6243"/>
                <a:gd name="T50" fmla="*/ 8403 w 14581"/>
                <a:gd name="T51" fmla="*/ 3759 h 6243"/>
                <a:gd name="T52" fmla="*/ 8343 w 14581"/>
                <a:gd name="T53" fmla="*/ 3308 h 6243"/>
                <a:gd name="T54" fmla="*/ 8373 w 14581"/>
                <a:gd name="T55" fmla="*/ 2647 h 6243"/>
                <a:gd name="T56" fmla="*/ 8583 w 14581"/>
                <a:gd name="T57" fmla="*/ 1906 h 6243"/>
                <a:gd name="T58" fmla="*/ 8958 w 14581"/>
                <a:gd name="T59" fmla="*/ 1254 h 6243"/>
                <a:gd name="T60" fmla="*/ 9474 w 14581"/>
                <a:gd name="T61" fmla="*/ 713 h 6243"/>
                <a:gd name="T62" fmla="*/ 10106 w 14581"/>
                <a:gd name="T63" fmla="*/ 308 h 6243"/>
                <a:gd name="T64" fmla="*/ 10830 w 14581"/>
                <a:gd name="T65" fmla="*/ 64 h 6243"/>
                <a:gd name="T66" fmla="*/ 11459 w 14581"/>
                <a:gd name="T67" fmla="*/ 615 h 6243"/>
                <a:gd name="T68" fmla="*/ 12086 w 14581"/>
                <a:gd name="T69" fmla="*/ 694 h 6243"/>
                <a:gd name="T70" fmla="*/ 12655 w 14581"/>
                <a:gd name="T71" fmla="*/ 918 h 6243"/>
                <a:gd name="T72" fmla="*/ 13145 w 14581"/>
                <a:gd name="T73" fmla="*/ 1266 h 6243"/>
                <a:gd name="T74" fmla="*/ 13538 w 14581"/>
                <a:gd name="T75" fmla="*/ 1721 h 6243"/>
                <a:gd name="T76" fmla="*/ 13814 w 14581"/>
                <a:gd name="T77" fmla="*/ 2260 h 6243"/>
                <a:gd name="T78" fmla="*/ 13953 w 14581"/>
                <a:gd name="T79" fmla="*/ 2866 h 6243"/>
                <a:gd name="T80" fmla="*/ 13937 w 14581"/>
                <a:gd name="T81" fmla="*/ 3503 h 6243"/>
                <a:gd name="T82" fmla="*/ 13770 w 14581"/>
                <a:gd name="T83" fmla="*/ 4097 h 6243"/>
                <a:gd name="T84" fmla="*/ 13468 w 14581"/>
                <a:gd name="T85" fmla="*/ 4622 h 6243"/>
                <a:gd name="T86" fmla="*/ 13054 w 14581"/>
                <a:gd name="T87" fmla="*/ 5056 h 6243"/>
                <a:gd name="T88" fmla="*/ 12546 w 14581"/>
                <a:gd name="T89" fmla="*/ 5381 h 6243"/>
                <a:gd name="T90" fmla="*/ 11965 w 14581"/>
                <a:gd name="T91" fmla="*/ 5577 h 6243"/>
                <a:gd name="T92" fmla="*/ 11330 w 14581"/>
                <a:gd name="T93" fmla="*/ 5625 h 6243"/>
                <a:gd name="T94" fmla="*/ 10714 w 14581"/>
                <a:gd name="T95" fmla="*/ 5515 h 6243"/>
                <a:gd name="T96" fmla="*/ 10159 w 14581"/>
                <a:gd name="T97" fmla="*/ 5265 h 6243"/>
                <a:gd name="T98" fmla="*/ 9687 w 14581"/>
                <a:gd name="T99" fmla="*/ 4894 h 6243"/>
                <a:gd name="T100" fmla="*/ 9316 w 14581"/>
                <a:gd name="T101" fmla="*/ 4421 h 6243"/>
                <a:gd name="T102" fmla="*/ 9066 w 14581"/>
                <a:gd name="T103" fmla="*/ 3867 h 6243"/>
                <a:gd name="T104" fmla="*/ 8956 w 14581"/>
                <a:gd name="T105" fmla="*/ 3251 h 6243"/>
                <a:gd name="T106" fmla="*/ 9003 w 14581"/>
                <a:gd name="T107" fmla="*/ 2617 h 6243"/>
                <a:gd name="T108" fmla="*/ 9200 w 14581"/>
                <a:gd name="T109" fmla="*/ 2035 h 6243"/>
                <a:gd name="T110" fmla="*/ 9525 w 14581"/>
                <a:gd name="T111" fmla="*/ 1527 h 6243"/>
                <a:gd name="T112" fmla="*/ 9959 w 14581"/>
                <a:gd name="T113" fmla="*/ 1113 h 6243"/>
                <a:gd name="T114" fmla="*/ 10484 w 14581"/>
                <a:gd name="T115" fmla="*/ 813 h 6243"/>
                <a:gd name="T116" fmla="*/ 11078 w 14581"/>
                <a:gd name="T117" fmla="*/ 644 h 6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581" h="6243">
                  <a:moveTo>
                    <a:pt x="11459" y="0"/>
                  </a:moveTo>
                  <a:lnTo>
                    <a:pt x="11620" y="5"/>
                  </a:lnTo>
                  <a:lnTo>
                    <a:pt x="11779" y="17"/>
                  </a:lnTo>
                  <a:lnTo>
                    <a:pt x="11935" y="37"/>
                  </a:lnTo>
                  <a:lnTo>
                    <a:pt x="12089" y="64"/>
                  </a:lnTo>
                  <a:lnTo>
                    <a:pt x="12239" y="99"/>
                  </a:lnTo>
                  <a:lnTo>
                    <a:pt x="12388" y="140"/>
                  </a:lnTo>
                  <a:lnTo>
                    <a:pt x="12533" y="190"/>
                  </a:lnTo>
                  <a:lnTo>
                    <a:pt x="12675" y="246"/>
                  </a:lnTo>
                  <a:lnTo>
                    <a:pt x="12813" y="308"/>
                  </a:lnTo>
                  <a:lnTo>
                    <a:pt x="12947" y="377"/>
                  </a:lnTo>
                  <a:lnTo>
                    <a:pt x="13078" y="453"/>
                  </a:lnTo>
                  <a:lnTo>
                    <a:pt x="13205" y="534"/>
                  </a:lnTo>
                  <a:lnTo>
                    <a:pt x="13327" y="621"/>
                  </a:lnTo>
                  <a:lnTo>
                    <a:pt x="13445" y="713"/>
                  </a:lnTo>
                  <a:lnTo>
                    <a:pt x="13558" y="812"/>
                  </a:lnTo>
                  <a:lnTo>
                    <a:pt x="13666" y="915"/>
                  </a:lnTo>
                  <a:lnTo>
                    <a:pt x="13770" y="1023"/>
                  </a:lnTo>
                  <a:lnTo>
                    <a:pt x="13869" y="1136"/>
                  </a:lnTo>
                  <a:lnTo>
                    <a:pt x="13961" y="1254"/>
                  </a:lnTo>
                  <a:lnTo>
                    <a:pt x="14047" y="1376"/>
                  </a:lnTo>
                  <a:lnTo>
                    <a:pt x="14129" y="1503"/>
                  </a:lnTo>
                  <a:lnTo>
                    <a:pt x="14204" y="1634"/>
                  </a:lnTo>
                  <a:lnTo>
                    <a:pt x="14273" y="1769"/>
                  </a:lnTo>
                  <a:lnTo>
                    <a:pt x="14335" y="1906"/>
                  </a:lnTo>
                  <a:lnTo>
                    <a:pt x="14392" y="2049"/>
                  </a:lnTo>
                  <a:lnTo>
                    <a:pt x="14441" y="2193"/>
                  </a:lnTo>
                  <a:lnTo>
                    <a:pt x="14483" y="2342"/>
                  </a:lnTo>
                  <a:lnTo>
                    <a:pt x="14518" y="2493"/>
                  </a:lnTo>
                  <a:lnTo>
                    <a:pt x="14545" y="2647"/>
                  </a:lnTo>
                  <a:lnTo>
                    <a:pt x="14565" y="2802"/>
                  </a:lnTo>
                  <a:lnTo>
                    <a:pt x="14577" y="2961"/>
                  </a:lnTo>
                  <a:lnTo>
                    <a:pt x="14581" y="3122"/>
                  </a:lnTo>
                  <a:lnTo>
                    <a:pt x="14577" y="3282"/>
                  </a:lnTo>
                  <a:lnTo>
                    <a:pt x="14565" y="3441"/>
                  </a:lnTo>
                  <a:lnTo>
                    <a:pt x="14545" y="3597"/>
                  </a:lnTo>
                  <a:lnTo>
                    <a:pt x="14518" y="3751"/>
                  </a:lnTo>
                  <a:lnTo>
                    <a:pt x="14483" y="3901"/>
                  </a:lnTo>
                  <a:lnTo>
                    <a:pt x="14441" y="4050"/>
                  </a:lnTo>
                  <a:lnTo>
                    <a:pt x="14392" y="4195"/>
                  </a:lnTo>
                  <a:lnTo>
                    <a:pt x="14335" y="4337"/>
                  </a:lnTo>
                  <a:lnTo>
                    <a:pt x="14273" y="4475"/>
                  </a:lnTo>
                  <a:lnTo>
                    <a:pt x="14204" y="4609"/>
                  </a:lnTo>
                  <a:lnTo>
                    <a:pt x="14129" y="4740"/>
                  </a:lnTo>
                  <a:lnTo>
                    <a:pt x="14047" y="4867"/>
                  </a:lnTo>
                  <a:lnTo>
                    <a:pt x="13961" y="4989"/>
                  </a:lnTo>
                  <a:lnTo>
                    <a:pt x="13869" y="5107"/>
                  </a:lnTo>
                  <a:lnTo>
                    <a:pt x="13770" y="5221"/>
                  </a:lnTo>
                  <a:lnTo>
                    <a:pt x="13666" y="5328"/>
                  </a:lnTo>
                  <a:lnTo>
                    <a:pt x="13558" y="5432"/>
                  </a:lnTo>
                  <a:lnTo>
                    <a:pt x="13445" y="5531"/>
                  </a:lnTo>
                  <a:lnTo>
                    <a:pt x="13327" y="5623"/>
                  </a:lnTo>
                  <a:lnTo>
                    <a:pt x="13205" y="5710"/>
                  </a:lnTo>
                  <a:lnTo>
                    <a:pt x="13078" y="5791"/>
                  </a:lnTo>
                  <a:lnTo>
                    <a:pt x="12947" y="5866"/>
                  </a:lnTo>
                  <a:lnTo>
                    <a:pt x="12813" y="5935"/>
                  </a:lnTo>
                  <a:lnTo>
                    <a:pt x="12675" y="5997"/>
                  </a:lnTo>
                  <a:lnTo>
                    <a:pt x="12533" y="6054"/>
                  </a:lnTo>
                  <a:lnTo>
                    <a:pt x="12388" y="6103"/>
                  </a:lnTo>
                  <a:lnTo>
                    <a:pt x="12239" y="6145"/>
                  </a:lnTo>
                  <a:lnTo>
                    <a:pt x="12089" y="6180"/>
                  </a:lnTo>
                  <a:lnTo>
                    <a:pt x="11935" y="6207"/>
                  </a:lnTo>
                  <a:lnTo>
                    <a:pt x="11779" y="6227"/>
                  </a:lnTo>
                  <a:lnTo>
                    <a:pt x="11620" y="6239"/>
                  </a:lnTo>
                  <a:lnTo>
                    <a:pt x="11459" y="6243"/>
                  </a:lnTo>
                  <a:lnTo>
                    <a:pt x="11438" y="6243"/>
                  </a:lnTo>
                  <a:lnTo>
                    <a:pt x="11415" y="6243"/>
                  </a:lnTo>
                  <a:lnTo>
                    <a:pt x="11393" y="6242"/>
                  </a:lnTo>
                  <a:lnTo>
                    <a:pt x="11372" y="6242"/>
                  </a:lnTo>
                  <a:lnTo>
                    <a:pt x="11378" y="6242"/>
                  </a:lnTo>
                  <a:lnTo>
                    <a:pt x="0" y="6242"/>
                  </a:lnTo>
                  <a:lnTo>
                    <a:pt x="65" y="6240"/>
                  </a:lnTo>
                  <a:lnTo>
                    <a:pt x="129" y="6236"/>
                  </a:lnTo>
                  <a:lnTo>
                    <a:pt x="194" y="6231"/>
                  </a:lnTo>
                  <a:lnTo>
                    <a:pt x="258" y="6225"/>
                  </a:lnTo>
                  <a:lnTo>
                    <a:pt x="322" y="6217"/>
                  </a:lnTo>
                  <a:lnTo>
                    <a:pt x="385" y="6209"/>
                  </a:lnTo>
                  <a:lnTo>
                    <a:pt x="447" y="6199"/>
                  </a:lnTo>
                  <a:lnTo>
                    <a:pt x="509" y="6187"/>
                  </a:lnTo>
                  <a:lnTo>
                    <a:pt x="572" y="6175"/>
                  </a:lnTo>
                  <a:lnTo>
                    <a:pt x="633" y="6161"/>
                  </a:lnTo>
                  <a:lnTo>
                    <a:pt x="694" y="6146"/>
                  </a:lnTo>
                  <a:lnTo>
                    <a:pt x="754" y="6130"/>
                  </a:lnTo>
                  <a:lnTo>
                    <a:pt x="814" y="6113"/>
                  </a:lnTo>
                  <a:lnTo>
                    <a:pt x="873" y="6094"/>
                  </a:lnTo>
                  <a:lnTo>
                    <a:pt x="932" y="6075"/>
                  </a:lnTo>
                  <a:lnTo>
                    <a:pt x="991" y="6054"/>
                  </a:lnTo>
                  <a:lnTo>
                    <a:pt x="1048" y="6032"/>
                  </a:lnTo>
                  <a:lnTo>
                    <a:pt x="1106" y="6010"/>
                  </a:lnTo>
                  <a:lnTo>
                    <a:pt x="1163" y="5985"/>
                  </a:lnTo>
                  <a:lnTo>
                    <a:pt x="1219" y="5961"/>
                  </a:lnTo>
                  <a:lnTo>
                    <a:pt x="1274" y="5934"/>
                  </a:lnTo>
                  <a:lnTo>
                    <a:pt x="1330" y="5907"/>
                  </a:lnTo>
                  <a:lnTo>
                    <a:pt x="1384" y="5878"/>
                  </a:lnTo>
                  <a:lnTo>
                    <a:pt x="1438" y="5850"/>
                  </a:lnTo>
                  <a:lnTo>
                    <a:pt x="1491" y="5818"/>
                  </a:lnTo>
                  <a:lnTo>
                    <a:pt x="1543" y="5787"/>
                  </a:lnTo>
                  <a:lnTo>
                    <a:pt x="1594" y="5755"/>
                  </a:lnTo>
                  <a:lnTo>
                    <a:pt x="1645" y="5722"/>
                  </a:lnTo>
                  <a:lnTo>
                    <a:pt x="1696" y="5688"/>
                  </a:lnTo>
                  <a:lnTo>
                    <a:pt x="1745" y="5653"/>
                  </a:lnTo>
                  <a:lnTo>
                    <a:pt x="1794" y="5616"/>
                  </a:lnTo>
                  <a:lnTo>
                    <a:pt x="1843" y="5580"/>
                  </a:lnTo>
                  <a:lnTo>
                    <a:pt x="9535" y="5580"/>
                  </a:lnTo>
                  <a:lnTo>
                    <a:pt x="9536" y="5581"/>
                  </a:lnTo>
                  <a:lnTo>
                    <a:pt x="9468" y="5526"/>
                  </a:lnTo>
                  <a:lnTo>
                    <a:pt x="9403" y="5469"/>
                  </a:lnTo>
                  <a:lnTo>
                    <a:pt x="9338" y="5412"/>
                  </a:lnTo>
                  <a:lnTo>
                    <a:pt x="9275" y="5352"/>
                  </a:lnTo>
                  <a:lnTo>
                    <a:pt x="9214" y="5291"/>
                  </a:lnTo>
                  <a:lnTo>
                    <a:pt x="9155" y="5227"/>
                  </a:lnTo>
                  <a:lnTo>
                    <a:pt x="9097" y="5162"/>
                  </a:lnTo>
                  <a:lnTo>
                    <a:pt x="9041" y="5096"/>
                  </a:lnTo>
                  <a:lnTo>
                    <a:pt x="8987" y="5027"/>
                  </a:lnTo>
                  <a:lnTo>
                    <a:pt x="8935" y="4958"/>
                  </a:lnTo>
                  <a:lnTo>
                    <a:pt x="8885" y="4887"/>
                  </a:lnTo>
                  <a:lnTo>
                    <a:pt x="8837" y="4815"/>
                  </a:lnTo>
                  <a:lnTo>
                    <a:pt x="8790" y="4740"/>
                  </a:lnTo>
                  <a:lnTo>
                    <a:pt x="8746" y="4666"/>
                  </a:lnTo>
                  <a:lnTo>
                    <a:pt x="8703" y="4589"/>
                  </a:lnTo>
                  <a:lnTo>
                    <a:pt x="8663" y="4511"/>
                  </a:lnTo>
                  <a:lnTo>
                    <a:pt x="8626" y="4433"/>
                  </a:lnTo>
                  <a:lnTo>
                    <a:pt x="8590" y="4351"/>
                  </a:lnTo>
                  <a:lnTo>
                    <a:pt x="8556" y="4270"/>
                  </a:lnTo>
                  <a:lnTo>
                    <a:pt x="8524" y="4188"/>
                  </a:lnTo>
                  <a:lnTo>
                    <a:pt x="8496" y="4105"/>
                  </a:lnTo>
                  <a:lnTo>
                    <a:pt x="8469" y="4019"/>
                  </a:lnTo>
                  <a:lnTo>
                    <a:pt x="8444" y="3934"/>
                  </a:lnTo>
                  <a:lnTo>
                    <a:pt x="8422" y="3847"/>
                  </a:lnTo>
                  <a:lnTo>
                    <a:pt x="8403" y="3759"/>
                  </a:lnTo>
                  <a:lnTo>
                    <a:pt x="8385" y="3670"/>
                  </a:lnTo>
                  <a:lnTo>
                    <a:pt x="8371" y="3581"/>
                  </a:lnTo>
                  <a:lnTo>
                    <a:pt x="8359" y="3490"/>
                  </a:lnTo>
                  <a:lnTo>
                    <a:pt x="8350" y="3400"/>
                  </a:lnTo>
                  <a:lnTo>
                    <a:pt x="8343" y="3308"/>
                  </a:lnTo>
                  <a:lnTo>
                    <a:pt x="8339" y="3216"/>
                  </a:lnTo>
                  <a:lnTo>
                    <a:pt x="8338" y="3122"/>
                  </a:lnTo>
                  <a:lnTo>
                    <a:pt x="8342" y="2961"/>
                  </a:lnTo>
                  <a:lnTo>
                    <a:pt x="8353" y="2802"/>
                  </a:lnTo>
                  <a:lnTo>
                    <a:pt x="8373" y="2647"/>
                  </a:lnTo>
                  <a:lnTo>
                    <a:pt x="8401" y="2493"/>
                  </a:lnTo>
                  <a:lnTo>
                    <a:pt x="8436" y="2342"/>
                  </a:lnTo>
                  <a:lnTo>
                    <a:pt x="8478" y="2193"/>
                  </a:lnTo>
                  <a:lnTo>
                    <a:pt x="8527" y="2049"/>
                  </a:lnTo>
                  <a:lnTo>
                    <a:pt x="8583" y="1906"/>
                  </a:lnTo>
                  <a:lnTo>
                    <a:pt x="8646" y="1769"/>
                  </a:lnTo>
                  <a:lnTo>
                    <a:pt x="8715" y="1634"/>
                  </a:lnTo>
                  <a:lnTo>
                    <a:pt x="8790" y="1503"/>
                  </a:lnTo>
                  <a:lnTo>
                    <a:pt x="8871" y="1376"/>
                  </a:lnTo>
                  <a:lnTo>
                    <a:pt x="8958" y="1254"/>
                  </a:lnTo>
                  <a:lnTo>
                    <a:pt x="9050" y="1136"/>
                  </a:lnTo>
                  <a:lnTo>
                    <a:pt x="9149" y="1023"/>
                  </a:lnTo>
                  <a:lnTo>
                    <a:pt x="9252" y="915"/>
                  </a:lnTo>
                  <a:lnTo>
                    <a:pt x="9360" y="812"/>
                  </a:lnTo>
                  <a:lnTo>
                    <a:pt x="9474" y="713"/>
                  </a:lnTo>
                  <a:lnTo>
                    <a:pt x="9591" y="621"/>
                  </a:lnTo>
                  <a:lnTo>
                    <a:pt x="9714" y="534"/>
                  </a:lnTo>
                  <a:lnTo>
                    <a:pt x="9840" y="453"/>
                  </a:lnTo>
                  <a:lnTo>
                    <a:pt x="9972" y="377"/>
                  </a:lnTo>
                  <a:lnTo>
                    <a:pt x="10106" y="308"/>
                  </a:lnTo>
                  <a:lnTo>
                    <a:pt x="10244" y="246"/>
                  </a:lnTo>
                  <a:lnTo>
                    <a:pt x="10386" y="190"/>
                  </a:lnTo>
                  <a:lnTo>
                    <a:pt x="10531" y="140"/>
                  </a:lnTo>
                  <a:lnTo>
                    <a:pt x="10680" y="99"/>
                  </a:lnTo>
                  <a:lnTo>
                    <a:pt x="10830" y="64"/>
                  </a:lnTo>
                  <a:lnTo>
                    <a:pt x="10984" y="37"/>
                  </a:lnTo>
                  <a:lnTo>
                    <a:pt x="11140" y="17"/>
                  </a:lnTo>
                  <a:lnTo>
                    <a:pt x="11299" y="5"/>
                  </a:lnTo>
                  <a:lnTo>
                    <a:pt x="11459" y="0"/>
                  </a:lnTo>
                  <a:close/>
                  <a:moveTo>
                    <a:pt x="11459" y="615"/>
                  </a:moveTo>
                  <a:lnTo>
                    <a:pt x="11589" y="618"/>
                  </a:lnTo>
                  <a:lnTo>
                    <a:pt x="11716" y="628"/>
                  </a:lnTo>
                  <a:lnTo>
                    <a:pt x="11841" y="644"/>
                  </a:lnTo>
                  <a:lnTo>
                    <a:pt x="11965" y="666"/>
                  </a:lnTo>
                  <a:lnTo>
                    <a:pt x="12086" y="694"/>
                  </a:lnTo>
                  <a:lnTo>
                    <a:pt x="12205" y="728"/>
                  </a:lnTo>
                  <a:lnTo>
                    <a:pt x="12321" y="767"/>
                  </a:lnTo>
                  <a:lnTo>
                    <a:pt x="12435" y="813"/>
                  </a:lnTo>
                  <a:lnTo>
                    <a:pt x="12546" y="863"/>
                  </a:lnTo>
                  <a:lnTo>
                    <a:pt x="12655" y="918"/>
                  </a:lnTo>
                  <a:lnTo>
                    <a:pt x="12759" y="978"/>
                  </a:lnTo>
                  <a:lnTo>
                    <a:pt x="12860" y="1044"/>
                  </a:lnTo>
                  <a:lnTo>
                    <a:pt x="12959" y="1113"/>
                  </a:lnTo>
                  <a:lnTo>
                    <a:pt x="13054" y="1187"/>
                  </a:lnTo>
                  <a:lnTo>
                    <a:pt x="13145" y="1266"/>
                  </a:lnTo>
                  <a:lnTo>
                    <a:pt x="13232" y="1350"/>
                  </a:lnTo>
                  <a:lnTo>
                    <a:pt x="13315" y="1436"/>
                  </a:lnTo>
                  <a:lnTo>
                    <a:pt x="13394" y="1527"/>
                  </a:lnTo>
                  <a:lnTo>
                    <a:pt x="13468" y="1622"/>
                  </a:lnTo>
                  <a:lnTo>
                    <a:pt x="13538" y="1721"/>
                  </a:lnTo>
                  <a:lnTo>
                    <a:pt x="13603" y="1822"/>
                  </a:lnTo>
                  <a:lnTo>
                    <a:pt x="13664" y="1928"/>
                  </a:lnTo>
                  <a:lnTo>
                    <a:pt x="13718" y="2035"/>
                  </a:lnTo>
                  <a:lnTo>
                    <a:pt x="13770" y="2146"/>
                  </a:lnTo>
                  <a:lnTo>
                    <a:pt x="13814" y="2260"/>
                  </a:lnTo>
                  <a:lnTo>
                    <a:pt x="13853" y="2377"/>
                  </a:lnTo>
                  <a:lnTo>
                    <a:pt x="13887" y="2495"/>
                  </a:lnTo>
                  <a:lnTo>
                    <a:pt x="13915" y="2617"/>
                  </a:lnTo>
                  <a:lnTo>
                    <a:pt x="13937" y="2740"/>
                  </a:lnTo>
                  <a:lnTo>
                    <a:pt x="13953" y="2866"/>
                  </a:lnTo>
                  <a:lnTo>
                    <a:pt x="13963" y="2993"/>
                  </a:lnTo>
                  <a:lnTo>
                    <a:pt x="13966" y="3122"/>
                  </a:lnTo>
                  <a:lnTo>
                    <a:pt x="13963" y="3251"/>
                  </a:lnTo>
                  <a:lnTo>
                    <a:pt x="13953" y="3378"/>
                  </a:lnTo>
                  <a:lnTo>
                    <a:pt x="13937" y="3503"/>
                  </a:lnTo>
                  <a:lnTo>
                    <a:pt x="13915" y="3627"/>
                  </a:lnTo>
                  <a:lnTo>
                    <a:pt x="13887" y="3748"/>
                  </a:lnTo>
                  <a:lnTo>
                    <a:pt x="13853" y="3867"/>
                  </a:lnTo>
                  <a:lnTo>
                    <a:pt x="13814" y="3984"/>
                  </a:lnTo>
                  <a:lnTo>
                    <a:pt x="13770" y="4097"/>
                  </a:lnTo>
                  <a:lnTo>
                    <a:pt x="13718" y="4208"/>
                  </a:lnTo>
                  <a:lnTo>
                    <a:pt x="13664" y="4317"/>
                  </a:lnTo>
                  <a:lnTo>
                    <a:pt x="13603" y="4421"/>
                  </a:lnTo>
                  <a:lnTo>
                    <a:pt x="13538" y="4524"/>
                  </a:lnTo>
                  <a:lnTo>
                    <a:pt x="13468" y="4622"/>
                  </a:lnTo>
                  <a:lnTo>
                    <a:pt x="13394" y="4716"/>
                  </a:lnTo>
                  <a:lnTo>
                    <a:pt x="13315" y="4807"/>
                  </a:lnTo>
                  <a:lnTo>
                    <a:pt x="13232" y="4894"/>
                  </a:lnTo>
                  <a:lnTo>
                    <a:pt x="13145" y="4977"/>
                  </a:lnTo>
                  <a:lnTo>
                    <a:pt x="13054" y="5056"/>
                  </a:lnTo>
                  <a:lnTo>
                    <a:pt x="12959" y="5131"/>
                  </a:lnTo>
                  <a:lnTo>
                    <a:pt x="12860" y="5201"/>
                  </a:lnTo>
                  <a:lnTo>
                    <a:pt x="12759" y="5265"/>
                  </a:lnTo>
                  <a:lnTo>
                    <a:pt x="12655" y="5326"/>
                  </a:lnTo>
                  <a:lnTo>
                    <a:pt x="12546" y="5381"/>
                  </a:lnTo>
                  <a:lnTo>
                    <a:pt x="12435" y="5432"/>
                  </a:lnTo>
                  <a:lnTo>
                    <a:pt x="12321" y="5476"/>
                  </a:lnTo>
                  <a:lnTo>
                    <a:pt x="12205" y="5515"/>
                  </a:lnTo>
                  <a:lnTo>
                    <a:pt x="12086" y="5550"/>
                  </a:lnTo>
                  <a:lnTo>
                    <a:pt x="11965" y="5577"/>
                  </a:lnTo>
                  <a:lnTo>
                    <a:pt x="11841" y="5600"/>
                  </a:lnTo>
                  <a:lnTo>
                    <a:pt x="11716" y="5615"/>
                  </a:lnTo>
                  <a:lnTo>
                    <a:pt x="11589" y="5625"/>
                  </a:lnTo>
                  <a:lnTo>
                    <a:pt x="11459" y="5628"/>
                  </a:lnTo>
                  <a:lnTo>
                    <a:pt x="11330" y="5625"/>
                  </a:lnTo>
                  <a:lnTo>
                    <a:pt x="11203" y="5615"/>
                  </a:lnTo>
                  <a:lnTo>
                    <a:pt x="11078" y="5600"/>
                  </a:lnTo>
                  <a:lnTo>
                    <a:pt x="10954" y="5577"/>
                  </a:lnTo>
                  <a:lnTo>
                    <a:pt x="10833" y="5550"/>
                  </a:lnTo>
                  <a:lnTo>
                    <a:pt x="10714" y="5515"/>
                  </a:lnTo>
                  <a:lnTo>
                    <a:pt x="10597" y="5476"/>
                  </a:lnTo>
                  <a:lnTo>
                    <a:pt x="10484" y="5432"/>
                  </a:lnTo>
                  <a:lnTo>
                    <a:pt x="10373" y="5381"/>
                  </a:lnTo>
                  <a:lnTo>
                    <a:pt x="10264" y="5326"/>
                  </a:lnTo>
                  <a:lnTo>
                    <a:pt x="10159" y="5265"/>
                  </a:lnTo>
                  <a:lnTo>
                    <a:pt x="10058" y="5201"/>
                  </a:lnTo>
                  <a:lnTo>
                    <a:pt x="9959" y="5131"/>
                  </a:lnTo>
                  <a:lnTo>
                    <a:pt x="9865" y="5056"/>
                  </a:lnTo>
                  <a:lnTo>
                    <a:pt x="9774" y="4977"/>
                  </a:lnTo>
                  <a:lnTo>
                    <a:pt x="9687" y="4894"/>
                  </a:lnTo>
                  <a:lnTo>
                    <a:pt x="9604" y="4807"/>
                  </a:lnTo>
                  <a:lnTo>
                    <a:pt x="9525" y="4716"/>
                  </a:lnTo>
                  <a:lnTo>
                    <a:pt x="9450" y="4622"/>
                  </a:lnTo>
                  <a:lnTo>
                    <a:pt x="9380" y="4524"/>
                  </a:lnTo>
                  <a:lnTo>
                    <a:pt x="9316" y="4421"/>
                  </a:lnTo>
                  <a:lnTo>
                    <a:pt x="9255" y="4317"/>
                  </a:lnTo>
                  <a:lnTo>
                    <a:pt x="9200" y="4208"/>
                  </a:lnTo>
                  <a:lnTo>
                    <a:pt x="9149" y="4097"/>
                  </a:lnTo>
                  <a:lnTo>
                    <a:pt x="9105" y="3984"/>
                  </a:lnTo>
                  <a:lnTo>
                    <a:pt x="9066" y="3867"/>
                  </a:lnTo>
                  <a:lnTo>
                    <a:pt x="9031" y="3748"/>
                  </a:lnTo>
                  <a:lnTo>
                    <a:pt x="9003" y="3627"/>
                  </a:lnTo>
                  <a:lnTo>
                    <a:pt x="8981" y="3503"/>
                  </a:lnTo>
                  <a:lnTo>
                    <a:pt x="8966" y="3378"/>
                  </a:lnTo>
                  <a:lnTo>
                    <a:pt x="8956" y="3251"/>
                  </a:lnTo>
                  <a:lnTo>
                    <a:pt x="8952" y="3122"/>
                  </a:lnTo>
                  <a:lnTo>
                    <a:pt x="8956" y="2993"/>
                  </a:lnTo>
                  <a:lnTo>
                    <a:pt x="8966" y="2866"/>
                  </a:lnTo>
                  <a:lnTo>
                    <a:pt x="8981" y="2740"/>
                  </a:lnTo>
                  <a:lnTo>
                    <a:pt x="9003" y="2617"/>
                  </a:lnTo>
                  <a:lnTo>
                    <a:pt x="9031" y="2495"/>
                  </a:lnTo>
                  <a:lnTo>
                    <a:pt x="9066" y="2377"/>
                  </a:lnTo>
                  <a:lnTo>
                    <a:pt x="9105" y="2260"/>
                  </a:lnTo>
                  <a:lnTo>
                    <a:pt x="9149" y="2146"/>
                  </a:lnTo>
                  <a:lnTo>
                    <a:pt x="9200" y="2035"/>
                  </a:lnTo>
                  <a:lnTo>
                    <a:pt x="9255" y="1928"/>
                  </a:lnTo>
                  <a:lnTo>
                    <a:pt x="9316" y="1822"/>
                  </a:lnTo>
                  <a:lnTo>
                    <a:pt x="9380" y="1721"/>
                  </a:lnTo>
                  <a:lnTo>
                    <a:pt x="9450" y="1622"/>
                  </a:lnTo>
                  <a:lnTo>
                    <a:pt x="9525" y="1527"/>
                  </a:lnTo>
                  <a:lnTo>
                    <a:pt x="9604" y="1436"/>
                  </a:lnTo>
                  <a:lnTo>
                    <a:pt x="9687" y="1350"/>
                  </a:lnTo>
                  <a:lnTo>
                    <a:pt x="9774" y="1266"/>
                  </a:lnTo>
                  <a:lnTo>
                    <a:pt x="9865" y="1187"/>
                  </a:lnTo>
                  <a:lnTo>
                    <a:pt x="9959" y="1113"/>
                  </a:lnTo>
                  <a:lnTo>
                    <a:pt x="10058" y="1044"/>
                  </a:lnTo>
                  <a:lnTo>
                    <a:pt x="10159" y="978"/>
                  </a:lnTo>
                  <a:lnTo>
                    <a:pt x="10264" y="918"/>
                  </a:lnTo>
                  <a:lnTo>
                    <a:pt x="10373" y="863"/>
                  </a:lnTo>
                  <a:lnTo>
                    <a:pt x="10484" y="813"/>
                  </a:lnTo>
                  <a:lnTo>
                    <a:pt x="10597" y="767"/>
                  </a:lnTo>
                  <a:lnTo>
                    <a:pt x="10714" y="728"/>
                  </a:lnTo>
                  <a:lnTo>
                    <a:pt x="10833" y="694"/>
                  </a:lnTo>
                  <a:lnTo>
                    <a:pt x="10954" y="666"/>
                  </a:lnTo>
                  <a:lnTo>
                    <a:pt x="11078" y="644"/>
                  </a:lnTo>
                  <a:lnTo>
                    <a:pt x="11203" y="628"/>
                  </a:lnTo>
                  <a:lnTo>
                    <a:pt x="11330" y="618"/>
                  </a:lnTo>
                  <a:lnTo>
                    <a:pt x="11459" y="615"/>
                  </a:lnTo>
                  <a:close/>
                </a:path>
              </a:pathLst>
            </a:custGeom>
            <a:solidFill>
              <a:srgbClr val="9F2936"/>
            </a:solidFill>
            <a:ln>
              <a:noFill/>
            </a:ln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43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CFEC052-00EF-B0E8-40D9-21B1D9376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427" y="3442553"/>
              <a:ext cx="825598" cy="218688"/>
            </a:xfrm>
            <a:custGeom>
              <a:avLst/>
              <a:gdLst>
                <a:gd name="T0" fmla="*/ 0 w 14036"/>
                <a:gd name="T1" fmla="*/ 4163 h 4163"/>
                <a:gd name="T2" fmla="*/ 275 w 14036"/>
                <a:gd name="T3" fmla="*/ 3649 h 4163"/>
                <a:gd name="T4" fmla="*/ 581 w 14036"/>
                <a:gd name="T5" fmla="*/ 3169 h 4163"/>
                <a:gd name="T6" fmla="*/ 913 w 14036"/>
                <a:gd name="T7" fmla="*/ 2722 h 4163"/>
                <a:gd name="T8" fmla="*/ 1272 w 14036"/>
                <a:gd name="T9" fmla="*/ 2311 h 4163"/>
                <a:gd name="T10" fmla="*/ 1654 w 14036"/>
                <a:gd name="T11" fmla="*/ 1934 h 4163"/>
                <a:gd name="T12" fmla="*/ 2057 w 14036"/>
                <a:gd name="T13" fmla="*/ 1591 h 4163"/>
                <a:gd name="T14" fmla="*/ 2482 w 14036"/>
                <a:gd name="T15" fmla="*/ 1282 h 4163"/>
                <a:gd name="T16" fmla="*/ 2924 w 14036"/>
                <a:gd name="T17" fmla="*/ 1006 h 4163"/>
                <a:gd name="T18" fmla="*/ 3383 w 14036"/>
                <a:gd name="T19" fmla="*/ 764 h 4163"/>
                <a:gd name="T20" fmla="*/ 3856 w 14036"/>
                <a:gd name="T21" fmla="*/ 556 h 4163"/>
                <a:gd name="T22" fmla="*/ 4341 w 14036"/>
                <a:gd name="T23" fmla="*/ 380 h 4163"/>
                <a:gd name="T24" fmla="*/ 4836 w 14036"/>
                <a:gd name="T25" fmla="*/ 239 h 4163"/>
                <a:gd name="T26" fmla="*/ 5341 w 14036"/>
                <a:gd name="T27" fmla="*/ 130 h 4163"/>
                <a:gd name="T28" fmla="*/ 5851 w 14036"/>
                <a:gd name="T29" fmla="*/ 54 h 4163"/>
                <a:gd name="T30" fmla="*/ 6368 w 14036"/>
                <a:gd name="T31" fmla="*/ 11 h 4163"/>
                <a:gd name="T32" fmla="*/ 6887 w 14036"/>
                <a:gd name="T33" fmla="*/ 0 h 4163"/>
                <a:gd name="T34" fmla="*/ 7407 w 14036"/>
                <a:gd name="T35" fmla="*/ 22 h 4163"/>
                <a:gd name="T36" fmla="*/ 7926 w 14036"/>
                <a:gd name="T37" fmla="*/ 77 h 4163"/>
                <a:gd name="T38" fmla="*/ 8442 w 14036"/>
                <a:gd name="T39" fmla="*/ 163 h 4163"/>
                <a:gd name="T40" fmla="*/ 8954 w 14036"/>
                <a:gd name="T41" fmla="*/ 282 h 4163"/>
                <a:gd name="T42" fmla="*/ 9459 w 14036"/>
                <a:gd name="T43" fmla="*/ 434 h 4163"/>
                <a:gd name="T44" fmla="*/ 9955 w 14036"/>
                <a:gd name="T45" fmla="*/ 616 h 4163"/>
                <a:gd name="T46" fmla="*/ 10441 w 14036"/>
                <a:gd name="T47" fmla="*/ 830 h 4163"/>
                <a:gd name="T48" fmla="*/ 10915 w 14036"/>
                <a:gd name="T49" fmla="*/ 1076 h 4163"/>
                <a:gd name="T50" fmla="*/ 11375 w 14036"/>
                <a:gd name="T51" fmla="*/ 1353 h 4163"/>
                <a:gd name="T52" fmla="*/ 11818 w 14036"/>
                <a:gd name="T53" fmla="*/ 1662 h 4163"/>
                <a:gd name="T54" fmla="*/ 12244 w 14036"/>
                <a:gd name="T55" fmla="*/ 2001 h 4163"/>
                <a:gd name="T56" fmla="*/ 12650 w 14036"/>
                <a:gd name="T57" fmla="*/ 2372 h 4163"/>
                <a:gd name="T58" fmla="*/ 13033 w 14036"/>
                <a:gd name="T59" fmla="*/ 2775 h 4163"/>
                <a:gd name="T60" fmla="*/ 13394 w 14036"/>
                <a:gd name="T61" fmla="*/ 3206 h 4163"/>
                <a:gd name="T62" fmla="*/ 13728 w 14036"/>
                <a:gd name="T63" fmla="*/ 3670 h 4163"/>
                <a:gd name="T64" fmla="*/ 14036 w 14036"/>
                <a:gd name="T65" fmla="*/ 4163 h 4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036" h="4163">
                  <a:moveTo>
                    <a:pt x="0" y="4163"/>
                  </a:moveTo>
                  <a:lnTo>
                    <a:pt x="275" y="3649"/>
                  </a:lnTo>
                  <a:lnTo>
                    <a:pt x="581" y="3169"/>
                  </a:lnTo>
                  <a:lnTo>
                    <a:pt x="913" y="2722"/>
                  </a:lnTo>
                  <a:lnTo>
                    <a:pt x="1272" y="2311"/>
                  </a:lnTo>
                  <a:lnTo>
                    <a:pt x="1654" y="1934"/>
                  </a:lnTo>
                  <a:lnTo>
                    <a:pt x="2057" y="1591"/>
                  </a:lnTo>
                  <a:lnTo>
                    <a:pt x="2482" y="1282"/>
                  </a:lnTo>
                  <a:lnTo>
                    <a:pt x="2924" y="1006"/>
                  </a:lnTo>
                  <a:lnTo>
                    <a:pt x="3383" y="764"/>
                  </a:lnTo>
                  <a:lnTo>
                    <a:pt x="3856" y="556"/>
                  </a:lnTo>
                  <a:lnTo>
                    <a:pt x="4341" y="380"/>
                  </a:lnTo>
                  <a:lnTo>
                    <a:pt x="4836" y="239"/>
                  </a:lnTo>
                  <a:lnTo>
                    <a:pt x="5341" y="130"/>
                  </a:lnTo>
                  <a:lnTo>
                    <a:pt x="5851" y="54"/>
                  </a:lnTo>
                  <a:lnTo>
                    <a:pt x="6368" y="11"/>
                  </a:lnTo>
                  <a:lnTo>
                    <a:pt x="6887" y="0"/>
                  </a:lnTo>
                  <a:lnTo>
                    <a:pt x="7407" y="22"/>
                  </a:lnTo>
                  <a:lnTo>
                    <a:pt x="7926" y="77"/>
                  </a:lnTo>
                  <a:lnTo>
                    <a:pt x="8442" y="163"/>
                  </a:lnTo>
                  <a:lnTo>
                    <a:pt x="8954" y="282"/>
                  </a:lnTo>
                  <a:lnTo>
                    <a:pt x="9459" y="434"/>
                  </a:lnTo>
                  <a:lnTo>
                    <a:pt x="9955" y="616"/>
                  </a:lnTo>
                  <a:lnTo>
                    <a:pt x="10441" y="830"/>
                  </a:lnTo>
                  <a:lnTo>
                    <a:pt x="10915" y="1076"/>
                  </a:lnTo>
                  <a:lnTo>
                    <a:pt x="11375" y="1353"/>
                  </a:lnTo>
                  <a:lnTo>
                    <a:pt x="11818" y="1662"/>
                  </a:lnTo>
                  <a:lnTo>
                    <a:pt x="12244" y="2001"/>
                  </a:lnTo>
                  <a:lnTo>
                    <a:pt x="12650" y="2372"/>
                  </a:lnTo>
                  <a:lnTo>
                    <a:pt x="13033" y="2775"/>
                  </a:lnTo>
                  <a:lnTo>
                    <a:pt x="13394" y="3206"/>
                  </a:lnTo>
                  <a:lnTo>
                    <a:pt x="13728" y="3670"/>
                  </a:lnTo>
                  <a:lnTo>
                    <a:pt x="14036" y="4163"/>
                  </a:lnTo>
                </a:path>
              </a:pathLst>
            </a:custGeom>
            <a:noFill/>
            <a:ln w="28575">
              <a:solidFill>
                <a:srgbClr val="C19859">
                  <a:lumMod val="75000"/>
                </a:srgbClr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43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E2455E9-54B5-D01D-87DD-06FAF4339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170" y="4091617"/>
              <a:ext cx="909918" cy="239228"/>
            </a:xfrm>
            <a:custGeom>
              <a:avLst/>
              <a:gdLst>
                <a:gd name="T0" fmla="*/ 0 w 14104"/>
                <a:gd name="T1" fmla="*/ 0 h 4146"/>
                <a:gd name="T2" fmla="*/ 336 w 14104"/>
                <a:gd name="T3" fmla="*/ 503 h 4146"/>
                <a:gd name="T4" fmla="*/ 694 w 14104"/>
                <a:gd name="T5" fmla="*/ 974 h 4146"/>
                <a:gd name="T6" fmla="*/ 1072 w 14104"/>
                <a:gd name="T7" fmla="*/ 1413 h 4146"/>
                <a:gd name="T8" fmla="*/ 1468 w 14104"/>
                <a:gd name="T9" fmla="*/ 1818 h 4146"/>
                <a:gd name="T10" fmla="*/ 1881 w 14104"/>
                <a:gd name="T11" fmla="*/ 2191 h 4146"/>
                <a:gd name="T12" fmla="*/ 2310 w 14104"/>
                <a:gd name="T13" fmla="*/ 2532 h 4146"/>
                <a:gd name="T14" fmla="*/ 2752 w 14104"/>
                <a:gd name="T15" fmla="*/ 2839 h 4146"/>
                <a:gd name="T16" fmla="*/ 3207 w 14104"/>
                <a:gd name="T17" fmla="*/ 3114 h 4146"/>
                <a:gd name="T18" fmla="*/ 3673 w 14104"/>
                <a:gd name="T19" fmla="*/ 3357 h 4146"/>
                <a:gd name="T20" fmla="*/ 4149 w 14104"/>
                <a:gd name="T21" fmla="*/ 3567 h 4146"/>
                <a:gd name="T22" fmla="*/ 4633 w 14104"/>
                <a:gd name="T23" fmla="*/ 3745 h 4146"/>
                <a:gd name="T24" fmla="*/ 5125 w 14104"/>
                <a:gd name="T25" fmla="*/ 3890 h 4146"/>
                <a:gd name="T26" fmla="*/ 5621 w 14104"/>
                <a:gd name="T27" fmla="*/ 4003 h 4146"/>
                <a:gd name="T28" fmla="*/ 6121 w 14104"/>
                <a:gd name="T29" fmla="*/ 4082 h 4146"/>
                <a:gd name="T30" fmla="*/ 6623 w 14104"/>
                <a:gd name="T31" fmla="*/ 4131 h 4146"/>
                <a:gd name="T32" fmla="*/ 7126 w 14104"/>
                <a:gd name="T33" fmla="*/ 4146 h 4146"/>
                <a:gd name="T34" fmla="*/ 7629 w 14104"/>
                <a:gd name="T35" fmla="*/ 4129 h 4146"/>
                <a:gd name="T36" fmla="*/ 8129 w 14104"/>
                <a:gd name="T37" fmla="*/ 4079 h 4146"/>
                <a:gd name="T38" fmla="*/ 8626 w 14104"/>
                <a:gd name="T39" fmla="*/ 3998 h 4146"/>
                <a:gd name="T40" fmla="*/ 9118 w 14104"/>
                <a:gd name="T41" fmla="*/ 3883 h 4146"/>
                <a:gd name="T42" fmla="*/ 9604 w 14104"/>
                <a:gd name="T43" fmla="*/ 3737 h 4146"/>
                <a:gd name="T44" fmla="*/ 10082 w 14104"/>
                <a:gd name="T45" fmla="*/ 3558 h 4146"/>
                <a:gd name="T46" fmla="*/ 10551 w 14104"/>
                <a:gd name="T47" fmla="*/ 3347 h 4146"/>
                <a:gd name="T48" fmla="*/ 11007 w 14104"/>
                <a:gd name="T49" fmla="*/ 3103 h 4146"/>
                <a:gd name="T50" fmla="*/ 11453 w 14104"/>
                <a:gd name="T51" fmla="*/ 2828 h 4146"/>
                <a:gd name="T52" fmla="*/ 11885 w 14104"/>
                <a:gd name="T53" fmla="*/ 2521 h 4146"/>
                <a:gd name="T54" fmla="*/ 12301 w 14104"/>
                <a:gd name="T55" fmla="*/ 2181 h 4146"/>
                <a:gd name="T56" fmla="*/ 12701 w 14104"/>
                <a:gd name="T57" fmla="*/ 1809 h 4146"/>
                <a:gd name="T58" fmla="*/ 13082 w 14104"/>
                <a:gd name="T59" fmla="*/ 1405 h 4146"/>
                <a:gd name="T60" fmla="*/ 13444 w 14104"/>
                <a:gd name="T61" fmla="*/ 969 h 4146"/>
                <a:gd name="T62" fmla="*/ 13785 w 14104"/>
                <a:gd name="T63" fmla="*/ 500 h 4146"/>
                <a:gd name="T64" fmla="*/ 14104 w 14104"/>
                <a:gd name="T65" fmla="*/ 0 h 4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04" h="4146">
                  <a:moveTo>
                    <a:pt x="0" y="0"/>
                  </a:moveTo>
                  <a:lnTo>
                    <a:pt x="336" y="503"/>
                  </a:lnTo>
                  <a:lnTo>
                    <a:pt x="694" y="974"/>
                  </a:lnTo>
                  <a:lnTo>
                    <a:pt x="1072" y="1413"/>
                  </a:lnTo>
                  <a:lnTo>
                    <a:pt x="1468" y="1818"/>
                  </a:lnTo>
                  <a:lnTo>
                    <a:pt x="1881" y="2191"/>
                  </a:lnTo>
                  <a:lnTo>
                    <a:pt x="2310" y="2532"/>
                  </a:lnTo>
                  <a:lnTo>
                    <a:pt x="2752" y="2839"/>
                  </a:lnTo>
                  <a:lnTo>
                    <a:pt x="3207" y="3114"/>
                  </a:lnTo>
                  <a:lnTo>
                    <a:pt x="3673" y="3357"/>
                  </a:lnTo>
                  <a:lnTo>
                    <a:pt x="4149" y="3567"/>
                  </a:lnTo>
                  <a:lnTo>
                    <a:pt x="4633" y="3745"/>
                  </a:lnTo>
                  <a:lnTo>
                    <a:pt x="5125" y="3890"/>
                  </a:lnTo>
                  <a:lnTo>
                    <a:pt x="5621" y="4003"/>
                  </a:lnTo>
                  <a:lnTo>
                    <a:pt x="6121" y="4082"/>
                  </a:lnTo>
                  <a:lnTo>
                    <a:pt x="6623" y="4131"/>
                  </a:lnTo>
                  <a:lnTo>
                    <a:pt x="7126" y="4146"/>
                  </a:lnTo>
                  <a:lnTo>
                    <a:pt x="7629" y="4129"/>
                  </a:lnTo>
                  <a:lnTo>
                    <a:pt x="8129" y="4079"/>
                  </a:lnTo>
                  <a:lnTo>
                    <a:pt x="8626" y="3998"/>
                  </a:lnTo>
                  <a:lnTo>
                    <a:pt x="9118" y="3883"/>
                  </a:lnTo>
                  <a:lnTo>
                    <a:pt x="9604" y="3737"/>
                  </a:lnTo>
                  <a:lnTo>
                    <a:pt x="10082" y="3558"/>
                  </a:lnTo>
                  <a:lnTo>
                    <a:pt x="10551" y="3347"/>
                  </a:lnTo>
                  <a:lnTo>
                    <a:pt x="11007" y="3103"/>
                  </a:lnTo>
                  <a:lnTo>
                    <a:pt x="11453" y="2828"/>
                  </a:lnTo>
                  <a:lnTo>
                    <a:pt x="11885" y="2521"/>
                  </a:lnTo>
                  <a:lnTo>
                    <a:pt x="12301" y="2181"/>
                  </a:lnTo>
                  <a:lnTo>
                    <a:pt x="12701" y="1809"/>
                  </a:lnTo>
                  <a:lnTo>
                    <a:pt x="13082" y="1405"/>
                  </a:lnTo>
                  <a:lnTo>
                    <a:pt x="13444" y="969"/>
                  </a:lnTo>
                  <a:lnTo>
                    <a:pt x="13785" y="500"/>
                  </a:lnTo>
                  <a:lnTo>
                    <a:pt x="14104" y="0"/>
                  </a:lnTo>
                </a:path>
              </a:pathLst>
            </a:custGeom>
            <a:noFill/>
            <a:ln w="28575">
              <a:solidFill>
                <a:srgbClr val="C19859">
                  <a:lumMod val="75000"/>
                </a:srgbClr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43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52B357-6EB3-7033-BFE2-30319B285D31}"/>
                </a:ext>
              </a:extLst>
            </p:cNvPr>
            <p:cNvSpPr txBox="1"/>
            <p:nvPr/>
          </p:nvSpPr>
          <p:spPr>
            <a:xfrm>
              <a:off x="6925683" y="3659677"/>
              <a:ext cx="1773877" cy="46910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0" marR="0" lvl="0" indent="0" algn="ctr" defTabSz="1243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24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itchFamily="34" charset="0"/>
                </a:rPr>
                <a:t>Clustering Process Flow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A290D2-F56C-7255-B53D-E21785239644}"/>
                </a:ext>
              </a:extLst>
            </p:cNvPr>
            <p:cNvGrpSpPr/>
            <p:nvPr/>
          </p:nvGrpSpPr>
          <p:grpSpPr>
            <a:xfrm>
              <a:off x="6353886" y="4076860"/>
              <a:ext cx="817209" cy="843889"/>
              <a:chOff x="3868839" y="4867584"/>
              <a:chExt cx="1371192" cy="137119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2918E65-FC88-00FF-7018-5F9B8715ADC2}"/>
                  </a:ext>
                </a:extLst>
              </p:cNvPr>
              <p:cNvSpPr/>
              <p:nvPr/>
            </p:nvSpPr>
            <p:spPr>
              <a:xfrm>
                <a:off x="3868839" y="4867584"/>
                <a:ext cx="1371192" cy="137119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135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50800" dist="38100" dir="12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marL="0" marR="0" lvl="0" indent="0" algn="ctr" defTabSz="12437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73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EE4DDDA-634F-68F4-1801-C9072F61075D}"/>
                  </a:ext>
                </a:extLst>
              </p:cNvPr>
              <p:cNvSpPr/>
              <p:nvPr/>
            </p:nvSpPr>
            <p:spPr>
              <a:xfrm>
                <a:off x="3868839" y="4867584"/>
                <a:ext cx="1371192" cy="137119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DDE1E4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12437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408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A4ECDED-9E16-5E08-A13D-C47E5C6CDDBF}"/>
                </a:ext>
              </a:extLst>
            </p:cNvPr>
            <p:cNvGrpSpPr/>
            <p:nvPr/>
          </p:nvGrpSpPr>
          <p:grpSpPr>
            <a:xfrm>
              <a:off x="7297733" y="2388527"/>
              <a:ext cx="857464" cy="839173"/>
              <a:chOff x="3868839" y="4867584"/>
              <a:chExt cx="1371192" cy="137119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2838FC1-BA37-E25B-3D44-63EA2F410AF1}"/>
                  </a:ext>
                </a:extLst>
              </p:cNvPr>
              <p:cNvSpPr/>
              <p:nvPr/>
            </p:nvSpPr>
            <p:spPr>
              <a:xfrm>
                <a:off x="3868839" y="4867584"/>
                <a:ext cx="1371192" cy="137119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135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50800" dist="38100" dir="12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marL="0" marR="0" lvl="0" indent="0" algn="ctr" defTabSz="12437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73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3EBC448-8FEB-19EC-5CE5-62DB7B8E1218}"/>
                  </a:ext>
                </a:extLst>
              </p:cNvPr>
              <p:cNvSpPr/>
              <p:nvPr/>
            </p:nvSpPr>
            <p:spPr>
              <a:xfrm>
                <a:off x="3868839" y="4867584"/>
                <a:ext cx="1371192" cy="137119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DDE1E4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12437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408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DD1C262B-1230-2E89-3F74-D5BEBD85AE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9239" y="2713119"/>
              <a:ext cx="414452" cy="262209"/>
            </a:xfrm>
            <a:custGeom>
              <a:avLst/>
              <a:gdLst>
                <a:gd name="T0" fmla="*/ 14553 w 16224"/>
                <a:gd name="T1" fmla="*/ 6662 h 11724"/>
                <a:gd name="T2" fmla="*/ 12146 w 16224"/>
                <a:gd name="T3" fmla="*/ 4975 h 11724"/>
                <a:gd name="T4" fmla="*/ 9619 w 16224"/>
                <a:gd name="T5" fmla="*/ 2752 h 11724"/>
                <a:gd name="T6" fmla="*/ 6970 w 16224"/>
                <a:gd name="T7" fmla="*/ 3908 h 11724"/>
                <a:gd name="T8" fmla="*/ 5436 w 16224"/>
                <a:gd name="T9" fmla="*/ 3632 h 11724"/>
                <a:gd name="T10" fmla="*/ 5531 w 16224"/>
                <a:gd name="T11" fmla="*/ 2673 h 11724"/>
                <a:gd name="T12" fmla="*/ 8955 w 16224"/>
                <a:gd name="T13" fmla="*/ 633 h 11724"/>
                <a:gd name="T14" fmla="*/ 10794 w 16224"/>
                <a:gd name="T15" fmla="*/ 95 h 11724"/>
                <a:gd name="T16" fmla="*/ 13022 w 16224"/>
                <a:gd name="T17" fmla="*/ 1885 h 11724"/>
                <a:gd name="T18" fmla="*/ 14072 w 16224"/>
                <a:gd name="T19" fmla="*/ 1927 h 11724"/>
                <a:gd name="T20" fmla="*/ 5574 w 16224"/>
                <a:gd name="T21" fmla="*/ 9418 h 11724"/>
                <a:gd name="T22" fmla="*/ 5227 w 16224"/>
                <a:gd name="T23" fmla="*/ 8710 h 11724"/>
                <a:gd name="T24" fmla="*/ 4503 w 16224"/>
                <a:gd name="T25" fmla="*/ 8580 h 11724"/>
                <a:gd name="T26" fmla="*/ 4410 w 16224"/>
                <a:gd name="T27" fmla="*/ 7879 h 11724"/>
                <a:gd name="T28" fmla="*/ 3803 w 16224"/>
                <a:gd name="T29" fmla="*/ 7474 h 11724"/>
                <a:gd name="T30" fmla="*/ 3458 w 16224"/>
                <a:gd name="T31" fmla="*/ 7114 h 11724"/>
                <a:gd name="T32" fmla="*/ 2969 w 16224"/>
                <a:gd name="T33" fmla="*/ 6438 h 11724"/>
                <a:gd name="T34" fmla="*/ 1828 w 16224"/>
                <a:gd name="T35" fmla="*/ 6695 h 11724"/>
                <a:gd name="T36" fmla="*/ 1442 w 16224"/>
                <a:gd name="T37" fmla="*/ 7935 h 11724"/>
                <a:gd name="T38" fmla="*/ 2294 w 16224"/>
                <a:gd name="T39" fmla="*/ 8337 h 11724"/>
                <a:gd name="T40" fmla="*/ 2462 w 16224"/>
                <a:gd name="T41" fmla="*/ 8856 h 11724"/>
                <a:gd name="T42" fmla="*/ 3124 w 16224"/>
                <a:gd name="T43" fmla="*/ 9464 h 11724"/>
                <a:gd name="T44" fmla="*/ 3542 w 16224"/>
                <a:gd name="T45" fmla="*/ 9772 h 11724"/>
                <a:gd name="T46" fmla="*/ 3970 w 16224"/>
                <a:gd name="T47" fmla="*/ 10524 h 11724"/>
                <a:gd name="T48" fmla="*/ 4671 w 16224"/>
                <a:gd name="T49" fmla="*/ 10754 h 11724"/>
                <a:gd name="T50" fmla="*/ 4973 w 16224"/>
                <a:gd name="T51" fmla="*/ 11645 h 11724"/>
                <a:gd name="T52" fmla="*/ 6319 w 16224"/>
                <a:gd name="T53" fmla="*/ 11366 h 11724"/>
                <a:gd name="T54" fmla="*/ 6620 w 16224"/>
                <a:gd name="T55" fmla="*/ 10243 h 11724"/>
                <a:gd name="T56" fmla="*/ 5915 w 16224"/>
                <a:gd name="T57" fmla="*/ 9726 h 11724"/>
                <a:gd name="T58" fmla="*/ 10477 w 16224"/>
                <a:gd name="T59" fmla="*/ 4848 h 11724"/>
                <a:gd name="T60" fmla="*/ 8980 w 16224"/>
                <a:gd name="T61" fmla="*/ 3830 h 11724"/>
                <a:gd name="T62" fmla="*/ 6908 w 16224"/>
                <a:gd name="T63" fmla="*/ 4714 h 11724"/>
                <a:gd name="T64" fmla="*/ 5245 w 16224"/>
                <a:gd name="T65" fmla="*/ 4507 h 11724"/>
                <a:gd name="T66" fmla="*/ 4710 w 16224"/>
                <a:gd name="T67" fmla="*/ 2840 h 11724"/>
                <a:gd name="T68" fmla="*/ 5554 w 16224"/>
                <a:gd name="T69" fmla="*/ 1799 h 11724"/>
                <a:gd name="T70" fmla="*/ 7362 w 16224"/>
                <a:gd name="T71" fmla="*/ 466 h 11724"/>
                <a:gd name="T72" fmla="*/ 5459 w 16224"/>
                <a:gd name="T73" fmla="*/ 200 h 11724"/>
                <a:gd name="T74" fmla="*/ 2939 w 16224"/>
                <a:gd name="T75" fmla="*/ 1486 h 11724"/>
                <a:gd name="T76" fmla="*/ 0 w 16224"/>
                <a:gd name="T77" fmla="*/ 6524 h 11724"/>
                <a:gd name="T78" fmla="*/ 1119 w 16224"/>
                <a:gd name="T79" fmla="*/ 6356 h 11724"/>
                <a:gd name="T80" fmla="*/ 2915 w 16224"/>
                <a:gd name="T81" fmla="*/ 5642 h 11724"/>
                <a:gd name="T82" fmla="*/ 4145 w 16224"/>
                <a:gd name="T83" fmla="*/ 6685 h 11724"/>
                <a:gd name="T84" fmla="*/ 5077 w 16224"/>
                <a:gd name="T85" fmla="*/ 7504 h 11724"/>
                <a:gd name="T86" fmla="*/ 5965 w 16224"/>
                <a:gd name="T87" fmla="*/ 8359 h 11724"/>
                <a:gd name="T88" fmla="*/ 6841 w 16224"/>
                <a:gd name="T89" fmla="*/ 9308 h 11724"/>
                <a:gd name="T90" fmla="*/ 7435 w 16224"/>
                <a:gd name="T91" fmla="*/ 10386 h 11724"/>
                <a:gd name="T92" fmla="*/ 7972 w 16224"/>
                <a:gd name="T93" fmla="*/ 11393 h 11724"/>
                <a:gd name="T94" fmla="*/ 8809 w 16224"/>
                <a:gd name="T95" fmla="*/ 11266 h 11724"/>
                <a:gd name="T96" fmla="*/ 8935 w 16224"/>
                <a:gd name="T97" fmla="*/ 10431 h 11724"/>
                <a:gd name="T98" fmla="*/ 7885 w 16224"/>
                <a:gd name="T99" fmla="*/ 9157 h 11724"/>
                <a:gd name="T100" fmla="*/ 9306 w 16224"/>
                <a:gd name="T101" fmla="*/ 10437 h 11724"/>
                <a:gd name="T102" fmla="*/ 10149 w 16224"/>
                <a:gd name="T103" fmla="*/ 10479 h 11724"/>
                <a:gd name="T104" fmla="*/ 10439 w 16224"/>
                <a:gd name="T105" fmla="*/ 9682 h 11724"/>
                <a:gd name="T106" fmla="*/ 9337 w 16224"/>
                <a:gd name="T107" fmla="*/ 8507 h 11724"/>
                <a:gd name="T108" fmla="*/ 9724 w 16224"/>
                <a:gd name="T109" fmla="*/ 8593 h 11724"/>
                <a:gd name="T110" fmla="*/ 11160 w 16224"/>
                <a:gd name="T111" fmla="*/ 9622 h 11724"/>
                <a:gd name="T112" fmla="*/ 11816 w 16224"/>
                <a:gd name="T113" fmla="*/ 9136 h 11724"/>
                <a:gd name="T114" fmla="*/ 11495 w 16224"/>
                <a:gd name="T115" fmla="*/ 8261 h 11724"/>
                <a:gd name="T116" fmla="*/ 10824 w 16224"/>
                <a:gd name="T117" fmla="*/ 7257 h 11724"/>
                <a:gd name="T118" fmla="*/ 12218 w 16224"/>
                <a:gd name="T119" fmla="*/ 8429 h 11724"/>
                <a:gd name="T120" fmla="*/ 12985 w 16224"/>
                <a:gd name="T121" fmla="*/ 8062 h 11724"/>
                <a:gd name="T122" fmla="*/ 12859 w 16224"/>
                <a:gd name="T123" fmla="*/ 7225 h 1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224" h="11724">
                  <a:moveTo>
                    <a:pt x="16224" y="1453"/>
                  </a:moveTo>
                  <a:lnTo>
                    <a:pt x="16224" y="6363"/>
                  </a:lnTo>
                  <a:lnTo>
                    <a:pt x="16212" y="6365"/>
                  </a:lnTo>
                  <a:lnTo>
                    <a:pt x="16178" y="6372"/>
                  </a:lnTo>
                  <a:lnTo>
                    <a:pt x="16126" y="6382"/>
                  </a:lnTo>
                  <a:lnTo>
                    <a:pt x="16057" y="6396"/>
                  </a:lnTo>
                  <a:lnTo>
                    <a:pt x="15974" y="6412"/>
                  </a:lnTo>
                  <a:lnTo>
                    <a:pt x="15880" y="6430"/>
                  </a:lnTo>
                  <a:lnTo>
                    <a:pt x="15779" y="6449"/>
                  </a:lnTo>
                  <a:lnTo>
                    <a:pt x="15671" y="6470"/>
                  </a:lnTo>
                  <a:lnTo>
                    <a:pt x="15562" y="6491"/>
                  </a:lnTo>
                  <a:lnTo>
                    <a:pt x="15452" y="6511"/>
                  </a:lnTo>
                  <a:lnTo>
                    <a:pt x="15347" y="6530"/>
                  </a:lnTo>
                  <a:lnTo>
                    <a:pt x="15245" y="6549"/>
                  </a:lnTo>
                  <a:lnTo>
                    <a:pt x="15154" y="6565"/>
                  </a:lnTo>
                  <a:lnTo>
                    <a:pt x="15073" y="6579"/>
                  </a:lnTo>
                  <a:lnTo>
                    <a:pt x="15006" y="6590"/>
                  </a:lnTo>
                  <a:lnTo>
                    <a:pt x="14957" y="6597"/>
                  </a:lnTo>
                  <a:lnTo>
                    <a:pt x="14911" y="6604"/>
                  </a:lnTo>
                  <a:lnTo>
                    <a:pt x="14855" y="6615"/>
                  </a:lnTo>
                  <a:lnTo>
                    <a:pt x="14790" y="6627"/>
                  </a:lnTo>
                  <a:lnTo>
                    <a:pt x="14718" y="6640"/>
                  </a:lnTo>
                  <a:lnTo>
                    <a:pt x="14679" y="6646"/>
                  </a:lnTo>
                  <a:lnTo>
                    <a:pt x="14638" y="6652"/>
                  </a:lnTo>
                  <a:lnTo>
                    <a:pt x="14597" y="6657"/>
                  </a:lnTo>
                  <a:lnTo>
                    <a:pt x="14553" y="6662"/>
                  </a:lnTo>
                  <a:lnTo>
                    <a:pt x="14508" y="6666"/>
                  </a:lnTo>
                  <a:lnTo>
                    <a:pt x="14462" y="6669"/>
                  </a:lnTo>
                  <a:lnTo>
                    <a:pt x="14415" y="6670"/>
                  </a:lnTo>
                  <a:lnTo>
                    <a:pt x="14367" y="6671"/>
                  </a:lnTo>
                  <a:lnTo>
                    <a:pt x="14318" y="6670"/>
                  </a:lnTo>
                  <a:lnTo>
                    <a:pt x="14269" y="6668"/>
                  </a:lnTo>
                  <a:lnTo>
                    <a:pt x="14218" y="6663"/>
                  </a:lnTo>
                  <a:lnTo>
                    <a:pt x="14169" y="6657"/>
                  </a:lnTo>
                  <a:lnTo>
                    <a:pt x="14118" y="6649"/>
                  </a:lnTo>
                  <a:lnTo>
                    <a:pt x="14066" y="6638"/>
                  </a:lnTo>
                  <a:lnTo>
                    <a:pt x="14016" y="6625"/>
                  </a:lnTo>
                  <a:lnTo>
                    <a:pt x="13964" y="6610"/>
                  </a:lnTo>
                  <a:lnTo>
                    <a:pt x="13913" y="6591"/>
                  </a:lnTo>
                  <a:lnTo>
                    <a:pt x="13862" y="6569"/>
                  </a:lnTo>
                  <a:lnTo>
                    <a:pt x="13813" y="6545"/>
                  </a:lnTo>
                  <a:lnTo>
                    <a:pt x="13762" y="6517"/>
                  </a:lnTo>
                  <a:lnTo>
                    <a:pt x="13713" y="6486"/>
                  </a:lnTo>
                  <a:lnTo>
                    <a:pt x="13665" y="6451"/>
                  </a:lnTo>
                  <a:lnTo>
                    <a:pt x="13617" y="6413"/>
                  </a:lnTo>
                  <a:lnTo>
                    <a:pt x="13570" y="6371"/>
                  </a:lnTo>
                  <a:lnTo>
                    <a:pt x="13407" y="6213"/>
                  </a:lnTo>
                  <a:lnTo>
                    <a:pt x="13204" y="6017"/>
                  </a:lnTo>
                  <a:lnTo>
                    <a:pt x="12970" y="5788"/>
                  </a:lnTo>
                  <a:lnTo>
                    <a:pt x="12712" y="5533"/>
                  </a:lnTo>
                  <a:lnTo>
                    <a:pt x="12434" y="5259"/>
                  </a:lnTo>
                  <a:lnTo>
                    <a:pt x="12146" y="4975"/>
                  </a:lnTo>
                  <a:lnTo>
                    <a:pt x="11852" y="4685"/>
                  </a:lnTo>
                  <a:lnTo>
                    <a:pt x="11561" y="4397"/>
                  </a:lnTo>
                  <a:lnTo>
                    <a:pt x="11278" y="4117"/>
                  </a:lnTo>
                  <a:lnTo>
                    <a:pt x="11011" y="3853"/>
                  </a:lnTo>
                  <a:lnTo>
                    <a:pt x="10767" y="3610"/>
                  </a:lnTo>
                  <a:lnTo>
                    <a:pt x="10552" y="3396"/>
                  </a:lnTo>
                  <a:lnTo>
                    <a:pt x="10372" y="3219"/>
                  </a:lnTo>
                  <a:lnTo>
                    <a:pt x="10236" y="3083"/>
                  </a:lnTo>
                  <a:lnTo>
                    <a:pt x="10149" y="2997"/>
                  </a:lnTo>
                  <a:lnTo>
                    <a:pt x="10119" y="2967"/>
                  </a:lnTo>
                  <a:lnTo>
                    <a:pt x="10114" y="2962"/>
                  </a:lnTo>
                  <a:lnTo>
                    <a:pt x="10097" y="2948"/>
                  </a:lnTo>
                  <a:lnTo>
                    <a:pt x="10071" y="2927"/>
                  </a:lnTo>
                  <a:lnTo>
                    <a:pt x="10035" y="2902"/>
                  </a:lnTo>
                  <a:lnTo>
                    <a:pt x="10012" y="2888"/>
                  </a:lnTo>
                  <a:lnTo>
                    <a:pt x="9988" y="2873"/>
                  </a:lnTo>
                  <a:lnTo>
                    <a:pt x="9962" y="2858"/>
                  </a:lnTo>
                  <a:lnTo>
                    <a:pt x="9932" y="2843"/>
                  </a:lnTo>
                  <a:lnTo>
                    <a:pt x="9901" y="2829"/>
                  </a:lnTo>
                  <a:lnTo>
                    <a:pt x="9867" y="2815"/>
                  </a:lnTo>
                  <a:lnTo>
                    <a:pt x="9832" y="2801"/>
                  </a:lnTo>
                  <a:lnTo>
                    <a:pt x="9793" y="2788"/>
                  </a:lnTo>
                  <a:lnTo>
                    <a:pt x="9753" y="2777"/>
                  </a:lnTo>
                  <a:lnTo>
                    <a:pt x="9710" y="2767"/>
                  </a:lnTo>
                  <a:lnTo>
                    <a:pt x="9666" y="2758"/>
                  </a:lnTo>
                  <a:lnTo>
                    <a:pt x="9619" y="2752"/>
                  </a:lnTo>
                  <a:lnTo>
                    <a:pt x="9570" y="2747"/>
                  </a:lnTo>
                  <a:lnTo>
                    <a:pt x="9519" y="2745"/>
                  </a:lnTo>
                  <a:lnTo>
                    <a:pt x="9467" y="2746"/>
                  </a:lnTo>
                  <a:lnTo>
                    <a:pt x="9412" y="2749"/>
                  </a:lnTo>
                  <a:lnTo>
                    <a:pt x="9356" y="2755"/>
                  </a:lnTo>
                  <a:lnTo>
                    <a:pt x="9297" y="2765"/>
                  </a:lnTo>
                  <a:lnTo>
                    <a:pt x="9237" y="2778"/>
                  </a:lnTo>
                  <a:lnTo>
                    <a:pt x="9175" y="2794"/>
                  </a:lnTo>
                  <a:lnTo>
                    <a:pt x="9111" y="2816"/>
                  </a:lnTo>
                  <a:lnTo>
                    <a:pt x="9045" y="2841"/>
                  </a:lnTo>
                  <a:lnTo>
                    <a:pt x="8978" y="2870"/>
                  </a:lnTo>
                  <a:lnTo>
                    <a:pt x="8909" y="2905"/>
                  </a:lnTo>
                  <a:lnTo>
                    <a:pt x="8777" y="2975"/>
                  </a:lnTo>
                  <a:lnTo>
                    <a:pt x="8638" y="3047"/>
                  </a:lnTo>
                  <a:lnTo>
                    <a:pt x="8495" y="3123"/>
                  </a:lnTo>
                  <a:lnTo>
                    <a:pt x="8347" y="3200"/>
                  </a:lnTo>
                  <a:lnTo>
                    <a:pt x="8198" y="3278"/>
                  </a:lnTo>
                  <a:lnTo>
                    <a:pt x="8048" y="3356"/>
                  </a:lnTo>
                  <a:lnTo>
                    <a:pt x="7898" y="3434"/>
                  </a:lnTo>
                  <a:lnTo>
                    <a:pt x="7749" y="3511"/>
                  </a:lnTo>
                  <a:lnTo>
                    <a:pt x="7604" y="3586"/>
                  </a:lnTo>
                  <a:lnTo>
                    <a:pt x="7463" y="3658"/>
                  </a:lnTo>
                  <a:lnTo>
                    <a:pt x="7328" y="3728"/>
                  </a:lnTo>
                  <a:lnTo>
                    <a:pt x="7199" y="3793"/>
                  </a:lnTo>
                  <a:lnTo>
                    <a:pt x="7080" y="3854"/>
                  </a:lnTo>
                  <a:lnTo>
                    <a:pt x="6970" y="3908"/>
                  </a:lnTo>
                  <a:lnTo>
                    <a:pt x="6872" y="3958"/>
                  </a:lnTo>
                  <a:lnTo>
                    <a:pt x="6786" y="4001"/>
                  </a:lnTo>
                  <a:lnTo>
                    <a:pt x="6711" y="4037"/>
                  </a:lnTo>
                  <a:lnTo>
                    <a:pt x="6637" y="4067"/>
                  </a:lnTo>
                  <a:lnTo>
                    <a:pt x="6565" y="4092"/>
                  </a:lnTo>
                  <a:lnTo>
                    <a:pt x="6493" y="4111"/>
                  </a:lnTo>
                  <a:lnTo>
                    <a:pt x="6422" y="4124"/>
                  </a:lnTo>
                  <a:lnTo>
                    <a:pt x="6353" y="4132"/>
                  </a:lnTo>
                  <a:lnTo>
                    <a:pt x="6285" y="4134"/>
                  </a:lnTo>
                  <a:lnTo>
                    <a:pt x="6219" y="4132"/>
                  </a:lnTo>
                  <a:lnTo>
                    <a:pt x="6154" y="4126"/>
                  </a:lnTo>
                  <a:lnTo>
                    <a:pt x="6091" y="4115"/>
                  </a:lnTo>
                  <a:lnTo>
                    <a:pt x="6029" y="4100"/>
                  </a:lnTo>
                  <a:lnTo>
                    <a:pt x="5969" y="4081"/>
                  </a:lnTo>
                  <a:lnTo>
                    <a:pt x="5913" y="4058"/>
                  </a:lnTo>
                  <a:lnTo>
                    <a:pt x="5857" y="4032"/>
                  </a:lnTo>
                  <a:lnTo>
                    <a:pt x="5803" y="4003"/>
                  </a:lnTo>
                  <a:lnTo>
                    <a:pt x="5752" y="3970"/>
                  </a:lnTo>
                  <a:lnTo>
                    <a:pt x="5704" y="3936"/>
                  </a:lnTo>
                  <a:lnTo>
                    <a:pt x="5657" y="3898"/>
                  </a:lnTo>
                  <a:lnTo>
                    <a:pt x="5614" y="3858"/>
                  </a:lnTo>
                  <a:lnTo>
                    <a:pt x="5573" y="3816"/>
                  </a:lnTo>
                  <a:lnTo>
                    <a:pt x="5534" y="3772"/>
                  </a:lnTo>
                  <a:lnTo>
                    <a:pt x="5499" y="3727"/>
                  </a:lnTo>
                  <a:lnTo>
                    <a:pt x="5466" y="3679"/>
                  </a:lnTo>
                  <a:lnTo>
                    <a:pt x="5436" y="3632"/>
                  </a:lnTo>
                  <a:lnTo>
                    <a:pt x="5410" y="3583"/>
                  </a:lnTo>
                  <a:lnTo>
                    <a:pt x="5386" y="3533"/>
                  </a:lnTo>
                  <a:lnTo>
                    <a:pt x="5367" y="3484"/>
                  </a:lnTo>
                  <a:lnTo>
                    <a:pt x="5350" y="3433"/>
                  </a:lnTo>
                  <a:lnTo>
                    <a:pt x="5338" y="3383"/>
                  </a:lnTo>
                  <a:lnTo>
                    <a:pt x="5328" y="3333"/>
                  </a:lnTo>
                  <a:lnTo>
                    <a:pt x="5322" y="3284"/>
                  </a:lnTo>
                  <a:lnTo>
                    <a:pt x="5320" y="3234"/>
                  </a:lnTo>
                  <a:lnTo>
                    <a:pt x="5320" y="3198"/>
                  </a:lnTo>
                  <a:lnTo>
                    <a:pt x="5324" y="3161"/>
                  </a:lnTo>
                  <a:lnTo>
                    <a:pt x="5327" y="3126"/>
                  </a:lnTo>
                  <a:lnTo>
                    <a:pt x="5332" y="3090"/>
                  </a:lnTo>
                  <a:lnTo>
                    <a:pt x="5338" y="3057"/>
                  </a:lnTo>
                  <a:lnTo>
                    <a:pt x="5346" y="3023"/>
                  </a:lnTo>
                  <a:lnTo>
                    <a:pt x="5355" y="2990"/>
                  </a:lnTo>
                  <a:lnTo>
                    <a:pt x="5365" y="2959"/>
                  </a:lnTo>
                  <a:lnTo>
                    <a:pt x="5376" y="2927"/>
                  </a:lnTo>
                  <a:lnTo>
                    <a:pt x="5389" y="2896"/>
                  </a:lnTo>
                  <a:lnTo>
                    <a:pt x="5403" y="2866"/>
                  </a:lnTo>
                  <a:lnTo>
                    <a:pt x="5418" y="2836"/>
                  </a:lnTo>
                  <a:lnTo>
                    <a:pt x="5434" y="2808"/>
                  </a:lnTo>
                  <a:lnTo>
                    <a:pt x="5451" y="2779"/>
                  </a:lnTo>
                  <a:lnTo>
                    <a:pt x="5470" y="2752"/>
                  </a:lnTo>
                  <a:lnTo>
                    <a:pt x="5490" y="2724"/>
                  </a:lnTo>
                  <a:lnTo>
                    <a:pt x="5510" y="2698"/>
                  </a:lnTo>
                  <a:lnTo>
                    <a:pt x="5531" y="2673"/>
                  </a:lnTo>
                  <a:lnTo>
                    <a:pt x="5555" y="2647"/>
                  </a:lnTo>
                  <a:lnTo>
                    <a:pt x="5578" y="2622"/>
                  </a:lnTo>
                  <a:lnTo>
                    <a:pt x="5602" y="2598"/>
                  </a:lnTo>
                  <a:lnTo>
                    <a:pt x="5628" y="2574"/>
                  </a:lnTo>
                  <a:lnTo>
                    <a:pt x="5654" y="2551"/>
                  </a:lnTo>
                  <a:lnTo>
                    <a:pt x="5681" y="2529"/>
                  </a:lnTo>
                  <a:lnTo>
                    <a:pt x="5709" y="2507"/>
                  </a:lnTo>
                  <a:lnTo>
                    <a:pt x="5738" y="2484"/>
                  </a:lnTo>
                  <a:lnTo>
                    <a:pt x="5768" y="2464"/>
                  </a:lnTo>
                  <a:lnTo>
                    <a:pt x="5798" y="2443"/>
                  </a:lnTo>
                  <a:lnTo>
                    <a:pt x="5828" y="2422"/>
                  </a:lnTo>
                  <a:lnTo>
                    <a:pt x="5861" y="2403"/>
                  </a:lnTo>
                  <a:lnTo>
                    <a:pt x="5893" y="2384"/>
                  </a:lnTo>
                  <a:lnTo>
                    <a:pt x="5926" y="2365"/>
                  </a:lnTo>
                  <a:lnTo>
                    <a:pt x="6119" y="2248"/>
                  </a:lnTo>
                  <a:lnTo>
                    <a:pt x="6334" y="2121"/>
                  </a:lnTo>
                  <a:lnTo>
                    <a:pt x="6568" y="1985"/>
                  </a:lnTo>
                  <a:lnTo>
                    <a:pt x="6816" y="1841"/>
                  </a:lnTo>
                  <a:lnTo>
                    <a:pt x="7077" y="1691"/>
                  </a:lnTo>
                  <a:lnTo>
                    <a:pt x="7346" y="1537"/>
                  </a:lnTo>
                  <a:lnTo>
                    <a:pt x="7620" y="1380"/>
                  </a:lnTo>
                  <a:lnTo>
                    <a:pt x="7896" y="1224"/>
                  </a:lnTo>
                  <a:lnTo>
                    <a:pt x="8171" y="1069"/>
                  </a:lnTo>
                  <a:lnTo>
                    <a:pt x="8442" y="918"/>
                  </a:lnTo>
                  <a:lnTo>
                    <a:pt x="8703" y="772"/>
                  </a:lnTo>
                  <a:lnTo>
                    <a:pt x="8955" y="633"/>
                  </a:lnTo>
                  <a:lnTo>
                    <a:pt x="9191" y="504"/>
                  </a:lnTo>
                  <a:lnTo>
                    <a:pt x="9409" y="384"/>
                  </a:lnTo>
                  <a:lnTo>
                    <a:pt x="9606" y="278"/>
                  </a:lnTo>
                  <a:lnTo>
                    <a:pt x="9778" y="185"/>
                  </a:lnTo>
                  <a:lnTo>
                    <a:pt x="9826" y="160"/>
                  </a:lnTo>
                  <a:lnTo>
                    <a:pt x="9873" y="137"/>
                  </a:lnTo>
                  <a:lnTo>
                    <a:pt x="9920" y="116"/>
                  </a:lnTo>
                  <a:lnTo>
                    <a:pt x="9966" y="95"/>
                  </a:lnTo>
                  <a:lnTo>
                    <a:pt x="10011" y="77"/>
                  </a:lnTo>
                  <a:lnTo>
                    <a:pt x="10056" y="60"/>
                  </a:lnTo>
                  <a:lnTo>
                    <a:pt x="10101" y="46"/>
                  </a:lnTo>
                  <a:lnTo>
                    <a:pt x="10145" y="32"/>
                  </a:lnTo>
                  <a:lnTo>
                    <a:pt x="10190" y="22"/>
                  </a:lnTo>
                  <a:lnTo>
                    <a:pt x="10234" y="13"/>
                  </a:lnTo>
                  <a:lnTo>
                    <a:pt x="10279" y="6"/>
                  </a:lnTo>
                  <a:lnTo>
                    <a:pt x="10323" y="2"/>
                  </a:lnTo>
                  <a:lnTo>
                    <a:pt x="10367" y="0"/>
                  </a:lnTo>
                  <a:lnTo>
                    <a:pt x="10413" y="0"/>
                  </a:lnTo>
                  <a:lnTo>
                    <a:pt x="10457" y="3"/>
                  </a:lnTo>
                  <a:lnTo>
                    <a:pt x="10504" y="8"/>
                  </a:lnTo>
                  <a:lnTo>
                    <a:pt x="10550" y="16"/>
                  </a:lnTo>
                  <a:lnTo>
                    <a:pt x="10597" y="26"/>
                  </a:lnTo>
                  <a:lnTo>
                    <a:pt x="10645" y="40"/>
                  </a:lnTo>
                  <a:lnTo>
                    <a:pt x="10694" y="55"/>
                  </a:lnTo>
                  <a:lnTo>
                    <a:pt x="10743" y="74"/>
                  </a:lnTo>
                  <a:lnTo>
                    <a:pt x="10794" y="95"/>
                  </a:lnTo>
                  <a:lnTo>
                    <a:pt x="10845" y="120"/>
                  </a:lnTo>
                  <a:lnTo>
                    <a:pt x="10898" y="147"/>
                  </a:lnTo>
                  <a:lnTo>
                    <a:pt x="10952" y="177"/>
                  </a:lnTo>
                  <a:lnTo>
                    <a:pt x="11008" y="212"/>
                  </a:lnTo>
                  <a:lnTo>
                    <a:pt x="11065" y="248"/>
                  </a:lnTo>
                  <a:lnTo>
                    <a:pt x="11123" y="289"/>
                  </a:lnTo>
                  <a:lnTo>
                    <a:pt x="11182" y="332"/>
                  </a:lnTo>
                  <a:lnTo>
                    <a:pt x="11244" y="379"/>
                  </a:lnTo>
                  <a:lnTo>
                    <a:pt x="11308" y="430"/>
                  </a:lnTo>
                  <a:lnTo>
                    <a:pt x="11373" y="483"/>
                  </a:lnTo>
                  <a:lnTo>
                    <a:pt x="11535" y="620"/>
                  </a:lnTo>
                  <a:lnTo>
                    <a:pt x="11694" y="755"/>
                  </a:lnTo>
                  <a:lnTo>
                    <a:pt x="11850" y="886"/>
                  </a:lnTo>
                  <a:lnTo>
                    <a:pt x="11999" y="1013"/>
                  </a:lnTo>
                  <a:lnTo>
                    <a:pt x="12142" y="1134"/>
                  </a:lnTo>
                  <a:lnTo>
                    <a:pt x="12279" y="1250"/>
                  </a:lnTo>
                  <a:lnTo>
                    <a:pt x="12406" y="1358"/>
                  </a:lnTo>
                  <a:lnTo>
                    <a:pt x="12525" y="1460"/>
                  </a:lnTo>
                  <a:lnTo>
                    <a:pt x="12632" y="1552"/>
                  </a:lnTo>
                  <a:lnTo>
                    <a:pt x="12730" y="1635"/>
                  </a:lnTo>
                  <a:lnTo>
                    <a:pt x="12815" y="1708"/>
                  </a:lnTo>
                  <a:lnTo>
                    <a:pt x="12887" y="1770"/>
                  </a:lnTo>
                  <a:lnTo>
                    <a:pt x="12944" y="1818"/>
                  </a:lnTo>
                  <a:lnTo>
                    <a:pt x="12986" y="1855"/>
                  </a:lnTo>
                  <a:lnTo>
                    <a:pt x="13013" y="1877"/>
                  </a:lnTo>
                  <a:lnTo>
                    <a:pt x="13022" y="1885"/>
                  </a:lnTo>
                  <a:lnTo>
                    <a:pt x="13033" y="1894"/>
                  </a:lnTo>
                  <a:lnTo>
                    <a:pt x="13067" y="1917"/>
                  </a:lnTo>
                  <a:lnTo>
                    <a:pt x="13093" y="1932"/>
                  </a:lnTo>
                  <a:lnTo>
                    <a:pt x="13123" y="1947"/>
                  </a:lnTo>
                  <a:lnTo>
                    <a:pt x="13139" y="1956"/>
                  </a:lnTo>
                  <a:lnTo>
                    <a:pt x="13159" y="1964"/>
                  </a:lnTo>
                  <a:lnTo>
                    <a:pt x="13178" y="1972"/>
                  </a:lnTo>
                  <a:lnTo>
                    <a:pt x="13198" y="1981"/>
                  </a:lnTo>
                  <a:lnTo>
                    <a:pt x="13221" y="1988"/>
                  </a:lnTo>
                  <a:lnTo>
                    <a:pt x="13244" y="1996"/>
                  </a:lnTo>
                  <a:lnTo>
                    <a:pt x="13267" y="2002"/>
                  </a:lnTo>
                  <a:lnTo>
                    <a:pt x="13293" y="2009"/>
                  </a:lnTo>
                  <a:lnTo>
                    <a:pt x="13320" y="2015"/>
                  </a:lnTo>
                  <a:lnTo>
                    <a:pt x="13347" y="2020"/>
                  </a:lnTo>
                  <a:lnTo>
                    <a:pt x="13376" y="2024"/>
                  </a:lnTo>
                  <a:lnTo>
                    <a:pt x="13405" y="2027"/>
                  </a:lnTo>
                  <a:lnTo>
                    <a:pt x="13436" y="2030"/>
                  </a:lnTo>
                  <a:lnTo>
                    <a:pt x="13468" y="2031"/>
                  </a:lnTo>
                  <a:lnTo>
                    <a:pt x="13500" y="2031"/>
                  </a:lnTo>
                  <a:lnTo>
                    <a:pt x="13534" y="2030"/>
                  </a:lnTo>
                  <a:lnTo>
                    <a:pt x="13568" y="2028"/>
                  </a:lnTo>
                  <a:lnTo>
                    <a:pt x="13604" y="2024"/>
                  </a:lnTo>
                  <a:lnTo>
                    <a:pt x="13641" y="2018"/>
                  </a:lnTo>
                  <a:lnTo>
                    <a:pt x="13678" y="2011"/>
                  </a:lnTo>
                  <a:lnTo>
                    <a:pt x="13871" y="1970"/>
                  </a:lnTo>
                  <a:lnTo>
                    <a:pt x="14072" y="1927"/>
                  </a:lnTo>
                  <a:lnTo>
                    <a:pt x="14281" y="1882"/>
                  </a:lnTo>
                  <a:lnTo>
                    <a:pt x="14494" y="1836"/>
                  </a:lnTo>
                  <a:lnTo>
                    <a:pt x="14708" y="1789"/>
                  </a:lnTo>
                  <a:lnTo>
                    <a:pt x="14919" y="1743"/>
                  </a:lnTo>
                  <a:lnTo>
                    <a:pt x="15125" y="1698"/>
                  </a:lnTo>
                  <a:lnTo>
                    <a:pt x="15323" y="1654"/>
                  </a:lnTo>
                  <a:lnTo>
                    <a:pt x="15509" y="1613"/>
                  </a:lnTo>
                  <a:lnTo>
                    <a:pt x="15679" y="1575"/>
                  </a:lnTo>
                  <a:lnTo>
                    <a:pt x="15834" y="1541"/>
                  </a:lnTo>
                  <a:lnTo>
                    <a:pt x="15965" y="1511"/>
                  </a:lnTo>
                  <a:lnTo>
                    <a:pt x="16074" y="1487"/>
                  </a:lnTo>
                  <a:lnTo>
                    <a:pt x="16155" y="1470"/>
                  </a:lnTo>
                  <a:lnTo>
                    <a:pt x="16207" y="1458"/>
                  </a:lnTo>
                  <a:lnTo>
                    <a:pt x="16224" y="1453"/>
                  </a:lnTo>
                  <a:close/>
                  <a:moveTo>
                    <a:pt x="5503" y="9772"/>
                  </a:moveTo>
                  <a:lnTo>
                    <a:pt x="5514" y="9740"/>
                  </a:lnTo>
                  <a:lnTo>
                    <a:pt x="5525" y="9708"/>
                  </a:lnTo>
                  <a:lnTo>
                    <a:pt x="5534" y="9677"/>
                  </a:lnTo>
                  <a:lnTo>
                    <a:pt x="5544" y="9644"/>
                  </a:lnTo>
                  <a:lnTo>
                    <a:pt x="5551" y="9613"/>
                  </a:lnTo>
                  <a:lnTo>
                    <a:pt x="5558" y="9580"/>
                  </a:lnTo>
                  <a:lnTo>
                    <a:pt x="5563" y="9548"/>
                  </a:lnTo>
                  <a:lnTo>
                    <a:pt x="5567" y="9515"/>
                  </a:lnTo>
                  <a:lnTo>
                    <a:pt x="5571" y="9483"/>
                  </a:lnTo>
                  <a:lnTo>
                    <a:pt x="5573" y="9451"/>
                  </a:lnTo>
                  <a:lnTo>
                    <a:pt x="5574" y="9418"/>
                  </a:lnTo>
                  <a:lnTo>
                    <a:pt x="5574" y="9387"/>
                  </a:lnTo>
                  <a:lnTo>
                    <a:pt x="5573" y="9354"/>
                  </a:lnTo>
                  <a:lnTo>
                    <a:pt x="5571" y="9323"/>
                  </a:lnTo>
                  <a:lnTo>
                    <a:pt x="5568" y="9290"/>
                  </a:lnTo>
                  <a:lnTo>
                    <a:pt x="5564" y="9259"/>
                  </a:lnTo>
                  <a:lnTo>
                    <a:pt x="5559" y="9228"/>
                  </a:lnTo>
                  <a:lnTo>
                    <a:pt x="5552" y="9197"/>
                  </a:lnTo>
                  <a:lnTo>
                    <a:pt x="5545" y="9166"/>
                  </a:lnTo>
                  <a:lnTo>
                    <a:pt x="5535" y="9135"/>
                  </a:lnTo>
                  <a:lnTo>
                    <a:pt x="5525" y="9105"/>
                  </a:lnTo>
                  <a:lnTo>
                    <a:pt x="5514" y="9076"/>
                  </a:lnTo>
                  <a:lnTo>
                    <a:pt x="5502" y="9046"/>
                  </a:lnTo>
                  <a:lnTo>
                    <a:pt x="5489" y="9018"/>
                  </a:lnTo>
                  <a:lnTo>
                    <a:pt x="5475" y="8989"/>
                  </a:lnTo>
                  <a:lnTo>
                    <a:pt x="5458" y="8961"/>
                  </a:lnTo>
                  <a:lnTo>
                    <a:pt x="5441" y="8934"/>
                  </a:lnTo>
                  <a:lnTo>
                    <a:pt x="5424" y="8906"/>
                  </a:lnTo>
                  <a:lnTo>
                    <a:pt x="5405" y="8880"/>
                  </a:lnTo>
                  <a:lnTo>
                    <a:pt x="5384" y="8855"/>
                  </a:lnTo>
                  <a:lnTo>
                    <a:pt x="5362" y="8829"/>
                  </a:lnTo>
                  <a:lnTo>
                    <a:pt x="5340" y="8805"/>
                  </a:lnTo>
                  <a:lnTo>
                    <a:pt x="5318" y="8784"/>
                  </a:lnTo>
                  <a:lnTo>
                    <a:pt x="5296" y="8763"/>
                  </a:lnTo>
                  <a:lnTo>
                    <a:pt x="5274" y="8745"/>
                  </a:lnTo>
                  <a:lnTo>
                    <a:pt x="5250" y="8727"/>
                  </a:lnTo>
                  <a:lnTo>
                    <a:pt x="5227" y="8710"/>
                  </a:lnTo>
                  <a:lnTo>
                    <a:pt x="5203" y="8693"/>
                  </a:lnTo>
                  <a:lnTo>
                    <a:pt x="5178" y="8678"/>
                  </a:lnTo>
                  <a:lnTo>
                    <a:pt x="5153" y="8664"/>
                  </a:lnTo>
                  <a:lnTo>
                    <a:pt x="5128" y="8650"/>
                  </a:lnTo>
                  <a:lnTo>
                    <a:pt x="5102" y="8638"/>
                  </a:lnTo>
                  <a:lnTo>
                    <a:pt x="5076" y="8627"/>
                  </a:lnTo>
                  <a:lnTo>
                    <a:pt x="5049" y="8615"/>
                  </a:lnTo>
                  <a:lnTo>
                    <a:pt x="5022" y="8606"/>
                  </a:lnTo>
                  <a:lnTo>
                    <a:pt x="4995" y="8597"/>
                  </a:lnTo>
                  <a:lnTo>
                    <a:pt x="4968" y="8589"/>
                  </a:lnTo>
                  <a:lnTo>
                    <a:pt x="4939" y="8583"/>
                  </a:lnTo>
                  <a:lnTo>
                    <a:pt x="4912" y="8576"/>
                  </a:lnTo>
                  <a:lnTo>
                    <a:pt x="4883" y="8571"/>
                  </a:lnTo>
                  <a:lnTo>
                    <a:pt x="4855" y="8567"/>
                  </a:lnTo>
                  <a:lnTo>
                    <a:pt x="4826" y="8564"/>
                  </a:lnTo>
                  <a:lnTo>
                    <a:pt x="4797" y="8561"/>
                  </a:lnTo>
                  <a:lnTo>
                    <a:pt x="4768" y="8559"/>
                  </a:lnTo>
                  <a:lnTo>
                    <a:pt x="4738" y="8558"/>
                  </a:lnTo>
                  <a:lnTo>
                    <a:pt x="4709" y="8558"/>
                  </a:lnTo>
                  <a:lnTo>
                    <a:pt x="4680" y="8559"/>
                  </a:lnTo>
                  <a:lnTo>
                    <a:pt x="4650" y="8560"/>
                  </a:lnTo>
                  <a:lnTo>
                    <a:pt x="4621" y="8563"/>
                  </a:lnTo>
                  <a:lnTo>
                    <a:pt x="4591" y="8566"/>
                  </a:lnTo>
                  <a:lnTo>
                    <a:pt x="4562" y="8570"/>
                  </a:lnTo>
                  <a:lnTo>
                    <a:pt x="4533" y="8574"/>
                  </a:lnTo>
                  <a:lnTo>
                    <a:pt x="4503" y="8580"/>
                  </a:lnTo>
                  <a:lnTo>
                    <a:pt x="4474" y="8586"/>
                  </a:lnTo>
                  <a:lnTo>
                    <a:pt x="4482" y="8557"/>
                  </a:lnTo>
                  <a:lnTo>
                    <a:pt x="4489" y="8528"/>
                  </a:lnTo>
                  <a:lnTo>
                    <a:pt x="4495" y="8499"/>
                  </a:lnTo>
                  <a:lnTo>
                    <a:pt x="4500" y="8469"/>
                  </a:lnTo>
                  <a:lnTo>
                    <a:pt x="4504" y="8440"/>
                  </a:lnTo>
                  <a:lnTo>
                    <a:pt x="4508" y="8411"/>
                  </a:lnTo>
                  <a:lnTo>
                    <a:pt x="4511" y="8381"/>
                  </a:lnTo>
                  <a:lnTo>
                    <a:pt x="4513" y="8352"/>
                  </a:lnTo>
                  <a:lnTo>
                    <a:pt x="4514" y="8322"/>
                  </a:lnTo>
                  <a:lnTo>
                    <a:pt x="4514" y="8293"/>
                  </a:lnTo>
                  <a:lnTo>
                    <a:pt x="4514" y="8264"/>
                  </a:lnTo>
                  <a:lnTo>
                    <a:pt x="4512" y="8235"/>
                  </a:lnTo>
                  <a:lnTo>
                    <a:pt x="4510" y="8206"/>
                  </a:lnTo>
                  <a:lnTo>
                    <a:pt x="4507" y="8178"/>
                  </a:lnTo>
                  <a:lnTo>
                    <a:pt x="4503" y="8149"/>
                  </a:lnTo>
                  <a:lnTo>
                    <a:pt x="4498" y="8121"/>
                  </a:lnTo>
                  <a:lnTo>
                    <a:pt x="4492" y="8092"/>
                  </a:lnTo>
                  <a:lnTo>
                    <a:pt x="4485" y="8065"/>
                  </a:lnTo>
                  <a:lnTo>
                    <a:pt x="4477" y="8037"/>
                  </a:lnTo>
                  <a:lnTo>
                    <a:pt x="4469" y="8010"/>
                  </a:lnTo>
                  <a:lnTo>
                    <a:pt x="4459" y="7983"/>
                  </a:lnTo>
                  <a:lnTo>
                    <a:pt x="4448" y="7957"/>
                  </a:lnTo>
                  <a:lnTo>
                    <a:pt x="4436" y="7930"/>
                  </a:lnTo>
                  <a:lnTo>
                    <a:pt x="4424" y="7904"/>
                  </a:lnTo>
                  <a:lnTo>
                    <a:pt x="4410" y="7879"/>
                  </a:lnTo>
                  <a:lnTo>
                    <a:pt x="4396" y="7853"/>
                  </a:lnTo>
                  <a:lnTo>
                    <a:pt x="4380" y="7829"/>
                  </a:lnTo>
                  <a:lnTo>
                    <a:pt x="4363" y="7805"/>
                  </a:lnTo>
                  <a:lnTo>
                    <a:pt x="4346" y="7781"/>
                  </a:lnTo>
                  <a:lnTo>
                    <a:pt x="4328" y="7758"/>
                  </a:lnTo>
                  <a:lnTo>
                    <a:pt x="4307" y="7735"/>
                  </a:lnTo>
                  <a:lnTo>
                    <a:pt x="4287" y="7713"/>
                  </a:lnTo>
                  <a:lnTo>
                    <a:pt x="4266" y="7692"/>
                  </a:lnTo>
                  <a:lnTo>
                    <a:pt x="4244" y="7672"/>
                  </a:lnTo>
                  <a:lnTo>
                    <a:pt x="4221" y="7652"/>
                  </a:lnTo>
                  <a:lnTo>
                    <a:pt x="4198" y="7634"/>
                  </a:lnTo>
                  <a:lnTo>
                    <a:pt x="4175" y="7618"/>
                  </a:lnTo>
                  <a:lnTo>
                    <a:pt x="4150" y="7602"/>
                  </a:lnTo>
                  <a:lnTo>
                    <a:pt x="4126" y="7586"/>
                  </a:lnTo>
                  <a:lnTo>
                    <a:pt x="4101" y="7571"/>
                  </a:lnTo>
                  <a:lnTo>
                    <a:pt x="4075" y="7558"/>
                  </a:lnTo>
                  <a:lnTo>
                    <a:pt x="4049" y="7546"/>
                  </a:lnTo>
                  <a:lnTo>
                    <a:pt x="4024" y="7534"/>
                  </a:lnTo>
                  <a:lnTo>
                    <a:pt x="3996" y="7524"/>
                  </a:lnTo>
                  <a:lnTo>
                    <a:pt x="3970" y="7514"/>
                  </a:lnTo>
                  <a:lnTo>
                    <a:pt x="3942" y="7506"/>
                  </a:lnTo>
                  <a:lnTo>
                    <a:pt x="3915" y="7497"/>
                  </a:lnTo>
                  <a:lnTo>
                    <a:pt x="3887" y="7490"/>
                  </a:lnTo>
                  <a:lnTo>
                    <a:pt x="3859" y="7484"/>
                  </a:lnTo>
                  <a:lnTo>
                    <a:pt x="3831" y="7479"/>
                  </a:lnTo>
                  <a:lnTo>
                    <a:pt x="3803" y="7474"/>
                  </a:lnTo>
                  <a:lnTo>
                    <a:pt x="3773" y="7471"/>
                  </a:lnTo>
                  <a:lnTo>
                    <a:pt x="3745" y="7468"/>
                  </a:lnTo>
                  <a:lnTo>
                    <a:pt x="3715" y="7467"/>
                  </a:lnTo>
                  <a:lnTo>
                    <a:pt x="3686" y="7466"/>
                  </a:lnTo>
                  <a:lnTo>
                    <a:pt x="3656" y="7466"/>
                  </a:lnTo>
                  <a:lnTo>
                    <a:pt x="3627" y="7466"/>
                  </a:lnTo>
                  <a:lnTo>
                    <a:pt x="3598" y="7468"/>
                  </a:lnTo>
                  <a:lnTo>
                    <a:pt x="3568" y="7470"/>
                  </a:lnTo>
                  <a:lnTo>
                    <a:pt x="3539" y="7473"/>
                  </a:lnTo>
                  <a:lnTo>
                    <a:pt x="3509" y="7477"/>
                  </a:lnTo>
                  <a:lnTo>
                    <a:pt x="3480" y="7482"/>
                  </a:lnTo>
                  <a:lnTo>
                    <a:pt x="3451" y="7487"/>
                  </a:lnTo>
                  <a:lnTo>
                    <a:pt x="3421" y="7494"/>
                  </a:lnTo>
                  <a:lnTo>
                    <a:pt x="3429" y="7465"/>
                  </a:lnTo>
                  <a:lnTo>
                    <a:pt x="3436" y="7436"/>
                  </a:lnTo>
                  <a:lnTo>
                    <a:pt x="3443" y="7406"/>
                  </a:lnTo>
                  <a:lnTo>
                    <a:pt x="3448" y="7377"/>
                  </a:lnTo>
                  <a:lnTo>
                    <a:pt x="3452" y="7347"/>
                  </a:lnTo>
                  <a:lnTo>
                    <a:pt x="3456" y="7318"/>
                  </a:lnTo>
                  <a:lnTo>
                    <a:pt x="3459" y="7290"/>
                  </a:lnTo>
                  <a:lnTo>
                    <a:pt x="3461" y="7260"/>
                  </a:lnTo>
                  <a:lnTo>
                    <a:pt x="3462" y="7231"/>
                  </a:lnTo>
                  <a:lnTo>
                    <a:pt x="3462" y="7201"/>
                  </a:lnTo>
                  <a:lnTo>
                    <a:pt x="3461" y="7172"/>
                  </a:lnTo>
                  <a:lnTo>
                    <a:pt x="3460" y="7144"/>
                  </a:lnTo>
                  <a:lnTo>
                    <a:pt x="3458" y="7114"/>
                  </a:lnTo>
                  <a:lnTo>
                    <a:pt x="3454" y="7086"/>
                  </a:lnTo>
                  <a:lnTo>
                    <a:pt x="3450" y="7058"/>
                  </a:lnTo>
                  <a:lnTo>
                    <a:pt x="3445" y="7029"/>
                  </a:lnTo>
                  <a:lnTo>
                    <a:pt x="3438" y="7001"/>
                  </a:lnTo>
                  <a:lnTo>
                    <a:pt x="3432" y="6973"/>
                  </a:lnTo>
                  <a:lnTo>
                    <a:pt x="3424" y="6946"/>
                  </a:lnTo>
                  <a:lnTo>
                    <a:pt x="3415" y="6919"/>
                  </a:lnTo>
                  <a:lnTo>
                    <a:pt x="3406" y="6891"/>
                  </a:lnTo>
                  <a:lnTo>
                    <a:pt x="3395" y="6865"/>
                  </a:lnTo>
                  <a:lnTo>
                    <a:pt x="3384" y="6839"/>
                  </a:lnTo>
                  <a:lnTo>
                    <a:pt x="3371" y="6812"/>
                  </a:lnTo>
                  <a:lnTo>
                    <a:pt x="3357" y="6787"/>
                  </a:lnTo>
                  <a:lnTo>
                    <a:pt x="3342" y="6763"/>
                  </a:lnTo>
                  <a:lnTo>
                    <a:pt x="3327" y="6737"/>
                  </a:lnTo>
                  <a:lnTo>
                    <a:pt x="3311" y="6714"/>
                  </a:lnTo>
                  <a:lnTo>
                    <a:pt x="3292" y="6690"/>
                  </a:lnTo>
                  <a:lnTo>
                    <a:pt x="3274" y="6666"/>
                  </a:lnTo>
                  <a:lnTo>
                    <a:pt x="3255" y="6644"/>
                  </a:lnTo>
                  <a:lnTo>
                    <a:pt x="3234" y="6622"/>
                  </a:lnTo>
                  <a:lnTo>
                    <a:pt x="3200" y="6589"/>
                  </a:lnTo>
                  <a:lnTo>
                    <a:pt x="3165" y="6559"/>
                  </a:lnTo>
                  <a:lnTo>
                    <a:pt x="3128" y="6529"/>
                  </a:lnTo>
                  <a:lnTo>
                    <a:pt x="3090" y="6504"/>
                  </a:lnTo>
                  <a:lnTo>
                    <a:pt x="3051" y="6480"/>
                  </a:lnTo>
                  <a:lnTo>
                    <a:pt x="3011" y="6457"/>
                  </a:lnTo>
                  <a:lnTo>
                    <a:pt x="2969" y="6438"/>
                  </a:lnTo>
                  <a:lnTo>
                    <a:pt x="2927" y="6421"/>
                  </a:lnTo>
                  <a:lnTo>
                    <a:pt x="2884" y="6406"/>
                  </a:lnTo>
                  <a:lnTo>
                    <a:pt x="2840" y="6393"/>
                  </a:lnTo>
                  <a:lnTo>
                    <a:pt x="2797" y="6381"/>
                  </a:lnTo>
                  <a:lnTo>
                    <a:pt x="2751" y="6372"/>
                  </a:lnTo>
                  <a:lnTo>
                    <a:pt x="2706" y="6366"/>
                  </a:lnTo>
                  <a:lnTo>
                    <a:pt x="2660" y="6362"/>
                  </a:lnTo>
                  <a:lnTo>
                    <a:pt x="2614" y="6360"/>
                  </a:lnTo>
                  <a:lnTo>
                    <a:pt x="2567" y="6360"/>
                  </a:lnTo>
                  <a:lnTo>
                    <a:pt x="2521" y="6362"/>
                  </a:lnTo>
                  <a:lnTo>
                    <a:pt x="2474" y="6367"/>
                  </a:lnTo>
                  <a:lnTo>
                    <a:pt x="2429" y="6373"/>
                  </a:lnTo>
                  <a:lnTo>
                    <a:pt x="2382" y="6382"/>
                  </a:lnTo>
                  <a:lnTo>
                    <a:pt x="2335" y="6394"/>
                  </a:lnTo>
                  <a:lnTo>
                    <a:pt x="2290" y="6407"/>
                  </a:lnTo>
                  <a:lnTo>
                    <a:pt x="2244" y="6422"/>
                  </a:lnTo>
                  <a:lnTo>
                    <a:pt x="2199" y="6439"/>
                  </a:lnTo>
                  <a:lnTo>
                    <a:pt x="2155" y="6460"/>
                  </a:lnTo>
                  <a:lnTo>
                    <a:pt x="2111" y="6481"/>
                  </a:lnTo>
                  <a:lnTo>
                    <a:pt x="2068" y="6505"/>
                  </a:lnTo>
                  <a:lnTo>
                    <a:pt x="2025" y="6531"/>
                  </a:lnTo>
                  <a:lnTo>
                    <a:pt x="1983" y="6560"/>
                  </a:lnTo>
                  <a:lnTo>
                    <a:pt x="1943" y="6590"/>
                  </a:lnTo>
                  <a:lnTo>
                    <a:pt x="1903" y="6623"/>
                  </a:lnTo>
                  <a:lnTo>
                    <a:pt x="1866" y="6658"/>
                  </a:lnTo>
                  <a:lnTo>
                    <a:pt x="1828" y="6695"/>
                  </a:lnTo>
                  <a:lnTo>
                    <a:pt x="1792" y="6733"/>
                  </a:lnTo>
                  <a:lnTo>
                    <a:pt x="1757" y="6774"/>
                  </a:lnTo>
                  <a:lnTo>
                    <a:pt x="1723" y="6815"/>
                  </a:lnTo>
                  <a:lnTo>
                    <a:pt x="1690" y="6858"/>
                  </a:lnTo>
                  <a:lnTo>
                    <a:pt x="1659" y="6902"/>
                  </a:lnTo>
                  <a:lnTo>
                    <a:pt x="1628" y="6948"/>
                  </a:lnTo>
                  <a:lnTo>
                    <a:pt x="1599" y="6995"/>
                  </a:lnTo>
                  <a:lnTo>
                    <a:pt x="1573" y="7042"/>
                  </a:lnTo>
                  <a:lnTo>
                    <a:pt x="1546" y="7091"/>
                  </a:lnTo>
                  <a:lnTo>
                    <a:pt x="1523" y="7140"/>
                  </a:lnTo>
                  <a:lnTo>
                    <a:pt x="1501" y="7189"/>
                  </a:lnTo>
                  <a:lnTo>
                    <a:pt x="1480" y="7240"/>
                  </a:lnTo>
                  <a:lnTo>
                    <a:pt x="1462" y="7291"/>
                  </a:lnTo>
                  <a:lnTo>
                    <a:pt x="1446" y="7341"/>
                  </a:lnTo>
                  <a:lnTo>
                    <a:pt x="1432" y="7392"/>
                  </a:lnTo>
                  <a:lnTo>
                    <a:pt x="1420" y="7444"/>
                  </a:lnTo>
                  <a:lnTo>
                    <a:pt x="1410" y="7494"/>
                  </a:lnTo>
                  <a:lnTo>
                    <a:pt x="1403" y="7546"/>
                  </a:lnTo>
                  <a:lnTo>
                    <a:pt x="1398" y="7597"/>
                  </a:lnTo>
                  <a:lnTo>
                    <a:pt x="1396" y="7647"/>
                  </a:lnTo>
                  <a:lnTo>
                    <a:pt x="1396" y="7697"/>
                  </a:lnTo>
                  <a:lnTo>
                    <a:pt x="1399" y="7747"/>
                  </a:lnTo>
                  <a:lnTo>
                    <a:pt x="1405" y="7795"/>
                  </a:lnTo>
                  <a:lnTo>
                    <a:pt x="1415" y="7843"/>
                  </a:lnTo>
                  <a:lnTo>
                    <a:pt x="1427" y="7890"/>
                  </a:lnTo>
                  <a:lnTo>
                    <a:pt x="1442" y="7935"/>
                  </a:lnTo>
                  <a:lnTo>
                    <a:pt x="1460" y="7981"/>
                  </a:lnTo>
                  <a:lnTo>
                    <a:pt x="1481" y="8024"/>
                  </a:lnTo>
                  <a:lnTo>
                    <a:pt x="1506" y="8066"/>
                  </a:lnTo>
                  <a:lnTo>
                    <a:pt x="1534" y="8107"/>
                  </a:lnTo>
                  <a:lnTo>
                    <a:pt x="1566" y="8146"/>
                  </a:lnTo>
                  <a:lnTo>
                    <a:pt x="1599" y="8183"/>
                  </a:lnTo>
                  <a:lnTo>
                    <a:pt x="1634" y="8215"/>
                  </a:lnTo>
                  <a:lnTo>
                    <a:pt x="1667" y="8244"/>
                  </a:lnTo>
                  <a:lnTo>
                    <a:pt x="1701" y="8270"/>
                  </a:lnTo>
                  <a:lnTo>
                    <a:pt x="1736" y="8292"/>
                  </a:lnTo>
                  <a:lnTo>
                    <a:pt x="1771" y="8311"/>
                  </a:lnTo>
                  <a:lnTo>
                    <a:pt x="1806" y="8329"/>
                  </a:lnTo>
                  <a:lnTo>
                    <a:pt x="1841" y="8342"/>
                  </a:lnTo>
                  <a:lnTo>
                    <a:pt x="1876" y="8353"/>
                  </a:lnTo>
                  <a:lnTo>
                    <a:pt x="1911" y="8362"/>
                  </a:lnTo>
                  <a:lnTo>
                    <a:pt x="1947" y="8368"/>
                  </a:lnTo>
                  <a:lnTo>
                    <a:pt x="1981" y="8372"/>
                  </a:lnTo>
                  <a:lnTo>
                    <a:pt x="2017" y="8374"/>
                  </a:lnTo>
                  <a:lnTo>
                    <a:pt x="2052" y="8374"/>
                  </a:lnTo>
                  <a:lnTo>
                    <a:pt x="2087" y="8373"/>
                  </a:lnTo>
                  <a:lnTo>
                    <a:pt x="2122" y="8370"/>
                  </a:lnTo>
                  <a:lnTo>
                    <a:pt x="2157" y="8365"/>
                  </a:lnTo>
                  <a:lnTo>
                    <a:pt x="2191" y="8360"/>
                  </a:lnTo>
                  <a:lnTo>
                    <a:pt x="2226" y="8353"/>
                  </a:lnTo>
                  <a:lnTo>
                    <a:pt x="2260" y="8345"/>
                  </a:lnTo>
                  <a:lnTo>
                    <a:pt x="2294" y="8337"/>
                  </a:lnTo>
                  <a:lnTo>
                    <a:pt x="2328" y="8328"/>
                  </a:lnTo>
                  <a:lnTo>
                    <a:pt x="2362" y="8318"/>
                  </a:lnTo>
                  <a:lnTo>
                    <a:pt x="2394" y="8308"/>
                  </a:lnTo>
                  <a:lnTo>
                    <a:pt x="2460" y="8288"/>
                  </a:lnTo>
                  <a:lnTo>
                    <a:pt x="2523" y="8268"/>
                  </a:lnTo>
                  <a:lnTo>
                    <a:pt x="2554" y="8259"/>
                  </a:lnTo>
                  <a:lnTo>
                    <a:pt x="2585" y="8249"/>
                  </a:lnTo>
                  <a:lnTo>
                    <a:pt x="2615" y="8241"/>
                  </a:lnTo>
                  <a:lnTo>
                    <a:pt x="2645" y="8234"/>
                  </a:lnTo>
                  <a:lnTo>
                    <a:pt x="2636" y="8264"/>
                  </a:lnTo>
                  <a:lnTo>
                    <a:pt x="2626" y="8292"/>
                  </a:lnTo>
                  <a:lnTo>
                    <a:pt x="2616" y="8321"/>
                  </a:lnTo>
                  <a:lnTo>
                    <a:pt x="2605" y="8350"/>
                  </a:lnTo>
                  <a:lnTo>
                    <a:pt x="2583" y="8408"/>
                  </a:lnTo>
                  <a:lnTo>
                    <a:pt x="2558" y="8465"/>
                  </a:lnTo>
                  <a:lnTo>
                    <a:pt x="2535" y="8523"/>
                  </a:lnTo>
                  <a:lnTo>
                    <a:pt x="2514" y="8581"/>
                  </a:lnTo>
                  <a:lnTo>
                    <a:pt x="2504" y="8610"/>
                  </a:lnTo>
                  <a:lnTo>
                    <a:pt x="2494" y="8641"/>
                  </a:lnTo>
                  <a:lnTo>
                    <a:pt x="2485" y="8670"/>
                  </a:lnTo>
                  <a:lnTo>
                    <a:pt x="2478" y="8701"/>
                  </a:lnTo>
                  <a:lnTo>
                    <a:pt x="2472" y="8731"/>
                  </a:lnTo>
                  <a:lnTo>
                    <a:pt x="2467" y="8761"/>
                  </a:lnTo>
                  <a:lnTo>
                    <a:pt x="2464" y="8793"/>
                  </a:lnTo>
                  <a:lnTo>
                    <a:pt x="2462" y="8824"/>
                  </a:lnTo>
                  <a:lnTo>
                    <a:pt x="2462" y="8856"/>
                  </a:lnTo>
                  <a:lnTo>
                    <a:pt x="2464" y="8888"/>
                  </a:lnTo>
                  <a:lnTo>
                    <a:pt x="2468" y="8920"/>
                  </a:lnTo>
                  <a:lnTo>
                    <a:pt x="2474" y="8954"/>
                  </a:lnTo>
                  <a:lnTo>
                    <a:pt x="2483" y="8987"/>
                  </a:lnTo>
                  <a:lnTo>
                    <a:pt x="2493" y="9021"/>
                  </a:lnTo>
                  <a:lnTo>
                    <a:pt x="2508" y="9056"/>
                  </a:lnTo>
                  <a:lnTo>
                    <a:pt x="2524" y="9091"/>
                  </a:lnTo>
                  <a:lnTo>
                    <a:pt x="2542" y="9127"/>
                  </a:lnTo>
                  <a:lnTo>
                    <a:pt x="2564" y="9163"/>
                  </a:lnTo>
                  <a:lnTo>
                    <a:pt x="2590" y="9200"/>
                  </a:lnTo>
                  <a:lnTo>
                    <a:pt x="2618" y="9238"/>
                  </a:lnTo>
                  <a:lnTo>
                    <a:pt x="2649" y="9274"/>
                  </a:lnTo>
                  <a:lnTo>
                    <a:pt x="2679" y="9307"/>
                  </a:lnTo>
                  <a:lnTo>
                    <a:pt x="2711" y="9335"/>
                  </a:lnTo>
                  <a:lnTo>
                    <a:pt x="2743" y="9361"/>
                  </a:lnTo>
                  <a:lnTo>
                    <a:pt x="2776" y="9384"/>
                  </a:lnTo>
                  <a:lnTo>
                    <a:pt x="2810" y="9403"/>
                  </a:lnTo>
                  <a:lnTo>
                    <a:pt x="2843" y="9419"/>
                  </a:lnTo>
                  <a:lnTo>
                    <a:pt x="2878" y="9432"/>
                  </a:lnTo>
                  <a:lnTo>
                    <a:pt x="2912" y="9443"/>
                  </a:lnTo>
                  <a:lnTo>
                    <a:pt x="2947" y="9453"/>
                  </a:lnTo>
                  <a:lnTo>
                    <a:pt x="2982" y="9459"/>
                  </a:lnTo>
                  <a:lnTo>
                    <a:pt x="3018" y="9463"/>
                  </a:lnTo>
                  <a:lnTo>
                    <a:pt x="3053" y="9465"/>
                  </a:lnTo>
                  <a:lnTo>
                    <a:pt x="3089" y="9465"/>
                  </a:lnTo>
                  <a:lnTo>
                    <a:pt x="3124" y="9464"/>
                  </a:lnTo>
                  <a:lnTo>
                    <a:pt x="3160" y="9461"/>
                  </a:lnTo>
                  <a:lnTo>
                    <a:pt x="3196" y="9457"/>
                  </a:lnTo>
                  <a:lnTo>
                    <a:pt x="3232" y="9451"/>
                  </a:lnTo>
                  <a:lnTo>
                    <a:pt x="3267" y="9444"/>
                  </a:lnTo>
                  <a:lnTo>
                    <a:pt x="3303" y="9436"/>
                  </a:lnTo>
                  <a:lnTo>
                    <a:pt x="3337" y="9428"/>
                  </a:lnTo>
                  <a:lnTo>
                    <a:pt x="3373" y="9419"/>
                  </a:lnTo>
                  <a:lnTo>
                    <a:pt x="3407" y="9409"/>
                  </a:lnTo>
                  <a:lnTo>
                    <a:pt x="3442" y="9400"/>
                  </a:lnTo>
                  <a:lnTo>
                    <a:pt x="3508" y="9380"/>
                  </a:lnTo>
                  <a:lnTo>
                    <a:pt x="3573" y="9359"/>
                  </a:lnTo>
                  <a:lnTo>
                    <a:pt x="3606" y="9350"/>
                  </a:lnTo>
                  <a:lnTo>
                    <a:pt x="3636" y="9342"/>
                  </a:lnTo>
                  <a:lnTo>
                    <a:pt x="3667" y="9334"/>
                  </a:lnTo>
                  <a:lnTo>
                    <a:pt x="3697" y="9327"/>
                  </a:lnTo>
                  <a:lnTo>
                    <a:pt x="3688" y="9355"/>
                  </a:lnTo>
                  <a:lnTo>
                    <a:pt x="3679" y="9385"/>
                  </a:lnTo>
                  <a:lnTo>
                    <a:pt x="3669" y="9414"/>
                  </a:lnTo>
                  <a:lnTo>
                    <a:pt x="3657" y="9442"/>
                  </a:lnTo>
                  <a:lnTo>
                    <a:pt x="3635" y="9501"/>
                  </a:lnTo>
                  <a:lnTo>
                    <a:pt x="3612" y="9560"/>
                  </a:lnTo>
                  <a:lnTo>
                    <a:pt x="3590" y="9620"/>
                  </a:lnTo>
                  <a:lnTo>
                    <a:pt x="3568" y="9680"/>
                  </a:lnTo>
                  <a:lnTo>
                    <a:pt x="3558" y="9710"/>
                  </a:lnTo>
                  <a:lnTo>
                    <a:pt x="3549" y="9740"/>
                  </a:lnTo>
                  <a:lnTo>
                    <a:pt x="3542" y="9772"/>
                  </a:lnTo>
                  <a:lnTo>
                    <a:pt x="3535" y="9802"/>
                  </a:lnTo>
                  <a:lnTo>
                    <a:pt x="3529" y="9833"/>
                  </a:lnTo>
                  <a:lnTo>
                    <a:pt x="3524" y="9864"/>
                  </a:lnTo>
                  <a:lnTo>
                    <a:pt x="3521" y="9896"/>
                  </a:lnTo>
                  <a:lnTo>
                    <a:pt x="3520" y="9927"/>
                  </a:lnTo>
                  <a:lnTo>
                    <a:pt x="3520" y="9959"/>
                  </a:lnTo>
                  <a:lnTo>
                    <a:pt x="3521" y="9992"/>
                  </a:lnTo>
                  <a:lnTo>
                    <a:pt x="3525" y="10024"/>
                  </a:lnTo>
                  <a:lnTo>
                    <a:pt x="3531" y="10057"/>
                  </a:lnTo>
                  <a:lnTo>
                    <a:pt x="3539" y="10089"/>
                  </a:lnTo>
                  <a:lnTo>
                    <a:pt x="3549" y="10123"/>
                  </a:lnTo>
                  <a:lnTo>
                    <a:pt x="3562" y="10156"/>
                  </a:lnTo>
                  <a:lnTo>
                    <a:pt x="3577" y="10189"/>
                  </a:lnTo>
                  <a:lnTo>
                    <a:pt x="3596" y="10224"/>
                  </a:lnTo>
                  <a:lnTo>
                    <a:pt x="3617" y="10258"/>
                  </a:lnTo>
                  <a:lnTo>
                    <a:pt x="3641" y="10293"/>
                  </a:lnTo>
                  <a:lnTo>
                    <a:pt x="3669" y="10328"/>
                  </a:lnTo>
                  <a:lnTo>
                    <a:pt x="3698" y="10362"/>
                  </a:lnTo>
                  <a:lnTo>
                    <a:pt x="3729" y="10392"/>
                  </a:lnTo>
                  <a:lnTo>
                    <a:pt x="3761" y="10420"/>
                  </a:lnTo>
                  <a:lnTo>
                    <a:pt x="3794" y="10444"/>
                  </a:lnTo>
                  <a:lnTo>
                    <a:pt x="3828" y="10465"/>
                  </a:lnTo>
                  <a:lnTo>
                    <a:pt x="3862" y="10483"/>
                  </a:lnTo>
                  <a:lnTo>
                    <a:pt x="3898" y="10500"/>
                  </a:lnTo>
                  <a:lnTo>
                    <a:pt x="3933" y="10513"/>
                  </a:lnTo>
                  <a:lnTo>
                    <a:pt x="3970" y="10524"/>
                  </a:lnTo>
                  <a:lnTo>
                    <a:pt x="4007" y="10533"/>
                  </a:lnTo>
                  <a:lnTo>
                    <a:pt x="4045" y="10539"/>
                  </a:lnTo>
                  <a:lnTo>
                    <a:pt x="4082" y="10544"/>
                  </a:lnTo>
                  <a:lnTo>
                    <a:pt x="4121" y="10546"/>
                  </a:lnTo>
                  <a:lnTo>
                    <a:pt x="4159" y="10547"/>
                  </a:lnTo>
                  <a:lnTo>
                    <a:pt x="4199" y="10547"/>
                  </a:lnTo>
                  <a:lnTo>
                    <a:pt x="4238" y="10544"/>
                  </a:lnTo>
                  <a:lnTo>
                    <a:pt x="4277" y="10541"/>
                  </a:lnTo>
                  <a:lnTo>
                    <a:pt x="4316" y="10536"/>
                  </a:lnTo>
                  <a:lnTo>
                    <a:pt x="4355" y="10530"/>
                  </a:lnTo>
                  <a:lnTo>
                    <a:pt x="4394" y="10522"/>
                  </a:lnTo>
                  <a:lnTo>
                    <a:pt x="4432" y="10514"/>
                  </a:lnTo>
                  <a:lnTo>
                    <a:pt x="4471" y="10506"/>
                  </a:lnTo>
                  <a:lnTo>
                    <a:pt x="4509" y="10496"/>
                  </a:lnTo>
                  <a:lnTo>
                    <a:pt x="4547" y="10485"/>
                  </a:lnTo>
                  <a:lnTo>
                    <a:pt x="4621" y="10464"/>
                  </a:lnTo>
                  <a:lnTo>
                    <a:pt x="4692" y="10442"/>
                  </a:lnTo>
                  <a:lnTo>
                    <a:pt x="4761" y="10421"/>
                  </a:lnTo>
                  <a:lnTo>
                    <a:pt x="4826" y="10399"/>
                  </a:lnTo>
                  <a:lnTo>
                    <a:pt x="4800" y="10463"/>
                  </a:lnTo>
                  <a:lnTo>
                    <a:pt x="4772" y="10526"/>
                  </a:lnTo>
                  <a:lnTo>
                    <a:pt x="4742" y="10591"/>
                  </a:lnTo>
                  <a:lnTo>
                    <a:pt x="4713" y="10656"/>
                  </a:lnTo>
                  <a:lnTo>
                    <a:pt x="4699" y="10688"/>
                  </a:lnTo>
                  <a:lnTo>
                    <a:pt x="4685" y="10721"/>
                  </a:lnTo>
                  <a:lnTo>
                    <a:pt x="4671" y="10754"/>
                  </a:lnTo>
                  <a:lnTo>
                    <a:pt x="4658" y="10787"/>
                  </a:lnTo>
                  <a:lnTo>
                    <a:pt x="4646" y="10821"/>
                  </a:lnTo>
                  <a:lnTo>
                    <a:pt x="4636" y="10854"/>
                  </a:lnTo>
                  <a:lnTo>
                    <a:pt x="4626" y="10888"/>
                  </a:lnTo>
                  <a:lnTo>
                    <a:pt x="4618" y="10922"/>
                  </a:lnTo>
                  <a:lnTo>
                    <a:pt x="4611" y="10957"/>
                  </a:lnTo>
                  <a:lnTo>
                    <a:pt x="4606" y="10991"/>
                  </a:lnTo>
                  <a:lnTo>
                    <a:pt x="4602" y="11026"/>
                  </a:lnTo>
                  <a:lnTo>
                    <a:pt x="4600" y="11060"/>
                  </a:lnTo>
                  <a:lnTo>
                    <a:pt x="4601" y="11096"/>
                  </a:lnTo>
                  <a:lnTo>
                    <a:pt x="4603" y="11130"/>
                  </a:lnTo>
                  <a:lnTo>
                    <a:pt x="4607" y="11167"/>
                  </a:lnTo>
                  <a:lnTo>
                    <a:pt x="4614" y="11202"/>
                  </a:lnTo>
                  <a:lnTo>
                    <a:pt x="4624" y="11237"/>
                  </a:lnTo>
                  <a:lnTo>
                    <a:pt x="4636" y="11274"/>
                  </a:lnTo>
                  <a:lnTo>
                    <a:pt x="4651" y="11310"/>
                  </a:lnTo>
                  <a:lnTo>
                    <a:pt x="4669" y="11347"/>
                  </a:lnTo>
                  <a:lnTo>
                    <a:pt x="4691" y="11384"/>
                  </a:lnTo>
                  <a:lnTo>
                    <a:pt x="4715" y="11421"/>
                  </a:lnTo>
                  <a:lnTo>
                    <a:pt x="4743" y="11458"/>
                  </a:lnTo>
                  <a:lnTo>
                    <a:pt x="4775" y="11496"/>
                  </a:lnTo>
                  <a:lnTo>
                    <a:pt x="4809" y="11532"/>
                  </a:lnTo>
                  <a:lnTo>
                    <a:pt x="4847" y="11566"/>
                  </a:lnTo>
                  <a:lnTo>
                    <a:pt x="4886" y="11595"/>
                  </a:lnTo>
                  <a:lnTo>
                    <a:pt x="4929" y="11622"/>
                  </a:lnTo>
                  <a:lnTo>
                    <a:pt x="4973" y="11645"/>
                  </a:lnTo>
                  <a:lnTo>
                    <a:pt x="5019" y="11664"/>
                  </a:lnTo>
                  <a:lnTo>
                    <a:pt x="5067" y="11681"/>
                  </a:lnTo>
                  <a:lnTo>
                    <a:pt x="5117" y="11696"/>
                  </a:lnTo>
                  <a:lnTo>
                    <a:pt x="5167" y="11707"/>
                  </a:lnTo>
                  <a:lnTo>
                    <a:pt x="5219" y="11715"/>
                  </a:lnTo>
                  <a:lnTo>
                    <a:pt x="5273" y="11721"/>
                  </a:lnTo>
                  <a:lnTo>
                    <a:pt x="5327" y="11724"/>
                  </a:lnTo>
                  <a:lnTo>
                    <a:pt x="5381" y="11724"/>
                  </a:lnTo>
                  <a:lnTo>
                    <a:pt x="5437" y="11722"/>
                  </a:lnTo>
                  <a:lnTo>
                    <a:pt x="5493" y="11717"/>
                  </a:lnTo>
                  <a:lnTo>
                    <a:pt x="5550" y="11710"/>
                  </a:lnTo>
                  <a:lnTo>
                    <a:pt x="5605" y="11701"/>
                  </a:lnTo>
                  <a:lnTo>
                    <a:pt x="5662" y="11689"/>
                  </a:lnTo>
                  <a:lnTo>
                    <a:pt x="5718" y="11674"/>
                  </a:lnTo>
                  <a:lnTo>
                    <a:pt x="5775" y="11659"/>
                  </a:lnTo>
                  <a:lnTo>
                    <a:pt x="5829" y="11641"/>
                  </a:lnTo>
                  <a:lnTo>
                    <a:pt x="5884" y="11621"/>
                  </a:lnTo>
                  <a:lnTo>
                    <a:pt x="5938" y="11599"/>
                  </a:lnTo>
                  <a:lnTo>
                    <a:pt x="5991" y="11576"/>
                  </a:lnTo>
                  <a:lnTo>
                    <a:pt x="6042" y="11551"/>
                  </a:lnTo>
                  <a:lnTo>
                    <a:pt x="6093" y="11523"/>
                  </a:lnTo>
                  <a:lnTo>
                    <a:pt x="6142" y="11495"/>
                  </a:lnTo>
                  <a:lnTo>
                    <a:pt x="6189" y="11465"/>
                  </a:lnTo>
                  <a:lnTo>
                    <a:pt x="6234" y="11433"/>
                  </a:lnTo>
                  <a:lnTo>
                    <a:pt x="6278" y="11401"/>
                  </a:lnTo>
                  <a:lnTo>
                    <a:pt x="6319" y="11366"/>
                  </a:lnTo>
                  <a:lnTo>
                    <a:pt x="6358" y="11331"/>
                  </a:lnTo>
                  <a:lnTo>
                    <a:pt x="6394" y="11294"/>
                  </a:lnTo>
                  <a:lnTo>
                    <a:pt x="6429" y="11256"/>
                  </a:lnTo>
                  <a:lnTo>
                    <a:pt x="6461" y="11217"/>
                  </a:lnTo>
                  <a:lnTo>
                    <a:pt x="6492" y="11177"/>
                  </a:lnTo>
                  <a:lnTo>
                    <a:pt x="6519" y="11136"/>
                  </a:lnTo>
                  <a:lnTo>
                    <a:pt x="6545" y="11095"/>
                  </a:lnTo>
                  <a:lnTo>
                    <a:pt x="6569" y="11051"/>
                  </a:lnTo>
                  <a:lnTo>
                    <a:pt x="6591" y="11008"/>
                  </a:lnTo>
                  <a:lnTo>
                    <a:pt x="6610" y="10964"/>
                  </a:lnTo>
                  <a:lnTo>
                    <a:pt x="6628" y="10919"/>
                  </a:lnTo>
                  <a:lnTo>
                    <a:pt x="6642" y="10875"/>
                  </a:lnTo>
                  <a:lnTo>
                    <a:pt x="6655" y="10829"/>
                  </a:lnTo>
                  <a:lnTo>
                    <a:pt x="6666" y="10783"/>
                  </a:lnTo>
                  <a:lnTo>
                    <a:pt x="6674" y="10737"/>
                  </a:lnTo>
                  <a:lnTo>
                    <a:pt x="6680" y="10691"/>
                  </a:lnTo>
                  <a:lnTo>
                    <a:pt x="6684" y="10646"/>
                  </a:lnTo>
                  <a:lnTo>
                    <a:pt x="6686" y="10599"/>
                  </a:lnTo>
                  <a:lnTo>
                    <a:pt x="6685" y="10553"/>
                  </a:lnTo>
                  <a:lnTo>
                    <a:pt x="6683" y="10508"/>
                  </a:lnTo>
                  <a:lnTo>
                    <a:pt x="6678" y="10462"/>
                  </a:lnTo>
                  <a:lnTo>
                    <a:pt x="6671" y="10418"/>
                  </a:lnTo>
                  <a:lnTo>
                    <a:pt x="6662" y="10373"/>
                  </a:lnTo>
                  <a:lnTo>
                    <a:pt x="6651" y="10329"/>
                  </a:lnTo>
                  <a:lnTo>
                    <a:pt x="6637" y="10286"/>
                  </a:lnTo>
                  <a:lnTo>
                    <a:pt x="6620" y="10243"/>
                  </a:lnTo>
                  <a:lnTo>
                    <a:pt x="6602" y="10202"/>
                  </a:lnTo>
                  <a:lnTo>
                    <a:pt x="6582" y="10161"/>
                  </a:lnTo>
                  <a:lnTo>
                    <a:pt x="6559" y="10122"/>
                  </a:lnTo>
                  <a:lnTo>
                    <a:pt x="6534" y="10083"/>
                  </a:lnTo>
                  <a:lnTo>
                    <a:pt x="6507" y="10046"/>
                  </a:lnTo>
                  <a:lnTo>
                    <a:pt x="6476" y="10009"/>
                  </a:lnTo>
                  <a:lnTo>
                    <a:pt x="6445" y="9975"/>
                  </a:lnTo>
                  <a:lnTo>
                    <a:pt x="6422" y="9952"/>
                  </a:lnTo>
                  <a:lnTo>
                    <a:pt x="6397" y="9930"/>
                  </a:lnTo>
                  <a:lnTo>
                    <a:pt x="6373" y="9910"/>
                  </a:lnTo>
                  <a:lnTo>
                    <a:pt x="6348" y="9889"/>
                  </a:lnTo>
                  <a:lnTo>
                    <a:pt x="6322" y="9871"/>
                  </a:lnTo>
                  <a:lnTo>
                    <a:pt x="6296" y="9854"/>
                  </a:lnTo>
                  <a:lnTo>
                    <a:pt x="6270" y="9838"/>
                  </a:lnTo>
                  <a:lnTo>
                    <a:pt x="6242" y="9823"/>
                  </a:lnTo>
                  <a:lnTo>
                    <a:pt x="6214" y="9808"/>
                  </a:lnTo>
                  <a:lnTo>
                    <a:pt x="6185" y="9795"/>
                  </a:lnTo>
                  <a:lnTo>
                    <a:pt x="6157" y="9784"/>
                  </a:lnTo>
                  <a:lnTo>
                    <a:pt x="6128" y="9773"/>
                  </a:lnTo>
                  <a:lnTo>
                    <a:pt x="6098" y="9763"/>
                  </a:lnTo>
                  <a:lnTo>
                    <a:pt x="6069" y="9755"/>
                  </a:lnTo>
                  <a:lnTo>
                    <a:pt x="6038" y="9747"/>
                  </a:lnTo>
                  <a:lnTo>
                    <a:pt x="6008" y="9740"/>
                  </a:lnTo>
                  <a:lnTo>
                    <a:pt x="5978" y="9734"/>
                  </a:lnTo>
                  <a:lnTo>
                    <a:pt x="5946" y="9730"/>
                  </a:lnTo>
                  <a:lnTo>
                    <a:pt x="5915" y="9726"/>
                  </a:lnTo>
                  <a:lnTo>
                    <a:pt x="5884" y="9724"/>
                  </a:lnTo>
                  <a:lnTo>
                    <a:pt x="5852" y="9722"/>
                  </a:lnTo>
                  <a:lnTo>
                    <a:pt x="5820" y="9722"/>
                  </a:lnTo>
                  <a:lnTo>
                    <a:pt x="5789" y="9722"/>
                  </a:lnTo>
                  <a:lnTo>
                    <a:pt x="5756" y="9724"/>
                  </a:lnTo>
                  <a:lnTo>
                    <a:pt x="5725" y="9726"/>
                  </a:lnTo>
                  <a:lnTo>
                    <a:pt x="5694" y="9730"/>
                  </a:lnTo>
                  <a:lnTo>
                    <a:pt x="5661" y="9734"/>
                  </a:lnTo>
                  <a:lnTo>
                    <a:pt x="5630" y="9740"/>
                  </a:lnTo>
                  <a:lnTo>
                    <a:pt x="5597" y="9747"/>
                  </a:lnTo>
                  <a:lnTo>
                    <a:pt x="5566" y="9754"/>
                  </a:lnTo>
                  <a:lnTo>
                    <a:pt x="5534" y="9763"/>
                  </a:lnTo>
                  <a:lnTo>
                    <a:pt x="5503" y="9772"/>
                  </a:lnTo>
                  <a:close/>
                  <a:moveTo>
                    <a:pt x="12846" y="7218"/>
                  </a:moveTo>
                  <a:lnTo>
                    <a:pt x="12350" y="6721"/>
                  </a:lnTo>
                  <a:lnTo>
                    <a:pt x="11942" y="6314"/>
                  </a:lnTo>
                  <a:lnTo>
                    <a:pt x="11613" y="5985"/>
                  </a:lnTo>
                  <a:lnTo>
                    <a:pt x="11354" y="5726"/>
                  </a:lnTo>
                  <a:lnTo>
                    <a:pt x="11152" y="5524"/>
                  </a:lnTo>
                  <a:lnTo>
                    <a:pt x="10998" y="5370"/>
                  </a:lnTo>
                  <a:lnTo>
                    <a:pt x="10880" y="5252"/>
                  </a:lnTo>
                  <a:lnTo>
                    <a:pt x="10789" y="5161"/>
                  </a:lnTo>
                  <a:lnTo>
                    <a:pt x="10714" y="5086"/>
                  </a:lnTo>
                  <a:lnTo>
                    <a:pt x="10644" y="5015"/>
                  </a:lnTo>
                  <a:lnTo>
                    <a:pt x="10568" y="4940"/>
                  </a:lnTo>
                  <a:lnTo>
                    <a:pt x="10477" y="4848"/>
                  </a:lnTo>
                  <a:lnTo>
                    <a:pt x="10358" y="4729"/>
                  </a:lnTo>
                  <a:lnTo>
                    <a:pt x="10204" y="4574"/>
                  </a:lnTo>
                  <a:lnTo>
                    <a:pt x="10001" y="4371"/>
                  </a:lnTo>
                  <a:lnTo>
                    <a:pt x="9739" y="4110"/>
                  </a:lnTo>
                  <a:lnTo>
                    <a:pt x="9734" y="4104"/>
                  </a:lnTo>
                  <a:lnTo>
                    <a:pt x="9718" y="4090"/>
                  </a:lnTo>
                  <a:lnTo>
                    <a:pt x="9692" y="4068"/>
                  </a:lnTo>
                  <a:lnTo>
                    <a:pt x="9656" y="4040"/>
                  </a:lnTo>
                  <a:lnTo>
                    <a:pt x="9635" y="4025"/>
                  </a:lnTo>
                  <a:lnTo>
                    <a:pt x="9612" y="4010"/>
                  </a:lnTo>
                  <a:lnTo>
                    <a:pt x="9586" y="3992"/>
                  </a:lnTo>
                  <a:lnTo>
                    <a:pt x="9558" y="3975"/>
                  </a:lnTo>
                  <a:lnTo>
                    <a:pt x="9529" y="3959"/>
                  </a:lnTo>
                  <a:lnTo>
                    <a:pt x="9496" y="3942"/>
                  </a:lnTo>
                  <a:lnTo>
                    <a:pt x="9463" y="3926"/>
                  </a:lnTo>
                  <a:lnTo>
                    <a:pt x="9427" y="3909"/>
                  </a:lnTo>
                  <a:lnTo>
                    <a:pt x="9390" y="3894"/>
                  </a:lnTo>
                  <a:lnTo>
                    <a:pt x="9350" y="3880"/>
                  </a:lnTo>
                  <a:lnTo>
                    <a:pt x="9310" y="3867"/>
                  </a:lnTo>
                  <a:lnTo>
                    <a:pt x="9267" y="3856"/>
                  </a:lnTo>
                  <a:lnTo>
                    <a:pt x="9222" y="3847"/>
                  </a:lnTo>
                  <a:lnTo>
                    <a:pt x="9177" y="3838"/>
                  </a:lnTo>
                  <a:lnTo>
                    <a:pt x="9130" y="3832"/>
                  </a:lnTo>
                  <a:lnTo>
                    <a:pt x="9081" y="3829"/>
                  </a:lnTo>
                  <a:lnTo>
                    <a:pt x="9031" y="3828"/>
                  </a:lnTo>
                  <a:lnTo>
                    <a:pt x="8980" y="3830"/>
                  </a:lnTo>
                  <a:lnTo>
                    <a:pt x="8927" y="3835"/>
                  </a:lnTo>
                  <a:lnTo>
                    <a:pt x="8874" y="3843"/>
                  </a:lnTo>
                  <a:lnTo>
                    <a:pt x="8819" y="3856"/>
                  </a:lnTo>
                  <a:lnTo>
                    <a:pt x="8763" y="3871"/>
                  </a:lnTo>
                  <a:lnTo>
                    <a:pt x="8706" y="3890"/>
                  </a:lnTo>
                  <a:lnTo>
                    <a:pt x="8649" y="3913"/>
                  </a:lnTo>
                  <a:lnTo>
                    <a:pt x="8566" y="3950"/>
                  </a:lnTo>
                  <a:lnTo>
                    <a:pt x="8480" y="3987"/>
                  </a:lnTo>
                  <a:lnTo>
                    <a:pt x="8393" y="4027"/>
                  </a:lnTo>
                  <a:lnTo>
                    <a:pt x="8303" y="4067"/>
                  </a:lnTo>
                  <a:lnTo>
                    <a:pt x="8212" y="4108"/>
                  </a:lnTo>
                  <a:lnTo>
                    <a:pt x="8120" y="4151"/>
                  </a:lnTo>
                  <a:lnTo>
                    <a:pt x="8028" y="4192"/>
                  </a:lnTo>
                  <a:lnTo>
                    <a:pt x="7936" y="4235"/>
                  </a:lnTo>
                  <a:lnTo>
                    <a:pt x="7842" y="4277"/>
                  </a:lnTo>
                  <a:lnTo>
                    <a:pt x="7750" y="4320"/>
                  </a:lnTo>
                  <a:lnTo>
                    <a:pt x="7660" y="4362"/>
                  </a:lnTo>
                  <a:lnTo>
                    <a:pt x="7570" y="4404"/>
                  </a:lnTo>
                  <a:lnTo>
                    <a:pt x="7481" y="4446"/>
                  </a:lnTo>
                  <a:lnTo>
                    <a:pt x="7395" y="4485"/>
                  </a:lnTo>
                  <a:lnTo>
                    <a:pt x="7312" y="4525"/>
                  </a:lnTo>
                  <a:lnTo>
                    <a:pt x="7232" y="4562"/>
                  </a:lnTo>
                  <a:lnTo>
                    <a:pt x="7146" y="4606"/>
                  </a:lnTo>
                  <a:lnTo>
                    <a:pt x="7064" y="4645"/>
                  </a:lnTo>
                  <a:lnTo>
                    <a:pt x="6984" y="4682"/>
                  </a:lnTo>
                  <a:lnTo>
                    <a:pt x="6908" y="4714"/>
                  </a:lnTo>
                  <a:lnTo>
                    <a:pt x="6836" y="4744"/>
                  </a:lnTo>
                  <a:lnTo>
                    <a:pt x="6767" y="4770"/>
                  </a:lnTo>
                  <a:lnTo>
                    <a:pt x="6702" y="4792"/>
                  </a:lnTo>
                  <a:lnTo>
                    <a:pt x="6640" y="4812"/>
                  </a:lnTo>
                  <a:lnTo>
                    <a:pt x="6581" y="4830"/>
                  </a:lnTo>
                  <a:lnTo>
                    <a:pt x="6526" y="4844"/>
                  </a:lnTo>
                  <a:lnTo>
                    <a:pt x="6475" y="4855"/>
                  </a:lnTo>
                  <a:lnTo>
                    <a:pt x="6428" y="4864"/>
                  </a:lnTo>
                  <a:lnTo>
                    <a:pt x="6384" y="4871"/>
                  </a:lnTo>
                  <a:lnTo>
                    <a:pt x="6345" y="4876"/>
                  </a:lnTo>
                  <a:lnTo>
                    <a:pt x="6309" y="4878"/>
                  </a:lnTo>
                  <a:lnTo>
                    <a:pt x="6278" y="4879"/>
                  </a:lnTo>
                  <a:lnTo>
                    <a:pt x="6195" y="4877"/>
                  </a:lnTo>
                  <a:lnTo>
                    <a:pt x="6112" y="4870"/>
                  </a:lnTo>
                  <a:lnTo>
                    <a:pt x="6030" y="4859"/>
                  </a:lnTo>
                  <a:lnTo>
                    <a:pt x="5951" y="4845"/>
                  </a:lnTo>
                  <a:lnTo>
                    <a:pt x="5872" y="4827"/>
                  </a:lnTo>
                  <a:lnTo>
                    <a:pt x="5795" y="4804"/>
                  </a:lnTo>
                  <a:lnTo>
                    <a:pt x="5720" y="4779"/>
                  </a:lnTo>
                  <a:lnTo>
                    <a:pt x="5646" y="4750"/>
                  </a:lnTo>
                  <a:lnTo>
                    <a:pt x="5574" y="4717"/>
                  </a:lnTo>
                  <a:lnTo>
                    <a:pt x="5504" y="4682"/>
                  </a:lnTo>
                  <a:lnTo>
                    <a:pt x="5436" y="4642"/>
                  </a:lnTo>
                  <a:lnTo>
                    <a:pt x="5370" y="4600"/>
                  </a:lnTo>
                  <a:lnTo>
                    <a:pt x="5307" y="4555"/>
                  </a:lnTo>
                  <a:lnTo>
                    <a:pt x="5245" y="4507"/>
                  </a:lnTo>
                  <a:lnTo>
                    <a:pt x="5187" y="4456"/>
                  </a:lnTo>
                  <a:lnTo>
                    <a:pt x="5131" y="4403"/>
                  </a:lnTo>
                  <a:lnTo>
                    <a:pt x="5077" y="4346"/>
                  </a:lnTo>
                  <a:lnTo>
                    <a:pt x="5025" y="4287"/>
                  </a:lnTo>
                  <a:lnTo>
                    <a:pt x="4978" y="4227"/>
                  </a:lnTo>
                  <a:lnTo>
                    <a:pt x="4932" y="4164"/>
                  </a:lnTo>
                  <a:lnTo>
                    <a:pt x="4890" y="4098"/>
                  </a:lnTo>
                  <a:lnTo>
                    <a:pt x="4851" y="4030"/>
                  </a:lnTo>
                  <a:lnTo>
                    <a:pt x="4815" y="3960"/>
                  </a:lnTo>
                  <a:lnTo>
                    <a:pt x="4783" y="3889"/>
                  </a:lnTo>
                  <a:lnTo>
                    <a:pt x="4754" y="3815"/>
                  </a:lnTo>
                  <a:lnTo>
                    <a:pt x="4728" y="3740"/>
                  </a:lnTo>
                  <a:lnTo>
                    <a:pt x="4706" y="3664"/>
                  </a:lnTo>
                  <a:lnTo>
                    <a:pt x="4688" y="3585"/>
                  </a:lnTo>
                  <a:lnTo>
                    <a:pt x="4674" y="3506"/>
                  </a:lnTo>
                  <a:lnTo>
                    <a:pt x="4663" y="3425"/>
                  </a:lnTo>
                  <a:lnTo>
                    <a:pt x="4657" y="3343"/>
                  </a:lnTo>
                  <a:lnTo>
                    <a:pt x="4655" y="3259"/>
                  </a:lnTo>
                  <a:lnTo>
                    <a:pt x="4656" y="3205"/>
                  </a:lnTo>
                  <a:lnTo>
                    <a:pt x="4658" y="3151"/>
                  </a:lnTo>
                  <a:lnTo>
                    <a:pt x="4663" y="3097"/>
                  </a:lnTo>
                  <a:lnTo>
                    <a:pt x="4669" y="3045"/>
                  </a:lnTo>
                  <a:lnTo>
                    <a:pt x="4677" y="2993"/>
                  </a:lnTo>
                  <a:lnTo>
                    <a:pt x="4687" y="2941"/>
                  </a:lnTo>
                  <a:lnTo>
                    <a:pt x="4698" y="2891"/>
                  </a:lnTo>
                  <a:lnTo>
                    <a:pt x="4710" y="2840"/>
                  </a:lnTo>
                  <a:lnTo>
                    <a:pt x="4724" y="2790"/>
                  </a:lnTo>
                  <a:lnTo>
                    <a:pt x="4740" y="2742"/>
                  </a:lnTo>
                  <a:lnTo>
                    <a:pt x="4758" y="2693"/>
                  </a:lnTo>
                  <a:lnTo>
                    <a:pt x="4777" y="2645"/>
                  </a:lnTo>
                  <a:lnTo>
                    <a:pt x="4797" y="2599"/>
                  </a:lnTo>
                  <a:lnTo>
                    <a:pt x="4819" y="2552"/>
                  </a:lnTo>
                  <a:lnTo>
                    <a:pt x="4842" y="2508"/>
                  </a:lnTo>
                  <a:lnTo>
                    <a:pt x="4866" y="2463"/>
                  </a:lnTo>
                  <a:lnTo>
                    <a:pt x="4893" y="2419"/>
                  </a:lnTo>
                  <a:lnTo>
                    <a:pt x="4920" y="2377"/>
                  </a:lnTo>
                  <a:lnTo>
                    <a:pt x="4948" y="2334"/>
                  </a:lnTo>
                  <a:lnTo>
                    <a:pt x="4978" y="2294"/>
                  </a:lnTo>
                  <a:lnTo>
                    <a:pt x="5009" y="2254"/>
                  </a:lnTo>
                  <a:lnTo>
                    <a:pt x="5041" y="2215"/>
                  </a:lnTo>
                  <a:lnTo>
                    <a:pt x="5074" y="2177"/>
                  </a:lnTo>
                  <a:lnTo>
                    <a:pt x="5109" y="2141"/>
                  </a:lnTo>
                  <a:lnTo>
                    <a:pt x="5145" y="2104"/>
                  </a:lnTo>
                  <a:lnTo>
                    <a:pt x="5182" y="2070"/>
                  </a:lnTo>
                  <a:lnTo>
                    <a:pt x="5219" y="2036"/>
                  </a:lnTo>
                  <a:lnTo>
                    <a:pt x="5258" y="2004"/>
                  </a:lnTo>
                  <a:lnTo>
                    <a:pt x="5298" y="1972"/>
                  </a:lnTo>
                  <a:lnTo>
                    <a:pt x="5339" y="1943"/>
                  </a:lnTo>
                  <a:lnTo>
                    <a:pt x="5380" y="1914"/>
                  </a:lnTo>
                  <a:lnTo>
                    <a:pt x="5423" y="1886"/>
                  </a:lnTo>
                  <a:lnTo>
                    <a:pt x="5486" y="1844"/>
                  </a:lnTo>
                  <a:lnTo>
                    <a:pt x="5554" y="1799"/>
                  </a:lnTo>
                  <a:lnTo>
                    <a:pt x="5625" y="1752"/>
                  </a:lnTo>
                  <a:lnTo>
                    <a:pt x="5701" y="1705"/>
                  </a:lnTo>
                  <a:lnTo>
                    <a:pt x="5779" y="1656"/>
                  </a:lnTo>
                  <a:lnTo>
                    <a:pt x="5860" y="1607"/>
                  </a:lnTo>
                  <a:lnTo>
                    <a:pt x="5944" y="1556"/>
                  </a:lnTo>
                  <a:lnTo>
                    <a:pt x="6029" y="1504"/>
                  </a:lnTo>
                  <a:lnTo>
                    <a:pt x="6205" y="1401"/>
                  </a:lnTo>
                  <a:lnTo>
                    <a:pt x="6382" y="1298"/>
                  </a:lnTo>
                  <a:lnTo>
                    <a:pt x="6560" y="1197"/>
                  </a:lnTo>
                  <a:lnTo>
                    <a:pt x="6733" y="1100"/>
                  </a:lnTo>
                  <a:lnTo>
                    <a:pt x="6898" y="1007"/>
                  </a:lnTo>
                  <a:lnTo>
                    <a:pt x="7052" y="922"/>
                  </a:lnTo>
                  <a:lnTo>
                    <a:pt x="7192" y="845"/>
                  </a:lnTo>
                  <a:lnTo>
                    <a:pt x="7315" y="778"/>
                  </a:lnTo>
                  <a:lnTo>
                    <a:pt x="7416" y="724"/>
                  </a:lnTo>
                  <a:lnTo>
                    <a:pt x="7492" y="683"/>
                  </a:lnTo>
                  <a:lnTo>
                    <a:pt x="7541" y="657"/>
                  </a:lnTo>
                  <a:lnTo>
                    <a:pt x="7557" y="648"/>
                  </a:lnTo>
                  <a:lnTo>
                    <a:pt x="7552" y="642"/>
                  </a:lnTo>
                  <a:lnTo>
                    <a:pt x="7536" y="623"/>
                  </a:lnTo>
                  <a:lnTo>
                    <a:pt x="7510" y="595"/>
                  </a:lnTo>
                  <a:lnTo>
                    <a:pt x="7471" y="558"/>
                  </a:lnTo>
                  <a:lnTo>
                    <a:pt x="7448" y="537"/>
                  </a:lnTo>
                  <a:lnTo>
                    <a:pt x="7422" y="515"/>
                  </a:lnTo>
                  <a:lnTo>
                    <a:pt x="7393" y="492"/>
                  </a:lnTo>
                  <a:lnTo>
                    <a:pt x="7362" y="466"/>
                  </a:lnTo>
                  <a:lnTo>
                    <a:pt x="7327" y="441"/>
                  </a:lnTo>
                  <a:lnTo>
                    <a:pt x="7290" y="415"/>
                  </a:lnTo>
                  <a:lnTo>
                    <a:pt x="7250" y="388"/>
                  </a:lnTo>
                  <a:lnTo>
                    <a:pt x="7206" y="361"/>
                  </a:lnTo>
                  <a:lnTo>
                    <a:pt x="7161" y="334"/>
                  </a:lnTo>
                  <a:lnTo>
                    <a:pt x="7112" y="307"/>
                  </a:lnTo>
                  <a:lnTo>
                    <a:pt x="7060" y="281"/>
                  </a:lnTo>
                  <a:lnTo>
                    <a:pt x="7006" y="255"/>
                  </a:lnTo>
                  <a:lnTo>
                    <a:pt x="6948" y="231"/>
                  </a:lnTo>
                  <a:lnTo>
                    <a:pt x="6887" y="207"/>
                  </a:lnTo>
                  <a:lnTo>
                    <a:pt x="6823" y="184"/>
                  </a:lnTo>
                  <a:lnTo>
                    <a:pt x="6756" y="163"/>
                  </a:lnTo>
                  <a:lnTo>
                    <a:pt x="6686" y="144"/>
                  </a:lnTo>
                  <a:lnTo>
                    <a:pt x="6613" y="127"/>
                  </a:lnTo>
                  <a:lnTo>
                    <a:pt x="6537" y="111"/>
                  </a:lnTo>
                  <a:lnTo>
                    <a:pt x="6458" y="98"/>
                  </a:lnTo>
                  <a:lnTo>
                    <a:pt x="6376" y="88"/>
                  </a:lnTo>
                  <a:lnTo>
                    <a:pt x="6291" y="80"/>
                  </a:lnTo>
                  <a:lnTo>
                    <a:pt x="6203" y="76"/>
                  </a:lnTo>
                  <a:lnTo>
                    <a:pt x="6111" y="74"/>
                  </a:lnTo>
                  <a:lnTo>
                    <a:pt x="6015" y="78"/>
                  </a:lnTo>
                  <a:lnTo>
                    <a:pt x="5913" y="89"/>
                  </a:lnTo>
                  <a:lnTo>
                    <a:pt x="5806" y="107"/>
                  </a:lnTo>
                  <a:lnTo>
                    <a:pt x="5695" y="133"/>
                  </a:lnTo>
                  <a:lnTo>
                    <a:pt x="5579" y="163"/>
                  </a:lnTo>
                  <a:lnTo>
                    <a:pt x="5459" y="200"/>
                  </a:lnTo>
                  <a:lnTo>
                    <a:pt x="5338" y="240"/>
                  </a:lnTo>
                  <a:lnTo>
                    <a:pt x="5213" y="286"/>
                  </a:lnTo>
                  <a:lnTo>
                    <a:pt x="5087" y="335"/>
                  </a:lnTo>
                  <a:lnTo>
                    <a:pt x="4959" y="389"/>
                  </a:lnTo>
                  <a:lnTo>
                    <a:pt x="4832" y="445"/>
                  </a:lnTo>
                  <a:lnTo>
                    <a:pt x="4704" y="504"/>
                  </a:lnTo>
                  <a:lnTo>
                    <a:pt x="4577" y="565"/>
                  </a:lnTo>
                  <a:lnTo>
                    <a:pt x="4451" y="626"/>
                  </a:lnTo>
                  <a:lnTo>
                    <a:pt x="4327" y="689"/>
                  </a:lnTo>
                  <a:lnTo>
                    <a:pt x="4205" y="753"/>
                  </a:lnTo>
                  <a:lnTo>
                    <a:pt x="4086" y="817"/>
                  </a:lnTo>
                  <a:lnTo>
                    <a:pt x="3971" y="880"/>
                  </a:lnTo>
                  <a:lnTo>
                    <a:pt x="3859" y="942"/>
                  </a:lnTo>
                  <a:lnTo>
                    <a:pt x="3753" y="1002"/>
                  </a:lnTo>
                  <a:lnTo>
                    <a:pt x="3651" y="1061"/>
                  </a:lnTo>
                  <a:lnTo>
                    <a:pt x="3555" y="1117"/>
                  </a:lnTo>
                  <a:lnTo>
                    <a:pt x="3466" y="1171"/>
                  </a:lnTo>
                  <a:lnTo>
                    <a:pt x="3384" y="1220"/>
                  </a:lnTo>
                  <a:lnTo>
                    <a:pt x="3242" y="1306"/>
                  </a:lnTo>
                  <a:lnTo>
                    <a:pt x="3135" y="1373"/>
                  </a:lnTo>
                  <a:lnTo>
                    <a:pt x="3067" y="1417"/>
                  </a:lnTo>
                  <a:lnTo>
                    <a:pt x="3044" y="1432"/>
                  </a:lnTo>
                  <a:lnTo>
                    <a:pt x="3037" y="1436"/>
                  </a:lnTo>
                  <a:lnTo>
                    <a:pt x="3018" y="1447"/>
                  </a:lnTo>
                  <a:lnTo>
                    <a:pt x="2984" y="1465"/>
                  </a:lnTo>
                  <a:lnTo>
                    <a:pt x="2939" y="1486"/>
                  </a:lnTo>
                  <a:lnTo>
                    <a:pt x="2912" y="1497"/>
                  </a:lnTo>
                  <a:lnTo>
                    <a:pt x="2882" y="1509"/>
                  </a:lnTo>
                  <a:lnTo>
                    <a:pt x="2849" y="1521"/>
                  </a:lnTo>
                  <a:lnTo>
                    <a:pt x="2814" y="1534"/>
                  </a:lnTo>
                  <a:lnTo>
                    <a:pt x="2775" y="1546"/>
                  </a:lnTo>
                  <a:lnTo>
                    <a:pt x="2735" y="1557"/>
                  </a:lnTo>
                  <a:lnTo>
                    <a:pt x="2691" y="1568"/>
                  </a:lnTo>
                  <a:lnTo>
                    <a:pt x="2645" y="1578"/>
                  </a:lnTo>
                  <a:lnTo>
                    <a:pt x="2597" y="1587"/>
                  </a:lnTo>
                  <a:lnTo>
                    <a:pt x="2546" y="1595"/>
                  </a:lnTo>
                  <a:lnTo>
                    <a:pt x="2492" y="1601"/>
                  </a:lnTo>
                  <a:lnTo>
                    <a:pt x="2437" y="1607"/>
                  </a:lnTo>
                  <a:lnTo>
                    <a:pt x="2379" y="1611"/>
                  </a:lnTo>
                  <a:lnTo>
                    <a:pt x="2319" y="1612"/>
                  </a:lnTo>
                  <a:lnTo>
                    <a:pt x="2257" y="1611"/>
                  </a:lnTo>
                  <a:lnTo>
                    <a:pt x="2193" y="1607"/>
                  </a:lnTo>
                  <a:lnTo>
                    <a:pt x="2127" y="1601"/>
                  </a:lnTo>
                  <a:lnTo>
                    <a:pt x="2060" y="1592"/>
                  </a:lnTo>
                  <a:lnTo>
                    <a:pt x="1990" y="1580"/>
                  </a:lnTo>
                  <a:lnTo>
                    <a:pt x="1918" y="1566"/>
                  </a:lnTo>
                  <a:lnTo>
                    <a:pt x="1845" y="1547"/>
                  </a:lnTo>
                  <a:lnTo>
                    <a:pt x="1771" y="1525"/>
                  </a:lnTo>
                  <a:lnTo>
                    <a:pt x="1694" y="1499"/>
                  </a:lnTo>
                  <a:lnTo>
                    <a:pt x="1616" y="1470"/>
                  </a:lnTo>
                  <a:lnTo>
                    <a:pt x="0" y="907"/>
                  </a:lnTo>
                  <a:lnTo>
                    <a:pt x="0" y="6524"/>
                  </a:lnTo>
                  <a:lnTo>
                    <a:pt x="5" y="6525"/>
                  </a:lnTo>
                  <a:lnTo>
                    <a:pt x="20" y="6530"/>
                  </a:lnTo>
                  <a:lnTo>
                    <a:pt x="46" y="6538"/>
                  </a:lnTo>
                  <a:lnTo>
                    <a:pt x="79" y="6548"/>
                  </a:lnTo>
                  <a:lnTo>
                    <a:pt x="120" y="6561"/>
                  </a:lnTo>
                  <a:lnTo>
                    <a:pt x="168" y="6575"/>
                  </a:lnTo>
                  <a:lnTo>
                    <a:pt x="222" y="6592"/>
                  </a:lnTo>
                  <a:lnTo>
                    <a:pt x="283" y="6613"/>
                  </a:lnTo>
                  <a:lnTo>
                    <a:pt x="348" y="6634"/>
                  </a:lnTo>
                  <a:lnTo>
                    <a:pt x="417" y="6657"/>
                  </a:lnTo>
                  <a:lnTo>
                    <a:pt x="490" y="6681"/>
                  </a:lnTo>
                  <a:lnTo>
                    <a:pt x="565" y="6709"/>
                  </a:lnTo>
                  <a:lnTo>
                    <a:pt x="642" y="6736"/>
                  </a:lnTo>
                  <a:lnTo>
                    <a:pt x="720" y="6766"/>
                  </a:lnTo>
                  <a:lnTo>
                    <a:pt x="798" y="6796"/>
                  </a:lnTo>
                  <a:lnTo>
                    <a:pt x="876" y="6827"/>
                  </a:lnTo>
                  <a:lnTo>
                    <a:pt x="894" y="6778"/>
                  </a:lnTo>
                  <a:lnTo>
                    <a:pt x="915" y="6728"/>
                  </a:lnTo>
                  <a:lnTo>
                    <a:pt x="935" y="6679"/>
                  </a:lnTo>
                  <a:lnTo>
                    <a:pt x="957" y="6631"/>
                  </a:lnTo>
                  <a:lnTo>
                    <a:pt x="982" y="6583"/>
                  </a:lnTo>
                  <a:lnTo>
                    <a:pt x="1006" y="6537"/>
                  </a:lnTo>
                  <a:lnTo>
                    <a:pt x="1032" y="6490"/>
                  </a:lnTo>
                  <a:lnTo>
                    <a:pt x="1061" y="6444"/>
                  </a:lnTo>
                  <a:lnTo>
                    <a:pt x="1089" y="6400"/>
                  </a:lnTo>
                  <a:lnTo>
                    <a:pt x="1119" y="6356"/>
                  </a:lnTo>
                  <a:lnTo>
                    <a:pt x="1152" y="6313"/>
                  </a:lnTo>
                  <a:lnTo>
                    <a:pt x="1184" y="6270"/>
                  </a:lnTo>
                  <a:lnTo>
                    <a:pt x="1219" y="6228"/>
                  </a:lnTo>
                  <a:lnTo>
                    <a:pt x="1255" y="6188"/>
                  </a:lnTo>
                  <a:lnTo>
                    <a:pt x="1292" y="6148"/>
                  </a:lnTo>
                  <a:lnTo>
                    <a:pt x="1331" y="6110"/>
                  </a:lnTo>
                  <a:lnTo>
                    <a:pt x="1396" y="6050"/>
                  </a:lnTo>
                  <a:lnTo>
                    <a:pt x="1465" y="5994"/>
                  </a:lnTo>
                  <a:lnTo>
                    <a:pt x="1535" y="5943"/>
                  </a:lnTo>
                  <a:lnTo>
                    <a:pt x="1608" y="5895"/>
                  </a:lnTo>
                  <a:lnTo>
                    <a:pt x="1683" y="5850"/>
                  </a:lnTo>
                  <a:lnTo>
                    <a:pt x="1759" y="5810"/>
                  </a:lnTo>
                  <a:lnTo>
                    <a:pt x="1837" y="5773"/>
                  </a:lnTo>
                  <a:lnTo>
                    <a:pt x="1916" y="5740"/>
                  </a:lnTo>
                  <a:lnTo>
                    <a:pt x="1998" y="5710"/>
                  </a:lnTo>
                  <a:lnTo>
                    <a:pt x="2080" y="5685"/>
                  </a:lnTo>
                  <a:lnTo>
                    <a:pt x="2162" y="5664"/>
                  </a:lnTo>
                  <a:lnTo>
                    <a:pt x="2245" y="5647"/>
                  </a:lnTo>
                  <a:lnTo>
                    <a:pt x="2329" y="5632"/>
                  </a:lnTo>
                  <a:lnTo>
                    <a:pt x="2413" y="5622"/>
                  </a:lnTo>
                  <a:lnTo>
                    <a:pt x="2497" y="5616"/>
                  </a:lnTo>
                  <a:lnTo>
                    <a:pt x="2582" y="5613"/>
                  </a:lnTo>
                  <a:lnTo>
                    <a:pt x="2666" y="5615"/>
                  </a:lnTo>
                  <a:lnTo>
                    <a:pt x="2750" y="5620"/>
                  </a:lnTo>
                  <a:lnTo>
                    <a:pt x="2833" y="5629"/>
                  </a:lnTo>
                  <a:lnTo>
                    <a:pt x="2915" y="5642"/>
                  </a:lnTo>
                  <a:lnTo>
                    <a:pt x="2997" y="5659"/>
                  </a:lnTo>
                  <a:lnTo>
                    <a:pt x="3077" y="5679"/>
                  </a:lnTo>
                  <a:lnTo>
                    <a:pt x="3158" y="5703"/>
                  </a:lnTo>
                  <a:lnTo>
                    <a:pt x="3235" y="5731"/>
                  </a:lnTo>
                  <a:lnTo>
                    <a:pt x="3312" y="5763"/>
                  </a:lnTo>
                  <a:lnTo>
                    <a:pt x="3386" y="5799"/>
                  </a:lnTo>
                  <a:lnTo>
                    <a:pt x="3459" y="5838"/>
                  </a:lnTo>
                  <a:lnTo>
                    <a:pt x="3529" y="5881"/>
                  </a:lnTo>
                  <a:lnTo>
                    <a:pt x="3598" y="5928"/>
                  </a:lnTo>
                  <a:lnTo>
                    <a:pt x="3663" y="5979"/>
                  </a:lnTo>
                  <a:lnTo>
                    <a:pt x="3725" y="6034"/>
                  </a:lnTo>
                  <a:lnTo>
                    <a:pt x="3786" y="6093"/>
                  </a:lnTo>
                  <a:lnTo>
                    <a:pt x="3821" y="6129"/>
                  </a:lnTo>
                  <a:lnTo>
                    <a:pt x="3854" y="6168"/>
                  </a:lnTo>
                  <a:lnTo>
                    <a:pt x="3886" y="6206"/>
                  </a:lnTo>
                  <a:lnTo>
                    <a:pt x="3917" y="6246"/>
                  </a:lnTo>
                  <a:lnTo>
                    <a:pt x="3945" y="6286"/>
                  </a:lnTo>
                  <a:lnTo>
                    <a:pt x="3974" y="6328"/>
                  </a:lnTo>
                  <a:lnTo>
                    <a:pt x="4000" y="6370"/>
                  </a:lnTo>
                  <a:lnTo>
                    <a:pt x="4026" y="6413"/>
                  </a:lnTo>
                  <a:lnTo>
                    <a:pt x="4049" y="6456"/>
                  </a:lnTo>
                  <a:lnTo>
                    <a:pt x="4071" y="6501"/>
                  </a:lnTo>
                  <a:lnTo>
                    <a:pt x="4091" y="6546"/>
                  </a:lnTo>
                  <a:lnTo>
                    <a:pt x="4111" y="6591"/>
                  </a:lnTo>
                  <a:lnTo>
                    <a:pt x="4129" y="6638"/>
                  </a:lnTo>
                  <a:lnTo>
                    <a:pt x="4145" y="6685"/>
                  </a:lnTo>
                  <a:lnTo>
                    <a:pt x="4160" y="6732"/>
                  </a:lnTo>
                  <a:lnTo>
                    <a:pt x="4174" y="6780"/>
                  </a:lnTo>
                  <a:lnTo>
                    <a:pt x="4220" y="6795"/>
                  </a:lnTo>
                  <a:lnTo>
                    <a:pt x="4267" y="6812"/>
                  </a:lnTo>
                  <a:lnTo>
                    <a:pt x="4313" y="6830"/>
                  </a:lnTo>
                  <a:lnTo>
                    <a:pt x="4358" y="6850"/>
                  </a:lnTo>
                  <a:lnTo>
                    <a:pt x="4403" y="6870"/>
                  </a:lnTo>
                  <a:lnTo>
                    <a:pt x="4446" y="6892"/>
                  </a:lnTo>
                  <a:lnTo>
                    <a:pt x="4489" y="6916"/>
                  </a:lnTo>
                  <a:lnTo>
                    <a:pt x="4532" y="6941"/>
                  </a:lnTo>
                  <a:lnTo>
                    <a:pt x="4573" y="6967"/>
                  </a:lnTo>
                  <a:lnTo>
                    <a:pt x="4614" y="6995"/>
                  </a:lnTo>
                  <a:lnTo>
                    <a:pt x="4653" y="7023"/>
                  </a:lnTo>
                  <a:lnTo>
                    <a:pt x="4692" y="7052"/>
                  </a:lnTo>
                  <a:lnTo>
                    <a:pt x="4730" y="7084"/>
                  </a:lnTo>
                  <a:lnTo>
                    <a:pt x="4767" y="7116"/>
                  </a:lnTo>
                  <a:lnTo>
                    <a:pt x="4803" y="7150"/>
                  </a:lnTo>
                  <a:lnTo>
                    <a:pt x="4838" y="7185"/>
                  </a:lnTo>
                  <a:lnTo>
                    <a:pt x="4872" y="7222"/>
                  </a:lnTo>
                  <a:lnTo>
                    <a:pt x="4906" y="7260"/>
                  </a:lnTo>
                  <a:lnTo>
                    <a:pt x="4938" y="7299"/>
                  </a:lnTo>
                  <a:lnTo>
                    <a:pt x="4969" y="7338"/>
                  </a:lnTo>
                  <a:lnTo>
                    <a:pt x="4998" y="7379"/>
                  </a:lnTo>
                  <a:lnTo>
                    <a:pt x="5025" y="7420"/>
                  </a:lnTo>
                  <a:lnTo>
                    <a:pt x="5053" y="7462"/>
                  </a:lnTo>
                  <a:lnTo>
                    <a:pt x="5077" y="7504"/>
                  </a:lnTo>
                  <a:lnTo>
                    <a:pt x="5101" y="7548"/>
                  </a:lnTo>
                  <a:lnTo>
                    <a:pt x="5123" y="7593"/>
                  </a:lnTo>
                  <a:lnTo>
                    <a:pt x="5144" y="7637"/>
                  </a:lnTo>
                  <a:lnTo>
                    <a:pt x="5163" y="7683"/>
                  </a:lnTo>
                  <a:lnTo>
                    <a:pt x="5182" y="7730"/>
                  </a:lnTo>
                  <a:lnTo>
                    <a:pt x="5198" y="7776"/>
                  </a:lnTo>
                  <a:lnTo>
                    <a:pt x="5212" y="7824"/>
                  </a:lnTo>
                  <a:lnTo>
                    <a:pt x="5226" y="7871"/>
                  </a:lnTo>
                  <a:lnTo>
                    <a:pt x="5273" y="7887"/>
                  </a:lnTo>
                  <a:lnTo>
                    <a:pt x="5319" y="7904"/>
                  </a:lnTo>
                  <a:lnTo>
                    <a:pt x="5365" y="7922"/>
                  </a:lnTo>
                  <a:lnTo>
                    <a:pt x="5410" y="7941"/>
                  </a:lnTo>
                  <a:lnTo>
                    <a:pt x="5454" y="7962"/>
                  </a:lnTo>
                  <a:lnTo>
                    <a:pt x="5498" y="7984"/>
                  </a:lnTo>
                  <a:lnTo>
                    <a:pt x="5542" y="8008"/>
                  </a:lnTo>
                  <a:lnTo>
                    <a:pt x="5583" y="8033"/>
                  </a:lnTo>
                  <a:lnTo>
                    <a:pt x="5625" y="8059"/>
                  </a:lnTo>
                  <a:lnTo>
                    <a:pt x="5665" y="8086"/>
                  </a:lnTo>
                  <a:lnTo>
                    <a:pt x="5706" y="8115"/>
                  </a:lnTo>
                  <a:lnTo>
                    <a:pt x="5744" y="8145"/>
                  </a:lnTo>
                  <a:lnTo>
                    <a:pt x="5782" y="8176"/>
                  </a:lnTo>
                  <a:lnTo>
                    <a:pt x="5819" y="8209"/>
                  </a:lnTo>
                  <a:lnTo>
                    <a:pt x="5855" y="8242"/>
                  </a:lnTo>
                  <a:lnTo>
                    <a:pt x="5890" y="8277"/>
                  </a:lnTo>
                  <a:lnTo>
                    <a:pt x="5929" y="8317"/>
                  </a:lnTo>
                  <a:lnTo>
                    <a:pt x="5965" y="8359"/>
                  </a:lnTo>
                  <a:lnTo>
                    <a:pt x="6000" y="8402"/>
                  </a:lnTo>
                  <a:lnTo>
                    <a:pt x="6033" y="8445"/>
                  </a:lnTo>
                  <a:lnTo>
                    <a:pt x="6065" y="8490"/>
                  </a:lnTo>
                  <a:lnTo>
                    <a:pt x="6094" y="8535"/>
                  </a:lnTo>
                  <a:lnTo>
                    <a:pt x="6123" y="8582"/>
                  </a:lnTo>
                  <a:lnTo>
                    <a:pt x="6149" y="8629"/>
                  </a:lnTo>
                  <a:lnTo>
                    <a:pt x="6174" y="8676"/>
                  </a:lnTo>
                  <a:lnTo>
                    <a:pt x="6198" y="8725"/>
                  </a:lnTo>
                  <a:lnTo>
                    <a:pt x="6219" y="8773"/>
                  </a:lnTo>
                  <a:lnTo>
                    <a:pt x="6238" y="8824"/>
                  </a:lnTo>
                  <a:lnTo>
                    <a:pt x="6256" y="8874"/>
                  </a:lnTo>
                  <a:lnTo>
                    <a:pt x="6273" y="8926"/>
                  </a:lnTo>
                  <a:lnTo>
                    <a:pt x="6288" y="8977"/>
                  </a:lnTo>
                  <a:lnTo>
                    <a:pt x="6301" y="9029"/>
                  </a:lnTo>
                  <a:lnTo>
                    <a:pt x="6350" y="9044"/>
                  </a:lnTo>
                  <a:lnTo>
                    <a:pt x="6398" y="9061"/>
                  </a:lnTo>
                  <a:lnTo>
                    <a:pt x="6446" y="9080"/>
                  </a:lnTo>
                  <a:lnTo>
                    <a:pt x="6493" y="9099"/>
                  </a:lnTo>
                  <a:lnTo>
                    <a:pt x="6539" y="9120"/>
                  </a:lnTo>
                  <a:lnTo>
                    <a:pt x="6585" y="9142"/>
                  </a:lnTo>
                  <a:lnTo>
                    <a:pt x="6630" y="9167"/>
                  </a:lnTo>
                  <a:lnTo>
                    <a:pt x="6674" y="9192"/>
                  </a:lnTo>
                  <a:lnTo>
                    <a:pt x="6718" y="9219"/>
                  </a:lnTo>
                  <a:lnTo>
                    <a:pt x="6759" y="9248"/>
                  </a:lnTo>
                  <a:lnTo>
                    <a:pt x="6801" y="9277"/>
                  </a:lnTo>
                  <a:lnTo>
                    <a:pt x="6841" y="9308"/>
                  </a:lnTo>
                  <a:lnTo>
                    <a:pt x="6881" y="9340"/>
                  </a:lnTo>
                  <a:lnTo>
                    <a:pt x="6920" y="9374"/>
                  </a:lnTo>
                  <a:lnTo>
                    <a:pt x="6957" y="9409"/>
                  </a:lnTo>
                  <a:lnTo>
                    <a:pt x="6994" y="9444"/>
                  </a:lnTo>
                  <a:lnTo>
                    <a:pt x="7028" y="9481"/>
                  </a:lnTo>
                  <a:lnTo>
                    <a:pt x="7061" y="9518"/>
                  </a:lnTo>
                  <a:lnTo>
                    <a:pt x="7093" y="9557"/>
                  </a:lnTo>
                  <a:lnTo>
                    <a:pt x="7123" y="9595"/>
                  </a:lnTo>
                  <a:lnTo>
                    <a:pt x="7153" y="9635"/>
                  </a:lnTo>
                  <a:lnTo>
                    <a:pt x="7180" y="9676"/>
                  </a:lnTo>
                  <a:lnTo>
                    <a:pt x="7206" y="9716"/>
                  </a:lnTo>
                  <a:lnTo>
                    <a:pt x="7231" y="9758"/>
                  </a:lnTo>
                  <a:lnTo>
                    <a:pt x="7254" y="9800"/>
                  </a:lnTo>
                  <a:lnTo>
                    <a:pt x="7276" y="9843"/>
                  </a:lnTo>
                  <a:lnTo>
                    <a:pt x="7297" y="9885"/>
                  </a:lnTo>
                  <a:lnTo>
                    <a:pt x="7316" y="9929"/>
                  </a:lnTo>
                  <a:lnTo>
                    <a:pt x="7334" y="9974"/>
                  </a:lnTo>
                  <a:lnTo>
                    <a:pt x="7350" y="10018"/>
                  </a:lnTo>
                  <a:lnTo>
                    <a:pt x="7366" y="10063"/>
                  </a:lnTo>
                  <a:lnTo>
                    <a:pt x="7380" y="10108"/>
                  </a:lnTo>
                  <a:lnTo>
                    <a:pt x="7392" y="10154"/>
                  </a:lnTo>
                  <a:lnTo>
                    <a:pt x="7403" y="10200"/>
                  </a:lnTo>
                  <a:lnTo>
                    <a:pt x="7413" y="10246"/>
                  </a:lnTo>
                  <a:lnTo>
                    <a:pt x="7421" y="10293"/>
                  </a:lnTo>
                  <a:lnTo>
                    <a:pt x="7429" y="10339"/>
                  </a:lnTo>
                  <a:lnTo>
                    <a:pt x="7435" y="10386"/>
                  </a:lnTo>
                  <a:lnTo>
                    <a:pt x="7440" y="10434"/>
                  </a:lnTo>
                  <a:lnTo>
                    <a:pt x="7443" y="10480"/>
                  </a:lnTo>
                  <a:lnTo>
                    <a:pt x="7445" y="10528"/>
                  </a:lnTo>
                  <a:lnTo>
                    <a:pt x="7446" y="10576"/>
                  </a:lnTo>
                  <a:lnTo>
                    <a:pt x="7445" y="10623"/>
                  </a:lnTo>
                  <a:lnTo>
                    <a:pt x="7443" y="10671"/>
                  </a:lnTo>
                  <a:lnTo>
                    <a:pt x="7440" y="10719"/>
                  </a:lnTo>
                  <a:lnTo>
                    <a:pt x="7436" y="10766"/>
                  </a:lnTo>
                  <a:lnTo>
                    <a:pt x="7430" y="10813"/>
                  </a:lnTo>
                  <a:lnTo>
                    <a:pt x="7422" y="10860"/>
                  </a:lnTo>
                  <a:lnTo>
                    <a:pt x="7425" y="10860"/>
                  </a:lnTo>
                  <a:lnTo>
                    <a:pt x="7426" y="10861"/>
                  </a:lnTo>
                  <a:lnTo>
                    <a:pt x="7438" y="10876"/>
                  </a:lnTo>
                  <a:lnTo>
                    <a:pt x="7466" y="10908"/>
                  </a:lnTo>
                  <a:lnTo>
                    <a:pt x="7509" y="10956"/>
                  </a:lnTo>
                  <a:lnTo>
                    <a:pt x="7561" y="11013"/>
                  </a:lnTo>
                  <a:lnTo>
                    <a:pt x="7621" y="11077"/>
                  </a:lnTo>
                  <a:lnTo>
                    <a:pt x="7682" y="11143"/>
                  </a:lnTo>
                  <a:lnTo>
                    <a:pt x="7744" y="11207"/>
                  </a:lnTo>
                  <a:lnTo>
                    <a:pt x="7800" y="11266"/>
                  </a:lnTo>
                  <a:lnTo>
                    <a:pt x="7826" y="11291"/>
                  </a:lnTo>
                  <a:lnTo>
                    <a:pt x="7853" y="11315"/>
                  </a:lnTo>
                  <a:lnTo>
                    <a:pt x="7882" y="11336"/>
                  </a:lnTo>
                  <a:lnTo>
                    <a:pt x="7911" y="11357"/>
                  </a:lnTo>
                  <a:lnTo>
                    <a:pt x="7942" y="11375"/>
                  </a:lnTo>
                  <a:lnTo>
                    <a:pt x="7972" y="11393"/>
                  </a:lnTo>
                  <a:lnTo>
                    <a:pt x="8004" y="11408"/>
                  </a:lnTo>
                  <a:lnTo>
                    <a:pt x="8035" y="11422"/>
                  </a:lnTo>
                  <a:lnTo>
                    <a:pt x="8067" y="11434"/>
                  </a:lnTo>
                  <a:lnTo>
                    <a:pt x="8101" y="11444"/>
                  </a:lnTo>
                  <a:lnTo>
                    <a:pt x="8134" y="11453"/>
                  </a:lnTo>
                  <a:lnTo>
                    <a:pt x="8168" y="11460"/>
                  </a:lnTo>
                  <a:lnTo>
                    <a:pt x="8201" y="11467"/>
                  </a:lnTo>
                  <a:lnTo>
                    <a:pt x="8236" y="11471"/>
                  </a:lnTo>
                  <a:lnTo>
                    <a:pt x="8269" y="11473"/>
                  </a:lnTo>
                  <a:lnTo>
                    <a:pt x="8304" y="11474"/>
                  </a:lnTo>
                  <a:lnTo>
                    <a:pt x="8338" y="11473"/>
                  </a:lnTo>
                  <a:lnTo>
                    <a:pt x="8373" y="11471"/>
                  </a:lnTo>
                  <a:lnTo>
                    <a:pt x="8406" y="11467"/>
                  </a:lnTo>
                  <a:lnTo>
                    <a:pt x="8441" y="11460"/>
                  </a:lnTo>
                  <a:lnTo>
                    <a:pt x="8474" y="11453"/>
                  </a:lnTo>
                  <a:lnTo>
                    <a:pt x="8507" y="11444"/>
                  </a:lnTo>
                  <a:lnTo>
                    <a:pt x="8540" y="11434"/>
                  </a:lnTo>
                  <a:lnTo>
                    <a:pt x="8572" y="11422"/>
                  </a:lnTo>
                  <a:lnTo>
                    <a:pt x="8605" y="11408"/>
                  </a:lnTo>
                  <a:lnTo>
                    <a:pt x="8636" y="11393"/>
                  </a:lnTo>
                  <a:lnTo>
                    <a:pt x="8667" y="11375"/>
                  </a:lnTo>
                  <a:lnTo>
                    <a:pt x="8697" y="11357"/>
                  </a:lnTo>
                  <a:lnTo>
                    <a:pt x="8725" y="11336"/>
                  </a:lnTo>
                  <a:lnTo>
                    <a:pt x="8755" y="11315"/>
                  </a:lnTo>
                  <a:lnTo>
                    <a:pt x="8782" y="11291"/>
                  </a:lnTo>
                  <a:lnTo>
                    <a:pt x="8809" y="11266"/>
                  </a:lnTo>
                  <a:lnTo>
                    <a:pt x="8834" y="11240"/>
                  </a:lnTo>
                  <a:lnTo>
                    <a:pt x="8857" y="11211"/>
                  </a:lnTo>
                  <a:lnTo>
                    <a:pt x="8879" y="11183"/>
                  </a:lnTo>
                  <a:lnTo>
                    <a:pt x="8899" y="11154"/>
                  </a:lnTo>
                  <a:lnTo>
                    <a:pt x="8918" y="11124"/>
                  </a:lnTo>
                  <a:lnTo>
                    <a:pt x="8935" y="11094"/>
                  </a:lnTo>
                  <a:lnTo>
                    <a:pt x="8951" y="11062"/>
                  </a:lnTo>
                  <a:lnTo>
                    <a:pt x="8964" y="11030"/>
                  </a:lnTo>
                  <a:lnTo>
                    <a:pt x="8976" y="10998"/>
                  </a:lnTo>
                  <a:lnTo>
                    <a:pt x="8987" y="10965"/>
                  </a:lnTo>
                  <a:lnTo>
                    <a:pt x="8996" y="10931"/>
                  </a:lnTo>
                  <a:lnTo>
                    <a:pt x="9003" y="10898"/>
                  </a:lnTo>
                  <a:lnTo>
                    <a:pt x="9009" y="10864"/>
                  </a:lnTo>
                  <a:lnTo>
                    <a:pt x="9013" y="10830"/>
                  </a:lnTo>
                  <a:lnTo>
                    <a:pt x="9015" y="10797"/>
                  </a:lnTo>
                  <a:lnTo>
                    <a:pt x="9016" y="10762"/>
                  </a:lnTo>
                  <a:lnTo>
                    <a:pt x="9015" y="10728"/>
                  </a:lnTo>
                  <a:lnTo>
                    <a:pt x="9013" y="10693"/>
                  </a:lnTo>
                  <a:lnTo>
                    <a:pt x="9009" y="10660"/>
                  </a:lnTo>
                  <a:lnTo>
                    <a:pt x="9003" y="10625"/>
                  </a:lnTo>
                  <a:lnTo>
                    <a:pt x="8996" y="10592"/>
                  </a:lnTo>
                  <a:lnTo>
                    <a:pt x="8987" y="10558"/>
                  </a:lnTo>
                  <a:lnTo>
                    <a:pt x="8977" y="10526"/>
                  </a:lnTo>
                  <a:lnTo>
                    <a:pt x="8965" y="10494"/>
                  </a:lnTo>
                  <a:lnTo>
                    <a:pt x="8951" y="10461"/>
                  </a:lnTo>
                  <a:lnTo>
                    <a:pt x="8935" y="10431"/>
                  </a:lnTo>
                  <a:lnTo>
                    <a:pt x="8918" y="10399"/>
                  </a:lnTo>
                  <a:lnTo>
                    <a:pt x="8900" y="10370"/>
                  </a:lnTo>
                  <a:lnTo>
                    <a:pt x="8880" y="10340"/>
                  </a:lnTo>
                  <a:lnTo>
                    <a:pt x="8857" y="10312"/>
                  </a:lnTo>
                  <a:lnTo>
                    <a:pt x="8834" y="10284"/>
                  </a:lnTo>
                  <a:lnTo>
                    <a:pt x="8809" y="10257"/>
                  </a:lnTo>
                  <a:lnTo>
                    <a:pt x="8795" y="10244"/>
                  </a:lnTo>
                  <a:lnTo>
                    <a:pt x="8763" y="10210"/>
                  </a:lnTo>
                  <a:lnTo>
                    <a:pt x="8713" y="10157"/>
                  </a:lnTo>
                  <a:lnTo>
                    <a:pt x="8649" y="10088"/>
                  </a:lnTo>
                  <a:lnTo>
                    <a:pt x="8574" y="10008"/>
                  </a:lnTo>
                  <a:lnTo>
                    <a:pt x="8491" y="9918"/>
                  </a:lnTo>
                  <a:lnTo>
                    <a:pt x="8404" y="9822"/>
                  </a:lnTo>
                  <a:lnTo>
                    <a:pt x="8315" y="9721"/>
                  </a:lnTo>
                  <a:lnTo>
                    <a:pt x="8226" y="9620"/>
                  </a:lnTo>
                  <a:lnTo>
                    <a:pt x="8141" y="9520"/>
                  </a:lnTo>
                  <a:lnTo>
                    <a:pt x="8102" y="9472"/>
                  </a:lnTo>
                  <a:lnTo>
                    <a:pt x="8063" y="9426"/>
                  </a:lnTo>
                  <a:lnTo>
                    <a:pt x="8029" y="9382"/>
                  </a:lnTo>
                  <a:lnTo>
                    <a:pt x="7996" y="9340"/>
                  </a:lnTo>
                  <a:lnTo>
                    <a:pt x="7967" y="9301"/>
                  </a:lnTo>
                  <a:lnTo>
                    <a:pt x="7942" y="9264"/>
                  </a:lnTo>
                  <a:lnTo>
                    <a:pt x="7920" y="9232"/>
                  </a:lnTo>
                  <a:lnTo>
                    <a:pt x="7904" y="9202"/>
                  </a:lnTo>
                  <a:lnTo>
                    <a:pt x="7892" y="9177"/>
                  </a:lnTo>
                  <a:lnTo>
                    <a:pt x="7885" y="9157"/>
                  </a:lnTo>
                  <a:lnTo>
                    <a:pt x="7883" y="9141"/>
                  </a:lnTo>
                  <a:lnTo>
                    <a:pt x="7888" y="9131"/>
                  </a:lnTo>
                  <a:lnTo>
                    <a:pt x="7898" y="9127"/>
                  </a:lnTo>
                  <a:lnTo>
                    <a:pt x="7915" y="9132"/>
                  </a:lnTo>
                  <a:lnTo>
                    <a:pt x="7939" y="9143"/>
                  </a:lnTo>
                  <a:lnTo>
                    <a:pt x="7968" y="9162"/>
                  </a:lnTo>
                  <a:lnTo>
                    <a:pt x="8002" y="9186"/>
                  </a:lnTo>
                  <a:lnTo>
                    <a:pt x="8041" y="9215"/>
                  </a:lnTo>
                  <a:lnTo>
                    <a:pt x="8084" y="9251"/>
                  </a:lnTo>
                  <a:lnTo>
                    <a:pt x="8131" y="9290"/>
                  </a:lnTo>
                  <a:lnTo>
                    <a:pt x="8181" y="9335"/>
                  </a:lnTo>
                  <a:lnTo>
                    <a:pt x="8235" y="9383"/>
                  </a:lnTo>
                  <a:lnTo>
                    <a:pt x="8290" y="9433"/>
                  </a:lnTo>
                  <a:lnTo>
                    <a:pt x="8348" y="9488"/>
                  </a:lnTo>
                  <a:lnTo>
                    <a:pt x="8468" y="9602"/>
                  </a:lnTo>
                  <a:lnTo>
                    <a:pt x="8591" y="9721"/>
                  </a:lnTo>
                  <a:lnTo>
                    <a:pt x="8713" y="9841"/>
                  </a:lnTo>
                  <a:lnTo>
                    <a:pt x="8831" y="9959"/>
                  </a:lnTo>
                  <a:lnTo>
                    <a:pt x="8941" y="10070"/>
                  </a:lnTo>
                  <a:lnTo>
                    <a:pt x="9041" y="10170"/>
                  </a:lnTo>
                  <a:lnTo>
                    <a:pt x="9125" y="10256"/>
                  </a:lnTo>
                  <a:lnTo>
                    <a:pt x="9190" y="10324"/>
                  </a:lnTo>
                  <a:lnTo>
                    <a:pt x="9234" y="10370"/>
                  </a:lnTo>
                  <a:lnTo>
                    <a:pt x="9253" y="10388"/>
                  </a:lnTo>
                  <a:lnTo>
                    <a:pt x="9279" y="10413"/>
                  </a:lnTo>
                  <a:lnTo>
                    <a:pt x="9306" y="10437"/>
                  </a:lnTo>
                  <a:lnTo>
                    <a:pt x="9335" y="10459"/>
                  </a:lnTo>
                  <a:lnTo>
                    <a:pt x="9364" y="10479"/>
                  </a:lnTo>
                  <a:lnTo>
                    <a:pt x="9394" y="10498"/>
                  </a:lnTo>
                  <a:lnTo>
                    <a:pt x="9424" y="10515"/>
                  </a:lnTo>
                  <a:lnTo>
                    <a:pt x="9456" y="10530"/>
                  </a:lnTo>
                  <a:lnTo>
                    <a:pt x="9488" y="10544"/>
                  </a:lnTo>
                  <a:lnTo>
                    <a:pt x="9520" y="10556"/>
                  </a:lnTo>
                  <a:lnTo>
                    <a:pt x="9553" y="10566"/>
                  </a:lnTo>
                  <a:lnTo>
                    <a:pt x="9586" y="10576"/>
                  </a:lnTo>
                  <a:lnTo>
                    <a:pt x="9620" y="10583"/>
                  </a:lnTo>
                  <a:lnTo>
                    <a:pt x="9653" y="10589"/>
                  </a:lnTo>
                  <a:lnTo>
                    <a:pt x="9688" y="10593"/>
                  </a:lnTo>
                  <a:lnTo>
                    <a:pt x="9722" y="10595"/>
                  </a:lnTo>
                  <a:lnTo>
                    <a:pt x="9756" y="10596"/>
                  </a:lnTo>
                  <a:lnTo>
                    <a:pt x="9790" y="10595"/>
                  </a:lnTo>
                  <a:lnTo>
                    <a:pt x="9825" y="10593"/>
                  </a:lnTo>
                  <a:lnTo>
                    <a:pt x="9858" y="10589"/>
                  </a:lnTo>
                  <a:lnTo>
                    <a:pt x="9893" y="10583"/>
                  </a:lnTo>
                  <a:lnTo>
                    <a:pt x="9926" y="10576"/>
                  </a:lnTo>
                  <a:lnTo>
                    <a:pt x="9960" y="10566"/>
                  </a:lnTo>
                  <a:lnTo>
                    <a:pt x="9992" y="10556"/>
                  </a:lnTo>
                  <a:lnTo>
                    <a:pt x="10024" y="10544"/>
                  </a:lnTo>
                  <a:lnTo>
                    <a:pt x="10057" y="10530"/>
                  </a:lnTo>
                  <a:lnTo>
                    <a:pt x="10088" y="10515"/>
                  </a:lnTo>
                  <a:lnTo>
                    <a:pt x="10119" y="10498"/>
                  </a:lnTo>
                  <a:lnTo>
                    <a:pt x="10149" y="10479"/>
                  </a:lnTo>
                  <a:lnTo>
                    <a:pt x="10178" y="10459"/>
                  </a:lnTo>
                  <a:lnTo>
                    <a:pt x="10206" y="10437"/>
                  </a:lnTo>
                  <a:lnTo>
                    <a:pt x="10234" y="10413"/>
                  </a:lnTo>
                  <a:lnTo>
                    <a:pt x="10261" y="10388"/>
                  </a:lnTo>
                  <a:lnTo>
                    <a:pt x="10286" y="10362"/>
                  </a:lnTo>
                  <a:lnTo>
                    <a:pt x="10309" y="10334"/>
                  </a:lnTo>
                  <a:lnTo>
                    <a:pt x="10332" y="10306"/>
                  </a:lnTo>
                  <a:lnTo>
                    <a:pt x="10352" y="10277"/>
                  </a:lnTo>
                  <a:lnTo>
                    <a:pt x="10370" y="10247"/>
                  </a:lnTo>
                  <a:lnTo>
                    <a:pt x="10387" y="10216"/>
                  </a:lnTo>
                  <a:lnTo>
                    <a:pt x="10403" y="10185"/>
                  </a:lnTo>
                  <a:lnTo>
                    <a:pt x="10417" y="10153"/>
                  </a:lnTo>
                  <a:lnTo>
                    <a:pt x="10429" y="10121"/>
                  </a:lnTo>
                  <a:lnTo>
                    <a:pt x="10439" y="10088"/>
                  </a:lnTo>
                  <a:lnTo>
                    <a:pt x="10448" y="10055"/>
                  </a:lnTo>
                  <a:lnTo>
                    <a:pt x="10455" y="10021"/>
                  </a:lnTo>
                  <a:lnTo>
                    <a:pt x="10461" y="9987"/>
                  </a:lnTo>
                  <a:lnTo>
                    <a:pt x="10465" y="9953"/>
                  </a:lnTo>
                  <a:lnTo>
                    <a:pt x="10468" y="9919"/>
                  </a:lnTo>
                  <a:lnTo>
                    <a:pt x="10469" y="9885"/>
                  </a:lnTo>
                  <a:lnTo>
                    <a:pt x="10468" y="9851"/>
                  </a:lnTo>
                  <a:lnTo>
                    <a:pt x="10465" y="9816"/>
                  </a:lnTo>
                  <a:lnTo>
                    <a:pt x="10461" y="9783"/>
                  </a:lnTo>
                  <a:lnTo>
                    <a:pt x="10455" y="9749"/>
                  </a:lnTo>
                  <a:lnTo>
                    <a:pt x="10448" y="9715"/>
                  </a:lnTo>
                  <a:lnTo>
                    <a:pt x="10439" y="9682"/>
                  </a:lnTo>
                  <a:lnTo>
                    <a:pt x="10429" y="9649"/>
                  </a:lnTo>
                  <a:lnTo>
                    <a:pt x="10417" y="9617"/>
                  </a:lnTo>
                  <a:lnTo>
                    <a:pt x="10403" y="9584"/>
                  </a:lnTo>
                  <a:lnTo>
                    <a:pt x="10387" y="9553"/>
                  </a:lnTo>
                  <a:lnTo>
                    <a:pt x="10370" y="9523"/>
                  </a:lnTo>
                  <a:lnTo>
                    <a:pt x="10351" y="9493"/>
                  </a:lnTo>
                  <a:lnTo>
                    <a:pt x="10331" y="9464"/>
                  </a:lnTo>
                  <a:lnTo>
                    <a:pt x="10309" y="9435"/>
                  </a:lnTo>
                  <a:lnTo>
                    <a:pt x="10286" y="9408"/>
                  </a:lnTo>
                  <a:lnTo>
                    <a:pt x="10261" y="9381"/>
                  </a:lnTo>
                  <a:lnTo>
                    <a:pt x="10243" y="9364"/>
                  </a:lnTo>
                  <a:lnTo>
                    <a:pt x="10217" y="9340"/>
                  </a:lnTo>
                  <a:lnTo>
                    <a:pt x="10191" y="9313"/>
                  </a:lnTo>
                  <a:lnTo>
                    <a:pt x="10169" y="9291"/>
                  </a:lnTo>
                  <a:lnTo>
                    <a:pt x="10155" y="9279"/>
                  </a:lnTo>
                  <a:lnTo>
                    <a:pt x="10116" y="9244"/>
                  </a:lnTo>
                  <a:lnTo>
                    <a:pt x="10054" y="9188"/>
                  </a:lnTo>
                  <a:lnTo>
                    <a:pt x="9975" y="9116"/>
                  </a:lnTo>
                  <a:lnTo>
                    <a:pt x="9881" y="9030"/>
                  </a:lnTo>
                  <a:lnTo>
                    <a:pt x="9778" y="8935"/>
                  </a:lnTo>
                  <a:lnTo>
                    <a:pt x="9667" y="8830"/>
                  </a:lnTo>
                  <a:lnTo>
                    <a:pt x="9555" y="8723"/>
                  </a:lnTo>
                  <a:lnTo>
                    <a:pt x="9499" y="8668"/>
                  </a:lnTo>
                  <a:lnTo>
                    <a:pt x="9443" y="8613"/>
                  </a:lnTo>
                  <a:lnTo>
                    <a:pt x="9390" y="8560"/>
                  </a:lnTo>
                  <a:lnTo>
                    <a:pt x="9337" y="8507"/>
                  </a:lnTo>
                  <a:lnTo>
                    <a:pt x="9286" y="8455"/>
                  </a:lnTo>
                  <a:lnTo>
                    <a:pt x="9239" y="8405"/>
                  </a:lnTo>
                  <a:lnTo>
                    <a:pt x="9194" y="8357"/>
                  </a:lnTo>
                  <a:lnTo>
                    <a:pt x="9153" y="8311"/>
                  </a:lnTo>
                  <a:lnTo>
                    <a:pt x="9116" y="8269"/>
                  </a:lnTo>
                  <a:lnTo>
                    <a:pt x="9084" y="8229"/>
                  </a:lnTo>
                  <a:lnTo>
                    <a:pt x="9057" y="8194"/>
                  </a:lnTo>
                  <a:lnTo>
                    <a:pt x="9035" y="8161"/>
                  </a:lnTo>
                  <a:lnTo>
                    <a:pt x="9020" y="8134"/>
                  </a:lnTo>
                  <a:lnTo>
                    <a:pt x="9009" y="8112"/>
                  </a:lnTo>
                  <a:lnTo>
                    <a:pt x="9007" y="8094"/>
                  </a:lnTo>
                  <a:lnTo>
                    <a:pt x="9012" y="8082"/>
                  </a:lnTo>
                  <a:lnTo>
                    <a:pt x="9026" y="8077"/>
                  </a:lnTo>
                  <a:lnTo>
                    <a:pt x="9047" y="8081"/>
                  </a:lnTo>
                  <a:lnTo>
                    <a:pt x="9075" y="8093"/>
                  </a:lnTo>
                  <a:lnTo>
                    <a:pt x="9111" y="8113"/>
                  </a:lnTo>
                  <a:lnTo>
                    <a:pt x="9153" y="8139"/>
                  </a:lnTo>
                  <a:lnTo>
                    <a:pt x="9201" y="8171"/>
                  </a:lnTo>
                  <a:lnTo>
                    <a:pt x="9254" y="8210"/>
                  </a:lnTo>
                  <a:lnTo>
                    <a:pt x="9312" y="8254"/>
                  </a:lnTo>
                  <a:lnTo>
                    <a:pt x="9373" y="8301"/>
                  </a:lnTo>
                  <a:lnTo>
                    <a:pt x="9438" y="8354"/>
                  </a:lnTo>
                  <a:lnTo>
                    <a:pt x="9506" y="8410"/>
                  </a:lnTo>
                  <a:lnTo>
                    <a:pt x="9577" y="8468"/>
                  </a:lnTo>
                  <a:lnTo>
                    <a:pt x="9650" y="8530"/>
                  </a:lnTo>
                  <a:lnTo>
                    <a:pt x="9724" y="8593"/>
                  </a:lnTo>
                  <a:lnTo>
                    <a:pt x="9799" y="8658"/>
                  </a:lnTo>
                  <a:lnTo>
                    <a:pt x="9874" y="8724"/>
                  </a:lnTo>
                  <a:lnTo>
                    <a:pt x="10023" y="8855"/>
                  </a:lnTo>
                  <a:lnTo>
                    <a:pt x="10167" y="8982"/>
                  </a:lnTo>
                  <a:lnTo>
                    <a:pt x="10301" y="9103"/>
                  </a:lnTo>
                  <a:lnTo>
                    <a:pt x="10420" y="9211"/>
                  </a:lnTo>
                  <a:lnTo>
                    <a:pt x="10521" y="9304"/>
                  </a:lnTo>
                  <a:lnTo>
                    <a:pt x="10598" y="9375"/>
                  </a:lnTo>
                  <a:lnTo>
                    <a:pt x="10648" y="9420"/>
                  </a:lnTo>
                  <a:lnTo>
                    <a:pt x="10666" y="9436"/>
                  </a:lnTo>
                  <a:lnTo>
                    <a:pt x="10693" y="9460"/>
                  </a:lnTo>
                  <a:lnTo>
                    <a:pt x="10720" y="9481"/>
                  </a:lnTo>
                  <a:lnTo>
                    <a:pt x="10748" y="9500"/>
                  </a:lnTo>
                  <a:lnTo>
                    <a:pt x="10778" y="9518"/>
                  </a:lnTo>
                  <a:lnTo>
                    <a:pt x="10807" y="9536"/>
                  </a:lnTo>
                  <a:lnTo>
                    <a:pt x="10838" y="9551"/>
                  </a:lnTo>
                  <a:lnTo>
                    <a:pt x="10868" y="9565"/>
                  </a:lnTo>
                  <a:lnTo>
                    <a:pt x="10899" y="9577"/>
                  </a:lnTo>
                  <a:lnTo>
                    <a:pt x="10931" y="9588"/>
                  </a:lnTo>
                  <a:lnTo>
                    <a:pt x="10963" y="9598"/>
                  </a:lnTo>
                  <a:lnTo>
                    <a:pt x="10995" y="9606"/>
                  </a:lnTo>
                  <a:lnTo>
                    <a:pt x="11028" y="9612"/>
                  </a:lnTo>
                  <a:lnTo>
                    <a:pt x="11061" y="9617"/>
                  </a:lnTo>
                  <a:lnTo>
                    <a:pt x="11093" y="9620"/>
                  </a:lnTo>
                  <a:lnTo>
                    <a:pt x="11127" y="9622"/>
                  </a:lnTo>
                  <a:lnTo>
                    <a:pt x="11160" y="9622"/>
                  </a:lnTo>
                  <a:lnTo>
                    <a:pt x="11193" y="9621"/>
                  </a:lnTo>
                  <a:lnTo>
                    <a:pt x="11226" y="9618"/>
                  </a:lnTo>
                  <a:lnTo>
                    <a:pt x="11258" y="9614"/>
                  </a:lnTo>
                  <a:lnTo>
                    <a:pt x="11291" y="9608"/>
                  </a:lnTo>
                  <a:lnTo>
                    <a:pt x="11323" y="9601"/>
                  </a:lnTo>
                  <a:lnTo>
                    <a:pt x="11355" y="9591"/>
                  </a:lnTo>
                  <a:lnTo>
                    <a:pt x="11387" y="9581"/>
                  </a:lnTo>
                  <a:lnTo>
                    <a:pt x="11418" y="9569"/>
                  </a:lnTo>
                  <a:lnTo>
                    <a:pt x="11449" y="9556"/>
                  </a:lnTo>
                  <a:lnTo>
                    <a:pt x="11478" y="9541"/>
                  </a:lnTo>
                  <a:lnTo>
                    <a:pt x="11508" y="9524"/>
                  </a:lnTo>
                  <a:lnTo>
                    <a:pt x="11537" y="9505"/>
                  </a:lnTo>
                  <a:lnTo>
                    <a:pt x="11566" y="9486"/>
                  </a:lnTo>
                  <a:lnTo>
                    <a:pt x="11593" y="9465"/>
                  </a:lnTo>
                  <a:lnTo>
                    <a:pt x="11619" y="9441"/>
                  </a:lnTo>
                  <a:lnTo>
                    <a:pt x="11645" y="9417"/>
                  </a:lnTo>
                  <a:lnTo>
                    <a:pt x="11669" y="9393"/>
                  </a:lnTo>
                  <a:lnTo>
                    <a:pt x="11691" y="9366"/>
                  </a:lnTo>
                  <a:lnTo>
                    <a:pt x="11712" y="9340"/>
                  </a:lnTo>
                  <a:lnTo>
                    <a:pt x="11731" y="9313"/>
                  </a:lnTo>
                  <a:lnTo>
                    <a:pt x="11749" y="9284"/>
                  </a:lnTo>
                  <a:lnTo>
                    <a:pt x="11765" y="9256"/>
                  </a:lnTo>
                  <a:lnTo>
                    <a:pt x="11780" y="9227"/>
                  </a:lnTo>
                  <a:lnTo>
                    <a:pt x="11794" y="9197"/>
                  </a:lnTo>
                  <a:lnTo>
                    <a:pt x="11805" y="9167"/>
                  </a:lnTo>
                  <a:lnTo>
                    <a:pt x="11816" y="9136"/>
                  </a:lnTo>
                  <a:lnTo>
                    <a:pt x="11825" y="9106"/>
                  </a:lnTo>
                  <a:lnTo>
                    <a:pt x="11832" y="9075"/>
                  </a:lnTo>
                  <a:lnTo>
                    <a:pt x="11838" y="9043"/>
                  </a:lnTo>
                  <a:lnTo>
                    <a:pt x="11843" y="9011"/>
                  </a:lnTo>
                  <a:lnTo>
                    <a:pt x="11846" y="8979"/>
                  </a:lnTo>
                  <a:lnTo>
                    <a:pt x="11848" y="8947"/>
                  </a:lnTo>
                  <a:lnTo>
                    <a:pt x="11848" y="8915"/>
                  </a:lnTo>
                  <a:lnTo>
                    <a:pt x="11847" y="8883"/>
                  </a:lnTo>
                  <a:lnTo>
                    <a:pt x="11845" y="8851"/>
                  </a:lnTo>
                  <a:lnTo>
                    <a:pt x="11840" y="8819"/>
                  </a:lnTo>
                  <a:lnTo>
                    <a:pt x="11834" y="8788"/>
                  </a:lnTo>
                  <a:lnTo>
                    <a:pt x="11827" y="8755"/>
                  </a:lnTo>
                  <a:lnTo>
                    <a:pt x="11819" y="8725"/>
                  </a:lnTo>
                  <a:lnTo>
                    <a:pt x="11809" y="8693"/>
                  </a:lnTo>
                  <a:lnTo>
                    <a:pt x="11798" y="8663"/>
                  </a:lnTo>
                  <a:lnTo>
                    <a:pt x="11786" y="8633"/>
                  </a:lnTo>
                  <a:lnTo>
                    <a:pt x="11772" y="8603"/>
                  </a:lnTo>
                  <a:lnTo>
                    <a:pt x="11756" y="8574"/>
                  </a:lnTo>
                  <a:lnTo>
                    <a:pt x="11739" y="8545"/>
                  </a:lnTo>
                  <a:lnTo>
                    <a:pt x="11721" y="8517"/>
                  </a:lnTo>
                  <a:lnTo>
                    <a:pt x="11702" y="8490"/>
                  </a:lnTo>
                  <a:lnTo>
                    <a:pt x="11680" y="8463"/>
                  </a:lnTo>
                  <a:lnTo>
                    <a:pt x="11666" y="8447"/>
                  </a:lnTo>
                  <a:lnTo>
                    <a:pt x="11629" y="8406"/>
                  </a:lnTo>
                  <a:lnTo>
                    <a:pt x="11570" y="8343"/>
                  </a:lnTo>
                  <a:lnTo>
                    <a:pt x="11495" y="8261"/>
                  </a:lnTo>
                  <a:lnTo>
                    <a:pt x="11406" y="8165"/>
                  </a:lnTo>
                  <a:lnTo>
                    <a:pt x="11308" y="8058"/>
                  </a:lnTo>
                  <a:lnTo>
                    <a:pt x="11204" y="7942"/>
                  </a:lnTo>
                  <a:lnTo>
                    <a:pt x="11097" y="7823"/>
                  </a:lnTo>
                  <a:lnTo>
                    <a:pt x="10992" y="7702"/>
                  </a:lnTo>
                  <a:lnTo>
                    <a:pt x="10891" y="7585"/>
                  </a:lnTo>
                  <a:lnTo>
                    <a:pt x="10844" y="7528"/>
                  </a:lnTo>
                  <a:lnTo>
                    <a:pt x="10799" y="7472"/>
                  </a:lnTo>
                  <a:lnTo>
                    <a:pt x="10758" y="7420"/>
                  </a:lnTo>
                  <a:lnTo>
                    <a:pt x="10719" y="7370"/>
                  </a:lnTo>
                  <a:lnTo>
                    <a:pt x="10685" y="7323"/>
                  </a:lnTo>
                  <a:lnTo>
                    <a:pt x="10654" y="7280"/>
                  </a:lnTo>
                  <a:lnTo>
                    <a:pt x="10628" y="7242"/>
                  </a:lnTo>
                  <a:lnTo>
                    <a:pt x="10607" y="7208"/>
                  </a:lnTo>
                  <a:lnTo>
                    <a:pt x="10593" y="7178"/>
                  </a:lnTo>
                  <a:lnTo>
                    <a:pt x="10584" y="7154"/>
                  </a:lnTo>
                  <a:lnTo>
                    <a:pt x="10582" y="7136"/>
                  </a:lnTo>
                  <a:lnTo>
                    <a:pt x="10587" y="7123"/>
                  </a:lnTo>
                  <a:lnTo>
                    <a:pt x="10599" y="7118"/>
                  </a:lnTo>
                  <a:lnTo>
                    <a:pt x="10617" y="7120"/>
                  </a:lnTo>
                  <a:lnTo>
                    <a:pt x="10640" y="7129"/>
                  </a:lnTo>
                  <a:lnTo>
                    <a:pt x="10668" y="7144"/>
                  </a:lnTo>
                  <a:lnTo>
                    <a:pt x="10702" y="7165"/>
                  </a:lnTo>
                  <a:lnTo>
                    <a:pt x="10738" y="7191"/>
                  </a:lnTo>
                  <a:lnTo>
                    <a:pt x="10780" y="7222"/>
                  </a:lnTo>
                  <a:lnTo>
                    <a:pt x="10824" y="7257"/>
                  </a:lnTo>
                  <a:lnTo>
                    <a:pt x="10871" y="7297"/>
                  </a:lnTo>
                  <a:lnTo>
                    <a:pt x="10922" y="7339"/>
                  </a:lnTo>
                  <a:lnTo>
                    <a:pt x="10974" y="7385"/>
                  </a:lnTo>
                  <a:lnTo>
                    <a:pt x="11027" y="7433"/>
                  </a:lnTo>
                  <a:lnTo>
                    <a:pt x="11140" y="7535"/>
                  </a:lnTo>
                  <a:lnTo>
                    <a:pt x="11253" y="7642"/>
                  </a:lnTo>
                  <a:lnTo>
                    <a:pt x="11366" y="7751"/>
                  </a:lnTo>
                  <a:lnTo>
                    <a:pt x="11474" y="7856"/>
                  </a:lnTo>
                  <a:lnTo>
                    <a:pt x="11576" y="7957"/>
                  </a:lnTo>
                  <a:lnTo>
                    <a:pt x="11666" y="8046"/>
                  </a:lnTo>
                  <a:lnTo>
                    <a:pt x="11741" y="8123"/>
                  </a:lnTo>
                  <a:lnTo>
                    <a:pt x="11800" y="8182"/>
                  </a:lnTo>
                  <a:lnTo>
                    <a:pt x="11837" y="8220"/>
                  </a:lnTo>
                  <a:lnTo>
                    <a:pt x="11851" y="8234"/>
                  </a:lnTo>
                  <a:lnTo>
                    <a:pt x="11877" y="8259"/>
                  </a:lnTo>
                  <a:lnTo>
                    <a:pt x="11904" y="8283"/>
                  </a:lnTo>
                  <a:lnTo>
                    <a:pt x="11933" y="8304"/>
                  </a:lnTo>
                  <a:lnTo>
                    <a:pt x="11962" y="8324"/>
                  </a:lnTo>
                  <a:lnTo>
                    <a:pt x="11993" y="8344"/>
                  </a:lnTo>
                  <a:lnTo>
                    <a:pt x="12023" y="8360"/>
                  </a:lnTo>
                  <a:lnTo>
                    <a:pt x="12054" y="8376"/>
                  </a:lnTo>
                  <a:lnTo>
                    <a:pt x="12086" y="8389"/>
                  </a:lnTo>
                  <a:lnTo>
                    <a:pt x="12118" y="8402"/>
                  </a:lnTo>
                  <a:lnTo>
                    <a:pt x="12151" y="8413"/>
                  </a:lnTo>
                  <a:lnTo>
                    <a:pt x="12184" y="8421"/>
                  </a:lnTo>
                  <a:lnTo>
                    <a:pt x="12218" y="8429"/>
                  </a:lnTo>
                  <a:lnTo>
                    <a:pt x="12252" y="8434"/>
                  </a:lnTo>
                  <a:lnTo>
                    <a:pt x="12286" y="8438"/>
                  </a:lnTo>
                  <a:lnTo>
                    <a:pt x="12320" y="8441"/>
                  </a:lnTo>
                  <a:lnTo>
                    <a:pt x="12355" y="8441"/>
                  </a:lnTo>
                  <a:lnTo>
                    <a:pt x="12388" y="8441"/>
                  </a:lnTo>
                  <a:lnTo>
                    <a:pt x="12423" y="8438"/>
                  </a:lnTo>
                  <a:lnTo>
                    <a:pt x="12457" y="8434"/>
                  </a:lnTo>
                  <a:lnTo>
                    <a:pt x="12490" y="8429"/>
                  </a:lnTo>
                  <a:lnTo>
                    <a:pt x="12524" y="8421"/>
                  </a:lnTo>
                  <a:lnTo>
                    <a:pt x="12557" y="8413"/>
                  </a:lnTo>
                  <a:lnTo>
                    <a:pt x="12591" y="8402"/>
                  </a:lnTo>
                  <a:lnTo>
                    <a:pt x="12623" y="8389"/>
                  </a:lnTo>
                  <a:lnTo>
                    <a:pt x="12655" y="8376"/>
                  </a:lnTo>
                  <a:lnTo>
                    <a:pt x="12686" y="8360"/>
                  </a:lnTo>
                  <a:lnTo>
                    <a:pt x="12717" y="8344"/>
                  </a:lnTo>
                  <a:lnTo>
                    <a:pt x="12747" y="8324"/>
                  </a:lnTo>
                  <a:lnTo>
                    <a:pt x="12776" y="8304"/>
                  </a:lnTo>
                  <a:lnTo>
                    <a:pt x="12805" y="8283"/>
                  </a:lnTo>
                  <a:lnTo>
                    <a:pt x="12832" y="8259"/>
                  </a:lnTo>
                  <a:lnTo>
                    <a:pt x="12859" y="8234"/>
                  </a:lnTo>
                  <a:lnTo>
                    <a:pt x="12884" y="8207"/>
                  </a:lnTo>
                  <a:lnTo>
                    <a:pt x="12907" y="8180"/>
                  </a:lnTo>
                  <a:lnTo>
                    <a:pt x="12930" y="8151"/>
                  </a:lnTo>
                  <a:lnTo>
                    <a:pt x="12950" y="8123"/>
                  </a:lnTo>
                  <a:lnTo>
                    <a:pt x="12968" y="8092"/>
                  </a:lnTo>
                  <a:lnTo>
                    <a:pt x="12985" y="8062"/>
                  </a:lnTo>
                  <a:lnTo>
                    <a:pt x="13000" y="8031"/>
                  </a:lnTo>
                  <a:lnTo>
                    <a:pt x="13015" y="7999"/>
                  </a:lnTo>
                  <a:lnTo>
                    <a:pt x="13027" y="7967"/>
                  </a:lnTo>
                  <a:lnTo>
                    <a:pt x="13037" y="7933"/>
                  </a:lnTo>
                  <a:lnTo>
                    <a:pt x="13046" y="7900"/>
                  </a:lnTo>
                  <a:lnTo>
                    <a:pt x="13053" y="7866"/>
                  </a:lnTo>
                  <a:lnTo>
                    <a:pt x="13059" y="7833"/>
                  </a:lnTo>
                  <a:lnTo>
                    <a:pt x="13063" y="7798"/>
                  </a:lnTo>
                  <a:lnTo>
                    <a:pt x="13065" y="7765"/>
                  </a:lnTo>
                  <a:lnTo>
                    <a:pt x="13066" y="7731"/>
                  </a:lnTo>
                  <a:lnTo>
                    <a:pt x="13065" y="7696"/>
                  </a:lnTo>
                  <a:lnTo>
                    <a:pt x="13063" y="7662"/>
                  </a:lnTo>
                  <a:lnTo>
                    <a:pt x="13059" y="7628"/>
                  </a:lnTo>
                  <a:lnTo>
                    <a:pt x="13053" y="7594"/>
                  </a:lnTo>
                  <a:lnTo>
                    <a:pt x="13046" y="7560"/>
                  </a:lnTo>
                  <a:lnTo>
                    <a:pt x="13037" y="7527"/>
                  </a:lnTo>
                  <a:lnTo>
                    <a:pt x="13027" y="7494"/>
                  </a:lnTo>
                  <a:lnTo>
                    <a:pt x="13015" y="7462"/>
                  </a:lnTo>
                  <a:lnTo>
                    <a:pt x="13000" y="7429"/>
                  </a:lnTo>
                  <a:lnTo>
                    <a:pt x="12985" y="7398"/>
                  </a:lnTo>
                  <a:lnTo>
                    <a:pt x="12968" y="7368"/>
                  </a:lnTo>
                  <a:lnTo>
                    <a:pt x="12950" y="7337"/>
                  </a:lnTo>
                  <a:lnTo>
                    <a:pt x="12930" y="7308"/>
                  </a:lnTo>
                  <a:lnTo>
                    <a:pt x="12907" y="7279"/>
                  </a:lnTo>
                  <a:lnTo>
                    <a:pt x="12884" y="7252"/>
                  </a:lnTo>
                  <a:lnTo>
                    <a:pt x="12859" y="7225"/>
                  </a:lnTo>
                  <a:lnTo>
                    <a:pt x="12852" y="7222"/>
                  </a:lnTo>
                  <a:lnTo>
                    <a:pt x="12846" y="7218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43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8F958FA2-A142-1634-B6FF-67C7419BBE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6056" y="4297523"/>
              <a:ext cx="456370" cy="455225"/>
            </a:xfrm>
            <a:custGeom>
              <a:avLst/>
              <a:gdLst>
                <a:gd name="T0" fmla="*/ 7576 w 15844"/>
                <a:gd name="T1" fmla="*/ 3899 h 16116"/>
                <a:gd name="T2" fmla="*/ 8622 w 15844"/>
                <a:gd name="T3" fmla="*/ 4508 h 16116"/>
                <a:gd name="T4" fmla="*/ 7465 w 15844"/>
                <a:gd name="T5" fmla="*/ 6957 h 16116"/>
                <a:gd name="T6" fmla="*/ 11592 w 15844"/>
                <a:gd name="T7" fmla="*/ 4388 h 16116"/>
                <a:gd name="T8" fmla="*/ 6104 w 15844"/>
                <a:gd name="T9" fmla="*/ 2879 h 16116"/>
                <a:gd name="T10" fmla="*/ 4563 w 15844"/>
                <a:gd name="T11" fmla="*/ 5739 h 16116"/>
                <a:gd name="T12" fmla="*/ 5010 w 15844"/>
                <a:gd name="T13" fmla="*/ 6216 h 16116"/>
                <a:gd name="T14" fmla="*/ 5728 w 15844"/>
                <a:gd name="T15" fmla="*/ 5834 h 16116"/>
                <a:gd name="T16" fmla="*/ 7079 w 15844"/>
                <a:gd name="T17" fmla="*/ 7083 h 16116"/>
                <a:gd name="T18" fmla="*/ 7970 w 15844"/>
                <a:gd name="T19" fmla="*/ 7952 h 16116"/>
                <a:gd name="T20" fmla="*/ 8100 w 15844"/>
                <a:gd name="T21" fmla="*/ 9225 h 16116"/>
                <a:gd name="T22" fmla="*/ 7391 w 15844"/>
                <a:gd name="T23" fmla="*/ 10252 h 16116"/>
                <a:gd name="T24" fmla="*/ 6162 w 15844"/>
                <a:gd name="T25" fmla="*/ 10616 h 16116"/>
                <a:gd name="T26" fmla="*/ 4984 w 15844"/>
                <a:gd name="T27" fmla="*/ 10138 h 16116"/>
                <a:gd name="T28" fmla="*/ 4379 w 15844"/>
                <a:gd name="T29" fmla="*/ 9043 h 16116"/>
                <a:gd name="T30" fmla="*/ 4634 w 15844"/>
                <a:gd name="T31" fmla="*/ 7794 h 16116"/>
                <a:gd name="T32" fmla="*/ 5608 w 15844"/>
                <a:gd name="T33" fmla="*/ 7013 h 16116"/>
                <a:gd name="T34" fmla="*/ 6767 w 15844"/>
                <a:gd name="T35" fmla="*/ 7810 h 16116"/>
                <a:gd name="T36" fmla="*/ 6005 w 15844"/>
                <a:gd name="T37" fmla="*/ 7720 h 16116"/>
                <a:gd name="T38" fmla="*/ 5383 w 15844"/>
                <a:gd name="T39" fmla="*/ 8103 h 16116"/>
                <a:gd name="T40" fmla="*/ 5150 w 15844"/>
                <a:gd name="T41" fmla="*/ 8787 h 16116"/>
                <a:gd name="T42" fmla="*/ 5416 w 15844"/>
                <a:gd name="T43" fmla="*/ 9456 h 16116"/>
                <a:gd name="T44" fmla="*/ 6061 w 15844"/>
                <a:gd name="T45" fmla="*/ 9811 h 16116"/>
                <a:gd name="T46" fmla="*/ 6814 w 15844"/>
                <a:gd name="T47" fmla="*/ 9685 h 16116"/>
                <a:gd name="T48" fmla="*/ 7292 w 15844"/>
                <a:gd name="T49" fmla="*/ 9150 h 16116"/>
                <a:gd name="T50" fmla="*/ 7310 w 15844"/>
                <a:gd name="T51" fmla="*/ 8419 h 16116"/>
                <a:gd name="T52" fmla="*/ 2282 w 15844"/>
                <a:gd name="T53" fmla="*/ 9588 h 16116"/>
                <a:gd name="T54" fmla="*/ 3364 w 15844"/>
                <a:gd name="T55" fmla="*/ 10225 h 16116"/>
                <a:gd name="T56" fmla="*/ 3803 w 15844"/>
                <a:gd name="T57" fmla="*/ 11410 h 16116"/>
                <a:gd name="T58" fmla="*/ 3364 w 15844"/>
                <a:gd name="T59" fmla="*/ 12595 h 16116"/>
                <a:gd name="T60" fmla="*/ 2282 w 15844"/>
                <a:gd name="T61" fmla="*/ 13231 h 16116"/>
                <a:gd name="T62" fmla="*/ 999 w 15844"/>
                <a:gd name="T63" fmla="*/ 13045 h 16116"/>
                <a:gd name="T64" fmla="*/ 150 w 15844"/>
                <a:gd name="T65" fmla="*/ 12134 h 16116"/>
                <a:gd name="T66" fmla="*/ 86 w 15844"/>
                <a:gd name="T67" fmla="*/ 10856 h 16116"/>
                <a:gd name="T68" fmla="*/ 842 w 15844"/>
                <a:gd name="T69" fmla="*/ 9867 h 16116"/>
                <a:gd name="T70" fmla="*/ 2632 w 15844"/>
                <a:gd name="T71" fmla="*/ 10605 h 16116"/>
                <a:gd name="T72" fmla="*/ 1930 w 15844"/>
                <a:gd name="T73" fmla="*/ 10342 h 16116"/>
                <a:gd name="T74" fmla="*/ 1212 w 15844"/>
                <a:gd name="T75" fmla="*/ 10572 h 16116"/>
                <a:gd name="T76" fmla="*/ 820 w 15844"/>
                <a:gd name="T77" fmla="*/ 11169 h 16116"/>
                <a:gd name="T78" fmla="*/ 912 w 15844"/>
                <a:gd name="T79" fmla="*/ 11894 h 16116"/>
                <a:gd name="T80" fmla="*/ 1442 w 15844"/>
                <a:gd name="T81" fmla="*/ 12382 h 16116"/>
                <a:gd name="T82" fmla="*/ 2207 w 15844"/>
                <a:gd name="T83" fmla="*/ 12437 h 16116"/>
                <a:gd name="T84" fmla="*/ 2808 w 15844"/>
                <a:gd name="T85" fmla="*/ 12026 h 16116"/>
                <a:gd name="T86" fmla="*/ 3007 w 15844"/>
                <a:gd name="T87" fmla="*/ 11328 h 16116"/>
                <a:gd name="T88" fmla="*/ 2709 w 15844"/>
                <a:gd name="T89" fmla="*/ 10676 h 16116"/>
                <a:gd name="T90" fmla="*/ 6144 w 15844"/>
                <a:gd name="T91" fmla="*/ 12766 h 16116"/>
                <a:gd name="T92" fmla="*/ 6852 w 15844"/>
                <a:gd name="T93" fmla="*/ 13791 h 16116"/>
                <a:gd name="T94" fmla="*/ 6723 w 15844"/>
                <a:gd name="T95" fmla="*/ 15064 h 16116"/>
                <a:gd name="T96" fmla="*/ 5831 w 15844"/>
                <a:gd name="T97" fmla="*/ 15934 h 16116"/>
                <a:gd name="T98" fmla="*/ 4538 w 15844"/>
                <a:gd name="T99" fmla="*/ 16058 h 16116"/>
                <a:gd name="T100" fmla="*/ 3490 w 15844"/>
                <a:gd name="T101" fmla="*/ 15372 h 16116"/>
                <a:gd name="T102" fmla="*/ 3112 w 15844"/>
                <a:gd name="T103" fmla="*/ 14161 h 16116"/>
                <a:gd name="T104" fmla="*/ 3607 w 15844"/>
                <a:gd name="T105" fmla="*/ 13005 h 16116"/>
                <a:gd name="T106" fmla="*/ 4723 w 15844"/>
                <a:gd name="T107" fmla="*/ 12419 h 16116"/>
                <a:gd name="T108" fmla="*/ 5317 w 15844"/>
                <a:gd name="T109" fmla="*/ 13230 h 16116"/>
                <a:gd name="T110" fmla="*/ 4551 w 15844"/>
                <a:gd name="T111" fmla="*/ 13285 h 16116"/>
                <a:gd name="T112" fmla="*/ 4021 w 15844"/>
                <a:gd name="T113" fmla="*/ 13773 h 16116"/>
                <a:gd name="T114" fmla="*/ 3929 w 15844"/>
                <a:gd name="T115" fmla="*/ 14497 h 16116"/>
                <a:gd name="T116" fmla="*/ 4322 w 15844"/>
                <a:gd name="T117" fmla="*/ 15095 h 16116"/>
                <a:gd name="T118" fmla="*/ 5040 w 15844"/>
                <a:gd name="T119" fmla="*/ 15324 h 16116"/>
                <a:gd name="T120" fmla="*/ 5741 w 15844"/>
                <a:gd name="T121" fmla="*/ 15062 h 16116"/>
                <a:gd name="T122" fmla="*/ 6102 w 15844"/>
                <a:gd name="T123" fmla="*/ 14445 h 16116"/>
                <a:gd name="T124" fmla="*/ 5975 w 15844"/>
                <a:gd name="T125" fmla="*/ 13728 h 16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44" h="16116">
                  <a:moveTo>
                    <a:pt x="13111" y="3713"/>
                  </a:moveTo>
                  <a:lnTo>
                    <a:pt x="12452" y="958"/>
                  </a:lnTo>
                  <a:lnTo>
                    <a:pt x="15012" y="0"/>
                  </a:lnTo>
                  <a:lnTo>
                    <a:pt x="15844" y="3303"/>
                  </a:lnTo>
                  <a:lnTo>
                    <a:pt x="13111" y="3713"/>
                  </a:lnTo>
                  <a:close/>
                  <a:moveTo>
                    <a:pt x="6132" y="5343"/>
                  </a:moveTo>
                  <a:lnTo>
                    <a:pt x="6192" y="5274"/>
                  </a:lnTo>
                  <a:lnTo>
                    <a:pt x="6261" y="5193"/>
                  </a:lnTo>
                  <a:lnTo>
                    <a:pt x="6338" y="5103"/>
                  </a:lnTo>
                  <a:lnTo>
                    <a:pt x="6423" y="5003"/>
                  </a:lnTo>
                  <a:lnTo>
                    <a:pt x="6515" y="4897"/>
                  </a:lnTo>
                  <a:lnTo>
                    <a:pt x="6614" y="4786"/>
                  </a:lnTo>
                  <a:lnTo>
                    <a:pt x="6666" y="4729"/>
                  </a:lnTo>
                  <a:lnTo>
                    <a:pt x="6720" y="4671"/>
                  </a:lnTo>
                  <a:lnTo>
                    <a:pt x="6774" y="4613"/>
                  </a:lnTo>
                  <a:lnTo>
                    <a:pt x="6829" y="4554"/>
                  </a:lnTo>
                  <a:lnTo>
                    <a:pt x="6887" y="4495"/>
                  </a:lnTo>
                  <a:lnTo>
                    <a:pt x="6945" y="4437"/>
                  </a:lnTo>
                  <a:lnTo>
                    <a:pt x="7005" y="4379"/>
                  </a:lnTo>
                  <a:lnTo>
                    <a:pt x="7066" y="4320"/>
                  </a:lnTo>
                  <a:lnTo>
                    <a:pt x="7126" y="4264"/>
                  </a:lnTo>
                  <a:lnTo>
                    <a:pt x="7189" y="4207"/>
                  </a:lnTo>
                  <a:lnTo>
                    <a:pt x="7252" y="4152"/>
                  </a:lnTo>
                  <a:lnTo>
                    <a:pt x="7316" y="4097"/>
                  </a:lnTo>
                  <a:lnTo>
                    <a:pt x="7380" y="4045"/>
                  </a:lnTo>
                  <a:lnTo>
                    <a:pt x="7445" y="3995"/>
                  </a:lnTo>
                  <a:lnTo>
                    <a:pt x="7510" y="3945"/>
                  </a:lnTo>
                  <a:lnTo>
                    <a:pt x="7576" y="3899"/>
                  </a:lnTo>
                  <a:lnTo>
                    <a:pt x="7643" y="3855"/>
                  </a:lnTo>
                  <a:lnTo>
                    <a:pt x="7709" y="3812"/>
                  </a:lnTo>
                  <a:lnTo>
                    <a:pt x="7776" y="3773"/>
                  </a:lnTo>
                  <a:lnTo>
                    <a:pt x="7842" y="3736"/>
                  </a:lnTo>
                  <a:lnTo>
                    <a:pt x="7976" y="3669"/>
                  </a:lnTo>
                  <a:lnTo>
                    <a:pt x="8101" y="3614"/>
                  </a:lnTo>
                  <a:lnTo>
                    <a:pt x="8216" y="3571"/>
                  </a:lnTo>
                  <a:lnTo>
                    <a:pt x="8320" y="3537"/>
                  </a:lnTo>
                  <a:lnTo>
                    <a:pt x="8416" y="3515"/>
                  </a:lnTo>
                  <a:lnTo>
                    <a:pt x="8502" y="3502"/>
                  </a:lnTo>
                  <a:lnTo>
                    <a:pt x="8580" y="3499"/>
                  </a:lnTo>
                  <a:lnTo>
                    <a:pt x="8647" y="3505"/>
                  </a:lnTo>
                  <a:lnTo>
                    <a:pt x="8707" y="3520"/>
                  </a:lnTo>
                  <a:lnTo>
                    <a:pt x="8757" y="3544"/>
                  </a:lnTo>
                  <a:lnTo>
                    <a:pt x="8799" y="3575"/>
                  </a:lnTo>
                  <a:lnTo>
                    <a:pt x="8833" y="3614"/>
                  </a:lnTo>
                  <a:lnTo>
                    <a:pt x="8857" y="3659"/>
                  </a:lnTo>
                  <a:lnTo>
                    <a:pt x="8874" y="3712"/>
                  </a:lnTo>
                  <a:lnTo>
                    <a:pt x="8883" y="3770"/>
                  </a:lnTo>
                  <a:lnTo>
                    <a:pt x="8884" y="3835"/>
                  </a:lnTo>
                  <a:lnTo>
                    <a:pt x="8877" y="3904"/>
                  </a:lnTo>
                  <a:lnTo>
                    <a:pt x="8862" y="3980"/>
                  </a:lnTo>
                  <a:lnTo>
                    <a:pt x="8840" y="4058"/>
                  </a:lnTo>
                  <a:lnTo>
                    <a:pt x="8811" y="4142"/>
                  </a:lnTo>
                  <a:lnTo>
                    <a:pt x="8774" y="4229"/>
                  </a:lnTo>
                  <a:lnTo>
                    <a:pt x="8731" y="4320"/>
                  </a:lnTo>
                  <a:lnTo>
                    <a:pt x="8680" y="4413"/>
                  </a:lnTo>
                  <a:lnTo>
                    <a:pt x="8622" y="4508"/>
                  </a:lnTo>
                  <a:lnTo>
                    <a:pt x="8559" y="4606"/>
                  </a:lnTo>
                  <a:lnTo>
                    <a:pt x="8488" y="4706"/>
                  </a:lnTo>
                  <a:lnTo>
                    <a:pt x="8410" y="4807"/>
                  </a:lnTo>
                  <a:lnTo>
                    <a:pt x="8328" y="4907"/>
                  </a:lnTo>
                  <a:lnTo>
                    <a:pt x="8238" y="5009"/>
                  </a:lnTo>
                  <a:lnTo>
                    <a:pt x="8142" y="5111"/>
                  </a:lnTo>
                  <a:lnTo>
                    <a:pt x="8041" y="5213"/>
                  </a:lnTo>
                  <a:lnTo>
                    <a:pt x="7934" y="5312"/>
                  </a:lnTo>
                  <a:lnTo>
                    <a:pt x="7805" y="5427"/>
                  </a:lnTo>
                  <a:lnTo>
                    <a:pt x="7691" y="5540"/>
                  </a:lnTo>
                  <a:lnTo>
                    <a:pt x="7589" y="5651"/>
                  </a:lnTo>
                  <a:lnTo>
                    <a:pt x="7500" y="5759"/>
                  </a:lnTo>
                  <a:lnTo>
                    <a:pt x="7424" y="5866"/>
                  </a:lnTo>
                  <a:lnTo>
                    <a:pt x="7360" y="5969"/>
                  </a:lnTo>
                  <a:lnTo>
                    <a:pt x="7307" y="6070"/>
                  </a:lnTo>
                  <a:lnTo>
                    <a:pt x="7265" y="6166"/>
                  </a:lnTo>
                  <a:lnTo>
                    <a:pt x="7234" y="6259"/>
                  </a:lnTo>
                  <a:lnTo>
                    <a:pt x="7213" y="6348"/>
                  </a:lnTo>
                  <a:lnTo>
                    <a:pt x="7202" y="6433"/>
                  </a:lnTo>
                  <a:lnTo>
                    <a:pt x="7200" y="6513"/>
                  </a:lnTo>
                  <a:lnTo>
                    <a:pt x="7207" y="6588"/>
                  </a:lnTo>
                  <a:lnTo>
                    <a:pt x="7222" y="6659"/>
                  </a:lnTo>
                  <a:lnTo>
                    <a:pt x="7245" y="6723"/>
                  </a:lnTo>
                  <a:lnTo>
                    <a:pt x="7275" y="6783"/>
                  </a:lnTo>
                  <a:lnTo>
                    <a:pt x="7314" y="6836"/>
                  </a:lnTo>
                  <a:lnTo>
                    <a:pt x="7358" y="6883"/>
                  </a:lnTo>
                  <a:lnTo>
                    <a:pt x="7409" y="6924"/>
                  </a:lnTo>
                  <a:lnTo>
                    <a:pt x="7465" y="6957"/>
                  </a:lnTo>
                  <a:lnTo>
                    <a:pt x="7527" y="6983"/>
                  </a:lnTo>
                  <a:lnTo>
                    <a:pt x="7593" y="7003"/>
                  </a:lnTo>
                  <a:lnTo>
                    <a:pt x="7665" y="7014"/>
                  </a:lnTo>
                  <a:lnTo>
                    <a:pt x="7739" y="7019"/>
                  </a:lnTo>
                  <a:lnTo>
                    <a:pt x="7818" y="7013"/>
                  </a:lnTo>
                  <a:lnTo>
                    <a:pt x="7900" y="7000"/>
                  </a:lnTo>
                  <a:lnTo>
                    <a:pt x="7984" y="6978"/>
                  </a:lnTo>
                  <a:lnTo>
                    <a:pt x="8069" y="6948"/>
                  </a:lnTo>
                  <a:lnTo>
                    <a:pt x="8158" y="6908"/>
                  </a:lnTo>
                  <a:lnTo>
                    <a:pt x="8247" y="6857"/>
                  </a:lnTo>
                  <a:lnTo>
                    <a:pt x="8338" y="6798"/>
                  </a:lnTo>
                  <a:lnTo>
                    <a:pt x="8428" y="6727"/>
                  </a:lnTo>
                  <a:lnTo>
                    <a:pt x="8505" y="6665"/>
                  </a:lnTo>
                  <a:lnTo>
                    <a:pt x="8594" y="6593"/>
                  </a:lnTo>
                  <a:lnTo>
                    <a:pt x="8693" y="6516"/>
                  </a:lnTo>
                  <a:lnTo>
                    <a:pt x="8802" y="6432"/>
                  </a:lnTo>
                  <a:lnTo>
                    <a:pt x="8919" y="6343"/>
                  </a:lnTo>
                  <a:lnTo>
                    <a:pt x="9044" y="6248"/>
                  </a:lnTo>
                  <a:lnTo>
                    <a:pt x="9176" y="6148"/>
                  </a:lnTo>
                  <a:lnTo>
                    <a:pt x="9314" y="6046"/>
                  </a:lnTo>
                  <a:lnTo>
                    <a:pt x="9605" y="5830"/>
                  </a:lnTo>
                  <a:lnTo>
                    <a:pt x="9908" y="5607"/>
                  </a:lnTo>
                  <a:lnTo>
                    <a:pt x="10217" y="5381"/>
                  </a:lnTo>
                  <a:lnTo>
                    <a:pt x="10524" y="5158"/>
                  </a:lnTo>
                  <a:lnTo>
                    <a:pt x="10822" y="4942"/>
                  </a:lnTo>
                  <a:lnTo>
                    <a:pt x="11105" y="4738"/>
                  </a:lnTo>
                  <a:lnTo>
                    <a:pt x="11364" y="4552"/>
                  </a:lnTo>
                  <a:lnTo>
                    <a:pt x="11592" y="4388"/>
                  </a:lnTo>
                  <a:lnTo>
                    <a:pt x="11782" y="4252"/>
                  </a:lnTo>
                  <a:lnTo>
                    <a:pt x="11927" y="4148"/>
                  </a:lnTo>
                  <a:lnTo>
                    <a:pt x="12019" y="4082"/>
                  </a:lnTo>
                  <a:lnTo>
                    <a:pt x="12051" y="4059"/>
                  </a:lnTo>
                  <a:lnTo>
                    <a:pt x="11536" y="1587"/>
                  </a:lnTo>
                  <a:lnTo>
                    <a:pt x="11099" y="1591"/>
                  </a:lnTo>
                  <a:lnTo>
                    <a:pt x="10688" y="1595"/>
                  </a:lnTo>
                  <a:lnTo>
                    <a:pt x="10303" y="1600"/>
                  </a:lnTo>
                  <a:lnTo>
                    <a:pt x="9943" y="1607"/>
                  </a:lnTo>
                  <a:lnTo>
                    <a:pt x="9606" y="1615"/>
                  </a:lnTo>
                  <a:lnTo>
                    <a:pt x="9290" y="1626"/>
                  </a:lnTo>
                  <a:lnTo>
                    <a:pt x="8996" y="1641"/>
                  </a:lnTo>
                  <a:lnTo>
                    <a:pt x="8722" y="1660"/>
                  </a:lnTo>
                  <a:lnTo>
                    <a:pt x="8465" y="1683"/>
                  </a:lnTo>
                  <a:lnTo>
                    <a:pt x="8226" y="1712"/>
                  </a:lnTo>
                  <a:lnTo>
                    <a:pt x="8003" y="1748"/>
                  </a:lnTo>
                  <a:lnTo>
                    <a:pt x="7794" y="1790"/>
                  </a:lnTo>
                  <a:lnTo>
                    <a:pt x="7598" y="1839"/>
                  </a:lnTo>
                  <a:lnTo>
                    <a:pt x="7415" y="1897"/>
                  </a:lnTo>
                  <a:lnTo>
                    <a:pt x="7242" y="1962"/>
                  </a:lnTo>
                  <a:lnTo>
                    <a:pt x="7080" y="2038"/>
                  </a:lnTo>
                  <a:lnTo>
                    <a:pt x="6925" y="2122"/>
                  </a:lnTo>
                  <a:lnTo>
                    <a:pt x="6778" y="2218"/>
                  </a:lnTo>
                  <a:lnTo>
                    <a:pt x="6637" y="2326"/>
                  </a:lnTo>
                  <a:lnTo>
                    <a:pt x="6500" y="2445"/>
                  </a:lnTo>
                  <a:lnTo>
                    <a:pt x="6366" y="2576"/>
                  </a:lnTo>
                  <a:lnTo>
                    <a:pt x="6235" y="2721"/>
                  </a:lnTo>
                  <a:lnTo>
                    <a:pt x="6104" y="2879"/>
                  </a:lnTo>
                  <a:lnTo>
                    <a:pt x="5974" y="3052"/>
                  </a:lnTo>
                  <a:lnTo>
                    <a:pt x="5842" y="3240"/>
                  </a:lnTo>
                  <a:lnTo>
                    <a:pt x="5707" y="3444"/>
                  </a:lnTo>
                  <a:lnTo>
                    <a:pt x="5567" y="3664"/>
                  </a:lnTo>
                  <a:lnTo>
                    <a:pt x="5422" y="3902"/>
                  </a:lnTo>
                  <a:lnTo>
                    <a:pt x="5272" y="4157"/>
                  </a:lnTo>
                  <a:lnTo>
                    <a:pt x="5113" y="4430"/>
                  </a:lnTo>
                  <a:lnTo>
                    <a:pt x="4945" y="4723"/>
                  </a:lnTo>
                  <a:lnTo>
                    <a:pt x="4767" y="5035"/>
                  </a:lnTo>
                  <a:lnTo>
                    <a:pt x="4740" y="5079"/>
                  </a:lnTo>
                  <a:lnTo>
                    <a:pt x="4715" y="5121"/>
                  </a:lnTo>
                  <a:lnTo>
                    <a:pt x="4693" y="5162"/>
                  </a:lnTo>
                  <a:lnTo>
                    <a:pt x="4672" y="5204"/>
                  </a:lnTo>
                  <a:lnTo>
                    <a:pt x="4653" y="5245"/>
                  </a:lnTo>
                  <a:lnTo>
                    <a:pt x="4636" y="5285"/>
                  </a:lnTo>
                  <a:lnTo>
                    <a:pt x="4620" y="5324"/>
                  </a:lnTo>
                  <a:lnTo>
                    <a:pt x="4607" y="5363"/>
                  </a:lnTo>
                  <a:lnTo>
                    <a:pt x="4595" y="5401"/>
                  </a:lnTo>
                  <a:lnTo>
                    <a:pt x="4585" y="5438"/>
                  </a:lnTo>
                  <a:lnTo>
                    <a:pt x="4576" y="5474"/>
                  </a:lnTo>
                  <a:lnTo>
                    <a:pt x="4570" y="5510"/>
                  </a:lnTo>
                  <a:lnTo>
                    <a:pt x="4564" y="5545"/>
                  </a:lnTo>
                  <a:lnTo>
                    <a:pt x="4560" y="5579"/>
                  </a:lnTo>
                  <a:lnTo>
                    <a:pt x="4558" y="5613"/>
                  </a:lnTo>
                  <a:lnTo>
                    <a:pt x="4557" y="5646"/>
                  </a:lnTo>
                  <a:lnTo>
                    <a:pt x="4557" y="5678"/>
                  </a:lnTo>
                  <a:lnTo>
                    <a:pt x="4559" y="5709"/>
                  </a:lnTo>
                  <a:lnTo>
                    <a:pt x="4563" y="5739"/>
                  </a:lnTo>
                  <a:lnTo>
                    <a:pt x="4567" y="5770"/>
                  </a:lnTo>
                  <a:lnTo>
                    <a:pt x="4573" y="5798"/>
                  </a:lnTo>
                  <a:lnTo>
                    <a:pt x="4579" y="5826"/>
                  </a:lnTo>
                  <a:lnTo>
                    <a:pt x="4587" y="5853"/>
                  </a:lnTo>
                  <a:lnTo>
                    <a:pt x="4597" y="5879"/>
                  </a:lnTo>
                  <a:lnTo>
                    <a:pt x="4607" y="5904"/>
                  </a:lnTo>
                  <a:lnTo>
                    <a:pt x="4618" y="5929"/>
                  </a:lnTo>
                  <a:lnTo>
                    <a:pt x="4631" y="5953"/>
                  </a:lnTo>
                  <a:lnTo>
                    <a:pt x="4644" y="5975"/>
                  </a:lnTo>
                  <a:lnTo>
                    <a:pt x="4659" y="5997"/>
                  </a:lnTo>
                  <a:lnTo>
                    <a:pt x="4675" y="6018"/>
                  </a:lnTo>
                  <a:lnTo>
                    <a:pt x="4691" y="6037"/>
                  </a:lnTo>
                  <a:lnTo>
                    <a:pt x="4708" y="6057"/>
                  </a:lnTo>
                  <a:lnTo>
                    <a:pt x="4724" y="6074"/>
                  </a:lnTo>
                  <a:lnTo>
                    <a:pt x="4741" y="6089"/>
                  </a:lnTo>
                  <a:lnTo>
                    <a:pt x="4759" y="6104"/>
                  </a:lnTo>
                  <a:lnTo>
                    <a:pt x="4778" y="6118"/>
                  </a:lnTo>
                  <a:lnTo>
                    <a:pt x="4796" y="6131"/>
                  </a:lnTo>
                  <a:lnTo>
                    <a:pt x="4816" y="6144"/>
                  </a:lnTo>
                  <a:lnTo>
                    <a:pt x="4836" y="6155"/>
                  </a:lnTo>
                  <a:lnTo>
                    <a:pt x="4856" y="6166"/>
                  </a:lnTo>
                  <a:lnTo>
                    <a:pt x="4876" y="6176"/>
                  </a:lnTo>
                  <a:lnTo>
                    <a:pt x="4899" y="6186"/>
                  </a:lnTo>
                  <a:lnTo>
                    <a:pt x="4920" y="6193"/>
                  </a:lnTo>
                  <a:lnTo>
                    <a:pt x="4942" y="6200"/>
                  </a:lnTo>
                  <a:lnTo>
                    <a:pt x="4964" y="6207"/>
                  </a:lnTo>
                  <a:lnTo>
                    <a:pt x="4987" y="6212"/>
                  </a:lnTo>
                  <a:lnTo>
                    <a:pt x="5010" y="6216"/>
                  </a:lnTo>
                  <a:lnTo>
                    <a:pt x="5033" y="6220"/>
                  </a:lnTo>
                  <a:lnTo>
                    <a:pt x="5057" y="6222"/>
                  </a:lnTo>
                  <a:lnTo>
                    <a:pt x="5080" y="6224"/>
                  </a:lnTo>
                  <a:lnTo>
                    <a:pt x="5103" y="6224"/>
                  </a:lnTo>
                  <a:lnTo>
                    <a:pt x="5128" y="6224"/>
                  </a:lnTo>
                  <a:lnTo>
                    <a:pt x="5152" y="6222"/>
                  </a:lnTo>
                  <a:lnTo>
                    <a:pt x="5176" y="6220"/>
                  </a:lnTo>
                  <a:lnTo>
                    <a:pt x="5200" y="6217"/>
                  </a:lnTo>
                  <a:lnTo>
                    <a:pt x="5225" y="6212"/>
                  </a:lnTo>
                  <a:lnTo>
                    <a:pt x="5249" y="6207"/>
                  </a:lnTo>
                  <a:lnTo>
                    <a:pt x="5273" y="6201"/>
                  </a:lnTo>
                  <a:lnTo>
                    <a:pt x="5296" y="6193"/>
                  </a:lnTo>
                  <a:lnTo>
                    <a:pt x="5320" y="6185"/>
                  </a:lnTo>
                  <a:lnTo>
                    <a:pt x="5345" y="6174"/>
                  </a:lnTo>
                  <a:lnTo>
                    <a:pt x="5368" y="6164"/>
                  </a:lnTo>
                  <a:lnTo>
                    <a:pt x="5391" y="6152"/>
                  </a:lnTo>
                  <a:lnTo>
                    <a:pt x="5414" y="6140"/>
                  </a:lnTo>
                  <a:lnTo>
                    <a:pt x="5431" y="6129"/>
                  </a:lnTo>
                  <a:lnTo>
                    <a:pt x="5449" y="6116"/>
                  </a:lnTo>
                  <a:lnTo>
                    <a:pt x="5469" y="6101"/>
                  </a:lnTo>
                  <a:lnTo>
                    <a:pt x="5489" y="6084"/>
                  </a:lnTo>
                  <a:lnTo>
                    <a:pt x="5510" y="6066"/>
                  </a:lnTo>
                  <a:lnTo>
                    <a:pt x="5532" y="6045"/>
                  </a:lnTo>
                  <a:lnTo>
                    <a:pt x="5554" y="6022"/>
                  </a:lnTo>
                  <a:lnTo>
                    <a:pt x="5579" y="5999"/>
                  </a:lnTo>
                  <a:lnTo>
                    <a:pt x="5627" y="5948"/>
                  </a:lnTo>
                  <a:lnTo>
                    <a:pt x="5676" y="5892"/>
                  </a:lnTo>
                  <a:lnTo>
                    <a:pt x="5728" y="5834"/>
                  </a:lnTo>
                  <a:lnTo>
                    <a:pt x="5779" y="5774"/>
                  </a:lnTo>
                  <a:lnTo>
                    <a:pt x="5831" y="5712"/>
                  </a:lnTo>
                  <a:lnTo>
                    <a:pt x="5881" y="5650"/>
                  </a:lnTo>
                  <a:lnTo>
                    <a:pt x="5931" y="5590"/>
                  </a:lnTo>
                  <a:lnTo>
                    <a:pt x="5977" y="5532"/>
                  </a:lnTo>
                  <a:lnTo>
                    <a:pt x="6021" y="5477"/>
                  </a:lnTo>
                  <a:lnTo>
                    <a:pt x="6063" y="5427"/>
                  </a:lnTo>
                  <a:lnTo>
                    <a:pt x="6100" y="5382"/>
                  </a:lnTo>
                  <a:lnTo>
                    <a:pt x="6132" y="5343"/>
                  </a:lnTo>
                  <a:close/>
                  <a:moveTo>
                    <a:pt x="6259" y="6901"/>
                  </a:moveTo>
                  <a:lnTo>
                    <a:pt x="6307" y="6902"/>
                  </a:lnTo>
                  <a:lnTo>
                    <a:pt x="6355" y="6904"/>
                  </a:lnTo>
                  <a:lnTo>
                    <a:pt x="6404" y="6907"/>
                  </a:lnTo>
                  <a:lnTo>
                    <a:pt x="6452" y="6911"/>
                  </a:lnTo>
                  <a:lnTo>
                    <a:pt x="6500" y="6916"/>
                  </a:lnTo>
                  <a:lnTo>
                    <a:pt x="6546" y="6923"/>
                  </a:lnTo>
                  <a:lnTo>
                    <a:pt x="6593" y="6930"/>
                  </a:lnTo>
                  <a:lnTo>
                    <a:pt x="6640" y="6939"/>
                  </a:lnTo>
                  <a:lnTo>
                    <a:pt x="6685" y="6948"/>
                  </a:lnTo>
                  <a:lnTo>
                    <a:pt x="6732" y="6959"/>
                  </a:lnTo>
                  <a:lnTo>
                    <a:pt x="6776" y="6971"/>
                  </a:lnTo>
                  <a:lnTo>
                    <a:pt x="6821" y="6984"/>
                  </a:lnTo>
                  <a:lnTo>
                    <a:pt x="6865" y="6998"/>
                  </a:lnTo>
                  <a:lnTo>
                    <a:pt x="6909" y="7013"/>
                  </a:lnTo>
                  <a:lnTo>
                    <a:pt x="6953" y="7030"/>
                  </a:lnTo>
                  <a:lnTo>
                    <a:pt x="6995" y="7047"/>
                  </a:lnTo>
                  <a:lnTo>
                    <a:pt x="7037" y="7065"/>
                  </a:lnTo>
                  <a:lnTo>
                    <a:pt x="7079" y="7083"/>
                  </a:lnTo>
                  <a:lnTo>
                    <a:pt x="7120" y="7103"/>
                  </a:lnTo>
                  <a:lnTo>
                    <a:pt x="7160" y="7124"/>
                  </a:lnTo>
                  <a:lnTo>
                    <a:pt x="7201" y="7146"/>
                  </a:lnTo>
                  <a:lnTo>
                    <a:pt x="7240" y="7169"/>
                  </a:lnTo>
                  <a:lnTo>
                    <a:pt x="7279" y="7193"/>
                  </a:lnTo>
                  <a:lnTo>
                    <a:pt x="7318" y="7217"/>
                  </a:lnTo>
                  <a:lnTo>
                    <a:pt x="7355" y="7242"/>
                  </a:lnTo>
                  <a:lnTo>
                    <a:pt x="7391" y="7268"/>
                  </a:lnTo>
                  <a:lnTo>
                    <a:pt x="7428" y="7296"/>
                  </a:lnTo>
                  <a:lnTo>
                    <a:pt x="7463" y="7323"/>
                  </a:lnTo>
                  <a:lnTo>
                    <a:pt x="7498" y="7352"/>
                  </a:lnTo>
                  <a:lnTo>
                    <a:pt x="7533" y="7381"/>
                  </a:lnTo>
                  <a:lnTo>
                    <a:pt x="7566" y="7411"/>
                  </a:lnTo>
                  <a:lnTo>
                    <a:pt x="7598" y="7443"/>
                  </a:lnTo>
                  <a:lnTo>
                    <a:pt x="7630" y="7475"/>
                  </a:lnTo>
                  <a:lnTo>
                    <a:pt x="7662" y="7507"/>
                  </a:lnTo>
                  <a:lnTo>
                    <a:pt x="7692" y="7540"/>
                  </a:lnTo>
                  <a:lnTo>
                    <a:pt x="7722" y="7575"/>
                  </a:lnTo>
                  <a:lnTo>
                    <a:pt x="7751" y="7610"/>
                  </a:lnTo>
                  <a:lnTo>
                    <a:pt x="7779" y="7645"/>
                  </a:lnTo>
                  <a:lnTo>
                    <a:pt x="7806" y="7681"/>
                  </a:lnTo>
                  <a:lnTo>
                    <a:pt x="7832" y="7719"/>
                  </a:lnTo>
                  <a:lnTo>
                    <a:pt x="7857" y="7756"/>
                  </a:lnTo>
                  <a:lnTo>
                    <a:pt x="7883" y="7794"/>
                  </a:lnTo>
                  <a:lnTo>
                    <a:pt x="7906" y="7832"/>
                  </a:lnTo>
                  <a:lnTo>
                    <a:pt x="7928" y="7872"/>
                  </a:lnTo>
                  <a:lnTo>
                    <a:pt x="7950" y="7912"/>
                  </a:lnTo>
                  <a:lnTo>
                    <a:pt x="7970" y="7952"/>
                  </a:lnTo>
                  <a:lnTo>
                    <a:pt x="7991" y="7994"/>
                  </a:lnTo>
                  <a:lnTo>
                    <a:pt x="8009" y="8035"/>
                  </a:lnTo>
                  <a:lnTo>
                    <a:pt x="8027" y="8077"/>
                  </a:lnTo>
                  <a:lnTo>
                    <a:pt x="8043" y="8119"/>
                  </a:lnTo>
                  <a:lnTo>
                    <a:pt x="8059" y="8163"/>
                  </a:lnTo>
                  <a:lnTo>
                    <a:pt x="8073" y="8206"/>
                  </a:lnTo>
                  <a:lnTo>
                    <a:pt x="8087" y="8250"/>
                  </a:lnTo>
                  <a:lnTo>
                    <a:pt x="8100" y="8295"/>
                  </a:lnTo>
                  <a:lnTo>
                    <a:pt x="8111" y="8339"/>
                  </a:lnTo>
                  <a:lnTo>
                    <a:pt x="8121" y="8384"/>
                  </a:lnTo>
                  <a:lnTo>
                    <a:pt x="8130" y="8430"/>
                  </a:lnTo>
                  <a:lnTo>
                    <a:pt x="8138" y="8476"/>
                  </a:lnTo>
                  <a:lnTo>
                    <a:pt x="8144" y="8522"/>
                  </a:lnTo>
                  <a:lnTo>
                    <a:pt x="8150" y="8570"/>
                  </a:lnTo>
                  <a:lnTo>
                    <a:pt x="8154" y="8616"/>
                  </a:lnTo>
                  <a:lnTo>
                    <a:pt x="8157" y="8664"/>
                  </a:lnTo>
                  <a:lnTo>
                    <a:pt x="8159" y="8712"/>
                  </a:lnTo>
                  <a:lnTo>
                    <a:pt x="8160" y="8760"/>
                  </a:lnTo>
                  <a:lnTo>
                    <a:pt x="8159" y="8808"/>
                  </a:lnTo>
                  <a:lnTo>
                    <a:pt x="8157" y="8856"/>
                  </a:lnTo>
                  <a:lnTo>
                    <a:pt x="8154" y="8903"/>
                  </a:lnTo>
                  <a:lnTo>
                    <a:pt x="8150" y="8950"/>
                  </a:lnTo>
                  <a:lnTo>
                    <a:pt x="8144" y="8997"/>
                  </a:lnTo>
                  <a:lnTo>
                    <a:pt x="8138" y="9043"/>
                  </a:lnTo>
                  <a:lnTo>
                    <a:pt x="8130" y="9089"/>
                  </a:lnTo>
                  <a:lnTo>
                    <a:pt x="8121" y="9135"/>
                  </a:lnTo>
                  <a:lnTo>
                    <a:pt x="8111" y="9180"/>
                  </a:lnTo>
                  <a:lnTo>
                    <a:pt x="8100" y="9225"/>
                  </a:lnTo>
                  <a:lnTo>
                    <a:pt x="8087" y="9270"/>
                  </a:lnTo>
                  <a:lnTo>
                    <a:pt x="8073" y="9314"/>
                  </a:lnTo>
                  <a:lnTo>
                    <a:pt x="8059" y="9357"/>
                  </a:lnTo>
                  <a:lnTo>
                    <a:pt x="8043" y="9401"/>
                  </a:lnTo>
                  <a:lnTo>
                    <a:pt x="8027" y="9443"/>
                  </a:lnTo>
                  <a:lnTo>
                    <a:pt x="8009" y="9485"/>
                  </a:lnTo>
                  <a:lnTo>
                    <a:pt x="7991" y="9527"/>
                  </a:lnTo>
                  <a:lnTo>
                    <a:pt x="7970" y="9568"/>
                  </a:lnTo>
                  <a:lnTo>
                    <a:pt x="7950" y="9608"/>
                  </a:lnTo>
                  <a:lnTo>
                    <a:pt x="7928" y="9647"/>
                  </a:lnTo>
                  <a:lnTo>
                    <a:pt x="7906" y="9687"/>
                  </a:lnTo>
                  <a:lnTo>
                    <a:pt x="7883" y="9726"/>
                  </a:lnTo>
                  <a:lnTo>
                    <a:pt x="7857" y="9764"/>
                  </a:lnTo>
                  <a:lnTo>
                    <a:pt x="7832" y="9802"/>
                  </a:lnTo>
                  <a:lnTo>
                    <a:pt x="7806" y="9838"/>
                  </a:lnTo>
                  <a:lnTo>
                    <a:pt x="7779" y="9874"/>
                  </a:lnTo>
                  <a:lnTo>
                    <a:pt x="7751" y="9910"/>
                  </a:lnTo>
                  <a:lnTo>
                    <a:pt x="7722" y="9945"/>
                  </a:lnTo>
                  <a:lnTo>
                    <a:pt x="7692" y="9979"/>
                  </a:lnTo>
                  <a:lnTo>
                    <a:pt x="7662" y="10012"/>
                  </a:lnTo>
                  <a:lnTo>
                    <a:pt x="7630" y="10045"/>
                  </a:lnTo>
                  <a:lnTo>
                    <a:pt x="7598" y="10078"/>
                  </a:lnTo>
                  <a:lnTo>
                    <a:pt x="7566" y="10108"/>
                  </a:lnTo>
                  <a:lnTo>
                    <a:pt x="7533" y="10138"/>
                  </a:lnTo>
                  <a:lnTo>
                    <a:pt x="7498" y="10168"/>
                  </a:lnTo>
                  <a:lnTo>
                    <a:pt x="7463" y="10196"/>
                  </a:lnTo>
                  <a:lnTo>
                    <a:pt x="7428" y="10225"/>
                  </a:lnTo>
                  <a:lnTo>
                    <a:pt x="7391" y="10252"/>
                  </a:lnTo>
                  <a:lnTo>
                    <a:pt x="7355" y="10277"/>
                  </a:lnTo>
                  <a:lnTo>
                    <a:pt x="7318" y="10303"/>
                  </a:lnTo>
                  <a:lnTo>
                    <a:pt x="7279" y="10327"/>
                  </a:lnTo>
                  <a:lnTo>
                    <a:pt x="7240" y="10351"/>
                  </a:lnTo>
                  <a:lnTo>
                    <a:pt x="7201" y="10374"/>
                  </a:lnTo>
                  <a:lnTo>
                    <a:pt x="7160" y="10396"/>
                  </a:lnTo>
                  <a:lnTo>
                    <a:pt x="7120" y="10416"/>
                  </a:lnTo>
                  <a:lnTo>
                    <a:pt x="7079" y="10436"/>
                  </a:lnTo>
                  <a:lnTo>
                    <a:pt x="7037" y="10455"/>
                  </a:lnTo>
                  <a:lnTo>
                    <a:pt x="6995" y="10473"/>
                  </a:lnTo>
                  <a:lnTo>
                    <a:pt x="6953" y="10491"/>
                  </a:lnTo>
                  <a:lnTo>
                    <a:pt x="6909" y="10507"/>
                  </a:lnTo>
                  <a:lnTo>
                    <a:pt x="6865" y="10522"/>
                  </a:lnTo>
                  <a:lnTo>
                    <a:pt x="6821" y="10536"/>
                  </a:lnTo>
                  <a:lnTo>
                    <a:pt x="6776" y="10549"/>
                  </a:lnTo>
                  <a:lnTo>
                    <a:pt x="6732" y="10560"/>
                  </a:lnTo>
                  <a:lnTo>
                    <a:pt x="6685" y="10571"/>
                  </a:lnTo>
                  <a:lnTo>
                    <a:pt x="6640" y="10581"/>
                  </a:lnTo>
                  <a:lnTo>
                    <a:pt x="6593" y="10590"/>
                  </a:lnTo>
                  <a:lnTo>
                    <a:pt x="6546" y="10597"/>
                  </a:lnTo>
                  <a:lnTo>
                    <a:pt x="6500" y="10603"/>
                  </a:lnTo>
                  <a:lnTo>
                    <a:pt x="6452" y="10609"/>
                  </a:lnTo>
                  <a:lnTo>
                    <a:pt x="6404" y="10613"/>
                  </a:lnTo>
                  <a:lnTo>
                    <a:pt x="6355" y="10616"/>
                  </a:lnTo>
                  <a:lnTo>
                    <a:pt x="6307" y="10618"/>
                  </a:lnTo>
                  <a:lnTo>
                    <a:pt x="6259" y="10618"/>
                  </a:lnTo>
                  <a:lnTo>
                    <a:pt x="6210" y="10618"/>
                  </a:lnTo>
                  <a:lnTo>
                    <a:pt x="6162" y="10616"/>
                  </a:lnTo>
                  <a:lnTo>
                    <a:pt x="6113" y="10613"/>
                  </a:lnTo>
                  <a:lnTo>
                    <a:pt x="6065" y="10609"/>
                  </a:lnTo>
                  <a:lnTo>
                    <a:pt x="6017" y="10603"/>
                  </a:lnTo>
                  <a:lnTo>
                    <a:pt x="5971" y="10597"/>
                  </a:lnTo>
                  <a:lnTo>
                    <a:pt x="5924" y="10590"/>
                  </a:lnTo>
                  <a:lnTo>
                    <a:pt x="5877" y="10581"/>
                  </a:lnTo>
                  <a:lnTo>
                    <a:pt x="5832" y="10571"/>
                  </a:lnTo>
                  <a:lnTo>
                    <a:pt x="5785" y="10560"/>
                  </a:lnTo>
                  <a:lnTo>
                    <a:pt x="5741" y="10549"/>
                  </a:lnTo>
                  <a:lnTo>
                    <a:pt x="5696" y="10536"/>
                  </a:lnTo>
                  <a:lnTo>
                    <a:pt x="5651" y="10522"/>
                  </a:lnTo>
                  <a:lnTo>
                    <a:pt x="5608" y="10507"/>
                  </a:lnTo>
                  <a:lnTo>
                    <a:pt x="5564" y="10491"/>
                  </a:lnTo>
                  <a:lnTo>
                    <a:pt x="5522" y="10473"/>
                  </a:lnTo>
                  <a:lnTo>
                    <a:pt x="5480" y="10455"/>
                  </a:lnTo>
                  <a:lnTo>
                    <a:pt x="5438" y="10436"/>
                  </a:lnTo>
                  <a:lnTo>
                    <a:pt x="5397" y="10416"/>
                  </a:lnTo>
                  <a:lnTo>
                    <a:pt x="5357" y="10396"/>
                  </a:lnTo>
                  <a:lnTo>
                    <a:pt x="5316" y="10374"/>
                  </a:lnTo>
                  <a:lnTo>
                    <a:pt x="5277" y="10351"/>
                  </a:lnTo>
                  <a:lnTo>
                    <a:pt x="5238" y="10327"/>
                  </a:lnTo>
                  <a:lnTo>
                    <a:pt x="5199" y="10303"/>
                  </a:lnTo>
                  <a:lnTo>
                    <a:pt x="5162" y="10277"/>
                  </a:lnTo>
                  <a:lnTo>
                    <a:pt x="5126" y="10252"/>
                  </a:lnTo>
                  <a:lnTo>
                    <a:pt x="5089" y="10225"/>
                  </a:lnTo>
                  <a:lnTo>
                    <a:pt x="5054" y="10196"/>
                  </a:lnTo>
                  <a:lnTo>
                    <a:pt x="5019" y="10168"/>
                  </a:lnTo>
                  <a:lnTo>
                    <a:pt x="4984" y="10138"/>
                  </a:lnTo>
                  <a:lnTo>
                    <a:pt x="4951" y="10108"/>
                  </a:lnTo>
                  <a:lnTo>
                    <a:pt x="4919" y="10078"/>
                  </a:lnTo>
                  <a:lnTo>
                    <a:pt x="4887" y="10045"/>
                  </a:lnTo>
                  <a:lnTo>
                    <a:pt x="4855" y="10012"/>
                  </a:lnTo>
                  <a:lnTo>
                    <a:pt x="4825" y="9979"/>
                  </a:lnTo>
                  <a:lnTo>
                    <a:pt x="4795" y="9945"/>
                  </a:lnTo>
                  <a:lnTo>
                    <a:pt x="4767" y="9910"/>
                  </a:lnTo>
                  <a:lnTo>
                    <a:pt x="4738" y="9874"/>
                  </a:lnTo>
                  <a:lnTo>
                    <a:pt x="4711" y="9838"/>
                  </a:lnTo>
                  <a:lnTo>
                    <a:pt x="4685" y="9802"/>
                  </a:lnTo>
                  <a:lnTo>
                    <a:pt x="4660" y="9764"/>
                  </a:lnTo>
                  <a:lnTo>
                    <a:pt x="4634" y="9726"/>
                  </a:lnTo>
                  <a:lnTo>
                    <a:pt x="4611" y="9687"/>
                  </a:lnTo>
                  <a:lnTo>
                    <a:pt x="4589" y="9647"/>
                  </a:lnTo>
                  <a:lnTo>
                    <a:pt x="4567" y="9608"/>
                  </a:lnTo>
                  <a:lnTo>
                    <a:pt x="4547" y="9568"/>
                  </a:lnTo>
                  <a:lnTo>
                    <a:pt x="4526" y="9527"/>
                  </a:lnTo>
                  <a:lnTo>
                    <a:pt x="4508" y="9485"/>
                  </a:lnTo>
                  <a:lnTo>
                    <a:pt x="4490" y="9443"/>
                  </a:lnTo>
                  <a:lnTo>
                    <a:pt x="4474" y="9401"/>
                  </a:lnTo>
                  <a:lnTo>
                    <a:pt x="4458" y="9357"/>
                  </a:lnTo>
                  <a:lnTo>
                    <a:pt x="4444" y="9314"/>
                  </a:lnTo>
                  <a:lnTo>
                    <a:pt x="4430" y="9270"/>
                  </a:lnTo>
                  <a:lnTo>
                    <a:pt x="4417" y="9225"/>
                  </a:lnTo>
                  <a:lnTo>
                    <a:pt x="4406" y="9180"/>
                  </a:lnTo>
                  <a:lnTo>
                    <a:pt x="4396" y="9135"/>
                  </a:lnTo>
                  <a:lnTo>
                    <a:pt x="4387" y="9089"/>
                  </a:lnTo>
                  <a:lnTo>
                    <a:pt x="4379" y="9043"/>
                  </a:lnTo>
                  <a:lnTo>
                    <a:pt x="4373" y="8997"/>
                  </a:lnTo>
                  <a:lnTo>
                    <a:pt x="4367" y="8950"/>
                  </a:lnTo>
                  <a:lnTo>
                    <a:pt x="4363" y="8903"/>
                  </a:lnTo>
                  <a:lnTo>
                    <a:pt x="4360" y="8856"/>
                  </a:lnTo>
                  <a:lnTo>
                    <a:pt x="4358" y="8808"/>
                  </a:lnTo>
                  <a:lnTo>
                    <a:pt x="4357" y="8760"/>
                  </a:lnTo>
                  <a:lnTo>
                    <a:pt x="4358" y="8712"/>
                  </a:lnTo>
                  <a:lnTo>
                    <a:pt x="4360" y="8664"/>
                  </a:lnTo>
                  <a:lnTo>
                    <a:pt x="4363" y="8616"/>
                  </a:lnTo>
                  <a:lnTo>
                    <a:pt x="4367" y="8570"/>
                  </a:lnTo>
                  <a:lnTo>
                    <a:pt x="4373" y="8522"/>
                  </a:lnTo>
                  <a:lnTo>
                    <a:pt x="4379" y="8476"/>
                  </a:lnTo>
                  <a:lnTo>
                    <a:pt x="4387" y="8430"/>
                  </a:lnTo>
                  <a:lnTo>
                    <a:pt x="4396" y="8384"/>
                  </a:lnTo>
                  <a:lnTo>
                    <a:pt x="4406" y="8339"/>
                  </a:lnTo>
                  <a:lnTo>
                    <a:pt x="4417" y="8295"/>
                  </a:lnTo>
                  <a:lnTo>
                    <a:pt x="4430" y="8250"/>
                  </a:lnTo>
                  <a:lnTo>
                    <a:pt x="4444" y="8206"/>
                  </a:lnTo>
                  <a:lnTo>
                    <a:pt x="4458" y="8163"/>
                  </a:lnTo>
                  <a:lnTo>
                    <a:pt x="4474" y="8119"/>
                  </a:lnTo>
                  <a:lnTo>
                    <a:pt x="4490" y="8077"/>
                  </a:lnTo>
                  <a:lnTo>
                    <a:pt x="4508" y="8035"/>
                  </a:lnTo>
                  <a:lnTo>
                    <a:pt x="4526" y="7994"/>
                  </a:lnTo>
                  <a:lnTo>
                    <a:pt x="4547" y="7952"/>
                  </a:lnTo>
                  <a:lnTo>
                    <a:pt x="4567" y="7912"/>
                  </a:lnTo>
                  <a:lnTo>
                    <a:pt x="4589" y="7872"/>
                  </a:lnTo>
                  <a:lnTo>
                    <a:pt x="4611" y="7832"/>
                  </a:lnTo>
                  <a:lnTo>
                    <a:pt x="4634" y="7794"/>
                  </a:lnTo>
                  <a:lnTo>
                    <a:pt x="4660" y="7756"/>
                  </a:lnTo>
                  <a:lnTo>
                    <a:pt x="4685" y="7719"/>
                  </a:lnTo>
                  <a:lnTo>
                    <a:pt x="4711" y="7681"/>
                  </a:lnTo>
                  <a:lnTo>
                    <a:pt x="4738" y="7645"/>
                  </a:lnTo>
                  <a:lnTo>
                    <a:pt x="4767" y="7610"/>
                  </a:lnTo>
                  <a:lnTo>
                    <a:pt x="4795" y="7575"/>
                  </a:lnTo>
                  <a:lnTo>
                    <a:pt x="4825" y="7540"/>
                  </a:lnTo>
                  <a:lnTo>
                    <a:pt x="4855" y="7507"/>
                  </a:lnTo>
                  <a:lnTo>
                    <a:pt x="4887" y="7475"/>
                  </a:lnTo>
                  <a:lnTo>
                    <a:pt x="4919" y="7443"/>
                  </a:lnTo>
                  <a:lnTo>
                    <a:pt x="4951" y="7411"/>
                  </a:lnTo>
                  <a:lnTo>
                    <a:pt x="4984" y="7381"/>
                  </a:lnTo>
                  <a:lnTo>
                    <a:pt x="5019" y="7352"/>
                  </a:lnTo>
                  <a:lnTo>
                    <a:pt x="5054" y="7323"/>
                  </a:lnTo>
                  <a:lnTo>
                    <a:pt x="5089" y="7296"/>
                  </a:lnTo>
                  <a:lnTo>
                    <a:pt x="5126" y="7268"/>
                  </a:lnTo>
                  <a:lnTo>
                    <a:pt x="5162" y="7242"/>
                  </a:lnTo>
                  <a:lnTo>
                    <a:pt x="5199" y="7217"/>
                  </a:lnTo>
                  <a:lnTo>
                    <a:pt x="5238" y="7193"/>
                  </a:lnTo>
                  <a:lnTo>
                    <a:pt x="5277" y="7169"/>
                  </a:lnTo>
                  <a:lnTo>
                    <a:pt x="5316" y="7146"/>
                  </a:lnTo>
                  <a:lnTo>
                    <a:pt x="5357" y="7124"/>
                  </a:lnTo>
                  <a:lnTo>
                    <a:pt x="5397" y="7103"/>
                  </a:lnTo>
                  <a:lnTo>
                    <a:pt x="5438" y="7083"/>
                  </a:lnTo>
                  <a:lnTo>
                    <a:pt x="5480" y="7065"/>
                  </a:lnTo>
                  <a:lnTo>
                    <a:pt x="5522" y="7047"/>
                  </a:lnTo>
                  <a:lnTo>
                    <a:pt x="5564" y="7030"/>
                  </a:lnTo>
                  <a:lnTo>
                    <a:pt x="5608" y="7013"/>
                  </a:lnTo>
                  <a:lnTo>
                    <a:pt x="5651" y="6998"/>
                  </a:lnTo>
                  <a:lnTo>
                    <a:pt x="5696" y="6984"/>
                  </a:lnTo>
                  <a:lnTo>
                    <a:pt x="5741" y="6971"/>
                  </a:lnTo>
                  <a:lnTo>
                    <a:pt x="5785" y="6959"/>
                  </a:lnTo>
                  <a:lnTo>
                    <a:pt x="5832" y="6948"/>
                  </a:lnTo>
                  <a:lnTo>
                    <a:pt x="5877" y="6939"/>
                  </a:lnTo>
                  <a:lnTo>
                    <a:pt x="5924" y="6930"/>
                  </a:lnTo>
                  <a:lnTo>
                    <a:pt x="5971" y="6923"/>
                  </a:lnTo>
                  <a:lnTo>
                    <a:pt x="6017" y="6916"/>
                  </a:lnTo>
                  <a:lnTo>
                    <a:pt x="6065" y="6911"/>
                  </a:lnTo>
                  <a:lnTo>
                    <a:pt x="6113" y="6907"/>
                  </a:lnTo>
                  <a:lnTo>
                    <a:pt x="6162" y="6904"/>
                  </a:lnTo>
                  <a:lnTo>
                    <a:pt x="6210" y="6902"/>
                  </a:lnTo>
                  <a:lnTo>
                    <a:pt x="6259" y="6901"/>
                  </a:lnTo>
                  <a:close/>
                  <a:moveTo>
                    <a:pt x="7047" y="8008"/>
                  </a:moveTo>
                  <a:lnTo>
                    <a:pt x="7028" y="7990"/>
                  </a:lnTo>
                  <a:lnTo>
                    <a:pt x="7009" y="7972"/>
                  </a:lnTo>
                  <a:lnTo>
                    <a:pt x="6989" y="7955"/>
                  </a:lnTo>
                  <a:lnTo>
                    <a:pt x="6969" y="7938"/>
                  </a:lnTo>
                  <a:lnTo>
                    <a:pt x="6948" y="7922"/>
                  </a:lnTo>
                  <a:lnTo>
                    <a:pt x="6926" y="7906"/>
                  </a:lnTo>
                  <a:lnTo>
                    <a:pt x="6905" y="7891"/>
                  </a:lnTo>
                  <a:lnTo>
                    <a:pt x="6883" y="7877"/>
                  </a:lnTo>
                  <a:lnTo>
                    <a:pt x="6861" y="7862"/>
                  </a:lnTo>
                  <a:lnTo>
                    <a:pt x="6838" y="7848"/>
                  </a:lnTo>
                  <a:lnTo>
                    <a:pt x="6814" y="7835"/>
                  </a:lnTo>
                  <a:lnTo>
                    <a:pt x="6791" y="7822"/>
                  </a:lnTo>
                  <a:lnTo>
                    <a:pt x="6767" y="7810"/>
                  </a:lnTo>
                  <a:lnTo>
                    <a:pt x="6743" y="7798"/>
                  </a:lnTo>
                  <a:lnTo>
                    <a:pt x="6719" y="7787"/>
                  </a:lnTo>
                  <a:lnTo>
                    <a:pt x="6693" y="7777"/>
                  </a:lnTo>
                  <a:lnTo>
                    <a:pt x="6668" y="7767"/>
                  </a:lnTo>
                  <a:lnTo>
                    <a:pt x="6643" y="7758"/>
                  </a:lnTo>
                  <a:lnTo>
                    <a:pt x="6618" y="7749"/>
                  </a:lnTo>
                  <a:lnTo>
                    <a:pt x="6591" y="7741"/>
                  </a:lnTo>
                  <a:lnTo>
                    <a:pt x="6565" y="7733"/>
                  </a:lnTo>
                  <a:lnTo>
                    <a:pt x="6538" y="7726"/>
                  </a:lnTo>
                  <a:lnTo>
                    <a:pt x="6511" y="7720"/>
                  </a:lnTo>
                  <a:lnTo>
                    <a:pt x="6484" y="7715"/>
                  </a:lnTo>
                  <a:lnTo>
                    <a:pt x="6456" y="7708"/>
                  </a:lnTo>
                  <a:lnTo>
                    <a:pt x="6429" y="7704"/>
                  </a:lnTo>
                  <a:lnTo>
                    <a:pt x="6401" y="7700"/>
                  </a:lnTo>
                  <a:lnTo>
                    <a:pt x="6374" y="7697"/>
                  </a:lnTo>
                  <a:lnTo>
                    <a:pt x="6344" y="7695"/>
                  </a:lnTo>
                  <a:lnTo>
                    <a:pt x="6316" y="7693"/>
                  </a:lnTo>
                  <a:lnTo>
                    <a:pt x="6288" y="7692"/>
                  </a:lnTo>
                  <a:lnTo>
                    <a:pt x="6259" y="7692"/>
                  </a:lnTo>
                  <a:lnTo>
                    <a:pt x="6229" y="7692"/>
                  </a:lnTo>
                  <a:lnTo>
                    <a:pt x="6201" y="7693"/>
                  </a:lnTo>
                  <a:lnTo>
                    <a:pt x="6173" y="7695"/>
                  </a:lnTo>
                  <a:lnTo>
                    <a:pt x="6144" y="7697"/>
                  </a:lnTo>
                  <a:lnTo>
                    <a:pt x="6116" y="7700"/>
                  </a:lnTo>
                  <a:lnTo>
                    <a:pt x="6088" y="7704"/>
                  </a:lnTo>
                  <a:lnTo>
                    <a:pt x="6061" y="7708"/>
                  </a:lnTo>
                  <a:lnTo>
                    <a:pt x="6033" y="7715"/>
                  </a:lnTo>
                  <a:lnTo>
                    <a:pt x="6005" y="7720"/>
                  </a:lnTo>
                  <a:lnTo>
                    <a:pt x="5979" y="7726"/>
                  </a:lnTo>
                  <a:lnTo>
                    <a:pt x="5952" y="7733"/>
                  </a:lnTo>
                  <a:lnTo>
                    <a:pt x="5926" y="7741"/>
                  </a:lnTo>
                  <a:lnTo>
                    <a:pt x="5899" y="7749"/>
                  </a:lnTo>
                  <a:lnTo>
                    <a:pt x="5874" y="7758"/>
                  </a:lnTo>
                  <a:lnTo>
                    <a:pt x="5848" y="7767"/>
                  </a:lnTo>
                  <a:lnTo>
                    <a:pt x="5824" y="7777"/>
                  </a:lnTo>
                  <a:lnTo>
                    <a:pt x="5799" y="7787"/>
                  </a:lnTo>
                  <a:lnTo>
                    <a:pt x="5774" y="7798"/>
                  </a:lnTo>
                  <a:lnTo>
                    <a:pt x="5750" y="7810"/>
                  </a:lnTo>
                  <a:lnTo>
                    <a:pt x="5726" y="7822"/>
                  </a:lnTo>
                  <a:lnTo>
                    <a:pt x="5703" y="7835"/>
                  </a:lnTo>
                  <a:lnTo>
                    <a:pt x="5679" y="7848"/>
                  </a:lnTo>
                  <a:lnTo>
                    <a:pt x="5656" y="7862"/>
                  </a:lnTo>
                  <a:lnTo>
                    <a:pt x="5634" y="7877"/>
                  </a:lnTo>
                  <a:lnTo>
                    <a:pt x="5612" y="7891"/>
                  </a:lnTo>
                  <a:lnTo>
                    <a:pt x="5591" y="7906"/>
                  </a:lnTo>
                  <a:lnTo>
                    <a:pt x="5570" y="7922"/>
                  </a:lnTo>
                  <a:lnTo>
                    <a:pt x="5548" y="7938"/>
                  </a:lnTo>
                  <a:lnTo>
                    <a:pt x="5528" y="7955"/>
                  </a:lnTo>
                  <a:lnTo>
                    <a:pt x="5508" y="7972"/>
                  </a:lnTo>
                  <a:lnTo>
                    <a:pt x="5489" y="7990"/>
                  </a:lnTo>
                  <a:lnTo>
                    <a:pt x="5470" y="8008"/>
                  </a:lnTo>
                  <a:lnTo>
                    <a:pt x="5451" y="8026"/>
                  </a:lnTo>
                  <a:lnTo>
                    <a:pt x="5433" y="8045"/>
                  </a:lnTo>
                  <a:lnTo>
                    <a:pt x="5416" y="8064"/>
                  </a:lnTo>
                  <a:lnTo>
                    <a:pt x="5399" y="8083"/>
                  </a:lnTo>
                  <a:lnTo>
                    <a:pt x="5383" y="8103"/>
                  </a:lnTo>
                  <a:lnTo>
                    <a:pt x="5367" y="8123"/>
                  </a:lnTo>
                  <a:lnTo>
                    <a:pt x="5352" y="8144"/>
                  </a:lnTo>
                  <a:lnTo>
                    <a:pt x="5336" y="8165"/>
                  </a:lnTo>
                  <a:lnTo>
                    <a:pt x="5321" y="8187"/>
                  </a:lnTo>
                  <a:lnTo>
                    <a:pt x="5308" y="8208"/>
                  </a:lnTo>
                  <a:lnTo>
                    <a:pt x="5294" y="8230"/>
                  </a:lnTo>
                  <a:lnTo>
                    <a:pt x="5281" y="8252"/>
                  </a:lnTo>
                  <a:lnTo>
                    <a:pt x="5269" y="8276"/>
                  </a:lnTo>
                  <a:lnTo>
                    <a:pt x="5257" y="8299"/>
                  </a:lnTo>
                  <a:lnTo>
                    <a:pt x="5246" y="8322"/>
                  </a:lnTo>
                  <a:lnTo>
                    <a:pt x="5236" y="8346"/>
                  </a:lnTo>
                  <a:lnTo>
                    <a:pt x="5226" y="8370"/>
                  </a:lnTo>
                  <a:lnTo>
                    <a:pt x="5215" y="8394"/>
                  </a:lnTo>
                  <a:lnTo>
                    <a:pt x="5207" y="8419"/>
                  </a:lnTo>
                  <a:lnTo>
                    <a:pt x="5198" y="8444"/>
                  </a:lnTo>
                  <a:lnTo>
                    <a:pt x="5191" y="8469"/>
                  </a:lnTo>
                  <a:lnTo>
                    <a:pt x="5184" y="8494"/>
                  </a:lnTo>
                  <a:lnTo>
                    <a:pt x="5177" y="8519"/>
                  </a:lnTo>
                  <a:lnTo>
                    <a:pt x="5172" y="8546"/>
                  </a:lnTo>
                  <a:lnTo>
                    <a:pt x="5167" y="8572"/>
                  </a:lnTo>
                  <a:lnTo>
                    <a:pt x="5162" y="8598"/>
                  </a:lnTo>
                  <a:lnTo>
                    <a:pt x="5158" y="8624"/>
                  </a:lnTo>
                  <a:lnTo>
                    <a:pt x="5155" y="8651"/>
                  </a:lnTo>
                  <a:lnTo>
                    <a:pt x="5153" y="8678"/>
                  </a:lnTo>
                  <a:lnTo>
                    <a:pt x="5151" y="8705"/>
                  </a:lnTo>
                  <a:lnTo>
                    <a:pt x="5150" y="8732"/>
                  </a:lnTo>
                  <a:lnTo>
                    <a:pt x="5150" y="8760"/>
                  </a:lnTo>
                  <a:lnTo>
                    <a:pt x="5150" y="8787"/>
                  </a:lnTo>
                  <a:lnTo>
                    <a:pt x="5151" y="8814"/>
                  </a:lnTo>
                  <a:lnTo>
                    <a:pt x="5153" y="8842"/>
                  </a:lnTo>
                  <a:lnTo>
                    <a:pt x="5155" y="8869"/>
                  </a:lnTo>
                  <a:lnTo>
                    <a:pt x="5158" y="8895"/>
                  </a:lnTo>
                  <a:lnTo>
                    <a:pt x="5162" y="8921"/>
                  </a:lnTo>
                  <a:lnTo>
                    <a:pt x="5167" y="8948"/>
                  </a:lnTo>
                  <a:lnTo>
                    <a:pt x="5172" y="8975"/>
                  </a:lnTo>
                  <a:lnTo>
                    <a:pt x="5177" y="9000"/>
                  </a:lnTo>
                  <a:lnTo>
                    <a:pt x="5184" y="9026"/>
                  </a:lnTo>
                  <a:lnTo>
                    <a:pt x="5191" y="9051"/>
                  </a:lnTo>
                  <a:lnTo>
                    <a:pt x="5198" y="9076"/>
                  </a:lnTo>
                  <a:lnTo>
                    <a:pt x="5207" y="9101"/>
                  </a:lnTo>
                  <a:lnTo>
                    <a:pt x="5215" y="9126"/>
                  </a:lnTo>
                  <a:lnTo>
                    <a:pt x="5226" y="9150"/>
                  </a:lnTo>
                  <a:lnTo>
                    <a:pt x="5236" y="9174"/>
                  </a:lnTo>
                  <a:lnTo>
                    <a:pt x="5246" y="9197"/>
                  </a:lnTo>
                  <a:lnTo>
                    <a:pt x="5257" y="9221"/>
                  </a:lnTo>
                  <a:lnTo>
                    <a:pt x="5269" y="9245"/>
                  </a:lnTo>
                  <a:lnTo>
                    <a:pt x="5281" y="9267"/>
                  </a:lnTo>
                  <a:lnTo>
                    <a:pt x="5294" y="9289"/>
                  </a:lnTo>
                  <a:lnTo>
                    <a:pt x="5308" y="9311"/>
                  </a:lnTo>
                  <a:lnTo>
                    <a:pt x="5321" y="9333"/>
                  </a:lnTo>
                  <a:lnTo>
                    <a:pt x="5336" y="9354"/>
                  </a:lnTo>
                  <a:lnTo>
                    <a:pt x="5352" y="9375"/>
                  </a:lnTo>
                  <a:lnTo>
                    <a:pt x="5367" y="9397"/>
                  </a:lnTo>
                  <a:lnTo>
                    <a:pt x="5383" y="9417"/>
                  </a:lnTo>
                  <a:lnTo>
                    <a:pt x="5399" y="9436"/>
                  </a:lnTo>
                  <a:lnTo>
                    <a:pt x="5416" y="9456"/>
                  </a:lnTo>
                  <a:lnTo>
                    <a:pt x="5433" y="9475"/>
                  </a:lnTo>
                  <a:lnTo>
                    <a:pt x="5451" y="9493"/>
                  </a:lnTo>
                  <a:lnTo>
                    <a:pt x="5470" y="9511"/>
                  </a:lnTo>
                  <a:lnTo>
                    <a:pt x="5489" y="9530"/>
                  </a:lnTo>
                  <a:lnTo>
                    <a:pt x="5508" y="9548"/>
                  </a:lnTo>
                  <a:lnTo>
                    <a:pt x="5528" y="9565"/>
                  </a:lnTo>
                  <a:lnTo>
                    <a:pt x="5548" y="9581"/>
                  </a:lnTo>
                  <a:lnTo>
                    <a:pt x="5570" y="9598"/>
                  </a:lnTo>
                  <a:lnTo>
                    <a:pt x="5591" y="9613"/>
                  </a:lnTo>
                  <a:lnTo>
                    <a:pt x="5612" y="9628"/>
                  </a:lnTo>
                  <a:lnTo>
                    <a:pt x="5634" y="9643"/>
                  </a:lnTo>
                  <a:lnTo>
                    <a:pt x="5656" y="9658"/>
                  </a:lnTo>
                  <a:lnTo>
                    <a:pt x="5679" y="9672"/>
                  </a:lnTo>
                  <a:lnTo>
                    <a:pt x="5703" y="9685"/>
                  </a:lnTo>
                  <a:lnTo>
                    <a:pt x="5726" y="9698"/>
                  </a:lnTo>
                  <a:lnTo>
                    <a:pt x="5750" y="9710"/>
                  </a:lnTo>
                  <a:lnTo>
                    <a:pt x="5774" y="9721"/>
                  </a:lnTo>
                  <a:lnTo>
                    <a:pt x="5799" y="9732"/>
                  </a:lnTo>
                  <a:lnTo>
                    <a:pt x="5824" y="9743"/>
                  </a:lnTo>
                  <a:lnTo>
                    <a:pt x="5848" y="9753"/>
                  </a:lnTo>
                  <a:lnTo>
                    <a:pt x="5874" y="9762"/>
                  </a:lnTo>
                  <a:lnTo>
                    <a:pt x="5899" y="9771"/>
                  </a:lnTo>
                  <a:lnTo>
                    <a:pt x="5926" y="9779"/>
                  </a:lnTo>
                  <a:lnTo>
                    <a:pt x="5952" y="9786"/>
                  </a:lnTo>
                  <a:lnTo>
                    <a:pt x="5979" y="9793"/>
                  </a:lnTo>
                  <a:lnTo>
                    <a:pt x="6005" y="9800"/>
                  </a:lnTo>
                  <a:lnTo>
                    <a:pt x="6033" y="9806"/>
                  </a:lnTo>
                  <a:lnTo>
                    <a:pt x="6061" y="9811"/>
                  </a:lnTo>
                  <a:lnTo>
                    <a:pt x="6088" y="9815"/>
                  </a:lnTo>
                  <a:lnTo>
                    <a:pt x="6116" y="9819"/>
                  </a:lnTo>
                  <a:lnTo>
                    <a:pt x="6144" y="9822"/>
                  </a:lnTo>
                  <a:lnTo>
                    <a:pt x="6173" y="9825"/>
                  </a:lnTo>
                  <a:lnTo>
                    <a:pt x="6201" y="9826"/>
                  </a:lnTo>
                  <a:lnTo>
                    <a:pt x="6229" y="9828"/>
                  </a:lnTo>
                  <a:lnTo>
                    <a:pt x="6259" y="9828"/>
                  </a:lnTo>
                  <a:lnTo>
                    <a:pt x="6288" y="9828"/>
                  </a:lnTo>
                  <a:lnTo>
                    <a:pt x="6316" y="9826"/>
                  </a:lnTo>
                  <a:lnTo>
                    <a:pt x="6344" y="9825"/>
                  </a:lnTo>
                  <a:lnTo>
                    <a:pt x="6374" y="9822"/>
                  </a:lnTo>
                  <a:lnTo>
                    <a:pt x="6401" y="9819"/>
                  </a:lnTo>
                  <a:lnTo>
                    <a:pt x="6429" y="9815"/>
                  </a:lnTo>
                  <a:lnTo>
                    <a:pt x="6456" y="9811"/>
                  </a:lnTo>
                  <a:lnTo>
                    <a:pt x="6484" y="9806"/>
                  </a:lnTo>
                  <a:lnTo>
                    <a:pt x="6511" y="9800"/>
                  </a:lnTo>
                  <a:lnTo>
                    <a:pt x="6538" y="9793"/>
                  </a:lnTo>
                  <a:lnTo>
                    <a:pt x="6565" y="9786"/>
                  </a:lnTo>
                  <a:lnTo>
                    <a:pt x="6591" y="9779"/>
                  </a:lnTo>
                  <a:lnTo>
                    <a:pt x="6618" y="9771"/>
                  </a:lnTo>
                  <a:lnTo>
                    <a:pt x="6643" y="9762"/>
                  </a:lnTo>
                  <a:lnTo>
                    <a:pt x="6668" y="9753"/>
                  </a:lnTo>
                  <a:lnTo>
                    <a:pt x="6693" y="9743"/>
                  </a:lnTo>
                  <a:lnTo>
                    <a:pt x="6719" y="9732"/>
                  </a:lnTo>
                  <a:lnTo>
                    <a:pt x="6743" y="9721"/>
                  </a:lnTo>
                  <a:lnTo>
                    <a:pt x="6767" y="9710"/>
                  </a:lnTo>
                  <a:lnTo>
                    <a:pt x="6791" y="9698"/>
                  </a:lnTo>
                  <a:lnTo>
                    <a:pt x="6814" y="9685"/>
                  </a:lnTo>
                  <a:lnTo>
                    <a:pt x="6838" y="9672"/>
                  </a:lnTo>
                  <a:lnTo>
                    <a:pt x="6861" y="9658"/>
                  </a:lnTo>
                  <a:lnTo>
                    <a:pt x="6883" y="9643"/>
                  </a:lnTo>
                  <a:lnTo>
                    <a:pt x="6905" y="9628"/>
                  </a:lnTo>
                  <a:lnTo>
                    <a:pt x="6926" y="9613"/>
                  </a:lnTo>
                  <a:lnTo>
                    <a:pt x="6948" y="9598"/>
                  </a:lnTo>
                  <a:lnTo>
                    <a:pt x="6969" y="9581"/>
                  </a:lnTo>
                  <a:lnTo>
                    <a:pt x="6989" y="9565"/>
                  </a:lnTo>
                  <a:lnTo>
                    <a:pt x="7009" y="9548"/>
                  </a:lnTo>
                  <a:lnTo>
                    <a:pt x="7028" y="9530"/>
                  </a:lnTo>
                  <a:lnTo>
                    <a:pt x="7047" y="9511"/>
                  </a:lnTo>
                  <a:lnTo>
                    <a:pt x="7066" y="9493"/>
                  </a:lnTo>
                  <a:lnTo>
                    <a:pt x="7084" y="9475"/>
                  </a:lnTo>
                  <a:lnTo>
                    <a:pt x="7101" y="9456"/>
                  </a:lnTo>
                  <a:lnTo>
                    <a:pt x="7118" y="9436"/>
                  </a:lnTo>
                  <a:lnTo>
                    <a:pt x="7134" y="9417"/>
                  </a:lnTo>
                  <a:lnTo>
                    <a:pt x="7150" y="9397"/>
                  </a:lnTo>
                  <a:lnTo>
                    <a:pt x="7165" y="9375"/>
                  </a:lnTo>
                  <a:lnTo>
                    <a:pt x="7181" y="9354"/>
                  </a:lnTo>
                  <a:lnTo>
                    <a:pt x="7196" y="9333"/>
                  </a:lnTo>
                  <a:lnTo>
                    <a:pt x="7209" y="9311"/>
                  </a:lnTo>
                  <a:lnTo>
                    <a:pt x="7223" y="9289"/>
                  </a:lnTo>
                  <a:lnTo>
                    <a:pt x="7235" y="9267"/>
                  </a:lnTo>
                  <a:lnTo>
                    <a:pt x="7248" y="9245"/>
                  </a:lnTo>
                  <a:lnTo>
                    <a:pt x="7260" y="9221"/>
                  </a:lnTo>
                  <a:lnTo>
                    <a:pt x="7271" y="9197"/>
                  </a:lnTo>
                  <a:lnTo>
                    <a:pt x="7281" y="9174"/>
                  </a:lnTo>
                  <a:lnTo>
                    <a:pt x="7292" y="9150"/>
                  </a:lnTo>
                  <a:lnTo>
                    <a:pt x="7302" y="9126"/>
                  </a:lnTo>
                  <a:lnTo>
                    <a:pt x="7310" y="9101"/>
                  </a:lnTo>
                  <a:lnTo>
                    <a:pt x="7319" y="9076"/>
                  </a:lnTo>
                  <a:lnTo>
                    <a:pt x="7326" y="9051"/>
                  </a:lnTo>
                  <a:lnTo>
                    <a:pt x="7333" y="9026"/>
                  </a:lnTo>
                  <a:lnTo>
                    <a:pt x="7340" y="9000"/>
                  </a:lnTo>
                  <a:lnTo>
                    <a:pt x="7345" y="8975"/>
                  </a:lnTo>
                  <a:lnTo>
                    <a:pt x="7350" y="8948"/>
                  </a:lnTo>
                  <a:lnTo>
                    <a:pt x="7355" y="8921"/>
                  </a:lnTo>
                  <a:lnTo>
                    <a:pt x="7359" y="8895"/>
                  </a:lnTo>
                  <a:lnTo>
                    <a:pt x="7362" y="8869"/>
                  </a:lnTo>
                  <a:lnTo>
                    <a:pt x="7364" y="8842"/>
                  </a:lnTo>
                  <a:lnTo>
                    <a:pt x="7366" y="8814"/>
                  </a:lnTo>
                  <a:lnTo>
                    <a:pt x="7367" y="8787"/>
                  </a:lnTo>
                  <a:lnTo>
                    <a:pt x="7367" y="8760"/>
                  </a:lnTo>
                  <a:lnTo>
                    <a:pt x="7367" y="8732"/>
                  </a:lnTo>
                  <a:lnTo>
                    <a:pt x="7366" y="8705"/>
                  </a:lnTo>
                  <a:lnTo>
                    <a:pt x="7364" y="8678"/>
                  </a:lnTo>
                  <a:lnTo>
                    <a:pt x="7362" y="8651"/>
                  </a:lnTo>
                  <a:lnTo>
                    <a:pt x="7359" y="8624"/>
                  </a:lnTo>
                  <a:lnTo>
                    <a:pt x="7355" y="8598"/>
                  </a:lnTo>
                  <a:lnTo>
                    <a:pt x="7350" y="8572"/>
                  </a:lnTo>
                  <a:lnTo>
                    <a:pt x="7345" y="8546"/>
                  </a:lnTo>
                  <a:lnTo>
                    <a:pt x="7340" y="8519"/>
                  </a:lnTo>
                  <a:lnTo>
                    <a:pt x="7333" y="8494"/>
                  </a:lnTo>
                  <a:lnTo>
                    <a:pt x="7326" y="8469"/>
                  </a:lnTo>
                  <a:lnTo>
                    <a:pt x="7319" y="8444"/>
                  </a:lnTo>
                  <a:lnTo>
                    <a:pt x="7310" y="8419"/>
                  </a:lnTo>
                  <a:lnTo>
                    <a:pt x="7302" y="8394"/>
                  </a:lnTo>
                  <a:lnTo>
                    <a:pt x="7292" y="8370"/>
                  </a:lnTo>
                  <a:lnTo>
                    <a:pt x="7281" y="8346"/>
                  </a:lnTo>
                  <a:lnTo>
                    <a:pt x="7271" y="8322"/>
                  </a:lnTo>
                  <a:lnTo>
                    <a:pt x="7260" y="8299"/>
                  </a:lnTo>
                  <a:lnTo>
                    <a:pt x="7248" y="8276"/>
                  </a:lnTo>
                  <a:lnTo>
                    <a:pt x="7235" y="8252"/>
                  </a:lnTo>
                  <a:lnTo>
                    <a:pt x="7223" y="8230"/>
                  </a:lnTo>
                  <a:lnTo>
                    <a:pt x="7209" y="8208"/>
                  </a:lnTo>
                  <a:lnTo>
                    <a:pt x="7196" y="8187"/>
                  </a:lnTo>
                  <a:lnTo>
                    <a:pt x="7181" y="8165"/>
                  </a:lnTo>
                  <a:lnTo>
                    <a:pt x="7165" y="8144"/>
                  </a:lnTo>
                  <a:lnTo>
                    <a:pt x="7150" y="8123"/>
                  </a:lnTo>
                  <a:lnTo>
                    <a:pt x="7134" y="8103"/>
                  </a:lnTo>
                  <a:lnTo>
                    <a:pt x="7118" y="8083"/>
                  </a:lnTo>
                  <a:lnTo>
                    <a:pt x="7101" y="8064"/>
                  </a:lnTo>
                  <a:lnTo>
                    <a:pt x="7084" y="8045"/>
                  </a:lnTo>
                  <a:lnTo>
                    <a:pt x="7066" y="8026"/>
                  </a:lnTo>
                  <a:lnTo>
                    <a:pt x="7047" y="8008"/>
                  </a:lnTo>
                  <a:close/>
                  <a:moveTo>
                    <a:pt x="1902" y="9551"/>
                  </a:moveTo>
                  <a:lnTo>
                    <a:pt x="1950" y="9552"/>
                  </a:lnTo>
                  <a:lnTo>
                    <a:pt x="1998" y="9553"/>
                  </a:lnTo>
                  <a:lnTo>
                    <a:pt x="2047" y="9556"/>
                  </a:lnTo>
                  <a:lnTo>
                    <a:pt x="2094" y="9561"/>
                  </a:lnTo>
                  <a:lnTo>
                    <a:pt x="2142" y="9566"/>
                  </a:lnTo>
                  <a:lnTo>
                    <a:pt x="2189" y="9572"/>
                  </a:lnTo>
                  <a:lnTo>
                    <a:pt x="2236" y="9580"/>
                  </a:lnTo>
                  <a:lnTo>
                    <a:pt x="2282" y="9588"/>
                  </a:lnTo>
                  <a:lnTo>
                    <a:pt x="2328" y="9598"/>
                  </a:lnTo>
                  <a:lnTo>
                    <a:pt x="2374" y="9609"/>
                  </a:lnTo>
                  <a:lnTo>
                    <a:pt x="2419" y="9621"/>
                  </a:lnTo>
                  <a:lnTo>
                    <a:pt x="2463" y="9634"/>
                  </a:lnTo>
                  <a:lnTo>
                    <a:pt x="2508" y="9648"/>
                  </a:lnTo>
                  <a:lnTo>
                    <a:pt x="2552" y="9664"/>
                  </a:lnTo>
                  <a:lnTo>
                    <a:pt x="2595" y="9679"/>
                  </a:lnTo>
                  <a:lnTo>
                    <a:pt x="2638" y="9696"/>
                  </a:lnTo>
                  <a:lnTo>
                    <a:pt x="2680" y="9714"/>
                  </a:lnTo>
                  <a:lnTo>
                    <a:pt x="2722" y="9733"/>
                  </a:lnTo>
                  <a:lnTo>
                    <a:pt x="2763" y="9753"/>
                  </a:lnTo>
                  <a:lnTo>
                    <a:pt x="2803" y="9774"/>
                  </a:lnTo>
                  <a:lnTo>
                    <a:pt x="2844" y="9796"/>
                  </a:lnTo>
                  <a:lnTo>
                    <a:pt x="2883" y="9819"/>
                  </a:lnTo>
                  <a:lnTo>
                    <a:pt x="2921" y="9842"/>
                  </a:lnTo>
                  <a:lnTo>
                    <a:pt x="2960" y="9867"/>
                  </a:lnTo>
                  <a:lnTo>
                    <a:pt x="2997" y="9892"/>
                  </a:lnTo>
                  <a:lnTo>
                    <a:pt x="3034" y="9918"/>
                  </a:lnTo>
                  <a:lnTo>
                    <a:pt x="3071" y="9946"/>
                  </a:lnTo>
                  <a:lnTo>
                    <a:pt x="3106" y="9973"/>
                  </a:lnTo>
                  <a:lnTo>
                    <a:pt x="3141" y="10002"/>
                  </a:lnTo>
                  <a:lnTo>
                    <a:pt x="3175" y="10031"/>
                  </a:lnTo>
                  <a:lnTo>
                    <a:pt x="3208" y="10061"/>
                  </a:lnTo>
                  <a:lnTo>
                    <a:pt x="3241" y="10093"/>
                  </a:lnTo>
                  <a:lnTo>
                    <a:pt x="3274" y="10124"/>
                  </a:lnTo>
                  <a:lnTo>
                    <a:pt x="3305" y="10157"/>
                  </a:lnTo>
                  <a:lnTo>
                    <a:pt x="3335" y="10190"/>
                  </a:lnTo>
                  <a:lnTo>
                    <a:pt x="3364" y="10225"/>
                  </a:lnTo>
                  <a:lnTo>
                    <a:pt x="3394" y="10260"/>
                  </a:lnTo>
                  <a:lnTo>
                    <a:pt x="3422" y="10295"/>
                  </a:lnTo>
                  <a:lnTo>
                    <a:pt x="3449" y="10331"/>
                  </a:lnTo>
                  <a:lnTo>
                    <a:pt x="3475" y="10368"/>
                  </a:lnTo>
                  <a:lnTo>
                    <a:pt x="3500" y="10406"/>
                  </a:lnTo>
                  <a:lnTo>
                    <a:pt x="3525" y="10444"/>
                  </a:lnTo>
                  <a:lnTo>
                    <a:pt x="3549" y="10482"/>
                  </a:lnTo>
                  <a:lnTo>
                    <a:pt x="3571" y="10522"/>
                  </a:lnTo>
                  <a:lnTo>
                    <a:pt x="3593" y="10562"/>
                  </a:lnTo>
                  <a:lnTo>
                    <a:pt x="3613" y="10602"/>
                  </a:lnTo>
                  <a:lnTo>
                    <a:pt x="3634" y="10643"/>
                  </a:lnTo>
                  <a:lnTo>
                    <a:pt x="3652" y="10685"/>
                  </a:lnTo>
                  <a:lnTo>
                    <a:pt x="3670" y="10726"/>
                  </a:lnTo>
                  <a:lnTo>
                    <a:pt x="3686" y="10770"/>
                  </a:lnTo>
                  <a:lnTo>
                    <a:pt x="3702" y="10812"/>
                  </a:lnTo>
                  <a:lnTo>
                    <a:pt x="3716" y="10856"/>
                  </a:lnTo>
                  <a:lnTo>
                    <a:pt x="3729" y="10899"/>
                  </a:lnTo>
                  <a:lnTo>
                    <a:pt x="3743" y="10944"/>
                  </a:lnTo>
                  <a:lnTo>
                    <a:pt x="3754" y="10989"/>
                  </a:lnTo>
                  <a:lnTo>
                    <a:pt x="3764" y="11034"/>
                  </a:lnTo>
                  <a:lnTo>
                    <a:pt x="3773" y="11080"/>
                  </a:lnTo>
                  <a:lnTo>
                    <a:pt x="3781" y="11126"/>
                  </a:lnTo>
                  <a:lnTo>
                    <a:pt x="3787" y="11172"/>
                  </a:lnTo>
                  <a:lnTo>
                    <a:pt x="3793" y="11219"/>
                  </a:lnTo>
                  <a:lnTo>
                    <a:pt x="3797" y="11266"/>
                  </a:lnTo>
                  <a:lnTo>
                    <a:pt x="3800" y="11313"/>
                  </a:lnTo>
                  <a:lnTo>
                    <a:pt x="3802" y="11362"/>
                  </a:lnTo>
                  <a:lnTo>
                    <a:pt x="3803" y="11410"/>
                  </a:lnTo>
                  <a:lnTo>
                    <a:pt x="3802" y="11457"/>
                  </a:lnTo>
                  <a:lnTo>
                    <a:pt x="3800" y="11506"/>
                  </a:lnTo>
                  <a:lnTo>
                    <a:pt x="3797" y="11553"/>
                  </a:lnTo>
                  <a:lnTo>
                    <a:pt x="3793" y="11600"/>
                  </a:lnTo>
                  <a:lnTo>
                    <a:pt x="3787" y="11647"/>
                  </a:lnTo>
                  <a:lnTo>
                    <a:pt x="3781" y="11693"/>
                  </a:lnTo>
                  <a:lnTo>
                    <a:pt x="3773" y="11739"/>
                  </a:lnTo>
                  <a:lnTo>
                    <a:pt x="3764" y="11785"/>
                  </a:lnTo>
                  <a:lnTo>
                    <a:pt x="3754" y="11830"/>
                  </a:lnTo>
                  <a:lnTo>
                    <a:pt x="3743" y="11875"/>
                  </a:lnTo>
                  <a:lnTo>
                    <a:pt x="3729" y="11920"/>
                  </a:lnTo>
                  <a:lnTo>
                    <a:pt x="3716" y="11963"/>
                  </a:lnTo>
                  <a:lnTo>
                    <a:pt x="3702" y="12007"/>
                  </a:lnTo>
                  <a:lnTo>
                    <a:pt x="3686" y="12050"/>
                  </a:lnTo>
                  <a:lnTo>
                    <a:pt x="3670" y="12093"/>
                  </a:lnTo>
                  <a:lnTo>
                    <a:pt x="3652" y="12134"/>
                  </a:lnTo>
                  <a:lnTo>
                    <a:pt x="3634" y="12177"/>
                  </a:lnTo>
                  <a:lnTo>
                    <a:pt x="3613" y="12217"/>
                  </a:lnTo>
                  <a:lnTo>
                    <a:pt x="3593" y="12257"/>
                  </a:lnTo>
                  <a:lnTo>
                    <a:pt x="3571" y="12298"/>
                  </a:lnTo>
                  <a:lnTo>
                    <a:pt x="3549" y="12337"/>
                  </a:lnTo>
                  <a:lnTo>
                    <a:pt x="3525" y="12375"/>
                  </a:lnTo>
                  <a:lnTo>
                    <a:pt x="3500" y="12413"/>
                  </a:lnTo>
                  <a:lnTo>
                    <a:pt x="3475" y="12452"/>
                  </a:lnTo>
                  <a:lnTo>
                    <a:pt x="3449" y="12488"/>
                  </a:lnTo>
                  <a:lnTo>
                    <a:pt x="3422" y="12524"/>
                  </a:lnTo>
                  <a:lnTo>
                    <a:pt x="3394" y="12559"/>
                  </a:lnTo>
                  <a:lnTo>
                    <a:pt x="3364" y="12595"/>
                  </a:lnTo>
                  <a:lnTo>
                    <a:pt x="3335" y="12629"/>
                  </a:lnTo>
                  <a:lnTo>
                    <a:pt x="3305" y="12662"/>
                  </a:lnTo>
                  <a:lnTo>
                    <a:pt x="3274" y="12695"/>
                  </a:lnTo>
                  <a:lnTo>
                    <a:pt x="3241" y="12727"/>
                  </a:lnTo>
                  <a:lnTo>
                    <a:pt x="3208" y="12758"/>
                  </a:lnTo>
                  <a:lnTo>
                    <a:pt x="3175" y="12788"/>
                  </a:lnTo>
                  <a:lnTo>
                    <a:pt x="3141" y="12817"/>
                  </a:lnTo>
                  <a:lnTo>
                    <a:pt x="3106" y="12846"/>
                  </a:lnTo>
                  <a:lnTo>
                    <a:pt x="3071" y="12874"/>
                  </a:lnTo>
                  <a:lnTo>
                    <a:pt x="3034" y="12901"/>
                  </a:lnTo>
                  <a:lnTo>
                    <a:pt x="2997" y="12927"/>
                  </a:lnTo>
                  <a:lnTo>
                    <a:pt x="2960" y="12952"/>
                  </a:lnTo>
                  <a:lnTo>
                    <a:pt x="2921" y="12977"/>
                  </a:lnTo>
                  <a:lnTo>
                    <a:pt x="2883" y="13001"/>
                  </a:lnTo>
                  <a:lnTo>
                    <a:pt x="2844" y="13024"/>
                  </a:lnTo>
                  <a:lnTo>
                    <a:pt x="2803" y="13045"/>
                  </a:lnTo>
                  <a:lnTo>
                    <a:pt x="2763" y="13066"/>
                  </a:lnTo>
                  <a:lnTo>
                    <a:pt x="2722" y="13086"/>
                  </a:lnTo>
                  <a:lnTo>
                    <a:pt x="2680" y="13105"/>
                  </a:lnTo>
                  <a:lnTo>
                    <a:pt x="2638" y="13123"/>
                  </a:lnTo>
                  <a:lnTo>
                    <a:pt x="2595" y="13141"/>
                  </a:lnTo>
                  <a:lnTo>
                    <a:pt x="2552" y="13156"/>
                  </a:lnTo>
                  <a:lnTo>
                    <a:pt x="2508" y="13171"/>
                  </a:lnTo>
                  <a:lnTo>
                    <a:pt x="2463" y="13185"/>
                  </a:lnTo>
                  <a:lnTo>
                    <a:pt x="2419" y="13198"/>
                  </a:lnTo>
                  <a:lnTo>
                    <a:pt x="2374" y="13210"/>
                  </a:lnTo>
                  <a:lnTo>
                    <a:pt x="2328" y="13221"/>
                  </a:lnTo>
                  <a:lnTo>
                    <a:pt x="2282" y="13231"/>
                  </a:lnTo>
                  <a:lnTo>
                    <a:pt x="2236" y="13239"/>
                  </a:lnTo>
                  <a:lnTo>
                    <a:pt x="2189" y="13247"/>
                  </a:lnTo>
                  <a:lnTo>
                    <a:pt x="2142" y="13253"/>
                  </a:lnTo>
                  <a:lnTo>
                    <a:pt x="2094" y="13258"/>
                  </a:lnTo>
                  <a:lnTo>
                    <a:pt x="2047" y="13263"/>
                  </a:lnTo>
                  <a:lnTo>
                    <a:pt x="1998" y="13266"/>
                  </a:lnTo>
                  <a:lnTo>
                    <a:pt x="1950" y="13267"/>
                  </a:lnTo>
                  <a:lnTo>
                    <a:pt x="1902" y="13269"/>
                  </a:lnTo>
                  <a:lnTo>
                    <a:pt x="1852" y="13267"/>
                  </a:lnTo>
                  <a:lnTo>
                    <a:pt x="1804" y="13266"/>
                  </a:lnTo>
                  <a:lnTo>
                    <a:pt x="1756" y="13263"/>
                  </a:lnTo>
                  <a:lnTo>
                    <a:pt x="1708" y="13258"/>
                  </a:lnTo>
                  <a:lnTo>
                    <a:pt x="1660" y="13253"/>
                  </a:lnTo>
                  <a:lnTo>
                    <a:pt x="1613" y="13247"/>
                  </a:lnTo>
                  <a:lnTo>
                    <a:pt x="1567" y="13239"/>
                  </a:lnTo>
                  <a:lnTo>
                    <a:pt x="1520" y="13231"/>
                  </a:lnTo>
                  <a:lnTo>
                    <a:pt x="1474" y="13221"/>
                  </a:lnTo>
                  <a:lnTo>
                    <a:pt x="1428" y="13210"/>
                  </a:lnTo>
                  <a:lnTo>
                    <a:pt x="1383" y="13198"/>
                  </a:lnTo>
                  <a:lnTo>
                    <a:pt x="1339" y="13185"/>
                  </a:lnTo>
                  <a:lnTo>
                    <a:pt x="1294" y="13171"/>
                  </a:lnTo>
                  <a:lnTo>
                    <a:pt x="1251" y="13156"/>
                  </a:lnTo>
                  <a:lnTo>
                    <a:pt x="1208" y="13141"/>
                  </a:lnTo>
                  <a:lnTo>
                    <a:pt x="1165" y="13123"/>
                  </a:lnTo>
                  <a:lnTo>
                    <a:pt x="1123" y="13105"/>
                  </a:lnTo>
                  <a:lnTo>
                    <a:pt x="1080" y="13086"/>
                  </a:lnTo>
                  <a:lnTo>
                    <a:pt x="1040" y="13066"/>
                  </a:lnTo>
                  <a:lnTo>
                    <a:pt x="999" y="13045"/>
                  </a:lnTo>
                  <a:lnTo>
                    <a:pt x="959" y="13024"/>
                  </a:lnTo>
                  <a:lnTo>
                    <a:pt x="920" y="13001"/>
                  </a:lnTo>
                  <a:lnTo>
                    <a:pt x="881" y="12977"/>
                  </a:lnTo>
                  <a:lnTo>
                    <a:pt x="842" y="12952"/>
                  </a:lnTo>
                  <a:lnTo>
                    <a:pt x="805" y="12927"/>
                  </a:lnTo>
                  <a:lnTo>
                    <a:pt x="768" y="12901"/>
                  </a:lnTo>
                  <a:lnTo>
                    <a:pt x="732" y="12874"/>
                  </a:lnTo>
                  <a:lnTo>
                    <a:pt x="696" y="12846"/>
                  </a:lnTo>
                  <a:lnTo>
                    <a:pt x="662" y="12817"/>
                  </a:lnTo>
                  <a:lnTo>
                    <a:pt x="627" y="12788"/>
                  </a:lnTo>
                  <a:lnTo>
                    <a:pt x="594" y="12758"/>
                  </a:lnTo>
                  <a:lnTo>
                    <a:pt x="562" y="12727"/>
                  </a:lnTo>
                  <a:lnTo>
                    <a:pt x="530" y="12695"/>
                  </a:lnTo>
                  <a:lnTo>
                    <a:pt x="498" y="12662"/>
                  </a:lnTo>
                  <a:lnTo>
                    <a:pt x="467" y="12629"/>
                  </a:lnTo>
                  <a:lnTo>
                    <a:pt x="438" y="12595"/>
                  </a:lnTo>
                  <a:lnTo>
                    <a:pt x="409" y="12559"/>
                  </a:lnTo>
                  <a:lnTo>
                    <a:pt x="381" y="12524"/>
                  </a:lnTo>
                  <a:lnTo>
                    <a:pt x="354" y="12488"/>
                  </a:lnTo>
                  <a:lnTo>
                    <a:pt x="328" y="12452"/>
                  </a:lnTo>
                  <a:lnTo>
                    <a:pt x="302" y="12413"/>
                  </a:lnTo>
                  <a:lnTo>
                    <a:pt x="277" y="12375"/>
                  </a:lnTo>
                  <a:lnTo>
                    <a:pt x="254" y="12337"/>
                  </a:lnTo>
                  <a:lnTo>
                    <a:pt x="231" y="12298"/>
                  </a:lnTo>
                  <a:lnTo>
                    <a:pt x="210" y="12257"/>
                  </a:lnTo>
                  <a:lnTo>
                    <a:pt x="189" y="12217"/>
                  </a:lnTo>
                  <a:lnTo>
                    <a:pt x="169" y="12177"/>
                  </a:lnTo>
                  <a:lnTo>
                    <a:pt x="150" y="12134"/>
                  </a:lnTo>
                  <a:lnTo>
                    <a:pt x="133" y="12093"/>
                  </a:lnTo>
                  <a:lnTo>
                    <a:pt x="116" y="12050"/>
                  </a:lnTo>
                  <a:lnTo>
                    <a:pt x="101" y="12007"/>
                  </a:lnTo>
                  <a:lnTo>
                    <a:pt x="86" y="11963"/>
                  </a:lnTo>
                  <a:lnTo>
                    <a:pt x="73" y="11920"/>
                  </a:lnTo>
                  <a:lnTo>
                    <a:pt x="61" y="11875"/>
                  </a:lnTo>
                  <a:lnTo>
                    <a:pt x="49" y="11830"/>
                  </a:lnTo>
                  <a:lnTo>
                    <a:pt x="39" y="11785"/>
                  </a:lnTo>
                  <a:lnTo>
                    <a:pt x="30" y="11739"/>
                  </a:lnTo>
                  <a:lnTo>
                    <a:pt x="22" y="11693"/>
                  </a:lnTo>
                  <a:lnTo>
                    <a:pt x="15" y="11647"/>
                  </a:lnTo>
                  <a:lnTo>
                    <a:pt x="10" y="11600"/>
                  </a:lnTo>
                  <a:lnTo>
                    <a:pt x="5" y="11553"/>
                  </a:lnTo>
                  <a:lnTo>
                    <a:pt x="3" y="11506"/>
                  </a:lnTo>
                  <a:lnTo>
                    <a:pt x="1" y="11457"/>
                  </a:lnTo>
                  <a:lnTo>
                    <a:pt x="0" y="11410"/>
                  </a:lnTo>
                  <a:lnTo>
                    <a:pt x="1" y="11362"/>
                  </a:lnTo>
                  <a:lnTo>
                    <a:pt x="3" y="11313"/>
                  </a:lnTo>
                  <a:lnTo>
                    <a:pt x="5" y="11266"/>
                  </a:lnTo>
                  <a:lnTo>
                    <a:pt x="10" y="11219"/>
                  </a:lnTo>
                  <a:lnTo>
                    <a:pt x="15" y="11172"/>
                  </a:lnTo>
                  <a:lnTo>
                    <a:pt x="22" y="11126"/>
                  </a:lnTo>
                  <a:lnTo>
                    <a:pt x="30" y="11080"/>
                  </a:lnTo>
                  <a:lnTo>
                    <a:pt x="39" y="11034"/>
                  </a:lnTo>
                  <a:lnTo>
                    <a:pt x="49" y="10989"/>
                  </a:lnTo>
                  <a:lnTo>
                    <a:pt x="61" y="10944"/>
                  </a:lnTo>
                  <a:lnTo>
                    <a:pt x="73" y="10899"/>
                  </a:lnTo>
                  <a:lnTo>
                    <a:pt x="86" y="10856"/>
                  </a:lnTo>
                  <a:lnTo>
                    <a:pt x="101" y="10812"/>
                  </a:lnTo>
                  <a:lnTo>
                    <a:pt x="116" y="10770"/>
                  </a:lnTo>
                  <a:lnTo>
                    <a:pt x="133" y="10726"/>
                  </a:lnTo>
                  <a:lnTo>
                    <a:pt x="150" y="10685"/>
                  </a:lnTo>
                  <a:lnTo>
                    <a:pt x="169" y="10643"/>
                  </a:lnTo>
                  <a:lnTo>
                    <a:pt x="189" y="10602"/>
                  </a:lnTo>
                  <a:lnTo>
                    <a:pt x="210" y="10562"/>
                  </a:lnTo>
                  <a:lnTo>
                    <a:pt x="231" y="10522"/>
                  </a:lnTo>
                  <a:lnTo>
                    <a:pt x="254" y="10482"/>
                  </a:lnTo>
                  <a:lnTo>
                    <a:pt x="277" y="10444"/>
                  </a:lnTo>
                  <a:lnTo>
                    <a:pt x="302" y="10406"/>
                  </a:lnTo>
                  <a:lnTo>
                    <a:pt x="328" y="10368"/>
                  </a:lnTo>
                  <a:lnTo>
                    <a:pt x="354" y="10331"/>
                  </a:lnTo>
                  <a:lnTo>
                    <a:pt x="381" y="10295"/>
                  </a:lnTo>
                  <a:lnTo>
                    <a:pt x="409" y="10260"/>
                  </a:lnTo>
                  <a:lnTo>
                    <a:pt x="438" y="10225"/>
                  </a:lnTo>
                  <a:lnTo>
                    <a:pt x="467" y="10190"/>
                  </a:lnTo>
                  <a:lnTo>
                    <a:pt x="498" y="10157"/>
                  </a:lnTo>
                  <a:lnTo>
                    <a:pt x="530" y="10124"/>
                  </a:lnTo>
                  <a:lnTo>
                    <a:pt x="562" y="10093"/>
                  </a:lnTo>
                  <a:lnTo>
                    <a:pt x="594" y="10061"/>
                  </a:lnTo>
                  <a:lnTo>
                    <a:pt x="627" y="10031"/>
                  </a:lnTo>
                  <a:lnTo>
                    <a:pt x="662" y="10002"/>
                  </a:lnTo>
                  <a:lnTo>
                    <a:pt x="696" y="9973"/>
                  </a:lnTo>
                  <a:lnTo>
                    <a:pt x="732" y="9946"/>
                  </a:lnTo>
                  <a:lnTo>
                    <a:pt x="768" y="9918"/>
                  </a:lnTo>
                  <a:lnTo>
                    <a:pt x="805" y="9892"/>
                  </a:lnTo>
                  <a:lnTo>
                    <a:pt x="842" y="9867"/>
                  </a:lnTo>
                  <a:lnTo>
                    <a:pt x="881" y="9842"/>
                  </a:lnTo>
                  <a:lnTo>
                    <a:pt x="920" y="9819"/>
                  </a:lnTo>
                  <a:lnTo>
                    <a:pt x="959" y="9796"/>
                  </a:lnTo>
                  <a:lnTo>
                    <a:pt x="999" y="9774"/>
                  </a:lnTo>
                  <a:lnTo>
                    <a:pt x="1040" y="9753"/>
                  </a:lnTo>
                  <a:lnTo>
                    <a:pt x="1080" y="9733"/>
                  </a:lnTo>
                  <a:lnTo>
                    <a:pt x="1123" y="9714"/>
                  </a:lnTo>
                  <a:lnTo>
                    <a:pt x="1165" y="9696"/>
                  </a:lnTo>
                  <a:lnTo>
                    <a:pt x="1208" y="9679"/>
                  </a:lnTo>
                  <a:lnTo>
                    <a:pt x="1251" y="9664"/>
                  </a:lnTo>
                  <a:lnTo>
                    <a:pt x="1294" y="9648"/>
                  </a:lnTo>
                  <a:lnTo>
                    <a:pt x="1339" y="9634"/>
                  </a:lnTo>
                  <a:lnTo>
                    <a:pt x="1383" y="9621"/>
                  </a:lnTo>
                  <a:lnTo>
                    <a:pt x="1428" y="9609"/>
                  </a:lnTo>
                  <a:lnTo>
                    <a:pt x="1474" y="9598"/>
                  </a:lnTo>
                  <a:lnTo>
                    <a:pt x="1520" y="9588"/>
                  </a:lnTo>
                  <a:lnTo>
                    <a:pt x="1567" y="9580"/>
                  </a:lnTo>
                  <a:lnTo>
                    <a:pt x="1613" y="9572"/>
                  </a:lnTo>
                  <a:lnTo>
                    <a:pt x="1660" y="9566"/>
                  </a:lnTo>
                  <a:lnTo>
                    <a:pt x="1708" y="9561"/>
                  </a:lnTo>
                  <a:lnTo>
                    <a:pt x="1756" y="9556"/>
                  </a:lnTo>
                  <a:lnTo>
                    <a:pt x="1804" y="9553"/>
                  </a:lnTo>
                  <a:lnTo>
                    <a:pt x="1852" y="9552"/>
                  </a:lnTo>
                  <a:lnTo>
                    <a:pt x="1902" y="9551"/>
                  </a:lnTo>
                  <a:close/>
                  <a:moveTo>
                    <a:pt x="2690" y="10658"/>
                  </a:moveTo>
                  <a:lnTo>
                    <a:pt x="2671" y="10640"/>
                  </a:lnTo>
                  <a:lnTo>
                    <a:pt x="2652" y="10621"/>
                  </a:lnTo>
                  <a:lnTo>
                    <a:pt x="2632" y="10605"/>
                  </a:lnTo>
                  <a:lnTo>
                    <a:pt x="2612" y="10588"/>
                  </a:lnTo>
                  <a:lnTo>
                    <a:pt x="2591" y="10572"/>
                  </a:lnTo>
                  <a:lnTo>
                    <a:pt x="2569" y="10556"/>
                  </a:lnTo>
                  <a:lnTo>
                    <a:pt x="2548" y="10541"/>
                  </a:lnTo>
                  <a:lnTo>
                    <a:pt x="2526" y="10526"/>
                  </a:lnTo>
                  <a:lnTo>
                    <a:pt x="2504" y="10512"/>
                  </a:lnTo>
                  <a:lnTo>
                    <a:pt x="2481" y="10498"/>
                  </a:lnTo>
                  <a:lnTo>
                    <a:pt x="2457" y="10484"/>
                  </a:lnTo>
                  <a:lnTo>
                    <a:pt x="2434" y="10472"/>
                  </a:lnTo>
                  <a:lnTo>
                    <a:pt x="2410" y="10460"/>
                  </a:lnTo>
                  <a:lnTo>
                    <a:pt x="2386" y="10448"/>
                  </a:lnTo>
                  <a:lnTo>
                    <a:pt x="2362" y="10437"/>
                  </a:lnTo>
                  <a:lnTo>
                    <a:pt x="2336" y="10427"/>
                  </a:lnTo>
                  <a:lnTo>
                    <a:pt x="2311" y="10417"/>
                  </a:lnTo>
                  <a:lnTo>
                    <a:pt x="2286" y="10407"/>
                  </a:lnTo>
                  <a:lnTo>
                    <a:pt x="2260" y="10399"/>
                  </a:lnTo>
                  <a:lnTo>
                    <a:pt x="2234" y="10391"/>
                  </a:lnTo>
                  <a:lnTo>
                    <a:pt x="2207" y="10383"/>
                  </a:lnTo>
                  <a:lnTo>
                    <a:pt x="2181" y="10376"/>
                  </a:lnTo>
                  <a:lnTo>
                    <a:pt x="2154" y="10370"/>
                  </a:lnTo>
                  <a:lnTo>
                    <a:pt x="2127" y="10364"/>
                  </a:lnTo>
                  <a:lnTo>
                    <a:pt x="2099" y="10359"/>
                  </a:lnTo>
                  <a:lnTo>
                    <a:pt x="2072" y="10355"/>
                  </a:lnTo>
                  <a:lnTo>
                    <a:pt x="2044" y="10351"/>
                  </a:lnTo>
                  <a:lnTo>
                    <a:pt x="2016" y="10347"/>
                  </a:lnTo>
                  <a:lnTo>
                    <a:pt x="1987" y="10345"/>
                  </a:lnTo>
                  <a:lnTo>
                    <a:pt x="1959" y="10343"/>
                  </a:lnTo>
                  <a:lnTo>
                    <a:pt x="1930" y="10342"/>
                  </a:lnTo>
                  <a:lnTo>
                    <a:pt x="1902" y="10341"/>
                  </a:lnTo>
                  <a:lnTo>
                    <a:pt x="1872" y="10342"/>
                  </a:lnTo>
                  <a:lnTo>
                    <a:pt x="1844" y="10343"/>
                  </a:lnTo>
                  <a:lnTo>
                    <a:pt x="1815" y="10345"/>
                  </a:lnTo>
                  <a:lnTo>
                    <a:pt x="1787" y="10347"/>
                  </a:lnTo>
                  <a:lnTo>
                    <a:pt x="1758" y="10351"/>
                  </a:lnTo>
                  <a:lnTo>
                    <a:pt x="1731" y="10355"/>
                  </a:lnTo>
                  <a:lnTo>
                    <a:pt x="1703" y="10359"/>
                  </a:lnTo>
                  <a:lnTo>
                    <a:pt x="1676" y="10364"/>
                  </a:lnTo>
                  <a:lnTo>
                    <a:pt x="1648" y="10370"/>
                  </a:lnTo>
                  <a:lnTo>
                    <a:pt x="1622" y="10376"/>
                  </a:lnTo>
                  <a:lnTo>
                    <a:pt x="1595" y="10383"/>
                  </a:lnTo>
                  <a:lnTo>
                    <a:pt x="1569" y="10391"/>
                  </a:lnTo>
                  <a:lnTo>
                    <a:pt x="1542" y="10399"/>
                  </a:lnTo>
                  <a:lnTo>
                    <a:pt x="1517" y="10407"/>
                  </a:lnTo>
                  <a:lnTo>
                    <a:pt x="1491" y="10417"/>
                  </a:lnTo>
                  <a:lnTo>
                    <a:pt x="1466" y="10427"/>
                  </a:lnTo>
                  <a:lnTo>
                    <a:pt x="1442" y="10437"/>
                  </a:lnTo>
                  <a:lnTo>
                    <a:pt x="1416" y="10448"/>
                  </a:lnTo>
                  <a:lnTo>
                    <a:pt x="1392" y="10460"/>
                  </a:lnTo>
                  <a:lnTo>
                    <a:pt x="1369" y="10472"/>
                  </a:lnTo>
                  <a:lnTo>
                    <a:pt x="1345" y="10484"/>
                  </a:lnTo>
                  <a:lnTo>
                    <a:pt x="1322" y="10498"/>
                  </a:lnTo>
                  <a:lnTo>
                    <a:pt x="1299" y="10512"/>
                  </a:lnTo>
                  <a:lnTo>
                    <a:pt x="1277" y="10526"/>
                  </a:lnTo>
                  <a:lnTo>
                    <a:pt x="1255" y="10541"/>
                  </a:lnTo>
                  <a:lnTo>
                    <a:pt x="1233" y="10556"/>
                  </a:lnTo>
                  <a:lnTo>
                    <a:pt x="1212" y="10572"/>
                  </a:lnTo>
                  <a:lnTo>
                    <a:pt x="1191" y="10588"/>
                  </a:lnTo>
                  <a:lnTo>
                    <a:pt x="1171" y="10605"/>
                  </a:lnTo>
                  <a:lnTo>
                    <a:pt x="1151" y="10621"/>
                  </a:lnTo>
                  <a:lnTo>
                    <a:pt x="1132" y="10640"/>
                  </a:lnTo>
                  <a:lnTo>
                    <a:pt x="1113" y="10658"/>
                  </a:lnTo>
                  <a:lnTo>
                    <a:pt x="1095" y="10676"/>
                  </a:lnTo>
                  <a:lnTo>
                    <a:pt x="1076" y="10695"/>
                  </a:lnTo>
                  <a:lnTo>
                    <a:pt x="1059" y="10713"/>
                  </a:lnTo>
                  <a:lnTo>
                    <a:pt x="1042" y="10733"/>
                  </a:lnTo>
                  <a:lnTo>
                    <a:pt x="1026" y="10753"/>
                  </a:lnTo>
                  <a:lnTo>
                    <a:pt x="1010" y="10774"/>
                  </a:lnTo>
                  <a:lnTo>
                    <a:pt x="994" y="10794"/>
                  </a:lnTo>
                  <a:lnTo>
                    <a:pt x="979" y="10815"/>
                  </a:lnTo>
                  <a:lnTo>
                    <a:pt x="964" y="10836"/>
                  </a:lnTo>
                  <a:lnTo>
                    <a:pt x="950" y="10858"/>
                  </a:lnTo>
                  <a:lnTo>
                    <a:pt x="937" y="10880"/>
                  </a:lnTo>
                  <a:lnTo>
                    <a:pt x="924" y="10902"/>
                  </a:lnTo>
                  <a:lnTo>
                    <a:pt x="912" y="10926"/>
                  </a:lnTo>
                  <a:lnTo>
                    <a:pt x="900" y="10949"/>
                  </a:lnTo>
                  <a:lnTo>
                    <a:pt x="889" y="10972"/>
                  </a:lnTo>
                  <a:lnTo>
                    <a:pt x="879" y="10995"/>
                  </a:lnTo>
                  <a:lnTo>
                    <a:pt x="869" y="11019"/>
                  </a:lnTo>
                  <a:lnTo>
                    <a:pt x="858" y="11043"/>
                  </a:lnTo>
                  <a:lnTo>
                    <a:pt x="849" y="11069"/>
                  </a:lnTo>
                  <a:lnTo>
                    <a:pt x="841" y="11093"/>
                  </a:lnTo>
                  <a:lnTo>
                    <a:pt x="833" y="11118"/>
                  </a:lnTo>
                  <a:lnTo>
                    <a:pt x="827" y="11144"/>
                  </a:lnTo>
                  <a:lnTo>
                    <a:pt x="820" y="11169"/>
                  </a:lnTo>
                  <a:lnTo>
                    <a:pt x="814" y="11196"/>
                  </a:lnTo>
                  <a:lnTo>
                    <a:pt x="809" y="11222"/>
                  </a:lnTo>
                  <a:lnTo>
                    <a:pt x="805" y="11248"/>
                  </a:lnTo>
                  <a:lnTo>
                    <a:pt x="801" y="11274"/>
                  </a:lnTo>
                  <a:lnTo>
                    <a:pt x="798" y="11301"/>
                  </a:lnTo>
                  <a:lnTo>
                    <a:pt x="795" y="11328"/>
                  </a:lnTo>
                  <a:lnTo>
                    <a:pt x="794" y="11355"/>
                  </a:lnTo>
                  <a:lnTo>
                    <a:pt x="793" y="11382"/>
                  </a:lnTo>
                  <a:lnTo>
                    <a:pt x="792" y="11410"/>
                  </a:lnTo>
                  <a:lnTo>
                    <a:pt x="793" y="11437"/>
                  </a:lnTo>
                  <a:lnTo>
                    <a:pt x="794" y="11465"/>
                  </a:lnTo>
                  <a:lnTo>
                    <a:pt x="795" y="11492"/>
                  </a:lnTo>
                  <a:lnTo>
                    <a:pt x="798" y="11518"/>
                  </a:lnTo>
                  <a:lnTo>
                    <a:pt x="801" y="11545"/>
                  </a:lnTo>
                  <a:lnTo>
                    <a:pt x="805" y="11571"/>
                  </a:lnTo>
                  <a:lnTo>
                    <a:pt x="809" y="11597"/>
                  </a:lnTo>
                  <a:lnTo>
                    <a:pt x="814" y="11624"/>
                  </a:lnTo>
                  <a:lnTo>
                    <a:pt x="820" y="11650"/>
                  </a:lnTo>
                  <a:lnTo>
                    <a:pt x="827" y="11675"/>
                  </a:lnTo>
                  <a:lnTo>
                    <a:pt x="833" y="11701"/>
                  </a:lnTo>
                  <a:lnTo>
                    <a:pt x="841" y="11726"/>
                  </a:lnTo>
                  <a:lnTo>
                    <a:pt x="849" y="11751"/>
                  </a:lnTo>
                  <a:lnTo>
                    <a:pt x="858" y="11776"/>
                  </a:lnTo>
                  <a:lnTo>
                    <a:pt x="869" y="11800"/>
                  </a:lnTo>
                  <a:lnTo>
                    <a:pt x="879" y="11824"/>
                  </a:lnTo>
                  <a:lnTo>
                    <a:pt x="889" y="11847"/>
                  </a:lnTo>
                  <a:lnTo>
                    <a:pt x="900" y="11870"/>
                  </a:lnTo>
                  <a:lnTo>
                    <a:pt x="912" y="11894"/>
                  </a:lnTo>
                  <a:lnTo>
                    <a:pt x="924" y="11917"/>
                  </a:lnTo>
                  <a:lnTo>
                    <a:pt x="937" y="11939"/>
                  </a:lnTo>
                  <a:lnTo>
                    <a:pt x="950" y="11961"/>
                  </a:lnTo>
                  <a:lnTo>
                    <a:pt x="964" y="11983"/>
                  </a:lnTo>
                  <a:lnTo>
                    <a:pt x="979" y="12004"/>
                  </a:lnTo>
                  <a:lnTo>
                    <a:pt x="994" y="12026"/>
                  </a:lnTo>
                  <a:lnTo>
                    <a:pt x="1010" y="12046"/>
                  </a:lnTo>
                  <a:lnTo>
                    <a:pt x="1026" y="12066"/>
                  </a:lnTo>
                  <a:lnTo>
                    <a:pt x="1042" y="12086"/>
                  </a:lnTo>
                  <a:lnTo>
                    <a:pt x="1059" y="12106"/>
                  </a:lnTo>
                  <a:lnTo>
                    <a:pt x="1076" y="12124"/>
                  </a:lnTo>
                  <a:lnTo>
                    <a:pt x="1095" y="12143"/>
                  </a:lnTo>
                  <a:lnTo>
                    <a:pt x="1113" y="12162"/>
                  </a:lnTo>
                  <a:lnTo>
                    <a:pt x="1132" y="12180"/>
                  </a:lnTo>
                  <a:lnTo>
                    <a:pt x="1151" y="12198"/>
                  </a:lnTo>
                  <a:lnTo>
                    <a:pt x="1171" y="12215"/>
                  </a:lnTo>
                  <a:lnTo>
                    <a:pt x="1191" y="12231"/>
                  </a:lnTo>
                  <a:lnTo>
                    <a:pt x="1212" y="12247"/>
                  </a:lnTo>
                  <a:lnTo>
                    <a:pt x="1233" y="12263"/>
                  </a:lnTo>
                  <a:lnTo>
                    <a:pt x="1255" y="12278"/>
                  </a:lnTo>
                  <a:lnTo>
                    <a:pt x="1277" y="12293"/>
                  </a:lnTo>
                  <a:lnTo>
                    <a:pt x="1299" y="12308"/>
                  </a:lnTo>
                  <a:lnTo>
                    <a:pt x="1322" y="12322"/>
                  </a:lnTo>
                  <a:lnTo>
                    <a:pt x="1345" y="12335"/>
                  </a:lnTo>
                  <a:lnTo>
                    <a:pt x="1369" y="12347"/>
                  </a:lnTo>
                  <a:lnTo>
                    <a:pt x="1392" y="12359"/>
                  </a:lnTo>
                  <a:lnTo>
                    <a:pt x="1416" y="12371"/>
                  </a:lnTo>
                  <a:lnTo>
                    <a:pt x="1442" y="12382"/>
                  </a:lnTo>
                  <a:lnTo>
                    <a:pt x="1466" y="12392"/>
                  </a:lnTo>
                  <a:lnTo>
                    <a:pt x="1491" y="12402"/>
                  </a:lnTo>
                  <a:lnTo>
                    <a:pt x="1517" y="12412"/>
                  </a:lnTo>
                  <a:lnTo>
                    <a:pt x="1542" y="12420"/>
                  </a:lnTo>
                  <a:lnTo>
                    <a:pt x="1569" y="12428"/>
                  </a:lnTo>
                  <a:lnTo>
                    <a:pt x="1595" y="12437"/>
                  </a:lnTo>
                  <a:lnTo>
                    <a:pt x="1622" y="12444"/>
                  </a:lnTo>
                  <a:lnTo>
                    <a:pt x="1648" y="12450"/>
                  </a:lnTo>
                  <a:lnTo>
                    <a:pt x="1676" y="12456"/>
                  </a:lnTo>
                  <a:lnTo>
                    <a:pt x="1703" y="12461"/>
                  </a:lnTo>
                  <a:lnTo>
                    <a:pt x="1731" y="12465"/>
                  </a:lnTo>
                  <a:lnTo>
                    <a:pt x="1758" y="12469"/>
                  </a:lnTo>
                  <a:lnTo>
                    <a:pt x="1787" y="12472"/>
                  </a:lnTo>
                  <a:lnTo>
                    <a:pt x="1815" y="12474"/>
                  </a:lnTo>
                  <a:lnTo>
                    <a:pt x="1844" y="12476"/>
                  </a:lnTo>
                  <a:lnTo>
                    <a:pt x="1872" y="12477"/>
                  </a:lnTo>
                  <a:lnTo>
                    <a:pt x="1902" y="12478"/>
                  </a:lnTo>
                  <a:lnTo>
                    <a:pt x="1930" y="12477"/>
                  </a:lnTo>
                  <a:lnTo>
                    <a:pt x="1959" y="12476"/>
                  </a:lnTo>
                  <a:lnTo>
                    <a:pt x="1987" y="12474"/>
                  </a:lnTo>
                  <a:lnTo>
                    <a:pt x="2016" y="12472"/>
                  </a:lnTo>
                  <a:lnTo>
                    <a:pt x="2044" y="12469"/>
                  </a:lnTo>
                  <a:lnTo>
                    <a:pt x="2072" y="12465"/>
                  </a:lnTo>
                  <a:lnTo>
                    <a:pt x="2099" y="12461"/>
                  </a:lnTo>
                  <a:lnTo>
                    <a:pt x="2127" y="12456"/>
                  </a:lnTo>
                  <a:lnTo>
                    <a:pt x="2154" y="12450"/>
                  </a:lnTo>
                  <a:lnTo>
                    <a:pt x="2181" y="12444"/>
                  </a:lnTo>
                  <a:lnTo>
                    <a:pt x="2207" y="12437"/>
                  </a:lnTo>
                  <a:lnTo>
                    <a:pt x="2234" y="12428"/>
                  </a:lnTo>
                  <a:lnTo>
                    <a:pt x="2260" y="12420"/>
                  </a:lnTo>
                  <a:lnTo>
                    <a:pt x="2286" y="12412"/>
                  </a:lnTo>
                  <a:lnTo>
                    <a:pt x="2311" y="12402"/>
                  </a:lnTo>
                  <a:lnTo>
                    <a:pt x="2336" y="12392"/>
                  </a:lnTo>
                  <a:lnTo>
                    <a:pt x="2362" y="12382"/>
                  </a:lnTo>
                  <a:lnTo>
                    <a:pt x="2386" y="12371"/>
                  </a:lnTo>
                  <a:lnTo>
                    <a:pt x="2410" y="12359"/>
                  </a:lnTo>
                  <a:lnTo>
                    <a:pt x="2434" y="12347"/>
                  </a:lnTo>
                  <a:lnTo>
                    <a:pt x="2457" y="12335"/>
                  </a:lnTo>
                  <a:lnTo>
                    <a:pt x="2481" y="12322"/>
                  </a:lnTo>
                  <a:lnTo>
                    <a:pt x="2504" y="12308"/>
                  </a:lnTo>
                  <a:lnTo>
                    <a:pt x="2526" y="12293"/>
                  </a:lnTo>
                  <a:lnTo>
                    <a:pt x="2548" y="12278"/>
                  </a:lnTo>
                  <a:lnTo>
                    <a:pt x="2569" y="12263"/>
                  </a:lnTo>
                  <a:lnTo>
                    <a:pt x="2591" y="12247"/>
                  </a:lnTo>
                  <a:lnTo>
                    <a:pt x="2612" y="12231"/>
                  </a:lnTo>
                  <a:lnTo>
                    <a:pt x="2632" y="12215"/>
                  </a:lnTo>
                  <a:lnTo>
                    <a:pt x="2652" y="12198"/>
                  </a:lnTo>
                  <a:lnTo>
                    <a:pt x="2671" y="12180"/>
                  </a:lnTo>
                  <a:lnTo>
                    <a:pt x="2690" y="12162"/>
                  </a:lnTo>
                  <a:lnTo>
                    <a:pt x="2709" y="12143"/>
                  </a:lnTo>
                  <a:lnTo>
                    <a:pt x="2727" y="12124"/>
                  </a:lnTo>
                  <a:lnTo>
                    <a:pt x="2744" y="12106"/>
                  </a:lnTo>
                  <a:lnTo>
                    <a:pt x="2761" y="12086"/>
                  </a:lnTo>
                  <a:lnTo>
                    <a:pt x="2777" y="12066"/>
                  </a:lnTo>
                  <a:lnTo>
                    <a:pt x="2793" y="12046"/>
                  </a:lnTo>
                  <a:lnTo>
                    <a:pt x="2808" y="12026"/>
                  </a:lnTo>
                  <a:lnTo>
                    <a:pt x="2824" y="12004"/>
                  </a:lnTo>
                  <a:lnTo>
                    <a:pt x="2838" y="11983"/>
                  </a:lnTo>
                  <a:lnTo>
                    <a:pt x="2852" y="11961"/>
                  </a:lnTo>
                  <a:lnTo>
                    <a:pt x="2865" y="11939"/>
                  </a:lnTo>
                  <a:lnTo>
                    <a:pt x="2878" y="11917"/>
                  </a:lnTo>
                  <a:lnTo>
                    <a:pt x="2891" y="11894"/>
                  </a:lnTo>
                  <a:lnTo>
                    <a:pt x="2902" y="11870"/>
                  </a:lnTo>
                  <a:lnTo>
                    <a:pt x="2913" y="11847"/>
                  </a:lnTo>
                  <a:lnTo>
                    <a:pt x="2924" y="11824"/>
                  </a:lnTo>
                  <a:lnTo>
                    <a:pt x="2935" y="11800"/>
                  </a:lnTo>
                  <a:lnTo>
                    <a:pt x="2944" y="11776"/>
                  </a:lnTo>
                  <a:lnTo>
                    <a:pt x="2953" y="11751"/>
                  </a:lnTo>
                  <a:lnTo>
                    <a:pt x="2961" y="11726"/>
                  </a:lnTo>
                  <a:lnTo>
                    <a:pt x="2969" y="11701"/>
                  </a:lnTo>
                  <a:lnTo>
                    <a:pt x="2976" y="11675"/>
                  </a:lnTo>
                  <a:lnTo>
                    <a:pt x="2982" y="11650"/>
                  </a:lnTo>
                  <a:lnTo>
                    <a:pt x="2988" y="11624"/>
                  </a:lnTo>
                  <a:lnTo>
                    <a:pt x="2993" y="11597"/>
                  </a:lnTo>
                  <a:lnTo>
                    <a:pt x="2998" y="11571"/>
                  </a:lnTo>
                  <a:lnTo>
                    <a:pt x="3001" y="11545"/>
                  </a:lnTo>
                  <a:lnTo>
                    <a:pt x="3005" y="11518"/>
                  </a:lnTo>
                  <a:lnTo>
                    <a:pt x="3007" y="11492"/>
                  </a:lnTo>
                  <a:lnTo>
                    <a:pt x="3009" y="11465"/>
                  </a:lnTo>
                  <a:lnTo>
                    <a:pt x="3010" y="11437"/>
                  </a:lnTo>
                  <a:lnTo>
                    <a:pt x="3010" y="11410"/>
                  </a:lnTo>
                  <a:lnTo>
                    <a:pt x="3010" y="11382"/>
                  </a:lnTo>
                  <a:lnTo>
                    <a:pt x="3009" y="11355"/>
                  </a:lnTo>
                  <a:lnTo>
                    <a:pt x="3007" y="11328"/>
                  </a:lnTo>
                  <a:lnTo>
                    <a:pt x="3005" y="11301"/>
                  </a:lnTo>
                  <a:lnTo>
                    <a:pt x="3001" y="11274"/>
                  </a:lnTo>
                  <a:lnTo>
                    <a:pt x="2998" y="11248"/>
                  </a:lnTo>
                  <a:lnTo>
                    <a:pt x="2993" y="11222"/>
                  </a:lnTo>
                  <a:lnTo>
                    <a:pt x="2988" y="11196"/>
                  </a:lnTo>
                  <a:lnTo>
                    <a:pt x="2982" y="11169"/>
                  </a:lnTo>
                  <a:lnTo>
                    <a:pt x="2976" y="11144"/>
                  </a:lnTo>
                  <a:lnTo>
                    <a:pt x="2969" y="11118"/>
                  </a:lnTo>
                  <a:lnTo>
                    <a:pt x="2961" y="11093"/>
                  </a:lnTo>
                  <a:lnTo>
                    <a:pt x="2953" y="11069"/>
                  </a:lnTo>
                  <a:lnTo>
                    <a:pt x="2944" y="11043"/>
                  </a:lnTo>
                  <a:lnTo>
                    <a:pt x="2935" y="11019"/>
                  </a:lnTo>
                  <a:lnTo>
                    <a:pt x="2924" y="10995"/>
                  </a:lnTo>
                  <a:lnTo>
                    <a:pt x="2913" y="10972"/>
                  </a:lnTo>
                  <a:lnTo>
                    <a:pt x="2902" y="10949"/>
                  </a:lnTo>
                  <a:lnTo>
                    <a:pt x="2891" y="10926"/>
                  </a:lnTo>
                  <a:lnTo>
                    <a:pt x="2878" y="10902"/>
                  </a:lnTo>
                  <a:lnTo>
                    <a:pt x="2865" y="10880"/>
                  </a:lnTo>
                  <a:lnTo>
                    <a:pt x="2852" y="10858"/>
                  </a:lnTo>
                  <a:lnTo>
                    <a:pt x="2838" y="10836"/>
                  </a:lnTo>
                  <a:lnTo>
                    <a:pt x="2824" y="10815"/>
                  </a:lnTo>
                  <a:lnTo>
                    <a:pt x="2808" y="10794"/>
                  </a:lnTo>
                  <a:lnTo>
                    <a:pt x="2793" y="10774"/>
                  </a:lnTo>
                  <a:lnTo>
                    <a:pt x="2777" y="10753"/>
                  </a:lnTo>
                  <a:lnTo>
                    <a:pt x="2761" y="10733"/>
                  </a:lnTo>
                  <a:lnTo>
                    <a:pt x="2744" y="10713"/>
                  </a:lnTo>
                  <a:lnTo>
                    <a:pt x="2727" y="10695"/>
                  </a:lnTo>
                  <a:lnTo>
                    <a:pt x="2709" y="10676"/>
                  </a:lnTo>
                  <a:lnTo>
                    <a:pt x="2690" y="10658"/>
                  </a:lnTo>
                  <a:close/>
                  <a:moveTo>
                    <a:pt x="5011" y="12398"/>
                  </a:moveTo>
                  <a:lnTo>
                    <a:pt x="5059" y="12399"/>
                  </a:lnTo>
                  <a:lnTo>
                    <a:pt x="5107" y="12401"/>
                  </a:lnTo>
                  <a:lnTo>
                    <a:pt x="5156" y="12404"/>
                  </a:lnTo>
                  <a:lnTo>
                    <a:pt x="5204" y="12408"/>
                  </a:lnTo>
                  <a:lnTo>
                    <a:pt x="5252" y="12413"/>
                  </a:lnTo>
                  <a:lnTo>
                    <a:pt x="5298" y="12419"/>
                  </a:lnTo>
                  <a:lnTo>
                    <a:pt x="5346" y="12427"/>
                  </a:lnTo>
                  <a:lnTo>
                    <a:pt x="5392" y="12436"/>
                  </a:lnTo>
                  <a:lnTo>
                    <a:pt x="5437" y="12446"/>
                  </a:lnTo>
                  <a:lnTo>
                    <a:pt x="5484" y="12457"/>
                  </a:lnTo>
                  <a:lnTo>
                    <a:pt x="5528" y="12469"/>
                  </a:lnTo>
                  <a:lnTo>
                    <a:pt x="5574" y="12482"/>
                  </a:lnTo>
                  <a:lnTo>
                    <a:pt x="5618" y="12496"/>
                  </a:lnTo>
                  <a:lnTo>
                    <a:pt x="5661" y="12511"/>
                  </a:lnTo>
                  <a:lnTo>
                    <a:pt x="5705" y="12527"/>
                  </a:lnTo>
                  <a:lnTo>
                    <a:pt x="5747" y="12543"/>
                  </a:lnTo>
                  <a:lnTo>
                    <a:pt x="5789" y="12561"/>
                  </a:lnTo>
                  <a:lnTo>
                    <a:pt x="5831" y="12581"/>
                  </a:lnTo>
                  <a:lnTo>
                    <a:pt x="5872" y="12601"/>
                  </a:lnTo>
                  <a:lnTo>
                    <a:pt x="5912" y="12622"/>
                  </a:lnTo>
                  <a:lnTo>
                    <a:pt x="5953" y="12643"/>
                  </a:lnTo>
                  <a:lnTo>
                    <a:pt x="5992" y="12666"/>
                  </a:lnTo>
                  <a:lnTo>
                    <a:pt x="6032" y="12689"/>
                  </a:lnTo>
                  <a:lnTo>
                    <a:pt x="6070" y="12715"/>
                  </a:lnTo>
                  <a:lnTo>
                    <a:pt x="6107" y="12740"/>
                  </a:lnTo>
                  <a:lnTo>
                    <a:pt x="6144" y="12766"/>
                  </a:lnTo>
                  <a:lnTo>
                    <a:pt x="6180" y="12793"/>
                  </a:lnTo>
                  <a:lnTo>
                    <a:pt x="6215" y="12820"/>
                  </a:lnTo>
                  <a:lnTo>
                    <a:pt x="6250" y="12849"/>
                  </a:lnTo>
                  <a:lnTo>
                    <a:pt x="6285" y="12879"/>
                  </a:lnTo>
                  <a:lnTo>
                    <a:pt x="6318" y="12909"/>
                  </a:lnTo>
                  <a:lnTo>
                    <a:pt x="6350" y="12940"/>
                  </a:lnTo>
                  <a:lnTo>
                    <a:pt x="6383" y="12971"/>
                  </a:lnTo>
                  <a:lnTo>
                    <a:pt x="6414" y="13005"/>
                  </a:lnTo>
                  <a:lnTo>
                    <a:pt x="6444" y="13038"/>
                  </a:lnTo>
                  <a:lnTo>
                    <a:pt x="6474" y="13072"/>
                  </a:lnTo>
                  <a:lnTo>
                    <a:pt x="6503" y="13107"/>
                  </a:lnTo>
                  <a:lnTo>
                    <a:pt x="6531" y="13143"/>
                  </a:lnTo>
                  <a:lnTo>
                    <a:pt x="6558" y="13179"/>
                  </a:lnTo>
                  <a:lnTo>
                    <a:pt x="6584" y="13216"/>
                  </a:lnTo>
                  <a:lnTo>
                    <a:pt x="6610" y="13253"/>
                  </a:lnTo>
                  <a:lnTo>
                    <a:pt x="6635" y="13292"/>
                  </a:lnTo>
                  <a:lnTo>
                    <a:pt x="6658" y="13330"/>
                  </a:lnTo>
                  <a:lnTo>
                    <a:pt x="6680" y="13369"/>
                  </a:lnTo>
                  <a:lnTo>
                    <a:pt x="6702" y="13410"/>
                  </a:lnTo>
                  <a:lnTo>
                    <a:pt x="6723" y="13450"/>
                  </a:lnTo>
                  <a:lnTo>
                    <a:pt x="6743" y="13491"/>
                  </a:lnTo>
                  <a:lnTo>
                    <a:pt x="6761" y="13532"/>
                  </a:lnTo>
                  <a:lnTo>
                    <a:pt x="6779" y="13575"/>
                  </a:lnTo>
                  <a:lnTo>
                    <a:pt x="6795" y="13617"/>
                  </a:lnTo>
                  <a:lnTo>
                    <a:pt x="6811" y="13659"/>
                  </a:lnTo>
                  <a:lnTo>
                    <a:pt x="6825" y="13704"/>
                  </a:lnTo>
                  <a:lnTo>
                    <a:pt x="6840" y="13747"/>
                  </a:lnTo>
                  <a:lnTo>
                    <a:pt x="6852" y="13791"/>
                  </a:lnTo>
                  <a:lnTo>
                    <a:pt x="6863" y="13837"/>
                  </a:lnTo>
                  <a:lnTo>
                    <a:pt x="6873" y="13882"/>
                  </a:lnTo>
                  <a:lnTo>
                    <a:pt x="6882" y="13927"/>
                  </a:lnTo>
                  <a:lnTo>
                    <a:pt x="6890" y="13974"/>
                  </a:lnTo>
                  <a:lnTo>
                    <a:pt x="6896" y="14020"/>
                  </a:lnTo>
                  <a:lnTo>
                    <a:pt x="6902" y="14067"/>
                  </a:lnTo>
                  <a:lnTo>
                    <a:pt x="6906" y="14114"/>
                  </a:lnTo>
                  <a:lnTo>
                    <a:pt x="6909" y="14161"/>
                  </a:lnTo>
                  <a:lnTo>
                    <a:pt x="6911" y="14209"/>
                  </a:lnTo>
                  <a:lnTo>
                    <a:pt x="6912" y="14258"/>
                  </a:lnTo>
                  <a:lnTo>
                    <a:pt x="6911" y="14305"/>
                  </a:lnTo>
                  <a:lnTo>
                    <a:pt x="6909" y="14353"/>
                  </a:lnTo>
                  <a:lnTo>
                    <a:pt x="6906" y="14401"/>
                  </a:lnTo>
                  <a:lnTo>
                    <a:pt x="6902" y="14448"/>
                  </a:lnTo>
                  <a:lnTo>
                    <a:pt x="6896" y="14494"/>
                  </a:lnTo>
                  <a:lnTo>
                    <a:pt x="6890" y="14541"/>
                  </a:lnTo>
                  <a:lnTo>
                    <a:pt x="6882" y="14587"/>
                  </a:lnTo>
                  <a:lnTo>
                    <a:pt x="6873" y="14632"/>
                  </a:lnTo>
                  <a:lnTo>
                    <a:pt x="6863" y="14678"/>
                  </a:lnTo>
                  <a:lnTo>
                    <a:pt x="6852" y="14723"/>
                  </a:lnTo>
                  <a:lnTo>
                    <a:pt x="6840" y="14767"/>
                  </a:lnTo>
                  <a:lnTo>
                    <a:pt x="6825" y="14811"/>
                  </a:lnTo>
                  <a:lnTo>
                    <a:pt x="6811" y="14855"/>
                  </a:lnTo>
                  <a:lnTo>
                    <a:pt x="6795" y="14897"/>
                  </a:lnTo>
                  <a:lnTo>
                    <a:pt x="6779" y="14941"/>
                  </a:lnTo>
                  <a:lnTo>
                    <a:pt x="6761" y="14983"/>
                  </a:lnTo>
                  <a:lnTo>
                    <a:pt x="6743" y="15024"/>
                  </a:lnTo>
                  <a:lnTo>
                    <a:pt x="6723" y="15064"/>
                  </a:lnTo>
                  <a:lnTo>
                    <a:pt x="6702" y="15105"/>
                  </a:lnTo>
                  <a:lnTo>
                    <a:pt x="6680" y="15145"/>
                  </a:lnTo>
                  <a:lnTo>
                    <a:pt x="6658" y="15184"/>
                  </a:lnTo>
                  <a:lnTo>
                    <a:pt x="6635" y="15224"/>
                  </a:lnTo>
                  <a:lnTo>
                    <a:pt x="6610" y="15261"/>
                  </a:lnTo>
                  <a:lnTo>
                    <a:pt x="6584" y="15299"/>
                  </a:lnTo>
                  <a:lnTo>
                    <a:pt x="6558" y="15335"/>
                  </a:lnTo>
                  <a:lnTo>
                    <a:pt x="6531" y="15372"/>
                  </a:lnTo>
                  <a:lnTo>
                    <a:pt x="6503" y="15407"/>
                  </a:lnTo>
                  <a:lnTo>
                    <a:pt x="6474" y="15442"/>
                  </a:lnTo>
                  <a:lnTo>
                    <a:pt x="6444" y="15476"/>
                  </a:lnTo>
                  <a:lnTo>
                    <a:pt x="6414" y="15510"/>
                  </a:lnTo>
                  <a:lnTo>
                    <a:pt x="6383" y="15543"/>
                  </a:lnTo>
                  <a:lnTo>
                    <a:pt x="6350" y="15574"/>
                  </a:lnTo>
                  <a:lnTo>
                    <a:pt x="6318" y="15605"/>
                  </a:lnTo>
                  <a:lnTo>
                    <a:pt x="6285" y="15636"/>
                  </a:lnTo>
                  <a:lnTo>
                    <a:pt x="6250" y="15665"/>
                  </a:lnTo>
                  <a:lnTo>
                    <a:pt x="6215" y="15694"/>
                  </a:lnTo>
                  <a:lnTo>
                    <a:pt x="6180" y="15722"/>
                  </a:lnTo>
                  <a:lnTo>
                    <a:pt x="6144" y="15748"/>
                  </a:lnTo>
                  <a:lnTo>
                    <a:pt x="6107" y="15775"/>
                  </a:lnTo>
                  <a:lnTo>
                    <a:pt x="6070" y="15801"/>
                  </a:lnTo>
                  <a:lnTo>
                    <a:pt x="6032" y="15825"/>
                  </a:lnTo>
                  <a:lnTo>
                    <a:pt x="5992" y="15848"/>
                  </a:lnTo>
                  <a:lnTo>
                    <a:pt x="5953" y="15871"/>
                  </a:lnTo>
                  <a:lnTo>
                    <a:pt x="5912" y="15892"/>
                  </a:lnTo>
                  <a:lnTo>
                    <a:pt x="5872" y="15914"/>
                  </a:lnTo>
                  <a:lnTo>
                    <a:pt x="5831" y="15934"/>
                  </a:lnTo>
                  <a:lnTo>
                    <a:pt x="5789" y="15953"/>
                  </a:lnTo>
                  <a:lnTo>
                    <a:pt x="5747" y="15971"/>
                  </a:lnTo>
                  <a:lnTo>
                    <a:pt x="5705" y="15988"/>
                  </a:lnTo>
                  <a:lnTo>
                    <a:pt x="5661" y="16004"/>
                  </a:lnTo>
                  <a:lnTo>
                    <a:pt x="5618" y="16019"/>
                  </a:lnTo>
                  <a:lnTo>
                    <a:pt x="5574" y="16032"/>
                  </a:lnTo>
                  <a:lnTo>
                    <a:pt x="5528" y="16045"/>
                  </a:lnTo>
                  <a:lnTo>
                    <a:pt x="5484" y="16058"/>
                  </a:lnTo>
                  <a:lnTo>
                    <a:pt x="5437" y="16069"/>
                  </a:lnTo>
                  <a:lnTo>
                    <a:pt x="5392" y="16079"/>
                  </a:lnTo>
                  <a:lnTo>
                    <a:pt x="5346" y="16087"/>
                  </a:lnTo>
                  <a:lnTo>
                    <a:pt x="5298" y="16095"/>
                  </a:lnTo>
                  <a:lnTo>
                    <a:pt x="5252" y="16101"/>
                  </a:lnTo>
                  <a:lnTo>
                    <a:pt x="5204" y="16107"/>
                  </a:lnTo>
                  <a:lnTo>
                    <a:pt x="5156" y="16111"/>
                  </a:lnTo>
                  <a:lnTo>
                    <a:pt x="5107" y="16114"/>
                  </a:lnTo>
                  <a:lnTo>
                    <a:pt x="5059" y="16115"/>
                  </a:lnTo>
                  <a:lnTo>
                    <a:pt x="5011" y="16116"/>
                  </a:lnTo>
                  <a:lnTo>
                    <a:pt x="4962" y="16115"/>
                  </a:lnTo>
                  <a:lnTo>
                    <a:pt x="4914" y="16114"/>
                  </a:lnTo>
                  <a:lnTo>
                    <a:pt x="4865" y="16111"/>
                  </a:lnTo>
                  <a:lnTo>
                    <a:pt x="4817" y="16107"/>
                  </a:lnTo>
                  <a:lnTo>
                    <a:pt x="4770" y="16101"/>
                  </a:lnTo>
                  <a:lnTo>
                    <a:pt x="4723" y="16095"/>
                  </a:lnTo>
                  <a:lnTo>
                    <a:pt x="4676" y="16087"/>
                  </a:lnTo>
                  <a:lnTo>
                    <a:pt x="4629" y="16079"/>
                  </a:lnTo>
                  <a:lnTo>
                    <a:pt x="4584" y="16069"/>
                  </a:lnTo>
                  <a:lnTo>
                    <a:pt x="4538" y="16058"/>
                  </a:lnTo>
                  <a:lnTo>
                    <a:pt x="4493" y="16045"/>
                  </a:lnTo>
                  <a:lnTo>
                    <a:pt x="4448" y="16032"/>
                  </a:lnTo>
                  <a:lnTo>
                    <a:pt x="4404" y="16019"/>
                  </a:lnTo>
                  <a:lnTo>
                    <a:pt x="4360" y="16004"/>
                  </a:lnTo>
                  <a:lnTo>
                    <a:pt x="4317" y="15988"/>
                  </a:lnTo>
                  <a:lnTo>
                    <a:pt x="4274" y="15971"/>
                  </a:lnTo>
                  <a:lnTo>
                    <a:pt x="4232" y="15953"/>
                  </a:lnTo>
                  <a:lnTo>
                    <a:pt x="4190" y="15934"/>
                  </a:lnTo>
                  <a:lnTo>
                    <a:pt x="4149" y="15914"/>
                  </a:lnTo>
                  <a:lnTo>
                    <a:pt x="4109" y="15892"/>
                  </a:lnTo>
                  <a:lnTo>
                    <a:pt x="4068" y="15871"/>
                  </a:lnTo>
                  <a:lnTo>
                    <a:pt x="4029" y="15848"/>
                  </a:lnTo>
                  <a:lnTo>
                    <a:pt x="3990" y="15825"/>
                  </a:lnTo>
                  <a:lnTo>
                    <a:pt x="3951" y="15801"/>
                  </a:lnTo>
                  <a:lnTo>
                    <a:pt x="3914" y="15775"/>
                  </a:lnTo>
                  <a:lnTo>
                    <a:pt x="3878" y="15748"/>
                  </a:lnTo>
                  <a:lnTo>
                    <a:pt x="3841" y="15722"/>
                  </a:lnTo>
                  <a:lnTo>
                    <a:pt x="3806" y="15694"/>
                  </a:lnTo>
                  <a:lnTo>
                    <a:pt x="3771" y="15665"/>
                  </a:lnTo>
                  <a:lnTo>
                    <a:pt x="3737" y="15636"/>
                  </a:lnTo>
                  <a:lnTo>
                    <a:pt x="3703" y="15605"/>
                  </a:lnTo>
                  <a:lnTo>
                    <a:pt x="3671" y="15574"/>
                  </a:lnTo>
                  <a:lnTo>
                    <a:pt x="3639" y="15543"/>
                  </a:lnTo>
                  <a:lnTo>
                    <a:pt x="3607" y="15510"/>
                  </a:lnTo>
                  <a:lnTo>
                    <a:pt x="3577" y="15476"/>
                  </a:lnTo>
                  <a:lnTo>
                    <a:pt x="3547" y="15442"/>
                  </a:lnTo>
                  <a:lnTo>
                    <a:pt x="3519" y="15407"/>
                  </a:lnTo>
                  <a:lnTo>
                    <a:pt x="3490" y="15372"/>
                  </a:lnTo>
                  <a:lnTo>
                    <a:pt x="3463" y="15335"/>
                  </a:lnTo>
                  <a:lnTo>
                    <a:pt x="3437" y="15299"/>
                  </a:lnTo>
                  <a:lnTo>
                    <a:pt x="3412" y="15261"/>
                  </a:lnTo>
                  <a:lnTo>
                    <a:pt x="3386" y="15224"/>
                  </a:lnTo>
                  <a:lnTo>
                    <a:pt x="3363" y="15184"/>
                  </a:lnTo>
                  <a:lnTo>
                    <a:pt x="3341" y="15145"/>
                  </a:lnTo>
                  <a:lnTo>
                    <a:pt x="3319" y="15105"/>
                  </a:lnTo>
                  <a:lnTo>
                    <a:pt x="3299" y="15064"/>
                  </a:lnTo>
                  <a:lnTo>
                    <a:pt x="3279" y="15024"/>
                  </a:lnTo>
                  <a:lnTo>
                    <a:pt x="3260" y="14983"/>
                  </a:lnTo>
                  <a:lnTo>
                    <a:pt x="3242" y="14941"/>
                  </a:lnTo>
                  <a:lnTo>
                    <a:pt x="3226" y="14897"/>
                  </a:lnTo>
                  <a:lnTo>
                    <a:pt x="3210" y="14855"/>
                  </a:lnTo>
                  <a:lnTo>
                    <a:pt x="3196" y="14811"/>
                  </a:lnTo>
                  <a:lnTo>
                    <a:pt x="3182" y="14767"/>
                  </a:lnTo>
                  <a:lnTo>
                    <a:pt x="3170" y="14723"/>
                  </a:lnTo>
                  <a:lnTo>
                    <a:pt x="3159" y="14678"/>
                  </a:lnTo>
                  <a:lnTo>
                    <a:pt x="3148" y="14632"/>
                  </a:lnTo>
                  <a:lnTo>
                    <a:pt x="3139" y="14587"/>
                  </a:lnTo>
                  <a:lnTo>
                    <a:pt x="3131" y="14541"/>
                  </a:lnTo>
                  <a:lnTo>
                    <a:pt x="3125" y="14494"/>
                  </a:lnTo>
                  <a:lnTo>
                    <a:pt x="3119" y="14448"/>
                  </a:lnTo>
                  <a:lnTo>
                    <a:pt x="3115" y="14401"/>
                  </a:lnTo>
                  <a:lnTo>
                    <a:pt x="3112" y="14353"/>
                  </a:lnTo>
                  <a:lnTo>
                    <a:pt x="3110" y="14305"/>
                  </a:lnTo>
                  <a:lnTo>
                    <a:pt x="3109" y="14258"/>
                  </a:lnTo>
                  <a:lnTo>
                    <a:pt x="3110" y="14209"/>
                  </a:lnTo>
                  <a:lnTo>
                    <a:pt x="3112" y="14161"/>
                  </a:lnTo>
                  <a:lnTo>
                    <a:pt x="3115" y="14114"/>
                  </a:lnTo>
                  <a:lnTo>
                    <a:pt x="3119" y="14067"/>
                  </a:lnTo>
                  <a:lnTo>
                    <a:pt x="3125" y="14020"/>
                  </a:lnTo>
                  <a:lnTo>
                    <a:pt x="3131" y="13974"/>
                  </a:lnTo>
                  <a:lnTo>
                    <a:pt x="3139" y="13927"/>
                  </a:lnTo>
                  <a:lnTo>
                    <a:pt x="3148" y="13882"/>
                  </a:lnTo>
                  <a:lnTo>
                    <a:pt x="3159" y="13837"/>
                  </a:lnTo>
                  <a:lnTo>
                    <a:pt x="3170" y="13791"/>
                  </a:lnTo>
                  <a:lnTo>
                    <a:pt x="3182" y="13747"/>
                  </a:lnTo>
                  <a:lnTo>
                    <a:pt x="3196" y="13704"/>
                  </a:lnTo>
                  <a:lnTo>
                    <a:pt x="3210" y="13659"/>
                  </a:lnTo>
                  <a:lnTo>
                    <a:pt x="3226" y="13617"/>
                  </a:lnTo>
                  <a:lnTo>
                    <a:pt x="3242" y="13575"/>
                  </a:lnTo>
                  <a:lnTo>
                    <a:pt x="3260" y="13532"/>
                  </a:lnTo>
                  <a:lnTo>
                    <a:pt x="3279" y="13491"/>
                  </a:lnTo>
                  <a:lnTo>
                    <a:pt x="3299" y="13450"/>
                  </a:lnTo>
                  <a:lnTo>
                    <a:pt x="3319" y="13410"/>
                  </a:lnTo>
                  <a:lnTo>
                    <a:pt x="3341" y="13369"/>
                  </a:lnTo>
                  <a:lnTo>
                    <a:pt x="3363" y="13330"/>
                  </a:lnTo>
                  <a:lnTo>
                    <a:pt x="3386" y="13292"/>
                  </a:lnTo>
                  <a:lnTo>
                    <a:pt x="3412" y="13253"/>
                  </a:lnTo>
                  <a:lnTo>
                    <a:pt x="3437" y="13216"/>
                  </a:lnTo>
                  <a:lnTo>
                    <a:pt x="3463" y="13179"/>
                  </a:lnTo>
                  <a:lnTo>
                    <a:pt x="3490" y="13143"/>
                  </a:lnTo>
                  <a:lnTo>
                    <a:pt x="3519" y="13107"/>
                  </a:lnTo>
                  <a:lnTo>
                    <a:pt x="3547" y="13072"/>
                  </a:lnTo>
                  <a:lnTo>
                    <a:pt x="3577" y="13038"/>
                  </a:lnTo>
                  <a:lnTo>
                    <a:pt x="3607" y="13005"/>
                  </a:lnTo>
                  <a:lnTo>
                    <a:pt x="3639" y="12971"/>
                  </a:lnTo>
                  <a:lnTo>
                    <a:pt x="3671" y="12940"/>
                  </a:lnTo>
                  <a:lnTo>
                    <a:pt x="3703" y="12909"/>
                  </a:lnTo>
                  <a:lnTo>
                    <a:pt x="3737" y="12879"/>
                  </a:lnTo>
                  <a:lnTo>
                    <a:pt x="3771" y="12849"/>
                  </a:lnTo>
                  <a:lnTo>
                    <a:pt x="3806" y="12820"/>
                  </a:lnTo>
                  <a:lnTo>
                    <a:pt x="3841" y="12793"/>
                  </a:lnTo>
                  <a:lnTo>
                    <a:pt x="3878" y="12766"/>
                  </a:lnTo>
                  <a:lnTo>
                    <a:pt x="3914" y="12740"/>
                  </a:lnTo>
                  <a:lnTo>
                    <a:pt x="3951" y="12715"/>
                  </a:lnTo>
                  <a:lnTo>
                    <a:pt x="3990" y="12689"/>
                  </a:lnTo>
                  <a:lnTo>
                    <a:pt x="4029" y="12666"/>
                  </a:lnTo>
                  <a:lnTo>
                    <a:pt x="4068" y="12643"/>
                  </a:lnTo>
                  <a:lnTo>
                    <a:pt x="4109" y="12622"/>
                  </a:lnTo>
                  <a:lnTo>
                    <a:pt x="4149" y="12601"/>
                  </a:lnTo>
                  <a:lnTo>
                    <a:pt x="4190" y="12581"/>
                  </a:lnTo>
                  <a:lnTo>
                    <a:pt x="4232" y="12561"/>
                  </a:lnTo>
                  <a:lnTo>
                    <a:pt x="4274" y="12543"/>
                  </a:lnTo>
                  <a:lnTo>
                    <a:pt x="4317" y="12527"/>
                  </a:lnTo>
                  <a:lnTo>
                    <a:pt x="4360" y="12511"/>
                  </a:lnTo>
                  <a:lnTo>
                    <a:pt x="4404" y="12496"/>
                  </a:lnTo>
                  <a:lnTo>
                    <a:pt x="4448" y="12482"/>
                  </a:lnTo>
                  <a:lnTo>
                    <a:pt x="4493" y="12469"/>
                  </a:lnTo>
                  <a:lnTo>
                    <a:pt x="4538" y="12457"/>
                  </a:lnTo>
                  <a:lnTo>
                    <a:pt x="4584" y="12446"/>
                  </a:lnTo>
                  <a:lnTo>
                    <a:pt x="4629" y="12436"/>
                  </a:lnTo>
                  <a:lnTo>
                    <a:pt x="4676" y="12427"/>
                  </a:lnTo>
                  <a:lnTo>
                    <a:pt x="4723" y="12419"/>
                  </a:lnTo>
                  <a:lnTo>
                    <a:pt x="4770" y="12413"/>
                  </a:lnTo>
                  <a:lnTo>
                    <a:pt x="4817" y="12408"/>
                  </a:lnTo>
                  <a:lnTo>
                    <a:pt x="4865" y="12404"/>
                  </a:lnTo>
                  <a:lnTo>
                    <a:pt x="4914" y="12401"/>
                  </a:lnTo>
                  <a:lnTo>
                    <a:pt x="4962" y="12399"/>
                  </a:lnTo>
                  <a:lnTo>
                    <a:pt x="5011" y="12398"/>
                  </a:lnTo>
                  <a:close/>
                  <a:moveTo>
                    <a:pt x="5800" y="13505"/>
                  </a:moveTo>
                  <a:lnTo>
                    <a:pt x="5780" y="13487"/>
                  </a:lnTo>
                  <a:lnTo>
                    <a:pt x="5761" y="13470"/>
                  </a:lnTo>
                  <a:lnTo>
                    <a:pt x="5741" y="13453"/>
                  </a:lnTo>
                  <a:lnTo>
                    <a:pt x="5721" y="13436"/>
                  </a:lnTo>
                  <a:lnTo>
                    <a:pt x="5700" y="13420"/>
                  </a:lnTo>
                  <a:lnTo>
                    <a:pt x="5678" y="13403"/>
                  </a:lnTo>
                  <a:lnTo>
                    <a:pt x="5657" y="13388"/>
                  </a:lnTo>
                  <a:lnTo>
                    <a:pt x="5635" y="13373"/>
                  </a:lnTo>
                  <a:lnTo>
                    <a:pt x="5613" y="13359"/>
                  </a:lnTo>
                  <a:lnTo>
                    <a:pt x="5590" y="13345"/>
                  </a:lnTo>
                  <a:lnTo>
                    <a:pt x="5566" y="13332"/>
                  </a:lnTo>
                  <a:lnTo>
                    <a:pt x="5543" y="13320"/>
                  </a:lnTo>
                  <a:lnTo>
                    <a:pt x="5519" y="13308"/>
                  </a:lnTo>
                  <a:lnTo>
                    <a:pt x="5495" y="13296"/>
                  </a:lnTo>
                  <a:lnTo>
                    <a:pt x="5471" y="13285"/>
                  </a:lnTo>
                  <a:lnTo>
                    <a:pt x="5445" y="13275"/>
                  </a:lnTo>
                  <a:lnTo>
                    <a:pt x="5420" y="13264"/>
                  </a:lnTo>
                  <a:lnTo>
                    <a:pt x="5395" y="13255"/>
                  </a:lnTo>
                  <a:lnTo>
                    <a:pt x="5370" y="13246"/>
                  </a:lnTo>
                  <a:lnTo>
                    <a:pt x="5344" y="13238"/>
                  </a:lnTo>
                  <a:lnTo>
                    <a:pt x="5317" y="13230"/>
                  </a:lnTo>
                  <a:lnTo>
                    <a:pt x="5290" y="13223"/>
                  </a:lnTo>
                  <a:lnTo>
                    <a:pt x="5264" y="13217"/>
                  </a:lnTo>
                  <a:lnTo>
                    <a:pt x="5237" y="13211"/>
                  </a:lnTo>
                  <a:lnTo>
                    <a:pt x="5208" y="13206"/>
                  </a:lnTo>
                  <a:lnTo>
                    <a:pt x="5181" y="13202"/>
                  </a:lnTo>
                  <a:lnTo>
                    <a:pt x="5153" y="13198"/>
                  </a:lnTo>
                  <a:lnTo>
                    <a:pt x="5126" y="13195"/>
                  </a:lnTo>
                  <a:lnTo>
                    <a:pt x="5096" y="13193"/>
                  </a:lnTo>
                  <a:lnTo>
                    <a:pt x="5068" y="13191"/>
                  </a:lnTo>
                  <a:lnTo>
                    <a:pt x="5040" y="13190"/>
                  </a:lnTo>
                  <a:lnTo>
                    <a:pt x="5011" y="13190"/>
                  </a:lnTo>
                  <a:lnTo>
                    <a:pt x="4981" y="13190"/>
                  </a:lnTo>
                  <a:lnTo>
                    <a:pt x="4953" y="13191"/>
                  </a:lnTo>
                  <a:lnTo>
                    <a:pt x="4925" y="13193"/>
                  </a:lnTo>
                  <a:lnTo>
                    <a:pt x="4896" y="13195"/>
                  </a:lnTo>
                  <a:lnTo>
                    <a:pt x="4868" y="13198"/>
                  </a:lnTo>
                  <a:lnTo>
                    <a:pt x="4840" y="13202"/>
                  </a:lnTo>
                  <a:lnTo>
                    <a:pt x="4813" y="13206"/>
                  </a:lnTo>
                  <a:lnTo>
                    <a:pt x="4785" y="13211"/>
                  </a:lnTo>
                  <a:lnTo>
                    <a:pt x="4758" y="13217"/>
                  </a:lnTo>
                  <a:lnTo>
                    <a:pt x="4731" y="13223"/>
                  </a:lnTo>
                  <a:lnTo>
                    <a:pt x="4704" y="13230"/>
                  </a:lnTo>
                  <a:lnTo>
                    <a:pt x="4678" y="13238"/>
                  </a:lnTo>
                  <a:lnTo>
                    <a:pt x="4652" y="13246"/>
                  </a:lnTo>
                  <a:lnTo>
                    <a:pt x="4626" y="13255"/>
                  </a:lnTo>
                  <a:lnTo>
                    <a:pt x="4601" y="13264"/>
                  </a:lnTo>
                  <a:lnTo>
                    <a:pt x="4576" y="13275"/>
                  </a:lnTo>
                  <a:lnTo>
                    <a:pt x="4551" y="13285"/>
                  </a:lnTo>
                  <a:lnTo>
                    <a:pt x="4526" y="13296"/>
                  </a:lnTo>
                  <a:lnTo>
                    <a:pt x="4502" y="13308"/>
                  </a:lnTo>
                  <a:lnTo>
                    <a:pt x="4478" y="13320"/>
                  </a:lnTo>
                  <a:lnTo>
                    <a:pt x="4455" y="13332"/>
                  </a:lnTo>
                  <a:lnTo>
                    <a:pt x="4432" y="13345"/>
                  </a:lnTo>
                  <a:lnTo>
                    <a:pt x="4408" y="13359"/>
                  </a:lnTo>
                  <a:lnTo>
                    <a:pt x="4386" y="13373"/>
                  </a:lnTo>
                  <a:lnTo>
                    <a:pt x="4364" y="13388"/>
                  </a:lnTo>
                  <a:lnTo>
                    <a:pt x="4343" y="13403"/>
                  </a:lnTo>
                  <a:lnTo>
                    <a:pt x="4322" y="13420"/>
                  </a:lnTo>
                  <a:lnTo>
                    <a:pt x="4300" y="13436"/>
                  </a:lnTo>
                  <a:lnTo>
                    <a:pt x="4280" y="13453"/>
                  </a:lnTo>
                  <a:lnTo>
                    <a:pt x="4260" y="13470"/>
                  </a:lnTo>
                  <a:lnTo>
                    <a:pt x="4241" y="13487"/>
                  </a:lnTo>
                  <a:lnTo>
                    <a:pt x="4222" y="13505"/>
                  </a:lnTo>
                  <a:lnTo>
                    <a:pt x="4204" y="13523"/>
                  </a:lnTo>
                  <a:lnTo>
                    <a:pt x="4185" y="13542"/>
                  </a:lnTo>
                  <a:lnTo>
                    <a:pt x="4168" y="13561"/>
                  </a:lnTo>
                  <a:lnTo>
                    <a:pt x="4151" y="13581"/>
                  </a:lnTo>
                  <a:lnTo>
                    <a:pt x="4135" y="13601"/>
                  </a:lnTo>
                  <a:lnTo>
                    <a:pt x="4119" y="13621"/>
                  </a:lnTo>
                  <a:lnTo>
                    <a:pt x="4104" y="13641"/>
                  </a:lnTo>
                  <a:lnTo>
                    <a:pt x="4089" y="13662"/>
                  </a:lnTo>
                  <a:lnTo>
                    <a:pt x="4073" y="13683"/>
                  </a:lnTo>
                  <a:lnTo>
                    <a:pt x="4060" y="13706"/>
                  </a:lnTo>
                  <a:lnTo>
                    <a:pt x="4046" y="13728"/>
                  </a:lnTo>
                  <a:lnTo>
                    <a:pt x="4034" y="13750"/>
                  </a:lnTo>
                  <a:lnTo>
                    <a:pt x="4021" y="13773"/>
                  </a:lnTo>
                  <a:lnTo>
                    <a:pt x="4009" y="13796"/>
                  </a:lnTo>
                  <a:lnTo>
                    <a:pt x="3998" y="13819"/>
                  </a:lnTo>
                  <a:lnTo>
                    <a:pt x="3988" y="13844"/>
                  </a:lnTo>
                  <a:lnTo>
                    <a:pt x="3978" y="13867"/>
                  </a:lnTo>
                  <a:lnTo>
                    <a:pt x="3968" y="13891"/>
                  </a:lnTo>
                  <a:lnTo>
                    <a:pt x="3959" y="13916"/>
                  </a:lnTo>
                  <a:lnTo>
                    <a:pt x="3950" y="13941"/>
                  </a:lnTo>
                  <a:lnTo>
                    <a:pt x="3943" y="13967"/>
                  </a:lnTo>
                  <a:lnTo>
                    <a:pt x="3936" y="13992"/>
                  </a:lnTo>
                  <a:lnTo>
                    <a:pt x="3929" y="14017"/>
                  </a:lnTo>
                  <a:lnTo>
                    <a:pt x="3924" y="14043"/>
                  </a:lnTo>
                  <a:lnTo>
                    <a:pt x="3919" y="14069"/>
                  </a:lnTo>
                  <a:lnTo>
                    <a:pt x="3914" y="14095"/>
                  </a:lnTo>
                  <a:lnTo>
                    <a:pt x="3910" y="14122"/>
                  </a:lnTo>
                  <a:lnTo>
                    <a:pt x="3907" y="14149"/>
                  </a:lnTo>
                  <a:lnTo>
                    <a:pt x="3905" y="14175"/>
                  </a:lnTo>
                  <a:lnTo>
                    <a:pt x="3903" y="14202"/>
                  </a:lnTo>
                  <a:lnTo>
                    <a:pt x="3902" y="14229"/>
                  </a:lnTo>
                  <a:lnTo>
                    <a:pt x="3902" y="14258"/>
                  </a:lnTo>
                  <a:lnTo>
                    <a:pt x="3902" y="14285"/>
                  </a:lnTo>
                  <a:lnTo>
                    <a:pt x="3903" y="14312"/>
                  </a:lnTo>
                  <a:lnTo>
                    <a:pt x="3905" y="14339"/>
                  </a:lnTo>
                  <a:lnTo>
                    <a:pt x="3907" y="14365"/>
                  </a:lnTo>
                  <a:lnTo>
                    <a:pt x="3910" y="14393"/>
                  </a:lnTo>
                  <a:lnTo>
                    <a:pt x="3914" y="14419"/>
                  </a:lnTo>
                  <a:lnTo>
                    <a:pt x="3919" y="14445"/>
                  </a:lnTo>
                  <a:lnTo>
                    <a:pt x="3924" y="14471"/>
                  </a:lnTo>
                  <a:lnTo>
                    <a:pt x="3929" y="14497"/>
                  </a:lnTo>
                  <a:lnTo>
                    <a:pt x="3936" y="14523"/>
                  </a:lnTo>
                  <a:lnTo>
                    <a:pt x="3943" y="14549"/>
                  </a:lnTo>
                  <a:lnTo>
                    <a:pt x="3950" y="14574"/>
                  </a:lnTo>
                  <a:lnTo>
                    <a:pt x="3959" y="14598"/>
                  </a:lnTo>
                  <a:lnTo>
                    <a:pt x="3968" y="14623"/>
                  </a:lnTo>
                  <a:lnTo>
                    <a:pt x="3978" y="14647"/>
                  </a:lnTo>
                  <a:lnTo>
                    <a:pt x="3988" y="14672"/>
                  </a:lnTo>
                  <a:lnTo>
                    <a:pt x="3998" y="14695"/>
                  </a:lnTo>
                  <a:lnTo>
                    <a:pt x="4009" y="14718"/>
                  </a:lnTo>
                  <a:lnTo>
                    <a:pt x="4021" y="14741"/>
                  </a:lnTo>
                  <a:lnTo>
                    <a:pt x="4034" y="14764"/>
                  </a:lnTo>
                  <a:lnTo>
                    <a:pt x="4046" y="14786"/>
                  </a:lnTo>
                  <a:lnTo>
                    <a:pt x="4060" y="14809"/>
                  </a:lnTo>
                  <a:lnTo>
                    <a:pt x="4073" y="14831"/>
                  </a:lnTo>
                  <a:lnTo>
                    <a:pt x="4089" y="14852"/>
                  </a:lnTo>
                  <a:lnTo>
                    <a:pt x="4104" y="14873"/>
                  </a:lnTo>
                  <a:lnTo>
                    <a:pt x="4119" y="14893"/>
                  </a:lnTo>
                  <a:lnTo>
                    <a:pt x="4135" y="14914"/>
                  </a:lnTo>
                  <a:lnTo>
                    <a:pt x="4151" y="14933"/>
                  </a:lnTo>
                  <a:lnTo>
                    <a:pt x="4168" y="14954"/>
                  </a:lnTo>
                  <a:lnTo>
                    <a:pt x="4185" y="14973"/>
                  </a:lnTo>
                  <a:lnTo>
                    <a:pt x="4204" y="14991"/>
                  </a:lnTo>
                  <a:lnTo>
                    <a:pt x="4222" y="15009"/>
                  </a:lnTo>
                  <a:lnTo>
                    <a:pt x="4241" y="15027"/>
                  </a:lnTo>
                  <a:lnTo>
                    <a:pt x="4260" y="15045"/>
                  </a:lnTo>
                  <a:lnTo>
                    <a:pt x="4280" y="15062"/>
                  </a:lnTo>
                  <a:lnTo>
                    <a:pt x="4300" y="15079"/>
                  </a:lnTo>
                  <a:lnTo>
                    <a:pt x="4322" y="15095"/>
                  </a:lnTo>
                  <a:lnTo>
                    <a:pt x="4343" y="15111"/>
                  </a:lnTo>
                  <a:lnTo>
                    <a:pt x="4364" y="15126"/>
                  </a:lnTo>
                  <a:lnTo>
                    <a:pt x="4386" y="15141"/>
                  </a:lnTo>
                  <a:lnTo>
                    <a:pt x="4408" y="15155"/>
                  </a:lnTo>
                  <a:lnTo>
                    <a:pt x="4432" y="15169"/>
                  </a:lnTo>
                  <a:lnTo>
                    <a:pt x="4455" y="15182"/>
                  </a:lnTo>
                  <a:lnTo>
                    <a:pt x="4478" y="15194"/>
                  </a:lnTo>
                  <a:lnTo>
                    <a:pt x="4502" y="15207"/>
                  </a:lnTo>
                  <a:lnTo>
                    <a:pt x="4526" y="15219"/>
                  </a:lnTo>
                  <a:lnTo>
                    <a:pt x="4551" y="15230"/>
                  </a:lnTo>
                  <a:lnTo>
                    <a:pt x="4576" y="15241"/>
                  </a:lnTo>
                  <a:lnTo>
                    <a:pt x="4601" y="15250"/>
                  </a:lnTo>
                  <a:lnTo>
                    <a:pt x="4626" y="15260"/>
                  </a:lnTo>
                  <a:lnTo>
                    <a:pt x="4652" y="15268"/>
                  </a:lnTo>
                  <a:lnTo>
                    <a:pt x="4678" y="15277"/>
                  </a:lnTo>
                  <a:lnTo>
                    <a:pt x="4704" y="15284"/>
                  </a:lnTo>
                  <a:lnTo>
                    <a:pt x="4731" y="15291"/>
                  </a:lnTo>
                  <a:lnTo>
                    <a:pt x="4758" y="15297"/>
                  </a:lnTo>
                  <a:lnTo>
                    <a:pt x="4785" y="15303"/>
                  </a:lnTo>
                  <a:lnTo>
                    <a:pt x="4813" y="15308"/>
                  </a:lnTo>
                  <a:lnTo>
                    <a:pt x="4840" y="15312"/>
                  </a:lnTo>
                  <a:lnTo>
                    <a:pt x="4868" y="15316"/>
                  </a:lnTo>
                  <a:lnTo>
                    <a:pt x="4896" y="15319"/>
                  </a:lnTo>
                  <a:lnTo>
                    <a:pt x="4925" y="15322"/>
                  </a:lnTo>
                  <a:lnTo>
                    <a:pt x="4953" y="15323"/>
                  </a:lnTo>
                  <a:lnTo>
                    <a:pt x="4981" y="15324"/>
                  </a:lnTo>
                  <a:lnTo>
                    <a:pt x="5011" y="15325"/>
                  </a:lnTo>
                  <a:lnTo>
                    <a:pt x="5040" y="15324"/>
                  </a:lnTo>
                  <a:lnTo>
                    <a:pt x="5068" y="15323"/>
                  </a:lnTo>
                  <a:lnTo>
                    <a:pt x="5096" y="15322"/>
                  </a:lnTo>
                  <a:lnTo>
                    <a:pt x="5126" y="15319"/>
                  </a:lnTo>
                  <a:lnTo>
                    <a:pt x="5153" y="15316"/>
                  </a:lnTo>
                  <a:lnTo>
                    <a:pt x="5181" y="15312"/>
                  </a:lnTo>
                  <a:lnTo>
                    <a:pt x="5208" y="15308"/>
                  </a:lnTo>
                  <a:lnTo>
                    <a:pt x="5237" y="15303"/>
                  </a:lnTo>
                  <a:lnTo>
                    <a:pt x="5264" y="15297"/>
                  </a:lnTo>
                  <a:lnTo>
                    <a:pt x="5290" y="15291"/>
                  </a:lnTo>
                  <a:lnTo>
                    <a:pt x="5317" y="15284"/>
                  </a:lnTo>
                  <a:lnTo>
                    <a:pt x="5344" y="15277"/>
                  </a:lnTo>
                  <a:lnTo>
                    <a:pt x="5370" y="15268"/>
                  </a:lnTo>
                  <a:lnTo>
                    <a:pt x="5395" y="15260"/>
                  </a:lnTo>
                  <a:lnTo>
                    <a:pt x="5420" y="15250"/>
                  </a:lnTo>
                  <a:lnTo>
                    <a:pt x="5445" y="15241"/>
                  </a:lnTo>
                  <a:lnTo>
                    <a:pt x="5471" y="15230"/>
                  </a:lnTo>
                  <a:lnTo>
                    <a:pt x="5495" y="15219"/>
                  </a:lnTo>
                  <a:lnTo>
                    <a:pt x="5519" y="15207"/>
                  </a:lnTo>
                  <a:lnTo>
                    <a:pt x="5543" y="15194"/>
                  </a:lnTo>
                  <a:lnTo>
                    <a:pt x="5566" y="15182"/>
                  </a:lnTo>
                  <a:lnTo>
                    <a:pt x="5590" y="15169"/>
                  </a:lnTo>
                  <a:lnTo>
                    <a:pt x="5613" y="15155"/>
                  </a:lnTo>
                  <a:lnTo>
                    <a:pt x="5635" y="15141"/>
                  </a:lnTo>
                  <a:lnTo>
                    <a:pt x="5657" y="15126"/>
                  </a:lnTo>
                  <a:lnTo>
                    <a:pt x="5678" y="15111"/>
                  </a:lnTo>
                  <a:lnTo>
                    <a:pt x="5700" y="15095"/>
                  </a:lnTo>
                  <a:lnTo>
                    <a:pt x="5721" y="15079"/>
                  </a:lnTo>
                  <a:lnTo>
                    <a:pt x="5741" y="15062"/>
                  </a:lnTo>
                  <a:lnTo>
                    <a:pt x="5761" y="15045"/>
                  </a:lnTo>
                  <a:lnTo>
                    <a:pt x="5780" y="15027"/>
                  </a:lnTo>
                  <a:lnTo>
                    <a:pt x="5800" y="15009"/>
                  </a:lnTo>
                  <a:lnTo>
                    <a:pt x="5818" y="14991"/>
                  </a:lnTo>
                  <a:lnTo>
                    <a:pt x="5836" y="14973"/>
                  </a:lnTo>
                  <a:lnTo>
                    <a:pt x="5853" y="14954"/>
                  </a:lnTo>
                  <a:lnTo>
                    <a:pt x="5870" y="14933"/>
                  </a:lnTo>
                  <a:lnTo>
                    <a:pt x="5886" y="14914"/>
                  </a:lnTo>
                  <a:lnTo>
                    <a:pt x="5902" y="14893"/>
                  </a:lnTo>
                  <a:lnTo>
                    <a:pt x="5918" y="14873"/>
                  </a:lnTo>
                  <a:lnTo>
                    <a:pt x="5933" y="14852"/>
                  </a:lnTo>
                  <a:lnTo>
                    <a:pt x="5948" y="14831"/>
                  </a:lnTo>
                  <a:lnTo>
                    <a:pt x="5961" y="14809"/>
                  </a:lnTo>
                  <a:lnTo>
                    <a:pt x="5975" y="14786"/>
                  </a:lnTo>
                  <a:lnTo>
                    <a:pt x="5988" y="14764"/>
                  </a:lnTo>
                  <a:lnTo>
                    <a:pt x="6000" y="14741"/>
                  </a:lnTo>
                  <a:lnTo>
                    <a:pt x="6012" y="14718"/>
                  </a:lnTo>
                  <a:lnTo>
                    <a:pt x="6023" y="14695"/>
                  </a:lnTo>
                  <a:lnTo>
                    <a:pt x="6034" y="14672"/>
                  </a:lnTo>
                  <a:lnTo>
                    <a:pt x="6044" y="14647"/>
                  </a:lnTo>
                  <a:lnTo>
                    <a:pt x="6054" y="14623"/>
                  </a:lnTo>
                  <a:lnTo>
                    <a:pt x="6062" y="14598"/>
                  </a:lnTo>
                  <a:lnTo>
                    <a:pt x="6071" y="14574"/>
                  </a:lnTo>
                  <a:lnTo>
                    <a:pt x="6078" y="14549"/>
                  </a:lnTo>
                  <a:lnTo>
                    <a:pt x="6085" y="14523"/>
                  </a:lnTo>
                  <a:lnTo>
                    <a:pt x="6092" y="14497"/>
                  </a:lnTo>
                  <a:lnTo>
                    <a:pt x="6097" y="14471"/>
                  </a:lnTo>
                  <a:lnTo>
                    <a:pt x="6102" y="14445"/>
                  </a:lnTo>
                  <a:lnTo>
                    <a:pt x="6107" y="14419"/>
                  </a:lnTo>
                  <a:lnTo>
                    <a:pt x="6111" y="14393"/>
                  </a:lnTo>
                  <a:lnTo>
                    <a:pt x="6114" y="14365"/>
                  </a:lnTo>
                  <a:lnTo>
                    <a:pt x="6116" y="14339"/>
                  </a:lnTo>
                  <a:lnTo>
                    <a:pt x="6118" y="14312"/>
                  </a:lnTo>
                  <a:lnTo>
                    <a:pt x="6119" y="14285"/>
                  </a:lnTo>
                  <a:lnTo>
                    <a:pt x="6119" y="14258"/>
                  </a:lnTo>
                  <a:lnTo>
                    <a:pt x="6119" y="14229"/>
                  </a:lnTo>
                  <a:lnTo>
                    <a:pt x="6118" y="14202"/>
                  </a:lnTo>
                  <a:lnTo>
                    <a:pt x="6116" y="14175"/>
                  </a:lnTo>
                  <a:lnTo>
                    <a:pt x="6114" y="14149"/>
                  </a:lnTo>
                  <a:lnTo>
                    <a:pt x="6111" y="14122"/>
                  </a:lnTo>
                  <a:lnTo>
                    <a:pt x="6107" y="14095"/>
                  </a:lnTo>
                  <a:lnTo>
                    <a:pt x="6102" y="14069"/>
                  </a:lnTo>
                  <a:lnTo>
                    <a:pt x="6097" y="14043"/>
                  </a:lnTo>
                  <a:lnTo>
                    <a:pt x="6092" y="14017"/>
                  </a:lnTo>
                  <a:lnTo>
                    <a:pt x="6085" y="13992"/>
                  </a:lnTo>
                  <a:lnTo>
                    <a:pt x="6078" y="13967"/>
                  </a:lnTo>
                  <a:lnTo>
                    <a:pt x="6071" y="13941"/>
                  </a:lnTo>
                  <a:lnTo>
                    <a:pt x="6062" y="13916"/>
                  </a:lnTo>
                  <a:lnTo>
                    <a:pt x="6054" y="13891"/>
                  </a:lnTo>
                  <a:lnTo>
                    <a:pt x="6044" y="13867"/>
                  </a:lnTo>
                  <a:lnTo>
                    <a:pt x="6034" y="13844"/>
                  </a:lnTo>
                  <a:lnTo>
                    <a:pt x="6023" y="13819"/>
                  </a:lnTo>
                  <a:lnTo>
                    <a:pt x="6012" y="13796"/>
                  </a:lnTo>
                  <a:lnTo>
                    <a:pt x="6000" y="13773"/>
                  </a:lnTo>
                  <a:lnTo>
                    <a:pt x="5988" y="13750"/>
                  </a:lnTo>
                  <a:lnTo>
                    <a:pt x="5975" y="13728"/>
                  </a:lnTo>
                  <a:lnTo>
                    <a:pt x="5961" y="13706"/>
                  </a:lnTo>
                  <a:lnTo>
                    <a:pt x="5948" y="13683"/>
                  </a:lnTo>
                  <a:lnTo>
                    <a:pt x="5933" y="13662"/>
                  </a:lnTo>
                  <a:lnTo>
                    <a:pt x="5918" y="13641"/>
                  </a:lnTo>
                  <a:lnTo>
                    <a:pt x="5902" y="13621"/>
                  </a:lnTo>
                  <a:lnTo>
                    <a:pt x="5886" y="13601"/>
                  </a:lnTo>
                  <a:lnTo>
                    <a:pt x="5870" y="13581"/>
                  </a:lnTo>
                  <a:lnTo>
                    <a:pt x="5853" y="13561"/>
                  </a:lnTo>
                  <a:lnTo>
                    <a:pt x="5836" y="13542"/>
                  </a:lnTo>
                  <a:lnTo>
                    <a:pt x="5818" y="13523"/>
                  </a:lnTo>
                  <a:lnTo>
                    <a:pt x="5800" y="13505"/>
                  </a:lnTo>
                  <a:close/>
                </a:path>
              </a:pathLst>
            </a:custGeom>
            <a:solidFill>
              <a:srgbClr val="9F2936"/>
            </a:solidFill>
            <a:ln>
              <a:noFill/>
            </a:ln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43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962" name="Picture 2" descr="Funnel - Free miscellaneous icons">
              <a:extLst>
                <a:ext uri="{FF2B5EF4-FFF2-40B4-BE49-F238E27FC236}">
                  <a16:creationId xmlns:a16="http://schemas.microsoft.com/office/drawing/2014/main" id="{6CF00041-5303-5E79-045B-2627EAF1A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240" y="4297523"/>
              <a:ext cx="526468" cy="526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6C3A135-4956-8AA1-9EC8-90264D14A615}"/>
              </a:ext>
            </a:extLst>
          </p:cNvPr>
          <p:cNvSpPr txBox="1"/>
          <p:nvPr/>
        </p:nvSpPr>
        <p:spPr>
          <a:xfrm>
            <a:off x="7239698" y="1866286"/>
            <a:ext cx="161564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243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rgbClr val="E5790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2. Clustering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68C3F0-D1D1-6BE0-2D67-BB696F42597B}"/>
              </a:ext>
            </a:extLst>
          </p:cNvPr>
          <p:cNvSpPr/>
          <p:nvPr/>
        </p:nvSpPr>
        <p:spPr>
          <a:xfrm>
            <a:off x="0" y="5488568"/>
            <a:ext cx="12192000" cy="583952"/>
          </a:xfrm>
          <a:prstGeom prst="rect">
            <a:avLst/>
          </a:prstGeom>
          <a:solidFill>
            <a:srgbClr val="FBE1E3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2000" b="1" u="sng">
                <a:solidFill>
                  <a:srgbClr val="7911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cluster solution provided right balance between </a:t>
            </a:r>
            <a:r>
              <a:rPr lang="en-US" sz="2000" b="1" u="sng" err="1">
                <a:solidFill>
                  <a:srgbClr val="7911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explainability</a:t>
            </a:r>
            <a:r>
              <a:rPr lang="en-US" sz="2000" b="1" u="sng">
                <a:solidFill>
                  <a:srgbClr val="7911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inter-cluster differentiability</a:t>
            </a:r>
          </a:p>
        </p:txBody>
      </p:sp>
    </p:spTree>
    <p:extLst>
      <p:ext uri="{BB962C8B-B14F-4D97-AF65-F5344CB8AC3E}">
        <p14:creationId xmlns:p14="http://schemas.microsoft.com/office/powerpoint/2010/main" val="278331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18D8552-125E-3336-DFFB-01A3ACF8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2552965"/>
              </p:ext>
            </p:extLst>
          </p:nvPr>
        </p:nvGraphicFramePr>
        <p:xfrm>
          <a:off x="6313630" y="3783669"/>
          <a:ext cx="5295353" cy="2354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CBC6893-35A3-B30A-5E80-0895DB25E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512572"/>
              </p:ext>
            </p:extLst>
          </p:nvPr>
        </p:nvGraphicFramePr>
        <p:xfrm>
          <a:off x="6313630" y="1042825"/>
          <a:ext cx="5295353" cy="2354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CE7C61E-03EB-8521-BEB8-9A71411C7A0A}"/>
              </a:ext>
            </a:extLst>
          </p:cNvPr>
          <p:cNvSpPr/>
          <p:nvPr/>
        </p:nvSpPr>
        <p:spPr>
          <a:xfrm>
            <a:off x="8715794" y="1623583"/>
            <a:ext cx="544530" cy="174846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92DD79-134C-0349-4BCC-E3CB8BAC115F}"/>
              </a:ext>
            </a:extLst>
          </p:cNvPr>
          <p:cNvCxnSpPr>
            <a:cxnSpLocks/>
          </p:cNvCxnSpPr>
          <p:nvPr/>
        </p:nvCxnSpPr>
        <p:spPr bwMode="auto">
          <a:xfrm>
            <a:off x="6008350" y="1042825"/>
            <a:ext cx="0" cy="5123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7925584-30CB-A4BF-E21B-569E396D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Customer Group Comparisons (1 of 2)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BFD1D2-B033-F269-5A9F-792A0AF5338E}"/>
              </a:ext>
            </a:extLst>
          </p:cNvPr>
          <p:cNvCxnSpPr>
            <a:cxnSpLocks/>
          </p:cNvCxnSpPr>
          <p:nvPr/>
        </p:nvCxnSpPr>
        <p:spPr bwMode="auto">
          <a:xfrm>
            <a:off x="583019" y="3577859"/>
            <a:ext cx="1102596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995275-B5EF-E68E-5920-C8DB02C6C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143633"/>
              </p:ext>
            </p:extLst>
          </p:nvPr>
        </p:nvGraphicFramePr>
        <p:xfrm>
          <a:off x="583019" y="1042825"/>
          <a:ext cx="5295353" cy="2354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EC45A73-5774-783A-68C9-9D3EE651E2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254610"/>
              </p:ext>
            </p:extLst>
          </p:nvPr>
        </p:nvGraphicFramePr>
        <p:xfrm>
          <a:off x="583017" y="3795771"/>
          <a:ext cx="5295353" cy="2354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A51695A-1791-1906-1B71-EC2883054D18}"/>
              </a:ext>
            </a:extLst>
          </p:cNvPr>
          <p:cNvSpPr/>
          <p:nvPr/>
        </p:nvSpPr>
        <p:spPr>
          <a:xfrm>
            <a:off x="8178230" y="2486346"/>
            <a:ext cx="780836" cy="503434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Mostly groups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CF09E0-76ED-0125-2ABA-1F6FD41B5EBA}"/>
              </a:ext>
            </a:extLst>
          </p:cNvPr>
          <p:cNvSpPr/>
          <p:nvPr/>
        </p:nvSpPr>
        <p:spPr>
          <a:xfrm>
            <a:off x="6571319" y="4191856"/>
            <a:ext cx="544530" cy="1946121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54A4519-8D20-AE43-63DD-FFD0572BC832}"/>
              </a:ext>
            </a:extLst>
          </p:cNvPr>
          <p:cNvSpPr/>
          <p:nvPr/>
        </p:nvSpPr>
        <p:spPr>
          <a:xfrm>
            <a:off x="6049446" y="5193835"/>
            <a:ext cx="915360" cy="456952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 fliers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0C0770-5D04-C666-29C1-2323631CE886}"/>
              </a:ext>
            </a:extLst>
          </p:cNvPr>
          <p:cNvSpPr/>
          <p:nvPr/>
        </p:nvSpPr>
        <p:spPr>
          <a:xfrm>
            <a:off x="862770" y="4343666"/>
            <a:ext cx="544530" cy="1825186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8EB582D-5609-4797-C268-EFA89481089A}"/>
              </a:ext>
            </a:extLst>
          </p:cNvPr>
          <p:cNvSpPr/>
          <p:nvPr/>
        </p:nvSpPr>
        <p:spPr>
          <a:xfrm>
            <a:off x="150150" y="4469491"/>
            <a:ext cx="974562" cy="503434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40% Ufly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F1844-E990-268C-25EC-84029993B0A2}"/>
              </a:ext>
            </a:extLst>
          </p:cNvPr>
          <p:cNvSpPr/>
          <p:nvPr/>
        </p:nvSpPr>
        <p:spPr>
          <a:xfrm>
            <a:off x="583017" y="1614128"/>
            <a:ext cx="3335756" cy="1825186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1060DA73-6A2F-FE8F-9D76-3C41291F1489}"/>
              </a:ext>
            </a:extLst>
          </p:cNvPr>
          <p:cNvSpPr/>
          <p:nvPr/>
        </p:nvSpPr>
        <p:spPr>
          <a:xfrm>
            <a:off x="358230" y="1682562"/>
            <a:ext cx="1461426" cy="503434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 customers</a:t>
            </a:r>
          </a:p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52% revenue</a:t>
            </a:r>
          </a:p>
        </p:txBody>
      </p:sp>
    </p:spTree>
    <p:extLst>
      <p:ext uri="{BB962C8B-B14F-4D97-AF65-F5344CB8AC3E}">
        <p14:creationId xmlns:p14="http://schemas.microsoft.com/office/powerpoint/2010/main" val="216332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836</Words>
  <Application>Microsoft Office PowerPoint</Application>
  <PresentationFormat>Widescreen</PresentationFormat>
  <Paragraphs>163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Tahoma</vt:lpstr>
      <vt:lpstr>Wingdings</vt:lpstr>
      <vt:lpstr>Office Theme</vt:lpstr>
      <vt:lpstr>PowerPoint Presentation</vt:lpstr>
      <vt:lpstr>Agenda</vt:lpstr>
      <vt:lpstr>PowerPoint Presentation</vt:lpstr>
      <vt:lpstr>Methodology</vt:lpstr>
      <vt:lpstr>Data Preparation - Evaluated the data quality, cleaned and aggregated raw data</vt:lpstr>
      <vt:lpstr>Exploratory Data Analysis - Customer Distributions by Demographics</vt:lpstr>
      <vt:lpstr>PowerPoint Presentation</vt:lpstr>
      <vt:lpstr>Model Building and Clustering Solution</vt:lpstr>
      <vt:lpstr>Customer Group Comparisons (1 of 2)</vt:lpstr>
      <vt:lpstr>Customer Group Comparisons (2 of 2)</vt:lpstr>
      <vt:lpstr>Know your Customers</vt:lpstr>
      <vt:lpstr>Recommendations (1 of 2)</vt:lpstr>
      <vt:lpstr>Recommendations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Amlendu Kumawat</dc:creator>
  <cp:lastModifiedBy>Lakshit Bajaj</cp:lastModifiedBy>
  <cp:revision>3</cp:revision>
  <dcterms:created xsi:type="dcterms:W3CDTF">2022-09-22T19:11:16Z</dcterms:created>
  <dcterms:modified xsi:type="dcterms:W3CDTF">2022-11-02T02:04:16Z</dcterms:modified>
</cp:coreProperties>
</file>