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18" r:id="rId10"/>
    <p:sldId id="317" r:id="rId11"/>
    <p:sldId id="305" r:id="rId12"/>
    <p:sldId id="306" r:id="rId13"/>
    <p:sldId id="307" r:id="rId14"/>
    <p:sldId id="308" r:id="rId15"/>
    <p:sldId id="309" r:id="rId16"/>
    <p:sldId id="310" r:id="rId17"/>
    <p:sldId id="311" r:id="rId18"/>
    <p:sldId id="312" r:id="rId19"/>
    <p:sldId id="313" r:id="rId20"/>
    <p:sldId id="314"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506D0-3E56-4511-857E-A6DE2C1C65D0}" v="1235" dt="2023-06-26T15:16:08.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iya K" userId="ec64837427ab3776" providerId="LiveId" clId="{4AF506D0-3E56-4511-857E-A6DE2C1C65D0}"/>
    <pc:docChg chg="undo redo custSel addSld delSld modSld">
      <pc:chgData name="Sumaiya K" userId="ec64837427ab3776" providerId="LiveId" clId="{4AF506D0-3E56-4511-857E-A6DE2C1C65D0}" dt="2023-06-26T15:17:55.571" v="2026" actId="1076"/>
      <pc:docMkLst>
        <pc:docMk/>
      </pc:docMkLst>
      <pc:sldChg chg="addSp modSp mod">
        <pc:chgData name="Sumaiya K" userId="ec64837427ab3776" providerId="LiveId" clId="{4AF506D0-3E56-4511-857E-A6DE2C1C65D0}" dt="2023-06-26T13:55:21.291" v="43" actId="1076"/>
        <pc:sldMkLst>
          <pc:docMk/>
          <pc:sldMk cId="193143965" sldId="298"/>
        </pc:sldMkLst>
        <pc:spChg chg="mod">
          <ac:chgData name="Sumaiya K" userId="ec64837427ab3776" providerId="LiveId" clId="{4AF506D0-3E56-4511-857E-A6DE2C1C65D0}" dt="2023-06-26T13:51:26.581" v="3" actId="14100"/>
          <ac:spMkLst>
            <pc:docMk/>
            <pc:sldMk cId="193143965" sldId="298"/>
            <ac:spMk id="2" creationId="{9AB2EA78-AEB3-469B-9025-3B17201A457B}"/>
          </ac:spMkLst>
        </pc:spChg>
        <pc:picChg chg="mod">
          <ac:chgData name="Sumaiya K" userId="ec64837427ab3776" providerId="LiveId" clId="{4AF506D0-3E56-4511-857E-A6DE2C1C65D0}" dt="2023-06-26T13:52:25.559" v="13" actId="14100"/>
          <ac:picMkLst>
            <pc:docMk/>
            <pc:sldMk cId="193143965" sldId="298"/>
            <ac:picMk id="4" creationId="{65810330-F0B5-43C9-BC34-094FFB5C0529}"/>
          </ac:picMkLst>
        </pc:picChg>
        <pc:picChg chg="add mod">
          <ac:chgData name="Sumaiya K" userId="ec64837427ab3776" providerId="LiveId" clId="{4AF506D0-3E56-4511-857E-A6DE2C1C65D0}" dt="2023-06-26T13:54:12.704" v="21" actId="1076"/>
          <ac:picMkLst>
            <pc:docMk/>
            <pc:sldMk cId="193143965" sldId="298"/>
            <ac:picMk id="6" creationId="{7D46A6C1-FE54-1741-0DC8-B00F825B74E3}"/>
          </ac:picMkLst>
        </pc:picChg>
        <pc:picChg chg="add mod">
          <ac:chgData name="Sumaiya K" userId="ec64837427ab3776" providerId="LiveId" clId="{4AF506D0-3E56-4511-857E-A6DE2C1C65D0}" dt="2023-06-26T13:55:21.291" v="43" actId="1076"/>
          <ac:picMkLst>
            <pc:docMk/>
            <pc:sldMk cId="193143965" sldId="298"/>
            <ac:picMk id="8" creationId="{07D78B00-F29C-B2AA-6F60-FCAF253DA01F}"/>
          </ac:picMkLst>
        </pc:picChg>
      </pc:sldChg>
      <pc:sldChg chg="del">
        <pc:chgData name="Sumaiya K" userId="ec64837427ab3776" providerId="LiveId" clId="{4AF506D0-3E56-4511-857E-A6DE2C1C65D0}" dt="2023-06-26T14:01:44.490" v="236" actId="47"/>
        <pc:sldMkLst>
          <pc:docMk/>
          <pc:sldMk cId="2933514334" sldId="300"/>
        </pc:sldMkLst>
      </pc:sldChg>
      <pc:sldChg chg="addSp modSp mod">
        <pc:chgData name="Sumaiya K" userId="ec64837427ab3776" providerId="LiveId" clId="{4AF506D0-3E56-4511-857E-A6DE2C1C65D0}" dt="2023-06-26T14:02:04.498" v="240" actId="255"/>
        <pc:sldMkLst>
          <pc:docMk/>
          <pc:sldMk cId="4265446680" sldId="301"/>
        </pc:sldMkLst>
        <pc:spChg chg="mod">
          <ac:chgData name="Sumaiya K" userId="ec64837427ab3776" providerId="LiveId" clId="{4AF506D0-3E56-4511-857E-A6DE2C1C65D0}" dt="2023-06-26T14:02:04.498" v="240" actId="255"/>
          <ac:spMkLst>
            <pc:docMk/>
            <pc:sldMk cId="4265446680" sldId="301"/>
            <ac:spMk id="2" creationId="{3F1B04AB-03A0-AA9C-77D4-77C9C162C3B1}"/>
          </ac:spMkLst>
        </pc:spChg>
        <pc:spChg chg="mod">
          <ac:chgData name="Sumaiya K" userId="ec64837427ab3776" providerId="LiveId" clId="{4AF506D0-3E56-4511-857E-A6DE2C1C65D0}" dt="2023-06-26T14:00:47.945" v="228" actId="20577"/>
          <ac:spMkLst>
            <pc:docMk/>
            <pc:sldMk cId="4265446680" sldId="301"/>
            <ac:spMk id="3" creationId="{75A1EF27-BB7E-4459-8D9F-DC1193867FFF}"/>
          </ac:spMkLst>
        </pc:spChg>
        <pc:picChg chg="add mod">
          <ac:chgData name="Sumaiya K" userId="ec64837427ab3776" providerId="LiveId" clId="{4AF506D0-3E56-4511-857E-A6DE2C1C65D0}" dt="2023-06-26T14:01:31.611" v="232" actId="1076"/>
          <ac:picMkLst>
            <pc:docMk/>
            <pc:sldMk cId="4265446680" sldId="301"/>
            <ac:picMk id="4" creationId="{F80BF8E4-0235-06F9-5ECB-676F4907A23B}"/>
          </ac:picMkLst>
        </pc:picChg>
        <pc:picChg chg="add mod">
          <ac:chgData name="Sumaiya K" userId="ec64837427ab3776" providerId="LiveId" clId="{4AF506D0-3E56-4511-857E-A6DE2C1C65D0}" dt="2023-06-26T13:55:25.310" v="44"/>
          <ac:picMkLst>
            <pc:docMk/>
            <pc:sldMk cId="4265446680" sldId="301"/>
            <ac:picMk id="5" creationId="{9F3612D8-C631-1470-4339-8132D07F300D}"/>
          </ac:picMkLst>
        </pc:picChg>
      </pc:sldChg>
      <pc:sldChg chg="addSp delSp modSp new mod">
        <pc:chgData name="Sumaiya K" userId="ec64837427ab3776" providerId="LiveId" clId="{4AF506D0-3E56-4511-857E-A6DE2C1C65D0}" dt="2023-06-26T14:35:15.047" v="909" actId="20577"/>
        <pc:sldMkLst>
          <pc:docMk/>
          <pc:sldMk cId="1252057431" sldId="302"/>
        </pc:sldMkLst>
        <pc:spChg chg="mod">
          <ac:chgData name="Sumaiya K" userId="ec64837427ab3776" providerId="LiveId" clId="{4AF506D0-3E56-4511-857E-A6DE2C1C65D0}" dt="2023-06-26T14:02:22.545" v="259" actId="255"/>
          <ac:spMkLst>
            <pc:docMk/>
            <pc:sldMk cId="1252057431" sldId="302"/>
            <ac:spMk id="2" creationId="{CCCC413B-B37B-A2E1-EEF9-6A2666829D24}"/>
          </ac:spMkLst>
        </pc:spChg>
        <pc:spChg chg="add del mod">
          <ac:chgData name="Sumaiya K" userId="ec64837427ab3776" providerId="LiveId" clId="{4AF506D0-3E56-4511-857E-A6DE2C1C65D0}" dt="2023-06-26T14:27:43.722" v="651" actId="20577"/>
          <ac:spMkLst>
            <pc:docMk/>
            <pc:sldMk cId="1252057431" sldId="302"/>
            <ac:spMk id="3" creationId="{5C80449E-4635-EBCA-713A-8999F8D8BC99}"/>
          </ac:spMkLst>
        </pc:spChg>
        <pc:graphicFrameChg chg="add del mod modGraphic">
          <ac:chgData name="Sumaiya K" userId="ec64837427ab3776" providerId="LiveId" clId="{4AF506D0-3E56-4511-857E-A6DE2C1C65D0}" dt="2023-06-26T14:29:02.594" v="659" actId="1032"/>
          <ac:graphicFrameMkLst>
            <pc:docMk/>
            <pc:sldMk cId="1252057431" sldId="302"/>
            <ac:graphicFrameMk id="7" creationId="{96C74986-27C1-FB3B-6469-AB2FCB0DB984}"/>
          </ac:graphicFrameMkLst>
        </pc:graphicFrameChg>
        <pc:graphicFrameChg chg="add mod modGraphic">
          <ac:chgData name="Sumaiya K" userId="ec64837427ab3776" providerId="LiveId" clId="{4AF506D0-3E56-4511-857E-A6DE2C1C65D0}" dt="2023-06-26T14:35:15.047" v="909" actId="20577"/>
          <ac:graphicFrameMkLst>
            <pc:docMk/>
            <pc:sldMk cId="1252057431" sldId="302"/>
            <ac:graphicFrameMk id="8" creationId="{64D24232-3890-C756-9AB4-4A8C814573D2}"/>
          </ac:graphicFrameMkLst>
        </pc:graphicFrameChg>
        <pc:picChg chg="add mod">
          <ac:chgData name="Sumaiya K" userId="ec64837427ab3776" providerId="LiveId" clId="{4AF506D0-3E56-4511-857E-A6DE2C1C65D0}" dt="2023-06-26T14:01:34.168" v="233"/>
          <ac:picMkLst>
            <pc:docMk/>
            <pc:sldMk cId="1252057431" sldId="302"/>
            <ac:picMk id="4" creationId="{885839AA-6F2A-888E-FAA7-CF778590753E}"/>
          </ac:picMkLst>
        </pc:picChg>
        <pc:picChg chg="add mod">
          <ac:chgData name="Sumaiya K" userId="ec64837427ab3776" providerId="LiveId" clId="{4AF506D0-3E56-4511-857E-A6DE2C1C65D0}" dt="2023-06-26T14:01:50.941" v="237"/>
          <ac:picMkLst>
            <pc:docMk/>
            <pc:sldMk cId="1252057431" sldId="302"/>
            <ac:picMk id="5" creationId="{098E121A-17D9-A384-3601-62569AD66680}"/>
          </ac:picMkLst>
        </pc:picChg>
        <pc:picChg chg="add del mod">
          <ac:chgData name="Sumaiya K" userId="ec64837427ab3776" providerId="LiveId" clId="{4AF506D0-3E56-4511-857E-A6DE2C1C65D0}" dt="2023-06-26T14:03:17.372" v="261"/>
          <ac:picMkLst>
            <pc:docMk/>
            <pc:sldMk cId="1252057431" sldId="302"/>
            <ac:picMk id="6" creationId="{5EAF5B13-8B9A-B772-42A1-75C4B6073DED}"/>
          </ac:picMkLst>
        </pc:picChg>
      </pc:sldChg>
      <pc:sldChg chg="addSp delSp modSp new mod">
        <pc:chgData name="Sumaiya K" userId="ec64837427ab3776" providerId="LiveId" clId="{4AF506D0-3E56-4511-857E-A6DE2C1C65D0}" dt="2023-06-26T15:06:18.247" v="1866" actId="207"/>
        <pc:sldMkLst>
          <pc:docMk/>
          <pc:sldMk cId="102554140" sldId="303"/>
        </pc:sldMkLst>
        <pc:spChg chg="add del mod">
          <ac:chgData name="Sumaiya K" userId="ec64837427ab3776" providerId="LiveId" clId="{4AF506D0-3E56-4511-857E-A6DE2C1C65D0}" dt="2023-06-26T14:41:09.959" v="949" actId="478"/>
          <ac:spMkLst>
            <pc:docMk/>
            <pc:sldMk cId="102554140" sldId="303"/>
            <ac:spMk id="2" creationId="{C3BF5C3F-4481-092F-A480-51F8DAF4A094}"/>
          </ac:spMkLst>
        </pc:spChg>
        <pc:spChg chg="add del">
          <ac:chgData name="Sumaiya K" userId="ec64837427ab3776" providerId="LiveId" clId="{4AF506D0-3E56-4511-857E-A6DE2C1C65D0}" dt="2023-06-26T14:39:24.729" v="942" actId="1032"/>
          <ac:spMkLst>
            <pc:docMk/>
            <pc:sldMk cId="102554140" sldId="303"/>
            <ac:spMk id="3" creationId="{7EA325A2-3B2C-D7D1-C414-3285A51C2EE3}"/>
          </ac:spMkLst>
        </pc:spChg>
        <pc:spChg chg="add del mod">
          <ac:chgData name="Sumaiya K" userId="ec64837427ab3776" providerId="LiveId" clId="{4AF506D0-3E56-4511-857E-A6DE2C1C65D0}" dt="2023-06-26T14:41:09.959" v="949" actId="478"/>
          <ac:spMkLst>
            <pc:docMk/>
            <pc:sldMk cId="102554140" sldId="303"/>
            <ac:spMk id="9" creationId="{9974C0C2-9B36-0FE1-4760-6F0B3DE49047}"/>
          </ac:spMkLst>
        </pc:spChg>
        <pc:spChg chg="add del mod">
          <ac:chgData name="Sumaiya K" userId="ec64837427ab3776" providerId="LiveId" clId="{4AF506D0-3E56-4511-857E-A6DE2C1C65D0}" dt="2023-06-26T14:41:09.959" v="949" actId="478"/>
          <ac:spMkLst>
            <pc:docMk/>
            <pc:sldMk cId="102554140" sldId="303"/>
            <ac:spMk id="11" creationId="{689DE61E-17DB-A408-0BBC-1A6866EE8AA4}"/>
          </ac:spMkLst>
        </pc:spChg>
        <pc:spChg chg="add mod">
          <ac:chgData name="Sumaiya K" userId="ec64837427ab3776" providerId="LiveId" clId="{4AF506D0-3E56-4511-857E-A6DE2C1C65D0}" dt="2023-06-26T14:42:16.008" v="959"/>
          <ac:spMkLst>
            <pc:docMk/>
            <pc:sldMk cId="102554140" sldId="303"/>
            <ac:spMk id="14" creationId="{D79E4D6A-A861-69F9-B911-FAE7AB7750A2}"/>
          </ac:spMkLst>
        </pc:spChg>
        <pc:graphicFrameChg chg="add del mod modGraphic">
          <ac:chgData name="Sumaiya K" userId="ec64837427ab3776" providerId="LiveId" clId="{4AF506D0-3E56-4511-857E-A6DE2C1C65D0}" dt="2023-06-26T14:38:14.828" v="939" actId="1032"/>
          <ac:graphicFrameMkLst>
            <pc:docMk/>
            <pc:sldMk cId="102554140" sldId="303"/>
            <ac:graphicFrameMk id="6" creationId="{17321E5A-E52A-BAB0-E747-4955B47B1219}"/>
          </ac:graphicFrameMkLst>
        </pc:graphicFrameChg>
        <pc:graphicFrameChg chg="add del mod modGraphic">
          <ac:chgData name="Sumaiya K" userId="ec64837427ab3776" providerId="LiveId" clId="{4AF506D0-3E56-4511-857E-A6DE2C1C65D0}" dt="2023-06-26T14:41:15.044" v="954" actId="478"/>
          <ac:graphicFrameMkLst>
            <pc:docMk/>
            <pc:sldMk cId="102554140" sldId="303"/>
            <ac:graphicFrameMk id="7" creationId="{17110E63-8C45-F103-CD1C-342316DCEA93}"/>
          </ac:graphicFrameMkLst>
        </pc:graphicFrameChg>
        <pc:graphicFrameChg chg="add del modGraphic">
          <ac:chgData name="Sumaiya K" userId="ec64837427ab3776" providerId="LiveId" clId="{4AF506D0-3E56-4511-857E-A6DE2C1C65D0}" dt="2023-06-26T14:41:27.898" v="956" actId="1032"/>
          <ac:graphicFrameMkLst>
            <pc:docMk/>
            <pc:sldMk cId="102554140" sldId="303"/>
            <ac:graphicFrameMk id="12" creationId="{18381688-9AF3-13CE-E211-ADC4F3D9253E}"/>
          </ac:graphicFrameMkLst>
        </pc:graphicFrameChg>
        <pc:graphicFrameChg chg="add mod modGraphic">
          <ac:chgData name="Sumaiya K" userId="ec64837427ab3776" providerId="LiveId" clId="{4AF506D0-3E56-4511-857E-A6DE2C1C65D0}" dt="2023-06-26T15:06:18.247" v="1866" actId="207"/>
          <ac:graphicFrameMkLst>
            <pc:docMk/>
            <pc:sldMk cId="102554140" sldId="303"/>
            <ac:graphicFrameMk id="13" creationId="{21C68A73-77CB-D641-7313-6A373F526FCD}"/>
          </ac:graphicFrameMkLst>
        </pc:graphicFrameChg>
        <pc:picChg chg="add del mod">
          <ac:chgData name="Sumaiya K" userId="ec64837427ab3776" providerId="LiveId" clId="{4AF506D0-3E56-4511-857E-A6DE2C1C65D0}" dt="2023-06-26T14:41:09.959" v="949" actId="478"/>
          <ac:picMkLst>
            <pc:docMk/>
            <pc:sldMk cId="102554140" sldId="303"/>
            <ac:picMk id="4" creationId="{D40E06AD-E564-6493-5137-B2C16019A2EA}"/>
          </ac:picMkLst>
        </pc:picChg>
        <pc:picChg chg="add del mod">
          <ac:chgData name="Sumaiya K" userId="ec64837427ab3776" providerId="LiveId" clId="{4AF506D0-3E56-4511-857E-A6DE2C1C65D0}" dt="2023-06-26T14:41:09.959" v="949" actId="478"/>
          <ac:picMkLst>
            <pc:docMk/>
            <pc:sldMk cId="102554140" sldId="303"/>
            <ac:picMk id="5" creationId="{76283C26-549D-5791-BD82-3C428D0C2581}"/>
          </ac:picMkLst>
        </pc:picChg>
      </pc:sldChg>
      <pc:sldChg chg="addSp modSp new mod">
        <pc:chgData name="Sumaiya K" userId="ec64837427ab3776" providerId="LiveId" clId="{4AF506D0-3E56-4511-857E-A6DE2C1C65D0}" dt="2023-06-26T15:07:02.458" v="1900" actId="255"/>
        <pc:sldMkLst>
          <pc:docMk/>
          <pc:sldMk cId="505863472" sldId="304"/>
        </pc:sldMkLst>
        <pc:spChg chg="mod">
          <ac:chgData name="Sumaiya K" userId="ec64837427ab3776" providerId="LiveId" clId="{4AF506D0-3E56-4511-857E-A6DE2C1C65D0}" dt="2023-06-26T15:07:02.458" v="1900" actId="255"/>
          <ac:spMkLst>
            <pc:docMk/>
            <pc:sldMk cId="505863472" sldId="304"/>
            <ac:spMk id="2" creationId="{F4AD4361-B14F-C4E6-2C78-947E5FA499C5}"/>
          </ac:spMkLst>
        </pc:spChg>
        <pc:picChg chg="add mod">
          <ac:chgData name="Sumaiya K" userId="ec64837427ab3776" providerId="LiveId" clId="{4AF506D0-3E56-4511-857E-A6DE2C1C65D0}" dt="2023-06-26T14:01:41.905" v="235"/>
          <ac:picMkLst>
            <pc:docMk/>
            <pc:sldMk cId="505863472" sldId="304"/>
            <ac:picMk id="4" creationId="{3EF0EC5E-FBF5-7E6C-FDC6-594F83CFF276}"/>
          </ac:picMkLst>
        </pc:picChg>
        <pc:picChg chg="add mod">
          <ac:chgData name="Sumaiya K" userId="ec64837427ab3776" providerId="LiveId" clId="{4AF506D0-3E56-4511-857E-A6DE2C1C65D0}" dt="2023-06-26T14:01:55.723" v="239"/>
          <ac:picMkLst>
            <pc:docMk/>
            <pc:sldMk cId="505863472" sldId="304"/>
            <ac:picMk id="5" creationId="{20FA44F5-0486-A9E2-0F61-FE2D0A023490}"/>
          </ac:picMkLst>
        </pc:picChg>
      </pc:sldChg>
      <pc:sldChg chg="add">
        <pc:chgData name="Sumaiya K" userId="ec64837427ab3776" providerId="LiveId" clId="{4AF506D0-3E56-4511-857E-A6DE2C1C65D0}" dt="2023-06-26T15:07:18.119" v="1901" actId="2890"/>
        <pc:sldMkLst>
          <pc:docMk/>
          <pc:sldMk cId="3900100945" sldId="305"/>
        </pc:sldMkLst>
      </pc:sldChg>
      <pc:sldChg chg="add">
        <pc:chgData name="Sumaiya K" userId="ec64837427ab3776" providerId="LiveId" clId="{4AF506D0-3E56-4511-857E-A6DE2C1C65D0}" dt="2023-06-26T15:07:21.517" v="1902" actId="2890"/>
        <pc:sldMkLst>
          <pc:docMk/>
          <pc:sldMk cId="1377014046" sldId="306"/>
        </pc:sldMkLst>
      </pc:sldChg>
      <pc:sldChg chg="add">
        <pc:chgData name="Sumaiya K" userId="ec64837427ab3776" providerId="LiveId" clId="{4AF506D0-3E56-4511-857E-A6DE2C1C65D0}" dt="2023-06-26T15:07:24.613" v="1903" actId="2890"/>
        <pc:sldMkLst>
          <pc:docMk/>
          <pc:sldMk cId="2974645228" sldId="307"/>
        </pc:sldMkLst>
      </pc:sldChg>
      <pc:sldChg chg="modSp add mod">
        <pc:chgData name="Sumaiya K" userId="ec64837427ab3776" providerId="LiveId" clId="{4AF506D0-3E56-4511-857E-A6DE2C1C65D0}" dt="2023-06-26T15:07:55.826" v="1924" actId="20577"/>
        <pc:sldMkLst>
          <pc:docMk/>
          <pc:sldMk cId="1480929448" sldId="308"/>
        </pc:sldMkLst>
        <pc:spChg chg="mod">
          <ac:chgData name="Sumaiya K" userId="ec64837427ab3776" providerId="LiveId" clId="{4AF506D0-3E56-4511-857E-A6DE2C1C65D0}" dt="2023-06-26T15:07:55.826" v="1924" actId="20577"/>
          <ac:spMkLst>
            <pc:docMk/>
            <pc:sldMk cId="1480929448" sldId="308"/>
            <ac:spMk id="2" creationId="{F4AD4361-B14F-C4E6-2C78-947E5FA499C5}"/>
          </ac:spMkLst>
        </pc:spChg>
      </pc:sldChg>
      <pc:sldChg chg="modSp add mod">
        <pc:chgData name="Sumaiya K" userId="ec64837427ab3776" providerId="LiveId" clId="{4AF506D0-3E56-4511-857E-A6DE2C1C65D0}" dt="2023-06-26T15:08:06.910" v="1925"/>
        <pc:sldMkLst>
          <pc:docMk/>
          <pc:sldMk cId="1794384894" sldId="309"/>
        </pc:sldMkLst>
        <pc:spChg chg="mod">
          <ac:chgData name="Sumaiya K" userId="ec64837427ab3776" providerId="LiveId" clId="{4AF506D0-3E56-4511-857E-A6DE2C1C65D0}" dt="2023-06-26T15:08:06.910" v="1925"/>
          <ac:spMkLst>
            <pc:docMk/>
            <pc:sldMk cId="1794384894" sldId="309"/>
            <ac:spMk id="2" creationId="{F4AD4361-B14F-C4E6-2C78-947E5FA499C5}"/>
          </ac:spMkLst>
        </pc:spChg>
      </pc:sldChg>
      <pc:sldChg chg="modSp add mod">
        <pc:chgData name="Sumaiya K" userId="ec64837427ab3776" providerId="LiveId" clId="{4AF506D0-3E56-4511-857E-A6DE2C1C65D0}" dt="2023-06-26T15:08:12.989" v="1926"/>
        <pc:sldMkLst>
          <pc:docMk/>
          <pc:sldMk cId="126949672" sldId="310"/>
        </pc:sldMkLst>
        <pc:spChg chg="mod">
          <ac:chgData name="Sumaiya K" userId="ec64837427ab3776" providerId="LiveId" clId="{4AF506D0-3E56-4511-857E-A6DE2C1C65D0}" dt="2023-06-26T15:08:12.989" v="1926"/>
          <ac:spMkLst>
            <pc:docMk/>
            <pc:sldMk cId="126949672" sldId="310"/>
            <ac:spMk id="2" creationId="{F4AD4361-B14F-C4E6-2C78-947E5FA499C5}"/>
          </ac:spMkLst>
        </pc:spChg>
      </pc:sldChg>
      <pc:sldChg chg="modSp add mod">
        <pc:chgData name="Sumaiya K" userId="ec64837427ab3776" providerId="LiveId" clId="{4AF506D0-3E56-4511-857E-A6DE2C1C65D0}" dt="2023-06-26T15:08:18.418" v="1927"/>
        <pc:sldMkLst>
          <pc:docMk/>
          <pc:sldMk cId="2811767844" sldId="311"/>
        </pc:sldMkLst>
        <pc:spChg chg="mod">
          <ac:chgData name="Sumaiya K" userId="ec64837427ab3776" providerId="LiveId" clId="{4AF506D0-3E56-4511-857E-A6DE2C1C65D0}" dt="2023-06-26T15:08:18.418" v="1927"/>
          <ac:spMkLst>
            <pc:docMk/>
            <pc:sldMk cId="2811767844" sldId="311"/>
            <ac:spMk id="2" creationId="{F4AD4361-B14F-C4E6-2C78-947E5FA499C5}"/>
          </ac:spMkLst>
        </pc:spChg>
      </pc:sldChg>
      <pc:sldChg chg="modSp new del mod">
        <pc:chgData name="Sumaiya K" userId="ec64837427ab3776" providerId="LiveId" clId="{4AF506D0-3E56-4511-857E-A6DE2C1C65D0}" dt="2023-06-26T15:08:37.907" v="1932" actId="47"/>
        <pc:sldMkLst>
          <pc:docMk/>
          <pc:sldMk cId="3059186987" sldId="312"/>
        </pc:sldMkLst>
        <pc:spChg chg="mod">
          <ac:chgData name="Sumaiya K" userId="ec64837427ab3776" providerId="LiveId" clId="{4AF506D0-3E56-4511-857E-A6DE2C1C65D0}" dt="2023-06-26T15:08:35.031" v="1931" actId="20577"/>
          <ac:spMkLst>
            <pc:docMk/>
            <pc:sldMk cId="3059186987" sldId="312"/>
            <ac:spMk id="2" creationId="{43031B0D-1B6E-D2FE-7420-5EEEDEA7DC85}"/>
          </ac:spMkLst>
        </pc:spChg>
      </pc:sldChg>
      <pc:sldChg chg="modSp add mod">
        <pc:chgData name="Sumaiya K" userId="ec64837427ab3776" providerId="LiveId" clId="{4AF506D0-3E56-4511-857E-A6DE2C1C65D0}" dt="2023-06-26T15:08:51.944" v="1948" actId="20577"/>
        <pc:sldMkLst>
          <pc:docMk/>
          <pc:sldMk cId="3920076500" sldId="312"/>
        </pc:sldMkLst>
        <pc:spChg chg="mod">
          <ac:chgData name="Sumaiya K" userId="ec64837427ab3776" providerId="LiveId" clId="{4AF506D0-3E56-4511-857E-A6DE2C1C65D0}" dt="2023-06-26T15:08:51.944" v="1948" actId="20577"/>
          <ac:spMkLst>
            <pc:docMk/>
            <pc:sldMk cId="3920076500" sldId="312"/>
            <ac:spMk id="2" creationId="{F4AD4361-B14F-C4E6-2C78-947E5FA499C5}"/>
          </ac:spMkLst>
        </pc:spChg>
      </pc:sldChg>
      <pc:sldChg chg="modSp add mod">
        <pc:chgData name="Sumaiya K" userId="ec64837427ab3776" providerId="LiveId" clId="{4AF506D0-3E56-4511-857E-A6DE2C1C65D0}" dt="2023-06-26T15:09:00.469" v="1960" actId="20577"/>
        <pc:sldMkLst>
          <pc:docMk/>
          <pc:sldMk cId="1757891500" sldId="313"/>
        </pc:sldMkLst>
        <pc:spChg chg="mod">
          <ac:chgData name="Sumaiya K" userId="ec64837427ab3776" providerId="LiveId" clId="{4AF506D0-3E56-4511-857E-A6DE2C1C65D0}" dt="2023-06-26T15:09:00.469" v="1960" actId="20577"/>
          <ac:spMkLst>
            <pc:docMk/>
            <pc:sldMk cId="1757891500" sldId="313"/>
            <ac:spMk id="2" creationId="{F4AD4361-B14F-C4E6-2C78-947E5FA499C5}"/>
          </ac:spMkLst>
        </pc:spChg>
      </pc:sldChg>
      <pc:sldChg chg="modSp add mod">
        <pc:chgData name="Sumaiya K" userId="ec64837427ab3776" providerId="LiveId" clId="{4AF506D0-3E56-4511-857E-A6DE2C1C65D0}" dt="2023-06-26T15:14:45.667" v="2003" actId="2711"/>
        <pc:sldMkLst>
          <pc:docMk/>
          <pc:sldMk cId="3673301993" sldId="314"/>
        </pc:sldMkLst>
        <pc:spChg chg="mod">
          <ac:chgData name="Sumaiya K" userId="ec64837427ab3776" providerId="LiveId" clId="{4AF506D0-3E56-4511-857E-A6DE2C1C65D0}" dt="2023-06-26T15:09:13.252" v="1971" actId="20577"/>
          <ac:spMkLst>
            <pc:docMk/>
            <pc:sldMk cId="3673301993" sldId="314"/>
            <ac:spMk id="2" creationId="{F4AD4361-B14F-C4E6-2C78-947E5FA499C5}"/>
          </ac:spMkLst>
        </pc:spChg>
        <pc:spChg chg="mod">
          <ac:chgData name="Sumaiya K" userId="ec64837427ab3776" providerId="LiveId" clId="{4AF506D0-3E56-4511-857E-A6DE2C1C65D0}" dt="2023-06-26T15:14:45.667" v="2003" actId="2711"/>
          <ac:spMkLst>
            <pc:docMk/>
            <pc:sldMk cId="3673301993" sldId="314"/>
            <ac:spMk id="3" creationId="{223BCCFF-517C-F2CD-8998-4258D7310EC5}"/>
          </ac:spMkLst>
        </pc:spChg>
      </pc:sldChg>
      <pc:sldChg chg="addSp delSp modSp new del mod modClrScheme chgLayout">
        <pc:chgData name="Sumaiya K" userId="ec64837427ab3776" providerId="LiveId" clId="{4AF506D0-3E56-4511-857E-A6DE2C1C65D0}" dt="2023-06-26T15:10:02.700" v="1976" actId="47"/>
        <pc:sldMkLst>
          <pc:docMk/>
          <pc:sldMk cId="650990665" sldId="315"/>
        </pc:sldMkLst>
        <pc:spChg chg="del">
          <ac:chgData name="Sumaiya K" userId="ec64837427ab3776" providerId="LiveId" clId="{4AF506D0-3E56-4511-857E-A6DE2C1C65D0}" dt="2023-06-26T15:09:38.413" v="1973" actId="700"/>
          <ac:spMkLst>
            <pc:docMk/>
            <pc:sldMk cId="650990665" sldId="315"/>
            <ac:spMk id="2" creationId="{EFC0A8DF-41B2-2F18-BB80-7248DD47CA8F}"/>
          </ac:spMkLst>
        </pc:spChg>
        <pc:spChg chg="del">
          <ac:chgData name="Sumaiya K" userId="ec64837427ab3776" providerId="LiveId" clId="{4AF506D0-3E56-4511-857E-A6DE2C1C65D0}" dt="2023-06-26T15:09:38.413" v="1973" actId="700"/>
          <ac:spMkLst>
            <pc:docMk/>
            <pc:sldMk cId="650990665" sldId="315"/>
            <ac:spMk id="3" creationId="{A58771B2-E767-B03B-239D-642E17BACB61}"/>
          </ac:spMkLst>
        </pc:spChg>
        <pc:spChg chg="add mod">
          <ac:chgData name="Sumaiya K" userId="ec64837427ab3776" providerId="LiveId" clId="{4AF506D0-3E56-4511-857E-A6DE2C1C65D0}" dt="2023-06-26T15:09:43.574" v="1974" actId="700"/>
          <ac:spMkLst>
            <pc:docMk/>
            <pc:sldMk cId="650990665" sldId="315"/>
            <ac:spMk id="4" creationId="{E1FA230C-2873-5A94-B714-A9605B14D586}"/>
          </ac:spMkLst>
        </pc:spChg>
        <pc:spChg chg="add mod">
          <ac:chgData name="Sumaiya K" userId="ec64837427ab3776" providerId="LiveId" clId="{4AF506D0-3E56-4511-857E-A6DE2C1C65D0}" dt="2023-06-26T15:09:43.574" v="1974" actId="700"/>
          <ac:spMkLst>
            <pc:docMk/>
            <pc:sldMk cId="650990665" sldId="315"/>
            <ac:spMk id="5" creationId="{AA9390D2-E14D-0F1B-02EF-F13A15F764B2}"/>
          </ac:spMkLst>
        </pc:spChg>
        <pc:spChg chg="add mod">
          <ac:chgData name="Sumaiya K" userId="ec64837427ab3776" providerId="LiveId" clId="{4AF506D0-3E56-4511-857E-A6DE2C1C65D0}" dt="2023-06-26T15:09:43.574" v="1974" actId="700"/>
          <ac:spMkLst>
            <pc:docMk/>
            <pc:sldMk cId="650990665" sldId="315"/>
            <ac:spMk id="6" creationId="{82A71422-C6CD-8CF1-AE1B-B1E3955232EC}"/>
          </ac:spMkLst>
        </pc:spChg>
      </pc:sldChg>
      <pc:sldChg chg="addSp delSp modSp add mod setBg">
        <pc:chgData name="Sumaiya K" userId="ec64837427ab3776" providerId="LiveId" clId="{4AF506D0-3E56-4511-857E-A6DE2C1C65D0}" dt="2023-06-26T15:17:55.571" v="2026" actId="1076"/>
        <pc:sldMkLst>
          <pc:docMk/>
          <pc:sldMk cId="4218883440" sldId="316"/>
        </pc:sldMkLst>
        <pc:spChg chg="del mod">
          <ac:chgData name="Sumaiya K" userId="ec64837427ab3776" providerId="LiveId" clId="{4AF506D0-3E56-4511-857E-A6DE2C1C65D0}" dt="2023-06-26T15:10:17.924" v="1979" actId="478"/>
          <ac:spMkLst>
            <pc:docMk/>
            <pc:sldMk cId="4218883440" sldId="316"/>
            <ac:spMk id="2" creationId="{9AB2EA78-AEB3-469B-9025-3B17201A457B}"/>
          </ac:spMkLst>
        </pc:spChg>
        <pc:spChg chg="del mod">
          <ac:chgData name="Sumaiya K" userId="ec64837427ab3776" providerId="LiveId" clId="{4AF506D0-3E56-4511-857E-A6DE2C1C65D0}" dt="2023-06-26T15:10:24.041" v="1980" actId="478"/>
          <ac:spMkLst>
            <pc:docMk/>
            <pc:sldMk cId="4218883440" sldId="316"/>
            <ac:spMk id="3" creationId="{255E1F2F-E259-4EA8-9FFD-3A10AF541859}"/>
          </ac:spMkLst>
        </pc:spChg>
        <pc:spChg chg="add mod">
          <ac:chgData name="Sumaiya K" userId="ec64837427ab3776" providerId="LiveId" clId="{4AF506D0-3E56-4511-857E-A6DE2C1C65D0}" dt="2023-06-26T15:17:46.610" v="2024" actId="1076"/>
          <ac:spMkLst>
            <pc:docMk/>
            <pc:sldMk cId="4218883440" sldId="316"/>
            <ac:spMk id="9" creationId="{AFBD5110-39D1-7D9E-B245-5588F55036D9}"/>
          </ac:spMkLst>
        </pc:spChg>
        <pc:picChg chg="mod">
          <ac:chgData name="Sumaiya K" userId="ec64837427ab3776" providerId="LiveId" clId="{4AF506D0-3E56-4511-857E-A6DE2C1C65D0}" dt="2023-06-26T15:17:55.571" v="2026" actId="1076"/>
          <ac:picMkLst>
            <pc:docMk/>
            <pc:sldMk cId="4218883440" sldId="316"/>
            <ac:picMk id="4" creationId="{65810330-F0B5-43C9-BC34-094FFB5C0529}"/>
          </ac:picMkLst>
        </pc:picChg>
        <pc:picChg chg="add del mod">
          <ac:chgData name="Sumaiya K" userId="ec64837427ab3776" providerId="LiveId" clId="{4AF506D0-3E56-4511-857E-A6DE2C1C65D0}" dt="2023-06-26T15:15:49.547" v="2007" actId="478"/>
          <ac:picMkLst>
            <pc:docMk/>
            <pc:sldMk cId="4218883440" sldId="316"/>
            <ac:picMk id="7" creationId="{AC6FBB8B-DDAA-D3CB-02EB-B07F3E159475}"/>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457BC-347C-49B8-B102-4CC9DAF66A97}" type="doc">
      <dgm:prSet loTypeId="urn:microsoft.com/office/officeart/2005/8/layout/chevronAccent+Icon" loCatId="officeonline" qsTypeId="urn:microsoft.com/office/officeart/2005/8/quickstyle/simple1" qsCatId="simple" csTypeId="urn:microsoft.com/office/officeart/2005/8/colors/accent6_2" csCatId="accent6" phldr="1"/>
      <dgm:spPr/>
    </dgm:pt>
    <dgm:pt modelId="{9A08F863-5F9C-476C-9C81-7963163172F7}">
      <dgm:prSet phldrT="[Text]"/>
      <dgm:spPr/>
      <dgm:t>
        <a:bodyPr/>
        <a:lstStyle/>
        <a:p>
          <a:r>
            <a:rPr lang="en-IN" dirty="0"/>
            <a:t>Identify the applicants who tend to fall under Default category</a:t>
          </a:r>
        </a:p>
      </dgm:t>
    </dgm:pt>
    <dgm:pt modelId="{F396B427-68A9-45F7-8046-16A20482F100}" type="parTrans" cxnId="{E4F99B4A-F94D-4935-BA61-B1BAAA1BE633}">
      <dgm:prSet/>
      <dgm:spPr/>
      <dgm:t>
        <a:bodyPr/>
        <a:lstStyle/>
        <a:p>
          <a:endParaRPr lang="en-IN"/>
        </a:p>
      </dgm:t>
    </dgm:pt>
    <dgm:pt modelId="{F5C5975A-201E-44FC-8826-8626CFD84E14}" type="sibTrans" cxnId="{E4F99B4A-F94D-4935-BA61-B1BAAA1BE633}">
      <dgm:prSet/>
      <dgm:spPr/>
      <dgm:t>
        <a:bodyPr/>
        <a:lstStyle/>
        <a:p>
          <a:endParaRPr lang="en-IN"/>
        </a:p>
      </dgm:t>
    </dgm:pt>
    <dgm:pt modelId="{C7886BFD-E70E-4B09-A5E0-6239796A7BDA}">
      <dgm:prSet phldrT="[Text]"/>
      <dgm:spPr/>
      <dgm:t>
        <a:bodyPr/>
        <a:lstStyle/>
        <a:p>
          <a:r>
            <a:rPr lang="en-IN" dirty="0"/>
            <a:t>Understanding of Driving factors for defaulted loan process</a:t>
          </a:r>
        </a:p>
      </dgm:t>
    </dgm:pt>
    <dgm:pt modelId="{79437965-04B9-41F3-94E3-CF08FD946BE2}" type="parTrans" cxnId="{A0FBCEDA-9923-48A6-85DA-2DB4F89AF508}">
      <dgm:prSet/>
      <dgm:spPr/>
      <dgm:t>
        <a:bodyPr/>
        <a:lstStyle/>
        <a:p>
          <a:endParaRPr lang="en-IN"/>
        </a:p>
      </dgm:t>
    </dgm:pt>
    <dgm:pt modelId="{74CE4B75-8721-45B0-96AB-5F25C527259B}" type="sibTrans" cxnId="{A0FBCEDA-9923-48A6-85DA-2DB4F89AF508}">
      <dgm:prSet/>
      <dgm:spPr/>
      <dgm:t>
        <a:bodyPr/>
        <a:lstStyle/>
        <a:p>
          <a:endParaRPr lang="en-IN"/>
        </a:p>
      </dgm:t>
    </dgm:pt>
    <dgm:pt modelId="{48FEE753-7658-4C19-A5BE-C5EB76A3AD53}">
      <dgm:prSet phldrT="[Text]"/>
      <dgm:spPr/>
      <dgm:t>
        <a:bodyPr/>
        <a:lstStyle/>
        <a:p>
          <a:r>
            <a:rPr lang="en-IN" dirty="0"/>
            <a:t>Company to Utilize the indicators/knowledge for Risk Assessment for new Applications</a:t>
          </a:r>
        </a:p>
      </dgm:t>
    </dgm:pt>
    <dgm:pt modelId="{86C18109-D4C3-4C25-B857-BD117E1807ED}" type="parTrans" cxnId="{02EF4728-EAA2-450B-A586-E56A04D903DD}">
      <dgm:prSet/>
      <dgm:spPr/>
      <dgm:t>
        <a:bodyPr/>
        <a:lstStyle/>
        <a:p>
          <a:endParaRPr lang="en-IN"/>
        </a:p>
      </dgm:t>
    </dgm:pt>
    <dgm:pt modelId="{3E7E8C2F-3527-4375-A290-C4F35216D394}" type="sibTrans" cxnId="{02EF4728-EAA2-450B-A586-E56A04D903DD}">
      <dgm:prSet/>
      <dgm:spPr/>
      <dgm:t>
        <a:bodyPr/>
        <a:lstStyle/>
        <a:p>
          <a:endParaRPr lang="en-IN"/>
        </a:p>
      </dgm:t>
    </dgm:pt>
    <dgm:pt modelId="{0B2B551E-3AFC-414D-BB34-0A7C259D91AC}" type="pres">
      <dgm:prSet presAssocID="{A0B457BC-347C-49B8-B102-4CC9DAF66A97}" presName="Name0" presStyleCnt="0">
        <dgm:presLayoutVars>
          <dgm:dir/>
          <dgm:resizeHandles val="exact"/>
        </dgm:presLayoutVars>
      </dgm:prSet>
      <dgm:spPr/>
    </dgm:pt>
    <dgm:pt modelId="{70A37A9F-7C8B-4B53-AC9F-B6B32498A33D}" type="pres">
      <dgm:prSet presAssocID="{9A08F863-5F9C-476C-9C81-7963163172F7}" presName="composite" presStyleCnt="0"/>
      <dgm:spPr/>
    </dgm:pt>
    <dgm:pt modelId="{E57EB9A8-DDCF-4D92-A514-4380C2DF6310}" type="pres">
      <dgm:prSet presAssocID="{9A08F863-5F9C-476C-9C81-7963163172F7}" presName="bgChev" presStyleLbl="node1" presStyleIdx="0" presStyleCnt="3"/>
      <dgm:spPr/>
    </dgm:pt>
    <dgm:pt modelId="{81885471-B49C-4A99-80CA-20AD4B6C2F6E}" type="pres">
      <dgm:prSet presAssocID="{9A08F863-5F9C-476C-9C81-7963163172F7}" presName="txNode" presStyleLbl="fgAcc1" presStyleIdx="0" presStyleCnt="3">
        <dgm:presLayoutVars>
          <dgm:bulletEnabled val="1"/>
        </dgm:presLayoutVars>
      </dgm:prSet>
      <dgm:spPr/>
    </dgm:pt>
    <dgm:pt modelId="{028CD75D-A141-4A47-BEE4-2F3DBC3336BF}" type="pres">
      <dgm:prSet presAssocID="{F5C5975A-201E-44FC-8826-8626CFD84E14}" presName="compositeSpace" presStyleCnt="0"/>
      <dgm:spPr/>
    </dgm:pt>
    <dgm:pt modelId="{3D6781BE-78BD-46F5-9DF9-13E659780BE4}" type="pres">
      <dgm:prSet presAssocID="{C7886BFD-E70E-4B09-A5E0-6239796A7BDA}" presName="composite" presStyleCnt="0"/>
      <dgm:spPr/>
    </dgm:pt>
    <dgm:pt modelId="{A170F022-C745-425B-B6F8-7852DA40B468}" type="pres">
      <dgm:prSet presAssocID="{C7886BFD-E70E-4B09-A5E0-6239796A7BDA}" presName="bgChev" presStyleLbl="node1" presStyleIdx="1" presStyleCnt="3"/>
      <dgm:spPr/>
    </dgm:pt>
    <dgm:pt modelId="{89B52AEF-E69E-4A55-B535-8A812A7581D1}" type="pres">
      <dgm:prSet presAssocID="{C7886BFD-E70E-4B09-A5E0-6239796A7BDA}" presName="txNode" presStyleLbl="fgAcc1" presStyleIdx="1" presStyleCnt="3">
        <dgm:presLayoutVars>
          <dgm:bulletEnabled val="1"/>
        </dgm:presLayoutVars>
      </dgm:prSet>
      <dgm:spPr/>
    </dgm:pt>
    <dgm:pt modelId="{47D5D9DB-3AD6-43A8-A3DA-1CF6910FA990}" type="pres">
      <dgm:prSet presAssocID="{74CE4B75-8721-45B0-96AB-5F25C527259B}" presName="compositeSpace" presStyleCnt="0"/>
      <dgm:spPr/>
    </dgm:pt>
    <dgm:pt modelId="{2BF1521D-A84C-4B52-BF77-71D7AE4F3004}" type="pres">
      <dgm:prSet presAssocID="{48FEE753-7658-4C19-A5BE-C5EB76A3AD53}" presName="composite" presStyleCnt="0"/>
      <dgm:spPr/>
    </dgm:pt>
    <dgm:pt modelId="{4BE98097-5E4B-4F68-BB41-5C4876A3CF06}" type="pres">
      <dgm:prSet presAssocID="{48FEE753-7658-4C19-A5BE-C5EB76A3AD53}" presName="bgChev" presStyleLbl="node1" presStyleIdx="2" presStyleCnt="3"/>
      <dgm:spPr/>
    </dgm:pt>
    <dgm:pt modelId="{E1F802DE-A18B-4047-A09C-2997E1DEBF43}" type="pres">
      <dgm:prSet presAssocID="{48FEE753-7658-4C19-A5BE-C5EB76A3AD53}" presName="txNode" presStyleLbl="fgAcc1" presStyleIdx="2" presStyleCnt="3">
        <dgm:presLayoutVars>
          <dgm:bulletEnabled val="1"/>
        </dgm:presLayoutVars>
      </dgm:prSet>
      <dgm:spPr/>
    </dgm:pt>
  </dgm:ptLst>
  <dgm:cxnLst>
    <dgm:cxn modelId="{11443D19-9C78-43A1-AB74-B57891AEE59C}" type="presOf" srcId="{48FEE753-7658-4C19-A5BE-C5EB76A3AD53}" destId="{E1F802DE-A18B-4047-A09C-2997E1DEBF43}" srcOrd="0" destOrd="0" presId="urn:microsoft.com/office/officeart/2005/8/layout/chevronAccent+Icon"/>
    <dgm:cxn modelId="{02EF4728-EAA2-450B-A586-E56A04D903DD}" srcId="{A0B457BC-347C-49B8-B102-4CC9DAF66A97}" destId="{48FEE753-7658-4C19-A5BE-C5EB76A3AD53}" srcOrd="2" destOrd="0" parTransId="{86C18109-D4C3-4C25-B857-BD117E1807ED}" sibTransId="{3E7E8C2F-3527-4375-A290-C4F35216D394}"/>
    <dgm:cxn modelId="{E4F99B4A-F94D-4935-BA61-B1BAAA1BE633}" srcId="{A0B457BC-347C-49B8-B102-4CC9DAF66A97}" destId="{9A08F863-5F9C-476C-9C81-7963163172F7}" srcOrd="0" destOrd="0" parTransId="{F396B427-68A9-45F7-8046-16A20482F100}" sibTransId="{F5C5975A-201E-44FC-8826-8626CFD84E14}"/>
    <dgm:cxn modelId="{FA88CBB6-3622-44CC-8030-664C896CA44A}" type="presOf" srcId="{9A08F863-5F9C-476C-9C81-7963163172F7}" destId="{81885471-B49C-4A99-80CA-20AD4B6C2F6E}" srcOrd="0" destOrd="0" presId="urn:microsoft.com/office/officeart/2005/8/layout/chevronAccent+Icon"/>
    <dgm:cxn modelId="{A0FBCEDA-9923-48A6-85DA-2DB4F89AF508}" srcId="{A0B457BC-347C-49B8-B102-4CC9DAF66A97}" destId="{C7886BFD-E70E-4B09-A5E0-6239796A7BDA}" srcOrd="1" destOrd="0" parTransId="{79437965-04B9-41F3-94E3-CF08FD946BE2}" sibTransId="{74CE4B75-8721-45B0-96AB-5F25C527259B}"/>
    <dgm:cxn modelId="{D2B271F0-15CE-4D4E-B686-E8F38A80A471}" type="presOf" srcId="{C7886BFD-E70E-4B09-A5E0-6239796A7BDA}" destId="{89B52AEF-E69E-4A55-B535-8A812A7581D1}" srcOrd="0" destOrd="0" presId="urn:microsoft.com/office/officeart/2005/8/layout/chevronAccent+Icon"/>
    <dgm:cxn modelId="{1E0489F1-1943-4506-A21C-57EA629B72FA}" type="presOf" srcId="{A0B457BC-347C-49B8-B102-4CC9DAF66A97}" destId="{0B2B551E-3AFC-414D-BB34-0A7C259D91AC}" srcOrd="0" destOrd="0" presId="urn:microsoft.com/office/officeart/2005/8/layout/chevronAccent+Icon"/>
    <dgm:cxn modelId="{AD3B109C-9179-44F9-9B32-1F7F2B5E2964}" type="presParOf" srcId="{0B2B551E-3AFC-414D-BB34-0A7C259D91AC}" destId="{70A37A9F-7C8B-4B53-AC9F-B6B32498A33D}" srcOrd="0" destOrd="0" presId="urn:microsoft.com/office/officeart/2005/8/layout/chevronAccent+Icon"/>
    <dgm:cxn modelId="{C7941B60-CDF7-40B0-ADC3-766D042416C6}" type="presParOf" srcId="{70A37A9F-7C8B-4B53-AC9F-B6B32498A33D}" destId="{E57EB9A8-DDCF-4D92-A514-4380C2DF6310}" srcOrd="0" destOrd="0" presId="urn:microsoft.com/office/officeart/2005/8/layout/chevronAccent+Icon"/>
    <dgm:cxn modelId="{BCB70EF1-FFD5-479E-A7F5-398C6513E295}" type="presParOf" srcId="{70A37A9F-7C8B-4B53-AC9F-B6B32498A33D}" destId="{81885471-B49C-4A99-80CA-20AD4B6C2F6E}" srcOrd="1" destOrd="0" presId="urn:microsoft.com/office/officeart/2005/8/layout/chevronAccent+Icon"/>
    <dgm:cxn modelId="{E0C06222-1B0C-4CF9-A465-1ED7F9FC55DB}" type="presParOf" srcId="{0B2B551E-3AFC-414D-BB34-0A7C259D91AC}" destId="{028CD75D-A141-4A47-BEE4-2F3DBC3336BF}" srcOrd="1" destOrd="0" presId="urn:microsoft.com/office/officeart/2005/8/layout/chevronAccent+Icon"/>
    <dgm:cxn modelId="{094F2096-78F9-4B71-A8AD-B8FB0C8C7BC9}" type="presParOf" srcId="{0B2B551E-3AFC-414D-BB34-0A7C259D91AC}" destId="{3D6781BE-78BD-46F5-9DF9-13E659780BE4}" srcOrd="2" destOrd="0" presId="urn:microsoft.com/office/officeart/2005/8/layout/chevronAccent+Icon"/>
    <dgm:cxn modelId="{2EAEBF99-C423-41E9-8F35-C0A0468C8D1E}" type="presParOf" srcId="{3D6781BE-78BD-46F5-9DF9-13E659780BE4}" destId="{A170F022-C745-425B-B6F8-7852DA40B468}" srcOrd="0" destOrd="0" presId="urn:microsoft.com/office/officeart/2005/8/layout/chevronAccent+Icon"/>
    <dgm:cxn modelId="{E4A851EE-1340-4EF0-97C5-6009E9F784DD}" type="presParOf" srcId="{3D6781BE-78BD-46F5-9DF9-13E659780BE4}" destId="{89B52AEF-E69E-4A55-B535-8A812A7581D1}" srcOrd="1" destOrd="0" presId="urn:microsoft.com/office/officeart/2005/8/layout/chevronAccent+Icon"/>
    <dgm:cxn modelId="{9082E6E4-AF07-4C17-A9E6-591A5FDA258A}" type="presParOf" srcId="{0B2B551E-3AFC-414D-BB34-0A7C259D91AC}" destId="{47D5D9DB-3AD6-43A8-A3DA-1CF6910FA990}" srcOrd="3" destOrd="0" presId="urn:microsoft.com/office/officeart/2005/8/layout/chevronAccent+Icon"/>
    <dgm:cxn modelId="{B37CD301-D55B-42F1-B240-0AB05AE72F9F}" type="presParOf" srcId="{0B2B551E-3AFC-414D-BB34-0A7C259D91AC}" destId="{2BF1521D-A84C-4B52-BF77-71D7AE4F3004}" srcOrd="4" destOrd="0" presId="urn:microsoft.com/office/officeart/2005/8/layout/chevronAccent+Icon"/>
    <dgm:cxn modelId="{2574FEC1-E04E-43D3-A0D2-6FC3DA0CB209}" type="presParOf" srcId="{2BF1521D-A84C-4B52-BF77-71D7AE4F3004}" destId="{4BE98097-5E4B-4F68-BB41-5C4876A3CF06}" srcOrd="0" destOrd="0" presId="urn:microsoft.com/office/officeart/2005/8/layout/chevronAccent+Icon"/>
    <dgm:cxn modelId="{5B9EFC9B-10B0-4704-A93F-22CCF48A76C7}" type="presParOf" srcId="{2BF1521D-A84C-4B52-BF77-71D7AE4F3004}" destId="{E1F802DE-A18B-4047-A09C-2997E1DEBF4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D50ABA-0FAC-4E8C-98F9-D0E15AF3082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064D9CB-4D46-4478-AE1D-D668D49F85B6}" type="pres">
      <dgm:prSet presAssocID="{18D50ABA-0FAC-4E8C-98F9-D0E15AF30821}" presName="outerComposite" presStyleCnt="0">
        <dgm:presLayoutVars>
          <dgm:chMax val="5"/>
          <dgm:dir/>
          <dgm:resizeHandles val="exact"/>
        </dgm:presLayoutVars>
      </dgm:prSet>
      <dgm:spPr/>
    </dgm:pt>
    <dgm:pt modelId="{1F4AC99D-F9A0-4018-B202-BC058E6612FD}" type="pres">
      <dgm:prSet presAssocID="{18D50ABA-0FAC-4E8C-98F9-D0E15AF30821}" presName="dummyMaxCanvas" presStyleCnt="0">
        <dgm:presLayoutVars/>
      </dgm:prSet>
      <dgm:spPr/>
    </dgm:pt>
  </dgm:ptLst>
  <dgm:cxnLst>
    <dgm:cxn modelId="{55687800-B6AD-4D04-B1FA-E2ECF18EF835}" type="presOf" srcId="{18D50ABA-0FAC-4E8C-98F9-D0E15AF30821}" destId="{2064D9CB-4D46-4478-AE1D-D668D49F85B6}" srcOrd="0" destOrd="0" presId="urn:microsoft.com/office/officeart/2005/8/layout/vProcess5"/>
    <dgm:cxn modelId="{4A471652-16B0-4FA0-99AE-9E100A8695BA}" type="presParOf" srcId="{2064D9CB-4D46-4478-AE1D-D668D49F85B6}" destId="{1F4AC99D-F9A0-4018-B202-BC058E6612FD}" srcOrd="0"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F1689-3B74-4A68-8B3D-02DCB5603F5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1DF2E638-F9B0-4690-99BE-31D3B78126F1}">
      <dgm:prSet phldrT="[Text]" custT="1"/>
      <dgm:spPr/>
      <dgm:t>
        <a:bodyPr/>
        <a:lstStyle/>
        <a:p>
          <a:r>
            <a:rPr lang="en-IN" sz="1000" dirty="0"/>
            <a:t>Data Understanding</a:t>
          </a:r>
        </a:p>
      </dgm:t>
    </dgm:pt>
    <dgm:pt modelId="{12E1A5AD-33FB-44CB-8C7F-45251339BF57}" type="parTrans" cxnId="{D7323FB1-1437-4677-BA0F-EA042AC2F04A}">
      <dgm:prSet/>
      <dgm:spPr/>
      <dgm:t>
        <a:bodyPr/>
        <a:lstStyle/>
        <a:p>
          <a:endParaRPr lang="en-IN"/>
        </a:p>
      </dgm:t>
    </dgm:pt>
    <dgm:pt modelId="{3C515A4B-0E05-465C-8F9C-E662798801DA}" type="sibTrans" cxnId="{D7323FB1-1437-4677-BA0F-EA042AC2F04A}">
      <dgm:prSet/>
      <dgm:spPr/>
      <dgm:t>
        <a:bodyPr/>
        <a:lstStyle/>
        <a:p>
          <a:endParaRPr lang="en-IN"/>
        </a:p>
      </dgm:t>
    </dgm:pt>
    <dgm:pt modelId="{3AE5C211-D2C4-49C0-8202-6E0789FAEB40}">
      <dgm:prSet phldrT="[Text]" custT="1"/>
      <dgm:spPr/>
      <dgm:t>
        <a:bodyPr/>
        <a:lstStyle/>
        <a:p>
          <a:r>
            <a:rPr lang="en-IN" sz="800" dirty="0"/>
            <a:t>Analysed data dictionary and its columns.</a:t>
          </a:r>
        </a:p>
      </dgm:t>
    </dgm:pt>
    <dgm:pt modelId="{71CAF57D-CE82-4314-8AFB-3A4BD6A2F1A5}" type="parTrans" cxnId="{05F4D1B6-ED61-4076-A2DD-28133EC97101}">
      <dgm:prSet/>
      <dgm:spPr/>
      <dgm:t>
        <a:bodyPr/>
        <a:lstStyle/>
        <a:p>
          <a:endParaRPr lang="en-IN"/>
        </a:p>
      </dgm:t>
    </dgm:pt>
    <dgm:pt modelId="{95352583-2E19-478D-A673-7E6A938A94E4}" type="sibTrans" cxnId="{05F4D1B6-ED61-4076-A2DD-28133EC97101}">
      <dgm:prSet/>
      <dgm:spPr/>
      <dgm:t>
        <a:bodyPr/>
        <a:lstStyle/>
        <a:p>
          <a:endParaRPr lang="en-IN"/>
        </a:p>
      </dgm:t>
    </dgm:pt>
    <dgm:pt modelId="{5BA05F84-510B-41F7-BE26-EDD40EC25F33}">
      <dgm:prSet phldrT="[Text]" custT="1"/>
      <dgm:spPr/>
      <dgm:t>
        <a:bodyPr/>
        <a:lstStyle/>
        <a:p>
          <a:r>
            <a:rPr lang="en-IN" sz="800" dirty="0"/>
            <a:t>Analysed columns with their specific uses in the domain</a:t>
          </a:r>
        </a:p>
      </dgm:t>
    </dgm:pt>
    <dgm:pt modelId="{EF7EFD3A-E0D2-41D4-974B-B2FFA5AD0796}" type="parTrans" cxnId="{85E187EC-EE2F-45BE-A232-258324194BE7}">
      <dgm:prSet/>
      <dgm:spPr/>
      <dgm:t>
        <a:bodyPr/>
        <a:lstStyle/>
        <a:p>
          <a:endParaRPr lang="en-IN"/>
        </a:p>
      </dgm:t>
    </dgm:pt>
    <dgm:pt modelId="{CFAC2746-290C-4744-BDC3-13E7D567D67F}" type="sibTrans" cxnId="{85E187EC-EE2F-45BE-A232-258324194BE7}">
      <dgm:prSet/>
      <dgm:spPr/>
      <dgm:t>
        <a:bodyPr/>
        <a:lstStyle/>
        <a:p>
          <a:endParaRPr lang="en-IN"/>
        </a:p>
      </dgm:t>
    </dgm:pt>
    <dgm:pt modelId="{10A33C4E-52AC-40FE-9B37-EC3A93912BC9}">
      <dgm:prSet phldrT="[Text]" custT="1"/>
      <dgm:spPr>
        <a:solidFill>
          <a:srgbClr val="FF0000"/>
        </a:solidFill>
      </dgm:spPr>
      <dgm:t>
        <a:bodyPr/>
        <a:lstStyle/>
        <a:p>
          <a:r>
            <a:rPr lang="en-IN" sz="1000" dirty="0"/>
            <a:t>Data Cleaning</a:t>
          </a:r>
        </a:p>
      </dgm:t>
    </dgm:pt>
    <dgm:pt modelId="{46A03ABA-4350-4775-80DB-2DFEDA7F74FC}" type="parTrans" cxnId="{0912F208-1065-4CD8-8A46-CDC4A9C722FC}">
      <dgm:prSet/>
      <dgm:spPr/>
      <dgm:t>
        <a:bodyPr/>
        <a:lstStyle/>
        <a:p>
          <a:endParaRPr lang="en-IN"/>
        </a:p>
      </dgm:t>
    </dgm:pt>
    <dgm:pt modelId="{020B592F-AE3C-4240-BCF2-A4387A9714B4}" type="sibTrans" cxnId="{0912F208-1065-4CD8-8A46-CDC4A9C722FC}">
      <dgm:prSet/>
      <dgm:spPr/>
      <dgm:t>
        <a:bodyPr/>
        <a:lstStyle/>
        <a:p>
          <a:endParaRPr lang="en-IN"/>
        </a:p>
      </dgm:t>
    </dgm:pt>
    <dgm:pt modelId="{6206563C-162F-4AC4-93F4-FAB9A9DBBCB8}">
      <dgm:prSet phldrT="[Text]" custT="1"/>
      <dgm:spPr>
        <a:solidFill>
          <a:srgbClr val="FF0000"/>
        </a:solidFill>
      </dgm:spPr>
      <dgm:t>
        <a:bodyPr/>
        <a:lstStyle/>
        <a:p>
          <a:r>
            <a:rPr lang="en-IN" sz="800" dirty="0"/>
            <a:t>Extracted all the null values with percentage and unnecessary variables</a:t>
          </a:r>
        </a:p>
      </dgm:t>
    </dgm:pt>
    <dgm:pt modelId="{4056A48D-C121-4133-84F2-5317DA10CD78}" type="parTrans" cxnId="{1A5A5F2C-6BFC-4D88-A2BF-4E2DB25B0173}">
      <dgm:prSet/>
      <dgm:spPr/>
      <dgm:t>
        <a:bodyPr/>
        <a:lstStyle/>
        <a:p>
          <a:endParaRPr lang="en-IN"/>
        </a:p>
      </dgm:t>
    </dgm:pt>
    <dgm:pt modelId="{0BA9FCBC-A95E-4347-BB67-72ABDABF710A}" type="sibTrans" cxnId="{1A5A5F2C-6BFC-4D88-A2BF-4E2DB25B0173}">
      <dgm:prSet/>
      <dgm:spPr/>
      <dgm:t>
        <a:bodyPr/>
        <a:lstStyle/>
        <a:p>
          <a:endParaRPr lang="en-IN"/>
        </a:p>
      </dgm:t>
    </dgm:pt>
    <dgm:pt modelId="{1B228EE3-1881-4B75-B27D-D253C28C93B0}">
      <dgm:prSet phldrT="[Text]" custT="1"/>
      <dgm:spPr>
        <a:solidFill>
          <a:srgbClr val="FF0000"/>
        </a:solidFill>
      </dgm:spPr>
      <dgm:t>
        <a:bodyPr/>
        <a:lstStyle/>
        <a:p>
          <a:r>
            <a:rPr lang="en-IN" sz="800" dirty="0"/>
            <a:t>Removed null values and made it to 0%</a:t>
          </a:r>
        </a:p>
      </dgm:t>
    </dgm:pt>
    <dgm:pt modelId="{DF8FAD92-A9EE-44A7-AC16-415A38E7F48E}" type="parTrans" cxnId="{DEB96A1B-F53A-46B7-AE42-667CF9CB4AC5}">
      <dgm:prSet/>
      <dgm:spPr/>
      <dgm:t>
        <a:bodyPr/>
        <a:lstStyle/>
        <a:p>
          <a:endParaRPr lang="en-IN"/>
        </a:p>
      </dgm:t>
    </dgm:pt>
    <dgm:pt modelId="{49D20B46-4732-4225-A6AB-CA65F131BC5A}" type="sibTrans" cxnId="{DEB96A1B-F53A-46B7-AE42-667CF9CB4AC5}">
      <dgm:prSet/>
      <dgm:spPr/>
      <dgm:t>
        <a:bodyPr/>
        <a:lstStyle/>
        <a:p>
          <a:endParaRPr lang="en-IN"/>
        </a:p>
      </dgm:t>
    </dgm:pt>
    <dgm:pt modelId="{A9704838-12F5-4868-B8F1-9EF1163FAE48}">
      <dgm:prSet phldrT="[Text]" custT="1"/>
      <dgm:spPr>
        <a:solidFill>
          <a:srgbClr val="00B050"/>
        </a:solidFill>
      </dgm:spPr>
      <dgm:t>
        <a:bodyPr/>
        <a:lstStyle/>
        <a:p>
          <a:r>
            <a:rPr lang="en-IN" sz="1000" dirty="0"/>
            <a:t>Univariate/Segmented Analysis</a:t>
          </a:r>
        </a:p>
      </dgm:t>
    </dgm:pt>
    <dgm:pt modelId="{7EC605BD-32E6-41EB-B15A-C18679844248}" type="parTrans" cxnId="{6232AA65-002F-4DB8-BD38-DBF91C412B1C}">
      <dgm:prSet/>
      <dgm:spPr/>
      <dgm:t>
        <a:bodyPr/>
        <a:lstStyle/>
        <a:p>
          <a:endParaRPr lang="en-IN"/>
        </a:p>
      </dgm:t>
    </dgm:pt>
    <dgm:pt modelId="{8FA00C85-B7CE-4037-A7EB-9300AE6975BF}" type="sibTrans" cxnId="{6232AA65-002F-4DB8-BD38-DBF91C412B1C}">
      <dgm:prSet/>
      <dgm:spPr/>
      <dgm:t>
        <a:bodyPr/>
        <a:lstStyle/>
        <a:p>
          <a:endParaRPr lang="en-IN"/>
        </a:p>
      </dgm:t>
    </dgm:pt>
    <dgm:pt modelId="{F1C4F688-936D-4DCA-A675-44E595A5C7EE}">
      <dgm:prSet phldrT="[Text]" custT="1"/>
      <dgm:spPr>
        <a:solidFill>
          <a:srgbClr val="00B050"/>
        </a:solidFill>
      </dgm:spPr>
      <dgm:t>
        <a:bodyPr/>
        <a:lstStyle/>
        <a:p>
          <a:r>
            <a:rPr lang="en-IN" sz="800" dirty="0"/>
            <a:t>Plotted various graphs by analysis of columns and driver variables</a:t>
          </a:r>
        </a:p>
      </dgm:t>
    </dgm:pt>
    <dgm:pt modelId="{9B5DE8A2-36B7-40C5-B695-6D80E4A11179}" type="parTrans" cxnId="{E25BAEFC-3CA6-432F-805D-1F0FCE376AA4}">
      <dgm:prSet/>
      <dgm:spPr/>
      <dgm:t>
        <a:bodyPr/>
        <a:lstStyle/>
        <a:p>
          <a:endParaRPr lang="en-IN"/>
        </a:p>
      </dgm:t>
    </dgm:pt>
    <dgm:pt modelId="{0ECDFA9A-C26F-4F53-85F6-B32D07B83B16}" type="sibTrans" cxnId="{E25BAEFC-3CA6-432F-805D-1F0FCE376AA4}">
      <dgm:prSet/>
      <dgm:spPr/>
      <dgm:t>
        <a:bodyPr/>
        <a:lstStyle/>
        <a:p>
          <a:endParaRPr lang="en-IN"/>
        </a:p>
      </dgm:t>
    </dgm:pt>
    <dgm:pt modelId="{14486EB4-CCE0-4C50-BBC0-A801575331EF}">
      <dgm:prSet phldrT="[Text]" custT="1"/>
      <dgm:spPr>
        <a:solidFill>
          <a:schemeClr val="accent5">
            <a:lumMod val="75000"/>
          </a:schemeClr>
        </a:solidFill>
      </dgm:spPr>
      <dgm:t>
        <a:bodyPr/>
        <a:lstStyle/>
        <a:p>
          <a:r>
            <a:rPr lang="en-IN" sz="800" dirty="0"/>
            <a:t>Bivariate/Multivariate Analysis</a:t>
          </a:r>
        </a:p>
      </dgm:t>
    </dgm:pt>
    <dgm:pt modelId="{47757453-B8C4-422B-A62B-A7A2985958AF}" type="parTrans" cxnId="{0AB21BDA-7291-415C-AF21-4AB0FF53D90E}">
      <dgm:prSet/>
      <dgm:spPr/>
      <dgm:t>
        <a:bodyPr/>
        <a:lstStyle/>
        <a:p>
          <a:endParaRPr lang="en-IN"/>
        </a:p>
      </dgm:t>
    </dgm:pt>
    <dgm:pt modelId="{EF2D4C06-FC9C-46ED-8445-0CBDCEECE0DF}" type="sibTrans" cxnId="{0AB21BDA-7291-415C-AF21-4AB0FF53D90E}">
      <dgm:prSet/>
      <dgm:spPr/>
      <dgm:t>
        <a:bodyPr/>
        <a:lstStyle/>
        <a:p>
          <a:endParaRPr lang="en-IN"/>
        </a:p>
      </dgm:t>
    </dgm:pt>
    <dgm:pt modelId="{C8702A65-9625-4D47-88E8-60E8C0CD7354}">
      <dgm:prSet phldrT="[Text]" custT="1"/>
      <dgm:spPr>
        <a:solidFill>
          <a:schemeClr val="accent5">
            <a:lumMod val="75000"/>
          </a:schemeClr>
        </a:solidFill>
      </dgm:spPr>
      <dgm:t>
        <a:bodyPr/>
        <a:lstStyle/>
        <a:p>
          <a:r>
            <a:rPr lang="en-IN" sz="800" dirty="0"/>
            <a:t>Performed bivariate and multivariate analysis to understand how different variable can interact with each other.</a:t>
          </a:r>
        </a:p>
      </dgm:t>
    </dgm:pt>
    <dgm:pt modelId="{16757989-09F8-40C2-BDEF-ACA33F1129F8}" type="parTrans" cxnId="{92E5FE3A-4FE7-43ED-914C-B8325A5011CA}">
      <dgm:prSet/>
      <dgm:spPr/>
      <dgm:t>
        <a:bodyPr/>
        <a:lstStyle/>
        <a:p>
          <a:endParaRPr lang="en-IN"/>
        </a:p>
      </dgm:t>
    </dgm:pt>
    <dgm:pt modelId="{1586881F-0993-4A31-A660-93DF61E8CFD2}" type="sibTrans" cxnId="{92E5FE3A-4FE7-43ED-914C-B8325A5011CA}">
      <dgm:prSet/>
      <dgm:spPr/>
      <dgm:t>
        <a:bodyPr/>
        <a:lstStyle/>
        <a:p>
          <a:endParaRPr lang="en-IN"/>
        </a:p>
      </dgm:t>
    </dgm:pt>
    <dgm:pt modelId="{DC217F65-E9F5-42EB-B85C-D3F40FC1D34C}">
      <dgm:prSet phldrT="[Text]" custT="1"/>
      <dgm:spPr>
        <a:solidFill>
          <a:srgbClr val="0070C0"/>
        </a:solidFill>
      </dgm:spPr>
      <dgm:t>
        <a:bodyPr/>
        <a:lstStyle/>
        <a:p>
          <a:r>
            <a:rPr lang="en-IN" sz="800" dirty="0"/>
            <a:t>Recommendations for reducing the loss of business by analysing and detecting variables which contributes to loan defaulters.</a:t>
          </a:r>
        </a:p>
      </dgm:t>
    </dgm:pt>
    <dgm:pt modelId="{FCB63431-A9CC-4A23-964B-20C0E173E5A1}" type="parTrans" cxnId="{52609DE8-6E53-43CE-8A29-061C5AD6A3BA}">
      <dgm:prSet/>
      <dgm:spPr/>
      <dgm:t>
        <a:bodyPr/>
        <a:lstStyle/>
        <a:p>
          <a:endParaRPr lang="en-IN"/>
        </a:p>
      </dgm:t>
    </dgm:pt>
    <dgm:pt modelId="{FE7060EC-9C5D-443B-B84B-BBAC7146EB0C}" type="sibTrans" cxnId="{52609DE8-6E53-43CE-8A29-061C5AD6A3BA}">
      <dgm:prSet/>
      <dgm:spPr/>
      <dgm:t>
        <a:bodyPr/>
        <a:lstStyle/>
        <a:p>
          <a:endParaRPr lang="en-IN"/>
        </a:p>
      </dgm:t>
    </dgm:pt>
    <dgm:pt modelId="{5EECC7A0-DD9A-48AC-8D1A-9D9FD5003077}">
      <dgm:prSet phldrT="[Text]" custT="1"/>
      <dgm:spPr>
        <a:solidFill>
          <a:srgbClr val="0070C0"/>
        </a:solidFill>
      </dgm:spPr>
      <dgm:t>
        <a:bodyPr/>
        <a:lstStyle/>
        <a:p>
          <a:r>
            <a:rPr lang="en-IN" sz="800" dirty="0"/>
            <a:t>Recommendations</a:t>
          </a:r>
        </a:p>
      </dgm:t>
    </dgm:pt>
    <dgm:pt modelId="{27FEEE5E-670C-4FFC-BABD-F3CC46966042}" type="sibTrans" cxnId="{224D6908-8726-4D8F-8FD3-8DB6AD710439}">
      <dgm:prSet/>
      <dgm:spPr/>
      <dgm:t>
        <a:bodyPr/>
        <a:lstStyle/>
        <a:p>
          <a:endParaRPr lang="en-IN"/>
        </a:p>
      </dgm:t>
    </dgm:pt>
    <dgm:pt modelId="{8064B49E-6593-4826-A047-817C023DE637}" type="parTrans" cxnId="{224D6908-8726-4D8F-8FD3-8DB6AD710439}">
      <dgm:prSet/>
      <dgm:spPr/>
      <dgm:t>
        <a:bodyPr/>
        <a:lstStyle/>
        <a:p>
          <a:endParaRPr lang="en-IN"/>
        </a:p>
      </dgm:t>
    </dgm:pt>
    <dgm:pt modelId="{7303A746-4E80-449D-8F5E-4820B805FCB5}" type="pres">
      <dgm:prSet presAssocID="{C85F1689-3B74-4A68-8B3D-02DCB5603F50}" presName="Name0" presStyleCnt="0">
        <dgm:presLayoutVars>
          <dgm:dir/>
          <dgm:resizeHandles val="exact"/>
        </dgm:presLayoutVars>
      </dgm:prSet>
      <dgm:spPr/>
    </dgm:pt>
    <dgm:pt modelId="{6C78E00D-2106-44B5-A1C8-4ED7D35321A8}" type="pres">
      <dgm:prSet presAssocID="{1DF2E638-F9B0-4690-99BE-31D3B78126F1}" presName="composite" presStyleCnt="0"/>
      <dgm:spPr/>
    </dgm:pt>
    <dgm:pt modelId="{A0DA4D69-3D54-4DF0-96F0-36D76F6FCBEF}" type="pres">
      <dgm:prSet presAssocID="{1DF2E638-F9B0-4690-99BE-31D3B78126F1}" presName="imagSh" presStyleLbl="b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979F285F-D10A-428B-A6CF-80A0EBA0CDA5}" type="pres">
      <dgm:prSet presAssocID="{1DF2E638-F9B0-4690-99BE-31D3B78126F1}" presName="txNode" presStyleLbl="node1" presStyleIdx="0" presStyleCnt="5">
        <dgm:presLayoutVars>
          <dgm:bulletEnabled val="1"/>
        </dgm:presLayoutVars>
      </dgm:prSet>
      <dgm:spPr/>
    </dgm:pt>
    <dgm:pt modelId="{394F65C1-F004-4307-8728-A6282F25588F}" type="pres">
      <dgm:prSet presAssocID="{3C515A4B-0E05-465C-8F9C-E662798801DA}" presName="sibTrans" presStyleLbl="sibTrans2D1" presStyleIdx="0" presStyleCnt="4"/>
      <dgm:spPr/>
    </dgm:pt>
    <dgm:pt modelId="{B65AE453-6617-4496-998A-C047827FC6CA}" type="pres">
      <dgm:prSet presAssocID="{3C515A4B-0E05-465C-8F9C-E662798801DA}" presName="connTx" presStyleLbl="sibTrans2D1" presStyleIdx="0" presStyleCnt="4"/>
      <dgm:spPr/>
    </dgm:pt>
    <dgm:pt modelId="{1FAFDC53-7522-4EC9-891D-0555DF61CF63}" type="pres">
      <dgm:prSet presAssocID="{10A33C4E-52AC-40FE-9B37-EC3A93912BC9}" presName="composite" presStyleCnt="0"/>
      <dgm:spPr/>
    </dgm:pt>
    <dgm:pt modelId="{2557E910-CD31-4326-93B3-A26F19E8A969}" type="pres">
      <dgm:prSet presAssocID="{10A33C4E-52AC-40FE-9B37-EC3A93912BC9}" presName="imagSh" presStyleLbl="b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dgm:spPr>
    </dgm:pt>
    <dgm:pt modelId="{01CE2A69-0835-4617-8C7F-E4EE015C8FD7}" type="pres">
      <dgm:prSet presAssocID="{10A33C4E-52AC-40FE-9B37-EC3A93912BC9}" presName="txNode" presStyleLbl="node1" presStyleIdx="1" presStyleCnt="5">
        <dgm:presLayoutVars>
          <dgm:bulletEnabled val="1"/>
        </dgm:presLayoutVars>
      </dgm:prSet>
      <dgm:spPr/>
    </dgm:pt>
    <dgm:pt modelId="{864C7ECF-DCC0-4A21-BEB6-15A9AE196AE5}" type="pres">
      <dgm:prSet presAssocID="{020B592F-AE3C-4240-BCF2-A4387A9714B4}" presName="sibTrans" presStyleLbl="sibTrans2D1" presStyleIdx="1" presStyleCnt="4"/>
      <dgm:spPr/>
    </dgm:pt>
    <dgm:pt modelId="{ECB04AB8-0E2B-49BD-9FC9-1D3754147BE1}" type="pres">
      <dgm:prSet presAssocID="{020B592F-AE3C-4240-BCF2-A4387A9714B4}" presName="connTx" presStyleLbl="sibTrans2D1" presStyleIdx="1" presStyleCnt="4"/>
      <dgm:spPr/>
    </dgm:pt>
    <dgm:pt modelId="{FA50960F-935B-40F1-97FD-CBDAF6F0A0B2}" type="pres">
      <dgm:prSet presAssocID="{A9704838-12F5-4868-B8F1-9EF1163FAE48}" presName="composite" presStyleCnt="0"/>
      <dgm:spPr/>
    </dgm:pt>
    <dgm:pt modelId="{3853DA40-4727-4F02-8EB0-D05C32A688E9}" type="pres">
      <dgm:prSet presAssocID="{A9704838-12F5-4868-B8F1-9EF1163FAE48}" presName="imagSh" presStyleLbl="b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52BBB017-51BF-41F4-B536-5EC53ACF9B79}" type="pres">
      <dgm:prSet presAssocID="{A9704838-12F5-4868-B8F1-9EF1163FAE48}" presName="txNode" presStyleLbl="node1" presStyleIdx="2" presStyleCnt="5">
        <dgm:presLayoutVars>
          <dgm:bulletEnabled val="1"/>
        </dgm:presLayoutVars>
      </dgm:prSet>
      <dgm:spPr/>
    </dgm:pt>
    <dgm:pt modelId="{575FBD21-E474-432B-82BA-8DF3B33C64F6}" type="pres">
      <dgm:prSet presAssocID="{8FA00C85-B7CE-4037-A7EB-9300AE6975BF}" presName="sibTrans" presStyleLbl="sibTrans2D1" presStyleIdx="2" presStyleCnt="4"/>
      <dgm:spPr/>
    </dgm:pt>
    <dgm:pt modelId="{F5B436B8-C7F2-4325-9B0A-41C6200A8D00}" type="pres">
      <dgm:prSet presAssocID="{8FA00C85-B7CE-4037-A7EB-9300AE6975BF}" presName="connTx" presStyleLbl="sibTrans2D1" presStyleIdx="2" presStyleCnt="4"/>
      <dgm:spPr/>
    </dgm:pt>
    <dgm:pt modelId="{EC2899D2-181B-4FDB-BC62-D28A028F07CF}" type="pres">
      <dgm:prSet presAssocID="{14486EB4-CCE0-4C50-BBC0-A801575331EF}" presName="composite" presStyleCnt="0"/>
      <dgm:spPr/>
    </dgm:pt>
    <dgm:pt modelId="{19D2D4AE-8526-43DE-ADA6-1C2B24C756EF}" type="pres">
      <dgm:prSet presAssocID="{14486EB4-CCE0-4C50-BBC0-A801575331EF}" presName="imagSh" presStyleLbl="b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7120FB78-C20A-434B-BE73-670D5C48806C}" type="pres">
      <dgm:prSet presAssocID="{14486EB4-CCE0-4C50-BBC0-A801575331EF}" presName="txNode" presStyleLbl="node1" presStyleIdx="3" presStyleCnt="5">
        <dgm:presLayoutVars>
          <dgm:bulletEnabled val="1"/>
        </dgm:presLayoutVars>
      </dgm:prSet>
      <dgm:spPr/>
    </dgm:pt>
    <dgm:pt modelId="{8DCFB58E-31F0-4BF5-9517-A05E99BFC5E9}" type="pres">
      <dgm:prSet presAssocID="{EF2D4C06-FC9C-46ED-8445-0CBDCEECE0DF}" presName="sibTrans" presStyleLbl="sibTrans2D1" presStyleIdx="3" presStyleCnt="4"/>
      <dgm:spPr/>
    </dgm:pt>
    <dgm:pt modelId="{BEFA4164-ECD5-446F-A176-1456C4EEFA49}" type="pres">
      <dgm:prSet presAssocID="{EF2D4C06-FC9C-46ED-8445-0CBDCEECE0DF}" presName="connTx" presStyleLbl="sibTrans2D1" presStyleIdx="3" presStyleCnt="4"/>
      <dgm:spPr/>
    </dgm:pt>
    <dgm:pt modelId="{E6BE7530-C652-4EBE-A96C-1D5544C44638}" type="pres">
      <dgm:prSet presAssocID="{5EECC7A0-DD9A-48AC-8D1A-9D9FD5003077}" presName="composite" presStyleCnt="0"/>
      <dgm:spPr/>
    </dgm:pt>
    <dgm:pt modelId="{C8091EA9-09D2-420A-8576-E5756A7E558C}" type="pres">
      <dgm:prSet presAssocID="{5EECC7A0-DD9A-48AC-8D1A-9D9FD5003077}" presName="imagSh" presStyleLbl="b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dgm:spPr>
    </dgm:pt>
    <dgm:pt modelId="{5389CC2F-1BBE-418E-9F7D-61077C7FA84F}" type="pres">
      <dgm:prSet presAssocID="{5EECC7A0-DD9A-48AC-8D1A-9D9FD5003077}" presName="txNode" presStyleLbl="node1" presStyleIdx="4" presStyleCnt="5">
        <dgm:presLayoutVars>
          <dgm:bulletEnabled val="1"/>
        </dgm:presLayoutVars>
      </dgm:prSet>
      <dgm:spPr/>
    </dgm:pt>
  </dgm:ptLst>
  <dgm:cxnLst>
    <dgm:cxn modelId="{77FD2E05-5BE4-4364-B76B-E925786DB26C}" type="presOf" srcId="{C85F1689-3B74-4A68-8B3D-02DCB5603F50}" destId="{7303A746-4E80-449D-8F5E-4820B805FCB5}" srcOrd="0" destOrd="0" presId="urn:microsoft.com/office/officeart/2005/8/layout/hProcess10"/>
    <dgm:cxn modelId="{224D6908-8726-4D8F-8FD3-8DB6AD710439}" srcId="{C85F1689-3B74-4A68-8B3D-02DCB5603F50}" destId="{5EECC7A0-DD9A-48AC-8D1A-9D9FD5003077}" srcOrd="4" destOrd="0" parTransId="{8064B49E-6593-4826-A047-817C023DE637}" sibTransId="{27FEEE5E-670C-4FFC-BABD-F3CC46966042}"/>
    <dgm:cxn modelId="{0912F208-1065-4CD8-8A46-CDC4A9C722FC}" srcId="{C85F1689-3B74-4A68-8B3D-02DCB5603F50}" destId="{10A33C4E-52AC-40FE-9B37-EC3A93912BC9}" srcOrd="1" destOrd="0" parTransId="{46A03ABA-4350-4775-80DB-2DFEDA7F74FC}" sibTransId="{020B592F-AE3C-4240-BCF2-A4387A9714B4}"/>
    <dgm:cxn modelId="{6EAD4118-3986-487C-A63D-FDFBE374B42E}" type="presOf" srcId="{3C515A4B-0E05-465C-8F9C-E662798801DA}" destId="{B65AE453-6617-4496-998A-C047827FC6CA}" srcOrd="1" destOrd="0" presId="urn:microsoft.com/office/officeart/2005/8/layout/hProcess10"/>
    <dgm:cxn modelId="{DEB96A1B-F53A-46B7-AE42-667CF9CB4AC5}" srcId="{10A33C4E-52AC-40FE-9B37-EC3A93912BC9}" destId="{1B228EE3-1881-4B75-B27D-D253C28C93B0}" srcOrd="1" destOrd="0" parTransId="{DF8FAD92-A9EE-44A7-AC16-415A38E7F48E}" sibTransId="{49D20B46-4732-4225-A6AB-CA65F131BC5A}"/>
    <dgm:cxn modelId="{6E22C51E-3B73-4AF0-8D77-A4E3D550A78B}" type="presOf" srcId="{F1C4F688-936D-4DCA-A675-44E595A5C7EE}" destId="{52BBB017-51BF-41F4-B536-5EC53ACF9B79}" srcOrd="0" destOrd="1" presId="urn:microsoft.com/office/officeart/2005/8/layout/hProcess10"/>
    <dgm:cxn modelId="{1A5A5F2C-6BFC-4D88-A2BF-4E2DB25B0173}" srcId="{10A33C4E-52AC-40FE-9B37-EC3A93912BC9}" destId="{6206563C-162F-4AC4-93F4-FAB9A9DBBCB8}" srcOrd="0" destOrd="0" parTransId="{4056A48D-C121-4133-84F2-5317DA10CD78}" sibTransId="{0BA9FCBC-A95E-4347-BB67-72ABDABF710A}"/>
    <dgm:cxn modelId="{967B532E-32CC-4B9F-BD34-951BB1C0067E}" type="presOf" srcId="{3C515A4B-0E05-465C-8F9C-E662798801DA}" destId="{394F65C1-F004-4307-8728-A6282F25588F}" srcOrd="0" destOrd="0" presId="urn:microsoft.com/office/officeart/2005/8/layout/hProcess10"/>
    <dgm:cxn modelId="{92E5FE3A-4FE7-43ED-914C-B8325A5011CA}" srcId="{14486EB4-CCE0-4C50-BBC0-A801575331EF}" destId="{C8702A65-9625-4D47-88E8-60E8C0CD7354}" srcOrd="0" destOrd="0" parTransId="{16757989-09F8-40C2-BDEF-ACA33F1129F8}" sibTransId="{1586881F-0993-4A31-A660-93DF61E8CFD2}"/>
    <dgm:cxn modelId="{DE3A0F5C-6D6A-4688-82B3-B4F316D3C7AC}" type="presOf" srcId="{8FA00C85-B7CE-4037-A7EB-9300AE6975BF}" destId="{575FBD21-E474-432B-82BA-8DF3B33C64F6}" srcOrd="0" destOrd="0" presId="urn:microsoft.com/office/officeart/2005/8/layout/hProcess10"/>
    <dgm:cxn modelId="{FE1F815E-61E5-4BD8-9B2C-497616C55BB0}" type="presOf" srcId="{8FA00C85-B7CE-4037-A7EB-9300AE6975BF}" destId="{F5B436B8-C7F2-4325-9B0A-41C6200A8D00}" srcOrd="1" destOrd="0" presId="urn:microsoft.com/office/officeart/2005/8/layout/hProcess10"/>
    <dgm:cxn modelId="{BFE15E60-6910-4428-9589-3D2D2CB2CFE3}" type="presOf" srcId="{3AE5C211-D2C4-49C0-8202-6E0789FAEB40}" destId="{979F285F-D10A-428B-A6CF-80A0EBA0CDA5}" srcOrd="0" destOrd="1" presId="urn:microsoft.com/office/officeart/2005/8/layout/hProcess10"/>
    <dgm:cxn modelId="{984EF242-70E3-438A-B78E-6CB6F9718D79}" type="presOf" srcId="{EF2D4C06-FC9C-46ED-8445-0CBDCEECE0DF}" destId="{BEFA4164-ECD5-446F-A176-1456C4EEFA49}" srcOrd="1" destOrd="0" presId="urn:microsoft.com/office/officeart/2005/8/layout/hProcess10"/>
    <dgm:cxn modelId="{6232AA65-002F-4DB8-BD38-DBF91C412B1C}" srcId="{C85F1689-3B74-4A68-8B3D-02DCB5603F50}" destId="{A9704838-12F5-4868-B8F1-9EF1163FAE48}" srcOrd="2" destOrd="0" parTransId="{7EC605BD-32E6-41EB-B15A-C18679844248}" sibTransId="{8FA00C85-B7CE-4037-A7EB-9300AE6975BF}"/>
    <dgm:cxn modelId="{90AE6B46-CA61-42C8-884C-113C1C0D87B9}" type="presOf" srcId="{C8702A65-9625-4D47-88E8-60E8C0CD7354}" destId="{7120FB78-C20A-434B-BE73-670D5C48806C}" srcOrd="0" destOrd="1" presId="urn:microsoft.com/office/officeart/2005/8/layout/hProcess10"/>
    <dgm:cxn modelId="{976B8669-8E09-4C8B-BDCC-01F1BA01DFA3}" type="presOf" srcId="{14486EB4-CCE0-4C50-BBC0-A801575331EF}" destId="{7120FB78-C20A-434B-BE73-670D5C48806C}" srcOrd="0" destOrd="0" presId="urn:microsoft.com/office/officeart/2005/8/layout/hProcess10"/>
    <dgm:cxn modelId="{B38A446B-3503-429A-80DB-B7EAB95A5605}" type="presOf" srcId="{5EECC7A0-DD9A-48AC-8D1A-9D9FD5003077}" destId="{5389CC2F-1BBE-418E-9F7D-61077C7FA84F}" srcOrd="0" destOrd="0" presId="urn:microsoft.com/office/officeart/2005/8/layout/hProcess10"/>
    <dgm:cxn modelId="{874FAE53-5E2F-48B1-98C1-3F67B736D2D6}" type="presOf" srcId="{DC217F65-E9F5-42EB-B85C-D3F40FC1D34C}" destId="{5389CC2F-1BBE-418E-9F7D-61077C7FA84F}" srcOrd="0" destOrd="1" presId="urn:microsoft.com/office/officeart/2005/8/layout/hProcess10"/>
    <dgm:cxn modelId="{53E5E582-E90E-4524-A106-4FAE680ABD91}" type="presOf" srcId="{A9704838-12F5-4868-B8F1-9EF1163FAE48}" destId="{52BBB017-51BF-41F4-B536-5EC53ACF9B79}" srcOrd="0" destOrd="0" presId="urn:microsoft.com/office/officeart/2005/8/layout/hProcess10"/>
    <dgm:cxn modelId="{6EE52286-DA9C-44FF-936B-DA5BB677D3B4}" type="presOf" srcId="{5BA05F84-510B-41F7-BE26-EDD40EC25F33}" destId="{979F285F-D10A-428B-A6CF-80A0EBA0CDA5}" srcOrd="0" destOrd="2" presId="urn:microsoft.com/office/officeart/2005/8/layout/hProcess10"/>
    <dgm:cxn modelId="{E485B08C-4B1E-4FE3-B43A-DCF4E81FD6BD}" type="presOf" srcId="{10A33C4E-52AC-40FE-9B37-EC3A93912BC9}" destId="{01CE2A69-0835-4617-8C7F-E4EE015C8FD7}" srcOrd="0" destOrd="0" presId="urn:microsoft.com/office/officeart/2005/8/layout/hProcess10"/>
    <dgm:cxn modelId="{FFC90E9F-FCD7-4591-A1B3-90A375F52701}" type="presOf" srcId="{1DF2E638-F9B0-4690-99BE-31D3B78126F1}" destId="{979F285F-D10A-428B-A6CF-80A0EBA0CDA5}" srcOrd="0" destOrd="0" presId="urn:microsoft.com/office/officeart/2005/8/layout/hProcess10"/>
    <dgm:cxn modelId="{6A92E5AA-30FC-4EB3-B6F6-E207EF36D4A5}" type="presOf" srcId="{6206563C-162F-4AC4-93F4-FAB9A9DBBCB8}" destId="{01CE2A69-0835-4617-8C7F-E4EE015C8FD7}" srcOrd="0" destOrd="1" presId="urn:microsoft.com/office/officeart/2005/8/layout/hProcess10"/>
    <dgm:cxn modelId="{D7323FB1-1437-4677-BA0F-EA042AC2F04A}" srcId="{C85F1689-3B74-4A68-8B3D-02DCB5603F50}" destId="{1DF2E638-F9B0-4690-99BE-31D3B78126F1}" srcOrd="0" destOrd="0" parTransId="{12E1A5AD-33FB-44CB-8C7F-45251339BF57}" sibTransId="{3C515A4B-0E05-465C-8F9C-E662798801DA}"/>
    <dgm:cxn modelId="{05F4D1B6-ED61-4076-A2DD-28133EC97101}" srcId="{1DF2E638-F9B0-4690-99BE-31D3B78126F1}" destId="{3AE5C211-D2C4-49C0-8202-6E0789FAEB40}" srcOrd="0" destOrd="0" parTransId="{71CAF57D-CE82-4314-8AFB-3A4BD6A2F1A5}" sibTransId="{95352583-2E19-478D-A673-7E6A938A94E4}"/>
    <dgm:cxn modelId="{4773B1C7-FD94-4E3A-BAFD-FE687F50D376}" type="presOf" srcId="{020B592F-AE3C-4240-BCF2-A4387A9714B4}" destId="{ECB04AB8-0E2B-49BD-9FC9-1D3754147BE1}" srcOrd="1" destOrd="0" presId="urn:microsoft.com/office/officeart/2005/8/layout/hProcess10"/>
    <dgm:cxn modelId="{C307D7D4-479D-42C2-A05F-791B298D155E}" type="presOf" srcId="{020B592F-AE3C-4240-BCF2-A4387A9714B4}" destId="{864C7ECF-DCC0-4A21-BEB6-15A9AE196AE5}" srcOrd="0" destOrd="0" presId="urn:microsoft.com/office/officeart/2005/8/layout/hProcess10"/>
    <dgm:cxn modelId="{84432FD9-E294-4B38-A4B0-A0DBCF3C5E21}" type="presOf" srcId="{1B228EE3-1881-4B75-B27D-D253C28C93B0}" destId="{01CE2A69-0835-4617-8C7F-E4EE015C8FD7}" srcOrd="0" destOrd="2" presId="urn:microsoft.com/office/officeart/2005/8/layout/hProcess10"/>
    <dgm:cxn modelId="{0AB21BDA-7291-415C-AF21-4AB0FF53D90E}" srcId="{C85F1689-3B74-4A68-8B3D-02DCB5603F50}" destId="{14486EB4-CCE0-4C50-BBC0-A801575331EF}" srcOrd="3" destOrd="0" parTransId="{47757453-B8C4-422B-A62B-A7A2985958AF}" sibTransId="{EF2D4C06-FC9C-46ED-8445-0CBDCEECE0DF}"/>
    <dgm:cxn modelId="{52609DE8-6E53-43CE-8A29-061C5AD6A3BA}" srcId="{5EECC7A0-DD9A-48AC-8D1A-9D9FD5003077}" destId="{DC217F65-E9F5-42EB-B85C-D3F40FC1D34C}" srcOrd="0" destOrd="0" parTransId="{FCB63431-A9CC-4A23-964B-20C0E173E5A1}" sibTransId="{FE7060EC-9C5D-443B-B84B-BBAC7146EB0C}"/>
    <dgm:cxn modelId="{85E187EC-EE2F-45BE-A232-258324194BE7}" srcId="{1DF2E638-F9B0-4690-99BE-31D3B78126F1}" destId="{5BA05F84-510B-41F7-BE26-EDD40EC25F33}" srcOrd="1" destOrd="0" parTransId="{EF7EFD3A-E0D2-41D4-974B-B2FFA5AD0796}" sibTransId="{CFAC2746-290C-4744-BDC3-13E7D567D67F}"/>
    <dgm:cxn modelId="{E25BAEFC-3CA6-432F-805D-1F0FCE376AA4}" srcId="{A9704838-12F5-4868-B8F1-9EF1163FAE48}" destId="{F1C4F688-936D-4DCA-A675-44E595A5C7EE}" srcOrd="0" destOrd="0" parTransId="{9B5DE8A2-36B7-40C5-B695-6D80E4A11179}" sibTransId="{0ECDFA9A-C26F-4F53-85F6-B32D07B83B16}"/>
    <dgm:cxn modelId="{C6E843FF-49A0-457B-A0E4-D5D2D6D87083}" type="presOf" srcId="{EF2D4C06-FC9C-46ED-8445-0CBDCEECE0DF}" destId="{8DCFB58E-31F0-4BF5-9517-A05E99BFC5E9}" srcOrd="0" destOrd="0" presId="urn:microsoft.com/office/officeart/2005/8/layout/hProcess10"/>
    <dgm:cxn modelId="{7127221B-CD41-4D34-8888-83637B70518E}" type="presParOf" srcId="{7303A746-4E80-449D-8F5E-4820B805FCB5}" destId="{6C78E00D-2106-44B5-A1C8-4ED7D35321A8}" srcOrd="0" destOrd="0" presId="urn:microsoft.com/office/officeart/2005/8/layout/hProcess10"/>
    <dgm:cxn modelId="{D7568A70-3534-44F0-9549-87C74346B912}" type="presParOf" srcId="{6C78E00D-2106-44B5-A1C8-4ED7D35321A8}" destId="{A0DA4D69-3D54-4DF0-96F0-36D76F6FCBEF}" srcOrd="0" destOrd="0" presId="urn:microsoft.com/office/officeart/2005/8/layout/hProcess10"/>
    <dgm:cxn modelId="{0E857888-4A23-4A47-AF4A-157046B6E2CB}" type="presParOf" srcId="{6C78E00D-2106-44B5-A1C8-4ED7D35321A8}" destId="{979F285F-D10A-428B-A6CF-80A0EBA0CDA5}" srcOrd="1" destOrd="0" presId="urn:microsoft.com/office/officeart/2005/8/layout/hProcess10"/>
    <dgm:cxn modelId="{8391C174-091E-48E8-8815-CF781AB67C02}" type="presParOf" srcId="{7303A746-4E80-449D-8F5E-4820B805FCB5}" destId="{394F65C1-F004-4307-8728-A6282F25588F}" srcOrd="1" destOrd="0" presId="urn:microsoft.com/office/officeart/2005/8/layout/hProcess10"/>
    <dgm:cxn modelId="{8023215D-EB84-461B-988F-E1CC76A4E36F}" type="presParOf" srcId="{394F65C1-F004-4307-8728-A6282F25588F}" destId="{B65AE453-6617-4496-998A-C047827FC6CA}" srcOrd="0" destOrd="0" presId="urn:microsoft.com/office/officeart/2005/8/layout/hProcess10"/>
    <dgm:cxn modelId="{C3FEB458-0CB4-40D7-92C7-8C4478E74DC4}" type="presParOf" srcId="{7303A746-4E80-449D-8F5E-4820B805FCB5}" destId="{1FAFDC53-7522-4EC9-891D-0555DF61CF63}" srcOrd="2" destOrd="0" presId="urn:microsoft.com/office/officeart/2005/8/layout/hProcess10"/>
    <dgm:cxn modelId="{3DCD70D4-FFC9-45E3-9467-3A59D7DD5C32}" type="presParOf" srcId="{1FAFDC53-7522-4EC9-891D-0555DF61CF63}" destId="{2557E910-CD31-4326-93B3-A26F19E8A969}" srcOrd="0" destOrd="0" presId="urn:microsoft.com/office/officeart/2005/8/layout/hProcess10"/>
    <dgm:cxn modelId="{3801D3F1-8966-40CB-A716-A94B3966E886}" type="presParOf" srcId="{1FAFDC53-7522-4EC9-891D-0555DF61CF63}" destId="{01CE2A69-0835-4617-8C7F-E4EE015C8FD7}" srcOrd="1" destOrd="0" presId="urn:microsoft.com/office/officeart/2005/8/layout/hProcess10"/>
    <dgm:cxn modelId="{1BBDC1C5-4137-44C0-AFCF-F7793E1AB1B9}" type="presParOf" srcId="{7303A746-4E80-449D-8F5E-4820B805FCB5}" destId="{864C7ECF-DCC0-4A21-BEB6-15A9AE196AE5}" srcOrd="3" destOrd="0" presId="urn:microsoft.com/office/officeart/2005/8/layout/hProcess10"/>
    <dgm:cxn modelId="{C49A255A-7D1A-4322-BAC7-D3594D784800}" type="presParOf" srcId="{864C7ECF-DCC0-4A21-BEB6-15A9AE196AE5}" destId="{ECB04AB8-0E2B-49BD-9FC9-1D3754147BE1}" srcOrd="0" destOrd="0" presId="urn:microsoft.com/office/officeart/2005/8/layout/hProcess10"/>
    <dgm:cxn modelId="{34BBF8ED-6BD7-4CB3-9EFC-7681CD45598B}" type="presParOf" srcId="{7303A746-4E80-449D-8F5E-4820B805FCB5}" destId="{FA50960F-935B-40F1-97FD-CBDAF6F0A0B2}" srcOrd="4" destOrd="0" presId="urn:microsoft.com/office/officeart/2005/8/layout/hProcess10"/>
    <dgm:cxn modelId="{75DFB873-8A3C-41EA-BF8D-17BD78773B12}" type="presParOf" srcId="{FA50960F-935B-40F1-97FD-CBDAF6F0A0B2}" destId="{3853DA40-4727-4F02-8EB0-D05C32A688E9}" srcOrd="0" destOrd="0" presId="urn:microsoft.com/office/officeart/2005/8/layout/hProcess10"/>
    <dgm:cxn modelId="{541580AB-D26C-4F12-B445-9301402A25FF}" type="presParOf" srcId="{FA50960F-935B-40F1-97FD-CBDAF6F0A0B2}" destId="{52BBB017-51BF-41F4-B536-5EC53ACF9B79}" srcOrd="1" destOrd="0" presId="urn:microsoft.com/office/officeart/2005/8/layout/hProcess10"/>
    <dgm:cxn modelId="{DF08912B-4DE2-4C43-A95A-F6C32CFB83BB}" type="presParOf" srcId="{7303A746-4E80-449D-8F5E-4820B805FCB5}" destId="{575FBD21-E474-432B-82BA-8DF3B33C64F6}" srcOrd="5" destOrd="0" presId="urn:microsoft.com/office/officeart/2005/8/layout/hProcess10"/>
    <dgm:cxn modelId="{5C22ECAF-CB5F-4F1D-9652-8A1555B0BA58}" type="presParOf" srcId="{575FBD21-E474-432B-82BA-8DF3B33C64F6}" destId="{F5B436B8-C7F2-4325-9B0A-41C6200A8D00}" srcOrd="0" destOrd="0" presId="urn:microsoft.com/office/officeart/2005/8/layout/hProcess10"/>
    <dgm:cxn modelId="{54F7911A-482B-4B64-B530-A34E9283AEB2}" type="presParOf" srcId="{7303A746-4E80-449D-8F5E-4820B805FCB5}" destId="{EC2899D2-181B-4FDB-BC62-D28A028F07CF}" srcOrd="6" destOrd="0" presId="urn:microsoft.com/office/officeart/2005/8/layout/hProcess10"/>
    <dgm:cxn modelId="{A95F0527-948E-4F1B-ABAD-41D3E60A3D03}" type="presParOf" srcId="{EC2899D2-181B-4FDB-BC62-D28A028F07CF}" destId="{19D2D4AE-8526-43DE-ADA6-1C2B24C756EF}" srcOrd="0" destOrd="0" presId="urn:microsoft.com/office/officeart/2005/8/layout/hProcess10"/>
    <dgm:cxn modelId="{E79D9D01-01A6-4044-BD5E-CF5FACEED4D7}" type="presParOf" srcId="{EC2899D2-181B-4FDB-BC62-D28A028F07CF}" destId="{7120FB78-C20A-434B-BE73-670D5C48806C}" srcOrd="1" destOrd="0" presId="urn:microsoft.com/office/officeart/2005/8/layout/hProcess10"/>
    <dgm:cxn modelId="{F98F7337-C2E0-4903-A99F-EC0E61C41F41}" type="presParOf" srcId="{7303A746-4E80-449D-8F5E-4820B805FCB5}" destId="{8DCFB58E-31F0-4BF5-9517-A05E99BFC5E9}" srcOrd="7" destOrd="0" presId="urn:microsoft.com/office/officeart/2005/8/layout/hProcess10"/>
    <dgm:cxn modelId="{E74D820B-2450-42F8-8BAF-7C97B0E58D7F}" type="presParOf" srcId="{8DCFB58E-31F0-4BF5-9517-A05E99BFC5E9}" destId="{BEFA4164-ECD5-446F-A176-1456C4EEFA49}" srcOrd="0" destOrd="0" presId="urn:microsoft.com/office/officeart/2005/8/layout/hProcess10"/>
    <dgm:cxn modelId="{6BC82203-DF44-4769-A3FA-0803F48EF169}" type="presParOf" srcId="{7303A746-4E80-449D-8F5E-4820B805FCB5}" destId="{E6BE7530-C652-4EBE-A96C-1D5544C44638}" srcOrd="8" destOrd="0" presId="urn:microsoft.com/office/officeart/2005/8/layout/hProcess10"/>
    <dgm:cxn modelId="{ABAA5C24-A7E3-4682-852F-6E59A59284D3}" type="presParOf" srcId="{E6BE7530-C652-4EBE-A96C-1D5544C44638}" destId="{C8091EA9-09D2-420A-8576-E5756A7E558C}" srcOrd="0" destOrd="0" presId="urn:microsoft.com/office/officeart/2005/8/layout/hProcess10"/>
    <dgm:cxn modelId="{A3FE6F67-90BD-4C95-931E-3677BDE8F3EA}" type="presParOf" srcId="{E6BE7530-C652-4EBE-A96C-1D5544C44638}" destId="{5389CC2F-1BBE-418E-9F7D-61077C7FA84F}" srcOrd="1" destOrd="0" presId="urn:microsoft.com/office/officeart/2005/8/layout/hProcess10"/>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EB9A8-DDCF-4D92-A514-4380C2DF6310}">
      <dsp:nvSpPr>
        <dsp:cNvPr id="0" name=""/>
        <dsp:cNvSpPr/>
      </dsp:nvSpPr>
      <dsp:spPr>
        <a:xfrm>
          <a:off x="952" y="1124228"/>
          <a:ext cx="2393156" cy="923758"/>
        </a:xfrm>
        <a:prstGeom prst="chevron">
          <a:avLst>
            <a:gd name="adj" fmla="val 4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885471-B49C-4A99-80CA-20AD4B6C2F6E}">
      <dsp:nvSpPr>
        <dsp:cNvPr id="0" name=""/>
        <dsp:cNvSpPr/>
      </dsp:nvSpPr>
      <dsp:spPr>
        <a:xfrm>
          <a:off x="639127" y="1355167"/>
          <a:ext cx="2020887" cy="92375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Identify the applicants who tend to fall under Default category</a:t>
          </a:r>
        </a:p>
      </dsp:txBody>
      <dsp:txXfrm>
        <a:off x="666183" y="1382223"/>
        <a:ext cx="1966775" cy="869646"/>
      </dsp:txXfrm>
    </dsp:sp>
    <dsp:sp modelId="{A170F022-C745-425B-B6F8-7852DA40B468}">
      <dsp:nvSpPr>
        <dsp:cNvPr id="0" name=""/>
        <dsp:cNvSpPr/>
      </dsp:nvSpPr>
      <dsp:spPr>
        <a:xfrm>
          <a:off x="2734468" y="1124228"/>
          <a:ext cx="2393156" cy="923758"/>
        </a:xfrm>
        <a:prstGeom prst="chevron">
          <a:avLst>
            <a:gd name="adj" fmla="val 4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52AEF-E69E-4A55-B535-8A812A7581D1}">
      <dsp:nvSpPr>
        <dsp:cNvPr id="0" name=""/>
        <dsp:cNvSpPr/>
      </dsp:nvSpPr>
      <dsp:spPr>
        <a:xfrm>
          <a:off x="3372643" y="1355167"/>
          <a:ext cx="2020887" cy="92375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Understanding of Driving factors for defaulted loan process</a:t>
          </a:r>
        </a:p>
      </dsp:txBody>
      <dsp:txXfrm>
        <a:off x="3399699" y="1382223"/>
        <a:ext cx="1966775" cy="869646"/>
      </dsp:txXfrm>
    </dsp:sp>
    <dsp:sp modelId="{4BE98097-5E4B-4F68-BB41-5C4876A3CF06}">
      <dsp:nvSpPr>
        <dsp:cNvPr id="0" name=""/>
        <dsp:cNvSpPr/>
      </dsp:nvSpPr>
      <dsp:spPr>
        <a:xfrm>
          <a:off x="5467985" y="1124228"/>
          <a:ext cx="2393156" cy="923758"/>
        </a:xfrm>
        <a:prstGeom prst="chevron">
          <a:avLst>
            <a:gd name="adj" fmla="val 4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802DE-A18B-4047-A09C-2997E1DEBF43}">
      <dsp:nvSpPr>
        <dsp:cNvPr id="0" name=""/>
        <dsp:cNvSpPr/>
      </dsp:nvSpPr>
      <dsp:spPr>
        <a:xfrm>
          <a:off x="6106160" y="1355167"/>
          <a:ext cx="2020887" cy="92375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Company to Utilize the indicators/knowledge for Risk Assessment for new Applications</a:t>
          </a:r>
        </a:p>
      </dsp:txBody>
      <dsp:txXfrm>
        <a:off x="6133216" y="1382223"/>
        <a:ext cx="1966775" cy="869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A4D69-3D54-4DF0-96F0-36D76F6FCBEF}">
      <dsp:nvSpPr>
        <dsp:cNvPr id="0" name=""/>
        <dsp:cNvSpPr/>
      </dsp:nvSpPr>
      <dsp:spPr>
        <a:xfrm>
          <a:off x="4715" y="1827382"/>
          <a:ext cx="1102439" cy="110243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9F285F-D10A-428B-A6CF-80A0EBA0CDA5}">
      <dsp:nvSpPr>
        <dsp:cNvPr id="0" name=""/>
        <dsp:cNvSpPr/>
      </dsp:nvSpPr>
      <dsp:spPr>
        <a:xfrm>
          <a:off x="184182" y="2488845"/>
          <a:ext cx="1102439" cy="11024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Data Understanding</a:t>
          </a:r>
        </a:p>
        <a:p>
          <a:pPr marL="57150" lvl="1" indent="-57150" algn="l" defTabSz="355600">
            <a:lnSpc>
              <a:spcPct val="90000"/>
            </a:lnSpc>
            <a:spcBef>
              <a:spcPct val="0"/>
            </a:spcBef>
            <a:spcAft>
              <a:spcPct val="15000"/>
            </a:spcAft>
            <a:buChar char="•"/>
          </a:pPr>
          <a:r>
            <a:rPr lang="en-IN" sz="800" kern="1200" dirty="0"/>
            <a:t>Analysed data dictionary and its columns.</a:t>
          </a:r>
        </a:p>
        <a:p>
          <a:pPr marL="57150" lvl="1" indent="-57150" algn="l" defTabSz="355600">
            <a:lnSpc>
              <a:spcPct val="90000"/>
            </a:lnSpc>
            <a:spcBef>
              <a:spcPct val="0"/>
            </a:spcBef>
            <a:spcAft>
              <a:spcPct val="15000"/>
            </a:spcAft>
            <a:buChar char="•"/>
          </a:pPr>
          <a:r>
            <a:rPr lang="en-IN" sz="800" kern="1200" dirty="0"/>
            <a:t>Analysed columns with their specific uses in the domain</a:t>
          </a:r>
        </a:p>
      </dsp:txBody>
      <dsp:txXfrm>
        <a:off x="216471" y="2521134"/>
        <a:ext cx="1037861" cy="1037861"/>
      </dsp:txXfrm>
    </dsp:sp>
    <dsp:sp modelId="{394F65C1-F004-4307-8728-A6282F25588F}">
      <dsp:nvSpPr>
        <dsp:cNvPr id="0" name=""/>
        <dsp:cNvSpPr/>
      </dsp:nvSpPr>
      <dsp:spPr>
        <a:xfrm>
          <a:off x="1319509"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319509" y="2299131"/>
        <a:ext cx="148648" cy="158940"/>
      </dsp:txXfrm>
    </dsp:sp>
    <dsp:sp modelId="{2557E910-CD31-4326-93B3-A26F19E8A969}">
      <dsp:nvSpPr>
        <dsp:cNvPr id="0" name=""/>
        <dsp:cNvSpPr/>
      </dsp:nvSpPr>
      <dsp:spPr>
        <a:xfrm>
          <a:off x="1713881" y="1827382"/>
          <a:ext cx="1102439" cy="110243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CE2A69-0835-4617-8C7F-E4EE015C8FD7}">
      <dsp:nvSpPr>
        <dsp:cNvPr id="0" name=""/>
        <dsp:cNvSpPr/>
      </dsp:nvSpPr>
      <dsp:spPr>
        <a:xfrm>
          <a:off x="1893348" y="2488845"/>
          <a:ext cx="1102439" cy="1102439"/>
        </a:xfrm>
        <a:prstGeom prst="roundRect">
          <a:avLst>
            <a:gd name="adj" fmla="val 10000"/>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Data Cleaning</a:t>
          </a:r>
        </a:p>
        <a:p>
          <a:pPr marL="57150" lvl="1" indent="-57150" algn="l" defTabSz="355600">
            <a:lnSpc>
              <a:spcPct val="90000"/>
            </a:lnSpc>
            <a:spcBef>
              <a:spcPct val="0"/>
            </a:spcBef>
            <a:spcAft>
              <a:spcPct val="15000"/>
            </a:spcAft>
            <a:buChar char="•"/>
          </a:pPr>
          <a:r>
            <a:rPr lang="en-IN" sz="800" kern="1200" dirty="0"/>
            <a:t>Extracted all the null values with percentage and unnecessary variables</a:t>
          </a:r>
        </a:p>
        <a:p>
          <a:pPr marL="57150" lvl="1" indent="-57150" algn="l" defTabSz="355600">
            <a:lnSpc>
              <a:spcPct val="90000"/>
            </a:lnSpc>
            <a:spcBef>
              <a:spcPct val="0"/>
            </a:spcBef>
            <a:spcAft>
              <a:spcPct val="15000"/>
            </a:spcAft>
            <a:buChar char="•"/>
          </a:pPr>
          <a:r>
            <a:rPr lang="en-IN" sz="800" kern="1200" dirty="0"/>
            <a:t>Removed null values and made it to 0%</a:t>
          </a:r>
        </a:p>
      </dsp:txBody>
      <dsp:txXfrm>
        <a:off x="1925637" y="2521134"/>
        <a:ext cx="1037861" cy="1037861"/>
      </dsp:txXfrm>
    </dsp:sp>
    <dsp:sp modelId="{864C7ECF-DCC0-4A21-BEB6-15A9AE196AE5}">
      <dsp:nvSpPr>
        <dsp:cNvPr id="0" name=""/>
        <dsp:cNvSpPr/>
      </dsp:nvSpPr>
      <dsp:spPr>
        <a:xfrm>
          <a:off x="3028674"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028674" y="2299131"/>
        <a:ext cx="148648" cy="158940"/>
      </dsp:txXfrm>
    </dsp:sp>
    <dsp:sp modelId="{3853DA40-4727-4F02-8EB0-D05C32A688E9}">
      <dsp:nvSpPr>
        <dsp:cNvPr id="0" name=""/>
        <dsp:cNvSpPr/>
      </dsp:nvSpPr>
      <dsp:spPr>
        <a:xfrm>
          <a:off x="3423046" y="1827382"/>
          <a:ext cx="1102439" cy="11024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BBB017-51BF-41F4-B536-5EC53ACF9B79}">
      <dsp:nvSpPr>
        <dsp:cNvPr id="0" name=""/>
        <dsp:cNvSpPr/>
      </dsp:nvSpPr>
      <dsp:spPr>
        <a:xfrm>
          <a:off x="3602513" y="2488845"/>
          <a:ext cx="1102439" cy="1102439"/>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Univariate/Segmented Analysis</a:t>
          </a:r>
        </a:p>
        <a:p>
          <a:pPr marL="57150" lvl="1" indent="-57150" algn="l" defTabSz="355600">
            <a:lnSpc>
              <a:spcPct val="90000"/>
            </a:lnSpc>
            <a:spcBef>
              <a:spcPct val="0"/>
            </a:spcBef>
            <a:spcAft>
              <a:spcPct val="15000"/>
            </a:spcAft>
            <a:buChar char="•"/>
          </a:pPr>
          <a:r>
            <a:rPr lang="en-IN" sz="800" kern="1200" dirty="0"/>
            <a:t>Plotted various graphs by analysis of columns and driver variables</a:t>
          </a:r>
        </a:p>
      </dsp:txBody>
      <dsp:txXfrm>
        <a:off x="3634802" y="2521134"/>
        <a:ext cx="1037861" cy="1037861"/>
      </dsp:txXfrm>
    </dsp:sp>
    <dsp:sp modelId="{575FBD21-E474-432B-82BA-8DF3B33C64F6}">
      <dsp:nvSpPr>
        <dsp:cNvPr id="0" name=""/>
        <dsp:cNvSpPr/>
      </dsp:nvSpPr>
      <dsp:spPr>
        <a:xfrm>
          <a:off x="4737840"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737840" y="2299131"/>
        <a:ext cx="148648" cy="158940"/>
      </dsp:txXfrm>
    </dsp:sp>
    <dsp:sp modelId="{19D2D4AE-8526-43DE-ADA6-1C2B24C756EF}">
      <dsp:nvSpPr>
        <dsp:cNvPr id="0" name=""/>
        <dsp:cNvSpPr/>
      </dsp:nvSpPr>
      <dsp:spPr>
        <a:xfrm>
          <a:off x="5132212" y="1827382"/>
          <a:ext cx="1102439" cy="110243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20FB78-C20A-434B-BE73-670D5C48806C}">
      <dsp:nvSpPr>
        <dsp:cNvPr id="0" name=""/>
        <dsp:cNvSpPr/>
      </dsp:nvSpPr>
      <dsp:spPr>
        <a:xfrm>
          <a:off x="5311679" y="2488845"/>
          <a:ext cx="1102439" cy="1102439"/>
        </a:xfrm>
        <a:prstGeom prst="roundRect">
          <a:avLst>
            <a:gd name="adj" fmla="val 10000"/>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kern="1200" dirty="0"/>
            <a:t>Bivariate/Multivariate Analysis</a:t>
          </a:r>
        </a:p>
        <a:p>
          <a:pPr marL="57150" lvl="1" indent="-57150" algn="l" defTabSz="355600">
            <a:lnSpc>
              <a:spcPct val="90000"/>
            </a:lnSpc>
            <a:spcBef>
              <a:spcPct val="0"/>
            </a:spcBef>
            <a:spcAft>
              <a:spcPct val="15000"/>
            </a:spcAft>
            <a:buChar char="•"/>
          </a:pPr>
          <a:r>
            <a:rPr lang="en-IN" sz="800" kern="1200" dirty="0"/>
            <a:t>Performed bivariate and multivariate analysis to understand how different variable can interact with each other.</a:t>
          </a:r>
        </a:p>
      </dsp:txBody>
      <dsp:txXfrm>
        <a:off x="5343968" y="2521134"/>
        <a:ext cx="1037861" cy="1037861"/>
      </dsp:txXfrm>
    </dsp:sp>
    <dsp:sp modelId="{8DCFB58E-31F0-4BF5-9517-A05E99BFC5E9}">
      <dsp:nvSpPr>
        <dsp:cNvPr id="0" name=""/>
        <dsp:cNvSpPr/>
      </dsp:nvSpPr>
      <dsp:spPr>
        <a:xfrm>
          <a:off x="6447006" y="2246151"/>
          <a:ext cx="212354" cy="264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447006" y="2299131"/>
        <a:ext cx="148648" cy="158940"/>
      </dsp:txXfrm>
    </dsp:sp>
    <dsp:sp modelId="{C8091EA9-09D2-420A-8576-E5756A7E558C}">
      <dsp:nvSpPr>
        <dsp:cNvPr id="0" name=""/>
        <dsp:cNvSpPr/>
      </dsp:nvSpPr>
      <dsp:spPr>
        <a:xfrm>
          <a:off x="6841378" y="1827382"/>
          <a:ext cx="1102439" cy="110243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89CC2F-1BBE-418E-9F7D-61077C7FA84F}">
      <dsp:nvSpPr>
        <dsp:cNvPr id="0" name=""/>
        <dsp:cNvSpPr/>
      </dsp:nvSpPr>
      <dsp:spPr>
        <a:xfrm>
          <a:off x="7020844" y="2488845"/>
          <a:ext cx="1102439" cy="1102439"/>
        </a:xfrm>
        <a:prstGeom prst="roundRect">
          <a:avLst>
            <a:gd name="adj" fmla="val 1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kern="1200" dirty="0"/>
            <a:t>Recommendations</a:t>
          </a:r>
        </a:p>
        <a:p>
          <a:pPr marL="57150" lvl="1" indent="-57150" algn="l" defTabSz="355600">
            <a:lnSpc>
              <a:spcPct val="90000"/>
            </a:lnSpc>
            <a:spcBef>
              <a:spcPct val="0"/>
            </a:spcBef>
            <a:spcAft>
              <a:spcPct val="15000"/>
            </a:spcAft>
            <a:buChar char="•"/>
          </a:pPr>
          <a:r>
            <a:rPr lang="en-IN" sz="800" kern="1200" dirty="0"/>
            <a:t>Recommendations for reducing the loss of business by analysing and detecting variables which contributes to loan defaulters.</a:t>
          </a:r>
        </a:p>
      </dsp:txBody>
      <dsp:txXfrm>
        <a:off x="7053133" y="2521134"/>
        <a:ext cx="1037861" cy="10378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owardsdatascience.com/exploratory-data-analysis-in-python-a-step-by-step-process-d0dfa6bf94ee" TargetMode="External"/><Relationship Id="rId3" Type="http://schemas.openxmlformats.org/officeDocument/2006/relationships/hyperlink" Target="https://corporatefinanceinstitute.com/resources/risk-management/financial-risk-management-process/" TargetMode="External"/><Relationship Id="rId7" Type="http://schemas.openxmlformats.org/officeDocument/2006/relationships/hyperlink" Target="https://machinelearningmastery.com/how-to-use-correlation-to-understand-the-relationship-between-variables/" TargetMode="External"/><Relationship Id="rId2" Type="http://schemas.openxmlformats.org/officeDocument/2006/relationships/hyperlink" Target="https://www.examples.com/education/finance/financial-risk-analysis-example.html" TargetMode="External"/><Relationship Id="rId1" Type="http://schemas.openxmlformats.org/officeDocument/2006/relationships/slideLayout" Target="../slideLayouts/slideLayout2.xml"/><Relationship Id="rId6" Type="http://schemas.openxmlformats.org/officeDocument/2006/relationships/hyperlink" Target="https://medium.com/@analyttica/understanding-segmented-univariate-analysis-88e968946e5a" TargetMode="External"/><Relationship Id="rId5" Type="http://schemas.openxmlformats.org/officeDocument/2006/relationships/hyperlink" Target="https://www.analyticsvidhya.com/blog/2021/04/exploratory-analysis-using-univariate-bivariate-and-multivariate-analysis-techniques/" TargetMode="External"/><Relationship Id="rId10" Type="http://schemas.openxmlformats.org/officeDocument/2006/relationships/image" Target="../media/image3.jpg"/><Relationship Id="rId4" Type="http://schemas.openxmlformats.org/officeDocument/2006/relationships/hyperlink" Target="https://www.bing.com/search?q=eda+univariate+analysis&amp;cvid=efc56cbee14c408ca45870fac94f6979&amp;aqs=edge.4.0j69i57j0l7.4809j0j4&amp;FORM=ANAB01&amp;PC=DCTS" TargetMode="Externa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13" Type="http://schemas.microsoft.com/office/2007/relationships/diagramDrawing" Target="../diagrams/drawing3.xml"/><Relationship Id="rId3" Type="http://schemas.openxmlformats.org/officeDocument/2006/relationships/diagramLayout" Target="../diagrams/layout2.xml"/><Relationship Id="rId7" Type="http://schemas.openxmlformats.org/officeDocument/2006/relationships/image" Target="../media/image2.png"/><Relationship Id="rId12" Type="http://schemas.openxmlformats.org/officeDocument/2006/relationships/diagramColors" Target="../diagrams/colors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QuickStyle" Target="../diagrams/quickStyle3.xml"/><Relationship Id="rId5" Type="http://schemas.openxmlformats.org/officeDocument/2006/relationships/diagramColors" Target="../diagrams/colors2.xml"/><Relationship Id="rId10" Type="http://schemas.openxmlformats.org/officeDocument/2006/relationships/diagramLayout" Target="../diagrams/layout3.xml"/><Relationship Id="rId4" Type="http://schemas.openxmlformats.org/officeDocument/2006/relationships/diagramQuickStyle" Target="../diagrams/quickStyle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884" y="0"/>
            <a:ext cx="12257883"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3992880" y="824013"/>
            <a:ext cx="7951985" cy="1149165"/>
          </a:xfrm>
        </p:spPr>
        <p:txBody>
          <a:bodyPr anchor="b">
            <a:normAutofit/>
          </a:bodyPr>
          <a:lstStyle/>
          <a:p>
            <a:r>
              <a:rPr lang="en-US" sz="4400" b="1" dirty="0">
                <a:solidFill>
                  <a:schemeClr val="bg1">
                    <a:lumMod val="85000"/>
                    <a:lumOff val="15000"/>
                  </a:schemeClr>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chor="t">
            <a:normAutofit/>
          </a:bodyPr>
          <a:lstStyle/>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endParaRPr lang="en-US" sz="1400" b="1" dirty="0">
              <a:solidFill>
                <a:schemeClr val="bg1">
                  <a:lumMod val="85000"/>
                  <a:lumOff val="15000"/>
                </a:schemeClr>
              </a:solidFill>
            </a:endParaRPr>
          </a:p>
          <a:p>
            <a:pPr marL="201168" lvl="1" indent="0">
              <a:buNone/>
            </a:pPr>
            <a:r>
              <a:rPr lang="en-US" sz="1400" b="1" u="sng" dirty="0">
                <a:solidFill>
                  <a:schemeClr val="bg1">
                    <a:lumMod val="85000"/>
                    <a:lumOff val="15000"/>
                  </a:schemeClr>
                </a:solidFill>
              </a:rPr>
              <a:t>Group Members :</a:t>
            </a:r>
          </a:p>
          <a:p>
            <a:pPr marL="201168" lvl="1" indent="0">
              <a:buNone/>
            </a:pPr>
            <a:r>
              <a:rPr lang="en-US" sz="1400" b="1" dirty="0">
                <a:solidFill>
                  <a:schemeClr val="bg1">
                    <a:lumMod val="85000"/>
                    <a:lumOff val="15000"/>
                  </a:schemeClr>
                </a:solidFill>
              </a:rPr>
              <a:t>Sumaiya K</a:t>
            </a:r>
          </a:p>
          <a:p>
            <a:pPr marL="201168" lvl="1" indent="0">
              <a:buNone/>
            </a:pPr>
            <a:r>
              <a:rPr lang="en-US" sz="1400" b="1" dirty="0">
                <a:solidFill>
                  <a:schemeClr val="bg1">
                    <a:lumMod val="85000"/>
                    <a:lumOff val="15000"/>
                  </a:schemeClr>
                </a:solidFill>
              </a:rPr>
              <a:t>Shubham Mishra</a:t>
            </a:r>
          </a:p>
        </p:txBody>
      </p:sp>
      <p:pic>
        <p:nvPicPr>
          <p:cNvPr id="6" name="Picture 5">
            <a:extLst>
              <a:ext uri="{FF2B5EF4-FFF2-40B4-BE49-F238E27FC236}">
                <a16:creationId xmlns:a16="http://schemas.microsoft.com/office/drawing/2014/main" id="{7D46A6C1-FE54-1741-0DC8-B00F825B74E3}"/>
              </a:ext>
            </a:extLst>
          </p:cNvPr>
          <p:cNvPicPr>
            <a:picLocks noChangeAspect="1"/>
          </p:cNvPicPr>
          <p:nvPr/>
        </p:nvPicPr>
        <p:blipFill>
          <a:blip r:embed="rId4"/>
          <a:stretch>
            <a:fillRect/>
          </a:stretch>
        </p:blipFill>
        <p:spPr>
          <a:xfrm>
            <a:off x="-65885" y="-32084"/>
            <a:ext cx="2857500" cy="762000"/>
          </a:xfrm>
          <a:prstGeom prst="rect">
            <a:avLst/>
          </a:prstGeom>
        </p:spPr>
      </p:pic>
      <p:pic>
        <p:nvPicPr>
          <p:cNvPr id="8" name="Picture 7">
            <a:extLst>
              <a:ext uri="{FF2B5EF4-FFF2-40B4-BE49-F238E27FC236}">
                <a16:creationId xmlns:a16="http://schemas.microsoft.com/office/drawing/2014/main" id="{07D78B00-F29C-B2AA-6F60-FCAF253DA01F}"/>
              </a:ext>
            </a:extLst>
          </p:cNvPr>
          <p:cNvPicPr>
            <a:picLocks noChangeAspect="1"/>
          </p:cNvPicPr>
          <p:nvPr/>
        </p:nvPicPr>
        <p:blipFill>
          <a:blip r:embed="rId5"/>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297464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48092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79438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2694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Bivariate/Multivariate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281176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Recommendation</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392007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75789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normAutofit/>
          </a:bodyPr>
          <a:lstStyle/>
          <a:p>
            <a:pPr>
              <a:buFont typeface="Wingdings" panose="05000000000000000000" pitchFamily="2" charset="2"/>
              <a:buChar char="v"/>
            </a:pPr>
            <a:r>
              <a:rPr lang="en-IN" sz="1400" i="1" dirty="0">
                <a:latin typeface="Arial Narrow" panose="020B0606020202030204" pitchFamily="34" charset="0"/>
                <a:hlinkClick r:id="rId2"/>
              </a:rPr>
              <a:t>Financial Risk Analysis - 5+ Examples, Format, Pdf | Examples</a:t>
            </a:r>
            <a:endParaRPr lang="en-IN" sz="1400" i="1" dirty="0">
              <a:latin typeface="Arial Narrow" panose="020B0606020202030204" pitchFamily="34" charset="0"/>
            </a:endParaRPr>
          </a:p>
          <a:p>
            <a:pPr>
              <a:buFont typeface="Wingdings" panose="05000000000000000000" pitchFamily="2" charset="2"/>
              <a:buChar char="v"/>
            </a:pPr>
            <a:r>
              <a:rPr lang="en-US" sz="1400" i="1" dirty="0">
                <a:latin typeface="Arial Narrow" panose="020B0606020202030204" pitchFamily="34" charset="0"/>
                <a:hlinkClick r:id="rId3"/>
              </a:rPr>
              <a:t>Financial Risk Management Process - Overview and Steps (corporatefinanceinstitute.com)</a:t>
            </a:r>
            <a:endParaRPr lang="en-IN" sz="1400" i="1" dirty="0">
              <a:latin typeface="Arial Narrow" panose="020B0606020202030204" pitchFamily="34" charset="0"/>
            </a:endParaRPr>
          </a:p>
          <a:p>
            <a:pPr>
              <a:buFont typeface="Wingdings" panose="05000000000000000000" pitchFamily="2" charset="2"/>
              <a:buChar char="v"/>
            </a:pPr>
            <a:r>
              <a:rPr lang="en-IN" sz="1400" i="1" dirty="0">
                <a:latin typeface="Arial Narrow" panose="020B0606020202030204" pitchFamily="34" charset="0"/>
                <a:hlinkClick r:id="rId4"/>
              </a:rPr>
              <a:t>https://www.bing.com/search?q=eda+univariate+analysis&amp;cvid=efc56cbee14c408ca45870fac94f6979&amp;aqs=edge.4.0j69i57j0l7.4809j0j4&amp;FORM=ANAB01&amp;PC=DCTS</a:t>
            </a:r>
            <a:endParaRPr lang="en-IN" sz="1400" i="1" dirty="0">
              <a:latin typeface="Arial Narrow" panose="020B0606020202030204" pitchFamily="34" charset="0"/>
            </a:endParaRPr>
          </a:p>
          <a:p>
            <a:pPr>
              <a:buFont typeface="Wingdings" panose="05000000000000000000" pitchFamily="2" charset="2"/>
              <a:buChar char="v"/>
            </a:pPr>
            <a:r>
              <a:rPr lang="en-IN" sz="1400" i="1" dirty="0">
                <a:latin typeface="Arial Narrow" panose="020B0606020202030204" pitchFamily="34" charset="0"/>
                <a:hlinkClick r:id="rId5"/>
              </a:rPr>
              <a:t>Univariate Analysis | Exploratory Bivariate and Multivariate Analysis (analyticsvidhya.com)</a:t>
            </a:r>
            <a:endParaRPr lang="en-IN" sz="1400" i="1" dirty="0">
              <a:latin typeface="Arial Narrow" panose="020B0606020202030204" pitchFamily="34" charset="0"/>
            </a:endParaRPr>
          </a:p>
          <a:p>
            <a:pPr>
              <a:buFont typeface="Wingdings" panose="05000000000000000000" pitchFamily="2" charset="2"/>
              <a:buChar char="v"/>
            </a:pPr>
            <a:r>
              <a:rPr lang="en-IN" sz="1400" i="1" dirty="0">
                <a:latin typeface="Arial Narrow" panose="020B0606020202030204" pitchFamily="34" charset="0"/>
                <a:hlinkClick r:id="rId6"/>
              </a:rPr>
              <a:t>Understanding ‘Segmented Univariate Analysis’ | by </a:t>
            </a:r>
            <a:r>
              <a:rPr lang="en-IN" sz="1400" i="1" dirty="0" err="1">
                <a:latin typeface="Arial Narrow" panose="020B0606020202030204" pitchFamily="34" charset="0"/>
                <a:hlinkClick r:id="rId6"/>
              </a:rPr>
              <a:t>Analyttica</a:t>
            </a:r>
            <a:r>
              <a:rPr lang="en-IN" sz="1400" i="1" dirty="0">
                <a:latin typeface="Arial Narrow" panose="020B0606020202030204" pitchFamily="34" charset="0"/>
                <a:hlinkClick r:id="rId6"/>
              </a:rPr>
              <a:t> </a:t>
            </a:r>
            <a:r>
              <a:rPr lang="en-IN" sz="1400" i="1" dirty="0" err="1">
                <a:latin typeface="Arial Narrow" panose="020B0606020202030204" pitchFamily="34" charset="0"/>
                <a:hlinkClick r:id="rId6"/>
              </a:rPr>
              <a:t>Datalab</a:t>
            </a:r>
            <a:r>
              <a:rPr lang="en-IN" sz="1400" i="1" dirty="0">
                <a:latin typeface="Arial Narrow" panose="020B0606020202030204" pitchFamily="34" charset="0"/>
                <a:hlinkClick r:id="rId6"/>
              </a:rPr>
              <a:t> | Medium</a:t>
            </a:r>
            <a:endParaRPr lang="en-IN" sz="1400" i="1" dirty="0">
              <a:latin typeface="Arial Narrow" panose="020B0606020202030204" pitchFamily="34" charset="0"/>
            </a:endParaRPr>
          </a:p>
          <a:p>
            <a:pPr>
              <a:buFont typeface="Wingdings" panose="05000000000000000000" pitchFamily="2" charset="2"/>
              <a:buChar char="v"/>
            </a:pPr>
            <a:r>
              <a:rPr lang="en-US" sz="1400" i="1" dirty="0">
                <a:latin typeface="Arial Narrow" panose="020B0606020202030204" pitchFamily="34" charset="0"/>
                <a:hlinkClick r:id="rId7"/>
              </a:rPr>
              <a:t>How to Calculate Correlation Between Variables in Python - MachineLearningMastery.com</a:t>
            </a:r>
            <a:endParaRPr lang="en-IN" sz="1400" i="1" dirty="0">
              <a:latin typeface="Arial Narrow" panose="020B0606020202030204" pitchFamily="34" charset="0"/>
            </a:endParaRPr>
          </a:p>
          <a:p>
            <a:pPr>
              <a:buFont typeface="Wingdings" panose="05000000000000000000" pitchFamily="2" charset="2"/>
              <a:buChar char="v"/>
            </a:pPr>
            <a:r>
              <a:rPr lang="en-US" sz="1400" i="1" dirty="0">
                <a:latin typeface="Arial Narrow" panose="020B0606020202030204" pitchFamily="34" charset="0"/>
                <a:hlinkClick r:id="rId8"/>
              </a:rPr>
              <a:t>Exploratory Data Analysis in Python — A Step-by-Step Process | by Andrea D'Agostino | Towards Data Science</a:t>
            </a:r>
            <a:endParaRPr lang="en-IN" sz="1400" i="1" dirty="0">
              <a:latin typeface="Arial Narrow" panose="020B0606020202030204" pitchFamily="34" charset="0"/>
            </a:endParaRPr>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9"/>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10"/>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367330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6094" y="0"/>
            <a:ext cx="12257883" cy="6858000"/>
          </a:xfrm>
          <a:prstGeom prst="rect">
            <a:avLst/>
          </a:prstGeom>
        </p:spPr>
      </p:pic>
      <p:pic>
        <p:nvPicPr>
          <p:cNvPr id="6" name="Picture 5">
            <a:extLst>
              <a:ext uri="{FF2B5EF4-FFF2-40B4-BE49-F238E27FC236}">
                <a16:creationId xmlns:a16="http://schemas.microsoft.com/office/drawing/2014/main" id="{7D46A6C1-FE54-1741-0DC8-B00F825B74E3}"/>
              </a:ext>
            </a:extLst>
          </p:cNvPr>
          <p:cNvPicPr>
            <a:picLocks noChangeAspect="1"/>
          </p:cNvPicPr>
          <p:nvPr/>
        </p:nvPicPr>
        <p:blipFill>
          <a:blip r:embed="rId3"/>
          <a:stretch>
            <a:fillRect/>
          </a:stretch>
        </p:blipFill>
        <p:spPr>
          <a:xfrm>
            <a:off x="-65885" y="-32084"/>
            <a:ext cx="2857500" cy="762000"/>
          </a:xfrm>
          <a:prstGeom prst="rect">
            <a:avLst/>
          </a:prstGeom>
        </p:spPr>
      </p:pic>
      <p:pic>
        <p:nvPicPr>
          <p:cNvPr id="8" name="Picture 7">
            <a:extLst>
              <a:ext uri="{FF2B5EF4-FFF2-40B4-BE49-F238E27FC236}">
                <a16:creationId xmlns:a16="http://schemas.microsoft.com/office/drawing/2014/main" id="{07D78B00-F29C-B2AA-6F60-FCAF253DA01F}"/>
              </a:ext>
            </a:extLst>
          </p:cNvPr>
          <p:cNvPicPr>
            <a:picLocks noChangeAspect="1"/>
          </p:cNvPicPr>
          <p:nvPr/>
        </p:nvPicPr>
        <p:blipFill>
          <a:blip r:embed="rId4"/>
          <a:stretch>
            <a:fillRect/>
          </a:stretch>
        </p:blipFill>
        <p:spPr>
          <a:xfrm>
            <a:off x="10274967" y="18187"/>
            <a:ext cx="1917032" cy="581804"/>
          </a:xfrm>
          <a:prstGeom prst="rect">
            <a:avLst/>
          </a:prstGeom>
        </p:spPr>
      </p:pic>
      <p:sp>
        <p:nvSpPr>
          <p:cNvPr id="9" name="Rectangle 8">
            <a:extLst>
              <a:ext uri="{FF2B5EF4-FFF2-40B4-BE49-F238E27FC236}">
                <a16:creationId xmlns:a16="http://schemas.microsoft.com/office/drawing/2014/main" id="{AFBD5110-39D1-7D9E-B245-5588F55036D9}"/>
              </a:ext>
            </a:extLst>
          </p:cNvPr>
          <p:cNvSpPr/>
          <p:nvPr/>
        </p:nvSpPr>
        <p:spPr>
          <a:xfrm>
            <a:off x="3769895" y="1435314"/>
            <a:ext cx="8630653" cy="161582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900" b="1" cap="none" spc="0" dirty="0">
                <a:ln/>
                <a:solidFill>
                  <a:schemeClr val="accent3"/>
                </a:solidFill>
                <a:effectLst>
                  <a:glow rad="228600">
                    <a:schemeClr val="accent6">
                      <a:satMod val="175000"/>
                      <a:alpha val="40000"/>
                    </a:schemeClr>
                  </a:glow>
                  <a:outerShdw blurRad="60007" dist="200025" dir="15000000" sy="30000" kx="-1800000" algn="bl" rotWithShape="0">
                    <a:prstClr val="black">
                      <a:alpha val="32000"/>
                    </a:prstClr>
                  </a:outerShdw>
                </a:effectLst>
              </a:rPr>
              <a:t>Thank You</a:t>
            </a:r>
          </a:p>
        </p:txBody>
      </p:sp>
    </p:spTree>
    <p:extLst>
      <p:ext uri="{BB962C8B-B14F-4D97-AF65-F5344CB8AC3E}">
        <p14:creationId xmlns:p14="http://schemas.microsoft.com/office/powerpoint/2010/main" val="421888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04AB-03A0-AA9C-77D4-77C9C162C3B1}"/>
              </a:ext>
            </a:extLst>
          </p:cNvPr>
          <p:cNvSpPr>
            <a:spLocks noGrp="1"/>
          </p:cNvSpPr>
          <p:nvPr>
            <p:ph type="title"/>
          </p:nvPr>
        </p:nvSpPr>
        <p:spPr/>
        <p:txBody>
          <a:bodyPr/>
          <a:lstStyle/>
          <a:p>
            <a:r>
              <a:rPr lang="en-IN" dirty="0"/>
              <a:t>Problem </a:t>
            </a:r>
            <a:r>
              <a:rPr lang="en-IN" sz="4200" dirty="0"/>
              <a:t>Statement</a:t>
            </a:r>
          </a:p>
        </p:txBody>
      </p:sp>
      <p:sp>
        <p:nvSpPr>
          <p:cNvPr id="3" name="Content Placeholder 2">
            <a:extLst>
              <a:ext uri="{FF2B5EF4-FFF2-40B4-BE49-F238E27FC236}">
                <a16:creationId xmlns:a16="http://schemas.microsoft.com/office/drawing/2014/main" id="{75A1EF27-BB7E-4459-8D9F-DC1193867FFF}"/>
              </a:ext>
            </a:extLst>
          </p:cNvPr>
          <p:cNvSpPr>
            <a:spLocks noGrp="1"/>
          </p:cNvSpPr>
          <p:nvPr>
            <p:ph idx="1"/>
          </p:nvPr>
        </p:nvSpPr>
        <p:spPr/>
        <p:txBody>
          <a:bodyPr>
            <a:normAutofit/>
          </a:bodyPr>
          <a:lstStyle/>
          <a:p>
            <a:pPr algn="l" rtl="0"/>
            <a:r>
              <a:rPr lang="en-US" b="0" i="0" dirty="0">
                <a:solidFill>
                  <a:srgbClr val="091E42"/>
                </a:solidFill>
                <a:effectLst/>
                <a:latin typeface="freight-text-pro"/>
              </a:rPr>
              <a:t>Considering we work </a:t>
            </a:r>
            <a:r>
              <a:rPr lang="en-US" dirty="0">
                <a:solidFill>
                  <a:srgbClr val="091E42"/>
                </a:solidFill>
                <a:latin typeface="freight-text-pro"/>
              </a:rPr>
              <a:t>for Consumer finance company which lends various types of loans to urban customer. </a:t>
            </a:r>
            <a:r>
              <a:rPr lang="en-US" b="0" i="0" dirty="0">
                <a:solidFill>
                  <a:srgbClr val="091E42"/>
                </a:solidFill>
                <a:effectLst/>
                <a:latin typeface="freight-text-pro"/>
              </a:rPr>
              <a:t>When a person applies for a loan,</a:t>
            </a:r>
            <a:r>
              <a:rPr lang="en-US" b="1" i="0" dirty="0">
                <a:solidFill>
                  <a:srgbClr val="091E42"/>
                </a:solidFill>
                <a:effectLst/>
                <a:latin typeface="freight-text-pro"/>
              </a:rPr>
              <a:t> </a:t>
            </a:r>
            <a:r>
              <a:rPr lang="en-US" b="0" i="0" dirty="0">
                <a:solidFill>
                  <a:srgbClr val="091E42"/>
                </a:solidFill>
                <a:effectLst/>
                <a:latin typeface="freight-text-pro"/>
              </a:rPr>
              <a:t>there are</a:t>
            </a:r>
            <a:r>
              <a:rPr lang="en-US" b="1" i="0" dirty="0">
                <a:solidFill>
                  <a:srgbClr val="091E42"/>
                </a:solidFill>
                <a:effectLst/>
                <a:latin typeface="freight-text-pro"/>
              </a:rPr>
              <a:t> two types of decisions</a:t>
            </a:r>
            <a:r>
              <a:rPr lang="en-US" b="0" i="0" dirty="0">
                <a:solidFill>
                  <a:srgbClr val="091E42"/>
                </a:solidFill>
                <a:effectLst/>
                <a:latin typeface="freight-text-pro"/>
              </a:rPr>
              <a:t> that could be taken by the company:</a:t>
            </a:r>
          </a:p>
          <a:p>
            <a:pPr algn="l" rtl="0">
              <a:buFont typeface="+mj-lt"/>
              <a:buAutoNum type="arabicPeriod"/>
            </a:pPr>
            <a:r>
              <a:rPr lang="en-US" b="1" i="0" dirty="0">
                <a:solidFill>
                  <a:srgbClr val="091E42"/>
                </a:solidFill>
                <a:effectLst/>
                <a:latin typeface="freight-text-pro"/>
              </a:rPr>
              <a:t>Loan accepted</a:t>
            </a:r>
          </a:p>
          <a:p>
            <a:pPr algn="l" rtl="0">
              <a:buFont typeface="+mj-lt"/>
              <a:buAutoNum type="arabicPeriod"/>
            </a:pPr>
            <a:r>
              <a:rPr lang="en-US" b="1" i="0" dirty="0">
                <a:solidFill>
                  <a:srgbClr val="091E42"/>
                </a:solidFill>
                <a:effectLst/>
                <a:latin typeface="freight-text-pro"/>
              </a:rPr>
              <a:t>Loan rejected</a:t>
            </a:r>
            <a:endParaRPr lang="en-IN" dirty="0"/>
          </a:p>
        </p:txBody>
      </p:sp>
      <p:pic>
        <p:nvPicPr>
          <p:cNvPr id="4" name="Picture 3">
            <a:extLst>
              <a:ext uri="{FF2B5EF4-FFF2-40B4-BE49-F238E27FC236}">
                <a16:creationId xmlns:a16="http://schemas.microsoft.com/office/drawing/2014/main" id="{F80BF8E4-0235-06F9-5ECB-676F4907A23B}"/>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9F3612D8-C631-1470-4339-8132D07F300D}"/>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426544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413B-B37B-A2E1-EEF9-6A2666829D24}"/>
              </a:ext>
            </a:extLst>
          </p:cNvPr>
          <p:cNvSpPr>
            <a:spLocks noGrp="1"/>
          </p:cNvSpPr>
          <p:nvPr>
            <p:ph type="title"/>
          </p:nvPr>
        </p:nvSpPr>
        <p:spPr/>
        <p:txBody>
          <a:bodyPr>
            <a:normAutofit/>
          </a:bodyPr>
          <a:lstStyle/>
          <a:p>
            <a:r>
              <a:rPr lang="en-IN" sz="4200" dirty="0"/>
              <a:t>Business Objective</a:t>
            </a:r>
          </a:p>
        </p:txBody>
      </p:sp>
      <p:sp>
        <p:nvSpPr>
          <p:cNvPr id="3" name="Content Placeholder 2">
            <a:extLst>
              <a:ext uri="{FF2B5EF4-FFF2-40B4-BE49-F238E27FC236}">
                <a16:creationId xmlns:a16="http://schemas.microsoft.com/office/drawing/2014/main" id="{5C80449E-4635-EBCA-713A-8999F8D8BC99}"/>
              </a:ext>
            </a:extLst>
          </p:cNvPr>
          <p:cNvSpPr>
            <a:spLocks noGrp="1"/>
          </p:cNvSpPr>
          <p:nvPr>
            <p:ph idx="1"/>
          </p:nvPr>
        </p:nvSpPr>
        <p:spPr/>
        <p:txBody>
          <a:bodyPr/>
          <a:lstStyle/>
          <a:p>
            <a:r>
              <a:rPr lang="en-US" dirty="0"/>
              <a:t>The aim of this case study is to identify the Risky Loan Applicants indicated as default to reduce the Credit loss by deriving strong indicators by using the company’s available data to asses the further loan applications for its Portfolio and Risk Assessment</a:t>
            </a:r>
            <a:r>
              <a:rPr lang="en-IN" b="0" i="0" dirty="0">
                <a:solidFill>
                  <a:srgbClr val="091E42"/>
                </a:solidFill>
                <a:effectLst/>
                <a:latin typeface="freight-text-pro"/>
              </a:rPr>
              <a:t>.</a:t>
            </a:r>
          </a:p>
          <a:p>
            <a:endParaRPr lang="en-IN" dirty="0"/>
          </a:p>
        </p:txBody>
      </p:sp>
      <p:pic>
        <p:nvPicPr>
          <p:cNvPr id="4" name="Picture 3">
            <a:extLst>
              <a:ext uri="{FF2B5EF4-FFF2-40B4-BE49-F238E27FC236}">
                <a16:creationId xmlns:a16="http://schemas.microsoft.com/office/drawing/2014/main" id="{885839AA-6F2A-888E-FAA7-CF778590753E}"/>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098E121A-17D9-A384-3601-62569AD66680}"/>
              </a:ext>
            </a:extLst>
          </p:cNvPr>
          <p:cNvPicPr>
            <a:picLocks noChangeAspect="1"/>
          </p:cNvPicPr>
          <p:nvPr/>
        </p:nvPicPr>
        <p:blipFill>
          <a:blip r:embed="rId3"/>
          <a:stretch>
            <a:fillRect/>
          </a:stretch>
        </p:blipFill>
        <p:spPr>
          <a:xfrm>
            <a:off x="10274967" y="18187"/>
            <a:ext cx="1917032" cy="581804"/>
          </a:xfrm>
          <a:prstGeom prst="rect">
            <a:avLst/>
          </a:prstGeom>
        </p:spPr>
      </p:pic>
      <p:graphicFrame>
        <p:nvGraphicFramePr>
          <p:cNvPr id="8" name="Diagram 7">
            <a:extLst>
              <a:ext uri="{FF2B5EF4-FFF2-40B4-BE49-F238E27FC236}">
                <a16:creationId xmlns:a16="http://schemas.microsoft.com/office/drawing/2014/main" id="{64D24232-3890-C756-9AB4-4A8C814573D2}"/>
              </a:ext>
            </a:extLst>
          </p:cNvPr>
          <p:cNvGraphicFramePr/>
          <p:nvPr>
            <p:extLst>
              <p:ext uri="{D42A27DB-BD31-4B8C-83A1-F6EECF244321}">
                <p14:modId xmlns:p14="http://schemas.microsoft.com/office/powerpoint/2010/main" val="1948880218"/>
              </p:ext>
            </p:extLst>
          </p:nvPr>
        </p:nvGraphicFramePr>
        <p:xfrm>
          <a:off x="2032000" y="2735179"/>
          <a:ext cx="8128000" cy="34031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205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5C3F-4481-092F-A480-51F8DAF4A094}"/>
              </a:ext>
            </a:extLst>
          </p:cNvPr>
          <p:cNvSpPr>
            <a:spLocks noGrp="1"/>
          </p:cNvSpPr>
          <p:nvPr>
            <p:ph type="title"/>
          </p:nvPr>
        </p:nvSpPr>
        <p:spPr/>
        <p:txBody>
          <a:bodyPr>
            <a:normAutofit/>
          </a:bodyPr>
          <a:lstStyle/>
          <a:p>
            <a:r>
              <a:rPr lang="en-IN" sz="4200" dirty="0"/>
              <a:t>Data Analysis</a:t>
            </a:r>
          </a:p>
        </p:txBody>
      </p:sp>
      <p:graphicFrame>
        <p:nvGraphicFramePr>
          <p:cNvPr id="7" name="Content Placeholder 6">
            <a:extLst>
              <a:ext uri="{FF2B5EF4-FFF2-40B4-BE49-F238E27FC236}">
                <a16:creationId xmlns:a16="http://schemas.microsoft.com/office/drawing/2014/main" id="{17110E63-8C45-F103-CD1C-342316DCEA93}"/>
              </a:ext>
            </a:extLst>
          </p:cNvPr>
          <p:cNvGraphicFramePr>
            <a:graphicFrameLocks noGrp="1"/>
          </p:cNvGraphicFramePr>
          <p:nvPr>
            <p:ph idx="1"/>
            <p:extLst>
              <p:ext uri="{D42A27DB-BD31-4B8C-83A1-F6EECF244321}">
                <p14:modId xmlns:p14="http://schemas.microsoft.com/office/powerpoint/2010/main" val="337161616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40E06AD-E564-6493-5137-B2C16019A2EA}"/>
              </a:ext>
            </a:extLst>
          </p:cNvPr>
          <p:cNvPicPr>
            <a:picLocks noChangeAspect="1"/>
          </p:cNvPicPr>
          <p:nvPr/>
        </p:nvPicPr>
        <p:blipFill>
          <a:blip r:embed="rId7"/>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76283C26-549D-5791-BD82-3C428D0C2581}"/>
              </a:ext>
            </a:extLst>
          </p:cNvPr>
          <p:cNvPicPr>
            <a:picLocks noChangeAspect="1"/>
          </p:cNvPicPr>
          <p:nvPr/>
        </p:nvPicPr>
        <p:blipFill>
          <a:blip r:embed="rId8"/>
          <a:stretch>
            <a:fillRect/>
          </a:stretch>
        </p:blipFill>
        <p:spPr>
          <a:xfrm>
            <a:off x="10274967" y="18187"/>
            <a:ext cx="1917032" cy="581804"/>
          </a:xfrm>
          <a:prstGeom prst="rect">
            <a:avLst/>
          </a:prstGeom>
        </p:spPr>
      </p:pic>
      <p:graphicFrame>
        <p:nvGraphicFramePr>
          <p:cNvPr id="13" name="Diagram 12">
            <a:extLst>
              <a:ext uri="{FF2B5EF4-FFF2-40B4-BE49-F238E27FC236}">
                <a16:creationId xmlns:a16="http://schemas.microsoft.com/office/drawing/2014/main" id="{21C68A73-77CB-D641-7313-6A373F526FCD}"/>
              </a:ext>
            </a:extLst>
          </p:cNvPr>
          <p:cNvGraphicFramePr/>
          <p:nvPr>
            <p:extLst>
              <p:ext uri="{D42A27DB-BD31-4B8C-83A1-F6EECF244321}">
                <p14:modId xmlns:p14="http://schemas.microsoft.com/office/powerpoint/2010/main" val="113797322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0255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Data Cleaning Techniques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normAutofit/>
          </a:bodyPr>
          <a:lstStyle/>
          <a:p>
            <a:pPr lvl="1"/>
            <a:r>
              <a:rPr lang="en-US" sz="1200" dirty="0"/>
              <a:t>In Python, missing data is represented using either of the two objects </a:t>
            </a:r>
            <a:r>
              <a:rPr lang="en-US" sz="1200" dirty="0" err="1"/>
              <a:t>NaN</a:t>
            </a:r>
            <a:r>
              <a:rPr lang="en-US" sz="1200" dirty="0"/>
              <a:t> (Not a Number) or NULL. We'll not get into the differences between them and how Python stores them internally etc. We'll focus on studying ways to identify and treat missing values in Pandas </a:t>
            </a:r>
            <a:r>
              <a:rPr lang="en-US" sz="1200" dirty="0" err="1"/>
              <a:t>dataframes</a:t>
            </a:r>
            <a:r>
              <a:rPr lang="en-US" sz="1200" dirty="0"/>
              <a:t>.</a:t>
            </a:r>
          </a:p>
          <a:p>
            <a:pPr marL="201168" lvl="1" indent="0">
              <a:buNone/>
            </a:pPr>
            <a:endParaRPr lang="en-US" sz="1200" dirty="0"/>
          </a:p>
          <a:p>
            <a:pPr marL="201168" lvl="1" indent="0">
              <a:buNone/>
            </a:pPr>
            <a:r>
              <a:rPr lang="en-US" sz="1200" u="sng" dirty="0"/>
              <a:t>STEPS :</a:t>
            </a:r>
          </a:p>
          <a:p>
            <a:pPr marL="201168" lvl="1" indent="0">
              <a:buNone/>
            </a:pPr>
            <a:r>
              <a:rPr lang="en-US" sz="1200" dirty="0"/>
              <a:t>• Delete columns: Delete unnecessary columns. </a:t>
            </a:r>
          </a:p>
          <a:p>
            <a:pPr marL="201168" lvl="1" indent="0">
              <a:buNone/>
            </a:pPr>
            <a:r>
              <a:rPr lang="en-US" sz="1200" dirty="0"/>
              <a:t>• Remove outliers: Remove high and low values that would disproportionately affect the results of your analysis.</a:t>
            </a:r>
          </a:p>
          <a:p>
            <a:pPr marL="201168" lvl="1" indent="0">
              <a:buNone/>
            </a:pPr>
            <a:r>
              <a:rPr lang="en-US" sz="1200" dirty="0"/>
              <a:t>• Missing values: Treat missing values with appropriate approach. </a:t>
            </a:r>
          </a:p>
          <a:p>
            <a:pPr marL="201168" lvl="1" indent="0">
              <a:buNone/>
            </a:pPr>
            <a:r>
              <a:rPr lang="en-US" sz="1200" dirty="0"/>
              <a:t>• Duplicate data: Remove identical rows, remove rows where some columns are identical. </a:t>
            </a:r>
          </a:p>
          <a:p>
            <a:pPr marL="201168" lvl="1" indent="0">
              <a:buNone/>
            </a:pPr>
            <a:r>
              <a:rPr lang="en-US" sz="1200" dirty="0"/>
              <a:t>• Filter rows: Filter by segment, filter by date period to get only the rows relevant to the analysis. </a:t>
            </a:r>
          </a:p>
          <a:p>
            <a:pPr marL="692658" lvl="1" indent="-400050">
              <a:buFont typeface="+mj-lt"/>
              <a:buAutoNum type="romanUcPeriod"/>
            </a:pPr>
            <a:endParaRPr lang="en-IN" sz="1200" dirty="0"/>
          </a:p>
          <a:p>
            <a:pPr marL="292608" lvl="1" indent="0">
              <a:buNone/>
            </a:pPr>
            <a:endParaRPr lang="en-US" sz="1200"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pic>
        <p:nvPicPr>
          <p:cNvPr id="1030" name="Picture 6" descr="Category: OSHA - STAC Card">
            <a:extLst>
              <a:ext uri="{FF2B5EF4-FFF2-40B4-BE49-F238E27FC236}">
                <a16:creationId xmlns:a16="http://schemas.microsoft.com/office/drawing/2014/main" id="{173D2B57-6A06-85BF-467D-E095F6928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3324726"/>
            <a:ext cx="4514850" cy="269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86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Data Cleaning Techniques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normAutofit/>
          </a:bodyPr>
          <a:lstStyle/>
          <a:p>
            <a:pPr marL="201168" lvl="1" indent="0">
              <a:buNone/>
            </a:pPr>
            <a:endParaRPr lang="en-US" sz="1400" dirty="0"/>
          </a:p>
          <a:p>
            <a:pPr lvl="1"/>
            <a:r>
              <a:rPr lang="en-US" sz="1400" dirty="0"/>
              <a:t>There are four main methods to identify and treat missing data:</a:t>
            </a:r>
          </a:p>
          <a:p>
            <a:pPr marL="692658" lvl="1" indent="-400050">
              <a:buFont typeface="+mj-lt"/>
              <a:buAutoNum type="romanUcPeriod"/>
            </a:pPr>
            <a:r>
              <a:rPr lang="en-US" sz="1400" dirty="0" err="1"/>
              <a:t>isnull</a:t>
            </a:r>
            <a:r>
              <a:rPr lang="en-US" sz="1400" dirty="0"/>
              <a:t>(): Indicates presence of missing values, returns a </a:t>
            </a:r>
            <a:r>
              <a:rPr lang="en-US" sz="1400" dirty="0" err="1"/>
              <a:t>boolean</a:t>
            </a:r>
            <a:endParaRPr lang="en-US" sz="1400" dirty="0"/>
          </a:p>
          <a:p>
            <a:pPr marL="692658" lvl="1" indent="-400050">
              <a:buFont typeface="+mj-lt"/>
              <a:buAutoNum type="romanUcPeriod"/>
            </a:pPr>
            <a:r>
              <a:rPr lang="en-US" sz="1400" dirty="0" err="1"/>
              <a:t>notnull</a:t>
            </a:r>
            <a:r>
              <a:rPr lang="en-US" sz="1400" dirty="0"/>
              <a:t>(): Opposite of </a:t>
            </a:r>
            <a:r>
              <a:rPr lang="en-US" sz="1400" dirty="0" err="1"/>
              <a:t>isnull</a:t>
            </a:r>
            <a:r>
              <a:rPr lang="en-US" sz="1400" dirty="0"/>
              <a:t>(), returns a </a:t>
            </a:r>
            <a:r>
              <a:rPr lang="en-US" sz="1400" dirty="0" err="1"/>
              <a:t>boolean</a:t>
            </a:r>
            <a:endParaRPr lang="en-US" sz="1400" dirty="0"/>
          </a:p>
          <a:p>
            <a:pPr marL="692658" lvl="1" indent="-400050">
              <a:buFont typeface="+mj-lt"/>
              <a:buAutoNum type="romanUcPeriod"/>
            </a:pPr>
            <a:r>
              <a:rPr lang="en-US" sz="1400" dirty="0" err="1"/>
              <a:t>dropna</a:t>
            </a:r>
            <a:r>
              <a:rPr lang="en-US" sz="1400" dirty="0"/>
              <a:t>(): Drops the missing values from a data frame and returns the rest</a:t>
            </a:r>
          </a:p>
          <a:p>
            <a:pPr marL="692658" lvl="1" indent="-400050">
              <a:buFont typeface="+mj-lt"/>
              <a:buAutoNum type="romanUcPeriod"/>
            </a:pPr>
            <a:r>
              <a:rPr lang="en-US" sz="1400" dirty="0" err="1"/>
              <a:t>fillna</a:t>
            </a:r>
            <a:r>
              <a:rPr lang="en-US" sz="1400" dirty="0"/>
              <a:t>(): Fills (or imputes) the missing values by a specified value</a:t>
            </a:r>
            <a:endParaRPr lang="en-IN" sz="1400" dirty="0"/>
          </a:p>
          <a:p>
            <a:pPr marL="0" indent="0">
              <a:buNone/>
            </a:pPr>
            <a:r>
              <a:rPr lang="en-US" sz="1400" dirty="0"/>
              <a:t>   Treating Missing Values</a:t>
            </a:r>
            <a:endParaRPr lang="en-US" sz="1200" dirty="0"/>
          </a:p>
          <a:p>
            <a:r>
              <a:rPr lang="en-US" sz="1400" dirty="0"/>
              <a:t> Delete: Delete the missing values</a:t>
            </a:r>
          </a:p>
          <a:p>
            <a:r>
              <a:rPr lang="en-US" sz="1400" dirty="0"/>
              <a:t> Impute:</a:t>
            </a:r>
          </a:p>
          <a:p>
            <a:pPr lvl="2"/>
            <a:r>
              <a:rPr lang="en-US" sz="1000" dirty="0"/>
              <a:t>Imputing by a simple statistic: Replace the missing values by another value, commonly the mean, median, mode etc.</a:t>
            </a:r>
          </a:p>
          <a:p>
            <a:pPr lvl="2"/>
            <a:r>
              <a:rPr lang="en-US" sz="1000" dirty="0"/>
              <a:t>Predictive techniques: Use statistical models such as k-NN, SVM etc. to predict and impute missing values</a:t>
            </a:r>
            <a:endParaRPr lang="en-IN" sz="1000"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pic>
        <p:nvPicPr>
          <p:cNvPr id="2050" name="Picture 2" descr="Imputing Missing values. Missing values in a dataset impact the… | by ...">
            <a:extLst>
              <a:ext uri="{FF2B5EF4-FFF2-40B4-BE49-F238E27FC236}">
                <a16:creationId xmlns:a16="http://schemas.microsoft.com/office/drawing/2014/main" id="{A0D1550B-6907-E50F-1FC2-2E3121EA0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180" y="3846095"/>
            <a:ext cx="2857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77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r>
              <a:rPr lang="en-US" b="1" i="0" dirty="0">
                <a:solidFill>
                  <a:srgbClr val="202122"/>
                </a:solidFill>
                <a:effectLst/>
                <a:latin typeface="Arial" panose="020B0604020202020204" pitchFamily="34" charset="0"/>
              </a:rPr>
              <a:t>Univariate</a:t>
            </a:r>
            <a:r>
              <a:rPr lang="en-US" b="0" i="0" dirty="0">
                <a:solidFill>
                  <a:srgbClr val="202122"/>
                </a:solidFill>
                <a:effectLst/>
                <a:latin typeface="Arial" panose="020B0604020202020204" pitchFamily="34" charset="0"/>
              </a:rPr>
              <a:t> is a term commonly used in statistics to describe a type of data which consists of observations on only a single characteristic or attribute</a:t>
            </a:r>
          </a:p>
          <a:p>
            <a:pPr algn="l"/>
            <a:r>
              <a:rPr lang="en-US" sz="1400" b="1" i="0" dirty="0">
                <a:solidFill>
                  <a:srgbClr val="000000"/>
                </a:solidFill>
                <a:effectLst/>
                <a:latin typeface="Arial" panose="020B0604020202020204" pitchFamily="34" charset="0"/>
              </a:rPr>
              <a:t>Categorical univariate data</a:t>
            </a:r>
          </a:p>
          <a:p>
            <a:pPr lvl="1"/>
            <a:r>
              <a:rPr lang="en-US" sz="1400" b="0" i="0" dirty="0">
                <a:solidFill>
                  <a:srgbClr val="202122"/>
                </a:solidFill>
                <a:effectLst/>
                <a:latin typeface="Arial" panose="020B0604020202020204" pitchFamily="34" charset="0"/>
              </a:rPr>
              <a:t>Categorical univariate data consists of non-numerical observations that may be placed in categories. </a:t>
            </a:r>
          </a:p>
          <a:p>
            <a:pPr algn="l"/>
            <a:r>
              <a:rPr lang="en-US" sz="1400" b="1" i="0" dirty="0">
                <a:solidFill>
                  <a:srgbClr val="000000"/>
                </a:solidFill>
                <a:effectLst/>
                <a:latin typeface="Arial" panose="020B0604020202020204" pitchFamily="34" charset="0"/>
              </a:rPr>
              <a:t>Numerical univariate data</a:t>
            </a:r>
          </a:p>
          <a:p>
            <a:pPr lvl="1"/>
            <a:r>
              <a:rPr lang="en-US" sz="1400" b="0" i="0" dirty="0">
                <a:solidFill>
                  <a:srgbClr val="202122"/>
                </a:solidFill>
                <a:effectLst/>
                <a:latin typeface="Arial" panose="020B0604020202020204" pitchFamily="34" charset="0"/>
              </a:rPr>
              <a:t>Numerical univariate data consists of observations that are numbers. </a:t>
            </a:r>
            <a:endParaRPr lang="en-IN" sz="1400"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233297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390010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4361-B14F-C4E6-2C78-947E5FA499C5}"/>
              </a:ext>
            </a:extLst>
          </p:cNvPr>
          <p:cNvSpPr>
            <a:spLocks noGrp="1"/>
          </p:cNvSpPr>
          <p:nvPr>
            <p:ph type="title"/>
          </p:nvPr>
        </p:nvSpPr>
        <p:spPr/>
        <p:txBody>
          <a:bodyPr>
            <a:normAutofit/>
          </a:bodyPr>
          <a:lstStyle/>
          <a:p>
            <a:r>
              <a:rPr lang="en-IN" sz="4000" dirty="0"/>
              <a:t>Univariate/Segmented Analysis</a:t>
            </a:r>
          </a:p>
        </p:txBody>
      </p:sp>
      <p:sp>
        <p:nvSpPr>
          <p:cNvPr id="3" name="Content Placeholder 2">
            <a:extLst>
              <a:ext uri="{FF2B5EF4-FFF2-40B4-BE49-F238E27FC236}">
                <a16:creationId xmlns:a16="http://schemas.microsoft.com/office/drawing/2014/main" id="{223BCCFF-517C-F2CD-8998-4258D7310EC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EF0EC5E-FBF5-7E6C-FDC6-594F83CFF276}"/>
              </a:ext>
            </a:extLst>
          </p:cNvPr>
          <p:cNvPicPr>
            <a:picLocks noChangeAspect="1"/>
          </p:cNvPicPr>
          <p:nvPr/>
        </p:nvPicPr>
        <p:blipFill>
          <a:blip r:embed="rId2"/>
          <a:stretch>
            <a:fillRect/>
          </a:stretch>
        </p:blipFill>
        <p:spPr>
          <a:xfrm>
            <a:off x="-65885" y="-64169"/>
            <a:ext cx="2857500" cy="762000"/>
          </a:xfrm>
          <a:prstGeom prst="rect">
            <a:avLst/>
          </a:prstGeom>
        </p:spPr>
      </p:pic>
      <p:pic>
        <p:nvPicPr>
          <p:cNvPr id="5" name="Picture 4">
            <a:extLst>
              <a:ext uri="{FF2B5EF4-FFF2-40B4-BE49-F238E27FC236}">
                <a16:creationId xmlns:a16="http://schemas.microsoft.com/office/drawing/2014/main" id="{20FA44F5-0486-A9E2-0F61-FE2D0A023490}"/>
              </a:ext>
            </a:extLst>
          </p:cNvPr>
          <p:cNvPicPr>
            <a:picLocks noChangeAspect="1"/>
          </p:cNvPicPr>
          <p:nvPr/>
        </p:nvPicPr>
        <p:blipFill>
          <a:blip r:embed="rId3"/>
          <a:stretch>
            <a:fillRect/>
          </a:stretch>
        </p:blipFill>
        <p:spPr>
          <a:xfrm>
            <a:off x="10274967" y="18187"/>
            <a:ext cx="1917032" cy="581804"/>
          </a:xfrm>
          <a:prstGeom prst="rect">
            <a:avLst/>
          </a:prstGeom>
        </p:spPr>
      </p:pic>
    </p:spTree>
    <p:extLst>
      <p:ext uri="{BB962C8B-B14F-4D97-AF65-F5344CB8AC3E}">
        <p14:creationId xmlns:p14="http://schemas.microsoft.com/office/powerpoint/2010/main" val="13770140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216</TotalTime>
  <Words>687</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Bookman Old Style</vt:lpstr>
      <vt:lpstr>Calibri</vt:lpstr>
      <vt:lpstr>Franklin Gothic Book</vt:lpstr>
      <vt:lpstr>freight-text-pro</vt:lpstr>
      <vt:lpstr>Wingdings</vt:lpstr>
      <vt:lpstr>1_RetrospectVTI</vt:lpstr>
      <vt:lpstr>Lending Club Case Study</vt:lpstr>
      <vt:lpstr>Problem Statement</vt:lpstr>
      <vt:lpstr>Business Objective</vt:lpstr>
      <vt:lpstr>Data Analysis</vt:lpstr>
      <vt:lpstr>Data Cleaning Techniques</vt:lpstr>
      <vt:lpstr>Data Cleaning Techniques</vt:lpstr>
      <vt:lpstr>Univariate/Segmented Analysis</vt:lpstr>
      <vt:lpstr>Univariate/Segmented Analysis</vt:lpstr>
      <vt:lpstr>Univariate/Segmented Analysis</vt:lpstr>
      <vt:lpstr>Univariate/Segmented Analysis</vt:lpstr>
      <vt:lpstr>Bivariate/Multivariate Analysis</vt:lpstr>
      <vt:lpstr>Bivariate/Multivariate Analysis</vt:lpstr>
      <vt:lpstr>Bivariate/Multivariate Analysis</vt:lpstr>
      <vt:lpstr>Bivariate/Multivariate Analysis</vt:lpstr>
      <vt:lpstr>Recommendation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Sumaiya K</dc:creator>
  <cp:lastModifiedBy>Sumaiya K</cp:lastModifiedBy>
  <cp:revision>5</cp:revision>
  <dcterms:created xsi:type="dcterms:W3CDTF">2023-06-26T13:45:16Z</dcterms:created>
  <dcterms:modified xsi:type="dcterms:W3CDTF">2023-06-27T16:06:15Z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