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98" r:id="rId5"/>
    <p:sldId id="301" r:id="rId6"/>
    <p:sldId id="302" r:id="rId7"/>
    <p:sldId id="303" r:id="rId8"/>
    <p:sldId id="304" r:id="rId9"/>
    <p:sldId id="305" r:id="rId10"/>
    <p:sldId id="306" r:id="rId11"/>
    <p:sldId id="307" r:id="rId12"/>
    <p:sldId id="308" r:id="rId13"/>
    <p:sldId id="309" r:id="rId14"/>
    <p:sldId id="310" r:id="rId15"/>
    <p:sldId id="311" r:id="rId16"/>
    <p:sldId id="312" r:id="rId17"/>
    <p:sldId id="313" r:id="rId18"/>
    <p:sldId id="314" r:id="rId19"/>
    <p:sldId id="316"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3DF2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AF506D0-3E56-4511-857E-A6DE2C1C65D0}" v="1235" dt="2023-06-26T15:16:08.98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19" autoAdjust="0"/>
  </p:normalViewPr>
  <p:slideViewPr>
    <p:cSldViewPr snapToGrid="0">
      <p:cViewPr varScale="1">
        <p:scale>
          <a:sx n="95" d="100"/>
          <a:sy n="95" d="100"/>
        </p:scale>
        <p:origin x="14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maiya K" userId="ec64837427ab3776" providerId="LiveId" clId="{4AF506D0-3E56-4511-857E-A6DE2C1C65D0}"/>
    <pc:docChg chg="undo redo custSel addSld delSld modSld">
      <pc:chgData name="Sumaiya K" userId="ec64837427ab3776" providerId="LiveId" clId="{4AF506D0-3E56-4511-857E-A6DE2C1C65D0}" dt="2023-06-26T15:17:55.571" v="2026" actId="1076"/>
      <pc:docMkLst>
        <pc:docMk/>
      </pc:docMkLst>
      <pc:sldChg chg="addSp modSp mod">
        <pc:chgData name="Sumaiya K" userId="ec64837427ab3776" providerId="LiveId" clId="{4AF506D0-3E56-4511-857E-A6DE2C1C65D0}" dt="2023-06-26T13:55:21.291" v="43" actId="1076"/>
        <pc:sldMkLst>
          <pc:docMk/>
          <pc:sldMk cId="193143965" sldId="298"/>
        </pc:sldMkLst>
        <pc:spChg chg="mod">
          <ac:chgData name="Sumaiya K" userId="ec64837427ab3776" providerId="LiveId" clId="{4AF506D0-3E56-4511-857E-A6DE2C1C65D0}" dt="2023-06-26T13:51:26.581" v="3" actId="14100"/>
          <ac:spMkLst>
            <pc:docMk/>
            <pc:sldMk cId="193143965" sldId="298"/>
            <ac:spMk id="2" creationId="{9AB2EA78-AEB3-469B-9025-3B17201A457B}"/>
          </ac:spMkLst>
        </pc:spChg>
        <pc:picChg chg="mod">
          <ac:chgData name="Sumaiya K" userId="ec64837427ab3776" providerId="LiveId" clId="{4AF506D0-3E56-4511-857E-A6DE2C1C65D0}" dt="2023-06-26T13:52:25.559" v="13" actId="14100"/>
          <ac:picMkLst>
            <pc:docMk/>
            <pc:sldMk cId="193143965" sldId="298"/>
            <ac:picMk id="4" creationId="{65810330-F0B5-43C9-BC34-094FFB5C0529}"/>
          </ac:picMkLst>
        </pc:picChg>
        <pc:picChg chg="add mod">
          <ac:chgData name="Sumaiya K" userId="ec64837427ab3776" providerId="LiveId" clId="{4AF506D0-3E56-4511-857E-A6DE2C1C65D0}" dt="2023-06-26T13:54:12.704" v="21" actId="1076"/>
          <ac:picMkLst>
            <pc:docMk/>
            <pc:sldMk cId="193143965" sldId="298"/>
            <ac:picMk id="6" creationId="{7D46A6C1-FE54-1741-0DC8-B00F825B74E3}"/>
          </ac:picMkLst>
        </pc:picChg>
        <pc:picChg chg="add mod">
          <ac:chgData name="Sumaiya K" userId="ec64837427ab3776" providerId="LiveId" clId="{4AF506D0-3E56-4511-857E-A6DE2C1C65D0}" dt="2023-06-26T13:55:21.291" v="43" actId="1076"/>
          <ac:picMkLst>
            <pc:docMk/>
            <pc:sldMk cId="193143965" sldId="298"/>
            <ac:picMk id="8" creationId="{07D78B00-F29C-B2AA-6F60-FCAF253DA01F}"/>
          </ac:picMkLst>
        </pc:picChg>
      </pc:sldChg>
      <pc:sldChg chg="del">
        <pc:chgData name="Sumaiya K" userId="ec64837427ab3776" providerId="LiveId" clId="{4AF506D0-3E56-4511-857E-A6DE2C1C65D0}" dt="2023-06-26T14:01:44.490" v="236" actId="47"/>
        <pc:sldMkLst>
          <pc:docMk/>
          <pc:sldMk cId="2933514334" sldId="300"/>
        </pc:sldMkLst>
      </pc:sldChg>
      <pc:sldChg chg="addSp modSp mod">
        <pc:chgData name="Sumaiya K" userId="ec64837427ab3776" providerId="LiveId" clId="{4AF506D0-3E56-4511-857E-A6DE2C1C65D0}" dt="2023-06-26T14:02:04.498" v="240" actId="255"/>
        <pc:sldMkLst>
          <pc:docMk/>
          <pc:sldMk cId="4265446680" sldId="301"/>
        </pc:sldMkLst>
        <pc:spChg chg="mod">
          <ac:chgData name="Sumaiya K" userId="ec64837427ab3776" providerId="LiveId" clId="{4AF506D0-3E56-4511-857E-A6DE2C1C65D0}" dt="2023-06-26T14:02:04.498" v="240" actId="255"/>
          <ac:spMkLst>
            <pc:docMk/>
            <pc:sldMk cId="4265446680" sldId="301"/>
            <ac:spMk id="2" creationId="{3F1B04AB-03A0-AA9C-77D4-77C9C162C3B1}"/>
          </ac:spMkLst>
        </pc:spChg>
        <pc:spChg chg="mod">
          <ac:chgData name="Sumaiya K" userId="ec64837427ab3776" providerId="LiveId" clId="{4AF506D0-3E56-4511-857E-A6DE2C1C65D0}" dt="2023-06-26T14:00:47.945" v="228" actId="20577"/>
          <ac:spMkLst>
            <pc:docMk/>
            <pc:sldMk cId="4265446680" sldId="301"/>
            <ac:spMk id="3" creationId="{75A1EF27-BB7E-4459-8D9F-DC1193867FFF}"/>
          </ac:spMkLst>
        </pc:spChg>
        <pc:picChg chg="add mod">
          <ac:chgData name="Sumaiya K" userId="ec64837427ab3776" providerId="LiveId" clId="{4AF506D0-3E56-4511-857E-A6DE2C1C65D0}" dt="2023-06-26T14:01:31.611" v="232" actId="1076"/>
          <ac:picMkLst>
            <pc:docMk/>
            <pc:sldMk cId="4265446680" sldId="301"/>
            <ac:picMk id="4" creationId="{F80BF8E4-0235-06F9-5ECB-676F4907A23B}"/>
          </ac:picMkLst>
        </pc:picChg>
        <pc:picChg chg="add mod">
          <ac:chgData name="Sumaiya K" userId="ec64837427ab3776" providerId="LiveId" clId="{4AF506D0-3E56-4511-857E-A6DE2C1C65D0}" dt="2023-06-26T13:55:25.310" v="44"/>
          <ac:picMkLst>
            <pc:docMk/>
            <pc:sldMk cId="4265446680" sldId="301"/>
            <ac:picMk id="5" creationId="{9F3612D8-C631-1470-4339-8132D07F300D}"/>
          </ac:picMkLst>
        </pc:picChg>
      </pc:sldChg>
      <pc:sldChg chg="addSp delSp modSp new mod">
        <pc:chgData name="Sumaiya K" userId="ec64837427ab3776" providerId="LiveId" clId="{4AF506D0-3E56-4511-857E-A6DE2C1C65D0}" dt="2023-06-26T14:35:15.047" v="909" actId="20577"/>
        <pc:sldMkLst>
          <pc:docMk/>
          <pc:sldMk cId="1252057431" sldId="302"/>
        </pc:sldMkLst>
        <pc:spChg chg="mod">
          <ac:chgData name="Sumaiya K" userId="ec64837427ab3776" providerId="LiveId" clId="{4AF506D0-3E56-4511-857E-A6DE2C1C65D0}" dt="2023-06-26T14:02:22.545" v="259" actId="255"/>
          <ac:spMkLst>
            <pc:docMk/>
            <pc:sldMk cId="1252057431" sldId="302"/>
            <ac:spMk id="2" creationId="{CCCC413B-B37B-A2E1-EEF9-6A2666829D24}"/>
          </ac:spMkLst>
        </pc:spChg>
        <pc:spChg chg="add del mod">
          <ac:chgData name="Sumaiya K" userId="ec64837427ab3776" providerId="LiveId" clId="{4AF506D0-3E56-4511-857E-A6DE2C1C65D0}" dt="2023-06-26T14:27:43.722" v="651" actId="20577"/>
          <ac:spMkLst>
            <pc:docMk/>
            <pc:sldMk cId="1252057431" sldId="302"/>
            <ac:spMk id="3" creationId="{5C80449E-4635-EBCA-713A-8999F8D8BC99}"/>
          </ac:spMkLst>
        </pc:spChg>
        <pc:graphicFrameChg chg="add del mod modGraphic">
          <ac:chgData name="Sumaiya K" userId="ec64837427ab3776" providerId="LiveId" clId="{4AF506D0-3E56-4511-857E-A6DE2C1C65D0}" dt="2023-06-26T14:29:02.594" v="659" actId="1032"/>
          <ac:graphicFrameMkLst>
            <pc:docMk/>
            <pc:sldMk cId="1252057431" sldId="302"/>
            <ac:graphicFrameMk id="7" creationId="{96C74986-27C1-FB3B-6469-AB2FCB0DB984}"/>
          </ac:graphicFrameMkLst>
        </pc:graphicFrameChg>
        <pc:graphicFrameChg chg="add mod modGraphic">
          <ac:chgData name="Sumaiya K" userId="ec64837427ab3776" providerId="LiveId" clId="{4AF506D0-3E56-4511-857E-A6DE2C1C65D0}" dt="2023-06-26T14:35:15.047" v="909" actId="20577"/>
          <ac:graphicFrameMkLst>
            <pc:docMk/>
            <pc:sldMk cId="1252057431" sldId="302"/>
            <ac:graphicFrameMk id="8" creationId="{64D24232-3890-C756-9AB4-4A8C814573D2}"/>
          </ac:graphicFrameMkLst>
        </pc:graphicFrameChg>
        <pc:picChg chg="add mod">
          <ac:chgData name="Sumaiya K" userId="ec64837427ab3776" providerId="LiveId" clId="{4AF506D0-3E56-4511-857E-A6DE2C1C65D0}" dt="2023-06-26T14:01:34.168" v="233"/>
          <ac:picMkLst>
            <pc:docMk/>
            <pc:sldMk cId="1252057431" sldId="302"/>
            <ac:picMk id="4" creationId="{885839AA-6F2A-888E-FAA7-CF778590753E}"/>
          </ac:picMkLst>
        </pc:picChg>
        <pc:picChg chg="add mod">
          <ac:chgData name="Sumaiya K" userId="ec64837427ab3776" providerId="LiveId" clId="{4AF506D0-3E56-4511-857E-A6DE2C1C65D0}" dt="2023-06-26T14:01:50.941" v="237"/>
          <ac:picMkLst>
            <pc:docMk/>
            <pc:sldMk cId="1252057431" sldId="302"/>
            <ac:picMk id="5" creationId="{098E121A-17D9-A384-3601-62569AD66680}"/>
          </ac:picMkLst>
        </pc:picChg>
        <pc:picChg chg="add del mod">
          <ac:chgData name="Sumaiya K" userId="ec64837427ab3776" providerId="LiveId" clId="{4AF506D0-3E56-4511-857E-A6DE2C1C65D0}" dt="2023-06-26T14:03:17.372" v="261"/>
          <ac:picMkLst>
            <pc:docMk/>
            <pc:sldMk cId="1252057431" sldId="302"/>
            <ac:picMk id="6" creationId="{5EAF5B13-8B9A-B772-42A1-75C4B6073DED}"/>
          </ac:picMkLst>
        </pc:picChg>
      </pc:sldChg>
      <pc:sldChg chg="addSp delSp modSp new mod">
        <pc:chgData name="Sumaiya K" userId="ec64837427ab3776" providerId="LiveId" clId="{4AF506D0-3E56-4511-857E-A6DE2C1C65D0}" dt="2023-06-26T15:06:18.247" v="1866" actId="207"/>
        <pc:sldMkLst>
          <pc:docMk/>
          <pc:sldMk cId="102554140" sldId="303"/>
        </pc:sldMkLst>
        <pc:spChg chg="add del mod">
          <ac:chgData name="Sumaiya K" userId="ec64837427ab3776" providerId="LiveId" clId="{4AF506D0-3E56-4511-857E-A6DE2C1C65D0}" dt="2023-06-26T14:41:09.959" v="949" actId="478"/>
          <ac:spMkLst>
            <pc:docMk/>
            <pc:sldMk cId="102554140" sldId="303"/>
            <ac:spMk id="2" creationId="{C3BF5C3F-4481-092F-A480-51F8DAF4A094}"/>
          </ac:spMkLst>
        </pc:spChg>
        <pc:spChg chg="add del">
          <ac:chgData name="Sumaiya K" userId="ec64837427ab3776" providerId="LiveId" clId="{4AF506D0-3E56-4511-857E-A6DE2C1C65D0}" dt="2023-06-26T14:39:24.729" v="942" actId="1032"/>
          <ac:spMkLst>
            <pc:docMk/>
            <pc:sldMk cId="102554140" sldId="303"/>
            <ac:spMk id="3" creationId="{7EA325A2-3B2C-D7D1-C414-3285A51C2EE3}"/>
          </ac:spMkLst>
        </pc:spChg>
        <pc:spChg chg="add del mod">
          <ac:chgData name="Sumaiya K" userId="ec64837427ab3776" providerId="LiveId" clId="{4AF506D0-3E56-4511-857E-A6DE2C1C65D0}" dt="2023-06-26T14:41:09.959" v="949" actId="478"/>
          <ac:spMkLst>
            <pc:docMk/>
            <pc:sldMk cId="102554140" sldId="303"/>
            <ac:spMk id="9" creationId="{9974C0C2-9B36-0FE1-4760-6F0B3DE49047}"/>
          </ac:spMkLst>
        </pc:spChg>
        <pc:spChg chg="add del mod">
          <ac:chgData name="Sumaiya K" userId="ec64837427ab3776" providerId="LiveId" clId="{4AF506D0-3E56-4511-857E-A6DE2C1C65D0}" dt="2023-06-26T14:41:09.959" v="949" actId="478"/>
          <ac:spMkLst>
            <pc:docMk/>
            <pc:sldMk cId="102554140" sldId="303"/>
            <ac:spMk id="11" creationId="{689DE61E-17DB-A408-0BBC-1A6866EE8AA4}"/>
          </ac:spMkLst>
        </pc:spChg>
        <pc:spChg chg="add mod">
          <ac:chgData name="Sumaiya K" userId="ec64837427ab3776" providerId="LiveId" clId="{4AF506D0-3E56-4511-857E-A6DE2C1C65D0}" dt="2023-06-26T14:42:16.008" v="959"/>
          <ac:spMkLst>
            <pc:docMk/>
            <pc:sldMk cId="102554140" sldId="303"/>
            <ac:spMk id="14" creationId="{D79E4D6A-A861-69F9-B911-FAE7AB7750A2}"/>
          </ac:spMkLst>
        </pc:spChg>
        <pc:graphicFrameChg chg="add del mod modGraphic">
          <ac:chgData name="Sumaiya K" userId="ec64837427ab3776" providerId="LiveId" clId="{4AF506D0-3E56-4511-857E-A6DE2C1C65D0}" dt="2023-06-26T14:38:14.828" v="939" actId="1032"/>
          <ac:graphicFrameMkLst>
            <pc:docMk/>
            <pc:sldMk cId="102554140" sldId="303"/>
            <ac:graphicFrameMk id="6" creationId="{17321E5A-E52A-BAB0-E747-4955B47B1219}"/>
          </ac:graphicFrameMkLst>
        </pc:graphicFrameChg>
        <pc:graphicFrameChg chg="add del mod modGraphic">
          <ac:chgData name="Sumaiya K" userId="ec64837427ab3776" providerId="LiveId" clId="{4AF506D0-3E56-4511-857E-A6DE2C1C65D0}" dt="2023-06-26T14:41:15.044" v="954" actId="478"/>
          <ac:graphicFrameMkLst>
            <pc:docMk/>
            <pc:sldMk cId="102554140" sldId="303"/>
            <ac:graphicFrameMk id="7" creationId="{17110E63-8C45-F103-CD1C-342316DCEA93}"/>
          </ac:graphicFrameMkLst>
        </pc:graphicFrameChg>
        <pc:graphicFrameChg chg="add del modGraphic">
          <ac:chgData name="Sumaiya K" userId="ec64837427ab3776" providerId="LiveId" clId="{4AF506D0-3E56-4511-857E-A6DE2C1C65D0}" dt="2023-06-26T14:41:27.898" v="956" actId="1032"/>
          <ac:graphicFrameMkLst>
            <pc:docMk/>
            <pc:sldMk cId="102554140" sldId="303"/>
            <ac:graphicFrameMk id="12" creationId="{18381688-9AF3-13CE-E211-ADC4F3D9253E}"/>
          </ac:graphicFrameMkLst>
        </pc:graphicFrameChg>
        <pc:graphicFrameChg chg="add mod modGraphic">
          <ac:chgData name="Sumaiya K" userId="ec64837427ab3776" providerId="LiveId" clId="{4AF506D0-3E56-4511-857E-A6DE2C1C65D0}" dt="2023-06-26T15:06:18.247" v="1866" actId="207"/>
          <ac:graphicFrameMkLst>
            <pc:docMk/>
            <pc:sldMk cId="102554140" sldId="303"/>
            <ac:graphicFrameMk id="13" creationId="{21C68A73-77CB-D641-7313-6A373F526FCD}"/>
          </ac:graphicFrameMkLst>
        </pc:graphicFrameChg>
        <pc:picChg chg="add del mod">
          <ac:chgData name="Sumaiya K" userId="ec64837427ab3776" providerId="LiveId" clId="{4AF506D0-3E56-4511-857E-A6DE2C1C65D0}" dt="2023-06-26T14:41:09.959" v="949" actId="478"/>
          <ac:picMkLst>
            <pc:docMk/>
            <pc:sldMk cId="102554140" sldId="303"/>
            <ac:picMk id="4" creationId="{D40E06AD-E564-6493-5137-B2C16019A2EA}"/>
          </ac:picMkLst>
        </pc:picChg>
        <pc:picChg chg="add del mod">
          <ac:chgData name="Sumaiya K" userId="ec64837427ab3776" providerId="LiveId" clId="{4AF506D0-3E56-4511-857E-A6DE2C1C65D0}" dt="2023-06-26T14:41:09.959" v="949" actId="478"/>
          <ac:picMkLst>
            <pc:docMk/>
            <pc:sldMk cId="102554140" sldId="303"/>
            <ac:picMk id="5" creationId="{76283C26-549D-5791-BD82-3C428D0C2581}"/>
          </ac:picMkLst>
        </pc:picChg>
      </pc:sldChg>
      <pc:sldChg chg="addSp modSp new mod">
        <pc:chgData name="Sumaiya K" userId="ec64837427ab3776" providerId="LiveId" clId="{4AF506D0-3E56-4511-857E-A6DE2C1C65D0}" dt="2023-06-26T15:07:02.458" v="1900" actId="255"/>
        <pc:sldMkLst>
          <pc:docMk/>
          <pc:sldMk cId="505863472" sldId="304"/>
        </pc:sldMkLst>
        <pc:spChg chg="mod">
          <ac:chgData name="Sumaiya K" userId="ec64837427ab3776" providerId="LiveId" clId="{4AF506D0-3E56-4511-857E-A6DE2C1C65D0}" dt="2023-06-26T15:07:02.458" v="1900" actId="255"/>
          <ac:spMkLst>
            <pc:docMk/>
            <pc:sldMk cId="505863472" sldId="304"/>
            <ac:spMk id="2" creationId="{F4AD4361-B14F-C4E6-2C78-947E5FA499C5}"/>
          </ac:spMkLst>
        </pc:spChg>
        <pc:picChg chg="add mod">
          <ac:chgData name="Sumaiya K" userId="ec64837427ab3776" providerId="LiveId" clId="{4AF506D0-3E56-4511-857E-A6DE2C1C65D0}" dt="2023-06-26T14:01:41.905" v="235"/>
          <ac:picMkLst>
            <pc:docMk/>
            <pc:sldMk cId="505863472" sldId="304"/>
            <ac:picMk id="4" creationId="{3EF0EC5E-FBF5-7E6C-FDC6-594F83CFF276}"/>
          </ac:picMkLst>
        </pc:picChg>
        <pc:picChg chg="add mod">
          <ac:chgData name="Sumaiya K" userId="ec64837427ab3776" providerId="LiveId" clId="{4AF506D0-3E56-4511-857E-A6DE2C1C65D0}" dt="2023-06-26T14:01:55.723" v="239"/>
          <ac:picMkLst>
            <pc:docMk/>
            <pc:sldMk cId="505863472" sldId="304"/>
            <ac:picMk id="5" creationId="{20FA44F5-0486-A9E2-0F61-FE2D0A023490}"/>
          </ac:picMkLst>
        </pc:picChg>
      </pc:sldChg>
      <pc:sldChg chg="add">
        <pc:chgData name="Sumaiya K" userId="ec64837427ab3776" providerId="LiveId" clId="{4AF506D0-3E56-4511-857E-A6DE2C1C65D0}" dt="2023-06-26T15:07:18.119" v="1901" actId="2890"/>
        <pc:sldMkLst>
          <pc:docMk/>
          <pc:sldMk cId="3900100945" sldId="305"/>
        </pc:sldMkLst>
      </pc:sldChg>
      <pc:sldChg chg="add">
        <pc:chgData name="Sumaiya K" userId="ec64837427ab3776" providerId="LiveId" clId="{4AF506D0-3E56-4511-857E-A6DE2C1C65D0}" dt="2023-06-26T15:07:21.517" v="1902" actId="2890"/>
        <pc:sldMkLst>
          <pc:docMk/>
          <pc:sldMk cId="1377014046" sldId="306"/>
        </pc:sldMkLst>
      </pc:sldChg>
      <pc:sldChg chg="add">
        <pc:chgData name="Sumaiya K" userId="ec64837427ab3776" providerId="LiveId" clId="{4AF506D0-3E56-4511-857E-A6DE2C1C65D0}" dt="2023-06-26T15:07:24.613" v="1903" actId="2890"/>
        <pc:sldMkLst>
          <pc:docMk/>
          <pc:sldMk cId="2974645228" sldId="307"/>
        </pc:sldMkLst>
      </pc:sldChg>
      <pc:sldChg chg="modSp add mod">
        <pc:chgData name="Sumaiya K" userId="ec64837427ab3776" providerId="LiveId" clId="{4AF506D0-3E56-4511-857E-A6DE2C1C65D0}" dt="2023-06-26T15:07:55.826" v="1924" actId="20577"/>
        <pc:sldMkLst>
          <pc:docMk/>
          <pc:sldMk cId="1480929448" sldId="308"/>
        </pc:sldMkLst>
        <pc:spChg chg="mod">
          <ac:chgData name="Sumaiya K" userId="ec64837427ab3776" providerId="LiveId" clId="{4AF506D0-3E56-4511-857E-A6DE2C1C65D0}" dt="2023-06-26T15:07:55.826" v="1924" actId="20577"/>
          <ac:spMkLst>
            <pc:docMk/>
            <pc:sldMk cId="1480929448" sldId="308"/>
            <ac:spMk id="2" creationId="{F4AD4361-B14F-C4E6-2C78-947E5FA499C5}"/>
          </ac:spMkLst>
        </pc:spChg>
      </pc:sldChg>
      <pc:sldChg chg="modSp add mod">
        <pc:chgData name="Sumaiya K" userId="ec64837427ab3776" providerId="LiveId" clId="{4AF506D0-3E56-4511-857E-A6DE2C1C65D0}" dt="2023-06-26T15:08:06.910" v="1925"/>
        <pc:sldMkLst>
          <pc:docMk/>
          <pc:sldMk cId="1794384894" sldId="309"/>
        </pc:sldMkLst>
        <pc:spChg chg="mod">
          <ac:chgData name="Sumaiya K" userId="ec64837427ab3776" providerId="LiveId" clId="{4AF506D0-3E56-4511-857E-A6DE2C1C65D0}" dt="2023-06-26T15:08:06.910" v="1925"/>
          <ac:spMkLst>
            <pc:docMk/>
            <pc:sldMk cId="1794384894" sldId="309"/>
            <ac:spMk id="2" creationId="{F4AD4361-B14F-C4E6-2C78-947E5FA499C5}"/>
          </ac:spMkLst>
        </pc:spChg>
      </pc:sldChg>
      <pc:sldChg chg="modSp add mod">
        <pc:chgData name="Sumaiya K" userId="ec64837427ab3776" providerId="LiveId" clId="{4AF506D0-3E56-4511-857E-A6DE2C1C65D0}" dt="2023-06-26T15:08:12.989" v="1926"/>
        <pc:sldMkLst>
          <pc:docMk/>
          <pc:sldMk cId="126949672" sldId="310"/>
        </pc:sldMkLst>
        <pc:spChg chg="mod">
          <ac:chgData name="Sumaiya K" userId="ec64837427ab3776" providerId="LiveId" clId="{4AF506D0-3E56-4511-857E-A6DE2C1C65D0}" dt="2023-06-26T15:08:12.989" v="1926"/>
          <ac:spMkLst>
            <pc:docMk/>
            <pc:sldMk cId="126949672" sldId="310"/>
            <ac:spMk id="2" creationId="{F4AD4361-B14F-C4E6-2C78-947E5FA499C5}"/>
          </ac:spMkLst>
        </pc:spChg>
      </pc:sldChg>
      <pc:sldChg chg="modSp add mod">
        <pc:chgData name="Sumaiya K" userId="ec64837427ab3776" providerId="LiveId" clId="{4AF506D0-3E56-4511-857E-A6DE2C1C65D0}" dt="2023-06-26T15:08:18.418" v="1927"/>
        <pc:sldMkLst>
          <pc:docMk/>
          <pc:sldMk cId="2811767844" sldId="311"/>
        </pc:sldMkLst>
        <pc:spChg chg="mod">
          <ac:chgData name="Sumaiya K" userId="ec64837427ab3776" providerId="LiveId" clId="{4AF506D0-3E56-4511-857E-A6DE2C1C65D0}" dt="2023-06-26T15:08:18.418" v="1927"/>
          <ac:spMkLst>
            <pc:docMk/>
            <pc:sldMk cId="2811767844" sldId="311"/>
            <ac:spMk id="2" creationId="{F4AD4361-B14F-C4E6-2C78-947E5FA499C5}"/>
          </ac:spMkLst>
        </pc:spChg>
      </pc:sldChg>
      <pc:sldChg chg="modSp new del mod">
        <pc:chgData name="Sumaiya K" userId="ec64837427ab3776" providerId="LiveId" clId="{4AF506D0-3E56-4511-857E-A6DE2C1C65D0}" dt="2023-06-26T15:08:37.907" v="1932" actId="47"/>
        <pc:sldMkLst>
          <pc:docMk/>
          <pc:sldMk cId="3059186987" sldId="312"/>
        </pc:sldMkLst>
        <pc:spChg chg="mod">
          <ac:chgData name="Sumaiya K" userId="ec64837427ab3776" providerId="LiveId" clId="{4AF506D0-3E56-4511-857E-A6DE2C1C65D0}" dt="2023-06-26T15:08:35.031" v="1931" actId="20577"/>
          <ac:spMkLst>
            <pc:docMk/>
            <pc:sldMk cId="3059186987" sldId="312"/>
            <ac:spMk id="2" creationId="{43031B0D-1B6E-D2FE-7420-5EEEDEA7DC85}"/>
          </ac:spMkLst>
        </pc:spChg>
      </pc:sldChg>
      <pc:sldChg chg="modSp add mod">
        <pc:chgData name="Sumaiya K" userId="ec64837427ab3776" providerId="LiveId" clId="{4AF506D0-3E56-4511-857E-A6DE2C1C65D0}" dt="2023-06-26T15:08:51.944" v="1948" actId="20577"/>
        <pc:sldMkLst>
          <pc:docMk/>
          <pc:sldMk cId="3920076500" sldId="312"/>
        </pc:sldMkLst>
        <pc:spChg chg="mod">
          <ac:chgData name="Sumaiya K" userId="ec64837427ab3776" providerId="LiveId" clId="{4AF506D0-3E56-4511-857E-A6DE2C1C65D0}" dt="2023-06-26T15:08:51.944" v="1948" actId="20577"/>
          <ac:spMkLst>
            <pc:docMk/>
            <pc:sldMk cId="3920076500" sldId="312"/>
            <ac:spMk id="2" creationId="{F4AD4361-B14F-C4E6-2C78-947E5FA499C5}"/>
          </ac:spMkLst>
        </pc:spChg>
      </pc:sldChg>
      <pc:sldChg chg="modSp add mod">
        <pc:chgData name="Sumaiya K" userId="ec64837427ab3776" providerId="LiveId" clId="{4AF506D0-3E56-4511-857E-A6DE2C1C65D0}" dt="2023-06-26T15:09:00.469" v="1960" actId="20577"/>
        <pc:sldMkLst>
          <pc:docMk/>
          <pc:sldMk cId="1757891500" sldId="313"/>
        </pc:sldMkLst>
        <pc:spChg chg="mod">
          <ac:chgData name="Sumaiya K" userId="ec64837427ab3776" providerId="LiveId" clId="{4AF506D0-3E56-4511-857E-A6DE2C1C65D0}" dt="2023-06-26T15:09:00.469" v="1960" actId="20577"/>
          <ac:spMkLst>
            <pc:docMk/>
            <pc:sldMk cId="1757891500" sldId="313"/>
            <ac:spMk id="2" creationId="{F4AD4361-B14F-C4E6-2C78-947E5FA499C5}"/>
          </ac:spMkLst>
        </pc:spChg>
      </pc:sldChg>
      <pc:sldChg chg="modSp add mod">
        <pc:chgData name="Sumaiya K" userId="ec64837427ab3776" providerId="LiveId" clId="{4AF506D0-3E56-4511-857E-A6DE2C1C65D0}" dt="2023-06-26T15:14:45.667" v="2003" actId="2711"/>
        <pc:sldMkLst>
          <pc:docMk/>
          <pc:sldMk cId="3673301993" sldId="314"/>
        </pc:sldMkLst>
        <pc:spChg chg="mod">
          <ac:chgData name="Sumaiya K" userId="ec64837427ab3776" providerId="LiveId" clId="{4AF506D0-3E56-4511-857E-A6DE2C1C65D0}" dt="2023-06-26T15:09:13.252" v="1971" actId="20577"/>
          <ac:spMkLst>
            <pc:docMk/>
            <pc:sldMk cId="3673301993" sldId="314"/>
            <ac:spMk id="2" creationId="{F4AD4361-B14F-C4E6-2C78-947E5FA499C5}"/>
          </ac:spMkLst>
        </pc:spChg>
        <pc:spChg chg="mod">
          <ac:chgData name="Sumaiya K" userId="ec64837427ab3776" providerId="LiveId" clId="{4AF506D0-3E56-4511-857E-A6DE2C1C65D0}" dt="2023-06-26T15:14:45.667" v="2003" actId="2711"/>
          <ac:spMkLst>
            <pc:docMk/>
            <pc:sldMk cId="3673301993" sldId="314"/>
            <ac:spMk id="3" creationId="{223BCCFF-517C-F2CD-8998-4258D7310EC5}"/>
          </ac:spMkLst>
        </pc:spChg>
      </pc:sldChg>
      <pc:sldChg chg="addSp delSp modSp new del mod modClrScheme chgLayout">
        <pc:chgData name="Sumaiya K" userId="ec64837427ab3776" providerId="LiveId" clId="{4AF506D0-3E56-4511-857E-A6DE2C1C65D0}" dt="2023-06-26T15:10:02.700" v="1976" actId="47"/>
        <pc:sldMkLst>
          <pc:docMk/>
          <pc:sldMk cId="650990665" sldId="315"/>
        </pc:sldMkLst>
        <pc:spChg chg="del">
          <ac:chgData name="Sumaiya K" userId="ec64837427ab3776" providerId="LiveId" clId="{4AF506D0-3E56-4511-857E-A6DE2C1C65D0}" dt="2023-06-26T15:09:38.413" v="1973" actId="700"/>
          <ac:spMkLst>
            <pc:docMk/>
            <pc:sldMk cId="650990665" sldId="315"/>
            <ac:spMk id="2" creationId="{EFC0A8DF-41B2-2F18-BB80-7248DD47CA8F}"/>
          </ac:spMkLst>
        </pc:spChg>
        <pc:spChg chg="del">
          <ac:chgData name="Sumaiya K" userId="ec64837427ab3776" providerId="LiveId" clId="{4AF506D0-3E56-4511-857E-A6DE2C1C65D0}" dt="2023-06-26T15:09:38.413" v="1973" actId="700"/>
          <ac:spMkLst>
            <pc:docMk/>
            <pc:sldMk cId="650990665" sldId="315"/>
            <ac:spMk id="3" creationId="{A58771B2-E767-B03B-239D-642E17BACB61}"/>
          </ac:spMkLst>
        </pc:spChg>
        <pc:spChg chg="add mod">
          <ac:chgData name="Sumaiya K" userId="ec64837427ab3776" providerId="LiveId" clId="{4AF506D0-3E56-4511-857E-A6DE2C1C65D0}" dt="2023-06-26T15:09:43.574" v="1974" actId="700"/>
          <ac:spMkLst>
            <pc:docMk/>
            <pc:sldMk cId="650990665" sldId="315"/>
            <ac:spMk id="4" creationId="{E1FA230C-2873-5A94-B714-A9605B14D586}"/>
          </ac:spMkLst>
        </pc:spChg>
        <pc:spChg chg="add mod">
          <ac:chgData name="Sumaiya K" userId="ec64837427ab3776" providerId="LiveId" clId="{4AF506D0-3E56-4511-857E-A6DE2C1C65D0}" dt="2023-06-26T15:09:43.574" v="1974" actId="700"/>
          <ac:spMkLst>
            <pc:docMk/>
            <pc:sldMk cId="650990665" sldId="315"/>
            <ac:spMk id="5" creationId="{AA9390D2-E14D-0F1B-02EF-F13A15F764B2}"/>
          </ac:spMkLst>
        </pc:spChg>
        <pc:spChg chg="add mod">
          <ac:chgData name="Sumaiya K" userId="ec64837427ab3776" providerId="LiveId" clId="{4AF506D0-3E56-4511-857E-A6DE2C1C65D0}" dt="2023-06-26T15:09:43.574" v="1974" actId="700"/>
          <ac:spMkLst>
            <pc:docMk/>
            <pc:sldMk cId="650990665" sldId="315"/>
            <ac:spMk id="6" creationId="{82A71422-C6CD-8CF1-AE1B-B1E3955232EC}"/>
          </ac:spMkLst>
        </pc:spChg>
      </pc:sldChg>
      <pc:sldChg chg="addSp delSp modSp add mod setBg">
        <pc:chgData name="Sumaiya K" userId="ec64837427ab3776" providerId="LiveId" clId="{4AF506D0-3E56-4511-857E-A6DE2C1C65D0}" dt="2023-06-26T15:17:55.571" v="2026" actId="1076"/>
        <pc:sldMkLst>
          <pc:docMk/>
          <pc:sldMk cId="4218883440" sldId="316"/>
        </pc:sldMkLst>
        <pc:spChg chg="del mod">
          <ac:chgData name="Sumaiya K" userId="ec64837427ab3776" providerId="LiveId" clId="{4AF506D0-3E56-4511-857E-A6DE2C1C65D0}" dt="2023-06-26T15:10:17.924" v="1979" actId="478"/>
          <ac:spMkLst>
            <pc:docMk/>
            <pc:sldMk cId="4218883440" sldId="316"/>
            <ac:spMk id="2" creationId="{9AB2EA78-AEB3-469B-9025-3B17201A457B}"/>
          </ac:spMkLst>
        </pc:spChg>
        <pc:spChg chg="del mod">
          <ac:chgData name="Sumaiya K" userId="ec64837427ab3776" providerId="LiveId" clId="{4AF506D0-3E56-4511-857E-A6DE2C1C65D0}" dt="2023-06-26T15:10:24.041" v="1980" actId="478"/>
          <ac:spMkLst>
            <pc:docMk/>
            <pc:sldMk cId="4218883440" sldId="316"/>
            <ac:spMk id="3" creationId="{255E1F2F-E259-4EA8-9FFD-3A10AF541859}"/>
          </ac:spMkLst>
        </pc:spChg>
        <pc:spChg chg="add mod">
          <ac:chgData name="Sumaiya K" userId="ec64837427ab3776" providerId="LiveId" clId="{4AF506D0-3E56-4511-857E-A6DE2C1C65D0}" dt="2023-06-26T15:17:46.610" v="2024" actId="1076"/>
          <ac:spMkLst>
            <pc:docMk/>
            <pc:sldMk cId="4218883440" sldId="316"/>
            <ac:spMk id="9" creationId="{AFBD5110-39D1-7D9E-B245-5588F55036D9}"/>
          </ac:spMkLst>
        </pc:spChg>
        <pc:picChg chg="mod">
          <ac:chgData name="Sumaiya K" userId="ec64837427ab3776" providerId="LiveId" clId="{4AF506D0-3E56-4511-857E-A6DE2C1C65D0}" dt="2023-06-26T15:17:55.571" v="2026" actId="1076"/>
          <ac:picMkLst>
            <pc:docMk/>
            <pc:sldMk cId="4218883440" sldId="316"/>
            <ac:picMk id="4" creationId="{65810330-F0B5-43C9-BC34-094FFB5C0529}"/>
          </ac:picMkLst>
        </pc:picChg>
        <pc:picChg chg="add del mod">
          <ac:chgData name="Sumaiya K" userId="ec64837427ab3776" providerId="LiveId" clId="{4AF506D0-3E56-4511-857E-A6DE2C1C65D0}" dt="2023-06-26T15:15:49.547" v="2007" actId="478"/>
          <ac:picMkLst>
            <pc:docMk/>
            <pc:sldMk cId="4218883440" sldId="316"/>
            <ac:picMk id="7" creationId="{AC6FBB8B-DDAA-D3CB-02EB-B07F3E159475}"/>
          </ac:picMkLst>
        </pc:picChg>
      </pc:sldChg>
    </pc:docChg>
  </pc:docChgLst>
</pc:chgInfo>
</file>

<file path=ppt/diagrams/_rels/data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image" Target="../media/image4.jpg"/><Relationship Id="rId5" Type="http://schemas.openxmlformats.org/officeDocument/2006/relationships/image" Target="../media/image8.jpg"/><Relationship Id="rId4" Type="http://schemas.openxmlformats.org/officeDocument/2006/relationships/image" Target="../media/image7.jpg"/></Relationships>
</file>

<file path=ppt/diagrams/_rels/drawing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image" Target="../media/image4.jpg"/><Relationship Id="rId5" Type="http://schemas.openxmlformats.org/officeDocument/2006/relationships/image" Target="../media/image8.jpg"/><Relationship Id="rId4" Type="http://schemas.openxmlformats.org/officeDocument/2006/relationships/image" Target="../media/image7.jpg"/></Relationships>
</file>

<file path=ppt/diagrams/colors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0B457BC-347C-49B8-B102-4CC9DAF66A97}" type="doc">
      <dgm:prSet loTypeId="urn:microsoft.com/office/officeart/2005/8/layout/chevronAccent+Icon" loCatId="officeonline" qsTypeId="urn:microsoft.com/office/officeart/2005/8/quickstyle/simple1" qsCatId="simple" csTypeId="urn:microsoft.com/office/officeart/2005/8/colors/accent6_2" csCatId="accent6" phldr="1"/>
      <dgm:spPr/>
    </dgm:pt>
    <dgm:pt modelId="{9A08F863-5F9C-476C-9C81-7963163172F7}">
      <dgm:prSet phldrT="[Text]"/>
      <dgm:spPr/>
      <dgm:t>
        <a:bodyPr/>
        <a:lstStyle/>
        <a:p>
          <a:r>
            <a:rPr lang="en-IN" dirty="0"/>
            <a:t>Identify the applicants who tend to fall under Default category</a:t>
          </a:r>
        </a:p>
      </dgm:t>
    </dgm:pt>
    <dgm:pt modelId="{F396B427-68A9-45F7-8046-16A20482F100}" type="parTrans" cxnId="{E4F99B4A-F94D-4935-BA61-B1BAAA1BE633}">
      <dgm:prSet/>
      <dgm:spPr/>
      <dgm:t>
        <a:bodyPr/>
        <a:lstStyle/>
        <a:p>
          <a:endParaRPr lang="en-IN"/>
        </a:p>
      </dgm:t>
    </dgm:pt>
    <dgm:pt modelId="{F5C5975A-201E-44FC-8826-8626CFD84E14}" type="sibTrans" cxnId="{E4F99B4A-F94D-4935-BA61-B1BAAA1BE633}">
      <dgm:prSet/>
      <dgm:spPr/>
      <dgm:t>
        <a:bodyPr/>
        <a:lstStyle/>
        <a:p>
          <a:endParaRPr lang="en-IN"/>
        </a:p>
      </dgm:t>
    </dgm:pt>
    <dgm:pt modelId="{C7886BFD-E70E-4B09-A5E0-6239796A7BDA}">
      <dgm:prSet phldrT="[Text]"/>
      <dgm:spPr/>
      <dgm:t>
        <a:bodyPr/>
        <a:lstStyle/>
        <a:p>
          <a:r>
            <a:rPr lang="en-IN" dirty="0"/>
            <a:t>Understanding of Driving factors for defaulted loan process</a:t>
          </a:r>
        </a:p>
      </dgm:t>
    </dgm:pt>
    <dgm:pt modelId="{79437965-04B9-41F3-94E3-CF08FD946BE2}" type="parTrans" cxnId="{A0FBCEDA-9923-48A6-85DA-2DB4F89AF508}">
      <dgm:prSet/>
      <dgm:spPr/>
      <dgm:t>
        <a:bodyPr/>
        <a:lstStyle/>
        <a:p>
          <a:endParaRPr lang="en-IN"/>
        </a:p>
      </dgm:t>
    </dgm:pt>
    <dgm:pt modelId="{74CE4B75-8721-45B0-96AB-5F25C527259B}" type="sibTrans" cxnId="{A0FBCEDA-9923-48A6-85DA-2DB4F89AF508}">
      <dgm:prSet/>
      <dgm:spPr/>
      <dgm:t>
        <a:bodyPr/>
        <a:lstStyle/>
        <a:p>
          <a:endParaRPr lang="en-IN"/>
        </a:p>
      </dgm:t>
    </dgm:pt>
    <dgm:pt modelId="{48FEE753-7658-4C19-A5BE-C5EB76A3AD53}">
      <dgm:prSet phldrT="[Text]"/>
      <dgm:spPr/>
      <dgm:t>
        <a:bodyPr/>
        <a:lstStyle/>
        <a:p>
          <a:r>
            <a:rPr lang="en-IN" dirty="0"/>
            <a:t>Company to Utilize the indicators/knowledge for Risk Assessment for new Applications</a:t>
          </a:r>
        </a:p>
      </dgm:t>
    </dgm:pt>
    <dgm:pt modelId="{86C18109-D4C3-4C25-B857-BD117E1807ED}" type="parTrans" cxnId="{02EF4728-EAA2-450B-A586-E56A04D903DD}">
      <dgm:prSet/>
      <dgm:spPr/>
      <dgm:t>
        <a:bodyPr/>
        <a:lstStyle/>
        <a:p>
          <a:endParaRPr lang="en-IN"/>
        </a:p>
      </dgm:t>
    </dgm:pt>
    <dgm:pt modelId="{3E7E8C2F-3527-4375-A290-C4F35216D394}" type="sibTrans" cxnId="{02EF4728-EAA2-450B-A586-E56A04D903DD}">
      <dgm:prSet/>
      <dgm:spPr/>
      <dgm:t>
        <a:bodyPr/>
        <a:lstStyle/>
        <a:p>
          <a:endParaRPr lang="en-IN"/>
        </a:p>
      </dgm:t>
    </dgm:pt>
    <dgm:pt modelId="{0B2B551E-3AFC-414D-BB34-0A7C259D91AC}" type="pres">
      <dgm:prSet presAssocID="{A0B457BC-347C-49B8-B102-4CC9DAF66A97}" presName="Name0" presStyleCnt="0">
        <dgm:presLayoutVars>
          <dgm:dir/>
          <dgm:resizeHandles val="exact"/>
        </dgm:presLayoutVars>
      </dgm:prSet>
      <dgm:spPr/>
    </dgm:pt>
    <dgm:pt modelId="{70A37A9F-7C8B-4B53-AC9F-B6B32498A33D}" type="pres">
      <dgm:prSet presAssocID="{9A08F863-5F9C-476C-9C81-7963163172F7}" presName="composite" presStyleCnt="0"/>
      <dgm:spPr/>
    </dgm:pt>
    <dgm:pt modelId="{E57EB9A8-DDCF-4D92-A514-4380C2DF6310}" type="pres">
      <dgm:prSet presAssocID="{9A08F863-5F9C-476C-9C81-7963163172F7}" presName="bgChev" presStyleLbl="node1" presStyleIdx="0" presStyleCnt="3"/>
      <dgm:spPr/>
    </dgm:pt>
    <dgm:pt modelId="{81885471-B49C-4A99-80CA-20AD4B6C2F6E}" type="pres">
      <dgm:prSet presAssocID="{9A08F863-5F9C-476C-9C81-7963163172F7}" presName="txNode" presStyleLbl="fgAcc1" presStyleIdx="0" presStyleCnt="3">
        <dgm:presLayoutVars>
          <dgm:bulletEnabled val="1"/>
        </dgm:presLayoutVars>
      </dgm:prSet>
      <dgm:spPr/>
    </dgm:pt>
    <dgm:pt modelId="{028CD75D-A141-4A47-BEE4-2F3DBC3336BF}" type="pres">
      <dgm:prSet presAssocID="{F5C5975A-201E-44FC-8826-8626CFD84E14}" presName="compositeSpace" presStyleCnt="0"/>
      <dgm:spPr/>
    </dgm:pt>
    <dgm:pt modelId="{3D6781BE-78BD-46F5-9DF9-13E659780BE4}" type="pres">
      <dgm:prSet presAssocID="{C7886BFD-E70E-4B09-A5E0-6239796A7BDA}" presName="composite" presStyleCnt="0"/>
      <dgm:spPr/>
    </dgm:pt>
    <dgm:pt modelId="{A170F022-C745-425B-B6F8-7852DA40B468}" type="pres">
      <dgm:prSet presAssocID="{C7886BFD-E70E-4B09-A5E0-6239796A7BDA}" presName="bgChev" presStyleLbl="node1" presStyleIdx="1" presStyleCnt="3"/>
      <dgm:spPr/>
    </dgm:pt>
    <dgm:pt modelId="{89B52AEF-E69E-4A55-B535-8A812A7581D1}" type="pres">
      <dgm:prSet presAssocID="{C7886BFD-E70E-4B09-A5E0-6239796A7BDA}" presName="txNode" presStyleLbl="fgAcc1" presStyleIdx="1" presStyleCnt="3">
        <dgm:presLayoutVars>
          <dgm:bulletEnabled val="1"/>
        </dgm:presLayoutVars>
      </dgm:prSet>
      <dgm:spPr/>
    </dgm:pt>
    <dgm:pt modelId="{47D5D9DB-3AD6-43A8-A3DA-1CF6910FA990}" type="pres">
      <dgm:prSet presAssocID="{74CE4B75-8721-45B0-96AB-5F25C527259B}" presName="compositeSpace" presStyleCnt="0"/>
      <dgm:spPr/>
    </dgm:pt>
    <dgm:pt modelId="{2BF1521D-A84C-4B52-BF77-71D7AE4F3004}" type="pres">
      <dgm:prSet presAssocID="{48FEE753-7658-4C19-A5BE-C5EB76A3AD53}" presName="composite" presStyleCnt="0"/>
      <dgm:spPr/>
    </dgm:pt>
    <dgm:pt modelId="{4BE98097-5E4B-4F68-BB41-5C4876A3CF06}" type="pres">
      <dgm:prSet presAssocID="{48FEE753-7658-4C19-A5BE-C5EB76A3AD53}" presName="bgChev" presStyleLbl="node1" presStyleIdx="2" presStyleCnt="3"/>
      <dgm:spPr/>
    </dgm:pt>
    <dgm:pt modelId="{E1F802DE-A18B-4047-A09C-2997E1DEBF43}" type="pres">
      <dgm:prSet presAssocID="{48FEE753-7658-4C19-A5BE-C5EB76A3AD53}" presName="txNode" presStyleLbl="fgAcc1" presStyleIdx="2" presStyleCnt="3">
        <dgm:presLayoutVars>
          <dgm:bulletEnabled val="1"/>
        </dgm:presLayoutVars>
      </dgm:prSet>
      <dgm:spPr/>
    </dgm:pt>
  </dgm:ptLst>
  <dgm:cxnLst>
    <dgm:cxn modelId="{11443D19-9C78-43A1-AB74-B57891AEE59C}" type="presOf" srcId="{48FEE753-7658-4C19-A5BE-C5EB76A3AD53}" destId="{E1F802DE-A18B-4047-A09C-2997E1DEBF43}" srcOrd="0" destOrd="0" presId="urn:microsoft.com/office/officeart/2005/8/layout/chevronAccent+Icon"/>
    <dgm:cxn modelId="{02EF4728-EAA2-450B-A586-E56A04D903DD}" srcId="{A0B457BC-347C-49B8-B102-4CC9DAF66A97}" destId="{48FEE753-7658-4C19-A5BE-C5EB76A3AD53}" srcOrd="2" destOrd="0" parTransId="{86C18109-D4C3-4C25-B857-BD117E1807ED}" sibTransId="{3E7E8C2F-3527-4375-A290-C4F35216D394}"/>
    <dgm:cxn modelId="{E4F99B4A-F94D-4935-BA61-B1BAAA1BE633}" srcId="{A0B457BC-347C-49B8-B102-4CC9DAF66A97}" destId="{9A08F863-5F9C-476C-9C81-7963163172F7}" srcOrd="0" destOrd="0" parTransId="{F396B427-68A9-45F7-8046-16A20482F100}" sibTransId="{F5C5975A-201E-44FC-8826-8626CFD84E14}"/>
    <dgm:cxn modelId="{FA88CBB6-3622-44CC-8030-664C896CA44A}" type="presOf" srcId="{9A08F863-5F9C-476C-9C81-7963163172F7}" destId="{81885471-B49C-4A99-80CA-20AD4B6C2F6E}" srcOrd="0" destOrd="0" presId="urn:microsoft.com/office/officeart/2005/8/layout/chevronAccent+Icon"/>
    <dgm:cxn modelId="{A0FBCEDA-9923-48A6-85DA-2DB4F89AF508}" srcId="{A0B457BC-347C-49B8-B102-4CC9DAF66A97}" destId="{C7886BFD-E70E-4B09-A5E0-6239796A7BDA}" srcOrd="1" destOrd="0" parTransId="{79437965-04B9-41F3-94E3-CF08FD946BE2}" sibTransId="{74CE4B75-8721-45B0-96AB-5F25C527259B}"/>
    <dgm:cxn modelId="{D2B271F0-15CE-4D4E-B686-E8F38A80A471}" type="presOf" srcId="{C7886BFD-E70E-4B09-A5E0-6239796A7BDA}" destId="{89B52AEF-E69E-4A55-B535-8A812A7581D1}" srcOrd="0" destOrd="0" presId="urn:microsoft.com/office/officeart/2005/8/layout/chevronAccent+Icon"/>
    <dgm:cxn modelId="{1E0489F1-1943-4506-A21C-57EA629B72FA}" type="presOf" srcId="{A0B457BC-347C-49B8-B102-4CC9DAF66A97}" destId="{0B2B551E-3AFC-414D-BB34-0A7C259D91AC}" srcOrd="0" destOrd="0" presId="urn:microsoft.com/office/officeart/2005/8/layout/chevronAccent+Icon"/>
    <dgm:cxn modelId="{AD3B109C-9179-44F9-9B32-1F7F2B5E2964}" type="presParOf" srcId="{0B2B551E-3AFC-414D-BB34-0A7C259D91AC}" destId="{70A37A9F-7C8B-4B53-AC9F-B6B32498A33D}" srcOrd="0" destOrd="0" presId="urn:microsoft.com/office/officeart/2005/8/layout/chevronAccent+Icon"/>
    <dgm:cxn modelId="{C7941B60-CDF7-40B0-ADC3-766D042416C6}" type="presParOf" srcId="{70A37A9F-7C8B-4B53-AC9F-B6B32498A33D}" destId="{E57EB9A8-DDCF-4D92-A514-4380C2DF6310}" srcOrd="0" destOrd="0" presId="urn:microsoft.com/office/officeart/2005/8/layout/chevronAccent+Icon"/>
    <dgm:cxn modelId="{BCB70EF1-FFD5-479E-A7F5-398C6513E295}" type="presParOf" srcId="{70A37A9F-7C8B-4B53-AC9F-B6B32498A33D}" destId="{81885471-B49C-4A99-80CA-20AD4B6C2F6E}" srcOrd="1" destOrd="0" presId="urn:microsoft.com/office/officeart/2005/8/layout/chevronAccent+Icon"/>
    <dgm:cxn modelId="{E0C06222-1B0C-4CF9-A465-1ED7F9FC55DB}" type="presParOf" srcId="{0B2B551E-3AFC-414D-BB34-0A7C259D91AC}" destId="{028CD75D-A141-4A47-BEE4-2F3DBC3336BF}" srcOrd="1" destOrd="0" presId="urn:microsoft.com/office/officeart/2005/8/layout/chevronAccent+Icon"/>
    <dgm:cxn modelId="{094F2096-78F9-4B71-A8AD-B8FB0C8C7BC9}" type="presParOf" srcId="{0B2B551E-3AFC-414D-BB34-0A7C259D91AC}" destId="{3D6781BE-78BD-46F5-9DF9-13E659780BE4}" srcOrd="2" destOrd="0" presId="urn:microsoft.com/office/officeart/2005/8/layout/chevronAccent+Icon"/>
    <dgm:cxn modelId="{2EAEBF99-C423-41E9-8F35-C0A0468C8D1E}" type="presParOf" srcId="{3D6781BE-78BD-46F5-9DF9-13E659780BE4}" destId="{A170F022-C745-425B-B6F8-7852DA40B468}" srcOrd="0" destOrd="0" presId="urn:microsoft.com/office/officeart/2005/8/layout/chevronAccent+Icon"/>
    <dgm:cxn modelId="{E4A851EE-1340-4EF0-97C5-6009E9F784DD}" type="presParOf" srcId="{3D6781BE-78BD-46F5-9DF9-13E659780BE4}" destId="{89B52AEF-E69E-4A55-B535-8A812A7581D1}" srcOrd="1" destOrd="0" presId="urn:microsoft.com/office/officeart/2005/8/layout/chevronAccent+Icon"/>
    <dgm:cxn modelId="{9082E6E4-AF07-4C17-A9E6-591A5FDA258A}" type="presParOf" srcId="{0B2B551E-3AFC-414D-BB34-0A7C259D91AC}" destId="{47D5D9DB-3AD6-43A8-A3DA-1CF6910FA990}" srcOrd="3" destOrd="0" presId="urn:microsoft.com/office/officeart/2005/8/layout/chevronAccent+Icon"/>
    <dgm:cxn modelId="{B37CD301-D55B-42F1-B240-0AB05AE72F9F}" type="presParOf" srcId="{0B2B551E-3AFC-414D-BB34-0A7C259D91AC}" destId="{2BF1521D-A84C-4B52-BF77-71D7AE4F3004}" srcOrd="4" destOrd="0" presId="urn:microsoft.com/office/officeart/2005/8/layout/chevronAccent+Icon"/>
    <dgm:cxn modelId="{2574FEC1-E04E-43D3-A0D2-6FC3DA0CB209}" type="presParOf" srcId="{2BF1521D-A84C-4B52-BF77-71D7AE4F3004}" destId="{4BE98097-5E4B-4F68-BB41-5C4876A3CF06}" srcOrd="0" destOrd="0" presId="urn:microsoft.com/office/officeart/2005/8/layout/chevronAccent+Icon"/>
    <dgm:cxn modelId="{5B9EFC9B-10B0-4704-A93F-22CCF48A76C7}" type="presParOf" srcId="{2BF1521D-A84C-4B52-BF77-71D7AE4F3004}" destId="{E1F802DE-A18B-4047-A09C-2997E1DEBF43}" srcOrd="1" destOrd="0" presId="urn:microsoft.com/office/officeart/2005/8/layout/chevronAccent+Icon"/>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8D50ABA-0FAC-4E8C-98F9-D0E15AF30821}" type="doc">
      <dgm:prSet loTypeId="urn:microsoft.com/office/officeart/2005/8/layout/vProcess5" loCatId="process" qsTypeId="urn:microsoft.com/office/officeart/2005/8/quickstyle/simple1" qsCatId="simple" csTypeId="urn:microsoft.com/office/officeart/2005/8/colors/accent1_2" csCatId="accent1" phldr="1"/>
      <dgm:spPr/>
      <dgm:t>
        <a:bodyPr/>
        <a:lstStyle/>
        <a:p>
          <a:endParaRPr lang="en-IN"/>
        </a:p>
      </dgm:t>
    </dgm:pt>
    <dgm:pt modelId="{2064D9CB-4D46-4478-AE1D-D668D49F85B6}" type="pres">
      <dgm:prSet presAssocID="{18D50ABA-0FAC-4E8C-98F9-D0E15AF30821}" presName="outerComposite" presStyleCnt="0">
        <dgm:presLayoutVars>
          <dgm:chMax val="5"/>
          <dgm:dir/>
          <dgm:resizeHandles val="exact"/>
        </dgm:presLayoutVars>
      </dgm:prSet>
      <dgm:spPr/>
    </dgm:pt>
    <dgm:pt modelId="{1F4AC99D-F9A0-4018-B202-BC058E6612FD}" type="pres">
      <dgm:prSet presAssocID="{18D50ABA-0FAC-4E8C-98F9-D0E15AF30821}" presName="dummyMaxCanvas" presStyleCnt="0">
        <dgm:presLayoutVars/>
      </dgm:prSet>
      <dgm:spPr/>
    </dgm:pt>
  </dgm:ptLst>
  <dgm:cxnLst>
    <dgm:cxn modelId="{55687800-B6AD-4D04-B1FA-E2ECF18EF835}" type="presOf" srcId="{18D50ABA-0FAC-4E8C-98F9-D0E15AF30821}" destId="{2064D9CB-4D46-4478-AE1D-D668D49F85B6}" srcOrd="0" destOrd="0" presId="urn:microsoft.com/office/officeart/2005/8/layout/vProcess5"/>
    <dgm:cxn modelId="{4A471652-16B0-4FA0-99AE-9E100A8695BA}" type="presParOf" srcId="{2064D9CB-4D46-4478-AE1D-D668D49F85B6}" destId="{1F4AC99D-F9A0-4018-B202-BC058E6612FD}" srcOrd="0"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85F1689-3B74-4A68-8B3D-02DCB5603F50}" type="doc">
      <dgm:prSet loTypeId="urn:microsoft.com/office/officeart/2005/8/layout/hProcess10" loCatId="process" qsTypeId="urn:microsoft.com/office/officeart/2005/8/quickstyle/simple1" qsCatId="simple" csTypeId="urn:microsoft.com/office/officeart/2005/8/colors/accent1_2" csCatId="accent1" phldr="1"/>
      <dgm:spPr/>
      <dgm:t>
        <a:bodyPr/>
        <a:lstStyle/>
        <a:p>
          <a:endParaRPr lang="en-IN"/>
        </a:p>
      </dgm:t>
    </dgm:pt>
    <dgm:pt modelId="{1DF2E638-F9B0-4690-99BE-31D3B78126F1}">
      <dgm:prSet phldrT="[Text]" custT="1"/>
      <dgm:spPr/>
      <dgm:t>
        <a:bodyPr/>
        <a:lstStyle/>
        <a:p>
          <a:r>
            <a:rPr lang="en-IN" sz="1000" dirty="0"/>
            <a:t>Data Understanding</a:t>
          </a:r>
        </a:p>
      </dgm:t>
    </dgm:pt>
    <dgm:pt modelId="{12E1A5AD-33FB-44CB-8C7F-45251339BF57}" type="parTrans" cxnId="{D7323FB1-1437-4677-BA0F-EA042AC2F04A}">
      <dgm:prSet/>
      <dgm:spPr/>
      <dgm:t>
        <a:bodyPr/>
        <a:lstStyle/>
        <a:p>
          <a:endParaRPr lang="en-IN"/>
        </a:p>
      </dgm:t>
    </dgm:pt>
    <dgm:pt modelId="{3C515A4B-0E05-465C-8F9C-E662798801DA}" type="sibTrans" cxnId="{D7323FB1-1437-4677-BA0F-EA042AC2F04A}">
      <dgm:prSet/>
      <dgm:spPr/>
      <dgm:t>
        <a:bodyPr/>
        <a:lstStyle/>
        <a:p>
          <a:endParaRPr lang="en-IN"/>
        </a:p>
      </dgm:t>
    </dgm:pt>
    <dgm:pt modelId="{3AE5C211-D2C4-49C0-8202-6E0789FAEB40}">
      <dgm:prSet phldrT="[Text]" custT="1"/>
      <dgm:spPr/>
      <dgm:t>
        <a:bodyPr/>
        <a:lstStyle/>
        <a:p>
          <a:r>
            <a:rPr lang="en-IN" sz="800" dirty="0"/>
            <a:t>Analysed data dictionary and its columns.</a:t>
          </a:r>
        </a:p>
      </dgm:t>
    </dgm:pt>
    <dgm:pt modelId="{71CAF57D-CE82-4314-8AFB-3A4BD6A2F1A5}" type="parTrans" cxnId="{05F4D1B6-ED61-4076-A2DD-28133EC97101}">
      <dgm:prSet/>
      <dgm:spPr/>
      <dgm:t>
        <a:bodyPr/>
        <a:lstStyle/>
        <a:p>
          <a:endParaRPr lang="en-IN"/>
        </a:p>
      </dgm:t>
    </dgm:pt>
    <dgm:pt modelId="{95352583-2E19-478D-A673-7E6A938A94E4}" type="sibTrans" cxnId="{05F4D1B6-ED61-4076-A2DD-28133EC97101}">
      <dgm:prSet/>
      <dgm:spPr/>
      <dgm:t>
        <a:bodyPr/>
        <a:lstStyle/>
        <a:p>
          <a:endParaRPr lang="en-IN"/>
        </a:p>
      </dgm:t>
    </dgm:pt>
    <dgm:pt modelId="{5BA05F84-510B-41F7-BE26-EDD40EC25F33}">
      <dgm:prSet phldrT="[Text]" custT="1"/>
      <dgm:spPr/>
      <dgm:t>
        <a:bodyPr/>
        <a:lstStyle/>
        <a:p>
          <a:r>
            <a:rPr lang="en-IN" sz="800" dirty="0"/>
            <a:t>Analysed columns with their specific uses in the domain</a:t>
          </a:r>
        </a:p>
      </dgm:t>
    </dgm:pt>
    <dgm:pt modelId="{EF7EFD3A-E0D2-41D4-974B-B2FFA5AD0796}" type="parTrans" cxnId="{85E187EC-EE2F-45BE-A232-258324194BE7}">
      <dgm:prSet/>
      <dgm:spPr/>
      <dgm:t>
        <a:bodyPr/>
        <a:lstStyle/>
        <a:p>
          <a:endParaRPr lang="en-IN"/>
        </a:p>
      </dgm:t>
    </dgm:pt>
    <dgm:pt modelId="{CFAC2746-290C-4744-BDC3-13E7D567D67F}" type="sibTrans" cxnId="{85E187EC-EE2F-45BE-A232-258324194BE7}">
      <dgm:prSet/>
      <dgm:spPr/>
      <dgm:t>
        <a:bodyPr/>
        <a:lstStyle/>
        <a:p>
          <a:endParaRPr lang="en-IN"/>
        </a:p>
      </dgm:t>
    </dgm:pt>
    <dgm:pt modelId="{10A33C4E-52AC-40FE-9B37-EC3A93912BC9}">
      <dgm:prSet phldrT="[Text]" custT="1"/>
      <dgm:spPr>
        <a:solidFill>
          <a:srgbClr val="FF0000"/>
        </a:solidFill>
      </dgm:spPr>
      <dgm:t>
        <a:bodyPr/>
        <a:lstStyle/>
        <a:p>
          <a:r>
            <a:rPr lang="en-IN" sz="1000" dirty="0"/>
            <a:t>Data Cleaning</a:t>
          </a:r>
        </a:p>
      </dgm:t>
    </dgm:pt>
    <dgm:pt modelId="{46A03ABA-4350-4775-80DB-2DFEDA7F74FC}" type="parTrans" cxnId="{0912F208-1065-4CD8-8A46-CDC4A9C722FC}">
      <dgm:prSet/>
      <dgm:spPr/>
      <dgm:t>
        <a:bodyPr/>
        <a:lstStyle/>
        <a:p>
          <a:endParaRPr lang="en-IN"/>
        </a:p>
      </dgm:t>
    </dgm:pt>
    <dgm:pt modelId="{020B592F-AE3C-4240-BCF2-A4387A9714B4}" type="sibTrans" cxnId="{0912F208-1065-4CD8-8A46-CDC4A9C722FC}">
      <dgm:prSet/>
      <dgm:spPr/>
      <dgm:t>
        <a:bodyPr/>
        <a:lstStyle/>
        <a:p>
          <a:endParaRPr lang="en-IN"/>
        </a:p>
      </dgm:t>
    </dgm:pt>
    <dgm:pt modelId="{6206563C-162F-4AC4-93F4-FAB9A9DBBCB8}">
      <dgm:prSet phldrT="[Text]" custT="1"/>
      <dgm:spPr>
        <a:solidFill>
          <a:srgbClr val="FF0000"/>
        </a:solidFill>
      </dgm:spPr>
      <dgm:t>
        <a:bodyPr/>
        <a:lstStyle/>
        <a:p>
          <a:r>
            <a:rPr lang="en-IN" sz="800" dirty="0"/>
            <a:t>Extracted all the null values with percentage and unnecessary variables</a:t>
          </a:r>
        </a:p>
      </dgm:t>
    </dgm:pt>
    <dgm:pt modelId="{4056A48D-C121-4133-84F2-5317DA10CD78}" type="parTrans" cxnId="{1A5A5F2C-6BFC-4D88-A2BF-4E2DB25B0173}">
      <dgm:prSet/>
      <dgm:spPr/>
      <dgm:t>
        <a:bodyPr/>
        <a:lstStyle/>
        <a:p>
          <a:endParaRPr lang="en-IN"/>
        </a:p>
      </dgm:t>
    </dgm:pt>
    <dgm:pt modelId="{0BA9FCBC-A95E-4347-BB67-72ABDABF710A}" type="sibTrans" cxnId="{1A5A5F2C-6BFC-4D88-A2BF-4E2DB25B0173}">
      <dgm:prSet/>
      <dgm:spPr/>
      <dgm:t>
        <a:bodyPr/>
        <a:lstStyle/>
        <a:p>
          <a:endParaRPr lang="en-IN"/>
        </a:p>
      </dgm:t>
    </dgm:pt>
    <dgm:pt modelId="{1B228EE3-1881-4B75-B27D-D253C28C93B0}">
      <dgm:prSet phldrT="[Text]" custT="1"/>
      <dgm:spPr>
        <a:solidFill>
          <a:srgbClr val="FF0000"/>
        </a:solidFill>
      </dgm:spPr>
      <dgm:t>
        <a:bodyPr/>
        <a:lstStyle/>
        <a:p>
          <a:r>
            <a:rPr lang="en-IN" sz="800" dirty="0"/>
            <a:t>Removed null values and made it to 0%</a:t>
          </a:r>
        </a:p>
      </dgm:t>
    </dgm:pt>
    <dgm:pt modelId="{DF8FAD92-A9EE-44A7-AC16-415A38E7F48E}" type="parTrans" cxnId="{DEB96A1B-F53A-46B7-AE42-667CF9CB4AC5}">
      <dgm:prSet/>
      <dgm:spPr/>
      <dgm:t>
        <a:bodyPr/>
        <a:lstStyle/>
        <a:p>
          <a:endParaRPr lang="en-IN"/>
        </a:p>
      </dgm:t>
    </dgm:pt>
    <dgm:pt modelId="{49D20B46-4732-4225-A6AB-CA65F131BC5A}" type="sibTrans" cxnId="{DEB96A1B-F53A-46B7-AE42-667CF9CB4AC5}">
      <dgm:prSet/>
      <dgm:spPr/>
      <dgm:t>
        <a:bodyPr/>
        <a:lstStyle/>
        <a:p>
          <a:endParaRPr lang="en-IN"/>
        </a:p>
      </dgm:t>
    </dgm:pt>
    <dgm:pt modelId="{A9704838-12F5-4868-B8F1-9EF1163FAE48}">
      <dgm:prSet phldrT="[Text]" custT="1"/>
      <dgm:spPr>
        <a:solidFill>
          <a:srgbClr val="00B050"/>
        </a:solidFill>
      </dgm:spPr>
      <dgm:t>
        <a:bodyPr/>
        <a:lstStyle/>
        <a:p>
          <a:r>
            <a:rPr lang="en-IN" sz="1000" dirty="0"/>
            <a:t>Univariate/Segmented Analysis</a:t>
          </a:r>
        </a:p>
      </dgm:t>
    </dgm:pt>
    <dgm:pt modelId="{7EC605BD-32E6-41EB-B15A-C18679844248}" type="parTrans" cxnId="{6232AA65-002F-4DB8-BD38-DBF91C412B1C}">
      <dgm:prSet/>
      <dgm:spPr/>
      <dgm:t>
        <a:bodyPr/>
        <a:lstStyle/>
        <a:p>
          <a:endParaRPr lang="en-IN"/>
        </a:p>
      </dgm:t>
    </dgm:pt>
    <dgm:pt modelId="{8FA00C85-B7CE-4037-A7EB-9300AE6975BF}" type="sibTrans" cxnId="{6232AA65-002F-4DB8-BD38-DBF91C412B1C}">
      <dgm:prSet/>
      <dgm:spPr/>
      <dgm:t>
        <a:bodyPr/>
        <a:lstStyle/>
        <a:p>
          <a:endParaRPr lang="en-IN"/>
        </a:p>
      </dgm:t>
    </dgm:pt>
    <dgm:pt modelId="{F1C4F688-936D-4DCA-A675-44E595A5C7EE}">
      <dgm:prSet phldrT="[Text]" custT="1"/>
      <dgm:spPr>
        <a:solidFill>
          <a:srgbClr val="00B050"/>
        </a:solidFill>
      </dgm:spPr>
      <dgm:t>
        <a:bodyPr/>
        <a:lstStyle/>
        <a:p>
          <a:r>
            <a:rPr lang="en-IN" sz="800" dirty="0"/>
            <a:t>Plotted various graphs by analysis of columns and driver variables</a:t>
          </a:r>
        </a:p>
      </dgm:t>
    </dgm:pt>
    <dgm:pt modelId="{9B5DE8A2-36B7-40C5-B695-6D80E4A11179}" type="parTrans" cxnId="{E25BAEFC-3CA6-432F-805D-1F0FCE376AA4}">
      <dgm:prSet/>
      <dgm:spPr/>
      <dgm:t>
        <a:bodyPr/>
        <a:lstStyle/>
        <a:p>
          <a:endParaRPr lang="en-IN"/>
        </a:p>
      </dgm:t>
    </dgm:pt>
    <dgm:pt modelId="{0ECDFA9A-C26F-4F53-85F6-B32D07B83B16}" type="sibTrans" cxnId="{E25BAEFC-3CA6-432F-805D-1F0FCE376AA4}">
      <dgm:prSet/>
      <dgm:spPr/>
      <dgm:t>
        <a:bodyPr/>
        <a:lstStyle/>
        <a:p>
          <a:endParaRPr lang="en-IN"/>
        </a:p>
      </dgm:t>
    </dgm:pt>
    <dgm:pt modelId="{14486EB4-CCE0-4C50-BBC0-A801575331EF}">
      <dgm:prSet phldrT="[Text]" custT="1"/>
      <dgm:spPr>
        <a:solidFill>
          <a:schemeClr val="accent5">
            <a:lumMod val="75000"/>
          </a:schemeClr>
        </a:solidFill>
      </dgm:spPr>
      <dgm:t>
        <a:bodyPr/>
        <a:lstStyle/>
        <a:p>
          <a:r>
            <a:rPr lang="en-IN" sz="800" dirty="0"/>
            <a:t>Bivariate/Multivariate Analysis</a:t>
          </a:r>
        </a:p>
      </dgm:t>
    </dgm:pt>
    <dgm:pt modelId="{47757453-B8C4-422B-A62B-A7A2985958AF}" type="parTrans" cxnId="{0AB21BDA-7291-415C-AF21-4AB0FF53D90E}">
      <dgm:prSet/>
      <dgm:spPr/>
      <dgm:t>
        <a:bodyPr/>
        <a:lstStyle/>
        <a:p>
          <a:endParaRPr lang="en-IN"/>
        </a:p>
      </dgm:t>
    </dgm:pt>
    <dgm:pt modelId="{EF2D4C06-FC9C-46ED-8445-0CBDCEECE0DF}" type="sibTrans" cxnId="{0AB21BDA-7291-415C-AF21-4AB0FF53D90E}">
      <dgm:prSet/>
      <dgm:spPr/>
      <dgm:t>
        <a:bodyPr/>
        <a:lstStyle/>
        <a:p>
          <a:endParaRPr lang="en-IN"/>
        </a:p>
      </dgm:t>
    </dgm:pt>
    <dgm:pt modelId="{C8702A65-9625-4D47-88E8-60E8C0CD7354}">
      <dgm:prSet phldrT="[Text]" custT="1"/>
      <dgm:spPr>
        <a:solidFill>
          <a:schemeClr val="accent5">
            <a:lumMod val="75000"/>
          </a:schemeClr>
        </a:solidFill>
      </dgm:spPr>
      <dgm:t>
        <a:bodyPr/>
        <a:lstStyle/>
        <a:p>
          <a:r>
            <a:rPr lang="en-IN" sz="800" dirty="0"/>
            <a:t>Performed bivariate and multivariate analysis to understand how different variable can interact with each other.</a:t>
          </a:r>
        </a:p>
      </dgm:t>
    </dgm:pt>
    <dgm:pt modelId="{16757989-09F8-40C2-BDEF-ACA33F1129F8}" type="parTrans" cxnId="{92E5FE3A-4FE7-43ED-914C-B8325A5011CA}">
      <dgm:prSet/>
      <dgm:spPr/>
      <dgm:t>
        <a:bodyPr/>
        <a:lstStyle/>
        <a:p>
          <a:endParaRPr lang="en-IN"/>
        </a:p>
      </dgm:t>
    </dgm:pt>
    <dgm:pt modelId="{1586881F-0993-4A31-A660-93DF61E8CFD2}" type="sibTrans" cxnId="{92E5FE3A-4FE7-43ED-914C-B8325A5011CA}">
      <dgm:prSet/>
      <dgm:spPr/>
      <dgm:t>
        <a:bodyPr/>
        <a:lstStyle/>
        <a:p>
          <a:endParaRPr lang="en-IN"/>
        </a:p>
      </dgm:t>
    </dgm:pt>
    <dgm:pt modelId="{DC217F65-E9F5-42EB-B85C-D3F40FC1D34C}">
      <dgm:prSet phldrT="[Text]" custT="1"/>
      <dgm:spPr>
        <a:solidFill>
          <a:srgbClr val="0070C0"/>
        </a:solidFill>
      </dgm:spPr>
      <dgm:t>
        <a:bodyPr/>
        <a:lstStyle/>
        <a:p>
          <a:r>
            <a:rPr lang="en-IN" sz="800" dirty="0"/>
            <a:t>Recommendations for reducing the loss of business by analysing and detecting variables which contributes to loan defaulters.</a:t>
          </a:r>
        </a:p>
      </dgm:t>
    </dgm:pt>
    <dgm:pt modelId="{FCB63431-A9CC-4A23-964B-20C0E173E5A1}" type="parTrans" cxnId="{52609DE8-6E53-43CE-8A29-061C5AD6A3BA}">
      <dgm:prSet/>
      <dgm:spPr/>
      <dgm:t>
        <a:bodyPr/>
        <a:lstStyle/>
        <a:p>
          <a:endParaRPr lang="en-IN"/>
        </a:p>
      </dgm:t>
    </dgm:pt>
    <dgm:pt modelId="{FE7060EC-9C5D-443B-B84B-BBAC7146EB0C}" type="sibTrans" cxnId="{52609DE8-6E53-43CE-8A29-061C5AD6A3BA}">
      <dgm:prSet/>
      <dgm:spPr/>
      <dgm:t>
        <a:bodyPr/>
        <a:lstStyle/>
        <a:p>
          <a:endParaRPr lang="en-IN"/>
        </a:p>
      </dgm:t>
    </dgm:pt>
    <dgm:pt modelId="{5EECC7A0-DD9A-48AC-8D1A-9D9FD5003077}">
      <dgm:prSet phldrT="[Text]" custT="1"/>
      <dgm:spPr>
        <a:solidFill>
          <a:srgbClr val="0070C0"/>
        </a:solidFill>
      </dgm:spPr>
      <dgm:t>
        <a:bodyPr/>
        <a:lstStyle/>
        <a:p>
          <a:r>
            <a:rPr lang="en-IN" sz="800" dirty="0"/>
            <a:t>Recommendations</a:t>
          </a:r>
        </a:p>
      </dgm:t>
    </dgm:pt>
    <dgm:pt modelId="{27FEEE5E-670C-4FFC-BABD-F3CC46966042}" type="sibTrans" cxnId="{224D6908-8726-4D8F-8FD3-8DB6AD710439}">
      <dgm:prSet/>
      <dgm:spPr/>
      <dgm:t>
        <a:bodyPr/>
        <a:lstStyle/>
        <a:p>
          <a:endParaRPr lang="en-IN"/>
        </a:p>
      </dgm:t>
    </dgm:pt>
    <dgm:pt modelId="{8064B49E-6593-4826-A047-817C023DE637}" type="parTrans" cxnId="{224D6908-8726-4D8F-8FD3-8DB6AD710439}">
      <dgm:prSet/>
      <dgm:spPr/>
      <dgm:t>
        <a:bodyPr/>
        <a:lstStyle/>
        <a:p>
          <a:endParaRPr lang="en-IN"/>
        </a:p>
      </dgm:t>
    </dgm:pt>
    <dgm:pt modelId="{7303A746-4E80-449D-8F5E-4820B805FCB5}" type="pres">
      <dgm:prSet presAssocID="{C85F1689-3B74-4A68-8B3D-02DCB5603F50}" presName="Name0" presStyleCnt="0">
        <dgm:presLayoutVars>
          <dgm:dir/>
          <dgm:resizeHandles val="exact"/>
        </dgm:presLayoutVars>
      </dgm:prSet>
      <dgm:spPr/>
    </dgm:pt>
    <dgm:pt modelId="{6C78E00D-2106-44B5-A1C8-4ED7D35321A8}" type="pres">
      <dgm:prSet presAssocID="{1DF2E638-F9B0-4690-99BE-31D3B78126F1}" presName="composite" presStyleCnt="0"/>
      <dgm:spPr/>
    </dgm:pt>
    <dgm:pt modelId="{A0DA4D69-3D54-4DF0-96F0-36D76F6FCBEF}" type="pres">
      <dgm:prSet presAssocID="{1DF2E638-F9B0-4690-99BE-31D3B78126F1}" presName="imagSh" presStyleLbl="bgImgPlace1" presStyleIdx="0"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l="-25000" r="-25000"/>
          </a:stretch>
        </a:blipFill>
      </dgm:spPr>
    </dgm:pt>
    <dgm:pt modelId="{979F285F-D10A-428B-A6CF-80A0EBA0CDA5}" type="pres">
      <dgm:prSet presAssocID="{1DF2E638-F9B0-4690-99BE-31D3B78126F1}" presName="txNode" presStyleLbl="node1" presStyleIdx="0" presStyleCnt="5">
        <dgm:presLayoutVars>
          <dgm:bulletEnabled val="1"/>
        </dgm:presLayoutVars>
      </dgm:prSet>
      <dgm:spPr/>
    </dgm:pt>
    <dgm:pt modelId="{394F65C1-F004-4307-8728-A6282F25588F}" type="pres">
      <dgm:prSet presAssocID="{3C515A4B-0E05-465C-8F9C-E662798801DA}" presName="sibTrans" presStyleLbl="sibTrans2D1" presStyleIdx="0" presStyleCnt="4"/>
      <dgm:spPr/>
    </dgm:pt>
    <dgm:pt modelId="{B65AE453-6617-4496-998A-C047827FC6CA}" type="pres">
      <dgm:prSet presAssocID="{3C515A4B-0E05-465C-8F9C-E662798801DA}" presName="connTx" presStyleLbl="sibTrans2D1" presStyleIdx="0" presStyleCnt="4"/>
      <dgm:spPr/>
    </dgm:pt>
    <dgm:pt modelId="{1FAFDC53-7522-4EC9-891D-0555DF61CF63}" type="pres">
      <dgm:prSet presAssocID="{10A33C4E-52AC-40FE-9B37-EC3A93912BC9}" presName="composite" presStyleCnt="0"/>
      <dgm:spPr/>
    </dgm:pt>
    <dgm:pt modelId="{2557E910-CD31-4326-93B3-A26F19E8A969}" type="pres">
      <dgm:prSet presAssocID="{10A33C4E-52AC-40FE-9B37-EC3A93912BC9}" presName="imagSh" presStyleLbl="bgImgPlace1" presStyleIdx="1" presStyleCnt="5"/>
      <dgm:spPr>
        <a:blipFill>
          <a:blip xmlns:r="http://schemas.openxmlformats.org/officeDocument/2006/relationships" r:embed="rId2">
            <a:extLst>
              <a:ext uri="{28A0092B-C50C-407E-A947-70E740481C1C}">
                <a14:useLocalDpi xmlns:a14="http://schemas.microsoft.com/office/drawing/2010/main" val="0"/>
              </a:ext>
            </a:extLst>
          </a:blip>
          <a:srcRect/>
          <a:stretch>
            <a:fillRect l="-36000" r="-36000"/>
          </a:stretch>
        </a:blipFill>
      </dgm:spPr>
    </dgm:pt>
    <dgm:pt modelId="{01CE2A69-0835-4617-8C7F-E4EE015C8FD7}" type="pres">
      <dgm:prSet presAssocID="{10A33C4E-52AC-40FE-9B37-EC3A93912BC9}" presName="txNode" presStyleLbl="node1" presStyleIdx="1" presStyleCnt="5">
        <dgm:presLayoutVars>
          <dgm:bulletEnabled val="1"/>
        </dgm:presLayoutVars>
      </dgm:prSet>
      <dgm:spPr/>
    </dgm:pt>
    <dgm:pt modelId="{864C7ECF-DCC0-4A21-BEB6-15A9AE196AE5}" type="pres">
      <dgm:prSet presAssocID="{020B592F-AE3C-4240-BCF2-A4387A9714B4}" presName="sibTrans" presStyleLbl="sibTrans2D1" presStyleIdx="1" presStyleCnt="4"/>
      <dgm:spPr/>
    </dgm:pt>
    <dgm:pt modelId="{ECB04AB8-0E2B-49BD-9FC9-1D3754147BE1}" type="pres">
      <dgm:prSet presAssocID="{020B592F-AE3C-4240-BCF2-A4387A9714B4}" presName="connTx" presStyleLbl="sibTrans2D1" presStyleIdx="1" presStyleCnt="4"/>
      <dgm:spPr/>
    </dgm:pt>
    <dgm:pt modelId="{FA50960F-935B-40F1-97FD-CBDAF6F0A0B2}" type="pres">
      <dgm:prSet presAssocID="{A9704838-12F5-4868-B8F1-9EF1163FAE48}" presName="composite" presStyleCnt="0"/>
      <dgm:spPr/>
    </dgm:pt>
    <dgm:pt modelId="{3853DA40-4727-4F02-8EB0-D05C32A688E9}" type="pres">
      <dgm:prSet presAssocID="{A9704838-12F5-4868-B8F1-9EF1163FAE48}" presName="imagSh" presStyleLbl="bgImgPlace1" presStyleIdx="2" presStyleCnt="5"/>
      <dgm:spPr>
        <a:blipFill>
          <a:blip xmlns:r="http://schemas.openxmlformats.org/officeDocument/2006/relationships" r:embed="rId3">
            <a:extLst>
              <a:ext uri="{28A0092B-C50C-407E-A947-70E740481C1C}">
                <a14:useLocalDpi xmlns:a14="http://schemas.microsoft.com/office/drawing/2010/main" val="0"/>
              </a:ext>
            </a:extLst>
          </a:blip>
          <a:srcRect/>
          <a:stretch>
            <a:fillRect/>
          </a:stretch>
        </a:blipFill>
      </dgm:spPr>
    </dgm:pt>
    <dgm:pt modelId="{52BBB017-51BF-41F4-B536-5EC53ACF9B79}" type="pres">
      <dgm:prSet presAssocID="{A9704838-12F5-4868-B8F1-9EF1163FAE48}" presName="txNode" presStyleLbl="node1" presStyleIdx="2" presStyleCnt="5">
        <dgm:presLayoutVars>
          <dgm:bulletEnabled val="1"/>
        </dgm:presLayoutVars>
      </dgm:prSet>
      <dgm:spPr/>
    </dgm:pt>
    <dgm:pt modelId="{575FBD21-E474-432B-82BA-8DF3B33C64F6}" type="pres">
      <dgm:prSet presAssocID="{8FA00C85-B7CE-4037-A7EB-9300AE6975BF}" presName="sibTrans" presStyleLbl="sibTrans2D1" presStyleIdx="2" presStyleCnt="4"/>
      <dgm:spPr/>
    </dgm:pt>
    <dgm:pt modelId="{F5B436B8-C7F2-4325-9B0A-41C6200A8D00}" type="pres">
      <dgm:prSet presAssocID="{8FA00C85-B7CE-4037-A7EB-9300AE6975BF}" presName="connTx" presStyleLbl="sibTrans2D1" presStyleIdx="2" presStyleCnt="4"/>
      <dgm:spPr/>
    </dgm:pt>
    <dgm:pt modelId="{EC2899D2-181B-4FDB-BC62-D28A028F07CF}" type="pres">
      <dgm:prSet presAssocID="{14486EB4-CCE0-4C50-BBC0-A801575331EF}" presName="composite" presStyleCnt="0"/>
      <dgm:spPr/>
    </dgm:pt>
    <dgm:pt modelId="{19D2D4AE-8526-43DE-ADA6-1C2B24C756EF}" type="pres">
      <dgm:prSet presAssocID="{14486EB4-CCE0-4C50-BBC0-A801575331EF}" presName="imagSh" presStyleLbl="bgImgPlace1" presStyleIdx="3" presStyleCnt="5"/>
      <dgm:spPr>
        <a:blipFill>
          <a:blip xmlns:r="http://schemas.openxmlformats.org/officeDocument/2006/relationships" r:embed="rId4">
            <a:extLst>
              <a:ext uri="{28A0092B-C50C-407E-A947-70E740481C1C}">
                <a14:useLocalDpi xmlns:a14="http://schemas.microsoft.com/office/drawing/2010/main" val="0"/>
              </a:ext>
            </a:extLst>
          </a:blip>
          <a:srcRect/>
          <a:stretch>
            <a:fillRect l="-25000" r="-25000"/>
          </a:stretch>
        </a:blipFill>
      </dgm:spPr>
    </dgm:pt>
    <dgm:pt modelId="{7120FB78-C20A-434B-BE73-670D5C48806C}" type="pres">
      <dgm:prSet presAssocID="{14486EB4-CCE0-4C50-BBC0-A801575331EF}" presName="txNode" presStyleLbl="node1" presStyleIdx="3" presStyleCnt="5">
        <dgm:presLayoutVars>
          <dgm:bulletEnabled val="1"/>
        </dgm:presLayoutVars>
      </dgm:prSet>
      <dgm:spPr/>
    </dgm:pt>
    <dgm:pt modelId="{8DCFB58E-31F0-4BF5-9517-A05E99BFC5E9}" type="pres">
      <dgm:prSet presAssocID="{EF2D4C06-FC9C-46ED-8445-0CBDCEECE0DF}" presName="sibTrans" presStyleLbl="sibTrans2D1" presStyleIdx="3" presStyleCnt="4"/>
      <dgm:spPr/>
    </dgm:pt>
    <dgm:pt modelId="{BEFA4164-ECD5-446F-A176-1456C4EEFA49}" type="pres">
      <dgm:prSet presAssocID="{EF2D4C06-FC9C-46ED-8445-0CBDCEECE0DF}" presName="connTx" presStyleLbl="sibTrans2D1" presStyleIdx="3" presStyleCnt="4"/>
      <dgm:spPr/>
    </dgm:pt>
    <dgm:pt modelId="{E6BE7530-C652-4EBE-A96C-1D5544C44638}" type="pres">
      <dgm:prSet presAssocID="{5EECC7A0-DD9A-48AC-8D1A-9D9FD5003077}" presName="composite" presStyleCnt="0"/>
      <dgm:spPr/>
    </dgm:pt>
    <dgm:pt modelId="{C8091EA9-09D2-420A-8576-E5756A7E558C}" type="pres">
      <dgm:prSet presAssocID="{5EECC7A0-DD9A-48AC-8D1A-9D9FD5003077}" presName="imagSh" presStyleLbl="bgImgPlace1" presStyleIdx="4" presStyleCnt="5"/>
      <dgm:spPr>
        <a:blipFill>
          <a:blip xmlns:r="http://schemas.openxmlformats.org/officeDocument/2006/relationships" r:embed="rId5">
            <a:extLst>
              <a:ext uri="{28A0092B-C50C-407E-A947-70E740481C1C}">
                <a14:useLocalDpi xmlns:a14="http://schemas.microsoft.com/office/drawing/2010/main" val="0"/>
              </a:ext>
            </a:extLst>
          </a:blip>
          <a:srcRect/>
          <a:stretch>
            <a:fillRect l="-20000" r="-20000"/>
          </a:stretch>
        </a:blipFill>
      </dgm:spPr>
    </dgm:pt>
    <dgm:pt modelId="{5389CC2F-1BBE-418E-9F7D-61077C7FA84F}" type="pres">
      <dgm:prSet presAssocID="{5EECC7A0-DD9A-48AC-8D1A-9D9FD5003077}" presName="txNode" presStyleLbl="node1" presStyleIdx="4" presStyleCnt="5">
        <dgm:presLayoutVars>
          <dgm:bulletEnabled val="1"/>
        </dgm:presLayoutVars>
      </dgm:prSet>
      <dgm:spPr/>
    </dgm:pt>
  </dgm:ptLst>
  <dgm:cxnLst>
    <dgm:cxn modelId="{77FD2E05-5BE4-4364-B76B-E925786DB26C}" type="presOf" srcId="{C85F1689-3B74-4A68-8B3D-02DCB5603F50}" destId="{7303A746-4E80-449D-8F5E-4820B805FCB5}" srcOrd="0" destOrd="0" presId="urn:microsoft.com/office/officeart/2005/8/layout/hProcess10"/>
    <dgm:cxn modelId="{224D6908-8726-4D8F-8FD3-8DB6AD710439}" srcId="{C85F1689-3B74-4A68-8B3D-02DCB5603F50}" destId="{5EECC7A0-DD9A-48AC-8D1A-9D9FD5003077}" srcOrd="4" destOrd="0" parTransId="{8064B49E-6593-4826-A047-817C023DE637}" sibTransId="{27FEEE5E-670C-4FFC-BABD-F3CC46966042}"/>
    <dgm:cxn modelId="{0912F208-1065-4CD8-8A46-CDC4A9C722FC}" srcId="{C85F1689-3B74-4A68-8B3D-02DCB5603F50}" destId="{10A33C4E-52AC-40FE-9B37-EC3A93912BC9}" srcOrd="1" destOrd="0" parTransId="{46A03ABA-4350-4775-80DB-2DFEDA7F74FC}" sibTransId="{020B592F-AE3C-4240-BCF2-A4387A9714B4}"/>
    <dgm:cxn modelId="{6EAD4118-3986-487C-A63D-FDFBE374B42E}" type="presOf" srcId="{3C515A4B-0E05-465C-8F9C-E662798801DA}" destId="{B65AE453-6617-4496-998A-C047827FC6CA}" srcOrd="1" destOrd="0" presId="urn:microsoft.com/office/officeart/2005/8/layout/hProcess10"/>
    <dgm:cxn modelId="{DEB96A1B-F53A-46B7-AE42-667CF9CB4AC5}" srcId="{10A33C4E-52AC-40FE-9B37-EC3A93912BC9}" destId="{1B228EE3-1881-4B75-B27D-D253C28C93B0}" srcOrd="1" destOrd="0" parTransId="{DF8FAD92-A9EE-44A7-AC16-415A38E7F48E}" sibTransId="{49D20B46-4732-4225-A6AB-CA65F131BC5A}"/>
    <dgm:cxn modelId="{6E22C51E-3B73-4AF0-8D77-A4E3D550A78B}" type="presOf" srcId="{F1C4F688-936D-4DCA-A675-44E595A5C7EE}" destId="{52BBB017-51BF-41F4-B536-5EC53ACF9B79}" srcOrd="0" destOrd="1" presId="urn:microsoft.com/office/officeart/2005/8/layout/hProcess10"/>
    <dgm:cxn modelId="{1A5A5F2C-6BFC-4D88-A2BF-4E2DB25B0173}" srcId="{10A33C4E-52AC-40FE-9B37-EC3A93912BC9}" destId="{6206563C-162F-4AC4-93F4-FAB9A9DBBCB8}" srcOrd="0" destOrd="0" parTransId="{4056A48D-C121-4133-84F2-5317DA10CD78}" sibTransId="{0BA9FCBC-A95E-4347-BB67-72ABDABF710A}"/>
    <dgm:cxn modelId="{967B532E-32CC-4B9F-BD34-951BB1C0067E}" type="presOf" srcId="{3C515A4B-0E05-465C-8F9C-E662798801DA}" destId="{394F65C1-F004-4307-8728-A6282F25588F}" srcOrd="0" destOrd="0" presId="urn:microsoft.com/office/officeart/2005/8/layout/hProcess10"/>
    <dgm:cxn modelId="{92E5FE3A-4FE7-43ED-914C-B8325A5011CA}" srcId="{14486EB4-CCE0-4C50-BBC0-A801575331EF}" destId="{C8702A65-9625-4D47-88E8-60E8C0CD7354}" srcOrd="0" destOrd="0" parTransId="{16757989-09F8-40C2-BDEF-ACA33F1129F8}" sibTransId="{1586881F-0993-4A31-A660-93DF61E8CFD2}"/>
    <dgm:cxn modelId="{DE3A0F5C-6D6A-4688-82B3-B4F316D3C7AC}" type="presOf" srcId="{8FA00C85-B7CE-4037-A7EB-9300AE6975BF}" destId="{575FBD21-E474-432B-82BA-8DF3B33C64F6}" srcOrd="0" destOrd="0" presId="urn:microsoft.com/office/officeart/2005/8/layout/hProcess10"/>
    <dgm:cxn modelId="{FE1F815E-61E5-4BD8-9B2C-497616C55BB0}" type="presOf" srcId="{8FA00C85-B7CE-4037-A7EB-9300AE6975BF}" destId="{F5B436B8-C7F2-4325-9B0A-41C6200A8D00}" srcOrd="1" destOrd="0" presId="urn:microsoft.com/office/officeart/2005/8/layout/hProcess10"/>
    <dgm:cxn modelId="{BFE15E60-6910-4428-9589-3D2D2CB2CFE3}" type="presOf" srcId="{3AE5C211-D2C4-49C0-8202-6E0789FAEB40}" destId="{979F285F-D10A-428B-A6CF-80A0EBA0CDA5}" srcOrd="0" destOrd="1" presId="urn:microsoft.com/office/officeart/2005/8/layout/hProcess10"/>
    <dgm:cxn modelId="{984EF242-70E3-438A-B78E-6CB6F9718D79}" type="presOf" srcId="{EF2D4C06-FC9C-46ED-8445-0CBDCEECE0DF}" destId="{BEFA4164-ECD5-446F-A176-1456C4EEFA49}" srcOrd="1" destOrd="0" presId="urn:microsoft.com/office/officeart/2005/8/layout/hProcess10"/>
    <dgm:cxn modelId="{6232AA65-002F-4DB8-BD38-DBF91C412B1C}" srcId="{C85F1689-3B74-4A68-8B3D-02DCB5603F50}" destId="{A9704838-12F5-4868-B8F1-9EF1163FAE48}" srcOrd="2" destOrd="0" parTransId="{7EC605BD-32E6-41EB-B15A-C18679844248}" sibTransId="{8FA00C85-B7CE-4037-A7EB-9300AE6975BF}"/>
    <dgm:cxn modelId="{90AE6B46-CA61-42C8-884C-113C1C0D87B9}" type="presOf" srcId="{C8702A65-9625-4D47-88E8-60E8C0CD7354}" destId="{7120FB78-C20A-434B-BE73-670D5C48806C}" srcOrd="0" destOrd="1" presId="urn:microsoft.com/office/officeart/2005/8/layout/hProcess10"/>
    <dgm:cxn modelId="{976B8669-8E09-4C8B-BDCC-01F1BA01DFA3}" type="presOf" srcId="{14486EB4-CCE0-4C50-BBC0-A801575331EF}" destId="{7120FB78-C20A-434B-BE73-670D5C48806C}" srcOrd="0" destOrd="0" presId="urn:microsoft.com/office/officeart/2005/8/layout/hProcess10"/>
    <dgm:cxn modelId="{B38A446B-3503-429A-80DB-B7EAB95A5605}" type="presOf" srcId="{5EECC7A0-DD9A-48AC-8D1A-9D9FD5003077}" destId="{5389CC2F-1BBE-418E-9F7D-61077C7FA84F}" srcOrd="0" destOrd="0" presId="urn:microsoft.com/office/officeart/2005/8/layout/hProcess10"/>
    <dgm:cxn modelId="{874FAE53-5E2F-48B1-98C1-3F67B736D2D6}" type="presOf" srcId="{DC217F65-E9F5-42EB-B85C-D3F40FC1D34C}" destId="{5389CC2F-1BBE-418E-9F7D-61077C7FA84F}" srcOrd="0" destOrd="1" presId="urn:microsoft.com/office/officeart/2005/8/layout/hProcess10"/>
    <dgm:cxn modelId="{53E5E582-E90E-4524-A106-4FAE680ABD91}" type="presOf" srcId="{A9704838-12F5-4868-B8F1-9EF1163FAE48}" destId="{52BBB017-51BF-41F4-B536-5EC53ACF9B79}" srcOrd="0" destOrd="0" presId="urn:microsoft.com/office/officeart/2005/8/layout/hProcess10"/>
    <dgm:cxn modelId="{6EE52286-DA9C-44FF-936B-DA5BB677D3B4}" type="presOf" srcId="{5BA05F84-510B-41F7-BE26-EDD40EC25F33}" destId="{979F285F-D10A-428B-A6CF-80A0EBA0CDA5}" srcOrd="0" destOrd="2" presId="urn:microsoft.com/office/officeart/2005/8/layout/hProcess10"/>
    <dgm:cxn modelId="{E485B08C-4B1E-4FE3-B43A-DCF4E81FD6BD}" type="presOf" srcId="{10A33C4E-52AC-40FE-9B37-EC3A93912BC9}" destId="{01CE2A69-0835-4617-8C7F-E4EE015C8FD7}" srcOrd="0" destOrd="0" presId="urn:microsoft.com/office/officeart/2005/8/layout/hProcess10"/>
    <dgm:cxn modelId="{FFC90E9F-FCD7-4591-A1B3-90A375F52701}" type="presOf" srcId="{1DF2E638-F9B0-4690-99BE-31D3B78126F1}" destId="{979F285F-D10A-428B-A6CF-80A0EBA0CDA5}" srcOrd="0" destOrd="0" presId="urn:microsoft.com/office/officeart/2005/8/layout/hProcess10"/>
    <dgm:cxn modelId="{6A92E5AA-30FC-4EB3-B6F6-E207EF36D4A5}" type="presOf" srcId="{6206563C-162F-4AC4-93F4-FAB9A9DBBCB8}" destId="{01CE2A69-0835-4617-8C7F-E4EE015C8FD7}" srcOrd="0" destOrd="1" presId="urn:microsoft.com/office/officeart/2005/8/layout/hProcess10"/>
    <dgm:cxn modelId="{D7323FB1-1437-4677-BA0F-EA042AC2F04A}" srcId="{C85F1689-3B74-4A68-8B3D-02DCB5603F50}" destId="{1DF2E638-F9B0-4690-99BE-31D3B78126F1}" srcOrd="0" destOrd="0" parTransId="{12E1A5AD-33FB-44CB-8C7F-45251339BF57}" sibTransId="{3C515A4B-0E05-465C-8F9C-E662798801DA}"/>
    <dgm:cxn modelId="{05F4D1B6-ED61-4076-A2DD-28133EC97101}" srcId="{1DF2E638-F9B0-4690-99BE-31D3B78126F1}" destId="{3AE5C211-D2C4-49C0-8202-6E0789FAEB40}" srcOrd="0" destOrd="0" parTransId="{71CAF57D-CE82-4314-8AFB-3A4BD6A2F1A5}" sibTransId="{95352583-2E19-478D-A673-7E6A938A94E4}"/>
    <dgm:cxn modelId="{4773B1C7-FD94-4E3A-BAFD-FE687F50D376}" type="presOf" srcId="{020B592F-AE3C-4240-BCF2-A4387A9714B4}" destId="{ECB04AB8-0E2B-49BD-9FC9-1D3754147BE1}" srcOrd="1" destOrd="0" presId="urn:microsoft.com/office/officeart/2005/8/layout/hProcess10"/>
    <dgm:cxn modelId="{C307D7D4-479D-42C2-A05F-791B298D155E}" type="presOf" srcId="{020B592F-AE3C-4240-BCF2-A4387A9714B4}" destId="{864C7ECF-DCC0-4A21-BEB6-15A9AE196AE5}" srcOrd="0" destOrd="0" presId="urn:microsoft.com/office/officeart/2005/8/layout/hProcess10"/>
    <dgm:cxn modelId="{84432FD9-E294-4B38-A4B0-A0DBCF3C5E21}" type="presOf" srcId="{1B228EE3-1881-4B75-B27D-D253C28C93B0}" destId="{01CE2A69-0835-4617-8C7F-E4EE015C8FD7}" srcOrd="0" destOrd="2" presId="urn:microsoft.com/office/officeart/2005/8/layout/hProcess10"/>
    <dgm:cxn modelId="{0AB21BDA-7291-415C-AF21-4AB0FF53D90E}" srcId="{C85F1689-3B74-4A68-8B3D-02DCB5603F50}" destId="{14486EB4-CCE0-4C50-BBC0-A801575331EF}" srcOrd="3" destOrd="0" parTransId="{47757453-B8C4-422B-A62B-A7A2985958AF}" sibTransId="{EF2D4C06-FC9C-46ED-8445-0CBDCEECE0DF}"/>
    <dgm:cxn modelId="{52609DE8-6E53-43CE-8A29-061C5AD6A3BA}" srcId="{5EECC7A0-DD9A-48AC-8D1A-9D9FD5003077}" destId="{DC217F65-E9F5-42EB-B85C-D3F40FC1D34C}" srcOrd="0" destOrd="0" parTransId="{FCB63431-A9CC-4A23-964B-20C0E173E5A1}" sibTransId="{FE7060EC-9C5D-443B-B84B-BBAC7146EB0C}"/>
    <dgm:cxn modelId="{85E187EC-EE2F-45BE-A232-258324194BE7}" srcId="{1DF2E638-F9B0-4690-99BE-31D3B78126F1}" destId="{5BA05F84-510B-41F7-BE26-EDD40EC25F33}" srcOrd="1" destOrd="0" parTransId="{EF7EFD3A-E0D2-41D4-974B-B2FFA5AD0796}" sibTransId="{CFAC2746-290C-4744-BDC3-13E7D567D67F}"/>
    <dgm:cxn modelId="{E25BAEFC-3CA6-432F-805D-1F0FCE376AA4}" srcId="{A9704838-12F5-4868-B8F1-9EF1163FAE48}" destId="{F1C4F688-936D-4DCA-A675-44E595A5C7EE}" srcOrd="0" destOrd="0" parTransId="{9B5DE8A2-36B7-40C5-B695-6D80E4A11179}" sibTransId="{0ECDFA9A-C26F-4F53-85F6-B32D07B83B16}"/>
    <dgm:cxn modelId="{C6E843FF-49A0-457B-A0E4-D5D2D6D87083}" type="presOf" srcId="{EF2D4C06-FC9C-46ED-8445-0CBDCEECE0DF}" destId="{8DCFB58E-31F0-4BF5-9517-A05E99BFC5E9}" srcOrd="0" destOrd="0" presId="urn:microsoft.com/office/officeart/2005/8/layout/hProcess10"/>
    <dgm:cxn modelId="{7127221B-CD41-4D34-8888-83637B70518E}" type="presParOf" srcId="{7303A746-4E80-449D-8F5E-4820B805FCB5}" destId="{6C78E00D-2106-44B5-A1C8-4ED7D35321A8}" srcOrd="0" destOrd="0" presId="urn:microsoft.com/office/officeart/2005/8/layout/hProcess10"/>
    <dgm:cxn modelId="{D7568A70-3534-44F0-9549-87C74346B912}" type="presParOf" srcId="{6C78E00D-2106-44B5-A1C8-4ED7D35321A8}" destId="{A0DA4D69-3D54-4DF0-96F0-36D76F6FCBEF}" srcOrd="0" destOrd="0" presId="urn:microsoft.com/office/officeart/2005/8/layout/hProcess10"/>
    <dgm:cxn modelId="{0E857888-4A23-4A47-AF4A-157046B6E2CB}" type="presParOf" srcId="{6C78E00D-2106-44B5-A1C8-4ED7D35321A8}" destId="{979F285F-D10A-428B-A6CF-80A0EBA0CDA5}" srcOrd="1" destOrd="0" presId="urn:microsoft.com/office/officeart/2005/8/layout/hProcess10"/>
    <dgm:cxn modelId="{8391C174-091E-48E8-8815-CF781AB67C02}" type="presParOf" srcId="{7303A746-4E80-449D-8F5E-4820B805FCB5}" destId="{394F65C1-F004-4307-8728-A6282F25588F}" srcOrd="1" destOrd="0" presId="urn:microsoft.com/office/officeart/2005/8/layout/hProcess10"/>
    <dgm:cxn modelId="{8023215D-EB84-461B-988F-E1CC76A4E36F}" type="presParOf" srcId="{394F65C1-F004-4307-8728-A6282F25588F}" destId="{B65AE453-6617-4496-998A-C047827FC6CA}" srcOrd="0" destOrd="0" presId="urn:microsoft.com/office/officeart/2005/8/layout/hProcess10"/>
    <dgm:cxn modelId="{C3FEB458-0CB4-40D7-92C7-8C4478E74DC4}" type="presParOf" srcId="{7303A746-4E80-449D-8F5E-4820B805FCB5}" destId="{1FAFDC53-7522-4EC9-891D-0555DF61CF63}" srcOrd="2" destOrd="0" presId="urn:microsoft.com/office/officeart/2005/8/layout/hProcess10"/>
    <dgm:cxn modelId="{3DCD70D4-FFC9-45E3-9467-3A59D7DD5C32}" type="presParOf" srcId="{1FAFDC53-7522-4EC9-891D-0555DF61CF63}" destId="{2557E910-CD31-4326-93B3-A26F19E8A969}" srcOrd="0" destOrd="0" presId="urn:microsoft.com/office/officeart/2005/8/layout/hProcess10"/>
    <dgm:cxn modelId="{3801D3F1-8966-40CB-A716-A94B3966E886}" type="presParOf" srcId="{1FAFDC53-7522-4EC9-891D-0555DF61CF63}" destId="{01CE2A69-0835-4617-8C7F-E4EE015C8FD7}" srcOrd="1" destOrd="0" presId="urn:microsoft.com/office/officeart/2005/8/layout/hProcess10"/>
    <dgm:cxn modelId="{1BBDC1C5-4137-44C0-AFCF-F7793E1AB1B9}" type="presParOf" srcId="{7303A746-4E80-449D-8F5E-4820B805FCB5}" destId="{864C7ECF-DCC0-4A21-BEB6-15A9AE196AE5}" srcOrd="3" destOrd="0" presId="urn:microsoft.com/office/officeart/2005/8/layout/hProcess10"/>
    <dgm:cxn modelId="{C49A255A-7D1A-4322-BAC7-D3594D784800}" type="presParOf" srcId="{864C7ECF-DCC0-4A21-BEB6-15A9AE196AE5}" destId="{ECB04AB8-0E2B-49BD-9FC9-1D3754147BE1}" srcOrd="0" destOrd="0" presId="urn:microsoft.com/office/officeart/2005/8/layout/hProcess10"/>
    <dgm:cxn modelId="{34BBF8ED-6BD7-4CB3-9EFC-7681CD45598B}" type="presParOf" srcId="{7303A746-4E80-449D-8F5E-4820B805FCB5}" destId="{FA50960F-935B-40F1-97FD-CBDAF6F0A0B2}" srcOrd="4" destOrd="0" presId="urn:microsoft.com/office/officeart/2005/8/layout/hProcess10"/>
    <dgm:cxn modelId="{75DFB873-8A3C-41EA-BF8D-17BD78773B12}" type="presParOf" srcId="{FA50960F-935B-40F1-97FD-CBDAF6F0A0B2}" destId="{3853DA40-4727-4F02-8EB0-D05C32A688E9}" srcOrd="0" destOrd="0" presId="urn:microsoft.com/office/officeart/2005/8/layout/hProcess10"/>
    <dgm:cxn modelId="{541580AB-D26C-4F12-B445-9301402A25FF}" type="presParOf" srcId="{FA50960F-935B-40F1-97FD-CBDAF6F0A0B2}" destId="{52BBB017-51BF-41F4-B536-5EC53ACF9B79}" srcOrd="1" destOrd="0" presId="urn:microsoft.com/office/officeart/2005/8/layout/hProcess10"/>
    <dgm:cxn modelId="{DF08912B-4DE2-4C43-A95A-F6C32CFB83BB}" type="presParOf" srcId="{7303A746-4E80-449D-8F5E-4820B805FCB5}" destId="{575FBD21-E474-432B-82BA-8DF3B33C64F6}" srcOrd="5" destOrd="0" presId="urn:microsoft.com/office/officeart/2005/8/layout/hProcess10"/>
    <dgm:cxn modelId="{5C22ECAF-CB5F-4F1D-9652-8A1555B0BA58}" type="presParOf" srcId="{575FBD21-E474-432B-82BA-8DF3B33C64F6}" destId="{F5B436B8-C7F2-4325-9B0A-41C6200A8D00}" srcOrd="0" destOrd="0" presId="urn:microsoft.com/office/officeart/2005/8/layout/hProcess10"/>
    <dgm:cxn modelId="{54F7911A-482B-4B64-B530-A34E9283AEB2}" type="presParOf" srcId="{7303A746-4E80-449D-8F5E-4820B805FCB5}" destId="{EC2899D2-181B-4FDB-BC62-D28A028F07CF}" srcOrd="6" destOrd="0" presId="urn:microsoft.com/office/officeart/2005/8/layout/hProcess10"/>
    <dgm:cxn modelId="{A95F0527-948E-4F1B-ABAD-41D3E60A3D03}" type="presParOf" srcId="{EC2899D2-181B-4FDB-BC62-D28A028F07CF}" destId="{19D2D4AE-8526-43DE-ADA6-1C2B24C756EF}" srcOrd="0" destOrd="0" presId="urn:microsoft.com/office/officeart/2005/8/layout/hProcess10"/>
    <dgm:cxn modelId="{E79D9D01-01A6-4044-BD5E-CF5FACEED4D7}" type="presParOf" srcId="{EC2899D2-181B-4FDB-BC62-D28A028F07CF}" destId="{7120FB78-C20A-434B-BE73-670D5C48806C}" srcOrd="1" destOrd="0" presId="urn:microsoft.com/office/officeart/2005/8/layout/hProcess10"/>
    <dgm:cxn modelId="{F98F7337-C2E0-4903-A99F-EC0E61C41F41}" type="presParOf" srcId="{7303A746-4E80-449D-8F5E-4820B805FCB5}" destId="{8DCFB58E-31F0-4BF5-9517-A05E99BFC5E9}" srcOrd="7" destOrd="0" presId="urn:microsoft.com/office/officeart/2005/8/layout/hProcess10"/>
    <dgm:cxn modelId="{E74D820B-2450-42F8-8BAF-7C97B0E58D7F}" type="presParOf" srcId="{8DCFB58E-31F0-4BF5-9517-A05E99BFC5E9}" destId="{BEFA4164-ECD5-446F-A176-1456C4EEFA49}" srcOrd="0" destOrd="0" presId="urn:microsoft.com/office/officeart/2005/8/layout/hProcess10"/>
    <dgm:cxn modelId="{6BC82203-DF44-4769-A3FA-0803F48EF169}" type="presParOf" srcId="{7303A746-4E80-449D-8F5E-4820B805FCB5}" destId="{E6BE7530-C652-4EBE-A96C-1D5544C44638}" srcOrd="8" destOrd="0" presId="urn:microsoft.com/office/officeart/2005/8/layout/hProcess10"/>
    <dgm:cxn modelId="{ABAA5C24-A7E3-4682-852F-6E59A59284D3}" type="presParOf" srcId="{E6BE7530-C652-4EBE-A96C-1D5544C44638}" destId="{C8091EA9-09D2-420A-8576-E5756A7E558C}" srcOrd="0" destOrd="0" presId="urn:microsoft.com/office/officeart/2005/8/layout/hProcess10"/>
    <dgm:cxn modelId="{A3FE6F67-90BD-4C95-931E-3677BDE8F3EA}" type="presParOf" srcId="{E6BE7530-C652-4EBE-A96C-1D5544C44638}" destId="{5389CC2F-1BBE-418E-9F7D-61077C7FA84F}" srcOrd="1" destOrd="0" presId="urn:microsoft.com/office/officeart/2005/8/layout/hProcess10"/>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7EB9A8-DDCF-4D92-A514-4380C2DF6310}">
      <dsp:nvSpPr>
        <dsp:cNvPr id="0" name=""/>
        <dsp:cNvSpPr/>
      </dsp:nvSpPr>
      <dsp:spPr>
        <a:xfrm>
          <a:off x="952" y="1124228"/>
          <a:ext cx="2393156" cy="923758"/>
        </a:xfrm>
        <a:prstGeom prst="chevron">
          <a:avLst>
            <a:gd name="adj" fmla="val 40000"/>
          </a:avLst>
        </a:prstGeom>
        <a:solidFill>
          <a:schemeClr val="accent6">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1885471-B49C-4A99-80CA-20AD4B6C2F6E}">
      <dsp:nvSpPr>
        <dsp:cNvPr id="0" name=""/>
        <dsp:cNvSpPr/>
      </dsp:nvSpPr>
      <dsp:spPr>
        <a:xfrm>
          <a:off x="639127" y="1355167"/>
          <a:ext cx="2020887" cy="923758"/>
        </a:xfrm>
        <a:prstGeom prst="roundRect">
          <a:avLst>
            <a:gd name="adj" fmla="val 10000"/>
          </a:avLst>
        </a:prstGeom>
        <a:solidFill>
          <a:schemeClr val="lt1">
            <a:alpha val="90000"/>
            <a:hueOff val="0"/>
            <a:satOff val="0"/>
            <a:lumOff val="0"/>
            <a:alphaOff val="0"/>
          </a:schemeClr>
        </a:solidFill>
        <a:ln w="15875"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2456" tIns="92456" rIns="92456" bIns="92456" numCol="1" spcCol="1270" anchor="ctr" anchorCtr="0">
          <a:noAutofit/>
        </a:bodyPr>
        <a:lstStyle/>
        <a:p>
          <a:pPr marL="0" lvl="0" indent="0" algn="ctr" defTabSz="577850">
            <a:lnSpc>
              <a:spcPct val="90000"/>
            </a:lnSpc>
            <a:spcBef>
              <a:spcPct val="0"/>
            </a:spcBef>
            <a:spcAft>
              <a:spcPct val="35000"/>
            </a:spcAft>
            <a:buNone/>
          </a:pPr>
          <a:r>
            <a:rPr lang="en-IN" sz="1300" kern="1200" dirty="0"/>
            <a:t>Identify the applicants who tend to fall under Default category</a:t>
          </a:r>
        </a:p>
      </dsp:txBody>
      <dsp:txXfrm>
        <a:off x="666183" y="1382223"/>
        <a:ext cx="1966775" cy="869646"/>
      </dsp:txXfrm>
    </dsp:sp>
    <dsp:sp modelId="{A170F022-C745-425B-B6F8-7852DA40B468}">
      <dsp:nvSpPr>
        <dsp:cNvPr id="0" name=""/>
        <dsp:cNvSpPr/>
      </dsp:nvSpPr>
      <dsp:spPr>
        <a:xfrm>
          <a:off x="2734468" y="1124228"/>
          <a:ext cx="2393156" cy="923758"/>
        </a:xfrm>
        <a:prstGeom prst="chevron">
          <a:avLst>
            <a:gd name="adj" fmla="val 40000"/>
          </a:avLst>
        </a:prstGeom>
        <a:solidFill>
          <a:schemeClr val="accent6">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9B52AEF-E69E-4A55-B535-8A812A7581D1}">
      <dsp:nvSpPr>
        <dsp:cNvPr id="0" name=""/>
        <dsp:cNvSpPr/>
      </dsp:nvSpPr>
      <dsp:spPr>
        <a:xfrm>
          <a:off x="3372643" y="1355167"/>
          <a:ext cx="2020887" cy="923758"/>
        </a:xfrm>
        <a:prstGeom prst="roundRect">
          <a:avLst>
            <a:gd name="adj" fmla="val 10000"/>
          </a:avLst>
        </a:prstGeom>
        <a:solidFill>
          <a:schemeClr val="lt1">
            <a:alpha val="90000"/>
            <a:hueOff val="0"/>
            <a:satOff val="0"/>
            <a:lumOff val="0"/>
            <a:alphaOff val="0"/>
          </a:schemeClr>
        </a:solidFill>
        <a:ln w="15875"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2456" tIns="92456" rIns="92456" bIns="92456" numCol="1" spcCol="1270" anchor="ctr" anchorCtr="0">
          <a:noAutofit/>
        </a:bodyPr>
        <a:lstStyle/>
        <a:p>
          <a:pPr marL="0" lvl="0" indent="0" algn="ctr" defTabSz="577850">
            <a:lnSpc>
              <a:spcPct val="90000"/>
            </a:lnSpc>
            <a:spcBef>
              <a:spcPct val="0"/>
            </a:spcBef>
            <a:spcAft>
              <a:spcPct val="35000"/>
            </a:spcAft>
            <a:buNone/>
          </a:pPr>
          <a:r>
            <a:rPr lang="en-IN" sz="1300" kern="1200" dirty="0"/>
            <a:t>Understanding of Driving factors for defaulted loan process</a:t>
          </a:r>
        </a:p>
      </dsp:txBody>
      <dsp:txXfrm>
        <a:off x="3399699" y="1382223"/>
        <a:ext cx="1966775" cy="869646"/>
      </dsp:txXfrm>
    </dsp:sp>
    <dsp:sp modelId="{4BE98097-5E4B-4F68-BB41-5C4876A3CF06}">
      <dsp:nvSpPr>
        <dsp:cNvPr id="0" name=""/>
        <dsp:cNvSpPr/>
      </dsp:nvSpPr>
      <dsp:spPr>
        <a:xfrm>
          <a:off x="5467985" y="1124228"/>
          <a:ext cx="2393156" cy="923758"/>
        </a:xfrm>
        <a:prstGeom prst="chevron">
          <a:avLst>
            <a:gd name="adj" fmla="val 40000"/>
          </a:avLst>
        </a:prstGeom>
        <a:solidFill>
          <a:schemeClr val="accent6">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1F802DE-A18B-4047-A09C-2997E1DEBF43}">
      <dsp:nvSpPr>
        <dsp:cNvPr id="0" name=""/>
        <dsp:cNvSpPr/>
      </dsp:nvSpPr>
      <dsp:spPr>
        <a:xfrm>
          <a:off x="6106160" y="1355167"/>
          <a:ext cx="2020887" cy="923758"/>
        </a:xfrm>
        <a:prstGeom prst="roundRect">
          <a:avLst>
            <a:gd name="adj" fmla="val 10000"/>
          </a:avLst>
        </a:prstGeom>
        <a:solidFill>
          <a:schemeClr val="lt1">
            <a:alpha val="90000"/>
            <a:hueOff val="0"/>
            <a:satOff val="0"/>
            <a:lumOff val="0"/>
            <a:alphaOff val="0"/>
          </a:schemeClr>
        </a:solidFill>
        <a:ln w="15875"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2456" tIns="92456" rIns="92456" bIns="92456" numCol="1" spcCol="1270" anchor="ctr" anchorCtr="0">
          <a:noAutofit/>
        </a:bodyPr>
        <a:lstStyle/>
        <a:p>
          <a:pPr marL="0" lvl="0" indent="0" algn="ctr" defTabSz="577850">
            <a:lnSpc>
              <a:spcPct val="90000"/>
            </a:lnSpc>
            <a:spcBef>
              <a:spcPct val="0"/>
            </a:spcBef>
            <a:spcAft>
              <a:spcPct val="35000"/>
            </a:spcAft>
            <a:buNone/>
          </a:pPr>
          <a:r>
            <a:rPr lang="en-IN" sz="1300" kern="1200" dirty="0"/>
            <a:t>Company to Utilize the indicators/knowledge for Risk Assessment for new Applications</a:t>
          </a:r>
        </a:p>
      </dsp:txBody>
      <dsp:txXfrm>
        <a:off x="6133216" y="1382223"/>
        <a:ext cx="1966775" cy="86964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DA4D69-3D54-4DF0-96F0-36D76F6FCBEF}">
      <dsp:nvSpPr>
        <dsp:cNvPr id="0" name=""/>
        <dsp:cNvSpPr/>
      </dsp:nvSpPr>
      <dsp:spPr>
        <a:xfrm>
          <a:off x="4715" y="1827382"/>
          <a:ext cx="1102439" cy="1102439"/>
        </a:xfrm>
        <a:prstGeom prst="roundRect">
          <a:avLst>
            <a:gd name="adj" fmla="val 10000"/>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25000" r="-25000"/>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79F285F-D10A-428B-A6CF-80A0EBA0CDA5}">
      <dsp:nvSpPr>
        <dsp:cNvPr id="0" name=""/>
        <dsp:cNvSpPr/>
      </dsp:nvSpPr>
      <dsp:spPr>
        <a:xfrm>
          <a:off x="184182" y="2488845"/>
          <a:ext cx="1102439" cy="1102439"/>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t" anchorCtr="0">
          <a:noAutofit/>
        </a:bodyPr>
        <a:lstStyle/>
        <a:p>
          <a:pPr marL="0" lvl="0" indent="0" algn="l" defTabSz="444500">
            <a:lnSpc>
              <a:spcPct val="90000"/>
            </a:lnSpc>
            <a:spcBef>
              <a:spcPct val="0"/>
            </a:spcBef>
            <a:spcAft>
              <a:spcPct val="35000"/>
            </a:spcAft>
            <a:buNone/>
          </a:pPr>
          <a:r>
            <a:rPr lang="en-IN" sz="1000" kern="1200" dirty="0"/>
            <a:t>Data Understanding</a:t>
          </a:r>
        </a:p>
        <a:p>
          <a:pPr marL="57150" lvl="1" indent="-57150" algn="l" defTabSz="355600">
            <a:lnSpc>
              <a:spcPct val="90000"/>
            </a:lnSpc>
            <a:spcBef>
              <a:spcPct val="0"/>
            </a:spcBef>
            <a:spcAft>
              <a:spcPct val="15000"/>
            </a:spcAft>
            <a:buChar char="•"/>
          </a:pPr>
          <a:r>
            <a:rPr lang="en-IN" sz="800" kern="1200" dirty="0"/>
            <a:t>Analysed data dictionary and its columns.</a:t>
          </a:r>
        </a:p>
        <a:p>
          <a:pPr marL="57150" lvl="1" indent="-57150" algn="l" defTabSz="355600">
            <a:lnSpc>
              <a:spcPct val="90000"/>
            </a:lnSpc>
            <a:spcBef>
              <a:spcPct val="0"/>
            </a:spcBef>
            <a:spcAft>
              <a:spcPct val="15000"/>
            </a:spcAft>
            <a:buChar char="•"/>
          </a:pPr>
          <a:r>
            <a:rPr lang="en-IN" sz="800" kern="1200" dirty="0"/>
            <a:t>Analysed columns with their specific uses in the domain</a:t>
          </a:r>
        </a:p>
      </dsp:txBody>
      <dsp:txXfrm>
        <a:off x="216471" y="2521134"/>
        <a:ext cx="1037861" cy="1037861"/>
      </dsp:txXfrm>
    </dsp:sp>
    <dsp:sp modelId="{394F65C1-F004-4307-8728-A6282F25588F}">
      <dsp:nvSpPr>
        <dsp:cNvPr id="0" name=""/>
        <dsp:cNvSpPr/>
      </dsp:nvSpPr>
      <dsp:spPr>
        <a:xfrm>
          <a:off x="1319509" y="2246151"/>
          <a:ext cx="212354" cy="26490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IN" sz="1200" kern="1200"/>
        </a:p>
      </dsp:txBody>
      <dsp:txXfrm>
        <a:off x="1319509" y="2299131"/>
        <a:ext cx="148648" cy="158940"/>
      </dsp:txXfrm>
    </dsp:sp>
    <dsp:sp modelId="{2557E910-CD31-4326-93B3-A26F19E8A969}">
      <dsp:nvSpPr>
        <dsp:cNvPr id="0" name=""/>
        <dsp:cNvSpPr/>
      </dsp:nvSpPr>
      <dsp:spPr>
        <a:xfrm>
          <a:off x="1713881" y="1827382"/>
          <a:ext cx="1102439" cy="1102439"/>
        </a:xfrm>
        <a:prstGeom prst="roundRect">
          <a:avLst>
            <a:gd name="adj" fmla="val 10000"/>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l="-36000" r="-36000"/>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1CE2A69-0835-4617-8C7F-E4EE015C8FD7}">
      <dsp:nvSpPr>
        <dsp:cNvPr id="0" name=""/>
        <dsp:cNvSpPr/>
      </dsp:nvSpPr>
      <dsp:spPr>
        <a:xfrm>
          <a:off x="1893348" y="2488845"/>
          <a:ext cx="1102439" cy="1102439"/>
        </a:xfrm>
        <a:prstGeom prst="roundRect">
          <a:avLst>
            <a:gd name="adj" fmla="val 10000"/>
          </a:avLst>
        </a:prstGeom>
        <a:solidFill>
          <a:srgbClr val="FF0000"/>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t" anchorCtr="0">
          <a:noAutofit/>
        </a:bodyPr>
        <a:lstStyle/>
        <a:p>
          <a:pPr marL="0" lvl="0" indent="0" algn="l" defTabSz="444500">
            <a:lnSpc>
              <a:spcPct val="90000"/>
            </a:lnSpc>
            <a:spcBef>
              <a:spcPct val="0"/>
            </a:spcBef>
            <a:spcAft>
              <a:spcPct val="35000"/>
            </a:spcAft>
            <a:buNone/>
          </a:pPr>
          <a:r>
            <a:rPr lang="en-IN" sz="1000" kern="1200" dirty="0"/>
            <a:t>Data Cleaning</a:t>
          </a:r>
        </a:p>
        <a:p>
          <a:pPr marL="57150" lvl="1" indent="-57150" algn="l" defTabSz="355600">
            <a:lnSpc>
              <a:spcPct val="90000"/>
            </a:lnSpc>
            <a:spcBef>
              <a:spcPct val="0"/>
            </a:spcBef>
            <a:spcAft>
              <a:spcPct val="15000"/>
            </a:spcAft>
            <a:buChar char="•"/>
          </a:pPr>
          <a:r>
            <a:rPr lang="en-IN" sz="800" kern="1200" dirty="0"/>
            <a:t>Extracted all the null values with percentage and unnecessary variables</a:t>
          </a:r>
        </a:p>
        <a:p>
          <a:pPr marL="57150" lvl="1" indent="-57150" algn="l" defTabSz="355600">
            <a:lnSpc>
              <a:spcPct val="90000"/>
            </a:lnSpc>
            <a:spcBef>
              <a:spcPct val="0"/>
            </a:spcBef>
            <a:spcAft>
              <a:spcPct val="15000"/>
            </a:spcAft>
            <a:buChar char="•"/>
          </a:pPr>
          <a:r>
            <a:rPr lang="en-IN" sz="800" kern="1200" dirty="0"/>
            <a:t>Removed null values and made it to 0%</a:t>
          </a:r>
        </a:p>
      </dsp:txBody>
      <dsp:txXfrm>
        <a:off x="1925637" y="2521134"/>
        <a:ext cx="1037861" cy="1037861"/>
      </dsp:txXfrm>
    </dsp:sp>
    <dsp:sp modelId="{864C7ECF-DCC0-4A21-BEB6-15A9AE196AE5}">
      <dsp:nvSpPr>
        <dsp:cNvPr id="0" name=""/>
        <dsp:cNvSpPr/>
      </dsp:nvSpPr>
      <dsp:spPr>
        <a:xfrm>
          <a:off x="3028674" y="2246151"/>
          <a:ext cx="212354" cy="26490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IN" sz="1200" kern="1200"/>
        </a:p>
      </dsp:txBody>
      <dsp:txXfrm>
        <a:off x="3028674" y="2299131"/>
        <a:ext cx="148648" cy="158940"/>
      </dsp:txXfrm>
    </dsp:sp>
    <dsp:sp modelId="{3853DA40-4727-4F02-8EB0-D05C32A688E9}">
      <dsp:nvSpPr>
        <dsp:cNvPr id="0" name=""/>
        <dsp:cNvSpPr/>
      </dsp:nvSpPr>
      <dsp:spPr>
        <a:xfrm>
          <a:off x="3423046" y="1827382"/>
          <a:ext cx="1102439" cy="1102439"/>
        </a:xfrm>
        <a:prstGeom prst="roundRect">
          <a:avLst>
            <a:gd name="adj" fmla="val 10000"/>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2BBB017-51BF-41F4-B536-5EC53ACF9B79}">
      <dsp:nvSpPr>
        <dsp:cNvPr id="0" name=""/>
        <dsp:cNvSpPr/>
      </dsp:nvSpPr>
      <dsp:spPr>
        <a:xfrm>
          <a:off x="3602513" y="2488845"/>
          <a:ext cx="1102439" cy="1102439"/>
        </a:xfrm>
        <a:prstGeom prst="roundRect">
          <a:avLst>
            <a:gd name="adj" fmla="val 10000"/>
          </a:avLst>
        </a:prstGeom>
        <a:solidFill>
          <a:srgbClr val="00B050"/>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t" anchorCtr="0">
          <a:noAutofit/>
        </a:bodyPr>
        <a:lstStyle/>
        <a:p>
          <a:pPr marL="0" lvl="0" indent="0" algn="l" defTabSz="444500">
            <a:lnSpc>
              <a:spcPct val="90000"/>
            </a:lnSpc>
            <a:spcBef>
              <a:spcPct val="0"/>
            </a:spcBef>
            <a:spcAft>
              <a:spcPct val="35000"/>
            </a:spcAft>
            <a:buNone/>
          </a:pPr>
          <a:r>
            <a:rPr lang="en-IN" sz="1000" kern="1200" dirty="0"/>
            <a:t>Univariate/Segmented Analysis</a:t>
          </a:r>
        </a:p>
        <a:p>
          <a:pPr marL="57150" lvl="1" indent="-57150" algn="l" defTabSz="355600">
            <a:lnSpc>
              <a:spcPct val="90000"/>
            </a:lnSpc>
            <a:spcBef>
              <a:spcPct val="0"/>
            </a:spcBef>
            <a:spcAft>
              <a:spcPct val="15000"/>
            </a:spcAft>
            <a:buChar char="•"/>
          </a:pPr>
          <a:r>
            <a:rPr lang="en-IN" sz="800" kern="1200" dirty="0"/>
            <a:t>Plotted various graphs by analysis of columns and driver variables</a:t>
          </a:r>
        </a:p>
      </dsp:txBody>
      <dsp:txXfrm>
        <a:off x="3634802" y="2521134"/>
        <a:ext cx="1037861" cy="1037861"/>
      </dsp:txXfrm>
    </dsp:sp>
    <dsp:sp modelId="{575FBD21-E474-432B-82BA-8DF3B33C64F6}">
      <dsp:nvSpPr>
        <dsp:cNvPr id="0" name=""/>
        <dsp:cNvSpPr/>
      </dsp:nvSpPr>
      <dsp:spPr>
        <a:xfrm>
          <a:off x="4737840" y="2246151"/>
          <a:ext cx="212354" cy="26490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IN" sz="1200" kern="1200"/>
        </a:p>
      </dsp:txBody>
      <dsp:txXfrm>
        <a:off x="4737840" y="2299131"/>
        <a:ext cx="148648" cy="158940"/>
      </dsp:txXfrm>
    </dsp:sp>
    <dsp:sp modelId="{19D2D4AE-8526-43DE-ADA6-1C2B24C756EF}">
      <dsp:nvSpPr>
        <dsp:cNvPr id="0" name=""/>
        <dsp:cNvSpPr/>
      </dsp:nvSpPr>
      <dsp:spPr>
        <a:xfrm>
          <a:off x="5132212" y="1827382"/>
          <a:ext cx="1102439" cy="1102439"/>
        </a:xfrm>
        <a:prstGeom prst="roundRect">
          <a:avLst>
            <a:gd name="adj" fmla="val 10000"/>
          </a:avLst>
        </a:prstGeom>
        <a:blipFill>
          <a:blip xmlns:r="http://schemas.openxmlformats.org/officeDocument/2006/relationships" r:embed="rId4">
            <a:extLst>
              <a:ext uri="{28A0092B-C50C-407E-A947-70E740481C1C}">
                <a14:useLocalDpi xmlns:a14="http://schemas.microsoft.com/office/drawing/2010/main" val="0"/>
              </a:ext>
            </a:extLst>
          </a:blip>
          <a:srcRect/>
          <a:stretch>
            <a:fillRect l="-25000" r="-25000"/>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120FB78-C20A-434B-BE73-670D5C48806C}">
      <dsp:nvSpPr>
        <dsp:cNvPr id="0" name=""/>
        <dsp:cNvSpPr/>
      </dsp:nvSpPr>
      <dsp:spPr>
        <a:xfrm>
          <a:off x="5311679" y="2488845"/>
          <a:ext cx="1102439" cy="1102439"/>
        </a:xfrm>
        <a:prstGeom prst="roundRect">
          <a:avLst>
            <a:gd name="adj" fmla="val 10000"/>
          </a:avLst>
        </a:prstGeom>
        <a:solidFill>
          <a:schemeClr val="accent5">
            <a:lumMod val="75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t" anchorCtr="0">
          <a:noAutofit/>
        </a:bodyPr>
        <a:lstStyle/>
        <a:p>
          <a:pPr marL="0" lvl="0" indent="0" algn="l" defTabSz="355600">
            <a:lnSpc>
              <a:spcPct val="90000"/>
            </a:lnSpc>
            <a:spcBef>
              <a:spcPct val="0"/>
            </a:spcBef>
            <a:spcAft>
              <a:spcPct val="35000"/>
            </a:spcAft>
            <a:buNone/>
          </a:pPr>
          <a:r>
            <a:rPr lang="en-IN" sz="800" kern="1200" dirty="0"/>
            <a:t>Bivariate/Multivariate Analysis</a:t>
          </a:r>
        </a:p>
        <a:p>
          <a:pPr marL="57150" lvl="1" indent="-57150" algn="l" defTabSz="355600">
            <a:lnSpc>
              <a:spcPct val="90000"/>
            </a:lnSpc>
            <a:spcBef>
              <a:spcPct val="0"/>
            </a:spcBef>
            <a:spcAft>
              <a:spcPct val="15000"/>
            </a:spcAft>
            <a:buChar char="•"/>
          </a:pPr>
          <a:r>
            <a:rPr lang="en-IN" sz="800" kern="1200" dirty="0"/>
            <a:t>Performed bivariate and multivariate analysis to understand how different variable can interact with each other.</a:t>
          </a:r>
        </a:p>
      </dsp:txBody>
      <dsp:txXfrm>
        <a:off x="5343968" y="2521134"/>
        <a:ext cx="1037861" cy="1037861"/>
      </dsp:txXfrm>
    </dsp:sp>
    <dsp:sp modelId="{8DCFB58E-31F0-4BF5-9517-A05E99BFC5E9}">
      <dsp:nvSpPr>
        <dsp:cNvPr id="0" name=""/>
        <dsp:cNvSpPr/>
      </dsp:nvSpPr>
      <dsp:spPr>
        <a:xfrm>
          <a:off x="6447006" y="2246151"/>
          <a:ext cx="212354" cy="26490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IN" sz="1200" kern="1200"/>
        </a:p>
      </dsp:txBody>
      <dsp:txXfrm>
        <a:off x="6447006" y="2299131"/>
        <a:ext cx="148648" cy="158940"/>
      </dsp:txXfrm>
    </dsp:sp>
    <dsp:sp modelId="{C8091EA9-09D2-420A-8576-E5756A7E558C}">
      <dsp:nvSpPr>
        <dsp:cNvPr id="0" name=""/>
        <dsp:cNvSpPr/>
      </dsp:nvSpPr>
      <dsp:spPr>
        <a:xfrm>
          <a:off x="6841378" y="1827382"/>
          <a:ext cx="1102439" cy="1102439"/>
        </a:xfrm>
        <a:prstGeom prst="roundRect">
          <a:avLst>
            <a:gd name="adj" fmla="val 10000"/>
          </a:avLst>
        </a:prstGeom>
        <a:blipFill>
          <a:blip xmlns:r="http://schemas.openxmlformats.org/officeDocument/2006/relationships" r:embed="rId5">
            <a:extLst>
              <a:ext uri="{28A0092B-C50C-407E-A947-70E740481C1C}">
                <a14:useLocalDpi xmlns:a14="http://schemas.microsoft.com/office/drawing/2010/main" val="0"/>
              </a:ext>
            </a:extLst>
          </a:blip>
          <a:srcRect/>
          <a:stretch>
            <a:fillRect l="-20000" r="-20000"/>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389CC2F-1BBE-418E-9F7D-61077C7FA84F}">
      <dsp:nvSpPr>
        <dsp:cNvPr id="0" name=""/>
        <dsp:cNvSpPr/>
      </dsp:nvSpPr>
      <dsp:spPr>
        <a:xfrm>
          <a:off x="7020844" y="2488845"/>
          <a:ext cx="1102439" cy="1102439"/>
        </a:xfrm>
        <a:prstGeom prst="roundRect">
          <a:avLst>
            <a:gd name="adj" fmla="val 10000"/>
          </a:avLst>
        </a:prstGeom>
        <a:solidFill>
          <a:srgbClr val="0070C0"/>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t" anchorCtr="0">
          <a:noAutofit/>
        </a:bodyPr>
        <a:lstStyle/>
        <a:p>
          <a:pPr marL="0" lvl="0" indent="0" algn="l" defTabSz="355600">
            <a:lnSpc>
              <a:spcPct val="90000"/>
            </a:lnSpc>
            <a:spcBef>
              <a:spcPct val="0"/>
            </a:spcBef>
            <a:spcAft>
              <a:spcPct val="35000"/>
            </a:spcAft>
            <a:buNone/>
          </a:pPr>
          <a:r>
            <a:rPr lang="en-IN" sz="800" kern="1200" dirty="0"/>
            <a:t>Recommendations</a:t>
          </a:r>
        </a:p>
        <a:p>
          <a:pPr marL="57150" lvl="1" indent="-57150" algn="l" defTabSz="355600">
            <a:lnSpc>
              <a:spcPct val="90000"/>
            </a:lnSpc>
            <a:spcBef>
              <a:spcPct val="0"/>
            </a:spcBef>
            <a:spcAft>
              <a:spcPct val="15000"/>
            </a:spcAft>
            <a:buChar char="•"/>
          </a:pPr>
          <a:r>
            <a:rPr lang="en-IN" sz="800" kern="1200" dirty="0"/>
            <a:t>Recommendations for reducing the loss of business by analysing and detecting variables which contributes to loan defaulters.</a:t>
          </a:r>
        </a:p>
      </dsp:txBody>
      <dsp:txXfrm>
        <a:off x="7053133" y="2521134"/>
        <a:ext cx="1037861" cy="1037861"/>
      </dsp:txXfrm>
    </dsp:sp>
  </dsp:spTree>
</dsp:drawing>
</file>

<file path=ppt/diagrams/layout1.xml><?xml version="1.0" encoding="utf-8"?>
<dgm:layoutDef xmlns:dgm="http://schemas.openxmlformats.org/drawingml/2006/diagram" xmlns:a="http://schemas.openxmlformats.org/drawingml/2006/main" uniqueId="urn:microsoft.com/office/officeart/2005/8/layout/chevronAccent+Icon">
  <dgm:title val="Chevron Accent Process"/>
  <dgm:desc val="Use to show sequential steps in a task, process, or workflow, or to emphasize movement or direction. Works best with minimal Level 1 and Level 2 text."/>
  <dgm:catLst>
    <dgm:cat type="process" pri="9500"/>
    <dgm:cat type="officeonline" pri="2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osite" refType="w"/>
      <dgm:constr type="primFontSz" for="des" forName="txNode" op="equ" val="65"/>
      <dgm:constr type="w" for="ch" forName="compositeSpace" refType="w" refFor="ch" refForName="composite" fact="0.028"/>
    </dgm:constrLst>
    <dgm:ruleLst/>
    <dgm:forEach name="Name4" axis="ch" ptType="node">
      <dgm:layoutNode name="composite">
        <dgm:alg type="composite"/>
        <dgm:shape xmlns:r="http://schemas.openxmlformats.org/officeDocument/2006/relationships" r:blip="">
          <dgm:adjLst/>
        </dgm:shape>
        <dgm:presOf/>
        <dgm:choose name="Name5">
          <dgm:if name="Name6" func="var" arg="dir" op="equ" val="norm">
            <dgm:constrLst>
              <dgm:constr type="l" for="ch" forName="bgChev"/>
              <dgm:constr type="w" for="ch" forName="bgChev" refType="w" fact="0.9"/>
              <dgm:constr type="t" for="ch" forName="bgChev"/>
              <dgm:constr type="h" for="ch" forName="bgChev" refType="w" refFor="ch" refForName="bgChev" fact="0.386"/>
              <dgm:constr type="l" for="ch" forName="txNode" refType="w" fact="0.24"/>
              <dgm:constr type="w" for="ch" forName="txNode" refType="w" fact="0.76"/>
              <dgm:constr type="t" for="ch" forName="txNode" refType="h" refFor="ch" refForName="bgChev" fact="0.25"/>
              <dgm:constr type="h" for="ch" forName="txNode" refType="h" refFor="ch" refForName="bgChev"/>
            </dgm:constrLst>
          </dgm:if>
          <dgm:else name="Name7">
            <dgm:constrLst>
              <dgm:constr type="l" for="ch" forName="bgChev" refType="w" fact="0.1"/>
              <dgm:constr type="w" for="ch" forName="bgChev" refType="w" fact="0.9"/>
              <dgm:constr type="t" for="ch" forName="bgChev"/>
              <dgm:constr type="h" for="ch" forName="bgChev" refType="w" refFor="ch" refForName="bgChev" fact="0.386"/>
              <dgm:constr type="l" for="ch" forName="txNode"/>
              <dgm:constr type="w" for="ch" forName="txNode" refType="w" fact="0.76"/>
              <dgm:constr type="t" for="ch" forName="txNode" refType="h" refFor="ch" refForName="bgChev" fact="0.25"/>
              <dgm:constr type="h" for="ch" forName="txNode" refType="h" refFor="ch" refForName="bgChev"/>
            </dgm:constrLst>
          </dgm:else>
        </dgm:choose>
        <dgm:ruleLst/>
        <dgm:layoutNode name="bgChev" styleLbl="node1">
          <dgm:alg type="sp"/>
          <dgm:choose name="Name8">
            <dgm:if name="Name9" func="var" arg="dir" op="equ" val="norm">
              <dgm:shape xmlns:r="http://schemas.openxmlformats.org/officeDocument/2006/relationships" type="chevron" r:blip="">
                <dgm:adjLst>
                  <dgm:adj idx="1" val="0.4"/>
                </dgm:adjLst>
              </dgm:shape>
            </dgm:if>
            <dgm:else name="Name10">
              <dgm:shape xmlns:r="http://schemas.openxmlformats.org/officeDocument/2006/relationships" rot="180" type="chevron" r:blip="">
                <dgm:adjLst>
                  <dgm:adj idx="1" val="0.4"/>
                </dgm:adjLst>
              </dgm:shape>
            </dgm:else>
          </dgm:choose>
          <dgm:presOf/>
          <dgm:constrLst/>
        </dgm:layoutNode>
        <dgm:layoutNode name="txNode" styleLbl="fgAcc1">
          <dgm:varLst>
            <dgm:bulletEnabled val="1"/>
          </dgm:varLst>
          <dgm:alg type="tx"/>
          <dgm:shape xmlns:r="http://schemas.openxmlformats.org/officeDocument/2006/relationships" type="roundRect" r:blip="">
            <dgm:adjLst>
              <dgm:adj idx="1" val="0.1"/>
            </dgm:adjLst>
          </dgm:shape>
          <dgm:presOf axis="desOrSelf" ptType="node"/>
          <dgm:ruleLst>
            <dgm:rule type="primFontSz" val="5" fact="NaN" max="NaN"/>
          </dgm:ruleLst>
        </dgm:layoutNode>
      </dgm:layoutNode>
      <dgm:forEach name="Name11" axis="followSib" ptType="sibTrans" cnt="1">
        <dgm:layoutNode name="compositeSpace">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3.xml><?xml version="1.0" encoding="utf-8"?>
<dgm:layoutDef xmlns:dgm="http://schemas.openxmlformats.org/drawingml/2006/diagram" xmlns:a="http://schemas.openxmlformats.org/drawingml/2006/main" uniqueId="urn:microsoft.com/office/officeart/2005/8/layout/hProcess10">
  <dgm:title val=""/>
  <dgm:desc val=""/>
  <dgm:catLst>
    <dgm:cat type="process" pri="3000"/>
    <dgm:cat type="picture" pri="30000"/>
    <dgm:cat type="pictureconvert" pri="3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op="equ" fact="0.3333"/>
      <dgm:constr type="primFontSz" for="des" forName="txNode" op="equ" val="65"/>
      <dgm:constr type="primFontSz" for="des" forName="connTx" op="equ" val="55"/>
      <dgm:constr type="primFontSz" for="des" forName="connTx" refType="primFontSz" refFor="des" refForName="txNode" op="lte" fact="0.8"/>
    </dgm:constrLst>
    <dgm:ruleLst/>
    <dgm:forEach name="Name4" axis="ch" ptType="node">
      <dgm:layoutNode name="composite">
        <dgm:alg type="composite"/>
        <dgm:shape xmlns:r="http://schemas.openxmlformats.org/officeDocument/2006/relationships" r:blip="">
          <dgm:adjLst/>
        </dgm:shape>
        <dgm:presOf/>
        <dgm:choose name="Name5">
          <dgm:if name="Name6" func="var" arg="dir" op="equ" val="norm">
            <dgm:constrLst>
              <dgm:constr type="l" for="ch" forName="imagSh"/>
              <dgm:constr type="w" for="ch" forName="imagSh" refType="w" fact="0.86"/>
              <dgm:constr type="t" for="ch" forName="imagSh"/>
              <dgm:constr type="h" for="ch" forName="imagSh" refType="w" refFor="ch" refForName="imagSh"/>
              <dgm:constr type="l" for="ch" forName="txNode" refType="w" fact="0.14"/>
              <dgm:constr type="w" for="ch" forName="txNode" refType="w" refFor="ch" refForName="imagSh"/>
              <dgm:constr type="t" for="ch" forName="txNode" refType="h" refFor="ch" refForName="imagSh" fact="0.6"/>
              <dgm:constr type="h" for="ch" forName="txNode" refType="h" refFor="ch" refForName="imagSh"/>
            </dgm:constrLst>
          </dgm:if>
          <dgm:else name="Name7">
            <dgm:constrLst>
              <dgm:constr type="l" for="ch" forName="imagSh" refType="w" fact="0.14"/>
              <dgm:constr type="w" for="ch" forName="imagSh" refType="w" fact="0.86"/>
              <dgm:constr type="t" for="ch" forName="imagSh"/>
              <dgm:constr type="h" for="ch" forName="imagSh" refType="w" refFor="ch" refForName="imagSh"/>
              <dgm:constr type="l" for="ch" forName="txNode"/>
              <dgm:constr type="w" for="ch" forName="txNode" refType="w" refFor="ch" refForName="imagSh"/>
              <dgm:constr type="t" for="ch" forName="txNode" refType="h" refFor="ch" refForName="imagSh" fact="0.6"/>
              <dgm:constr type="h" for="ch" forName="txNode" refType="h" refFor="ch" refForName="imagSh"/>
            </dgm:constrLst>
          </dgm:else>
        </dgm:choose>
        <dgm:ruleLst/>
        <dgm:layoutNode name="imagSh" styleLbl="bgImgPlace1">
          <dgm:alg type="sp"/>
          <dgm:shape xmlns:r="http://schemas.openxmlformats.org/officeDocument/2006/relationships" type="roundRect" r:blip="" blipPhldr="1">
            <dgm:adjLst>
              <dgm:adj idx="1" val="0.1"/>
            </dgm:adjLst>
          </dgm:shape>
          <dgm:presOf/>
          <dgm:constrLst/>
          <dgm:ruleLst/>
        </dgm:layoutNode>
        <dgm:layoutNode name="txNode" styleLbl="node1">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sibTransForEach" axis="followSib" ptType="sibTrans" cnt="1">
        <dgm:layoutNode name="sibTrans">
          <dgm:alg type="conn">
            <dgm:param type="begPts" val="auto"/>
            <dgm:param type="endPts" val="auto"/>
            <dgm:param type="srcNode" val="imagSh"/>
            <dgm:param type="dstNode" val="imagSh"/>
          </dgm:alg>
          <dgm:shape xmlns:r="http://schemas.openxmlformats.org/officeDocument/2006/relationships" type="conn" r:blip="">
            <dgm:adjLst/>
          </dgm:shape>
          <dgm:presOf axis="self"/>
          <dgm:constrLst>
            <dgm:constr type="h" refType="w" fact="0.62"/>
            <dgm:constr type="connDist"/>
            <dgm:constr type="begPad" refType="connDist" fact="0.35"/>
            <dgm:constr type="endPad" refType="connDist" fact="0.3"/>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6/26/2023</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2343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6/26/2023</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046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6/26/2023</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27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6/26/2023</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835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6/26/2023</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639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6/26/2023</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6854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6/26/2023</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339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6/26/2023</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7711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6/26/2023</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0161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6/26/2023</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themeOverride" Target="../theme/themeOverride1.xml"/><Relationship Id="rId5" Type="http://schemas.openxmlformats.org/officeDocument/2006/relationships/image" Target="../media/image3.jp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hyperlink" Target="https://towardsdatascience.com/exploratory-data-analysis-in-python-a-step-by-step-process-d0dfa6bf94ee" TargetMode="External"/><Relationship Id="rId3" Type="http://schemas.openxmlformats.org/officeDocument/2006/relationships/hyperlink" Target="https://corporatefinanceinstitute.com/resources/risk-management/financial-risk-management-process/" TargetMode="External"/><Relationship Id="rId7" Type="http://schemas.openxmlformats.org/officeDocument/2006/relationships/hyperlink" Target="https://machinelearningmastery.com/how-to-use-correlation-to-understand-the-relationship-between-variables/" TargetMode="External"/><Relationship Id="rId2" Type="http://schemas.openxmlformats.org/officeDocument/2006/relationships/hyperlink" Target="https://www.examples.com/education/finance/financial-risk-analysis-example.html" TargetMode="External"/><Relationship Id="rId1" Type="http://schemas.openxmlformats.org/officeDocument/2006/relationships/slideLayout" Target="../slideLayouts/slideLayout2.xml"/><Relationship Id="rId6" Type="http://schemas.openxmlformats.org/officeDocument/2006/relationships/hyperlink" Target="https://medium.com/@analyttica/understanding-segmented-univariate-analysis-88e968946e5a" TargetMode="External"/><Relationship Id="rId5" Type="http://schemas.openxmlformats.org/officeDocument/2006/relationships/hyperlink" Target="https://www.analyticsvidhya.com/blog/2021/04/exploratory-analysis-using-univariate-bivariate-and-multivariate-analysis-techniques/" TargetMode="External"/><Relationship Id="rId10" Type="http://schemas.openxmlformats.org/officeDocument/2006/relationships/image" Target="../media/image3.jpg"/><Relationship Id="rId4" Type="http://schemas.openxmlformats.org/officeDocument/2006/relationships/hyperlink" Target="https://www.bing.com/search?q=eda+univariate+analysis&amp;cvid=efc56cbee14c408ca45870fac94f6979&amp;aqs=edge.4.0j69i57j0l7.4809j0j4&amp;FORM=ANAB01&amp;PC=DCTS" TargetMode="External"/><Relationship Id="rId9"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3.jpg"/><Relationship Id="rId7" Type="http://schemas.openxmlformats.org/officeDocument/2006/relationships/diagramColors" Target="../diagrams/colors1.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4.xml.rels><?xml version="1.0" encoding="UTF-8" standalone="yes"?>
<Relationships xmlns="http://schemas.openxmlformats.org/package/2006/relationships"><Relationship Id="rId8" Type="http://schemas.openxmlformats.org/officeDocument/2006/relationships/image" Target="../media/image3.jpg"/><Relationship Id="rId13" Type="http://schemas.microsoft.com/office/2007/relationships/diagramDrawing" Target="../diagrams/drawing3.xml"/><Relationship Id="rId3" Type="http://schemas.openxmlformats.org/officeDocument/2006/relationships/diagramLayout" Target="../diagrams/layout2.xml"/><Relationship Id="rId7" Type="http://schemas.openxmlformats.org/officeDocument/2006/relationships/image" Target="../media/image2.png"/><Relationship Id="rId12" Type="http://schemas.openxmlformats.org/officeDocument/2006/relationships/diagramColors" Target="../diagrams/colors3.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11" Type="http://schemas.openxmlformats.org/officeDocument/2006/relationships/diagramQuickStyle" Target="../diagrams/quickStyle3.xml"/><Relationship Id="rId5" Type="http://schemas.openxmlformats.org/officeDocument/2006/relationships/diagramColors" Target="../diagrams/colors2.xml"/><Relationship Id="rId10" Type="http://schemas.openxmlformats.org/officeDocument/2006/relationships/diagramLayout" Target="../diagrams/layout3.xml"/><Relationship Id="rId4" Type="http://schemas.openxmlformats.org/officeDocument/2006/relationships/diagramQuickStyle" Target="../diagrams/quickStyle2.xml"/><Relationship Id="rId9" Type="http://schemas.openxmlformats.org/officeDocument/2006/relationships/diagramData" Target="../diagrams/data3.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 close up of a piece of paper with a pencil laying on top">
            <a:extLst>
              <a:ext uri="{FF2B5EF4-FFF2-40B4-BE49-F238E27FC236}">
                <a16:creationId xmlns:a16="http://schemas.microsoft.com/office/drawing/2014/main" id="{65810330-F0B5-43C9-BC34-094FFB5C0529}"/>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65884" y="0"/>
            <a:ext cx="12257883" cy="6858000"/>
          </a:xfrm>
          <a:prstGeom prst="rect">
            <a:avLst/>
          </a:prstGeom>
        </p:spPr>
      </p:pic>
      <p:sp>
        <p:nvSpPr>
          <p:cNvPr id="2" name="Title 1">
            <a:extLst>
              <a:ext uri="{FF2B5EF4-FFF2-40B4-BE49-F238E27FC236}">
                <a16:creationId xmlns:a16="http://schemas.microsoft.com/office/drawing/2014/main" id="{9AB2EA78-AEB3-469B-9025-3B17201A457B}"/>
              </a:ext>
            </a:extLst>
          </p:cNvPr>
          <p:cNvSpPr>
            <a:spLocks noGrp="1"/>
          </p:cNvSpPr>
          <p:nvPr>
            <p:ph type="title"/>
          </p:nvPr>
        </p:nvSpPr>
        <p:spPr>
          <a:xfrm>
            <a:off x="3992880" y="824013"/>
            <a:ext cx="7951985" cy="1149165"/>
          </a:xfrm>
        </p:spPr>
        <p:txBody>
          <a:bodyPr anchor="b">
            <a:normAutofit/>
          </a:bodyPr>
          <a:lstStyle/>
          <a:p>
            <a:r>
              <a:rPr lang="en-US" sz="4400" b="1" dirty="0">
                <a:solidFill>
                  <a:schemeClr val="bg1">
                    <a:lumMod val="85000"/>
                    <a:lumOff val="15000"/>
                  </a:schemeClr>
                </a:solidFill>
              </a:rPr>
              <a:t>Lending Club Case Study</a:t>
            </a:r>
          </a:p>
        </p:txBody>
      </p:sp>
      <p:sp>
        <p:nvSpPr>
          <p:cNvPr id="3" name="Subtitle 2">
            <a:extLst>
              <a:ext uri="{FF2B5EF4-FFF2-40B4-BE49-F238E27FC236}">
                <a16:creationId xmlns:a16="http://schemas.microsoft.com/office/drawing/2014/main" id="{255E1F2F-E259-4EA8-9FFD-3A10AF541859}"/>
              </a:ext>
            </a:extLst>
          </p:cNvPr>
          <p:cNvSpPr>
            <a:spLocks noGrp="1"/>
          </p:cNvSpPr>
          <p:nvPr>
            <p:ph idx="1"/>
          </p:nvPr>
        </p:nvSpPr>
        <p:spPr/>
        <p:txBody>
          <a:bodyPr anchor="t">
            <a:normAutofit/>
          </a:bodyPr>
          <a:lstStyle/>
          <a:p>
            <a:pPr marL="201168" lvl="1" indent="0">
              <a:buNone/>
            </a:pPr>
            <a:endParaRPr lang="en-US" sz="1400" b="1" dirty="0">
              <a:solidFill>
                <a:schemeClr val="bg1">
                  <a:lumMod val="85000"/>
                  <a:lumOff val="15000"/>
                </a:schemeClr>
              </a:solidFill>
            </a:endParaRPr>
          </a:p>
          <a:p>
            <a:pPr marL="201168" lvl="1" indent="0">
              <a:buNone/>
            </a:pPr>
            <a:endParaRPr lang="en-US" sz="1400" b="1" dirty="0">
              <a:solidFill>
                <a:schemeClr val="bg1">
                  <a:lumMod val="85000"/>
                  <a:lumOff val="15000"/>
                </a:schemeClr>
              </a:solidFill>
            </a:endParaRPr>
          </a:p>
          <a:p>
            <a:pPr marL="201168" lvl="1" indent="0">
              <a:buNone/>
            </a:pPr>
            <a:endParaRPr lang="en-US" sz="1400" b="1" dirty="0">
              <a:solidFill>
                <a:schemeClr val="bg1">
                  <a:lumMod val="85000"/>
                  <a:lumOff val="15000"/>
                </a:schemeClr>
              </a:solidFill>
            </a:endParaRPr>
          </a:p>
          <a:p>
            <a:pPr marL="201168" lvl="1" indent="0">
              <a:buNone/>
            </a:pPr>
            <a:endParaRPr lang="en-US" sz="1400" b="1" dirty="0">
              <a:solidFill>
                <a:schemeClr val="bg1">
                  <a:lumMod val="85000"/>
                  <a:lumOff val="15000"/>
                </a:schemeClr>
              </a:solidFill>
            </a:endParaRPr>
          </a:p>
          <a:p>
            <a:pPr marL="201168" lvl="1" indent="0">
              <a:buNone/>
            </a:pPr>
            <a:endParaRPr lang="en-US" sz="1400" b="1" dirty="0">
              <a:solidFill>
                <a:schemeClr val="bg1">
                  <a:lumMod val="85000"/>
                  <a:lumOff val="15000"/>
                </a:schemeClr>
              </a:solidFill>
            </a:endParaRPr>
          </a:p>
          <a:p>
            <a:pPr marL="201168" lvl="1" indent="0">
              <a:buNone/>
            </a:pPr>
            <a:endParaRPr lang="en-US" sz="1400" b="1" dirty="0">
              <a:solidFill>
                <a:schemeClr val="bg1">
                  <a:lumMod val="85000"/>
                  <a:lumOff val="15000"/>
                </a:schemeClr>
              </a:solidFill>
            </a:endParaRPr>
          </a:p>
          <a:p>
            <a:pPr marL="201168" lvl="1" indent="0">
              <a:buNone/>
            </a:pPr>
            <a:endParaRPr lang="en-US" sz="1400" b="1" dirty="0">
              <a:solidFill>
                <a:schemeClr val="bg1">
                  <a:lumMod val="85000"/>
                  <a:lumOff val="15000"/>
                </a:schemeClr>
              </a:solidFill>
            </a:endParaRPr>
          </a:p>
          <a:p>
            <a:pPr marL="201168" lvl="1" indent="0">
              <a:buNone/>
            </a:pPr>
            <a:endParaRPr lang="en-US" sz="1400" b="1" dirty="0">
              <a:solidFill>
                <a:schemeClr val="bg1">
                  <a:lumMod val="85000"/>
                  <a:lumOff val="15000"/>
                </a:schemeClr>
              </a:solidFill>
            </a:endParaRPr>
          </a:p>
          <a:p>
            <a:pPr marL="201168" lvl="1" indent="0">
              <a:buNone/>
            </a:pPr>
            <a:endParaRPr lang="en-US" sz="1400" b="1" dirty="0">
              <a:solidFill>
                <a:schemeClr val="bg1">
                  <a:lumMod val="85000"/>
                  <a:lumOff val="15000"/>
                </a:schemeClr>
              </a:solidFill>
            </a:endParaRPr>
          </a:p>
          <a:p>
            <a:pPr marL="201168" lvl="1" indent="0">
              <a:buNone/>
            </a:pPr>
            <a:r>
              <a:rPr lang="en-US" sz="1400" b="1" u="sng" dirty="0">
                <a:solidFill>
                  <a:schemeClr val="bg1">
                    <a:lumMod val="85000"/>
                    <a:lumOff val="15000"/>
                  </a:schemeClr>
                </a:solidFill>
              </a:rPr>
              <a:t>Group Members :</a:t>
            </a:r>
          </a:p>
          <a:p>
            <a:pPr marL="201168" lvl="1" indent="0">
              <a:buNone/>
            </a:pPr>
            <a:r>
              <a:rPr lang="en-US" sz="1400" b="1" dirty="0">
                <a:solidFill>
                  <a:schemeClr val="bg1">
                    <a:lumMod val="85000"/>
                    <a:lumOff val="15000"/>
                  </a:schemeClr>
                </a:solidFill>
              </a:rPr>
              <a:t>Sumaiya K</a:t>
            </a:r>
          </a:p>
          <a:p>
            <a:pPr marL="201168" lvl="1" indent="0">
              <a:buNone/>
            </a:pPr>
            <a:r>
              <a:rPr lang="en-US" sz="1400" b="1" dirty="0">
                <a:solidFill>
                  <a:schemeClr val="bg1">
                    <a:lumMod val="85000"/>
                    <a:lumOff val="15000"/>
                  </a:schemeClr>
                </a:solidFill>
              </a:rPr>
              <a:t>Shubham Mishra</a:t>
            </a:r>
          </a:p>
        </p:txBody>
      </p:sp>
      <p:pic>
        <p:nvPicPr>
          <p:cNvPr id="6" name="Picture 5">
            <a:extLst>
              <a:ext uri="{FF2B5EF4-FFF2-40B4-BE49-F238E27FC236}">
                <a16:creationId xmlns:a16="http://schemas.microsoft.com/office/drawing/2014/main" id="{7D46A6C1-FE54-1741-0DC8-B00F825B74E3}"/>
              </a:ext>
            </a:extLst>
          </p:cNvPr>
          <p:cNvPicPr>
            <a:picLocks noChangeAspect="1"/>
          </p:cNvPicPr>
          <p:nvPr/>
        </p:nvPicPr>
        <p:blipFill>
          <a:blip r:embed="rId4"/>
          <a:stretch>
            <a:fillRect/>
          </a:stretch>
        </p:blipFill>
        <p:spPr>
          <a:xfrm>
            <a:off x="-65885" y="-32084"/>
            <a:ext cx="2857500" cy="762000"/>
          </a:xfrm>
          <a:prstGeom prst="rect">
            <a:avLst/>
          </a:prstGeom>
        </p:spPr>
      </p:pic>
      <p:pic>
        <p:nvPicPr>
          <p:cNvPr id="8" name="Picture 7">
            <a:extLst>
              <a:ext uri="{FF2B5EF4-FFF2-40B4-BE49-F238E27FC236}">
                <a16:creationId xmlns:a16="http://schemas.microsoft.com/office/drawing/2014/main" id="{07D78B00-F29C-B2AA-6F60-FCAF253DA01F}"/>
              </a:ext>
            </a:extLst>
          </p:cNvPr>
          <p:cNvPicPr>
            <a:picLocks noChangeAspect="1"/>
          </p:cNvPicPr>
          <p:nvPr/>
        </p:nvPicPr>
        <p:blipFill>
          <a:blip r:embed="rId5"/>
          <a:stretch>
            <a:fillRect/>
          </a:stretch>
        </p:blipFill>
        <p:spPr>
          <a:xfrm>
            <a:off x="10274967" y="18187"/>
            <a:ext cx="1917032" cy="581804"/>
          </a:xfrm>
          <a:prstGeom prst="rect">
            <a:avLst/>
          </a:prstGeom>
        </p:spPr>
      </p:pic>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AD4361-B14F-C4E6-2C78-947E5FA499C5}"/>
              </a:ext>
            </a:extLst>
          </p:cNvPr>
          <p:cNvSpPr>
            <a:spLocks noGrp="1"/>
          </p:cNvSpPr>
          <p:nvPr>
            <p:ph type="title"/>
          </p:nvPr>
        </p:nvSpPr>
        <p:spPr/>
        <p:txBody>
          <a:bodyPr>
            <a:normAutofit/>
          </a:bodyPr>
          <a:lstStyle/>
          <a:p>
            <a:r>
              <a:rPr lang="en-IN" sz="4000" dirty="0"/>
              <a:t>Bivariate/Multivariate Analysis</a:t>
            </a:r>
          </a:p>
        </p:txBody>
      </p:sp>
      <p:sp>
        <p:nvSpPr>
          <p:cNvPr id="3" name="Content Placeholder 2">
            <a:extLst>
              <a:ext uri="{FF2B5EF4-FFF2-40B4-BE49-F238E27FC236}">
                <a16:creationId xmlns:a16="http://schemas.microsoft.com/office/drawing/2014/main" id="{223BCCFF-517C-F2CD-8998-4258D7310EC5}"/>
              </a:ext>
            </a:extLst>
          </p:cNvPr>
          <p:cNvSpPr>
            <a:spLocks noGrp="1"/>
          </p:cNvSpPr>
          <p:nvPr>
            <p:ph idx="1"/>
          </p:nvPr>
        </p:nvSpPr>
        <p:spPr/>
        <p:txBody>
          <a:bodyPr/>
          <a:lstStyle/>
          <a:p>
            <a:endParaRPr lang="en-IN" dirty="0"/>
          </a:p>
        </p:txBody>
      </p:sp>
      <p:pic>
        <p:nvPicPr>
          <p:cNvPr id="4" name="Picture 3">
            <a:extLst>
              <a:ext uri="{FF2B5EF4-FFF2-40B4-BE49-F238E27FC236}">
                <a16:creationId xmlns:a16="http://schemas.microsoft.com/office/drawing/2014/main" id="{3EF0EC5E-FBF5-7E6C-FDC6-594F83CFF276}"/>
              </a:ext>
            </a:extLst>
          </p:cNvPr>
          <p:cNvPicPr>
            <a:picLocks noChangeAspect="1"/>
          </p:cNvPicPr>
          <p:nvPr/>
        </p:nvPicPr>
        <p:blipFill>
          <a:blip r:embed="rId2"/>
          <a:stretch>
            <a:fillRect/>
          </a:stretch>
        </p:blipFill>
        <p:spPr>
          <a:xfrm>
            <a:off x="-65885" y="-64169"/>
            <a:ext cx="2857500" cy="762000"/>
          </a:xfrm>
          <a:prstGeom prst="rect">
            <a:avLst/>
          </a:prstGeom>
        </p:spPr>
      </p:pic>
      <p:pic>
        <p:nvPicPr>
          <p:cNvPr id="5" name="Picture 4">
            <a:extLst>
              <a:ext uri="{FF2B5EF4-FFF2-40B4-BE49-F238E27FC236}">
                <a16:creationId xmlns:a16="http://schemas.microsoft.com/office/drawing/2014/main" id="{20FA44F5-0486-A9E2-0F61-FE2D0A023490}"/>
              </a:ext>
            </a:extLst>
          </p:cNvPr>
          <p:cNvPicPr>
            <a:picLocks noChangeAspect="1"/>
          </p:cNvPicPr>
          <p:nvPr/>
        </p:nvPicPr>
        <p:blipFill>
          <a:blip r:embed="rId3"/>
          <a:stretch>
            <a:fillRect/>
          </a:stretch>
        </p:blipFill>
        <p:spPr>
          <a:xfrm>
            <a:off x="10274967" y="18187"/>
            <a:ext cx="1917032" cy="581804"/>
          </a:xfrm>
          <a:prstGeom prst="rect">
            <a:avLst/>
          </a:prstGeom>
        </p:spPr>
      </p:pic>
    </p:spTree>
    <p:extLst>
      <p:ext uri="{BB962C8B-B14F-4D97-AF65-F5344CB8AC3E}">
        <p14:creationId xmlns:p14="http://schemas.microsoft.com/office/powerpoint/2010/main" val="17943848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AD4361-B14F-C4E6-2C78-947E5FA499C5}"/>
              </a:ext>
            </a:extLst>
          </p:cNvPr>
          <p:cNvSpPr>
            <a:spLocks noGrp="1"/>
          </p:cNvSpPr>
          <p:nvPr>
            <p:ph type="title"/>
          </p:nvPr>
        </p:nvSpPr>
        <p:spPr/>
        <p:txBody>
          <a:bodyPr>
            <a:normAutofit/>
          </a:bodyPr>
          <a:lstStyle/>
          <a:p>
            <a:r>
              <a:rPr lang="en-IN" sz="4000" dirty="0"/>
              <a:t>Bivariate/Multivariate Analysis</a:t>
            </a:r>
          </a:p>
        </p:txBody>
      </p:sp>
      <p:sp>
        <p:nvSpPr>
          <p:cNvPr id="3" name="Content Placeholder 2">
            <a:extLst>
              <a:ext uri="{FF2B5EF4-FFF2-40B4-BE49-F238E27FC236}">
                <a16:creationId xmlns:a16="http://schemas.microsoft.com/office/drawing/2014/main" id="{223BCCFF-517C-F2CD-8998-4258D7310EC5}"/>
              </a:ext>
            </a:extLst>
          </p:cNvPr>
          <p:cNvSpPr>
            <a:spLocks noGrp="1"/>
          </p:cNvSpPr>
          <p:nvPr>
            <p:ph idx="1"/>
          </p:nvPr>
        </p:nvSpPr>
        <p:spPr/>
        <p:txBody>
          <a:bodyPr/>
          <a:lstStyle/>
          <a:p>
            <a:endParaRPr lang="en-IN" dirty="0"/>
          </a:p>
        </p:txBody>
      </p:sp>
      <p:pic>
        <p:nvPicPr>
          <p:cNvPr id="4" name="Picture 3">
            <a:extLst>
              <a:ext uri="{FF2B5EF4-FFF2-40B4-BE49-F238E27FC236}">
                <a16:creationId xmlns:a16="http://schemas.microsoft.com/office/drawing/2014/main" id="{3EF0EC5E-FBF5-7E6C-FDC6-594F83CFF276}"/>
              </a:ext>
            </a:extLst>
          </p:cNvPr>
          <p:cNvPicPr>
            <a:picLocks noChangeAspect="1"/>
          </p:cNvPicPr>
          <p:nvPr/>
        </p:nvPicPr>
        <p:blipFill>
          <a:blip r:embed="rId2"/>
          <a:stretch>
            <a:fillRect/>
          </a:stretch>
        </p:blipFill>
        <p:spPr>
          <a:xfrm>
            <a:off x="-65885" y="-64169"/>
            <a:ext cx="2857500" cy="762000"/>
          </a:xfrm>
          <a:prstGeom prst="rect">
            <a:avLst/>
          </a:prstGeom>
        </p:spPr>
      </p:pic>
      <p:pic>
        <p:nvPicPr>
          <p:cNvPr id="5" name="Picture 4">
            <a:extLst>
              <a:ext uri="{FF2B5EF4-FFF2-40B4-BE49-F238E27FC236}">
                <a16:creationId xmlns:a16="http://schemas.microsoft.com/office/drawing/2014/main" id="{20FA44F5-0486-A9E2-0F61-FE2D0A023490}"/>
              </a:ext>
            </a:extLst>
          </p:cNvPr>
          <p:cNvPicPr>
            <a:picLocks noChangeAspect="1"/>
          </p:cNvPicPr>
          <p:nvPr/>
        </p:nvPicPr>
        <p:blipFill>
          <a:blip r:embed="rId3"/>
          <a:stretch>
            <a:fillRect/>
          </a:stretch>
        </p:blipFill>
        <p:spPr>
          <a:xfrm>
            <a:off x="10274967" y="18187"/>
            <a:ext cx="1917032" cy="581804"/>
          </a:xfrm>
          <a:prstGeom prst="rect">
            <a:avLst/>
          </a:prstGeom>
        </p:spPr>
      </p:pic>
    </p:spTree>
    <p:extLst>
      <p:ext uri="{BB962C8B-B14F-4D97-AF65-F5344CB8AC3E}">
        <p14:creationId xmlns:p14="http://schemas.microsoft.com/office/powerpoint/2010/main" val="1269496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AD4361-B14F-C4E6-2C78-947E5FA499C5}"/>
              </a:ext>
            </a:extLst>
          </p:cNvPr>
          <p:cNvSpPr>
            <a:spLocks noGrp="1"/>
          </p:cNvSpPr>
          <p:nvPr>
            <p:ph type="title"/>
          </p:nvPr>
        </p:nvSpPr>
        <p:spPr/>
        <p:txBody>
          <a:bodyPr>
            <a:normAutofit/>
          </a:bodyPr>
          <a:lstStyle/>
          <a:p>
            <a:r>
              <a:rPr lang="en-IN" sz="4000" dirty="0"/>
              <a:t>Bivariate/Multivariate Analysis</a:t>
            </a:r>
          </a:p>
        </p:txBody>
      </p:sp>
      <p:sp>
        <p:nvSpPr>
          <p:cNvPr id="3" name="Content Placeholder 2">
            <a:extLst>
              <a:ext uri="{FF2B5EF4-FFF2-40B4-BE49-F238E27FC236}">
                <a16:creationId xmlns:a16="http://schemas.microsoft.com/office/drawing/2014/main" id="{223BCCFF-517C-F2CD-8998-4258D7310EC5}"/>
              </a:ext>
            </a:extLst>
          </p:cNvPr>
          <p:cNvSpPr>
            <a:spLocks noGrp="1"/>
          </p:cNvSpPr>
          <p:nvPr>
            <p:ph idx="1"/>
          </p:nvPr>
        </p:nvSpPr>
        <p:spPr/>
        <p:txBody>
          <a:bodyPr/>
          <a:lstStyle/>
          <a:p>
            <a:endParaRPr lang="en-IN" dirty="0"/>
          </a:p>
        </p:txBody>
      </p:sp>
      <p:pic>
        <p:nvPicPr>
          <p:cNvPr id="4" name="Picture 3">
            <a:extLst>
              <a:ext uri="{FF2B5EF4-FFF2-40B4-BE49-F238E27FC236}">
                <a16:creationId xmlns:a16="http://schemas.microsoft.com/office/drawing/2014/main" id="{3EF0EC5E-FBF5-7E6C-FDC6-594F83CFF276}"/>
              </a:ext>
            </a:extLst>
          </p:cNvPr>
          <p:cNvPicPr>
            <a:picLocks noChangeAspect="1"/>
          </p:cNvPicPr>
          <p:nvPr/>
        </p:nvPicPr>
        <p:blipFill>
          <a:blip r:embed="rId2"/>
          <a:stretch>
            <a:fillRect/>
          </a:stretch>
        </p:blipFill>
        <p:spPr>
          <a:xfrm>
            <a:off x="-65885" y="-64169"/>
            <a:ext cx="2857500" cy="762000"/>
          </a:xfrm>
          <a:prstGeom prst="rect">
            <a:avLst/>
          </a:prstGeom>
        </p:spPr>
      </p:pic>
      <p:pic>
        <p:nvPicPr>
          <p:cNvPr id="5" name="Picture 4">
            <a:extLst>
              <a:ext uri="{FF2B5EF4-FFF2-40B4-BE49-F238E27FC236}">
                <a16:creationId xmlns:a16="http://schemas.microsoft.com/office/drawing/2014/main" id="{20FA44F5-0486-A9E2-0F61-FE2D0A023490}"/>
              </a:ext>
            </a:extLst>
          </p:cNvPr>
          <p:cNvPicPr>
            <a:picLocks noChangeAspect="1"/>
          </p:cNvPicPr>
          <p:nvPr/>
        </p:nvPicPr>
        <p:blipFill>
          <a:blip r:embed="rId3"/>
          <a:stretch>
            <a:fillRect/>
          </a:stretch>
        </p:blipFill>
        <p:spPr>
          <a:xfrm>
            <a:off x="10274967" y="18187"/>
            <a:ext cx="1917032" cy="581804"/>
          </a:xfrm>
          <a:prstGeom prst="rect">
            <a:avLst/>
          </a:prstGeom>
        </p:spPr>
      </p:pic>
    </p:spTree>
    <p:extLst>
      <p:ext uri="{BB962C8B-B14F-4D97-AF65-F5344CB8AC3E}">
        <p14:creationId xmlns:p14="http://schemas.microsoft.com/office/powerpoint/2010/main" val="28117678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AD4361-B14F-C4E6-2C78-947E5FA499C5}"/>
              </a:ext>
            </a:extLst>
          </p:cNvPr>
          <p:cNvSpPr>
            <a:spLocks noGrp="1"/>
          </p:cNvSpPr>
          <p:nvPr>
            <p:ph type="title"/>
          </p:nvPr>
        </p:nvSpPr>
        <p:spPr/>
        <p:txBody>
          <a:bodyPr>
            <a:normAutofit/>
          </a:bodyPr>
          <a:lstStyle/>
          <a:p>
            <a:r>
              <a:rPr lang="en-IN" sz="4000" dirty="0"/>
              <a:t>Recommendation</a:t>
            </a:r>
          </a:p>
        </p:txBody>
      </p:sp>
      <p:sp>
        <p:nvSpPr>
          <p:cNvPr id="3" name="Content Placeholder 2">
            <a:extLst>
              <a:ext uri="{FF2B5EF4-FFF2-40B4-BE49-F238E27FC236}">
                <a16:creationId xmlns:a16="http://schemas.microsoft.com/office/drawing/2014/main" id="{223BCCFF-517C-F2CD-8998-4258D7310EC5}"/>
              </a:ext>
            </a:extLst>
          </p:cNvPr>
          <p:cNvSpPr>
            <a:spLocks noGrp="1"/>
          </p:cNvSpPr>
          <p:nvPr>
            <p:ph idx="1"/>
          </p:nvPr>
        </p:nvSpPr>
        <p:spPr/>
        <p:txBody>
          <a:bodyPr/>
          <a:lstStyle/>
          <a:p>
            <a:endParaRPr lang="en-IN" dirty="0"/>
          </a:p>
        </p:txBody>
      </p:sp>
      <p:pic>
        <p:nvPicPr>
          <p:cNvPr id="4" name="Picture 3">
            <a:extLst>
              <a:ext uri="{FF2B5EF4-FFF2-40B4-BE49-F238E27FC236}">
                <a16:creationId xmlns:a16="http://schemas.microsoft.com/office/drawing/2014/main" id="{3EF0EC5E-FBF5-7E6C-FDC6-594F83CFF276}"/>
              </a:ext>
            </a:extLst>
          </p:cNvPr>
          <p:cNvPicPr>
            <a:picLocks noChangeAspect="1"/>
          </p:cNvPicPr>
          <p:nvPr/>
        </p:nvPicPr>
        <p:blipFill>
          <a:blip r:embed="rId2"/>
          <a:stretch>
            <a:fillRect/>
          </a:stretch>
        </p:blipFill>
        <p:spPr>
          <a:xfrm>
            <a:off x="-65885" y="-64169"/>
            <a:ext cx="2857500" cy="762000"/>
          </a:xfrm>
          <a:prstGeom prst="rect">
            <a:avLst/>
          </a:prstGeom>
        </p:spPr>
      </p:pic>
      <p:pic>
        <p:nvPicPr>
          <p:cNvPr id="5" name="Picture 4">
            <a:extLst>
              <a:ext uri="{FF2B5EF4-FFF2-40B4-BE49-F238E27FC236}">
                <a16:creationId xmlns:a16="http://schemas.microsoft.com/office/drawing/2014/main" id="{20FA44F5-0486-A9E2-0F61-FE2D0A023490}"/>
              </a:ext>
            </a:extLst>
          </p:cNvPr>
          <p:cNvPicPr>
            <a:picLocks noChangeAspect="1"/>
          </p:cNvPicPr>
          <p:nvPr/>
        </p:nvPicPr>
        <p:blipFill>
          <a:blip r:embed="rId3"/>
          <a:stretch>
            <a:fillRect/>
          </a:stretch>
        </p:blipFill>
        <p:spPr>
          <a:xfrm>
            <a:off x="10274967" y="18187"/>
            <a:ext cx="1917032" cy="581804"/>
          </a:xfrm>
          <a:prstGeom prst="rect">
            <a:avLst/>
          </a:prstGeom>
        </p:spPr>
      </p:pic>
    </p:spTree>
    <p:extLst>
      <p:ext uri="{BB962C8B-B14F-4D97-AF65-F5344CB8AC3E}">
        <p14:creationId xmlns:p14="http://schemas.microsoft.com/office/powerpoint/2010/main" val="39200765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AD4361-B14F-C4E6-2C78-947E5FA499C5}"/>
              </a:ext>
            </a:extLst>
          </p:cNvPr>
          <p:cNvSpPr>
            <a:spLocks noGrp="1"/>
          </p:cNvSpPr>
          <p:nvPr>
            <p:ph type="title"/>
          </p:nvPr>
        </p:nvSpPr>
        <p:spPr/>
        <p:txBody>
          <a:bodyPr>
            <a:normAutofit/>
          </a:bodyPr>
          <a:lstStyle/>
          <a:p>
            <a:r>
              <a:rPr lang="en-IN" sz="4000" dirty="0"/>
              <a:t>Conclusion</a:t>
            </a:r>
          </a:p>
        </p:txBody>
      </p:sp>
      <p:sp>
        <p:nvSpPr>
          <p:cNvPr id="3" name="Content Placeholder 2">
            <a:extLst>
              <a:ext uri="{FF2B5EF4-FFF2-40B4-BE49-F238E27FC236}">
                <a16:creationId xmlns:a16="http://schemas.microsoft.com/office/drawing/2014/main" id="{223BCCFF-517C-F2CD-8998-4258D7310EC5}"/>
              </a:ext>
            </a:extLst>
          </p:cNvPr>
          <p:cNvSpPr>
            <a:spLocks noGrp="1"/>
          </p:cNvSpPr>
          <p:nvPr>
            <p:ph idx="1"/>
          </p:nvPr>
        </p:nvSpPr>
        <p:spPr/>
        <p:txBody>
          <a:bodyPr/>
          <a:lstStyle/>
          <a:p>
            <a:endParaRPr lang="en-IN" dirty="0"/>
          </a:p>
        </p:txBody>
      </p:sp>
      <p:pic>
        <p:nvPicPr>
          <p:cNvPr id="4" name="Picture 3">
            <a:extLst>
              <a:ext uri="{FF2B5EF4-FFF2-40B4-BE49-F238E27FC236}">
                <a16:creationId xmlns:a16="http://schemas.microsoft.com/office/drawing/2014/main" id="{3EF0EC5E-FBF5-7E6C-FDC6-594F83CFF276}"/>
              </a:ext>
            </a:extLst>
          </p:cNvPr>
          <p:cNvPicPr>
            <a:picLocks noChangeAspect="1"/>
          </p:cNvPicPr>
          <p:nvPr/>
        </p:nvPicPr>
        <p:blipFill>
          <a:blip r:embed="rId2"/>
          <a:stretch>
            <a:fillRect/>
          </a:stretch>
        </p:blipFill>
        <p:spPr>
          <a:xfrm>
            <a:off x="-65885" y="-64169"/>
            <a:ext cx="2857500" cy="762000"/>
          </a:xfrm>
          <a:prstGeom prst="rect">
            <a:avLst/>
          </a:prstGeom>
        </p:spPr>
      </p:pic>
      <p:pic>
        <p:nvPicPr>
          <p:cNvPr id="5" name="Picture 4">
            <a:extLst>
              <a:ext uri="{FF2B5EF4-FFF2-40B4-BE49-F238E27FC236}">
                <a16:creationId xmlns:a16="http://schemas.microsoft.com/office/drawing/2014/main" id="{20FA44F5-0486-A9E2-0F61-FE2D0A023490}"/>
              </a:ext>
            </a:extLst>
          </p:cNvPr>
          <p:cNvPicPr>
            <a:picLocks noChangeAspect="1"/>
          </p:cNvPicPr>
          <p:nvPr/>
        </p:nvPicPr>
        <p:blipFill>
          <a:blip r:embed="rId3"/>
          <a:stretch>
            <a:fillRect/>
          </a:stretch>
        </p:blipFill>
        <p:spPr>
          <a:xfrm>
            <a:off x="10274967" y="18187"/>
            <a:ext cx="1917032" cy="581804"/>
          </a:xfrm>
          <a:prstGeom prst="rect">
            <a:avLst/>
          </a:prstGeom>
        </p:spPr>
      </p:pic>
    </p:spTree>
    <p:extLst>
      <p:ext uri="{BB962C8B-B14F-4D97-AF65-F5344CB8AC3E}">
        <p14:creationId xmlns:p14="http://schemas.microsoft.com/office/powerpoint/2010/main" val="17578915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AD4361-B14F-C4E6-2C78-947E5FA499C5}"/>
              </a:ext>
            </a:extLst>
          </p:cNvPr>
          <p:cNvSpPr>
            <a:spLocks noGrp="1"/>
          </p:cNvSpPr>
          <p:nvPr>
            <p:ph type="title"/>
          </p:nvPr>
        </p:nvSpPr>
        <p:spPr/>
        <p:txBody>
          <a:bodyPr>
            <a:normAutofit/>
          </a:bodyPr>
          <a:lstStyle/>
          <a:p>
            <a:r>
              <a:rPr lang="en-IN" sz="4000" dirty="0"/>
              <a:t>References</a:t>
            </a:r>
          </a:p>
        </p:txBody>
      </p:sp>
      <p:sp>
        <p:nvSpPr>
          <p:cNvPr id="3" name="Content Placeholder 2">
            <a:extLst>
              <a:ext uri="{FF2B5EF4-FFF2-40B4-BE49-F238E27FC236}">
                <a16:creationId xmlns:a16="http://schemas.microsoft.com/office/drawing/2014/main" id="{223BCCFF-517C-F2CD-8998-4258D7310EC5}"/>
              </a:ext>
            </a:extLst>
          </p:cNvPr>
          <p:cNvSpPr>
            <a:spLocks noGrp="1"/>
          </p:cNvSpPr>
          <p:nvPr>
            <p:ph idx="1"/>
          </p:nvPr>
        </p:nvSpPr>
        <p:spPr/>
        <p:txBody>
          <a:bodyPr>
            <a:normAutofit/>
          </a:bodyPr>
          <a:lstStyle/>
          <a:p>
            <a:pPr>
              <a:buFont typeface="Wingdings" panose="05000000000000000000" pitchFamily="2" charset="2"/>
              <a:buChar char="v"/>
            </a:pPr>
            <a:r>
              <a:rPr lang="en-IN" sz="1400" i="1" dirty="0">
                <a:latin typeface="Arial Narrow" panose="020B0606020202030204" pitchFamily="34" charset="0"/>
                <a:hlinkClick r:id="rId2"/>
              </a:rPr>
              <a:t>Financial Risk Analysis - 5+ Examples, Format, Pdf | Examples</a:t>
            </a:r>
            <a:endParaRPr lang="en-IN" sz="1400" i="1" dirty="0">
              <a:latin typeface="Arial Narrow" panose="020B0606020202030204" pitchFamily="34" charset="0"/>
            </a:endParaRPr>
          </a:p>
          <a:p>
            <a:pPr>
              <a:buFont typeface="Wingdings" panose="05000000000000000000" pitchFamily="2" charset="2"/>
              <a:buChar char="v"/>
            </a:pPr>
            <a:r>
              <a:rPr lang="en-US" sz="1400" i="1" dirty="0">
                <a:latin typeface="Arial Narrow" panose="020B0606020202030204" pitchFamily="34" charset="0"/>
                <a:hlinkClick r:id="rId3"/>
              </a:rPr>
              <a:t>Financial Risk Management Process - Overview and Steps (corporatefinanceinstitute.com)</a:t>
            </a:r>
            <a:endParaRPr lang="en-IN" sz="1400" i="1" dirty="0">
              <a:latin typeface="Arial Narrow" panose="020B0606020202030204" pitchFamily="34" charset="0"/>
            </a:endParaRPr>
          </a:p>
          <a:p>
            <a:pPr>
              <a:buFont typeface="Wingdings" panose="05000000000000000000" pitchFamily="2" charset="2"/>
              <a:buChar char="v"/>
            </a:pPr>
            <a:r>
              <a:rPr lang="en-IN" sz="1400" i="1" dirty="0">
                <a:latin typeface="Arial Narrow" panose="020B0606020202030204" pitchFamily="34" charset="0"/>
                <a:hlinkClick r:id="rId4"/>
              </a:rPr>
              <a:t>https://www.bing.com/search?q=eda+univariate+analysis&amp;cvid=efc56cbee14c408ca45870fac94f6979&amp;aqs=edge.4.0j69i57j0l7.4809j0j4&amp;FORM=ANAB01&amp;PC=DCTS</a:t>
            </a:r>
            <a:endParaRPr lang="en-IN" sz="1400" i="1" dirty="0">
              <a:latin typeface="Arial Narrow" panose="020B0606020202030204" pitchFamily="34" charset="0"/>
            </a:endParaRPr>
          </a:p>
          <a:p>
            <a:pPr>
              <a:buFont typeface="Wingdings" panose="05000000000000000000" pitchFamily="2" charset="2"/>
              <a:buChar char="v"/>
            </a:pPr>
            <a:r>
              <a:rPr lang="en-IN" sz="1400" i="1" dirty="0">
                <a:latin typeface="Arial Narrow" panose="020B0606020202030204" pitchFamily="34" charset="0"/>
                <a:hlinkClick r:id="rId5"/>
              </a:rPr>
              <a:t>Univariate Analysis | Exploratory Bivariate and Multivariate Analysis (analyticsvidhya.com)</a:t>
            </a:r>
            <a:endParaRPr lang="en-IN" sz="1400" i="1" dirty="0">
              <a:latin typeface="Arial Narrow" panose="020B0606020202030204" pitchFamily="34" charset="0"/>
            </a:endParaRPr>
          </a:p>
          <a:p>
            <a:pPr>
              <a:buFont typeface="Wingdings" panose="05000000000000000000" pitchFamily="2" charset="2"/>
              <a:buChar char="v"/>
            </a:pPr>
            <a:r>
              <a:rPr lang="en-IN" sz="1400" i="1" dirty="0">
                <a:latin typeface="Arial Narrow" panose="020B0606020202030204" pitchFamily="34" charset="0"/>
                <a:hlinkClick r:id="rId6"/>
              </a:rPr>
              <a:t>Understanding ‘Segmented Univariate Analysis’ | by </a:t>
            </a:r>
            <a:r>
              <a:rPr lang="en-IN" sz="1400" i="1" dirty="0" err="1">
                <a:latin typeface="Arial Narrow" panose="020B0606020202030204" pitchFamily="34" charset="0"/>
                <a:hlinkClick r:id="rId6"/>
              </a:rPr>
              <a:t>Analyttica</a:t>
            </a:r>
            <a:r>
              <a:rPr lang="en-IN" sz="1400" i="1" dirty="0">
                <a:latin typeface="Arial Narrow" panose="020B0606020202030204" pitchFamily="34" charset="0"/>
                <a:hlinkClick r:id="rId6"/>
              </a:rPr>
              <a:t> </a:t>
            </a:r>
            <a:r>
              <a:rPr lang="en-IN" sz="1400" i="1" dirty="0" err="1">
                <a:latin typeface="Arial Narrow" panose="020B0606020202030204" pitchFamily="34" charset="0"/>
                <a:hlinkClick r:id="rId6"/>
              </a:rPr>
              <a:t>Datalab</a:t>
            </a:r>
            <a:r>
              <a:rPr lang="en-IN" sz="1400" i="1" dirty="0">
                <a:latin typeface="Arial Narrow" panose="020B0606020202030204" pitchFamily="34" charset="0"/>
                <a:hlinkClick r:id="rId6"/>
              </a:rPr>
              <a:t> | Medium</a:t>
            </a:r>
            <a:endParaRPr lang="en-IN" sz="1400" i="1" dirty="0">
              <a:latin typeface="Arial Narrow" panose="020B0606020202030204" pitchFamily="34" charset="0"/>
            </a:endParaRPr>
          </a:p>
          <a:p>
            <a:pPr>
              <a:buFont typeface="Wingdings" panose="05000000000000000000" pitchFamily="2" charset="2"/>
              <a:buChar char="v"/>
            </a:pPr>
            <a:r>
              <a:rPr lang="en-US" sz="1400" i="1" dirty="0">
                <a:latin typeface="Arial Narrow" panose="020B0606020202030204" pitchFamily="34" charset="0"/>
                <a:hlinkClick r:id="rId7"/>
              </a:rPr>
              <a:t>How to Calculate Correlation Between Variables in Python - MachineLearningMastery.com</a:t>
            </a:r>
            <a:endParaRPr lang="en-IN" sz="1400" i="1" dirty="0">
              <a:latin typeface="Arial Narrow" panose="020B0606020202030204" pitchFamily="34" charset="0"/>
            </a:endParaRPr>
          </a:p>
          <a:p>
            <a:pPr>
              <a:buFont typeface="Wingdings" panose="05000000000000000000" pitchFamily="2" charset="2"/>
              <a:buChar char="v"/>
            </a:pPr>
            <a:r>
              <a:rPr lang="en-US" sz="1400" i="1" dirty="0">
                <a:latin typeface="Arial Narrow" panose="020B0606020202030204" pitchFamily="34" charset="0"/>
                <a:hlinkClick r:id="rId8"/>
              </a:rPr>
              <a:t>Exploratory Data Analysis in Python — A Step-by-Step Process | by Andrea D'Agostino | Towards Data Science</a:t>
            </a:r>
            <a:endParaRPr lang="en-IN" sz="1400" i="1" dirty="0">
              <a:latin typeface="Arial Narrow" panose="020B0606020202030204" pitchFamily="34" charset="0"/>
            </a:endParaRPr>
          </a:p>
        </p:txBody>
      </p:sp>
      <p:pic>
        <p:nvPicPr>
          <p:cNvPr id="4" name="Picture 3">
            <a:extLst>
              <a:ext uri="{FF2B5EF4-FFF2-40B4-BE49-F238E27FC236}">
                <a16:creationId xmlns:a16="http://schemas.microsoft.com/office/drawing/2014/main" id="{3EF0EC5E-FBF5-7E6C-FDC6-594F83CFF276}"/>
              </a:ext>
            </a:extLst>
          </p:cNvPr>
          <p:cNvPicPr>
            <a:picLocks noChangeAspect="1"/>
          </p:cNvPicPr>
          <p:nvPr/>
        </p:nvPicPr>
        <p:blipFill>
          <a:blip r:embed="rId9"/>
          <a:stretch>
            <a:fillRect/>
          </a:stretch>
        </p:blipFill>
        <p:spPr>
          <a:xfrm>
            <a:off x="-65885" y="-64169"/>
            <a:ext cx="2857500" cy="762000"/>
          </a:xfrm>
          <a:prstGeom prst="rect">
            <a:avLst/>
          </a:prstGeom>
        </p:spPr>
      </p:pic>
      <p:pic>
        <p:nvPicPr>
          <p:cNvPr id="5" name="Picture 4">
            <a:extLst>
              <a:ext uri="{FF2B5EF4-FFF2-40B4-BE49-F238E27FC236}">
                <a16:creationId xmlns:a16="http://schemas.microsoft.com/office/drawing/2014/main" id="{20FA44F5-0486-A9E2-0F61-FE2D0A023490}"/>
              </a:ext>
            </a:extLst>
          </p:cNvPr>
          <p:cNvPicPr>
            <a:picLocks noChangeAspect="1"/>
          </p:cNvPicPr>
          <p:nvPr/>
        </p:nvPicPr>
        <p:blipFill>
          <a:blip r:embed="rId10"/>
          <a:stretch>
            <a:fillRect/>
          </a:stretch>
        </p:blipFill>
        <p:spPr>
          <a:xfrm>
            <a:off x="10274967" y="18187"/>
            <a:ext cx="1917032" cy="581804"/>
          </a:xfrm>
          <a:prstGeom prst="rect">
            <a:avLst/>
          </a:prstGeom>
        </p:spPr>
      </p:pic>
    </p:spTree>
    <p:extLst>
      <p:ext uri="{BB962C8B-B14F-4D97-AF65-F5344CB8AC3E}">
        <p14:creationId xmlns:p14="http://schemas.microsoft.com/office/powerpoint/2010/main" val="36733019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lose up of a piece of paper with a pencil laying on top">
            <a:extLst>
              <a:ext uri="{FF2B5EF4-FFF2-40B4-BE49-F238E27FC236}">
                <a16:creationId xmlns:a16="http://schemas.microsoft.com/office/drawing/2014/main" id="{65810330-F0B5-43C9-BC34-094FFB5C0529}"/>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46094" y="0"/>
            <a:ext cx="12257883" cy="6858000"/>
          </a:xfrm>
          <a:prstGeom prst="rect">
            <a:avLst/>
          </a:prstGeom>
        </p:spPr>
      </p:pic>
      <p:pic>
        <p:nvPicPr>
          <p:cNvPr id="6" name="Picture 5">
            <a:extLst>
              <a:ext uri="{FF2B5EF4-FFF2-40B4-BE49-F238E27FC236}">
                <a16:creationId xmlns:a16="http://schemas.microsoft.com/office/drawing/2014/main" id="{7D46A6C1-FE54-1741-0DC8-B00F825B74E3}"/>
              </a:ext>
            </a:extLst>
          </p:cNvPr>
          <p:cNvPicPr>
            <a:picLocks noChangeAspect="1"/>
          </p:cNvPicPr>
          <p:nvPr/>
        </p:nvPicPr>
        <p:blipFill>
          <a:blip r:embed="rId3"/>
          <a:stretch>
            <a:fillRect/>
          </a:stretch>
        </p:blipFill>
        <p:spPr>
          <a:xfrm>
            <a:off x="-65885" y="-32084"/>
            <a:ext cx="2857500" cy="762000"/>
          </a:xfrm>
          <a:prstGeom prst="rect">
            <a:avLst/>
          </a:prstGeom>
        </p:spPr>
      </p:pic>
      <p:pic>
        <p:nvPicPr>
          <p:cNvPr id="8" name="Picture 7">
            <a:extLst>
              <a:ext uri="{FF2B5EF4-FFF2-40B4-BE49-F238E27FC236}">
                <a16:creationId xmlns:a16="http://schemas.microsoft.com/office/drawing/2014/main" id="{07D78B00-F29C-B2AA-6F60-FCAF253DA01F}"/>
              </a:ext>
            </a:extLst>
          </p:cNvPr>
          <p:cNvPicPr>
            <a:picLocks noChangeAspect="1"/>
          </p:cNvPicPr>
          <p:nvPr/>
        </p:nvPicPr>
        <p:blipFill>
          <a:blip r:embed="rId4"/>
          <a:stretch>
            <a:fillRect/>
          </a:stretch>
        </p:blipFill>
        <p:spPr>
          <a:xfrm>
            <a:off x="10274967" y="18187"/>
            <a:ext cx="1917032" cy="581804"/>
          </a:xfrm>
          <a:prstGeom prst="rect">
            <a:avLst/>
          </a:prstGeom>
        </p:spPr>
      </p:pic>
      <p:sp>
        <p:nvSpPr>
          <p:cNvPr id="9" name="Rectangle 8">
            <a:extLst>
              <a:ext uri="{FF2B5EF4-FFF2-40B4-BE49-F238E27FC236}">
                <a16:creationId xmlns:a16="http://schemas.microsoft.com/office/drawing/2014/main" id="{AFBD5110-39D1-7D9E-B245-5588F55036D9}"/>
              </a:ext>
            </a:extLst>
          </p:cNvPr>
          <p:cNvSpPr/>
          <p:nvPr/>
        </p:nvSpPr>
        <p:spPr>
          <a:xfrm>
            <a:off x="3769895" y="1435314"/>
            <a:ext cx="8630653" cy="1615827"/>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9900" b="1" cap="none" spc="0" dirty="0">
                <a:ln/>
                <a:solidFill>
                  <a:schemeClr val="accent3"/>
                </a:solidFill>
                <a:effectLst>
                  <a:glow rad="228600">
                    <a:schemeClr val="accent6">
                      <a:satMod val="175000"/>
                      <a:alpha val="40000"/>
                    </a:schemeClr>
                  </a:glow>
                  <a:outerShdw blurRad="60007" dist="200025" dir="15000000" sy="30000" kx="-1800000" algn="bl" rotWithShape="0">
                    <a:prstClr val="black">
                      <a:alpha val="32000"/>
                    </a:prstClr>
                  </a:outerShdw>
                </a:effectLst>
              </a:rPr>
              <a:t>Thank You</a:t>
            </a:r>
          </a:p>
        </p:txBody>
      </p:sp>
    </p:spTree>
    <p:extLst>
      <p:ext uri="{BB962C8B-B14F-4D97-AF65-F5344CB8AC3E}">
        <p14:creationId xmlns:p14="http://schemas.microsoft.com/office/powerpoint/2010/main" val="42188834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1B04AB-03A0-AA9C-77D4-77C9C162C3B1}"/>
              </a:ext>
            </a:extLst>
          </p:cNvPr>
          <p:cNvSpPr>
            <a:spLocks noGrp="1"/>
          </p:cNvSpPr>
          <p:nvPr>
            <p:ph type="title"/>
          </p:nvPr>
        </p:nvSpPr>
        <p:spPr/>
        <p:txBody>
          <a:bodyPr/>
          <a:lstStyle/>
          <a:p>
            <a:r>
              <a:rPr lang="en-IN" dirty="0"/>
              <a:t>Problem </a:t>
            </a:r>
            <a:r>
              <a:rPr lang="en-IN" sz="4200" dirty="0"/>
              <a:t>Statement</a:t>
            </a:r>
          </a:p>
        </p:txBody>
      </p:sp>
      <p:sp>
        <p:nvSpPr>
          <p:cNvPr id="3" name="Content Placeholder 2">
            <a:extLst>
              <a:ext uri="{FF2B5EF4-FFF2-40B4-BE49-F238E27FC236}">
                <a16:creationId xmlns:a16="http://schemas.microsoft.com/office/drawing/2014/main" id="{75A1EF27-BB7E-4459-8D9F-DC1193867FFF}"/>
              </a:ext>
            </a:extLst>
          </p:cNvPr>
          <p:cNvSpPr>
            <a:spLocks noGrp="1"/>
          </p:cNvSpPr>
          <p:nvPr>
            <p:ph idx="1"/>
          </p:nvPr>
        </p:nvSpPr>
        <p:spPr/>
        <p:txBody>
          <a:bodyPr>
            <a:normAutofit/>
          </a:bodyPr>
          <a:lstStyle/>
          <a:p>
            <a:pPr algn="l" rtl="0"/>
            <a:r>
              <a:rPr lang="en-US" b="0" i="0" dirty="0">
                <a:solidFill>
                  <a:srgbClr val="091E42"/>
                </a:solidFill>
                <a:effectLst/>
                <a:latin typeface="freight-text-pro"/>
              </a:rPr>
              <a:t>Considering we work </a:t>
            </a:r>
            <a:r>
              <a:rPr lang="en-US" dirty="0">
                <a:solidFill>
                  <a:srgbClr val="091E42"/>
                </a:solidFill>
                <a:latin typeface="freight-text-pro"/>
              </a:rPr>
              <a:t>for Consumer finance company which lends various types of loans to urban customer. </a:t>
            </a:r>
            <a:r>
              <a:rPr lang="en-US" b="0" i="0" dirty="0">
                <a:solidFill>
                  <a:srgbClr val="091E42"/>
                </a:solidFill>
                <a:effectLst/>
                <a:latin typeface="freight-text-pro"/>
              </a:rPr>
              <a:t>When a person applies for a loan,</a:t>
            </a:r>
            <a:r>
              <a:rPr lang="en-US" b="1" i="0" dirty="0">
                <a:solidFill>
                  <a:srgbClr val="091E42"/>
                </a:solidFill>
                <a:effectLst/>
                <a:latin typeface="freight-text-pro"/>
              </a:rPr>
              <a:t> </a:t>
            </a:r>
            <a:r>
              <a:rPr lang="en-US" b="0" i="0" dirty="0">
                <a:solidFill>
                  <a:srgbClr val="091E42"/>
                </a:solidFill>
                <a:effectLst/>
                <a:latin typeface="freight-text-pro"/>
              </a:rPr>
              <a:t>there are</a:t>
            </a:r>
            <a:r>
              <a:rPr lang="en-US" b="1" i="0" dirty="0">
                <a:solidFill>
                  <a:srgbClr val="091E42"/>
                </a:solidFill>
                <a:effectLst/>
                <a:latin typeface="freight-text-pro"/>
              </a:rPr>
              <a:t> two types of decisions</a:t>
            </a:r>
            <a:r>
              <a:rPr lang="en-US" b="0" i="0" dirty="0">
                <a:solidFill>
                  <a:srgbClr val="091E42"/>
                </a:solidFill>
                <a:effectLst/>
                <a:latin typeface="freight-text-pro"/>
              </a:rPr>
              <a:t> that could be taken by the company:</a:t>
            </a:r>
          </a:p>
          <a:p>
            <a:pPr algn="l" rtl="0">
              <a:buFont typeface="+mj-lt"/>
              <a:buAutoNum type="arabicPeriod"/>
            </a:pPr>
            <a:r>
              <a:rPr lang="en-US" b="1" i="0" dirty="0">
                <a:solidFill>
                  <a:srgbClr val="091E42"/>
                </a:solidFill>
                <a:effectLst/>
                <a:latin typeface="freight-text-pro"/>
              </a:rPr>
              <a:t>Loan accepted</a:t>
            </a:r>
          </a:p>
          <a:p>
            <a:pPr algn="l" rtl="0">
              <a:buFont typeface="+mj-lt"/>
              <a:buAutoNum type="arabicPeriod"/>
            </a:pPr>
            <a:r>
              <a:rPr lang="en-US" b="1" i="0" dirty="0">
                <a:solidFill>
                  <a:srgbClr val="091E42"/>
                </a:solidFill>
                <a:effectLst/>
                <a:latin typeface="freight-text-pro"/>
              </a:rPr>
              <a:t>Loan rejected</a:t>
            </a:r>
            <a:endParaRPr lang="en-IN" dirty="0"/>
          </a:p>
        </p:txBody>
      </p:sp>
      <p:pic>
        <p:nvPicPr>
          <p:cNvPr id="4" name="Picture 3">
            <a:extLst>
              <a:ext uri="{FF2B5EF4-FFF2-40B4-BE49-F238E27FC236}">
                <a16:creationId xmlns:a16="http://schemas.microsoft.com/office/drawing/2014/main" id="{F80BF8E4-0235-06F9-5ECB-676F4907A23B}"/>
              </a:ext>
            </a:extLst>
          </p:cNvPr>
          <p:cNvPicPr>
            <a:picLocks noChangeAspect="1"/>
          </p:cNvPicPr>
          <p:nvPr/>
        </p:nvPicPr>
        <p:blipFill>
          <a:blip r:embed="rId2"/>
          <a:stretch>
            <a:fillRect/>
          </a:stretch>
        </p:blipFill>
        <p:spPr>
          <a:xfrm>
            <a:off x="-65885" y="-64169"/>
            <a:ext cx="2857500" cy="762000"/>
          </a:xfrm>
          <a:prstGeom prst="rect">
            <a:avLst/>
          </a:prstGeom>
        </p:spPr>
      </p:pic>
      <p:pic>
        <p:nvPicPr>
          <p:cNvPr id="5" name="Picture 4">
            <a:extLst>
              <a:ext uri="{FF2B5EF4-FFF2-40B4-BE49-F238E27FC236}">
                <a16:creationId xmlns:a16="http://schemas.microsoft.com/office/drawing/2014/main" id="{9F3612D8-C631-1470-4339-8132D07F300D}"/>
              </a:ext>
            </a:extLst>
          </p:cNvPr>
          <p:cNvPicPr>
            <a:picLocks noChangeAspect="1"/>
          </p:cNvPicPr>
          <p:nvPr/>
        </p:nvPicPr>
        <p:blipFill>
          <a:blip r:embed="rId3"/>
          <a:stretch>
            <a:fillRect/>
          </a:stretch>
        </p:blipFill>
        <p:spPr>
          <a:xfrm>
            <a:off x="10274967" y="18187"/>
            <a:ext cx="1917032" cy="581804"/>
          </a:xfrm>
          <a:prstGeom prst="rect">
            <a:avLst/>
          </a:prstGeom>
        </p:spPr>
      </p:pic>
    </p:spTree>
    <p:extLst>
      <p:ext uri="{BB962C8B-B14F-4D97-AF65-F5344CB8AC3E}">
        <p14:creationId xmlns:p14="http://schemas.microsoft.com/office/powerpoint/2010/main" val="42654466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C413B-B37B-A2E1-EEF9-6A2666829D24}"/>
              </a:ext>
            </a:extLst>
          </p:cNvPr>
          <p:cNvSpPr>
            <a:spLocks noGrp="1"/>
          </p:cNvSpPr>
          <p:nvPr>
            <p:ph type="title"/>
          </p:nvPr>
        </p:nvSpPr>
        <p:spPr/>
        <p:txBody>
          <a:bodyPr>
            <a:normAutofit/>
          </a:bodyPr>
          <a:lstStyle/>
          <a:p>
            <a:r>
              <a:rPr lang="en-IN" sz="4200" dirty="0"/>
              <a:t>Business Objective</a:t>
            </a:r>
          </a:p>
        </p:txBody>
      </p:sp>
      <p:sp>
        <p:nvSpPr>
          <p:cNvPr id="3" name="Content Placeholder 2">
            <a:extLst>
              <a:ext uri="{FF2B5EF4-FFF2-40B4-BE49-F238E27FC236}">
                <a16:creationId xmlns:a16="http://schemas.microsoft.com/office/drawing/2014/main" id="{5C80449E-4635-EBCA-713A-8999F8D8BC99}"/>
              </a:ext>
            </a:extLst>
          </p:cNvPr>
          <p:cNvSpPr>
            <a:spLocks noGrp="1"/>
          </p:cNvSpPr>
          <p:nvPr>
            <p:ph idx="1"/>
          </p:nvPr>
        </p:nvSpPr>
        <p:spPr/>
        <p:txBody>
          <a:bodyPr/>
          <a:lstStyle/>
          <a:p>
            <a:r>
              <a:rPr lang="en-US" dirty="0"/>
              <a:t>The aim of this case study is to identify the Risky Loan Applicants indicated as default to reduce the Credit loss by deriving strong indicators by using the company’s available data to asses the further loan applications for its Portfolio and Risk Assessment</a:t>
            </a:r>
            <a:r>
              <a:rPr lang="en-IN" b="0" i="0" dirty="0">
                <a:solidFill>
                  <a:srgbClr val="091E42"/>
                </a:solidFill>
                <a:effectLst/>
                <a:latin typeface="freight-text-pro"/>
              </a:rPr>
              <a:t>.</a:t>
            </a:r>
          </a:p>
          <a:p>
            <a:endParaRPr lang="en-IN" dirty="0"/>
          </a:p>
        </p:txBody>
      </p:sp>
      <p:pic>
        <p:nvPicPr>
          <p:cNvPr id="4" name="Picture 3">
            <a:extLst>
              <a:ext uri="{FF2B5EF4-FFF2-40B4-BE49-F238E27FC236}">
                <a16:creationId xmlns:a16="http://schemas.microsoft.com/office/drawing/2014/main" id="{885839AA-6F2A-888E-FAA7-CF778590753E}"/>
              </a:ext>
            </a:extLst>
          </p:cNvPr>
          <p:cNvPicPr>
            <a:picLocks noChangeAspect="1"/>
          </p:cNvPicPr>
          <p:nvPr/>
        </p:nvPicPr>
        <p:blipFill>
          <a:blip r:embed="rId2"/>
          <a:stretch>
            <a:fillRect/>
          </a:stretch>
        </p:blipFill>
        <p:spPr>
          <a:xfrm>
            <a:off x="-65885" y="-64169"/>
            <a:ext cx="2857500" cy="762000"/>
          </a:xfrm>
          <a:prstGeom prst="rect">
            <a:avLst/>
          </a:prstGeom>
        </p:spPr>
      </p:pic>
      <p:pic>
        <p:nvPicPr>
          <p:cNvPr id="5" name="Picture 4">
            <a:extLst>
              <a:ext uri="{FF2B5EF4-FFF2-40B4-BE49-F238E27FC236}">
                <a16:creationId xmlns:a16="http://schemas.microsoft.com/office/drawing/2014/main" id="{098E121A-17D9-A384-3601-62569AD66680}"/>
              </a:ext>
            </a:extLst>
          </p:cNvPr>
          <p:cNvPicPr>
            <a:picLocks noChangeAspect="1"/>
          </p:cNvPicPr>
          <p:nvPr/>
        </p:nvPicPr>
        <p:blipFill>
          <a:blip r:embed="rId3"/>
          <a:stretch>
            <a:fillRect/>
          </a:stretch>
        </p:blipFill>
        <p:spPr>
          <a:xfrm>
            <a:off x="10274967" y="18187"/>
            <a:ext cx="1917032" cy="581804"/>
          </a:xfrm>
          <a:prstGeom prst="rect">
            <a:avLst/>
          </a:prstGeom>
        </p:spPr>
      </p:pic>
      <p:graphicFrame>
        <p:nvGraphicFramePr>
          <p:cNvPr id="8" name="Diagram 7">
            <a:extLst>
              <a:ext uri="{FF2B5EF4-FFF2-40B4-BE49-F238E27FC236}">
                <a16:creationId xmlns:a16="http://schemas.microsoft.com/office/drawing/2014/main" id="{64D24232-3890-C756-9AB4-4A8C814573D2}"/>
              </a:ext>
            </a:extLst>
          </p:cNvPr>
          <p:cNvGraphicFramePr/>
          <p:nvPr>
            <p:extLst>
              <p:ext uri="{D42A27DB-BD31-4B8C-83A1-F6EECF244321}">
                <p14:modId xmlns:p14="http://schemas.microsoft.com/office/powerpoint/2010/main" val="1948880218"/>
              </p:ext>
            </p:extLst>
          </p:nvPr>
        </p:nvGraphicFramePr>
        <p:xfrm>
          <a:off x="2032000" y="2735179"/>
          <a:ext cx="8128000" cy="340315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2520574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BF5C3F-4481-092F-A480-51F8DAF4A094}"/>
              </a:ext>
            </a:extLst>
          </p:cNvPr>
          <p:cNvSpPr>
            <a:spLocks noGrp="1"/>
          </p:cNvSpPr>
          <p:nvPr>
            <p:ph type="title"/>
          </p:nvPr>
        </p:nvSpPr>
        <p:spPr/>
        <p:txBody>
          <a:bodyPr>
            <a:normAutofit/>
          </a:bodyPr>
          <a:lstStyle/>
          <a:p>
            <a:r>
              <a:rPr lang="en-IN" sz="4200" dirty="0"/>
              <a:t>Data Analysis</a:t>
            </a:r>
          </a:p>
        </p:txBody>
      </p:sp>
      <p:graphicFrame>
        <p:nvGraphicFramePr>
          <p:cNvPr id="7" name="Content Placeholder 6">
            <a:extLst>
              <a:ext uri="{FF2B5EF4-FFF2-40B4-BE49-F238E27FC236}">
                <a16:creationId xmlns:a16="http://schemas.microsoft.com/office/drawing/2014/main" id="{17110E63-8C45-F103-CD1C-342316DCEA93}"/>
              </a:ext>
            </a:extLst>
          </p:cNvPr>
          <p:cNvGraphicFramePr>
            <a:graphicFrameLocks noGrp="1"/>
          </p:cNvGraphicFramePr>
          <p:nvPr>
            <p:ph idx="1"/>
            <p:extLst>
              <p:ext uri="{D42A27DB-BD31-4B8C-83A1-F6EECF244321}">
                <p14:modId xmlns:p14="http://schemas.microsoft.com/office/powerpoint/2010/main" val="3371616162"/>
              </p:ext>
            </p:extLst>
          </p:nvPr>
        </p:nvGraphicFramePr>
        <p:xfrm>
          <a:off x="1096963" y="2108200"/>
          <a:ext cx="10058400" cy="37607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Picture 3">
            <a:extLst>
              <a:ext uri="{FF2B5EF4-FFF2-40B4-BE49-F238E27FC236}">
                <a16:creationId xmlns:a16="http://schemas.microsoft.com/office/drawing/2014/main" id="{D40E06AD-E564-6493-5137-B2C16019A2EA}"/>
              </a:ext>
            </a:extLst>
          </p:cNvPr>
          <p:cNvPicPr>
            <a:picLocks noChangeAspect="1"/>
          </p:cNvPicPr>
          <p:nvPr/>
        </p:nvPicPr>
        <p:blipFill>
          <a:blip r:embed="rId7"/>
          <a:stretch>
            <a:fillRect/>
          </a:stretch>
        </p:blipFill>
        <p:spPr>
          <a:xfrm>
            <a:off x="-65885" y="-64169"/>
            <a:ext cx="2857500" cy="762000"/>
          </a:xfrm>
          <a:prstGeom prst="rect">
            <a:avLst/>
          </a:prstGeom>
        </p:spPr>
      </p:pic>
      <p:pic>
        <p:nvPicPr>
          <p:cNvPr id="5" name="Picture 4">
            <a:extLst>
              <a:ext uri="{FF2B5EF4-FFF2-40B4-BE49-F238E27FC236}">
                <a16:creationId xmlns:a16="http://schemas.microsoft.com/office/drawing/2014/main" id="{76283C26-549D-5791-BD82-3C428D0C2581}"/>
              </a:ext>
            </a:extLst>
          </p:cNvPr>
          <p:cNvPicPr>
            <a:picLocks noChangeAspect="1"/>
          </p:cNvPicPr>
          <p:nvPr/>
        </p:nvPicPr>
        <p:blipFill>
          <a:blip r:embed="rId8"/>
          <a:stretch>
            <a:fillRect/>
          </a:stretch>
        </p:blipFill>
        <p:spPr>
          <a:xfrm>
            <a:off x="10274967" y="18187"/>
            <a:ext cx="1917032" cy="581804"/>
          </a:xfrm>
          <a:prstGeom prst="rect">
            <a:avLst/>
          </a:prstGeom>
        </p:spPr>
      </p:pic>
      <p:graphicFrame>
        <p:nvGraphicFramePr>
          <p:cNvPr id="13" name="Diagram 12">
            <a:extLst>
              <a:ext uri="{FF2B5EF4-FFF2-40B4-BE49-F238E27FC236}">
                <a16:creationId xmlns:a16="http://schemas.microsoft.com/office/drawing/2014/main" id="{21C68A73-77CB-D641-7313-6A373F526FCD}"/>
              </a:ext>
            </a:extLst>
          </p:cNvPr>
          <p:cNvGraphicFramePr/>
          <p:nvPr>
            <p:extLst>
              <p:ext uri="{D42A27DB-BD31-4B8C-83A1-F6EECF244321}">
                <p14:modId xmlns:p14="http://schemas.microsoft.com/office/powerpoint/2010/main" val="1137973226"/>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Tree>
    <p:extLst>
      <p:ext uri="{BB962C8B-B14F-4D97-AF65-F5344CB8AC3E}">
        <p14:creationId xmlns:p14="http://schemas.microsoft.com/office/powerpoint/2010/main" val="1025541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AD4361-B14F-C4E6-2C78-947E5FA499C5}"/>
              </a:ext>
            </a:extLst>
          </p:cNvPr>
          <p:cNvSpPr>
            <a:spLocks noGrp="1"/>
          </p:cNvSpPr>
          <p:nvPr>
            <p:ph type="title"/>
          </p:nvPr>
        </p:nvSpPr>
        <p:spPr/>
        <p:txBody>
          <a:bodyPr>
            <a:normAutofit/>
          </a:bodyPr>
          <a:lstStyle/>
          <a:p>
            <a:r>
              <a:rPr lang="en-IN" sz="4000" dirty="0"/>
              <a:t>Univariate/Segmented Analysis</a:t>
            </a:r>
          </a:p>
        </p:txBody>
      </p:sp>
      <p:sp>
        <p:nvSpPr>
          <p:cNvPr id="3" name="Content Placeholder 2">
            <a:extLst>
              <a:ext uri="{FF2B5EF4-FFF2-40B4-BE49-F238E27FC236}">
                <a16:creationId xmlns:a16="http://schemas.microsoft.com/office/drawing/2014/main" id="{223BCCFF-517C-F2CD-8998-4258D7310EC5}"/>
              </a:ext>
            </a:extLst>
          </p:cNvPr>
          <p:cNvSpPr>
            <a:spLocks noGrp="1"/>
          </p:cNvSpPr>
          <p:nvPr>
            <p:ph idx="1"/>
          </p:nvPr>
        </p:nvSpPr>
        <p:spPr/>
        <p:txBody>
          <a:bodyPr/>
          <a:lstStyle/>
          <a:p>
            <a:endParaRPr lang="en-IN" dirty="0"/>
          </a:p>
        </p:txBody>
      </p:sp>
      <p:pic>
        <p:nvPicPr>
          <p:cNvPr id="4" name="Picture 3">
            <a:extLst>
              <a:ext uri="{FF2B5EF4-FFF2-40B4-BE49-F238E27FC236}">
                <a16:creationId xmlns:a16="http://schemas.microsoft.com/office/drawing/2014/main" id="{3EF0EC5E-FBF5-7E6C-FDC6-594F83CFF276}"/>
              </a:ext>
            </a:extLst>
          </p:cNvPr>
          <p:cNvPicPr>
            <a:picLocks noChangeAspect="1"/>
          </p:cNvPicPr>
          <p:nvPr/>
        </p:nvPicPr>
        <p:blipFill>
          <a:blip r:embed="rId2"/>
          <a:stretch>
            <a:fillRect/>
          </a:stretch>
        </p:blipFill>
        <p:spPr>
          <a:xfrm>
            <a:off x="-65885" y="-64169"/>
            <a:ext cx="2857500" cy="762000"/>
          </a:xfrm>
          <a:prstGeom prst="rect">
            <a:avLst/>
          </a:prstGeom>
        </p:spPr>
      </p:pic>
      <p:pic>
        <p:nvPicPr>
          <p:cNvPr id="5" name="Picture 4">
            <a:extLst>
              <a:ext uri="{FF2B5EF4-FFF2-40B4-BE49-F238E27FC236}">
                <a16:creationId xmlns:a16="http://schemas.microsoft.com/office/drawing/2014/main" id="{20FA44F5-0486-A9E2-0F61-FE2D0A023490}"/>
              </a:ext>
            </a:extLst>
          </p:cNvPr>
          <p:cNvPicPr>
            <a:picLocks noChangeAspect="1"/>
          </p:cNvPicPr>
          <p:nvPr/>
        </p:nvPicPr>
        <p:blipFill>
          <a:blip r:embed="rId3"/>
          <a:stretch>
            <a:fillRect/>
          </a:stretch>
        </p:blipFill>
        <p:spPr>
          <a:xfrm>
            <a:off x="10274967" y="18187"/>
            <a:ext cx="1917032" cy="581804"/>
          </a:xfrm>
          <a:prstGeom prst="rect">
            <a:avLst/>
          </a:prstGeom>
        </p:spPr>
      </p:pic>
    </p:spTree>
    <p:extLst>
      <p:ext uri="{BB962C8B-B14F-4D97-AF65-F5344CB8AC3E}">
        <p14:creationId xmlns:p14="http://schemas.microsoft.com/office/powerpoint/2010/main" val="5058634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AD4361-B14F-C4E6-2C78-947E5FA499C5}"/>
              </a:ext>
            </a:extLst>
          </p:cNvPr>
          <p:cNvSpPr>
            <a:spLocks noGrp="1"/>
          </p:cNvSpPr>
          <p:nvPr>
            <p:ph type="title"/>
          </p:nvPr>
        </p:nvSpPr>
        <p:spPr/>
        <p:txBody>
          <a:bodyPr>
            <a:normAutofit/>
          </a:bodyPr>
          <a:lstStyle/>
          <a:p>
            <a:r>
              <a:rPr lang="en-IN" sz="4000" dirty="0"/>
              <a:t>Univariate/Segmented Analysis</a:t>
            </a:r>
          </a:p>
        </p:txBody>
      </p:sp>
      <p:sp>
        <p:nvSpPr>
          <p:cNvPr id="3" name="Content Placeholder 2">
            <a:extLst>
              <a:ext uri="{FF2B5EF4-FFF2-40B4-BE49-F238E27FC236}">
                <a16:creationId xmlns:a16="http://schemas.microsoft.com/office/drawing/2014/main" id="{223BCCFF-517C-F2CD-8998-4258D7310EC5}"/>
              </a:ext>
            </a:extLst>
          </p:cNvPr>
          <p:cNvSpPr>
            <a:spLocks noGrp="1"/>
          </p:cNvSpPr>
          <p:nvPr>
            <p:ph idx="1"/>
          </p:nvPr>
        </p:nvSpPr>
        <p:spPr/>
        <p:txBody>
          <a:bodyPr/>
          <a:lstStyle/>
          <a:p>
            <a:endParaRPr lang="en-IN" dirty="0"/>
          </a:p>
        </p:txBody>
      </p:sp>
      <p:pic>
        <p:nvPicPr>
          <p:cNvPr id="4" name="Picture 3">
            <a:extLst>
              <a:ext uri="{FF2B5EF4-FFF2-40B4-BE49-F238E27FC236}">
                <a16:creationId xmlns:a16="http://schemas.microsoft.com/office/drawing/2014/main" id="{3EF0EC5E-FBF5-7E6C-FDC6-594F83CFF276}"/>
              </a:ext>
            </a:extLst>
          </p:cNvPr>
          <p:cNvPicPr>
            <a:picLocks noChangeAspect="1"/>
          </p:cNvPicPr>
          <p:nvPr/>
        </p:nvPicPr>
        <p:blipFill>
          <a:blip r:embed="rId2"/>
          <a:stretch>
            <a:fillRect/>
          </a:stretch>
        </p:blipFill>
        <p:spPr>
          <a:xfrm>
            <a:off x="-65885" y="-64169"/>
            <a:ext cx="2857500" cy="762000"/>
          </a:xfrm>
          <a:prstGeom prst="rect">
            <a:avLst/>
          </a:prstGeom>
        </p:spPr>
      </p:pic>
      <p:pic>
        <p:nvPicPr>
          <p:cNvPr id="5" name="Picture 4">
            <a:extLst>
              <a:ext uri="{FF2B5EF4-FFF2-40B4-BE49-F238E27FC236}">
                <a16:creationId xmlns:a16="http://schemas.microsoft.com/office/drawing/2014/main" id="{20FA44F5-0486-A9E2-0F61-FE2D0A023490}"/>
              </a:ext>
            </a:extLst>
          </p:cNvPr>
          <p:cNvPicPr>
            <a:picLocks noChangeAspect="1"/>
          </p:cNvPicPr>
          <p:nvPr/>
        </p:nvPicPr>
        <p:blipFill>
          <a:blip r:embed="rId3"/>
          <a:stretch>
            <a:fillRect/>
          </a:stretch>
        </p:blipFill>
        <p:spPr>
          <a:xfrm>
            <a:off x="10274967" y="18187"/>
            <a:ext cx="1917032" cy="581804"/>
          </a:xfrm>
          <a:prstGeom prst="rect">
            <a:avLst/>
          </a:prstGeom>
        </p:spPr>
      </p:pic>
    </p:spTree>
    <p:extLst>
      <p:ext uri="{BB962C8B-B14F-4D97-AF65-F5344CB8AC3E}">
        <p14:creationId xmlns:p14="http://schemas.microsoft.com/office/powerpoint/2010/main" val="39001009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AD4361-B14F-C4E6-2C78-947E5FA499C5}"/>
              </a:ext>
            </a:extLst>
          </p:cNvPr>
          <p:cNvSpPr>
            <a:spLocks noGrp="1"/>
          </p:cNvSpPr>
          <p:nvPr>
            <p:ph type="title"/>
          </p:nvPr>
        </p:nvSpPr>
        <p:spPr/>
        <p:txBody>
          <a:bodyPr>
            <a:normAutofit/>
          </a:bodyPr>
          <a:lstStyle/>
          <a:p>
            <a:r>
              <a:rPr lang="en-IN" sz="4000" dirty="0"/>
              <a:t>Univariate/Segmented Analysis</a:t>
            </a:r>
          </a:p>
        </p:txBody>
      </p:sp>
      <p:sp>
        <p:nvSpPr>
          <p:cNvPr id="3" name="Content Placeholder 2">
            <a:extLst>
              <a:ext uri="{FF2B5EF4-FFF2-40B4-BE49-F238E27FC236}">
                <a16:creationId xmlns:a16="http://schemas.microsoft.com/office/drawing/2014/main" id="{223BCCFF-517C-F2CD-8998-4258D7310EC5}"/>
              </a:ext>
            </a:extLst>
          </p:cNvPr>
          <p:cNvSpPr>
            <a:spLocks noGrp="1"/>
          </p:cNvSpPr>
          <p:nvPr>
            <p:ph idx="1"/>
          </p:nvPr>
        </p:nvSpPr>
        <p:spPr/>
        <p:txBody>
          <a:bodyPr/>
          <a:lstStyle/>
          <a:p>
            <a:endParaRPr lang="en-IN" dirty="0"/>
          </a:p>
        </p:txBody>
      </p:sp>
      <p:pic>
        <p:nvPicPr>
          <p:cNvPr id="4" name="Picture 3">
            <a:extLst>
              <a:ext uri="{FF2B5EF4-FFF2-40B4-BE49-F238E27FC236}">
                <a16:creationId xmlns:a16="http://schemas.microsoft.com/office/drawing/2014/main" id="{3EF0EC5E-FBF5-7E6C-FDC6-594F83CFF276}"/>
              </a:ext>
            </a:extLst>
          </p:cNvPr>
          <p:cNvPicPr>
            <a:picLocks noChangeAspect="1"/>
          </p:cNvPicPr>
          <p:nvPr/>
        </p:nvPicPr>
        <p:blipFill>
          <a:blip r:embed="rId2"/>
          <a:stretch>
            <a:fillRect/>
          </a:stretch>
        </p:blipFill>
        <p:spPr>
          <a:xfrm>
            <a:off x="-65885" y="-64169"/>
            <a:ext cx="2857500" cy="762000"/>
          </a:xfrm>
          <a:prstGeom prst="rect">
            <a:avLst/>
          </a:prstGeom>
        </p:spPr>
      </p:pic>
      <p:pic>
        <p:nvPicPr>
          <p:cNvPr id="5" name="Picture 4">
            <a:extLst>
              <a:ext uri="{FF2B5EF4-FFF2-40B4-BE49-F238E27FC236}">
                <a16:creationId xmlns:a16="http://schemas.microsoft.com/office/drawing/2014/main" id="{20FA44F5-0486-A9E2-0F61-FE2D0A023490}"/>
              </a:ext>
            </a:extLst>
          </p:cNvPr>
          <p:cNvPicPr>
            <a:picLocks noChangeAspect="1"/>
          </p:cNvPicPr>
          <p:nvPr/>
        </p:nvPicPr>
        <p:blipFill>
          <a:blip r:embed="rId3"/>
          <a:stretch>
            <a:fillRect/>
          </a:stretch>
        </p:blipFill>
        <p:spPr>
          <a:xfrm>
            <a:off x="10274967" y="18187"/>
            <a:ext cx="1917032" cy="581804"/>
          </a:xfrm>
          <a:prstGeom prst="rect">
            <a:avLst/>
          </a:prstGeom>
        </p:spPr>
      </p:pic>
    </p:spTree>
    <p:extLst>
      <p:ext uri="{BB962C8B-B14F-4D97-AF65-F5344CB8AC3E}">
        <p14:creationId xmlns:p14="http://schemas.microsoft.com/office/powerpoint/2010/main" val="13770140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AD4361-B14F-C4E6-2C78-947E5FA499C5}"/>
              </a:ext>
            </a:extLst>
          </p:cNvPr>
          <p:cNvSpPr>
            <a:spLocks noGrp="1"/>
          </p:cNvSpPr>
          <p:nvPr>
            <p:ph type="title"/>
          </p:nvPr>
        </p:nvSpPr>
        <p:spPr/>
        <p:txBody>
          <a:bodyPr>
            <a:normAutofit/>
          </a:bodyPr>
          <a:lstStyle/>
          <a:p>
            <a:r>
              <a:rPr lang="en-IN" sz="4000" dirty="0"/>
              <a:t>Univariate/Segmented Analysis</a:t>
            </a:r>
          </a:p>
        </p:txBody>
      </p:sp>
      <p:sp>
        <p:nvSpPr>
          <p:cNvPr id="3" name="Content Placeholder 2">
            <a:extLst>
              <a:ext uri="{FF2B5EF4-FFF2-40B4-BE49-F238E27FC236}">
                <a16:creationId xmlns:a16="http://schemas.microsoft.com/office/drawing/2014/main" id="{223BCCFF-517C-F2CD-8998-4258D7310EC5}"/>
              </a:ext>
            </a:extLst>
          </p:cNvPr>
          <p:cNvSpPr>
            <a:spLocks noGrp="1"/>
          </p:cNvSpPr>
          <p:nvPr>
            <p:ph idx="1"/>
          </p:nvPr>
        </p:nvSpPr>
        <p:spPr/>
        <p:txBody>
          <a:bodyPr/>
          <a:lstStyle/>
          <a:p>
            <a:endParaRPr lang="en-IN" dirty="0"/>
          </a:p>
        </p:txBody>
      </p:sp>
      <p:pic>
        <p:nvPicPr>
          <p:cNvPr id="4" name="Picture 3">
            <a:extLst>
              <a:ext uri="{FF2B5EF4-FFF2-40B4-BE49-F238E27FC236}">
                <a16:creationId xmlns:a16="http://schemas.microsoft.com/office/drawing/2014/main" id="{3EF0EC5E-FBF5-7E6C-FDC6-594F83CFF276}"/>
              </a:ext>
            </a:extLst>
          </p:cNvPr>
          <p:cNvPicPr>
            <a:picLocks noChangeAspect="1"/>
          </p:cNvPicPr>
          <p:nvPr/>
        </p:nvPicPr>
        <p:blipFill>
          <a:blip r:embed="rId2"/>
          <a:stretch>
            <a:fillRect/>
          </a:stretch>
        </p:blipFill>
        <p:spPr>
          <a:xfrm>
            <a:off x="-65885" y="-64169"/>
            <a:ext cx="2857500" cy="762000"/>
          </a:xfrm>
          <a:prstGeom prst="rect">
            <a:avLst/>
          </a:prstGeom>
        </p:spPr>
      </p:pic>
      <p:pic>
        <p:nvPicPr>
          <p:cNvPr id="5" name="Picture 4">
            <a:extLst>
              <a:ext uri="{FF2B5EF4-FFF2-40B4-BE49-F238E27FC236}">
                <a16:creationId xmlns:a16="http://schemas.microsoft.com/office/drawing/2014/main" id="{20FA44F5-0486-A9E2-0F61-FE2D0A023490}"/>
              </a:ext>
            </a:extLst>
          </p:cNvPr>
          <p:cNvPicPr>
            <a:picLocks noChangeAspect="1"/>
          </p:cNvPicPr>
          <p:nvPr/>
        </p:nvPicPr>
        <p:blipFill>
          <a:blip r:embed="rId3"/>
          <a:stretch>
            <a:fillRect/>
          </a:stretch>
        </p:blipFill>
        <p:spPr>
          <a:xfrm>
            <a:off x="10274967" y="18187"/>
            <a:ext cx="1917032" cy="581804"/>
          </a:xfrm>
          <a:prstGeom prst="rect">
            <a:avLst/>
          </a:prstGeom>
        </p:spPr>
      </p:pic>
    </p:spTree>
    <p:extLst>
      <p:ext uri="{BB962C8B-B14F-4D97-AF65-F5344CB8AC3E}">
        <p14:creationId xmlns:p14="http://schemas.microsoft.com/office/powerpoint/2010/main" val="29746452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AD4361-B14F-C4E6-2C78-947E5FA499C5}"/>
              </a:ext>
            </a:extLst>
          </p:cNvPr>
          <p:cNvSpPr>
            <a:spLocks noGrp="1"/>
          </p:cNvSpPr>
          <p:nvPr>
            <p:ph type="title"/>
          </p:nvPr>
        </p:nvSpPr>
        <p:spPr/>
        <p:txBody>
          <a:bodyPr>
            <a:normAutofit/>
          </a:bodyPr>
          <a:lstStyle/>
          <a:p>
            <a:r>
              <a:rPr lang="en-IN" sz="4000" dirty="0"/>
              <a:t>Bivariate/Multivariate Analysis</a:t>
            </a:r>
          </a:p>
        </p:txBody>
      </p:sp>
      <p:sp>
        <p:nvSpPr>
          <p:cNvPr id="3" name="Content Placeholder 2">
            <a:extLst>
              <a:ext uri="{FF2B5EF4-FFF2-40B4-BE49-F238E27FC236}">
                <a16:creationId xmlns:a16="http://schemas.microsoft.com/office/drawing/2014/main" id="{223BCCFF-517C-F2CD-8998-4258D7310EC5}"/>
              </a:ext>
            </a:extLst>
          </p:cNvPr>
          <p:cNvSpPr>
            <a:spLocks noGrp="1"/>
          </p:cNvSpPr>
          <p:nvPr>
            <p:ph idx="1"/>
          </p:nvPr>
        </p:nvSpPr>
        <p:spPr/>
        <p:txBody>
          <a:bodyPr/>
          <a:lstStyle/>
          <a:p>
            <a:endParaRPr lang="en-IN" dirty="0"/>
          </a:p>
        </p:txBody>
      </p:sp>
      <p:pic>
        <p:nvPicPr>
          <p:cNvPr id="4" name="Picture 3">
            <a:extLst>
              <a:ext uri="{FF2B5EF4-FFF2-40B4-BE49-F238E27FC236}">
                <a16:creationId xmlns:a16="http://schemas.microsoft.com/office/drawing/2014/main" id="{3EF0EC5E-FBF5-7E6C-FDC6-594F83CFF276}"/>
              </a:ext>
            </a:extLst>
          </p:cNvPr>
          <p:cNvPicPr>
            <a:picLocks noChangeAspect="1"/>
          </p:cNvPicPr>
          <p:nvPr/>
        </p:nvPicPr>
        <p:blipFill>
          <a:blip r:embed="rId2"/>
          <a:stretch>
            <a:fillRect/>
          </a:stretch>
        </p:blipFill>
        <p:spPr>
          <a:xfrm>
            <a:off x="-65885" y="-64169"/>
            <a:ext cx="2857500" cy="762000"/>
          </a:xfrm>
          <a:prstGeom prst="rect">
            <a:avLst/>
          </a:prstGeom>
        </p:spPr>
      </p:pic>
      <p:pic>
        <p:nvPicPr>
          <p:cNvPr id="5" name="Picture 4">
            <a:extLst>
              <a:ext uri="{FF2B5EF4-FFF2-40B4-BE49-F238E27FC236}">
                <a16:creationId xmlns:a16="http://schemas.microsoft.com/office/drawing/2014/main" id="{20FA44F5-0486-A9E2-0F61-FE2D0A023490}"/>
              </a:ext>
            </a:extLst>
          </p:cNvPr>
          <p:cNvPicPr>
            <a:picLocks noChangeAspect="1"/>
          </p:cNvPicPr>
          <p:nvPr/>
        </p:nvPicPr>
        <p:blipFill>
          <a:blip r:embed="rId3"/>
          <a:stretch>
            <a:fillRect/>
          </a:stretch>
        </p:blipFill>
        <p:spPr>
          <a:xfrm>
            <a:off x="10274967" y="18187"/>
            <a:ext cx="1917032" cy="581804"/>
          </a:xfrm>
          <a:prstGeom prst="rect">
            <a:avLst/>
          </a:prstGeom>
        </p:spPr>
      </p:pic>
    </p:spTree>
    <p:extLst>
      <p:ext uri="{BB962C8B-B14F-4D97-AF65-F5344CB8AC3E}">
        <p14:creationId xmlns:p14="http://schemas.microsoft.com/office/powerpoint/2010/main" val="1480929448"/>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03EEFF0-FB57-4CB4-8BFC-DF397689E2ED}">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AA3F7EDC-E5B4-4BBC-9D2A-CBE6D46C37AD}">
  <ds:schemaRefs>
    <ds:schemaRef ds:uri="http://schemas.microsoft.com/sharepoint/v3/contenttype/forms"/>
  </ds:schemaRefs>
</ds:datastoreItem>
</file>

<file path=customXml/itemProps3.xml><?xml version="1.0" encoding="utf-8"?>
<ds:datastoreItem xmlns:ds="http://schemas.openxmlformats.org/officeDocument/2006/customXml" ds:itemID="{93932EF5-314F-409E-8020-FEE5FA0795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Statistics focus</Template>
  <TotalTime>92</TotalTime>
  <Words>379</Words>
  <Application>Microsoft Office PowerPoint</Application>
  <PresentationFormat>Widescreen</PresentationFormat>
  <Paragraphs>54</Paragraphs>
  <Slides>16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Arial Narrow</vt:lpstr>
      <vt:lpstr>Bookman Old Style</vt:lpstr>
      <vt:lpstr>Calibri</vt:lpstr>
      <vt:lpstr>Franklin Gothic Book</vt:lpstr>
      <vt:lpstr>freight-text-pro</vt:lpstr>
      <vt:lpstr>Wingdings</vt:lpstr>
      <vt:lpstr>1_RetrospectVTI</vt:lpstr>
      <vt:lpstr>Lending Club Case Study</vt:lpstr>
      <vt:lpstr>Problem Statement</vt:lpstr>
      <vt:lpstr>Business Objective</vt:lpstr>
      <vt:lpstr>Data Analysis</vt:lpstr>
      <vt:lpstr>Univariate/Segmented Analysis</vt:lpstr>
      <vt:lpstr>Univariate/Segmented Analysis</vt:lpstr>
      <vt:lpstr>Univariate/Segmented Analysis</vt:lpstr>
      <vt:lpstr>Univariate/Segmented Analysis</vt:lpstr>
      <vt:lpstr>Bivariate/Multivariate Analysis</vt:lpstr>
      <vt:lpstr>Bivariate/Multivariate Analysis</vt:lpstr>
      <vt:lpstr>Bivariate/Multivariate Analysis</vt:lpstr>
      <vt:lpstr>Bivariate/Multivariate Analysis</vt:lpstr>
      <vt:lpstr>Recommendation</vt:lpstr>
      <vt:lpstr>Conclusion</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Lending Club Case Study</dc:title>
  <dc:creator>Sumaiya K</dc:creator>
  <cp:lastModifiedBy>Sumaiya K</cp:lastModifiedBy>
  <cp:revision>1</cp:revision>
  <dcterms:created xsi:type="dcterms:W3CDTF">2023-06-26T13:45:16Z</dcterms:created>
  <dcterms:modified xsi:type="dcterms:W3CDTF">2023-06-26T15:17:55Z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